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340" r:id="rId7"/>
    <p:sldId id="319" r:id="rId8"/>
    <p:sldId id="263" r:id="rId9"/>
    <p:sldId id="323" r:id="rId10"/>
    <p:sldId id="322" r:id="rId11"/>
    <p:sldId id="295" r:id="rId12"/>
    <p:sldId id="321" r:id="rId13"/>
    <p:sldId id="347" r:id="rId14"/>
    <p:sldId id="315" r:id="rId15"/>
    <p:sldId id="360" r:id="rId16"/>
    <p:sldId id="345" r:id="rId17"/>
    <p:sldId id="361" r:id="rId18"/>
    <p:sldId id="362" r:id="rId19"/>
    <p:sldId id="363" r:id="rId20"/>
    <p:sldId id="364" r:id="rId21"/>
    <p:sldId id="355" r:id="rId22"/>
    <p:sldId id="356" r:id="rId23"/>
    <p:sldId id="357" r:id="rId24"/>
    <p:sldId id="366" r:id="rId25"/>
    <p:sldId id="272" r:id="rId26"/>
    <p:sldId id="273" r:id="rId27"/>
    <p:sldId id="274" r:id="rId28"/>
    <p:sldId id="365" r:id="rId29"/>
    <p:sldId id="276" r:id="rId30"/>
    <p:sldId id="280" r:id="rId31"/>
    <p:sldId id="277" r:id="rId32"/>
    <p:sldId id="278" r:id="rId33"/>
    <p:sldId id="279" r:id="rId34"/>
    <p:sldId id="281" r:id="rId35"/>
    <p:sldId id="282" r:id="rId36"/>
    <p:sldId id="337" r:id="rId37"/>
    <p:sldId id="291" r:id="rId38"/>
    <p:sldId id="334" r:id="rId39"/>
    <p:sldId id="286" r:id="rId40"/>
    <p:sldId id="336" r:id="rId41"/>
    <p:sldId id="333" r:id="rId42"/>
    <p:sldId id="288" r:id="rId43"/>
    <p:sldId id="318" r:id="rId44"/>
    <p:sldId id="289" r:id="rId45"/>
    <p:sldId id="332" r:id="rId46"/>
    <p:sldId id="292" r:id="rId47"/>
  </p:sldIdLst>
  <p:sldSz cx="12192000" cy="6858000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6AF00"/>
    <a:srgbClr val="00B0F0"/>
    <a:srgbClr val="6CCA68"/>
    <a:srgbClr val="C00000"/>
    <a:srgbClr val="2E75B6"/>
    <a:srgbClr val="9E0000"/>
    <a:srgbClr val="F4EE00"/>
    <a:srgbClr val="FFFFFF"/>
    <a:srgbClr val="FF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78" autoAdjust="0"/>
    <p:restoredTop sz="94660"/>
  </p:normalViewPr>
  <p:slideViewPr>
    <p:cSldViewPr snapToGrid="0">
      <p:cViewPr varScale="1">
        <p:scale>
          <a:sx n="77" d="100"/>
          <a:sy n="77" d="100"/>
        </p:scale>
        <p:origin x="80" y="1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rek Michalec" userId="1d60d798495315dc" providerId="LiveId" clId="{60EAFEBF-F4AE-4F80-BEA7-2E8A2FAA553A}"/>
    <pc:docChg chg="custSel delSld modSld">
      <pc:chgData name="Marek Michalec" userId="1d60d798495315dc" providerId="LiveId" clId="{60EAFEBF-F4AE-4F80-BEA7-2E8A2FAA553A}" dt="2021-05-09T21:55:20.463" v="341" actId="20577"/>
      <pc:docMkLst>
        <pc:docMk/>
      </pc:docMkLst>
      <pc:sldChg chg="modSp">
        <pc:chgData name="Marek Michalec" userId="1d60d798495315dc" providerId="LiveId" clId="{60EAFEBF-F4AE-4F80-BEA7-2E8A2FAA553A}" dt="2021-04-14T08:06:04.062" v="0" actId="6549"/>
        <pc:sldMkLst>
          <pc:docMk/>
          <pc:sldMk cId="2412182054" sldId="260"/>
        </pc:sldMkLst>
        <pc:spChg chg="mod">
          <ac:chgData name="Marek Michalec" userId="1d60d798495315dc" providerId="LiveId" clId="{60EAFEBF-F4AE-4F80-BEA7-2E8A2FAA553A}" dt="2021-04-14T08:06:04.062" v="0" actId="6549"/>
          <ac:spMkLst>
            <pc:docMk/>
            <pc:sldMk cId="2412182054" sldId="260"/>
            <ac:spMk id="3" creationId="{00000000-0000-0000-0000-000000000000}"/>
          </ac:spMkLst>
        </pc:spChg>
      </pc:sldChg>
      <pc:sldChg chg="modSp mod">
        <pc:chgData name="Marek Michalec" userId="1d60d798495315dc" providerId="LiveId" clId="{60EAFEBF-F4AE-4F80-BEA7-2E8A2FAA553A}" dt="2021-04-14T08:13:44.756" v="109" actId="20577"/>
        <pc:sldMkLst>
          <pc:docMk/>
          <pc:sldMk cId="3565553054" sldId="276"/>
        </pc:sldMkLst>
        <pc:spChg chg="mod">
          <ac:chgData name="Marek Michalec" userId="1d60d798495315dc" providerId="LiveId" clId="{60EAFEBF-F4AE-4F80-BEA7-2E8A2FAA553A}" dt="2021-04-14T08:13:44.756" v="109" actId="20577"/>
          <ac:spMkLst>
            <pc:docMk/>
            <pc:sldMk cId="3565553054" sldId="276"/>
            <ac:spMk id="3" creationId="{00000000-0000-0000-0000-000000000000}"/>
          </ac:spMkLst>
        </pc:spChg>
      </pc:sldChg>
      <pc:sldChg chg="modSp mod">
        <pc:chgData name="Marek Michalec" userId="1d60d798495315dc" providerId="LiveId" clId="{60EAFEBF-F4AE-4F80-BEA7-2E8A2FAA553A}" dt="2021-05-09T21:55:12.957" v="339" actId="20577"/>
        <pc:sldMkLst>
          <pc:docMk/>
          <pc:sldMk cId="3389743785" sldId="279"/>
        </pc:sldMkLst>
        <pc:spChg chg="mod">
          <ac:chgData name="Marek Michalec" userId="1d60d798495315dc" providerId="LiveId" clId="{60EAFEBF-F4AE-4F80-BEA7-2E8A2FAA553A}" dt="2021-05-09T21:55:12.957" v="339" actId="20577"/>
          <ac:spMkLst>
            <pc:docMk/>
            <pc:sldMk cId="3389743785" sldId="279"/>
            <ac:spMk id="2" creationId="{00000000-0000-0000-0000-000000000000}"/>
          </ac:spMkLst>
        </pc:spChg>
      </pc:sldChg>
      <pc:sldChg chg="modSp mod">
        <pc:chgData name="Marek Michalec" userId="1d60d798495315dc" providerId="LiveId" clId="{60EAFEBF-F4AE-4F80-BEA7-2E8A2FAA553A}" dt="2021-05-09T21:55:20.463" v="341" actId="20577"/>
        <pc:sldMkLst>
          <pc:docMk/>
          <pc:sldMk cId="4282371397" sldId="280"/>
        </pc:sldMkLst>
        <pc:spChg chg="mod">
          <ac:chgData name="Marek Michalec" userId="1d60d798495315dc" providerId="LiveId" clId="{60EAFEBF-F4AE-4F80-BEA7-2E8A2FAA553A}" dt="2021-05-09T21:55:20.463" v="341" actId="20577"/>
          <ac:spMkLst>
            <pc:docMk/>
            <pc:sldMk cId="4282371397" sldId="280"/>
            <ac:spMk id="3" creationId="{00000000-0000-0000-0000-000000000000}"/>
          </ac:spMkLst>
        </pc:spChg>
      </pc:sldChg>
      <pc:sldChg chg="modSp">
        <pc:chgData name="Marek Michalec" userId="1d60d798495315dc" providerId="LiveId" clId="{60EAFEBF-F4AE-4F80-BEA7-2E8A2FAA553A}" dt="2021-04-14T08:14:22.807" v="112" actId="20577"/>
        <pc:sldMkLst>
          <pc:docMk/>
          <pc:sldMk cId="1819449961" sldId="281"/>
        </pc:sldMkLst>
        <pc:spChg chg="mod">
          <ac:chgData name="Marek Michalec" userId="1d60d798495315dc" providerId="LiveId" clId="{60EAFEBF-F4AE-4F80-BEA7-2E8A2FAA553A}" dt="2021-04-14T08:14:22.807" v="112" actId="20577"/>
          <ac:spMkLst>
            <pc:docMk/>
            <pc:sldMk cId="1819449961" sldId="281"/>
            <ac:spMk id="3" creationId="{00000000-0000-0000-0000-000000000000}"/>
          </ac:spMkLst>
        </pc:spChg>
      </pc:sldChg>
      <pc:sldChg chg="modSp">
        <pc:chgData name="Marek Michalec" userId="1d60d798495315dc" providerId="LiveId" clId="{60EAFEBF-F4AE-4F80-BEA7-2E8A2FAA553A}" dt="2021-04-14T08:18:12.917" v="332" actId="20577"/>
        <pc:sldMkLst>
          <pc:docMk/>
          <pc:sldMk cId="2793824484" sldId="289"/>
        </pc:sldMkLst>
        <pc:spChg chg="mod">
          <ac:chgData name="Marek Michalec" userId="1d60d798495315dc" providerId="LiveId" clId="{60EAFEBF-F4AE-4F80-BEA7-2E8A2FAA553A}" dt="2021-04-14T08:18:12.917" v="332" actId="20577"/>
          <ac:spMkLst>
            <pc:docMk/>
            <pc:sldMk cId="2793824484" sldId="289"/>
            <ac:spMk id="3" creationId="{00000000-0000-0000-0000-000000000000}"/>
          </ac:spMkLst>
        </pc:spChg>
      </pc:sldChg>
      <pc:sldChg chg="modSp mod modAnim">
        <pc:chgData name="Marek Michalec" userId="1d60d798495315dc" providerId="LiveId" clId="{60EAFEBF-F4AE-4F80-BEA7-2E8A2FAA553A}" dt="2021-04-14T08:16:51.093" v="304" actId="6549"/>
        <pc:sldMkLst>
          <pc:docMk/>
          <pc:sldMk cId="3856549259" sldId="291"/>
        </pc:sldMkLst>
        <pc:spChg chg="mod">
          <ac:chgData name="Marek Michalec" userId="1d60d798495315dc" providerId="LiveId" clId="{60EAFEBF-F4AE-4F80-BEA7-2E8A2FAA553A}" dt="2021-04-14T08:16:51.093" v="304" actId="6549"/>
          <ac:spMkLst>
            <pc:docMk/>
            <pc:sldMk cId="3856549259" sldId="291"/>
            <ac:spMk id="3" creationId="{00000000-0000-0000-0000-000000000000}"/>
          </ac:spMkLst>
        </pc:spChg>
      </pc:sldChg>
      <pc:sldChg chg="modSp">
        <pc:chgData name="Marek Michalec" userId="1d60d798495315dc" providerId="LiveId" clId="{60EAFEBF-F4AE-4F80-BEA7-2E8A2FAA553A}" dt="2021-05-09T21:54:39.796" v="337" actId="6549"/>
        <pc:sldMkLst>
          <pc:docMk/>
          <pc:sldMk cId="2604225483" sldId="295"/>
        </pc:sldMkLst>
        <pc:spChg chg="mod">
          <ac:chgData name="Marek Michalec" userId="1d60d798495315dc" providerId="LiveId" clId="{60EAFEBF-F4AE-4F80-BEA7-2E8A2FAA553A}" dt="2021-05-09T21:54:39.796" v="337" actId="6549"/>
          <ac:spMkLst>
            <pc:docMk/>
            <pc:sldMk cId="2604225483" sldId="295"/>
            <ac:spMk id="138243" creationId="{00000000-0000-0000-0000-000000000000}"/>
          </ac:spMkLst>
        </pc:spChg>
      </pc:sldChg>
      <pc:sldChg chg="modSp mod">
        <pc:chgData name="Marek Michalec" userId="1d60d798495315dc" providerId="LiveId" clId="{60EAFEBF-F4AE-4F80-BEA7-2E8A2FAA553A}" dt="2021-05-09T21:54:24.532" v="334" actId="20577"/>
        <pc:sldMkLst>
          <pc:docMk/>
          <pc:sldMk cId="868015495" sldId="315"/>
        </pc:sldMkLst>
        <pc:spChg chg="mod">
          <ac:chgData name="Marek Michalec" userId="1d60d798495315dc" providerId="LiveId" clId="{60EAFEBF-F4AE-4F80-BEA7-2E8A2FAA553A}" dt="2021-05-09T21:54:24.532" v="334" actId="20577"/>
          <ac:spMkLst>
            <pc:docMk/>
            <pc:sldMk cId="868015495" sldId="315"/>
            <ac:spMk id="2" creationId="{00000000-0000-0000-0000-000000000000}"/>
          </ac:spMkLst>
        </pc:spChg>
      </pc:sldChg>
      <pc:sldChg chg="modSp mod">
        <pc:chgData name="Marek Michalec" userId="1d60d798495315dc" providerId="LiveId" clId="{60EAFEBF-F4AE-4F80-BEA7-2E8A2FAA553A}" dt="2021-05-09T21:54:33.658" v="336" actId="6549"/>
        <pc:sldMkLst>
          <pc:docMk/>
          <pc:sldMk cId="1387797366" sldId="321"/>
        </pc:sldMkLst>
        <pc:spChg chg="mod">
          <ac:chgData name="Marek Michalec" userId="1d60d798495315dc" providerId="LiveId" clId="{60EAFEBF-F4AE-4F80-BEA7-2E8A2FAA553A}" dt="2021-05-09T21:54:33.658" v="336" actId="6549"/>
          <ac:spMkLst>
            <pc:docMk/>
            <pc:sldMk cId="1387797366" sldId="321"/>
            <ac:spMk id="2" creationId="{00000000-0000-0000-0000-000000000000}"/>
          </ac:spMkLst>
        </pc:spChg>
      </pc:sldChg>
      <pc:sldChg chg="modSp">
        <pc:chgData name="Marek Michalec" userId="1d60d798495315dc" providerId="LiveId" clId="{60EAFEBF-F4AE-4F80-BEA7-2E8A2FAA553A}" dt="2021-04-14T08:17:51.163" v="331" actId="20577"/>
        <pc:sldMkLst>
          <pc:docMk/>
          <pc:sldMk cId="339956178" sldId="333"/>
        </pc:sldMkLst>
        <pc:spChg chg="mod">
          <ac:chgData name="Marek Michalec" userId="1d60d798495315dc" providerId="LiveId" clId="{60EAFEBF-F4AE-4F80-BEA7-2E8A2FAA553A}" dt="2021-04-14T08:17:51.163" v="331" actId="20577"/>
          <ac:spMkLst>
            <pc:docMk/>
            <pc:sldMk cId="339956178" sldId="333"/>
            <ac:spMk id="3" creationId="{00000000-0000-0000-0000-000000000000}"/>
          </ac:spMkLst>
        </pc:spChg>
      </pc:sldChg>
      <pc:sldChg chg="modSp">
        <pc:chgData name="Marek Michalec" userId="1d60d798495315dc" providerId="LiveId" clId="{60EAFEBF-F4AE-4F80-BEA7-2E8A2FAA553A}" dt="2021-04-14T08:15:31.064" v="213" actId="20577"/>
        <pc:sldMkLst>
          <pc:docMk/>
          <pc:sldMk cId="1699340225" sldId="337"/>
        </pc:sldMkLst>
        <pc:spChg chg="mod">
          <ac:chgData name="Marek Michalec" userId="1d60d798495315dc" providerId="LiveId" clId="{60EAFEBF-F4AE-4F80-BEA7-2E8A2FAA553A}" dt="2021-04-14T08:15:31.064" v="213" actId="20577"/>
          <ac:spMkLst>
            <pc:docMk/>
            <pc:sldMk cId="1699340225" sldId="337"/>
            <ac:spMk id="3" creationId="{00000000-0000-0000-0000-000000000000}"/>
          </ac:spMkLst>
        </pc:spChg>
      </pc:sldChg>
      <pc:sldChg chg="modSp mod">
        <pc:chgData name="Marek Michalec" userId="1d60d798495315dc" providerId="LiveId" clId="{60EAFEBF-F4AE-4F80-BEA7-2E8A2FAA553A}" dt="2021-05-09T21:54:29.289" v="335" actId="20577"/>
        <pc:sldMkLst>
          <pc:docMk/>
          <pc:sldMk cId="2714358651" sldId="347"/>
        </pc:sldMkLst>
        <pc:spChg chg="mod">
          <ac:chgData name="Marek Michalec" userId="1d60d798495315dc" providerId="LiveId" clId="{60EAFEBF-F4AE-4F80-BEA7-2E8A2FAA553A}" dt="2021-05-09T21:54:29.289" v="335" actId="20577"/>
          <ac:spMkLst>
            <pc:docMk/>
            <pc:sldMk cId="2714358651" sldId="347"/>
            <ac:spMk id="2" creationId="{00000000-0000-0000-0000-000000000000}"/>
          </ac:spMkLst>
        </pc:spChg>
        <pc:spChg chg="mod">
          <ac:chgData name="Marek Michalec" userId="1d60d798495315dc" providerId="LiveId" clId="{60EAFEBF-F4AE-4F80-BEA7-2E8A2FAA553A}" dt="2021-04-14T08:07:46.358" v="32" actId="20577"/>
          <ac:spMkLst>
            <pc:docMk/>
            <pc:sldMk cId="2714358651" sldId="347"/>
            <ac:spMk id="12" creationId="{DE884CAA-0DC8-444B-A0FC-B4EBBC398566}"/>
          </ac:spMkLst>
        </pc:spChg>
      </pc:sldChg>
      <pc:sldChg chg="modSp mod">
        <pc:chgData name="Marek Michalec" userId="1d60d798495315dc" providerId="LiveId" clId="{60EAFEBF-F4AE-4F80-BEA7-2E8A2FAA553A}" dt="2021-04-14T08:12:18.605" v="76" actId="6549"/>
        <pc:sldMkLst>
          <pc:docMk/>
          <pc:sldMk cId="4002077700" sldId="356"/>
        </pc:sldMkLst>
        <pc:spChg chg="mod">
          <ac:chgData name="Marek Michalec" userId="1d60d798495315dc" providerId="LiveId" clId="{60EAFEBF-F4AE-4F80-BEA7-2E8A2FAA553A}" dt="2021-04-14T08:12:18.605" v="76" actId="6549"/>
          <ac:spMkLst>
            <pc:docMk/>
            <pc:sldMk cId="4002077700" sldId="356"/>
            <ac:spMk id="129" creationId="{3F00DB4D-2FBE-44BC-B2AF-452B9537EA0F}"/>
          </ac:spMkLst>
        </pc:spChg>
      </pc:sldChg>
      <pc:sldChg chg="modSp">
        <pc:chgData name="Marek Michalec" userId="1d60d798495315dc" providerId="LiveId" clId="{60EAFEBF-F4AE-4F80-BEA7-2E8A2FAA553A}" dt="2021-04-14T08:12:59.331" v="84" actId="20577"/>
        <pc:sldMkLst>
          <pc:docMk/>
          <pc:sldMk cId="1309297471" sldId="357"/>
        </pc:sldMkLst>
        <pc:spChg chg="mod">
          <ac:chgData name="Marek Michalec" userId="1d60d798495315dc" providerId="LiveId" clId="{60EAFEBF-F4AE-4F80-BEA7-2E8A2FAA553A}" dt="2021-04-14T08:12:59.331" v="84" actId="20577"/>
          <ac:spMkLst>
            <pc:docMk/>
            <pc:sldMk cId="1309297471" sldId="357"/>
            <ac:spMk id="109" creationId="{4689AA9E-6DA3-4F1D-846D-3CC83B1B4D82}"/>
          </ac:spMkLst>
        </pc:spChg>
      </pc:sldChg>
      <pc:sldChg chg="del">
        <pc:chgData name="Marek Michalec" userId="1d60d798495315dc" providerId="LiveId" clId="{60EAFEBF-F4AE-4F80-BEA7-2E8A2FAA553A}" dt="2021-04-14T08:08:10.560" v="33" actId="47"/>
        <pc:sldMkLst>
          <pc:docMk/>
          <pc:sldMk cId="2273989902" sldId="358"/>
        </pc:sldMkLst>
      </pc:sldChg>
      <pc:sldChg chg="modSp mod">
        <pc:chgData name="Marek Michalec" userId="1d60d798495315dc" providerId="LiveId" clId="{60EAFEBF-F4AE-4F80-BEA7-2E8A2FAA553A}" dt="2021-04-14T08:08:45.629" v="36" actId="20577"/>
        <pc:sldMkLst>
          <pc:docMk/>
          <pc:sldMk cId="463993031" sldId="362"/>
        </pc:sldMkLst>
        <pc:spChg chg="mod">
          <ac:chgData name="Marek Michalec" userId="1d60d798495315dc" providerId="LiveId" clId="{60EAFEBF-F4AE-4F80-BEA7-2E8A2FAA553A}" dt="2021-04-14T08:08:45.629" v="36" actId="20577"/>
          <ac:spMkLst>
            <pc:docMk/>
            <pc:sldMk cId="463993031" sldId="362"/>
            <ac:spMk id="3" creationId="{00000000-0000-0000-0000-000000000000}"/>
          </ac:spMkLst>
        </pc:spChg>
      </pc:sldChg>
      <pc:sldChg chg="modSp mod">
        <pc:chgData name="Marek Michalec" userId="1d60d798495315dc" providerId="LiveId" clId="{60EAFEBF-F4AE-4F80-BEA7-2E8A2FAA553A}" dt="2021-04-14T08:09:13.362" v="45" actId="20577"/>
        <pc:sldMkLst>
          <pc:docMk/>
          <pc:sldMk cId="1883498362" sldId="364"/>
        </pc:sldMkLst>
        <pc:spChg chg="mod">
          <ac:chgData name="Marek Michalec" userId="1d60d798495315dc" providerId="LiveId" clId="{60EAFEBF-F4AE-4F80-BEA7-2E8A2FAA553A}" dt="2021-04-14T08:09:13.362" v="45" actId="20577"/>
          <ac:spMkLst>
            <pc:docMk/>
            <pc:sldMk cId="1883498362" sldId="364"/>
            <ac:spMk id="3" creationId="{00000000-0000-0000-0000-000000000000}"/>
          </ac:spMkLst>
        </pc:s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á sním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sk-SK"/>
              <a:t>Kliknutím upravte štýl predlohy podnadpisov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168471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z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z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783463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Z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vislý nadpis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zvislý text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882882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221518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Hlavička sekc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text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168921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obsah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obsah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5" name="Zástupný objekt pre dá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6" name="Zástupný objekt pre pät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objekt pre číslo snímky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1898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text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4" name="Zástupný objekt pre obsah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5" name="Zástupný objekt pre text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6" name="Zástupný objekt pre obsah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7" name="Zástupný objekt pre dá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8" name="Zástupný objekt pre pät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objekt pre číslo snímky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90740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Len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dá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4" name="Zástupný objekt pre pät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objekt pre číslo snímky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821579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jekt pre dá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3" name="Zástupný objekt pre pät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objekt pre číslo snímky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205744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popis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text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5" name="Zástupný objekt pre dá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6" name="Zástupný objekt pre pät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objekt pre číslo snímky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9243351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ok s popis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obrázok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objekt pre text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sk-SK"/>
              <a:t>Upraviť štýly predlohy textu</a:t>
            </a:r>
          </a:p>
        </p:txBody>
      </p:sp>
      <p:sp>
        <p:nvSpPr>
          <p:cNvPr id="5" name="Zástupný objekt pre dá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6" name="Zástupný objekt pre pät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objekt pre číslo snímky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893944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37000">
              <a:schemeClr val="bg1"/>
            </a:gs>
            <a:gs pos="100000">
              <a:schemeClr val="bg1">
                <a:lumMod val="85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jekt pre nadpis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sk-SK"/>
              <a:t>Upravte štýly predlohy textu</a:t>
            </a:r>
            <a:endParaRPr lang="cs-CZ"/>
          </a:p>
        </p:txBody>
      </p:sp>
      <p:sp>
        <p:nvSpPr>
          <p:cNvPr id="3" name="Zástupný objekt pre text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sk-SK"/>
              <a:t>Upraviť štýly predlohy textu</a:t>
            </a:r>
          </a:p>
          <a:p>
            <a:pPr lvl="1"/>
            <a:r>
              <a:rPr lang="sk-SK"/>
              <a:t>Druhá úroveň</a:t>
            </a:r>
          </a:p>
          <a:p>
            <a:pPr lvl="2"/>
            <a:r>
              <a:rPr lang="sk-SK"/>
              <a:t>Tretia úroveň</a:t>
            </a:r>
          </a:p>
          <a:p>
            <a:pPr lvl="3"/>
            <a:r>
              <a:rPr lang="sk-SK"/>
              <a:t>Štvrtá úroveň</a:t>
            </a:r>
          </a:p>
          <a:p>
            <a:pPr lvl="4"/>
            <a:r>
              <a:rPr lang="sk-SK"/>
              <a:t>Piata úroveň</a:t>
            </a:r>
            <a:endParaRPr lang="cs-CZ"/>
          </a:p>
        </p:txBody>
      </p:sp>
      <p:sp>
        <p:nvSpPr>
          <p:cNvPr id="4" name="Zástupný objekt pre dátum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DBD12E-4C7F-42D8-9158-C0048C9BAD16}" type="datetimeFigureOut">
              <a:rPr lang="cs-CZ" smtClean="0"/>
              <a:t>09.05.2021</a:t>
            </a:fld>
            <a:endParaRPr lang="cs-CZ"/>
          </a:p>
        </p:txBody>
      </p:sp>
      <p:sp>
        <p:nvSpPr>
          <p:cNvPr id="5" name="Zástupný objekt pre pät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objekt pre číslo snímky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008158-1552-4C25-9B94-0D7576CC5D0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441627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.bin"/><Relationship Id="rId13" Type="http://schemas.openxmlformats.org/officeDocument/2006/relationships/image" Target="../media/image12.wmf"/><Relationship Id="rId18" Type="http://schemas.openxmlformats.org/officeDocument/2006/relationships/oleObject" Target="../embeddings/oleObject9.bin"/><Relationship Id="rId3" Type="http://schemas.openxmlformats.org/officeDocument/2006/relationships/image" Target="../media/image7.wmf"/><Relationship Id="rId21" Type="http://schemas.openxmlformats.org/officeDocument/2006/relationships/image" Target="../media/image16.wmf"/><Relationship Id="rId7" Type="http://schemas.openxmlformats.org/officeDocument/2006/relationships/image" Target="../media/image9.wmf"/><Relationship Id="rId12" Type="http://schemas.openxmlformats.org/officeDocument/2006/relationships/oleObject" Target="../embeddings/oleObject6.bin"/><Relationship Id="rId17" Type="http://schemas.openxmlformats.org/officeDocument/2006/relationships/image" Target="../media/image14.wmf"/><Relationship Id="rId2" Type="http://schemas.openxmlformats.org/officeDocument/2006/relationships/oleObject" Target="../embeddings/oleObject1.bin"/><Relationship Id="rId16" Type="http://schemas.openxmlformats.org/officeDocument/2006/relationships/oleObject" Target="../embeddings/oleObject8.bin"/><Relationship Id="rId20" Type="http://schemas.openxmlformats.org/officeDocument/2006/relationships/oleObject" Target="../embeddings/oleObject10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3.bin"/><Relationship Id="rId11" Type="http://schemas.openxmlformats.org/officeDocument/2006/relationships/image" Target="../media/image11.wmf"/><Relationship Id="rId5" Type="http://schemas.openxmlformats.org/officeDocument/2006/relationships/image" Target="../media/image8.wmf"/><Relationship Id="rId15" Type="http://schemas.openxmlformats.org/officeDocument/2006/relationships/image" Target="../media/image13.wmf"/><Relationship Id="rId10" Type="http://schemas.openxmlformats.org/officeDocument/2006/relationships/oleObject" Target="../embeddings/oleObject5.bin"/><Relationship Id="rId19" Type="http://schemas.openxmlformats.org/officeDocument/2006/relationships/image" Target="../media/image15.wmf"/><Relationship Id="rId4" Type="http://schemas.openxmlformats.org/officeDocument/2006/relationships/oleObject" Target="../embeddings/oleObject2.bin"/><Relationship Id="rId9" Type="http://schemas.openxmlformats.org/officeDocument/2006/relationships/image" Target="../media/image10.wmf"/><Relationship Id="rId14" Type="http://schemas.openxmlformats.org/officeDocument/2006/relationships/oleObject" Target="../embeddings/oleObject7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gif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jpe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wmf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wmf"/><Relationship Id="rId7" Type="http://schemas.openxmlformats.org/officeDocument/2006/relationships/image" Target="../media/image47.wmf"/><Relationship Id="rId2" Type="http://schemas.openxmlformats.org/officeDocument/2006/relationships/oleObject" Target="../embeddings/oleObject12.bin"/><Relationship Id="rId1" Type="http://schemas.openxmlformats.org/officeDocument/2006/relationships/slideLayout" Target="../slideLayouts/slideLayout2.xml"/><Relationship Id="rId6" Type="http://schemas.openxmlformats.org/officeDocument/2006/relationships/oleObject" Target="../embeddings/oleObject14.bin"/><Relationship Id="rId5" Type="http://schemas.openxmlformats.org/officeDocument/2006/relationships/image" Target="../media/image46.wmf"/><Relationship Id="rId4" Type="http://schemas.openxmlformats.org/officeDocument/2006/relationships/oleObject" Target="../embeddings/oleObject13.bin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3342868"/>
          </a:xfrm>
        </p:spPr>
        <p:txBody>
          <a:bodyPr anchor="ctr">
            <a:normAutofit/>
          </a:bodyPr>
          <a:lstStyle/>
          <a:p>
            <a:pPr>
              <a:lnSpc>
                <a:spcPct val="150000"/>
              </a:lnSpc>
            </a:pPr>
            <a:r>
              <a:rPr lang="sk-SK" b="1" dirty="0" err="1"/>
              <a:t>Neuroophthalmology</a:t>
            </a:r>
            <a:br>
              <a:rPr lang="sk-SK" b="1" dirty="0"/>
            </a:br>
            <a:r>
              <a:rPr lang="sk-SK" sz="2800" b="1" dirty="0" err="1"/>
              <a:t>for</a:t>
            </a:r>
            <a:r>
              <a:rPr lang="sk-SK" sz="2800" b="1" dirty="0"/>
              <a:t> </a:t>
            </a:r>
            <a:r>
              <a:rPr lang="sk-SK" sz="2800" b="1" dirty="0" err="1"/>
              <a:t>medical</a:t>
            </a:r>
            <a:r>
              <a:rPr lang="sk-SK" sz="2800" b="1" dirty="0"/>
              <a:t> </a:t>
            </a:r>
            <a:r>
              <a:rPr lang="sk-SK" sz="2800" b="1" dirty="0" err="1"/>
              <a:t>students</a:t>
            </a:r>
            <a:br>
              <a:rPr lang="sk-SK" sz="1200" b="1" dirty="0"/>
            </a:br>
            <a:br>
              <a:rPr lang="sk-SK" sz="1200" b="1" dirty="0"/>
            </a:br>
            <a:r>
              <a:rPr lang="sk-SK" sz="1200" b="1" dirty="0" err="1"/>
              <a:t>last</a:t>
            </a:r>
            <a:r>
              <a:rPr lang="sk-SK" sz="1200" b="1" dirty="0"/>
              <a:t> upgrade 4/2021</a:t>
            </a:r>
            <a:endParaRPr lang="cs-CZ" b="1" dirty="0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524000" y="4465230"/>
            <a:ext cx="9144000" cy="2232681"/>
          </a:xfrm>
        </p:spPr>
        <p:txBody>
          <a:bodyPr anchor="ctr">
            <a:normAutofit fontScale="92500" lnSpcReduction="10000"/>
          </a:bodyPr>
          <a:lstStyle/>
          <a:p>
            <a:pPr>
              <a:lnSpc>
                <a:spcPct val="150000"/>
              </a:lnSpc>
            </a:pPr>
            <a:r>
              <a:rPr lang="sk-SK" sz="2800" b="1" dirty="0"/>
              <a:t>Marek Michalec, MD PhD</a:t>
            </a:r>
          </a:p>
          <a:p>
            <a:pPr>
              <a:lnSpc>
                <a:spcPct val="150000"/>
              </a:lnSpc>
            </a:pPr>
            <a:r>
              <a:rPr lang="sk-SK" sz="2000" i="1" dirty="0"/>
              <a:t>Department of </a:t>
            </a:r>
            <a:r>
              <a:rPr lang="sk-SK" sz="2000" i="1" dirty="0" err="1"/>
              <a:t>ophthalmology</a:t>
            </a:r>
            <a:r>
              <a:rPr lang="sk-SK" sz="2000" i="1" dirty="0"/>
              <a:t>, </a:t>
            </a:r>
            <a:r>
              <a:rPr lang="sk-SK" sz="2000" i="1" dirty="0" err="1"/>
              <a:t>Faculty</a:t>
            </a:r>
            <a:r>
              <a:rPr lang="sk-SK" sz="2000" i="1" dirty="0"/>
              <a:t> </a:t>
            </a:r>
            <a:r>
              <a:rPr lang="sk-SK" sz="2000" i="1" dirty="0" err="1"/>
              <a:t>Hospital</a:t>
            </a:r>
            <a:r>
              <a:rPr lang="sk-SK" sz="2000" i="1" dirty="0"/>
              <a:t> Brno </a:t>
            </a:r>
          </a:p>
          <a:p>
            <a:pPr>
              <a:lnSpc>
                <a:spcPct val="150000"/>
              </a:lnSpc>
            </a:pPr>
            <a:r>
              <a:rPr lang="sk-SK" sz="2000" i="1" dirty="0" err="1"/>
              <a:t>Faculty</a:t>
            </a:r>
            <a:r>
              <a:rPr lang="sk-SK" sz="2000" i="1" dirty="0"/>
              <a:t> of </a:t>
            </a:r>
            <a:r>
              <a:rPr lang="sk-SK" sz="2000" i="1" dirty="0" err="1"/>
              <a:t>medicine</a:t>
            </a:r>
            <a:r>
              <a:rPr lang="sk-SK" sz="2000" i="1" dirty="0"/>
              <a:t>, Masaryk </a:t>
            </a:r>
            <a:r>
              <a:rPr lang="sk-SK" sz="2000" i="1" dirty="0" err="1"/>
              <a:t>University</a:t>
            </a:r>
            <a:r>
              <a:rPr lang="sk-SK" sz="2000" i="1" dirty="0"/>
              <a:t> </a:t>
            </a:r>
          </a:p>
          <a:p>
            <a:pPr>
              <a:lnSpc>
                <a:spcPct val="150000"/>
              </a:lnSpc>
            </a:pPr>
            <a:r>
              <a:rPr lang="sk-SK" sz="1800" dirty="0" err="1"/>
              <a:t>Head</a:t>
            </a:r>
            <a:r>
              <a:rPr lang="sk-SK" sz="1800" dirty="0"/>
              <a:t>: </a:t>
            </a:r>
            <a:r>
              <a:rPr lang="sk-SK" sz="1800" dirty="0" err="1"/>
              <a:t>Oldřich</a:t>
            </a:r>
            <a:r>
              <a:rPr lang="sk-SK" sz="1800" dirty="0"/>
              <a:t> Chrapek, </a:t>
            </a:r>
            <a:r>
              <a:rPr lang="sk-SK" sz="1800" dirty="0" err="1"/>
              <a:t>Assoc</a:t>
            </a:r>
            <a:r>
              <a:rPr lang="sk-SK" sz="1800" dirty="0"/>
              <a:t>. Prof., MD PhD</a:t>
            </a:r>
            <a:endParaRPr lang="cs-CZ" sz="2000" dirty="0"/>
          </a:p>
        </p:txBody>
      </p:sp>
      <p:pic>
        <p:nvPicPr>
          <p:cNvPr id="4" name="Obrázok 3">
            <a:extLst>
              <a:ext uri="{FF2B5EF4-FFF2-40B4-BE49-F238E27FC236}">
                <a16:creationId xmlns:a16="http://schemas.microsoft.com/office/drawing/2014/main" id="{324821CF-281F-4D31-AC1B-BFB1B3645E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861526"/>
            <a:ext cx="2816888" cy="996474"/>
          </a:xfrm>
          <a:prstGeom prst="rect">
            <a:avLst/>
          </a:prstGeom>
        </p:spPr>
      </p:pic>
      <p:pic>
        <p:nvPicPr>
          <p:cNvPr id="5" name="Obrázok 4">
            <a:extLst>
              <a:ext uri="{FF2B5EF4-FFF2-40B4-BE49-F238E27FC236}">
                <a16:creationId xmlns:a16="http://schemas.microsoft.com/office/drawing/2014/main" id="{A16A30A7-FC03-4055-BCC0-4B738DB4788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72" y="160087"/>
            <a:ext cx="1846943" cy="1846943"/>
          </a:xfrm>
          <a:prstGeom prst="rect">
            <a:avLst/>
          </a:prstGeom>
        </p:spPr>
      </p:pic>
      <p:pic>
        <p:nvPicPr>
          <p:cNvPr id="7" name="Obrázok 6">
            <a:extLst>
              <a:ext uri="{FF2B5EF4-FFF2-40B4-BE49-F238E27FC236}">
                <a16:creationId xmlns:a16="http://schemas.microsoft.com/office/drawing/2014/main" id="{8D5D2D19-6E10-476B-9336-FEC49AE988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385" y="160086"/>
            <a:ext cx="1846943" cy="1846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9249946"/>
      </p:ext>
    </p:extLst>
  </p:cSld>
  <p:clrMapOvr>
    <a:masterClrMapping/>
  </p:clrMapOvr>
  <p:transition spd="med">
    <p:pull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438"/>
            <a:ext cx="10515600" cy="1346391"/>
          </a:xfrm>
        </p:spPr>
        <p:txBody>
          <a:bodyPr>
            <a:normAutofit fontScale="90000"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Optic</a:t>
            </a:r>
            <a:r>
              <a:rPr lang="sk-SK" sz="3600" b="1" dirty="0">
                <a:latin typeface="+mn-lt"/>
              </a:rPr>
              <a:t> nerve </a:t>
            </a:r>
            <a:r>
              <a:rPr lang="sk-SK" sz="3600" b="1" dirty="0" err="1">
                <a:latin typeface="+mn-lt"/>
              </a:rPr>
              <a:t>affections</a:t>
            </a:r>
            <a:r>
              <a:rPr lang="sk-SK" sz="3600" b="1" dirty="0">
                <a:latin typeface="+mn-lt"/>
              </a:rPr>
              <a:t>:</a:t>
            </a:r>
            <a:br>
              <a:rPr lang="sk-SK" sz="3600" b="1" dirty="0">
                <a:latin typeface="+mn-lt"/>
              </a:rPr>
            </a:br>
            <a:r>
              <a:rPr lang="sk-SK" sz="3100" b="1" dirty="0">
                <a:solidFill>
                  <a:srgbClr val="00B050"/>
                </a:solidFill>
                <a:latin typeface="+mn-lt"/>
              </a:rPr>
              <a:t>General </a:t>
            </a:r>
            <a:r>
              <a:rPr lang="sk-SK" sz="3100" b="1" dirty="0" err="1">
                <a:solidFill>
                  <a:srgbClr val="00B050"/>
                </a:solidFill>
                <a:latin typeface="+mn-lt"/>
              </a:rPr>
              <a:t>characteristics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270848"/>
            <a:ext cx="11745432" cy="5486400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9E0000"/>
                </a:solidFill>
              </a:rPr>
              <a:t>Typical</a:t>
            </a:r>
            <a:r>
              <a:rPr lang="sk-SK" sz="2000" b="1" dirty="0">
                <a:solidFill>
                  <a:srgbClr val="9E0000"/>
                </a:solidFill>
              </a:rPr>
              <a:t> </a:t>
            </a:r>
            <a:r>
              <a:rPr lang="sk-SK" sz="2000" b="1" dirty="0" err="1">
                <a:solidFill>
                  <a:srgbClr val="9E0000"/>
                </a:solidFill>
              </a:rPr>
              <a:t>clinical</a:t>
            </a:r>
            <a:r>
              <a:rPr lang="sk-SK" sz="2000" b="1" dirty="0">
                <a:solidFill>
                  <a:srgbClr val="9E0000"/>
                </a:solidFill>
              </a:rPr>
              <a:t> </a:t>
            </a:r>
            <a:r>
              <a:rPr lang="sk-SK" sz="2000" b="1" dirty="0" err="1">
                <a:solidFill>
                  <a:srgbClr val="9E0000"/>
                </a:solidFill>
              </a:rPr>
              <a:t>signs</a:t>
            </a:r>
            <a:r>
              <a:rPr lang="sk-SK" sz="2000" b="1" dirty="0">
                <a:solidFill>
                  <a:srgbClr val="9E0000"/>
                </a:solidFill>
              </a:rPr>
              <a:t>:</a:t>
            </a:r>
          </a:p>
          <a:p>
            <a:pPr>
              <a:lnSpc>
                <a:spcPct val="150000"/>
              </a:lnSpc>
            </a:pPr>
            <a:r>
              <a:rPr lang="sk-SK" sz="2000" b="1" dirty="0" err="1"/>
              <a:t>Decrease</a:t>
            </a:r>
            <a:r>
              <a:rPr lang="sk-SK" sz="2000" b="1" dirty="0"/>
              <a:t> of </a:t>
            </a:r>
            <a:r>
              <a:rPr lang="sk-SK" sz="2000" b="1" dirty="0" err="1"/>
              <a:t>visual</a:t>
            </a:r>
            <a:r>
              <a:rPr lang="sk-SK" sz="2000" b="1" dirty="0"/>
              <a:t> </a:t>
            </a:r>
            <a:r>
              <a:rPr lang="sk-SK" sz="2000" b="1" dirty="0" err="1"/>
              <a:t>acuity</a:t>
            </a:r>
            <a:r>
              <a:rPr lang="sk-SK" sz="2000" b="1" dirty="0"/>
              <a:t> </a:t>
            </a:r>
            <a:r>
              <a:rPr lang="sk-SK" sz="2000" dirty="0"/>
              <a:t>– most prominent </a:t>
            </a:r>
            <a:r>
              <a:rPr lang="sk-SK" sz="2000" dirty="0" err="1"/>
              <a:t>sign</a:t>
            </a:r>
            <a:r>
              <a:rPr lang="sk-SK" sz="2000" dirty="0"/>
              <a:t>, </a:t>
            </a:r>
            <a:r>
              <a:rPr lang="sk-SK" sz="2000" dirty="0" err="1"/>
              <a:t>usually</a:t>
            </a:r>
            <a:r>
              <a:rPr lang="sk-SK" sz="2000" dirty="0"/>
              <a:t> </a:t>
            </a:r>
            <a:r>
              <a:rPr lang="sk-SK" sz="2000" dirty="0" err="1"/>
              <a:t>unilateral</a:t>
            </a:r>
            <a:r>
              <a:rPr lang="sk-SK" sz="2000" dirty="0"/>
              <a:t>, </a:t>
            </a:r>
            <a:r>
              <a:rPr lang="sk-SK" sz="2000" dirty="0" err="1"/>
              <a:t>represents</a:t>
            </a:r>
            <a:r>
              <a:rPr lang="sk-SK" sz="2000" dirty="0"/>
              <a:t> </a:t>
            </a:r>
            <a:r>
              <a:rPr lang="sk-SK" sz="2000" dirty="0" err="1"/>
              <a:t>the</a:t>
            </a:r>
            <a:r>
              <a:rPr lang="sk-SK" sz="2000" dirty="0"/>
              <a:t> </a:t>
            </a:r>
            <a:r>
              <a:rPr lang="sk-SK" sz="2000" dirty="0" err="1"/>
              <a:t>amount</a:t>
            </a:r>
            <a:r>
              <a:rPr lang="sk-SK" sz="2000" dirty="0"/>
              <a:t> of </a:t>
            </a:r>
            <a:r>
              <a:rPr lang="sk-SK" sz="2000" dirty="0" err="1"/>
              <a:t>lesion</a:t>
            </a:r>
            <a:r>
              <a:rPr lang="sk-SK" sz="2000" dirty="0"/>
              <a:t> of nerve </a:t>
            </a:r>
            <a:r>
              <a:rPr lang="sk-SK" sz="2000" dirty="0" err="1"/>
              <a:t>fibers</a:t>
            </a:r>
            <a:r>
              <a:rPr lang="sk-SK" sz="2000" dirty="0"/>
              <a:t> </a:t>
            </a:r>
            <a:r>
              <a:rPr lang="sk-SK" sz="2000" dirty="0" err="1"/>
              <a:t>predominantly</a:t>
            </a:r>
            <a:r>
              <a:rPr lang="sk-SK" sz="2000" dirty="0"/>
              <a:t> </a:t>
            </a:r>
            <a:r>
              <a:rPr lang="sk-SK" sz="2000" dirty="0" err="1"/>
              <a:t>from</a:t>
            </a:r>
            <a:r>
              <a:rPr lang="sk-SK" sz="2000" dirty="0"/>
              <a:t> </a:t>
            </a:r>
            <a:r>
              <a:rPr lang="sk-SK" sz="2000" dirty="0" err="1"/>
              <a:t>central</a:t>
            </a:r>
            <a:r>
              <a:rPr lang="sk-SK" sz="2000" dirty="0"/>
              <a:t> part of </a:t>
            </a:r>
            <a:r>
              <a:rPr lang="sk-SK" sz="2000" dirty="0" err="1"/>
              <a:t>retina</a:t>
            </a:r>
            <a:r>
              <a:rPr lang="sk-SK" sz="2000" dirty="0"/>
              <a:t> (</a:t>
            </a:r>
            <a:r>
              <a:rPr lang="sk-SK" sz="2000" dirty="0" err="1"/>
              <a:t>macula</a:t>
            </a:r>
            <a:r>
              <a:rPr lang="sk-SK" sz="20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2000" b="1" dirty="0" err="1"/>
              <a:t>Visual</a:t>
            </a:r>
            <a:r>
              <a:rPr lang="sk-SK" sz="2000" b="1" dirty="0"/>
              <a:t> </a:t>
            </a:r>
            <a:r>
              <a:rPr lang="sk-SK" sz="2000" b="1" dirty="0" err="1"/>
              <a:t>field</a:t>
            </a:r>
            <a:r>
              <a:rPr lang="sk-SK" sz="2000" b="1" dirty="0"/>
              <a:t> </a:t>
            </a:r>
            <a:r>
              <a:rPr lang="sk-SK" sz="2000" b="1" dirty="0" err="1"/>
              <a:t>defect</a:t>
            </a:r>
            <a:r>
              <a:rPr lang="sk-SK" sz="2000" b="1" dirty="0"/>
              <a:t> </a:t>
            </a:r>
            <a:r>
              <a:rPr lang="sk-SK" sz="2000" dirty="0"/>
              <a:t>– </a:t>
            </a:r>
            <a:r>
              <a:rPr lang="sk-SK" sz="2000" dirty="0" err="1"/>
              <a:t>represents</a:t>
            </a:r>
            <a:r>
              <a:rPr lang="sk-SK" sz="2000" dirty="0"/>
              <a:t> </a:t>
            </a:r>
            <a:r>
              <a:rPr lang="sk-SK" sz="2000" dirty="0" err="1"/>
              <a:t>the</a:t>
            </a:r>
            <a:r>
              <a:rPr lang="sk-SK" sz="2000" dirty="0"/>
              <a:t> </a:t>
            </a:r>
            <a:r>
              <a:rPr lang="sk-SK" sz="2000" dirty="0" err="1"/>
              <a:t>amount</a:t>
            </a:r>
            <a:r>
              <a:rPr lang="sk-SK" sz="2000" dirty="0"/>
              <a:t> of </a:t>
            </a:r>
            <a:r>
              <a:rPr lang="sk-SK" sz="2000" dirty="0" err="1"/>
              <a:t>lesion</a:t>
            </a:r>
            <a:r>
              <a:rPr lang="sk-SK" sz="2000" dirty="0"/>
              <a:t> of nerve </a:t>
            </a:r>
            <a:r>
              <a:rPr lang="sk-SK" sz="2000" dirty="0" err="1"/>
              <a:t>fibers</a:t>
            </a:r>
            <a:r>
              <a:rPr lang="sk-SK" sz="2000" dirty="0"/>
              <a:t> in </a:t>
            </a:r>
            <a:r>
              <a:rPr lang="sk-SK" sz="2000" dirty="0" err="1"/>
              <a:t>general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000" b="1" dirty="0" err="1"/>
              <a:t>Color</a:t>
            </a:r>
            <a:r>
              <a:rPr lang="sk-SK" sz="2000" b="1" dirty="0"/>
              <a:t> </a:t>
            </a:r>
            <a:r>
              <a:rPr lang="sk-SK" sz="2000" b="1" dirty="0" err="1"/>
              <a:t>vision</a:t>
            </a:r>
            <a:r>
              <a:rPr lang="sk-SK" sz="2000" b="1" dirty="0"/>
              <a:t> </a:t>
            </a:r>
            <a:r>
              <a:rPr lang="sk-SK" sz="2000" b="1" dirty="0" err="1"/>
              <a:t>defect</a:t>
            </a:r>
            <a:r>
              <a:rPr lang="sk-SK" sz="2000" b="1" dirty="0"/>
              <a:t> </a:t>
            </a:r>
            <a:r>
              <a:rPr lang="sk-SK" sz="2000" dirty="0"/>
              <a:t>– </a:t>
            </a:r>
            <a:r>
              <a:rPr lang="sk-SK" sz="2000" dirty="0" err="1"/>
              <a:t>less</a:t>
            </a:r>
            <a:r>
              <a:rPr lang="sk-SK" sz="2000" dirty="0"/>
              <a:t> prominent </a:t>
            </a:r>
            <a:r>
              <a:rPr lang="sk-SK" sz="2000" dirty="0" err="1"/>
              <a:t>but</a:t>
            </a:r>
            <a:r>
              <a:rPr lang="sk-SK" sz="2000" dirty="0"/>
              <a:t> </a:t>
            </a:r>
            <a:r>
              <a:rPr lang="sk-SK" sz="2000" dirty="0" err="1"/>
              <a:t>almost</a:t>
            </a:r>
            <a:r>
              <a:rPr lang="sk-SK" sz="2000" dirty="0"/>
              <a:t> </a:t>
            </a:r>
            <a:r>
              <a:rPr lang="sk-SK" sz="2000" dirty="0" err="1"/>
              <a:t>always</a:t>
            </a:r>
            <a:r>
              <a:rPr lang="sk-SK" sz="2000" dirty="0"/>
              <a:t> </a:t>
            </a:r>
            <a:r>
              <a:rPr lang="sk-SK" sz="2000" dirty="0" err="1"/>
              <a:t>present</a:t>
            </a:r>
            <a:r>
              <a:rPr lang="sk-SK" sz="2000" dirty="0"/>
              <a:t> </a:t>
            </a:r>
            <a:r>
              <a:rPr lang="sk-SK" sz="2000" dirty="0" err="1"/>
              <a:t>sign</a:t>
            </a:r>
            <a:r>
              <a:rPr lang="sk-SK" sz="2000" dirty="0"/>
              <a:t>; </a:t>
            </a:r>
            <a:r>
              <a:rPr lang="sk-SK" sz="2000" dirty="0" err="1"/>
              <a:t>but</a:t>
            </a:r>
            <a:r>
              <a:rPr lang="sk-SK" sz="2000" dirty="0"/>
              <a:t> </a:t>
            </a:r>
            <a:r>
              <a:rPr lang="sk-SK" sz="2000" dirty="0" err="1"/>
              <a:t>not</a:t>
            </a:r>
            <a:r>
              <a:rPr lang="sk-SK" sz="2000" dirty="0"/>
              <a:t> </a:t>
            </a:r>
            <a:r>
              <a:rPr lang="sk-SK" sz="2000" dirty="0" err="1"/>
              <a:t>specific</a:t>
            </a:r>
            <a:r>
              <a:rPr lang="sk-SK" sz="2000" dirty="0"/>
              <a:t> (</a:t>
            </a:r>
            <a:r>
              <a:rPr lang="sk-SK" sz="2000" dirty="0" err="1"/>
              <a:t>acquired</a:t>
            </a:r>
            <a:r>
              <a:rPr lang="sk-SK" sz="2000" dirty="0"/>
              <a:t> </a:t>
            </a:r>
            <a:r>
              <a:rPr lang="sk-SK" sz="2000" dirty="0" err="1"/>
              <a:t>disorder</a:t>
            </a:r>
            <a:r>
              <a:rPr lang="sk-SK" sz="20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2000" b="1" dirty="0" err="1"/>
              <a:t>Relative</a:t>
            </a:r>
            <a:r>
              <a:rPr lang="sk-SK" sz="2000" b="1" dirty="0"/>
              <a:t> </a:t>
            </a:r>
            <a:r>
              <a:rPr lang="sk-SK" sz="2000" b="1" dirty="0" err="1"/>
              <a:t>afferent</a:t>
            </a:r>
            <a:r>
              <a:rPr lang="sk-SK" sz="2000" b="1" dirty="0"/>
              <a:t> </a:t>
            </a:r>
            <a:r>
              <a:rPr lang="sk-SK" sz="2000" b="1" dirty="0" err="1"/>
              <a:t>pupillary</a:t>
            </a:r>
            <a:r>
              <a:rPr lang="sk-SK" sz="2000" b="1" dirty="0"/>
              <a:t> </a:t>
            </a:r>
            <a:r>
              <a:rPr lang="sk-SK" sz="2000" b="1" dirty="0" err="1"/>
              <a:t>defect</a:t>
            </a:r>
            <a:r>
              <a:rPr lang="sk-SK" sz="2000" b="1" dirty="0"/>
              <a:t> (RAPD)</a:t>
            </a:r>
            <a:r>
              <a:rPr lang="sk-SK" sz="2000" dirty="0"/>
              <a:t> – </a:t>
            </a:r>
            <a:r>
              <a:rPr lang="sk-SK" sz="2000" dirty="0" err="1"/>
              <a:t>typically</a:t>
            </a:r>
            <a:r>
              <a:rPr lang="sk-SK" sz="2000" dirty="0"/>
              <a:t> </a:t>
            </a:r>
            <a:r>
              <a:rPr lang="sk-SK" sz="2000" dirty="0" err="1"/>
              <a:t>unilateral</a:t>
            </a:r>
            <a:r>
              <a:rPr lang="sk-SK" sz="2000" dirty="0"/>
              <a:t>, </a:t>
            </a:r>
            <a:r>
              <a:rPr lang="sk-SK" sz="2000" dirty="0" err="1"/>
              <a:t>present</a:t>
            </a:r>
            <a:r>
              <a:rPr lang="sk-SK" sz="2000" dirty="0"/>
              <a:t> of </a:t>
            </a:r>
            <a:r>
              <a:rPr lang="sk-SK" sz="2000" dirty="0" err="1"/>
              <a:t>size</a:t>
            </a:r>
            <a:r>
              <a:rPr lang="sk-SK" sz="2000" dirty="0"/>
              <a:t> of </a:t>
            </a:r>
            <a:r>
              <a:rPr lang="sk-SK" sz="2000" dirty="0" err="1"/>
              <a:t>affection</a:t>
            </a:r>
            <a:r>
              <a:rPr lang="sk-SK" sz="2000" dirty="0"/>
              <a:t>; </a:t>
            </a:r>
            <a:r>
              <a:rPr lang="sk-SK" sz="2000" dirty="0" err="1"/>
              <a:t>due</a:t>
            </a:r>
            <a:r>
              <a:rPr lang="sk-SK" sz="2000" dirty="0"/>
              <a:t> to </a:t>
            </a:r>
            <a:r>
              <a:rPr lang="sk-SK" sz="2000" dirty="0" err="1"/>
              <a:t>the</a:t>
            </a:r>
            <a:r>
              <a:rPr lang="sk-SK" sz="2000" dirty="0"/>
              <a:t> </a:t>
            </a:r>
            <a:r>
              <a:rPr lang="sk-SK" sz="2000" dirty="0" err="1"/>
              <a:t>affection</a:t>
            </a:r>
            <a:r>
              <a:rPr lang="sk-SK" sz="2000" dirty="0"/>
              <a:t> of </a:t>
            </a:r>
            <a:r>
              <a:rPr lang="sk-SK" sz="2000" dirty="0" err="1"/>
              <a:t>afferent</a:t>
            </a:r>
            <a:r>
              <a:rPr lang="sk-SK" sz="2000" dirty="0"/>
              <a:t> part of </a:t>
            </a:r>
            <a:r>
              <a:rPr lang="sk-SK" sz="2000" dirty="0" err="1"/>
              <a:t>pupillomotoric</a:t>
            </a:r>
            <a:r>
              <a:rPr lang="sk-SK" sz="2000" dirty="0"/>
              <a:t> </a:t>
            </a:r>
            <a:r>
              <a:rPr lang="sk-SK" sz="2000" dirty="0" err="1"/>
              <a:t>pathway</a:t>
            </a:r>
            <a:endParaRPr lang="sk-SK" sz="2000" dirty="0"/>
          </a:p>
          <a:p>
            <a:pPr>
              <a:lnSpc>
                <a:spcPct val="150000"/>
              </a:lnSpc>
            </a:pPr>
            <a:endParaRPr lang="sk-SK" sz="24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14655718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1825625" y="2170"/>
            <a:ext cx="8540750" cy="1347659"/>
          </a:xfrm>
        </p:spPr>
        <p:txBody>
          <a:bodyPr>
            <a:noAutofit/>
          </a:bodyPr>
          <a:lstStyle/>
          <a:p>
            <a:pPr algn="ctr">
              <a:lnSpc>
                <a:spcPct val="150000"/>
              </a:lnSpc>
            </a:pPr>
            <a:r>
              <a:rPr lang="cs-CZ" sz="3600" b="1" dirty="0" err="1">
                <a:latin typeface="+mn-lt"/>
              </a:rPr>
              <a:t>Pathologies</a:t>
            </a:r>
            <a:r>
              <a:rPr lang="cs-CZ" sz="3600" b="1" dirty="0">
                <a:latin typeface="+mn-lt"/>
              </a:rPr>
              <a:t> </a:t>
            </a:r>
            <a:r>
              <a:rPr lang="cs-CZ" sz="3600" b="1" dirty="0" err="1">
                <a:latin typeface="+mn-lt"/>
              </a:rPr>
              <a:t>of</a:t>
            </a:r>
            <a:r>
              <a:rPr lang="cs-CZ" sz="3600" b="1" dirty="0">
                <a:latin typeface="+mn-lt"/>
              </a:rPr>
              <a:t> </a:t>
            </a:r>
            <a:r>
              <a:rPr lang="cs-CZ" sz="3600" b="1" dirty="0" err="1">
                <a:latin typeface="+mn-lt"/>
              </a:rPr>
              <a:t>optic</a:t>
            </a:r>
            <a:r>
              <a:rPr lang="cs-CZ" sz="3600" b="1" dirty="0">
                <a:latin typeface="+mn-lt"/>
              </a:rPr>
              <a:t> nerve</a:t>
            </a:r>
            <a:br>
              <a:rPr lang="cs-CZ" sz="3600" b="1" dirty="0">
                <a:latin typeface="+mn-lt"/>
              </a:rPr>
            </a:br>
            <a:r>
              <a:rPr lang="cs-CZ" sz="2800" b="1" dirty="0" err="1">
                <a:solidFill>
                  <a:srgbClr val="00B050"/>
                </a:solidFill>
                <a:latin typeface="+mn-lt"/>
              </a:rPr>
              <a:t>division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138243" name="Rectangle 3"/>
          <p:cNvSpPr>
            <a:spLocks noGrp="1" noRot="1" noChangeArrowheads="1"/>
          </p:cNvSpPr>
          <p:nvPr>
            <p:ph type="body" sz="half" idx="1"/>
          </p:nvPr>
        </p:nvSpPr>
        <p:spPr>
          <a:xfrm>
            <a:off x="637309" y="1069780"/>
            <a:ext cx="10917382" cy="5562600"/>
          </a:xfrm>
        </p:spPr>
        <p:txBody>
          <a:bodyPr>
            <a:normAutofit lnSpcReduction="10000"/>
          </a:bodyPr>
          <a:lstStyle/>
          <a:p>
            <a:pPr marL="533400" indent="-53340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1) </a:t>
            </a:r>
            <a:r>
              <a:rPr lang="cs-CZ" sz="2400" b="1" dirty="0" err="1">
                <a:solidFill>
                  <a:srgbClr val="9E0000"/>
                </a:solidFill>
              </a:rPr>
              <a:t>congenital</a:t>
            </a:r>
            <a:r>
              <a:rPr lang="cs-CZ" sz="2400" b="1" dirty="0">
                <a:solidFill>
                  <a:srgbClr val="9E0000"/>
                </a:solidFill>
              </a:rPr>
              <a:t> </a:t>
            </a:r>
            <a:r>
              <a:rPr lang="cs-CZ" sz="2400" b="1" dirty="0" err="1">
                <a:solidFill>
                  <a:srgbClr val="9E0000"/>
                </a:solidFill>
              </a:rPr>
              <a:t>anomalies</a:t>
            </a:r>
            <a:endParaRPr lang="cs-CZ" sz="2400" b="1" dirty="0">
              <a:solidFill>
                <a:srgbClr val="9E0000"/>
              </a:solidFill>
            </a:endParaRPr>
          </a:p>
          <a:p>
            <a:pPr marL="914400" lvl="1" indent="-457200">
              <a:lnSpc>
                <a:spcPct val="150000"/>
              </a:lnSpc>
              <a:buNone/>
            </a:pPr>
            <a:r>
              <a:rPr lang="cs-CZ" dirty="0" err="1"/>
              <a:t>hypoplasia</a:t>
            </a:r>
            <a:r>
              <a:rPr lang="cs-CZ" dirty="0"/>
              <a:t>, </a:t>
            </a:r>
            <a:r>
              <a:rPr lang="cs-CZ" dirty="0" err="1"/>
              <a:t>coloboma</a:t>
            </a:r>
            <a:r>
              <a:rPr lang="cs-CZ" dirty="0"/>
              <a:t>, </a:t>
            </a:r>
            <a:r>
              <a:rPr lang="cs-CZ" dirty="0" err="1"/>
              <a:t>Morning</a:t>
            </a:r>
            <a:r>
              <a:rPr lang="cs-CZ" dirty="0"/>
              <a:t> </a:t>
            </a:r>
            <a:r>
              <a:rPr lang="cs-CZ" dirty="0" err="1"/>
              <a:t>glory</a:t>
            </a:r>
            <a:r>
              <a:rPr lang="cs-CZ" dirty="0"/>
              <a:t> syndrom, </a:t>
            </a:r>
            <a:r>
              <a:rPr lang="cs-CZ" dirty="0" err="1"/>
              <a:t>tilted</a:t>
            </a:r>
            <a:r>
              <a:rPr lang="cs-CZ" dirty="0"/>
              <a:t> </a:t>
            </a:r>
            <a:r>
              <a:rPr lang="cs-CZ" dirty="0" err="1"/>
              <a:t>disc</a:t>
            </a:r>
            <a:r>
              <a:rPr lang="cs-CZ" dirty="0"/>
              <a:t>, </a:t>
            </a:r>
            <a:r>
              <a:rPr lang="cs-CZ" dirty="0" err="1"/>
              <a:t>fibrae</a:t>
            </a:r>
            <a:r>
              <a:rPr lang="cs-CZ" dirty="0"/>
              <a:t> </a:t>
            </a:r>
            <a:r>
              <a:rPr lang="cs-CZ" dirty="0" err="1"/>
              <a:t>medullares</a:t>
            </a:r>
            <a:r>
              <a:rPr lang="cs-CZ" dirty="0"/>
              <a:t>, </a:t>
            </a:r>
            <a:r>
              <a:rPr lang="cs-CZ" dirty="0" err="1"/>
              <a:t>optic</a:t>
            </a:r>
            <a:r>
              <a:rPr lang="cs-CZ" dirty="0"/>
              <a:t> </a:t>
            </a:r>
            <a:r>
              <a:rPr lang="cs-CZ" dirty="0" err="1"/>
              <a:t>disc</a:t>
            </a:r>
            <a:r>
              <a:rPr lang="cs-CZ" dirty="0"/>
              <a:t> </a:t>
            </a:r>
            <a:r>
              <a:rPr lang="cs-CZ" dirty="0" err="1"/>
              <a:t>drusen</a:t>
            </a:r>
            <a:endParaRPr lang="cs-CZ" dirty="0"/>
          </a:p>
          <a:p>
            <a:pPr marL="533400" indent="-533400"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2) </a:t>
            </a:r>
            <a:r>
              <a:rPr lang="cs-CZ" sz="2400" b="1" dirty="0" err="1">
                <a:solidFill>
                  <a:srgbClr val="9E0000"/>
                </a:solidFill>
              </a:rPr>
              <a:t>inflammatory</a:t>
            </a:r>
            <a:r>
              <a:rPr lang="cs-CZ" sz="2400" b="1" dirty="0">
                <a:solidFill>
                  <a:srgbClr val="9E0000"/>
                </a:solidFill>
              </a:rPr>
              <a:t> </a:t>
            </a:r>
            <a:r>
              <a:rPr lang="cs-CZ" sz="2400" b="1" dirty="0" err="1">
                <a:solidFill>
                  <a:srgbClr val="9E0000"/>
                </a:solidFill>
              </a:rPr>
              <a:t>affections</a:t>
            </a:r>
            <a:r>
              <a:rPr lang="cs-CZ" sz="2400" b="1" dirty="0">
                <a:solidFill>
                  <a:srgbClr val="9E0000"/>
                </a:solidFill>
              </a:rPr>
              <a:t> - neuritis</a:t>
            </a:r>
          </a:p>
          <a:p>
            <a:pPr marL="914400" lvl="1" indent="-457200">
              <a:lnSpc>
                <a:spcPct val="150000"/>
              </a:lnSpc>
              <a:buNone/>
            </a:pPr>
            <a:r>
              <a:rPr lang="cs-CZ" dirty="0" err="1"/>
              <a:t>demyelinisating</a:t>
            </a:r>
            <a:r>
              <a:rPr lang="cs-CZ" dirty="0"/>
              <a:t>, </a:t>
            </a:r>
            <a:r>
              <a:rPr lang="cs-CZ" dirty="0" err="1"/>
              <a:t>infection</a:t>
            </a:r>
            <a:r>
              <a:rPr lang="cs-CZ" dirty="0"/>
              <a:t>, </a:t>
            </a:r>
            <a:r>
              <a:rPr lang="cs-CZ" dirty="0" err="1"/>
              <a:t>paraneoplastic</a:t>
            </a:r>
            <a:endParaRPr lang="cs-CZ" dirty="0"/>
          </a:p>
          <a:p>
            <a:pPr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3) non-</a:t>
            </a:r>
            <a:r>
              <a:rPr lang="cs-CZ" sz="2400" b="1" dirty="0" err="1">
                <a:solidFill>
                  <a:srgbClr val="9E0000"/>
                </a:solidFill>
              </a:rPr>
              <a:t>inflammatory</a:t>
            </a:r>
            <a:r>
              <a:rPr lang="cs-CZ" sz="2400" b="1" dirty="0">
                <a:solidFill>
                  <a:srgbClr val="9E0000"/>
                </a:solidFill>
              </a:rPr>
              <a:t> </a:t>
            </a:r>
            <a:r>
              <a:rPr lang="cs-CZ" sz="2400" b="1" dirty="0" err="1">
                <a:solidFill>
                  <a:srgbClr val="9E0000"/>
                </a:solidFill>
              </a:rPr>
              <a:t>affecions</a:t>
            </a:r>
            <a:r>
              <a:rPr lang="cs-CZ" sz="2400" b="1" dirty="0">
                <a:solidFill>
                  <a:srgbClr val="9E0000"/>
                </a:solidFill>
              </a:rPr>
              <a:t> - </a:t>
            </a:r>
            <a:r>
              <a:rPr lang="cs-CZ" sz="2400" b="1" dirty="0" err="1">
                <a:solidFill>
                  <a:srgbClr val="9E0000"/>
                </a:solidFill>
              </a:rPr>
              <a:t>neuropathies</a:t>
            </a:r>
            <a:endParaRPr lang="cs-CZ" sz="24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  <a:buNone/>
            </a:pPr>
            <a:r>
              <a:rPr lang="cs-CZ" dirty="0" err="1"/>
              <a:t>ischaemic</a:t>
            </a:r>
            <a:r>
              <a:rPr lang="cs-CZ" dirty="0"/>
              <a:t>, </a:t>
            </a:r>
            <a:r>
              <a:rPr lang="cs-CZ" dirty="0" err="1"/>
              <a:t>toxic</a:t>
            </a:r>
            <a:r>
              <a:rPr lang="cs-CZ" dirty="0"/>
              <a:t>, </a:t>
            </a:r>
            <a:r>
              <a:rPr lang="cs-CZ" dirty="0" err="1"/>
              <a:t>nutritive</a:t>
            </a:r>
            <a:r>
              <a:rPr lang="cs-CZ" dirty="0"/>
              <a:t> </a:t>
            </a:r>
          </a:p>
          <a:p>
            <a:pPr>
              <a:lnSpc>
                <a:spcPct val="15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4) </a:t>
            </a:r>
            <a:r>
              <a:rPr lang="cs-CZ" sz="2400" b="1" dirty="0" err="1">
                <a:solidFill>
                  <a:srgbClr val="9E0000"/>
                </a:solidFill>
              </a:rPr>
              <a:t>Bilateral</a:t>
            </a:r>
            <a:r>
              <a:rPr lang="cs-CZ" sz="2400" b="1" dirty="0">
                <a:solidFill>
                  <a:srgbClr val="9E0000"/>
                </a:solidFill>
              </a:rPr>
              <a:t> </a:t>
            </a:r>
            <a:r>
              <a:rPr lang="cs-CZ" sz="2400" b="1" dirty="0" err="1">
                <a:solidFill>
                  <a:srgbClr val="9E0000"/>
                </a:solidFill>
              </a:rPr>
              <a:t>papiledema</a:t>
            </a:r>
            <a:endParaRPr lang="cs-CZ" sz="24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  <a:buNone/>
            </a:pPr>
            <a:r>
              <a:rPr lang="cs-CZ" dirty="0" err="1"/>
              <a:t>elevation</a:t>
            </a:r>
            <a:r>
              <a:rPr lang="cs-CZ" dirty="0"/>
              <a:t> </a:t>
            </a:r>
            <a:r>
              <a:rPr lang="cs-CZ" dirty="0" err="1"/>
              <a:t>of</a:t>
            </a:r>
            <a:r>
              <a:rPr lang="cs-CZ" dirty="0"/>
              <a:t> </a:t>
            </a:r>
            <a:r>
              <a:rPr lang="cs-CZ" dirty="0" err="1"/>
              <a:t>intracranial</a:t>
            </a:r>
            <a:r>
              <a:rPr lang="cs-CZ" dirty="0"/>
              <a:t> </a:t>
            </a:r>
            <a:r>
              <a:rPr lang="cs-CZ" dirty="0" err="1"/>
              <a:t>pressure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60422548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 descr="zdenek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096000" y="1841506"/>
            <a:ext cx="6096000" cy="4530860"/>
          </a:xfrm>
          <a:prstGeom prst="rect">
            <a:avLst/>
          </a:prstGeom>
          <a:noFill/>
        </p:spPr>
      </p:pic>
      <p:sp>
        <p:nvSpPr>
          <p:cNvPr id="15" name="Voľný tvar: obrazec 14">
            <a:extLst>
              <a:ext uri="{FF2B5EF4-FFF2-40B4-BE49-F238E27FC236}">
                <a16:creationId xmlns:a16="http://schemas.microsoft.com/office/drawing/2014/main" id="{196B2918-760E-4BFD-81D2-5EDF58229069}"/>
              </a:ext>
            </a:extLst>
          </p:cNvPr>
          <p:cNvSpPr/>
          <p:nvPr/>
        </p:nvSpPr>
        <p:spPr>
          <a:xfrm>
            <a:off x="8607105" y="3296874"/>
            <a:ext cx="1937856" cy="1853967"/>
          </a:xfrm>
          <a:custGeom>
            <a:avLst/>
            <a:gdLst>
              <a:gd name="connsiteX0" fmla="*/ 1544380 w 1670214"/>
              <a:gd name="connsiteY0" fmla="*/ 411060 h 1627464"/>
              <a:gd name="connsiteX1" fmla="*/ 1561158 w 1670214"/>
              <a:gd name="connsiteY1" fmla="*/ 453005 h 1627464"/>
              <a:gd name="connsiteX2" fmla="*/ 1569547 w 1670214"/>
              <a:gd name="connsiteY2" fmla="*/ 478172 h 1627464"/>
              <a:gd name="connsiteX3" fmla="*/ 1586325 w 1670214"/>
              <a:gd name="connsiteY3" fmla="*/ 503339 h 1627464"/>
              <a:gd name="connsiteX4" fmla="*/ 1594714 w 1670214"/>
              <a:gd name="connsiteY4" fmla="*/ 528506 h 1627464"/>
              <a:gd name="connsiteX5" fmla="*/ 1611492 w 1670214"/>
              <a:gd name="connsiteY5" fmla="*/ 595618 h 1627464"/>
              <a:gd name="connsiteX6" fmla="*/ 1619881 w 1670214"/>
              <a:gd name="connsiteY6" fmla="*/ 637563 h 1627464"/>
              <a:gd name="connsiteX7" fmla="*/ 1636659 w 1670214"/>
              <a:gd name="connsiteY7" fmla="*/ 687897 h 1627464"/>
              <a:gd name="connsiteX8" fmla="*/ 1645048 w 1670214"/>
              <a:gd name="connsiteY8" fmla="*/ 721453 h 1627464"/>
              <a:gd name="connsiteX9" fmla="*/ 1653437 w 1670214"/>
              <a:gd name="connsiteY9" fmla="*/ 763398 h 1627464"/>
              <a:gd name="connsiteX10" fmla="*/ 1661825 w 1670214"/>
              <a:gd name="connsiteY10" fmla="*/ 788565 h 1627464"/>
              <a:gd name="connsiteX11" fmla="*/ 1670214 w 1670214"/>
              <a:gd name="connsiteY11" fmla="*/ 822121 h 1627464"/>
              <a:gd name="connsiteX12" fmla="*/ 1661825 w 1670214"/>
              <a:gd name="connsiteY12" fmla="*/ 981512 h 1627464"/>
              <a:gd name="connsiteX13" fmla="*/ 1619881 w 1670214"/>
              <a:gd name="connsiteY13" fmla="*/ 1057013 h 1627464"/>
              <a:gd name="connsiteX14" fmla="*/ 1586325 w 1670214"/>
              <a:gd name="connsiteY14" fmla="*/ 1107347 h 1627464"/>
              <a:gd name="connsiteX15" fmla="*/ 1569547 w 1670214"/>
              <a:gd name="connsiteY15" fmla="*/ 1132514 h 1627464"/>
              <a:gd name="connsiteX16" fmla="*/ 1552769 w 1670214"/>
              <a:gd name="connsiteY16" fmla="*/ 1157681 h 1627464"/>
              <a:gd name="connsiteX17" fmla="*/ 1535991 w 1670214"/>
              <a:gd name="connsiteY17" fmla="*/ 1182848 h 1627464"/>
              <a:gd name="connsiteX18" fmla="*/ 1527602 w 1670214"/>
              <a:gd name="connsiteY18" fmla="*/ 1208014 h 1627464"/>
              <a:gd name="connsiteX19" fmla="*/ 1510824 w 1670214"/>
              <a:gd name="connsiteY19" fmla="*/ 1233181 h 1627464"/>
              <a:gd name="connsiteX20" fmla="*/ 1494046 w 1670214"/>
              <a:gd name="connsiteY20" fmla="*/ 1283515 h 1627464"/>
              <a:gd name="connsiteX21" fmla="*/ 1485657 w 1670214"/>
              <a:gd name="connsiteY21" fmla="*/ 1308682 h 1627464"/>
              <a:gd name="connsiteX22" fmla="*/ 1477268 w 1670214"/>
              <a:gd name="connsiteY22" fmla="*/ 1342238 h 1627464"/>
              <a:gd name="connsiteX23" fmla="*/ 1393378 w 1670214"/>
              <a:gd name="connsiteY23" fmla="*/ 1442906 h 1627464"/>
              <a:gd name="connsiteX24" fmla="*/ 1368211 w 1670214"/>
              <a:gd name="connsiteY24" fmla="*/ 1468073 h 1627464"/>
              <a:gd name="connsiteX25" fmla="*/ 1334655 w 1670214"/>
              <a:gd name="connsiteY25" fmla="*/ 1476462 h 1627464"/>
              <a:gd name="connsiteX26" fmla="*/ 1309488 w 1670214"/>
              <a:gd name="connsiteY26" fmla="*/ 1493240 h 1627464"/>
              <a:gd name="connsiteX27" fmla="*/ 1275932 w 1670214"/>
              <a:gd name="connsiteY27" fmla="*/ 1501629 h 1627464"/>
              <a:gd name="connsiteX28" fmla="*/ 1217209 w 1670214"/>
              <a:gd name="connsiteY28" fmla="*/ 1518407 h 1627464"/>
              <a:gd name="connsiteX29" fmla="*/ 1175264 w 1670214"/>
              <a:gd name="connsiteY29" fmla="*/ 1526796 h 1627464"/>
              <a:gd name="connsiteX30" fmla="*/ 1124930 w 1670214"/>
              <a:gd name="connsiteY30" fmla="*/ 1543574 h 1627464"/>
              <a:gd name="connsiteX31" fmla="*/ 1099763 w 1670214"/>
              <a:gd name="connsiteY31" fmla="*/ 1560352 h 1627464"/>
              <a:gd name="connsiteX32" fmla="*/ 1057818 w 1670214"/>
              <a:gd name="connsiteY32" fmla="*/ 1568741 h 1627464"/>
              <a:gd name="connsiteX33" fmla="*/ 982317 w 1670214"/>
              <a:gd name="connsiteY33" fmla="*/ 1593908 h 1627464"/>
              <a:gd name="connsiteX34" fmla="*/ 957150 w 1670214"/>
              <a:gd name="connsiteY34" fmla="*/ 1602297 h 1627464"/>
              <a:gd name="connsiteX35" fmla="*/ 848093 w 1670214"/>
              <a:gd name="connsiteY35" fmla="*/ 1619075 h 1627464"/>
              <a:gd name="connsiteX36" fmla="*/ 822926 w 1670214"/>
              <a:gd name="connsiteY36" fmla="*/ 1627464 h 1627464"/>
              <a:gd name="connsiteX37" fmla="*/ 646758 w 1670214"/>
              <a:gd name="connsiteY37" fmla="*/ 1610686 h 1627464"/>
              <a:gd name="connsiteX38" fmla="*/ 596424 w 1670214"/>
              <a:gd name="connsiteY38" fmla="*/ 1593908 h 1627464"/>
              <a:gd name="connsiteX39" fmla="*/ 571257 w 1670214"/>
              <a:gd name="connsiteY39" fmla="*/ 1577130 h 1627464"/>
              <a:gd name="connsiteX40" fmla="*/ 495756 w 1670214"/>
              <a:gd name="connsiteY40" fmla="*/ 1560352 h 1627464"/>
              <a:gd name="connsiteX41" fmla="*/ 386699 w 1670214"/>
              <a:gd name="connsiteY41" fmla="*/ 1543574 h 1627464"/>
              <a:gd name="connsiteX42" fmla="*/ 353143 w 1670214"/>
              <a:gd name="connsiteY42" fmla="*/ 1535185 h 1627464"/>
              <a:gd name="connsiteX43" fmla="*/ 302809 w 1670214"/>
              <a:gd name="connsiteY43" fmla="*/ 1518407 h 1627464"/>
              <a:gd name="connsiteX44" fmla="*/ 277642 w 1670214"/>
              <a:gd name="connsiteY44" fmla="*/ 1493240 h 1627464"/>
              <a:gd name="connsiteX45" fmla="*/ 252475 w 1670214"/>
              <a:gd name="connsiteY45" fmla="*/ 1476462 h 1627464"/>
              <a:gd name="connsiteX46" fmla="*/ 235697 w 1670214"/>
              <a:gd name="connsiteY46" fmla="*/ 1451295 h 1627464"/>
              <a:gd name="connsiteX47" fmla="*/ 185363 w 1670214"/>
              <a:gd name="connsiteY47" fmla="*/ 1417739 h 1627464"/>
              <a:gd name="connsiteX48" fmla="*/ 118251 w 1670214"/>
              <a:gd name="connsiteY48" fmla="*/ 1342238 h 1627464"/>
              <a:gd name="connsiteX49" fmla="*/ 101473 w 1670214"/>
              <a:gd name="connsiteY49" fmla="*/ 1308682 h 1627464"/>
              <a:gd name="connsiteX50" fmla="*/ 93084 w 1670214"/>
              <a:gd name="connsiteY50" fmla="*/ 1283515 h 1627464"/>
              <a:gd name="connsiteX51" fmla="*/ 76306 w 1670214"/>
              <a:gd name="connsiteY51" fmla="*/ 1258348 h 1627464"/>
              <a:gd name="connsiteX52" fmla="*/ 59528 w 1670214"/>
              <a:gd name="connsiteY52" fmla="*/ 1208014 h 1627464"/>
              <a:gd name="connsiteX53" fmla="*/ 42750 w 1670214"/>
              <a:gd name="connsiteY53" fmla="*/ 1157681 h 1627464"/>
              <a:gd name="connsiteX54" fmla="*/ 34361 w 1670214"/>
              <a:gd name="connsiteY54" fmla="*/ 1132514 h 1627464"/>
              <a:gd name="connsiteX55" fmla="*/ 17583 w 1670214"/>
              <a:gd name="connsiteY55" fmla="*/ 1107347 h 1627464"/>
              <a:gd name="connsiteX56" fmla="*/ 805 w 1670214"/>
              <a:gd name="connsiteY56" fmla="*/ 872455 h 1627464"/>
              <a:gd name="connsiteX57" fmla="*/ 9194 w 1670214"/>
              <a:gd name="connsiteY57" fmla="*/ 604007 h 1627464"/>
              <a:gd name="connsiteX58" fmla="*/ 17583 w 1670214"/>
              <a:gd name="connsiteY58" fmla="*/ 570451 h 1627464"/>
              <a:gd name="connsiteX59" fmla="*/ 25972 w 1670214"/>
              <a:gd name="connsiteY59" fmla="*/ 545284 h 1627464"/>
              <a:gd name="connsiteX60" fmla="*/ 76306 w 1670214"/>
              <a:gd name="connsiteY60" fmla="*/ 469783 h 1627464"/>
              <a:gd name="connsiteX61" fmla="*/ 93084 w 1670214"/>
              <a:gd name="connsiteY61" fmla="*/ 444616 h 1627464"/>
              <a:gd name="connsiteX62" fmla="*/ 101473 w 1670214"/>
              <a:gd name="connsiteY62" fmla="*/ 419449 h 1627464"/>
              <a:gd name="connsiteX63" fmla="*/ 109862 w 1670214"/>
              <a:gd name="connsiteY63" fmla="*/ 385893 h 1627464"/>
              <a:gd name="connsiteX64" fmla="*/ 143418 w 1670214"/>
              <a:gd name="connsiteY64" fmla="*/ 335559 h 1627464"/>
              <a:gd name="connsiteX65" fmla="*/ 160196 w 1670214"/>
              <a:gd name="connsiteY65" fmla="*/ 310392 h 1627464"/>
              <a:gd name="connsiteX66" fmla="*/ 210530 w 1670214"/>
              <a:gd name="connsiteY66" fmla="*/ 268448 h 1627464"/>
              <a:gd name="connsiteX67" fmla="*/ 244086 w 1670214"/>
              <a:gd name="connsiteY67" fmla="*/ 218114 h 1627464"/>
              <a:gd name="connsiteX68" fmla="*/ 260864 w 1670214"/>
              <a:gd name="connsiteY68" fmla="*/ 192947 h 1627464"/>
              <a:gd name="connsiteX69" fmla="*/ 336365 w 1670214"/>
              <a:gd name="connsiteY69" fmla="*/ 134224 h 1627464"/>
              <a:gd name="connsiteX70" fmla="*/ 361532 w 1670214"/>
              <a:gd name="connsiteY70" fmla="*/ 117446 h 1627464"/>
              <a:gd name="connsiteX71" fmla="*/ 386699 w 1670214"/>
              <a:gd name="connsiteY71" fmla="*/ 100668 h 1627464"/>
              <a:gd name="connsiteX72" fmla="*/ 445422 w 1670214"/>
              <a:gd name="connsiteY72" fmla="*/ 83890 h 1627464"/>
              <a:gd name="connsiteX73" fmla="*/ 495756 w 1670214"/>
              <a:gd name="connsiteY73" fmla="*/ 67112 h 1627464"/>
              <a:gd name="connsiteX74" fmla="*/ 571257 w 1670214"/>
              <a:gd name="connsiteY74" fmla="*/ 33556 h 1627464"/>
              <a:gd name="connsiteX75" fmla="*/ 621591 w 1670214"/>
              <a:gd name="connsiteY75" fmla="*/ 16778 h 1627464"/>
              <a:gd name="connsiteX76" fmla="*/ 646758 w 1670214"/>
              <a:gd name="connsiteY76" fmla="*/ 8389 h 1627464"/>
              <a:gd name="connsiteX77" fmla="*/ 688703 w 1670214"/>
              <a:gd name="connsiteY77" fmla="*/ 0 h 1627464"/>
              <a:gd name="connsiteX78" fmla="*/ 1074596 w 1670214"/>
              <a:gd name="connsiteY78" fmla="*/ 8389 h 1627464"/>
              <a:gd name="connsiteX79" fmla="*/ 1099763 w 1670214"/>
              <a:gd name="connsiteY79" fmla="*/ 16778 h 1627464"/>
              <a:gd name="connsiteX80" fmla="*/ 1192042 w 1670214"/>
              <a:gd name="connsiteY80" fmla="*/ 41945 h 1627464"/>
              <a:gd name="connsiteX81" fmla="*/ 1242376 w 1670214"/>
              <a:gd name="connsiteY81" fmla="*/ 67112 h 1627464"/>
              <a:gd name="connsiteX82" fmla="*/ 1292710 w 1670214"/>
              <a:gd name="connsiteY82" fmla="*/ 92279 h 1627464"/>
              <a:gd name="connsiteX83" fmla="*/ 1359822 w 1670214"/>
              <a:gd name="connsiteY83" fmla="*/ 151002 h 1627464"/>
              <a:gd name="connsiteX84" fmla="*/ 1384989 w 1670214"/>
              <a:gd name="connsiteY84" fmla="*/ 167780 h 1627464"/>
              <a:gd name="connsiteX85" fmla="*/ 1401767 w 1670214"/>
              <a:gd name="connsiteY85" fmla="*/ 192947 h 1627464"/>
              <a:gd name="connsiteX86" fmla="*/ 1426934 w 1670214"/>
              <a:gd name="connsiteY86" fmla="*/ 209725 h 1627464"/>
              <a:gd name="connsiteX87" fmla="*/ 1460490 w 1670214"/>
              <a:gd name="connsiteY87" fmla="*/ 260059 h 1627464"/>
              <a:gd name="connsiteX88" fmla="*/ 1477268 w 1670214"/>
              <a:gd name="connsiteY88" fmla="*/ 285225 h 1627464"/>
              <a:gd name="connsiteX89" fmla="*/ 1502435 w 1670214"/>
              <a:gd name="connsiteY89" fmla="*/ 310392 h 1627464"/>
              <a:gd name="connsiteX90" fmla="*/ 1510824 w 1670214"/>
              <a:gd name="connsiteY90" fmla="*/ 335559 h 1627464"/>
              <a:gd name="connsiteX91" fmla="*/ 1527602 w 1670214"/>
              <a:gd name="connsiteY91" fmla="*/ 394282 h 1627464"/>
              <a:gd name="connsiteX92" fmla="*/ 1544380 w 1670214"/>
              <a:gd name="connsiteY92" fmla="*/ 411060 h 162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670214" h="1627464">
                <a:moveTo>
                  <a:pt x="1544380" y="411060"/>
                </a:moveTo>
                <a:cubicBezTo>
                  <a:pt x="1549973" y="420847"/>
                  <a:pt x="1555871" y="438905"/>
                  <a:pt x="1561158" y="453005"/>
                </a:cubicBezTo>
                <a:cubicBezTo>
                  <a:pt x="1564263" y="461285"/>
                  <a:pt x="1565592" y="470263"/>
                  <a:pt x="1569547" y="478172"/>
                </a:cubicBezTo>
                <a:cubicBezTo>
                  <a:pt x="1574056" y="487190"/>
                  <a:pt x="1581816" y="494321"/>
                  <a:pt x="1586325" y="503339"/>
                </a:cubicBezTo>
                <a:cubicBezTo>
                  <a:pt x="1590280" y="511248"/>
                  <a:pt x="1592387" y="519975"/>
                  <a:pt x="1594714" y="528506"/>
                </a:cubicBezTo>
                <a:cubicBezTo>
                  <a:pt x="1600781" y="550753"/>
                  <a:pt x="1606970" y="573007"/>
                  <a:pt x="1611492" y="595618"/>
                </a:cubicBezTo>
                <a:cubicBezTo>
                  <a:pt x="1614288" y="609600"/>
                  <a:pt x="1616129" y="623807"/>
                  <a:pt x="1619881" y="637563"/>
                </a:cubicBezTo>
                <a:cubicBezTo>
                  <a:pt x="1624534" y="654625"/>
                  <a:pt x="1632370" y="670739"/>
                  <a:pt x="1636659" y="687897"/>
                </a:cubicBezTo>
                <a:cubicBezTo>
                  <a:pt x="1639455" y="699082"/>
                  <a:pt x="1642547" y="710198"/>
                  <a:pt x="1645048" y="721453"/>
                </a:cubicBezTo>
                <a:cubicBezTo>
                  <a:pt x="1648141" y="735372"/>
                  <a:pt x="1649979" y="749565"/>
                  <a:pt x="1653437" y="763398"/>
                </a:cubicBezTo>
                <a:cubicBezTo>
                  <a:pt x="1655582" y="771977"/>
                  <a:pt x="1659396" y="780063"/>
                  <a:pt x="1661825" y="788565"/>
                </a:cubicBezTo>
                <a:cubicBezTo>
                  <a:pt x="1664992" y="799651"/>
                  <a:pt x="1667418" y="810936"/>
                  <a:pt x="1670214" y="822121"/>
                </a:cubicBezTo>
                <a:cubicBezTo>
                  <a:pt x="1667418" y="875251"/>
                  <a:pt x="1668164" y="928687"/>
                  <a:pt x="1661825" y="981512"/>
                </a:cubicBezTo>
                <a:cubicBezTo>
                  <a:pt x="1654555" y="1042100"/>
                  <a:pt x="1648660" y="1020012"/>
                  <a:pt x="1619881" y="1057013"/>
                </a:cubicBezTo>
                <a:cubicBezTo>
                  <a:pt x="1607501" y="1072930"/>
                  <a:pt x="1597510" y="1090569"/>
                  <a:pt x="1586325" y="1107347"/>
                </a:cubicBezTo>
                <a:lnTo>
                  <a:pt x="1569547" y="1132514"/>
                </a:lnTo>
                <a:lnTo>
                  <a:pt x="1552769" y="1157681"/>
                </a:lnTo>
                <a:cubicBezTo>
                  <a:pt x="1547176" y="1166070"/>
                  <a:pt x="1539179" y="1173283"/>
                  <a:pt x="1535991" y="1182848"/>
                </a:cubicBezTo>
                <a:cubicBezTo>
                  <a:pt x="1533195" y="1191237"/>
                  <a:pt x="1531557" y="1200105"/>
                  <a:pt x="1527602" y="1208014"/>
                </a:cubicBezTo>
                <a:cubicBezTo>
                  <a:pt x="1523093" y="1217032"/>
                  <a:pt x="1514919" y="1223968"/>
                  <a:pt x="1510824" y="1233181"/>
                </a:cubicBezTo>
                <a:cubicBezTo>
                  <a:pt x="1503641" y="1249342"/>
                  <a:pt x="1499639" y="1266737"/>
                  <a:pt x="1494046" y="1283515"/>
                </a:cubicBezTo>
                <a:cubicBezTo>
                  <a:pt x="1491250" y="1291904"/>
                  <a:pt x="1487802" y="1300103"/>
                  <a:pt x="1485657" y="1308682"/>
                </a:cubicBezTo>
                <a:cubicBezTo>
                  <a:pt x="1482861" y="1319867"/>
                  <a:pt x="1482424" y="1331926"/>
                  <a:pt x="1477268" y="1342238"/>
                </a:cubicBezTo>
                <a:cubicBezTo>
                  <a:pt x="1453909" y="1388956"/>
                  <a:pt x="1430484" y="1405800"/>
                  <a:pt x="1393378" y="1442906"/>
                </a:cubicBezTo>
                <a:cubicBezTo>
                  <a:pt x="1384989" y="1451295"/>
                  <a:pt x="1379721" y="1465196"/>
                  <a:pt x="1368211" y="1468073"/>
                </a:cubicBezTo>
                <a:lnTo>
                  <a:pt x="1334655" y="1476462"/>
                </a:lnTo>
                <a:cubicBezTo>
                  <a:pt x="1326266" y="1482055"/>
                  <a:pt x="1318755" y="1489268"/>
                  <a:pt x="1309488" y="1493240"/>
                </a:cubicBezTo>
                <a:cubicBezTo>
                  <a:pt x="1298891" y="1497782"/>
                  <a:pt x="1287018" y="1498462"/>
                  <a:pt x="1275932" y="1501629"/>
                </a:cubicBezTo>
                <a:cubicBezTo>
                  <a:pt x="1226887" y="1515642"/>
                  <a:pt x="1276216" y="1505294"/>
                  <a:pt x="1217209" y="1518407"/>
                </a:cubicBezTo>
                <a:cubicBezTo>
                  <a:pt x="1203290" y="1521500"/>
                  <a:pt x="1189020" y="1523044"/>
                  <a:pt x="1175264" y="1526796"/>
                </a:cubicBezTo>
                <a:cubicBezTo>
                  <a:pt x="1158202" y="1531449"/>
                  <a:pt x="1139645" y="1533764"/>
                  <a:pt x="1124930" y="1543574"/>
                </a:cubicBezTo>
                <a:cubicBezTo>
                  <a:pt x="1116541" y="1549167"/>
                  <a:pt x="1109203" y="1556812"/>
                  <a:pt x="1099763" y="1560352"/>
                </a:cubicBezTo>
                <a:cubicBezTo>
                  <a:pt x="1086412" y="1565359"/>
                  <a:pt x="1071574" y="1564989"/>
                  <a:pt x="1057818" y="1568741"/>
                </a:cubicBezTo>
                <a:lnTo>
                  <a:pt x="982317" y="1593908"/>
                </a:lnTo>
                <a:cubicBezTo>
                  <a:pt x="973928" y="1596704"/>
                  <a:pt x="965872" y="1600843"/>
                  <a:pt x="957150" y="1602297"/>
                </a:cubicBezTo>
                <a:cubicBezTo>
                  <a:pt x="887312" y="1613937"/>
                  <a:pt x="923654" y="1608281"/>
                  <a:pt x="848093" y="1619075"/>
                </a:cubicBezTo>
                <a:cubicBezTo>
                  <a:pt x="839704" y="1621871"/>
                  <a:pt x="831769" y="1627464"/>
                  <a:pt x="822926" y="1627464"/>
                </a:cubicBezTo>
                <a:cubicBezTo>
                  <a:pt x="793828" y="1627464"/>
                  <a:pt x="692549" y="1622134"/>
                  <a:pt x="646758" y="1610686"/>
                </a:cubicBezTo>
                <a:cubicBezTo>
                  <a:pt x="629600" y="1606397"/>
                  <a:pt x="611139" y="1603718"/>
                  <a:pt x="596424" y="1593908"/>
                </a:cubicBezTo>
                <a:cubicBezTo>
                  <a:pt x="588035" y="1588315"/>
                  <a:pt x="580524" y="1581102"/>
                  <a:pt x="571257" y="1577130"/>
                </a:cubicBezTo>
                <a:cubicBezTo>
                  <a:pt x="559201" y="1571963"/>
                  <a:pt x="505311" y="1562741"/>
                  <a:pt x="495756" y="1560352"/>
                </a:cubicBezTo>
                <a:cubicBezTo>
                  <a:pt x="415135" y="1540197"/>
                  <a:pt x="570894" y="1561993"/>
                  <a:pt x="386699" y="1543574"/>
                </a:cubicBezTo>
                <a:cubicBezTo>
                  <a:pt x="375514" y="1540778"/>
                  <a:pt x="364186" y="1538498"/>
                  <a:pt x="353143" y="1535185"/>
                </a:cubicBezTo>
                <a:cubicBezTo>
                  <a:pt x="336203" y="1530103"/>
                  <a:pt x="302809" y="1518407"/>
                  <a:pt x="302809" y="1518407"/>
                </a:cubicBezTo>
                <a:cubicBezTo>
                  <a:pt x="294420" y="1510018"/>
                  <a:pt x="286756" y="1500835"/>
                  <a:pt x="277642" y="1493240"/>
                </a:cubicBezTo>
                <a:cubicBezTo>
                  <a:pt x="269897" y="1486785"/>
                  <a:pt x="259604" y="1483591"/>
                  <a:pt x="252475" y="1476462"/>
                </a:cubicBezTo>
                <a:cubicBezTo>
                  <a:pt x="245346" y="1469333"/>
                  <a:pt x="243285" y="1457934"/>
                  <a:pt x="235697" y="1451295"/>
                </a:cubicBezTo>
                <a:cubicBezTo>
                  <a:pt x="220522" y="1438016"/>
                  <a:pt x="199622" y="1431998"/>
                  <a:pt x="185363" y="1417739"/>
                </a:cubicBezTo>
                <a:cubicBezTo>
                  <a:pt x="151386" y="1383762"/>
                  <a:pt x="138211" y="1377168"/>
                  <a:pt x="118251" y="1342238"/>
                </a:cubicBezTo>
                <a:cubicBezTo>
                  <a:pt x="112046" y="1331380"/>
                  <a:pt x="106399" y="1320176"/>
                  <a:pt x="101473" y="1308682"/>
                </a:cubicBezTo>
                <a:cubicBezTo>
                  <a:pt x="97990" y="1300554"/>
                  <a:pt x="97039" y="1291424"/>
                  <a:pt x="93084" y="1283515"/>
                </a:cubicBezTo>
                <a:cubicBezTo>
                  <a:pt x="88575" y="1274497"/>
                  <a:pt x="80401" y="1267561"/>
                  <a:pt x="76306" y="1258348"/>
                </a:cubicBezTo>
                <a:cubicBezTo>
                  <a:pt x="69123" y="1242187"/>
                  <a:pt x="65121" y="1224792"/>
                  <a:pt x="59528" y="1208014"/>
                </a:cubicBezTo>
                <a:lnTo>
                  <a:pt x="42750" y="1157681"/>
                </a:lnTo>
                <a:cubicBezTo>
                  <a:pt x="39954" y="1149292"/>
                  <a:pt x="39266" y="1139872"/>
                  <a:pt x="34361" y="1132514"/>
                </a:cubicBezTo>
                <a:lnTo>
                  <a:pt x="17583" y="1107347"/>
                </a:lnTo>
                <a:cubicBezTo>
                  <a:pt x="-5575" y="1014716"/>
                  <a:pt x="805" y="1049835"/>
                  <a:pt x="805" y="872455"/>
                </a:cubicBezTo>
                <a:cubicBezTo>
                  <a:pt x="805" y="782929"/>
                  <a:pt x="4228" y="693396"/>
                  <a:pt x="9194" y="604007"/>
                </a:cubicBezTo>
                <a:cubicBezTo>
                  <a:pt x="9834" y="592495"/>
                  <a:pt x="14416" y="581537"/>
                  <a:pt x="17583" y="570451"/>
                </a:cubicBezTo>
                <a:cubicBezTo>
                  <a:pt x="20012" y="561948"/>
                  <a:pt x="21678" y="553014"/>
                  <a:pt x="25972" y="545284"/>
                </a:cubicBezTo>
                <a:lnTo>
                  <a:pt x="76306" y="469783"/>
                </a:lnTo>
                <a:cubicBezTo>
                  <a:pt x="81899" y="461394"/>
                  <a:pt x="89896" y="454181"/>
                  <a:pt x="93084" y="444616"/>
                </a:cubicBezTo>
                <a:cubicBezTo>
                  <a:pt x="95880" y="436227"/>
                  <a:pt x="99044" y="427952"/>
                  <a:pt x="101473" y="419449"/>
                </a:cubicBezTo>
                <a:cubicBezTo>
                  <a:pt x="104640" y="408363"/>
                  <a:pt x="104706" y="396205"/>
                  <a:pt x="109862" y="385893"/>
                </a:cubicBezTo>
                <a:cubicBezTo>
                  <a:pt x="118880" y="367857"/>
                  <a:pt x="132233" y="352337"/>
                  <a:pt x="143418" y="335559"/>
                </a:cubicBezTo>
                <a:cubicBezTo>
                  <a:pt x="149011" y="327170"/>
                  <a:pt x="151807" y="315985"/>
                  <a:pt x="160196" y="310392"/>
                </a:cubicBezTo>
                <a:cubicBezTo>
                  <a:pt x="195234" y="287033"/>
                  <a:pt x="178234" y="300743"/>
                  <a:pt x="210530" y="268448"/>
                </a:cubicBezTo>
                <a:cubicBezTo>
                  <a:pt x="225273" y="224220"/>
                  <a:pt x="209175" y="260007"/>
                  <a:pt x="244086" y="218114"/>
                </a:cubicBezTo>
                <a:cubicBezTo>
                  <a:pt x="250541" y="210369"/>
                  <a:pt x="254409" y="200692"/>
                  <a:pt x="260864" y="192947"/>
                </a:cubicBezTo>
                <a:cubicBezTo>
                  <a:pt x="285505" y="163378"/>
                  <a:pt x="301289" y="157608"/>
                  <a:pt x="336365" y="134224"/>
                </a:cubicBezTo>
                <a:lnTo>
                  <a:pt x="361532" y="117446"/>
                </a:lnTo>
                <a:cubicBezTo>
                  <a:pt x="369921" y="111853"/>
                  <a:pt x="377134" y="103856"/>
                  <a:pt x="386699" y="100668"/>
                </a:cubicBezTo>
                <a:cubicBezTo>
                  <a:pt x="471278" y="72475"/>
                  <a:pt x="340085" y="115491"/>
                  <a:pt x="445422" y="83890"/>
                </a:cubicBezTo>
                <a:cubicBezTo>
                  <a:pt x="462362" y="78808"/>
                  <a:pt x="481041" y="76922"/>
                  <a:pt x="495756" y="67112"/>
                </a:cubicBezTo>
                <a:cubicBezTo>
                  <a:pt x="535638" y="40524"/>
                  <a:pt x="511358" y="53522"/>
                  <a:pt x="571257" y="33556"/>
                </a:cubicBezTo>
                <a:lnTo>
                  <a:pt x="621591" y="16778"/>
                </a:lnTo>
                <a:cubicBezTo>
                  <a:pt x="629980" y="13982"/>
                  <a:pt x="638087" y="10123"/>
                  <a:pt x="646758" y="8389"/>
                </a:cubicBezTo>
                <a:lnTo>
                  <a:pt x="688703" y="0"/>
                </a:lnTo>
                <a:lnTo>
                  <a:pt x="1074596" y="8389"/>
                </a:lnTo>
                <a:cubicBezTo>
                  <a:pt x="1083431" y="8750"/>
                  <a:pt x="1091184" y="14633"/>
                  <a:pt x="1099763" y="16778"/>
                </a:cubicBezTo>
                <a:cubicBezTo>
                  <a:pt x="1124976" y="23081"/>
                  <a:pt x="1170445" y="27547"/>
                  <a:pt x="1192042" y="41945"/>
                </a:cubicBezTo>
                <a:cubicBezTo>
                  <a:pt x="1264167" y="90028"/>
                  <a:pt x="1172912" y="32380"/>
                  <a:pt x="1242376" y="67112"/>
                </a:cubicBezTo>
                <a:cubicBezTo>
                  <a:pt x="1307425" y="99637"/>
                  <a:pt x="1229452" y="71193"/>
                  <a:pt x="1292710" y="92279"/>
                </a:cubicBezTo>
                <a:cubicBezTo>
                  <a:pt x="1320673" y="134224"/>
                  <a:pt x="1301099" y="111853"/>
                  <a:pt x="1359822" y="151002"/>
                </a:cubicBezTo>
                <a:lnTo>
                  <a:pt x="1384989" y="167780"/>
                </a:lnTo>
                <a:cubicBezTo>
                  <a:pt x="1390582" y="176169"/>
                  <a:pt x="1394638" y="185818"/>
                  <a:pt x="1401767" y="192947"/>
                </a:cubicBezTo>
                <a:cubicBezTo>
                  <a:pt x="1408896" y="200076"/>
                  <a:pt x="1420295" y="202137"/>
                  <a:pt x="1426934" y="209725"/>
                </a:cubicBezTo>
                <a:cubicBezTo>
                  <a:pt x="1440213" y="224900"/>
                  <a:pt x="1449305" y="243281"/>
                  <a:pt x="1460490" y="260059"/>
                </a:cubicBezTo>
                <a:cubicBezTo>
                  <a:pt x="1466083" y="268448"/>
                  <a:pt x="1470139" y="278096"/>
                  <a:pt x="1477268" y="285225"/>
                </a:cubicBezTo>
                <a:lnTo>
                  <a:pt x="1502435" y="310392"/>
                </a:lnTo>
                <a:cubicBezTo>
                  <a:pt x="1505231" y="318781"/>
                  <a:pt x="1508395" y="327056"/>
                  <a:pt x="1510824" y="335559"/>
                </a:cubicBezTo>
                <a:cubicBezTo>
                  <a:pt x="1518779" y="363400"/>
                  <a:pt x="1517545" y="369140"/>
                  <a:pt x="1527602" y="394282"/>
                </a:cubicBezTo>
                <a:cubicBezTo>
                  <a:pt x="1529924" y="400088"/>
                  <a:pt x="1538787" y="401273"/>
                  <a:pt x="1544380" y="411060"/>
                </a:cubicBezTo>
                <a:close/>
              </a:path>
            </a:pathLst>
          </a:custGeom>
          <a:solidFill>
            <a:schemeClr val="accent6">
              <a:lumMod val="75000"/>
              <a:alpha val="48000"/>
            </a:schemeClr>
          </a:solidFill>
          <a:ln>
            <a:solidFill>
              <a:schemeClr val="accent6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607922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Papiledema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latin typeface="+mn-lt"/>
              </a:rPr>
              <a:t>clinical</a:t>
            </a:r>
            <a:r>
              <a:rPr lang="sk-SK" sz="2800" b="1" dirty="0">
                <a:latin typeface="+mn-lt"/>
              </a:rPr>
              <a:t> </a:t>
            </a:r>
            <a:r>
              <a:rPr lang="sk-SK" sz="2800" b="1" dirty="0" err="1">
                <a:latin typeface="+mn-lt"/>
              </a:rPr>
              <a:t>picture</a:t>
            </a:r>
            <a:endParaRPr lang="cs-CZ" sz="3600" b="1" dirty="0">
              <a:latin typeface="+mn-lt"/>
            </a:endParaRPr>
          </a:p>
        </p:txBody>
      </p:sp>
      <p:pic>
        <p:nvPicPr>
          <p:cNvPr id="10" name="Obrázok 9">
            <a:extLst>
              <a:ext uri="{FF2B5EF4-FFF2-40B4-BE49-F238E27FC236}">
                <a16:creationId xmlns:a16="http://schemas.microsoft.com/office/drawing/2014/main" id="{53CA7A9C-4CC9-43B3-8E86-DA8F55065F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840460"/>
            <a:ext cx="6096000" cy="4531360"/>
          </a:xfrm>
          <a:prstGeom prst="rect">
            <a:avLst/>
          </a:prstGeom>
        </p:spPr>
      </p:pic>
      <p:sp>
        <p:nvSpPr>
          <p:cNvPr id="11" name="Ovál 10">
            <a:extLst>
              <a:ext uri="{FF2B5EF4-FFF2-40B4-BE49-F238E27FC236}">
                <a16:creationId xmlns:a16="http://schemas.microsoft.com/office/drawing/2014/main" id="{C72A4207-0857-4EC2-8E2D-78C74EEE0466}"/>
              </a:ext>
            </a:extLst>
          </p:cNvPr>
          <p:cNvSpPr/>
          <p:nvPr/>
        </p:nvSpPr>
        <p:spPr>
          <a:xfrm>
            <a:off x="1873965" y="3296874"/>
            <a:ext cx="1020238" cy="989901"/>
          </a:xfrm>
          <a:prstGeom prst="ellipse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" name="Ovál 11">
            <a:extLst>
              <a:ext uri="{FF2B5EF4-FFF2-40B4-BE49-F238E27FC236}">
                <a16:creationId xmlns:a16="http://schemas.microsoft.com/office/drawing/2014/main" id="{82804009-80FE-44CA-8BAA-CF5660427F85}"/>
              </a:ext>
            </a:extLst>
          </p:cNvPr>
          <p:cNvSpPr/>
          <p:nvPr/>
        </p:nvSpPr>
        <p:spPr>
          <a:xfrm>
            <a:off x="8997616" y="3636606"/>
            <a:ext cx="1020238" cy="989901"/>
          </a:xfrm>
          <a:prstGeom prst="ellipse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3741490" y="2382472"/>
            <a:ext cx="4563611" cy="4287685"/>
          </a:xfrm>
        </p:spPr>
        <p:txBody>
          <a:bodyPr>
            <a:normAutofit/>
          </a:bodyPr>
          <a:lstStyle/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Diminished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margins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of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disc</a:t>
            </a:r>
            <a:endParaRPr lang="cs-CZ" sz="2000" dirty="0">
              <a:solidFill>
                <a:schemeClr val="bg1">
                  <a:lumMod val="95000"/>
                </a:schemeClr>
              </a:solidFill>
            </a:endParaRP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Diminished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physiological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excavation</a:t>
            </a:r>
            <a:endParaRPr lang="cs-CZ" sz="2000" dirty="0">
              <a:solidFill>
                <a:schemeClr val="bg1">
                  <a:lumMod val="95000"/>
                </a:schemeClr>
              </a:solidFill>
            </a:endParaRP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Nerve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fiber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layer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oedema</a:t>
            </a:r>
            <a:endParaRPr lang="cs-CZ" sz="2000" dirty="0">
              <a:solidFill>
                <a:schemeClr val="bg1">
                  <a:lumMod val="95000"/>
                </a:schemeClr>
              </a:solidFill>
            </a:endParaRP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Hyperemia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of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disc</a:t>
            </a:r>
            <a:endParaRPr lang="cs-CZ" sz="2000" dirty="0">
              <a:solidFill>
                <a:schemeClr val="bg1">
                  <a:lumMod val="95000"/>
                </a:schemeClr>
              </a:solidFill>
            </a:endParaRP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Dilatation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of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vessels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,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tortuosity</a:t>
            </a:r>
            <a:endParaRPr lang="cs-CZ" sz="2000" dirty="0">
              <a:solidFill>
                <a:schemeClr val="bg1">
                  <a:lumMod val="95000"/>
                </a:schemeClr>
              </a:solidFill>
            </a:endParaRPr>
          </a:p>
          <a:p>
            <a:pPr lvl="1">
              <a:lnSpc>
                <a:spcPct val="150000"/>
              </a:lnSpc>
              <a:buClr>
                <a:schemeClr val="bg1"/>
              </a:buClr>
              <a:buSzPct val="80000"/>
              <a:buFontTx/>
              <a:buChar char="•"/>
            </a:pP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Haemorrhagies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,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cotton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wool</a:t>
            </a:r>
            <a:r>
              <a:rPr lang="cs-CZ" sz="20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cs-CZ" sz="2000" dirty="0" err="1">
                <a:solidFill>
                  <a:schemeClr val="bg1">
                    <a:lumMod val="95000"/>
                  </a:schemeClr>
                </a:solidFill>
              </a:rPr>
              <a:t>spots</a:t>
            </a:r>
            <a:endParaRPr lang="cs-CZ" sz="2000" dirty="0">
              <a:solidFill>
                <a:schemeClr val="bg1">
                  <a:lumMod val="95000"/>
                </a:schemeClr>
              </a:solidFill>
            </a:endParaRPr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  <p:sp>
        <p:nvSpPr>
          <p:cNvPr id="13" name="BlokTextu 12">
            <a:extLst>
              <a:ext uri="{FF2B5EF4-FFF2-40B4-BE49-F238E27FC236}">
                <a16:creationId xmlns:a16="http://schemas.microsoft.com/office/drawing/2014/main" id="{F33361EF-905D-4514-B087-7211D956895D}"/>
              </a:ext>
            </a:extLst>
          </p:cNvPr>
          <p:cNvSpPr txBox="1"/>
          <p:nvPr/>
        </p:nvSpPr>
        <p:spPr>
          <a:xfrm>
            <a:off x="8241239" y="6433089"/>
            <a:ext cx="25329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/>
              <a:t>Papilloedema</a:t>
            </a:r>
            <a:endParaRPr lang="sk-SK" b="1" dirty="0"/>
          </a:p>
        </p:txBody>
      </p:sp>
      <p:sp>
        <p:nvSpPr>
          <p:cNvPr id="14" name="BlokTextu 13">
            <a:extLst>
              <a:ext uri="{FF2B5EF4-FFF2-40B4-BE49-F238E27FC236}">
                <a16:creationId xmlns:a16="http://schemas.microsoft.com/office/drawing/2014/main" id="{1C60A677-3D5E-421E-8E6B-96BE796BD2A1}"/>
              </a:ext>
            </a:extLst>
          </p:cNvPr>
          <p:cNvSpPr txBox="1"/>
          <p:nvPr/>
        </p:nvSpPr>
        <p:spPr>
          <a:xfrm>
            <a:off x="1417771" y="6433089"/>
            <a:ext cx="29365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/>
              <a:t>Physiological</a:t>
            </a:r>
            <a:r>
              <a:rPr lang="cs-CZ" b="1" dirty="0"/>
              <a:t> </a:t>
            </a:r>
            <a:r>
              <a:rPr lang="cs-CZ" b="1" dirty="0" err="1"/>
              <a:t>appearance</a:t>
            </a:r>
            <a:endParaRPr lang="sk-SK" b="1" dirty="0"/>
          </a:p>
        </p:txBody>
      </p:sp>
      <p:sp>
        <p:nvSpPr>
          <p:cNvPr id="19" name="Ovál 18">
            <a:extLst>
              <a:ext uri="{FF2B5EF4-FFF2-40B4-BE49-F238E27FC236}">
                <a16:creationId xmlns:a16="http://schemas.microsoft.com/office/drawing/2014/main" id="{538A4671-5727-413A-802A-5C99AB2BD4A1}"/>
              </a:ext>
            </a:extLst>
          </p:cNvPr>
          <p:cNvSpPr/>
          <p:nvPr/>
        </p:nvSpPr>
        <p:spPr>
          <a:xfrm>
            <a:off x="9379129" y="3918856"/>
            <a:ext cx="339635" cy="341792"/>
          </a:xfrm>
          <a:prstGeom prst="ellipse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24" name="Voľný tvar: obrazec 23">
            <a:extLst>
              <a:ext uri="{FF2B5EF4-FFF2-40B4-BE49-F238E27FC236}">
                <a16:creationId xmlns:a16="http://schemas.microsoft.com/office/drawing/2014/main" id="{F72D8090-5373-43C6-B937-A65B2BFC2797}"/>
              </a:ext>
            </a:extLst>
          </p:cNvPr>
          <p:cNvSpPr/>
          <p:nvPr/>
        </p:nvSpPr>
        <p:spPr>
          <a:xfrm>
            <a:off x="8241239" y="4062269"/>
            <a:ext cx="1343306" cy="2177143"/>
          </a:xfrm>
          <a:custGeom>
            <a:avLst/>
            <a:gdLst>
              <a:gd name="connsiteX0" fmla="*/ 1343306 w 1343306"/>
              <a:gd name="connsiteY0" fmla="*/ 0 h 2177143"/>
              <a:gd name="connsiteX1" fmla="*/ 1273637 w 1343306"/>
              <a:gd name="connsiteY1" fmla="*/ 243840 h 2177143"/>
              <a:gd name="connsiteX2" fmla="*/ 1143009 w 1343306"/>
              <a:gd name="connsiteY2" fmla="*/ 513806 h 2177143"/>
              <a:gd name="connsiteX3" fmla="*/ 1064632 w 1343306"/>
              <a:gd name="connsiteY3" fmla="*/ 635726 h 2177143"/>
              <a:gd name="connsiteX4" fmla="*/ 994963 w 1343306"/>
              <a:gd name="connsiteY4" fmla="*/ 775063 h 2177143"/>
              <a:gd name="connsiteX5" fmla="*/ 977546 w 1343306"/>
              <a:gd name="connsiteY5" fmla="*/ 940526 h 2177143"/>
              <a:gd name="connsiteX6" fmla="*/ 977546 w 1343306"/>
              <a:gd name="connsiteY6" fmla="*/ 1088572 h 2177143"/>
              <a:gd name="connsiteX7" fmla="*/ 925294 w 1343306"/>
              <a:gd name="connsiteY7" fmla="*/ 1245326 h 2177143"/>
              <a:gd name="connsiteX8" fmla="*/ 838209 w 1343306"/>
              <a:gd name="connsiteY8" fmla="*/ 1402080 h 2177143"/>
              <a:gd name="connsiteX9" fmla="*/ 733706 w 1343306"/>
              <a:gd name="connsiteY9" fmla="*/ 1506583 h 2177143"/>
              <a:gd name="connsiteX10" fmla="*/ 664037 w 1343306"/>
              <a:gd name="connsiteY10" fmla="*/ 1602377 h 2177143"/>
              <a:gd name="connsiteX11" fmla="*/ 568243 w 1343306"/>
              <a:gd name="connsiteY11" fmla="*/ 1698172 h 2177143"/>
              <a:gd name="connsiteX12" fmla="*/ 472449 w 1343306"/>
              <a:gd name="connsiteY12" fmla="*/ 1846217 h 2177143"/>
              <a:gd name="connsiteX13" fmla="*/ 367946 w 1343306"/>
              <a:gd name="connsiteY13" fmla="*/ 1959429 h 2177143"/>
              <a:gd name="connsiteX14" fmla="*/ 246026 w 1343306"/>
              <a:gd name="connsiteY14" fmla="*/ 2046515 h 2177143"/>
              <a:gd name="connsiteX15" fmla="*/ 124106 w 1343306"/>
              <a:gd name="connsiteY15" fmla="*/ 2124892 h 2177143"/>
              <a:gd name="connsiteX16" fmla="*/ 10894 w 1343306"/>
              <a:gd name="connsiteY16" fmla="*/ 2168435 h 2177143"/>
              <a:gd name="connsiteX17" fmla="*/ 10894 w 1343306"/>
              <a:gd name="connsiteY17" fmla="*/ 2177143 h 2177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43306" h="2177143">
                <a:moveTo>
                  <a:pt x="1343306" y="0"/>
                </a:moveTo>
                <a:cubicBezTo>
                  <a:pt x="1325163" y="79103"/>
                  <a:pt x="1307020" y="158206"/>
                  <a:pt x="1273637" y="243840"/>
                </a:cubicBezTo>
                <a:cubicBezTo>
                  <a:pt x="1240254" y="329474"/>
                  <a:pt x="1177843" y="448492"/>
                  <a:pt x="1143009" y="513806"/>
                </a:cubicBezTo>
                <a:cubicBezTo>
                  <a:pt x="1108175" y="579120"/>
                  <a:pt x="1089306" y="592183"/>
                  <a:pt x="1064632" y="635726"/>
                </a:cubicBezTo>
                <a:cubicBezTo>
                  <a:pt x="1039958" y="679269"/>
                  <a:pt x="1009477" y="724263"/>
                  <a:pt x="994963" y="775063"/>
                </a:cubicBezTo>
                <a:cubicBezTo>
                  <a:pt x="980449" y="825863"/>
                  <a:pt x="980449" y="888275"/>
                  <a:pt x="977546" y="940526"/>
                </a:cubicBezTo>
                <a:cubicBezTo>
                  <a:pt x="974643" y="992778"/>
                  <a:pt x="986255" y="1037772"/>
                  <a:pt x="977546" y="1088572"/>
                </a:cubicBezTo>
                <a:cubicBezTo>
                  <a:pt x="968837" y="1139372"/>
                  <a:pt x="948517" y="1193075"/>
                  <a:pt x="925294" y="1245326"/>
                </a:cubicBezTo>
                <a:cubicBezTo>
                  <a:pt x="902071" y="1297577"/>
                  <a:pt x="870140" y="1358537"/>
                  <a:pt x="838209" y="1402080"/>
                </a:cubicBezTo>
                <a:cubicBezTo>
                  <a:pt x="806278" y="1445623"/>
                  <a:pt x="762735" y="1473200"/>
                  <a:pt x="733706" y="1506583"/>
                </a:cubicBezTo>
                <a:cubicBezTo>
                  <a:pt x="704677" y="1539966"/>
                  <a:pt x="691614" y="1570445"/>
                  <a:pt x="664037" y="1602377"/>
                </a:cubicBezTo>
                <a:cubicBezTo>
                  <a:pt x="636460" y="1634309"/>
                  <a:pt x="600174" y="1657532"/>
                  <a:pt x="568243" y="1698172"/>
                </a:cubicBezTo>
                <a:cubicBezTo>
                  <a:pt x="536312" y="1738812"/>
                  <a:pt x="505832" y="1802674"/>
                  <a:pt x="472449" y="1846217"/>
                </a:cubicBezTo>
                <a:cubicBezTo>
                  <a:pt x="439066" y="1889760"/>
                  <a:pt x="405683" y="1926046"/>
                  <a:pt x="367946" y="1959429"/>
                </a:cubicBezTo>
                <a:cubicBezTo>
                  <a:pt x="330209" y="1992812"/>
                  <a:pt x="286666" y="2018938"/>
                  <a:pt x="246026" y="2046515"/>
                </a:cubicBezTo>
                <a:cubicBezTo>
                  <a:pt x="205386" y="2074092"/>
                  <a:pt x="163295" y="2104572"/>
                  <a:pt x="124106" y="2124892"/>
                </a:cubicBezTo>
                <a:cubicBezTo>
                  <a:pt x="84917" y="2145212"/>
                  <a:pt x="10894" y="2168435"/>
                  <a:pt x="10894" y="2168435"/>
                </a:cubicBezTo>
                <a:cubicBezTo>
                  <a:pt x="-7975" y="2177144"/>
                  <a:pt x="1459" y="2177143"/>
                  <a:pt x="10894" y="2177143"/>
                </a:cubicBezTo>
              </a:path>
            </a:pathLst>
          </a:custGeom>
          <a:noFill/>
          <a:ln w="95250">
            <a:solidFill>
              <a:schemeClr val="accent1">
                <a:shade val="50000"/>
                <a:alpha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 dirty="0"/>
          </a:p>
        </p:txBody>
      </p:sp>
      <p:sp>
        <p:nvSpPr>
          <p:cNvPr id="25" name="Ovál 24">
            <a:extLst>
              <a:ext uri="{FF2B5EF4-FFF2-40B4-BE49-F238E27FC236}">
                <a16:creationId xmlns:a16="http://schemas.microsoft.com/office/drawing/2014/main" id="{4EA725A9-AD97-499D-82E0-4D3D9AC4B60D}"/>
              </a:ext>
            </a:extLst>
          </p:cNvPr>
          <p:cNvSpPr/>
          <p:nvPr/>
        </p:nvSpPr>
        <p:spPr>
          <a:xfrm rot="2261295">
            <a:off x="8542233" y="3231363"/>
            <a:ext cx="805178" cy="383655"/>
          </a:xfrm>
          <a:prstGeom prst="ellipse">
            <a:avLst/>
          </a:prstGeom>
          <a:noFill/>
          <a:ln w="19050">
            <a:solidFill>
              <a:schemeClr val="bg1">
                <a:lumMod val="9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138779736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1" grpId="0" animBg="1"/>
      <p:bldP spid="12" grpId="0" animBg="1"/>
      <p:bldP spid="19" grpId="0" animBg="1"/>
      <p:bldP spid="24" grpId="0" animBg="1"/>
      <p:bldP spid="2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Zástupný objekt pre obsah 2">
            <a:extLst>
              <a:ext uri="{FF2B5EF4-FFF2-40B4-BE49-F238E27FC236}">
                <a16:creationId xmlns:a16="http://schemas.microsoft.com/office/drawing/2014/main" id="{DE884CAA-0DC8-444B-A0FC-B4EBBC39856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3284" y="844826"/>
            <a:ext cx="11745432" cy="6013174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1800" b="1" dirty="0" err="1">
                <a:solidFill>
                  <a:srgbClr val="9E0000"/>
                </a:solidFill>
              </a:rPr>
              <a:t>Clinical</a:t>
            </a:r>
            <a:r>
              <a:rPr lang="sk-SK" sz="1800" b="1" dirty="0">
                <a:solidFill>
                  <a:srgbClr val="9E0000"/>
                </a:solidFill>
              </a:rPr>
              <a:t> </a:t>
            </a:r>
            <a:r>
              <a:rPr lang="sk-SK" sz="1800" b="1" dirty="0" err="1">
                <a:solidFill>
                  <a:srgbClr val="9E0000"/>
                </a:solidFill>
              </a:rPr>
              <a:t>picture</a:t>
            </a:r>
            <a:r>
              <a:rPr lang="sk-SK" sz="1800" b="1" dirty="0">
                <a:solidFill>
                  <a:srgbClr val="9E0000"/>
                </a:solidFill>
              </a:rPr>
              <a:t> </a:t>
            </a:r>
            <a:r>
              <a:rPr lang="sk-SK" sz="1800" b="1" dirty="0" err="1">
                <a:solidFill>
                  <a:srgbClr val="9E0000"/>
                </a:solidFill>
              </a:rPr>
              <a:t>during</a:t>
            </a:r>
            <a:r>
              <a:rPr lang="sk-SK" sz="1800" b="1" dirty="0">
                <a:solidFill>
                  <a:srgbClr val="9E0000"/>
                </a:solidFill>
              </a:rPr>
              <a:t> </a:t>
            </a:r>
            <a:r>
              <a:rPr lang="sk-SK" sz="1800" b="1" dirty="0" err="1">
                <a:solidFill>
                  <a:srgbClr val="9E0000"/>
                </a:solidFill>
              </a:rPr>
              <a:t>time</a:t>
            </a:r>
            <a:endParaRPr lang="sk-SK" sz="18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1600" dirty="0" err="1"/>
              <a:t>Dynamic</a:t>
            </a:r>
            <a:r>
              <a:rPr lang="sk-SK" sz="1600" dirty="0"/>
              <a:t> state </a:t>
            </a:r>
            <a:r>
              <a:rPr lang="sk-SK" sz="1600" dirty="0" err="1"/>
              <a:t>during</a:t>
            </a:r>
            <a:r>
              <a:rPr lang="sk-SK" sz="1600" dirty="0"/>
              <a:t> </a:t>
            </a:r>
            <a:r>
              <a:rPr lang="sk-SK" sz="1600" dirty="0" err="1"/>
              <a:t>time</a:t>
            </a:r>
            <a:endParaRPr lang="sk-SK" sz="1600" dirty="0"/>
          </a:p>
          <a:p>
            <a:pPr>
              <a:lnSpc>
                <a:spcPct val="150000"/>
              </a:lnSpc>
            </a:pPr>
            <a:r>
              <a:rPr lang="sk-SK" sz="1600" dirty="0" err="1"/>
              <a:t>Depends</a:t>
            </a:r>
            <a:r>
              <a:rPr lang="sk-SK" sz="1600" dirty="0"/>
              <a:t> of </a:t>
            </a:r>
            <a:r>
              <a:rPr lang="sk-SK" sz="1600" dirty="0" err="1"/>
              <a:t>cause</a:t>
            </a:r>
            <a:r>
              <a:rPr lang="sk-SK" sz="1600" dirty="0"/>
              <a:t>, </a:t>
            </a:r>
            <a:r>
              <a:rPr lang="sk-SK" sz="1600" dirty="0" err="1"/>
              <a:t>duration</a:t>
            </a:r>
            <a:r>
              <a:rPr lang="sk-SK" sz="1600" dirty="0"/>
              <a:t>, and </a:t>
            </a:r>
            <a:r>
              <a:rPr lang="sk-SK" sz="1600" dirty="0" err="1"/>
              <a:t>therapy</a:t>
            </a: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sk-SK" sz="1800" dirty="0"/>
          </a:p>
          <a:p>
            <a:pPr>
              <a:lnSpc>
                <a:spcPct val="150000"/>
              </a:lnSpc>
            </a:pPr>
            <a:endParaRPr lang="sk-SK" sz="1800" dirty="0"/>
          </a:p>
          <a:p>
            <a:pPr>
              <a:lnSpc>
                <a:spcPct val="150000"/>
              </a:lnSpc>
            </a:pPr>
            <a:endParaRPr lang="sk-SK" sz="1800" dirty="0"/>
          </a:p>
          <a:p>
            <a:pPr marL="0" indent="0">
              <a:lnSpc>
                <a:spcPct val="150000"/>
              </a:lnSpc>
              <a:buNone/>
            </a:pPr>
            <a:r>
              <a:rPr lang="sk-SK" sz="1600" b="1" dirty="0" err="1"/>
              <a:t>Example</a:t>
            </a:r>
            <a:r>
              <a:rPr lang="sk-SK" sz="1600" b="1" dirty="0"/>
              <a:t>: </a:t>
            </a:r>
            <a:r>
              <a:rPr lang="sk-SK" sz="1600" dirty="0" err="1"/>
              <a:t>development</a:t>
            </a:r>
            <a:r>
              <a:rPr lang="sk-SK" sz="1600" dirty="0"/>
              <a:t> in </a:t>
            </a:r>
            <a:r>
              <a:rPr lang="sk-SK" sz="1600" dirty="0" err="1"/>
              <a:t>intracranial</a:t>
            </a:r>
            <a:r>
              <a:rPr lang="sk-SK" sz="1600" dirty="0"/>
              <a:t> </a:t>
            </a:r>
            <a:r>
              <a:rPr lang="sk-SK" sz="1600" dirty="0" err="1"/>
              <a:t>hypertension</a:t>
            </a:r>
            <a:r>
              <a:rPr lang="sk-SK" sz="1600" dirty="0"/>
              <a:t> (</a:t>
            </a:r>
            <a:r>
              <a:rPr lang="sk-SK" sz="1600" dirty="0" err="1"/>
              <a:t>young</a:t>
            </a:r>
            <a:r>
              <a:rPr lang="sk-SK" sz="1600" dirty="0"/>
              <a:t> </a:t>
            </a:r>
            <a:r>
              <a:rPr lang="sk-SK" sz="1600" dirty="0" err="1"/>
              <a:t>female</a:t>
            </a:r>
            <a:r>
              <a:rPr lang="sk-SK" sz="1600" dirty="0"/>
              <a:t>), </a:t>
            </a:r>
            <a:r>
              <a:rPr lang="sk-SK" sz="1600" dirty="0" err="1"/>
              <a:t>treatment</a:t>
            </a:r>
            <a:r>
              <a:rPr lang="sk-SK" sz="1600" dirty="0"/>
              <a:t> by </a:t>
            </a:r>
            <a:r>
              <a:rPr lang="sk-SK" sz="1600" dirty="0" err="1"/>
              <a:t>using</a:t>
            </a:r>
            <a:r>
              <a:rPr lang="sk-SK" sz="1600" dirty="0"/>
              <a:t> </a:t>
            </a:r>
            <a:r>
              <a:rPr lang="sk-SK" sz="1600" dirty="0" err="1"/>
              <a:t>acetazolamide</a:t>
            </a:r>
            <a:r>
              <a:rPr lang="sk-SK" sz="1600" dirty="0"/>
              <a:t>.</a:t>
            </a:r>
          </a:p>
          <a:p>
            <a:pPr>
              <a:lnSpc>
                <a:spcPct val="150000"/>
              </a:lnSpc>
            </a:pPr>
            <a:endParaRPr lang="cs-CZ" sz="2000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53"/>
            <a:ext cx="10515600" cy="971270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Papiledema</a:t>
            </a:r>
            <a:endParaRPr lang="cs-CZ" sz="3600" b="1" dirty="0">
              <a:latin typeface="+mn-lt"/>
            </a:endParaRPr>
          </a:p>
        </p:txBody>
      </p:sp>
      <p:grpSp>
        <p:nvGrpSpPr>
          <p:cNvPr id="18" name="Skupina 17">
            <a:extLst>
              <a:ext uri="{FF2B5EF4-FFF2-40B4-BE49-F238E27FC236}">
                <a16:creationId xmlns:a16="http://schemas.microsoft.com/office/drawing/2014/main" id="{012270C0-0BF7-4ADE-8CD9-7211DD2D85B8}"/>
              </a:ext>
            </a:extLst>
          </p:cNvPr>
          <p:cNvGrpSpPr/>
          <p:nvPr/>
        </p:nvGrpSpPr>
        <p:grpSpPr>
          <a:xfrm>
            <a:off x="292402" y="2393363"/>
            <a:ext cx="11556334" cy="2047866"/>
            <a:chOff x="292402" y="2594324"/>
            <a:chExt cx="11556334" cy="2047866"/>
          </a:xfrm>
        </p:grpSpPr>
        <p:graphicFrame>
          <p:nvGraphicFramePr>
            <p:cNvPr id="4" name="Objekt 3">
              <a:extLst>
                <a:ext uri="{FF2B5EF4-FFF2-40B4-BE49-F238E27FC236}">
                  <a16:creationId xmlns:a16="http://schemas.microsoft.com/office/drawing/2014/main" id="{C9049EA5-26B1-48D3-A40E-BF184143C9D5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751531428"/>
                </p:ext>
              </p:extLst>
            </p:nvPr>
          </p:nvGraphicFramePr>
          <p:xfrm>
            <a:off x="292402" y="2596275"/>
            <a:ext cx="2268020" cy="204530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2" imgW="6790320" imgH="6123600" progId="Photoshop.Image.12">
                    <p:embed/>
                  </p:oleObj>
                </mc:Choice>
                <mc:Fallback>
                  <p:oleObj name="Image" r:id="rId2" imgW="6790320" imgH="6123600" progId="Photoshop.Image.12">
                    <p:embed/>
                    <p:pic>
                      <p:nvPicPr>
                        <p:cNvPr id="4" name="Objekt 3">
                          <a:extLst>
                            <a:ext uri="{FF2B5EF4-FFF2-40B4-BE49-F238E27FC236}">
                              <a16:creationId xmlns:a16="http://schemas.microsoft.com/office/drawing/2014/main" id="{C9049EA5-26B1-48D3-A40E-BF184143C9D5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3"/>
                        <a:stretch>
                          <a:fillRect/>
                        </a:stretch>
                      </p:blipFill>
                      <p:spPr>
                        <a:xfrm>
                          <a:off x="292402" y="2596275"/>
                          <a:ext cx="2268020" cy="2045301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" name="Objekt 4">
              <a:extLst>
                <a:ext uri="{FF2B5EF4-FFF2-40B4-BE49-F238E27FC236}">
                  <a16:creationId xmlns:a16="http://schemas.microsoft.com/office/drawing/2014/main" id="{382CC422-1426-4E34-AB93-D5E9F290AB90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919844073"/>
                </p:ext>
              </p:extLst>
            </p:nvPr>
          </p:nvGraphicFramePr>
          <p:xfrm>
            <a:off x="2621969" y="2596275"/>
            <a:ext cx="2264158" cy="204530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4" imgW="6799680" imgH="6142680" progId="Photoshop.Image.12">
                    <p:embed/>
                  </p:oleObj>
                </mc:Choice>
                <mc:Fallback>
                  <p:oleObj name="Image" r:id="rId4" imgW="6799680" imgH="6142680" progId="Photoshop.Image.12">
                    <p:embed/>
                    <p:pic>
                      <p:nvPicPr>
                        <p:cNvPr id="5" name="Objekt 4">
                          <a:extLst>
                            <a:ext uri="{FF2B5EF4-FFF2-40B4-BE49-F238E27FC236}">
                              <a16:creationId xmlns:a16="http://schemas.microsoft.com/office/drawing/2014/main" id="{382CC422-1426-4E34-AB93-D5E9F290AB90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2621969" y="2596275"/>
                          <a:ext cx="2264158" cy="2045301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6" name="Objekt 5">
              <a:extLst>
                <a:ext uri="{FF2B5EF4-FFF2-40B4-BE49-F238E27FC236}">
                  <a16:creationId xmlns:a16="http://schemas.microsoft.com/office/drawing/2014/main" id="{52E01ABF-7EA7-4838-AAC8-3D50C01AEFEF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611974394"/>
                </p:ext>
              </p:extLst>
            </p:nvPr>
          </p:nvGraphicFramePr>
          <p:xfrm>
            <a:off x="4947674" y="2594324"/>
            <a:ext cx="2251471" cy="20453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6" imgW="6761880" imgH="6142680" progId="Photoshop.Image.12">
                    <p:embed/>
                  </p:oleObj>
                </mc:Choice>
                <mc:Fallback>
                  <p:oleObj name="Image" r:id="rId6" imgW="6761880" imgH="6142680" progId="Photoshop.Image.12">
                    <p:embed/>
                    <p:pic>
                      <p:nvPicPr>
                        <p:cNvPr id="6" name="Objekt 5">
                          <a:extLst>
                            <a:ext uri="{FF2B5EF4-FFF2-40B4-BE49-F238E27FC236}">
                              <a16:creationId xmlns:a16="http://schemas.microsoft.com/office/drawing/2014/main" id="{52E01ABF-7EA7-4838-AAC8-3D50C01AEFEF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7"/>
                        <a:stretch>
                          <a:fillRect/>
                        </a:stretch>
                      </p:blipFill>
                      <p:spPr>
                        <a:xfrm>
                          <a:off x="4947674" y="2594324"/>
                          <a:ext cx="2251471" cy="2045302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7" name="Objekt 6">
              <a:extLst>
                <a:ext uri="{FF2B5EF4-FFF2-40B4-BE49-F238E27FC236}">
                  <a16:creationId xmlns:a16="http://schemas.microsoft.com/office/drawing/2014/main" id="{6F23AEBD-5DFF-4A2D-8431-D81F2FBE4858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700054207"/>
                </p:ext>
              </p:extLst>
            </p:nvPr>
          </p:nvGraphicFramePr>
          <p:xfrm>
            <a:off x="7260692" y="2594325"/>
            <a:ext cx="2258476" cy="204530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8" imgW="6761880" imgH="6123600" progId="Photoshop.Image.12">
                    <p:embed/>
                  </p:oleObj>
                </mc:Choice>
                <mc:Fallback>
                  <p:oleObj name="Image" r:id="rId8" imgW="6761880" imgH="6123600" progId="Photoshop.Image.12">
                    <p:embed/>
                    <p:pic>
                      <p:nvPicPr>
                        <p:cNvPr id="7" name="Objekt 6">
                          <a:extLst>
                            <a:ext uri="{FF2B5EF4-FFF2-40B4-BE49-F238E27FC236}">
                              <a16:creationId xmlns:a16="http://schemas.microsoft.com/office/drawing/2014/main" id="{6F23AEBD-5DFF-4A2D-8431-D81F2FBE4858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9"/>
                        <a:stretch>
                          <a:fillRect/>
                        </a:stretch>
                      </p:blipFill>
                      <p:spPr>
                        <a:xfrm>
                          <a:off x="7260692" y="2594325"/>
                          <a:ext cx="2258476" cy="2045302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8" name="Objekt 7">
              <a:extLst>
                <a:ext uri="{FF2B5EF4-FFF2-40B4-BE49-F238E27FC236}">
                  <a16:creationId xmlns:a16="http://schemas.microsoft.com/office/drawing/2014/main" id="{D1CD04C1-D8F0-438E-9710-65F074873718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046282675"/>
                </p:ext>
              </p:extLst>
            </p:nvPr>
          </p:nvGraphicFramePr>
          <p:xfrm>
            <a:off x="9580716" y="2594324"/>
            <a:ext cx="2268020" cy="204786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10" imgW="6771240" imgH="6114240" progId="Photoshop.Image.12">
                    <p:embed/>
                  </p:oleObj>
                </mc:Choice>
                <mc:Fallback>
                  <p:oleObj name="Image" r:id="rId10" imgW="6771240" imgH="6114240" progId="Photoshop.Image.12">
                    <p:embed/>
                    <p:pic>
                      <p:nvPicPr>
                        <p:cNvPr id="8" name="Objekt 7">
                          <a:extLst>
                            <a:ext uri="{FF2B5EF4-FFF2-40B4-BE49-F238E27FC236}">
                              <a16:creationId xmlns:a16="http://schemas.microsoft.com/office/drawing/2014/main" id="{D1CD04C1-D8F0-438E-9710-65F074873718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1"/>
                        <a:stretch>
                          <a:fillRect/>
                        </a:stretch>
                      </p:blipFill>
                      <p:spPr>
                        <a:xfrm>
                          <a:off x="9580716" y="2594324"/>
                          <a:ext cx="2268020" cy="2047866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9" name="Skupina 18">
            <a:extLst>
              <a:ext uri="{FF2B5EF4-FFF2-40B4-BE49-F238E27FC236}">
                <a16:creationId xmlns:a16="http://schemas.microsoft.com/office/drawing/2014/main" id="{45555A31-7CEA-48BB-99E7-E0D9B59B0488}"/>
              </a:ext>
            </a:extLst>
          </p:cNvPr>
          <p:cNvGrpSpPr/>
          <p:nvPr/>
        </p:nvGrpSpPr>
        <p:grpSpPr>
          <a:xfrm>
            <a:off x="292403" y="4520586"/>
            <a:ext cx="11553700" cy="1366297"/>
            <a:chOff x="292403" y="4781834"/>
            <a:chExt cx="11553700" cy="1366297"/>
          </a:xfrm>
        </p:grpSpPr>
        <p:graphicFrame>
          <p:nvGraphicFramePr>
            <p:cNvPr id="13" name="Objekt 12">
              <a:extLst>
                <a:ext uri="{FF2B5EF4-FFF2-40B4-BE49-F238E27FC236}">
                  <a16:creationId xmlns:a16="http://schemas.microsoft.com/office/drawing/2014/main" id="{2D3EDCC0-72A8-4473-8B4A-77B6AD959469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542278598"/>
                </p:ext>
              </p:extLst>
            </p:nvPr>
          </p:nvGraphicFramePr>
          <p:xfrm>
            <a:off x="292403" y="4787142"/>
            <a:ext cx="2265387" cy="13525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12" imgW="14704560" imgH="8913960" progId="Photoshop.Image.12">
                    <p:embed/>
                  </p:oleObj>
                </mc:Choice>
                <mc:Fallback>
                  <p:oleObj name="Image" r:id="rId12" imgW="14704560" imgH="8913960" progId="Photoshop.Image.12">
                    <p:embed/>
                    <p:pic>
                      <p:nvPicPr>
                        <p:cNvPr id="13" name="Objekt 12">
                          <a:extLst>
                            <a:ext uri="{FF2B5EF4-FFF2-40B4-BE49-F238E27FC236}">
                              <a16:creationId xmlns:a16="http://schemas.microsoft.com/office/drawing/2014/main" id="{2D3EDCC0-72A8-4473-8B4A-77B6AD959469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292403" y="4787142"/>
                          <a:ext cx="2265387" cy="1352587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4" name="Objekt 13">
              <a:extLst>
                <a:ext uri="{FF2B5EF4-FFF2-40B4-BE49-F238E27FC236}">
                  <a16:creationId xmlns:a16="http://schemas.microsoft.com/office/drawing/2014/main" id="{FED7BB40-594D-41F1-9B2B-7A6D7EDF429B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613930572"/>
                </p:ext>
              </p:extLst>
            </p:nvPr>
          </p:nvGraphicFramePr>
          <p:xfrm>
            <a:off x="2619338" y="4785184"/>
            <a:ext cx="2261715" cy="135196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14" imgW="14730120" imgH="8939520" progId="Photoshop.Image.12">
                    <p:embed/>
                  </p:oleObj>
                </mc:Choice>
                <mc:Fallback>
                  <p:oleObj name="Image" r:id="rId14" imgW="14730120" imgH="8939520" progId="Photoshop.Image.12">
                    <p:embed/>
                    <p:pic>
                      <p:nvPicPr>
                        <p:cNvPr id="14" name="Objekt 13">
                          <a:extLst>
                            <a:ext uri="{FF2B5EF4-FFF2-40B4-BE49-F238E27FC236}">
                              <a16:creationId xmlns:a16="http://schemas.microsoft.com/office/drawing/2014/main" id="{FED7BB40-594D-41F1-9B2B-7A6D7EDF429B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5"/>
                        <a:stretch>
                          <a:fillRect/>
                        </a:stretch>
                      </p:blipFill>
                      <p:spPr>
                        <a:xfrm>
                          <a:off x="2619338" y="4785184"/>
                          <a:ext cx="2261715" cy="1351964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5" name="Objekt 14">
              <a:extLst>
                <a:ext uri="{FF2B5EF4-FFF2-40B4-BE49-F238E27FC236}">
                  <a16:creationId xmlns:a16="http://schemas.microsoft.com/office/drawing/2014/main" id="{D6D9DA74-32EF-4F6F-8D42-2D8455E7F81E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11617847"/>
                </p:ext>
              </p:extLst>
            </p:nvPr>
          </p:nvGraphicFramePr>
          <p:xfrm>
            <a:off x="4943836" y="4782987"/>
            <a:ext cx="2251471" cy="13454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16" imgW="14691960" imgH="8913960" progId="Photoshop.Image.12">
                    <p:embed/>
                  </p:oleObj>
                </mc:Choice>
                <mc:Fallback>
                  <p:oleObj name="Image" r:id="rId16" imgW="14691960" imgH="8913960" progId="Photoshop.Image.12">
                    <p:embed/>
                    <p:pic>
                      <p:nvPicPr>
                        <p:cNvPr id="15" name="Objekt 14">
                          <a:extLst>
                            <a:ext uri="{FF2B5EF4-FFF2-40B4-BE49-F238E27FC236}">
                              <a16:creationId xmlns:a16="http://schemas.microsoft.com/office/drawing/2014/main" id="{D6D9DA74-32EF-4F6F-8D42-2D8455E7F81E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7"/>
                        <a:stretch>
                          <a:fillRect/>
                        </a:stretch>
                      </p:blipFill>
                      <p:spPr>
                        <a:xfrm>
                          <a:off x="4943836" y="4782987"/>
                          <a:ext cx="2251471" cy="1345438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6" name="Objekt 15">
              <a:extLst>
                <a:ext uri="{FF2B5EF4-FFF2-40B4-BE49-F238E27FC236}">
                  <a16:creationId xmlns:a16="http://schemas.microsoft.com/office/drawing/2014/main" id="{3EFD9342-529C-45B5-8E7D-B1F13C3ED2C3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010885069"/>
                </p:ext>
              </p:extLst>
            </p:nvPr>
          </p:nvGraphicFramePr>
          <p:xfrm>
            <a:off x="7260692" y="4781834"/>
            <a:ext cx="2258476" cy="136213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18" imgW="14641200" imgH="8964720" progId="Photoshop.Image.12">
                    <p:embed/>
                  </p:oleObj>
                </mc:Choice>
                <mc:Fallback>
                  <p:oleObj name="Image" r:id="rId18" imgW="14641200" imgH="8964720" progId="Photoshop.Image.12">
                    <p:embed/>
                    <p:pic>
                      <p:nvPicPr>
                        <p:cNvPr id="16" name="Objekt 15">
                          <a:extLst>
                            <a:ext uri="{FF2B5EF4-FFF2-40B4-BE49-F238E27FC236}">
                              <a16:creationId xmlns:a16="http://schemas.microsoft.com/office/drawing/2014/main" id="{3EFD9342-529C-45B5-8E7D-B1F13C3ED2C3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9"/>
                        <a:stretch>
                          <a:fillRect/>
                        </a:stretch>
                      </p:blipFill>
                      <p:spPr>
                        <a:xfrm>
                          <a:off x="7260692" y="4781834"/>
                          <a:ext cx="2258476" cy="1362131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" name="Objekt 16">
              <a:extLst>
                <a:ext uri="{FF2B5EF4-FFF2-40B4-BE49-F238E27FC236}">
                  <a16:creationId xmlns:a16="http://schemas.microsoft.com/office/drawing/2014/main" id="{70CB8DC6-36DD-42B7-A78F-AC766AA5C67D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7906553"/>
                </p:ext>
              </p:extLst>
            </p:nvPr>
          </p:nvGraphicFramePr>
          <p:xfrm>
            <a:off x="9580717" y="4782989"/>
            <a:ext cx="2265386" cy="136514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Image" r:id="rId20" imgW="14590440" imgH="8926920" progId="Photoshop.Image.12">
                    <p:embed/>
                  </p:oleObj>
                </mc:Choice>
                <mc:Fallback>
                  <p:oleObj name="Image" r:id="rId20" imgW="14590440" imgH="8926920" progId="Photoshop.Image.12">
                    <p:embed/>
                    <p:pic>
                      <p:nvPicPr>
                        <p:cNvPr id="17" name="Objekt 16">
                          <a:extLst>
                            <a:ext uri="{FF2B5EF4-FFF2-40B4-BE49-F238E27FC236}">
                              <a16:creationId xmlns:a16="http://schemas.microsoft.com/office/drawing/2014/main" id="{70CB8DC6-36DD-42B7-A78F-AC766AA5C67D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21"/>
                        <a:stretch>
                          <a:fillRect/>
                        </a:stretch>
                      </p:blipFill>
                      <p:spPr>
                        <a:xfrm>
                          <a:off x="9580717" y="4782989"/>
                          <a:ext cx="2265386" cy="1365142"/>
                        </a:xfrm>
                        <a:prstGeom prst="rect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271435865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-184267" y="3439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Bilateral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papiledema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957943"/>
            <a:ext cx="7771185" cy="5712215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Clr>
                <a:schemeClr val="tx1"/>
              </a:buClr>
              <a:buSzPct val="80000"/>
              <a:buNone/>
            </a:pPr>
            <a:r>
              <a:rPr lang="cs-CZ" sz="2000" b="1" dirty="0">
                <a:solidFill>
                  <a:srgbClr val="9E0000"/>
                </a:solidFill>
              </a:rPr>
              <a:t>Etiology</a:t>
            </a:r>
          </a:p>
          <a:p>
            <a:pPr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2000" dirty="0" err="1"/>
              <a:t>Increase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intracranial</a:t>
            </a:r>
            <a:r>
              <a:rPr lang="cs-CZ" sz="2000" dirty="0"/>
              <a:t> </a:t>
            </a:r>
            <a:r>
              <a:rPr lang="cs-CZ" sz="2000" dirty="0" err="1"/>
              <a:t>pressure</a:t>
            </a:r>
            <a:r>
              <a:rPr lang="cs-CZ" sz="2000" dirty="0"/>
              <a:t> and </a:t>
            </a:r>
            <a:r>
              <a:rPr lang="cs-CZ" sz="2000" dirty="0" err="1"/>
              <a:t>spreading</a:t>
            </a:r>
            <a:r>
              <a:rPr lang="cs-CZ" sz="2000" dirty="0"/>
              <a:t> </a:t>
            </a:r>
            <a:r>
              <a:rPr lang="cs-CZ" sz="2000" dirty="0" err="1"/>
              <a:t>within</a:t>
            </a:r>
            <a:r>
              <a:rPr lang="cs-CZ" sz="2000" dirty="0"/>
              <a:t> </a:t>
            </a:r>
            <a:r>
              <a:rPr lang="cs-CZ" sz="2000" dirty="0" err="1"/>
              <a:t>sheaths</a:t>
            </a:r>
            <a:endParaRPr lang="cs-CZ" sz="2000" dirty="0"/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/>
              <a:t>75%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cases</a:t>
            </a:r>
            <a:r>
              <a:rPr lang="cs-CZ" sz="1600" dirty="0"/>
              <a:t> – </a:t>
            </a:r>
            <a:r>
              <a:rPr lang="cs-CZ" sz="1600" b="1" dirty="0" err="1"/>
              <a:t>intracranial</a:t>
            </a:r>
            <a:r>
              <a:rPr lang="cs-CZ" sz="1600" b="1" dirty="0"/>
              <a:t> tumor!!! </a:t>
            </a:r>
            <a:r>
              <a:rPr lang="cs-CZ" sz="1600" dirty="0"/>
              <a:t>(</a:t>
            </a:r>
            <a:r>
              <a:rPr lang="cs-CZ" sz="1600" dirty="0" err="1"/>
              <a:t>frontal</a:t>
            </a:r>
            <a:r>
              <a:rPr lang="cs-CZ" sz="1600" dirty="0"/>
              <a:t> </a:t>
            </a:r>
            <a:r>
              <a:rPr lang="cs-CZ" sz="1600" dirty="0" err="1"/>
              <a:t>lobr</a:t>
            </a:r>
            <a:r>
              <a:rPr lang="cs-CZ" sz="1600" dirty="0"/>
              <a:t> </a:t>
            </a:r>
            <a:r>
              <a:rPr lang="cs-CZ" sz="1600" dirty="0" err="1"/>
              <a:t>or</a:t>
            </a:r>
            <a:r>
              <a:rPr lang="cs-CZ" sz="1600" dirty="0"/>
              <a:t> </a:t>
            </a:r>
            <a:r>
              <a:rPr lang="cs-CZ" sz="1600" dirty="0" err="1"/>
              <a:t>chiasmal</a:t>
            </a:r>
            <a:r>
              <a:rPr lang="cs-CZ" sz="1600" dirty="0"/>
              <a:t> area)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/>
              <a:t>Rest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cases</a:t>
            </a:r>
            <a:r>
              <a:rPr lang="cs-CZ" sz="1600" dirty="0"/>
              <a:t> – </a:t>
            </a:r>
            <a:r>
              <a:rPr lang="cs-CZ" sz="1600" dirty="0" err="1"/>
              <a:t>pseudotumor</a:t>
            </a:r>
            <a:r>
              <a:rPr lang="cs-CZ" sz="1600" dirty="0"/>
              <a:t>, meningitis, AV </a:t>
            </a:r>
            <a:r>
              <a:rPr lang="cs-CZ" sz="1600" dirty="0" err="1"/>
              <a:t>malformation</a:t>
            </a:r>
            <a:r>
              <a:rPr lang="cs-CZ" sz="1600" dirty="0"/>
              <a:t>, </a:t>
            </a:r>
            <a:r>
              <a:rPr lang="cs-CZ" sz="1600" dirty="0" err="1"/>
              <a:t>thrombosis</a:t>
            </a:r>
            <a:endParaRPr lang="cs-CZ" sz="1600" dirty="0"/>
          </a:p>
          <a:p>
            <a:pPr marL="0" indent="0">
              <a:lnSpc>
                <a:spcPct val="150000"/>
              </a:lnSpc>
              <a:buClr>
                <a:schemeClr val="tx1"/>
              </a:buClr>
              <a:buSzPct val="80000"/>
              <a:buNone/>
            </a:pPr>
            <a:r>
              <a:rPr lang="cs-CZ" sz="2000" b="1" dirty="0" err="1">
                <a:solidFill>
                  <a:srgbClr val="9E0000"/>
                </a:solidFill>
              </a:rPr>
              <a:t>Clinical</a:t>
            </a:r>
            <a:r>
              <a:rPr lang="cs-CZ" sz="2000" b="1" dirty="0">
                <a:solidFill>
                  <a:srgbClr val="9E0000"/>
                </a:solidFill>
              </a:rPr>
              <a:t> </a:t>
            </a:r>
            <a:r>
              <a:rPr lang="cs-CZ" sz="2000" b="1" dirty="0" err="1">
                <a:solidFill>
                  <a:srgbClr val="9E0000"/>
                </a:solidFill>
              </a:rPr>
              <a:t>pisture</a:t>
            </a:r>
            <a:endParaRPr lang="cs-CZ" sz="20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800" b="1" dirty="0" err="1"/>
              <a:t>Subjective</a:t>
            </a:r>
            <a:r>
              <a:rPr lang="cs-CZ" sz="1800" b="1" dirty="0"/>
              <a:t> </a:t>
            </a:r>
            <a:r>
              <a:rPr lang="cs-CZ" sz="1800" b="1" dirty="0" err="1"/>
              <a:t>signs</a:t>
            </a:r>
            <a:r>
              <a:rPr lang="cs-CZ" sz="1800" b="1" dirty="0"/>
              <a:t>: 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 err="1"/>
              <a:t>Short</a:t>
            </a:r>
            <a:r>
              <a:rPr lang="cs-CZ" sz="1600" dirty="0"/>
              <a:t> </a:t>
            </a:r>
            <a:r>
              <a:rPr lang="cs-CZ" sz="1600" dirty="0" err="1"/>
              <a:t>lasting</a:t>
            </a:r>
            <a:r>
              <a:rPr lang="cs-CZ" sz="1600" dirty="0"/>
              <a:t> </a:t>
            </a:r>
            <a:r>
              <a:rPr lang="cs-CZ" sz="1600" dirty="0" err="1"/>
              <a:t>visual</a:t>
            </a:r>
            <a:r>
              <a:rPr lang="cs-CZ" sz="1600" dirty="0"/>
              <a:t> </a:t>
            </a:r>
            <a:r>
              <a:rPr lang="cs-CZ" sz="1600" dirty="0" err="1"/>
              <a:t>impairment</a:t>
            </a:r>
            <a:r>
              <a:rPr lang="cs-CZ" sz="1600" dirty="0"/>
              <a:t> (</a:t>
            </a:r>
            <a:r>
              <a:rPr lang="cs-CZ" sz="1600" dirty="0" err="1"/>
              <a:t>obnubilations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 err="1"/>
              <a:t>Headaches</a:t>
            </a:r>
            <a:r>
              <a:rPr lang="cs-CZ" sz="1600" dirty="0"/>
              <a:t> (</a:t>
            </a:r>
            <a:r>
              <a:rPr lang="cs-CZ" sz="1600" dirty="0" err="1"/>
              <a:t>worse</a:t>
            </a:r>
            <a:r>
              <a:rPr lang="cs-CZ" sz="1600" dirty="0"/>
              <a:t> in </a:t>
            </a:r>
            <a:r>
              <a:rPr lang="cs-CZ" sz="1600" dirty="0" err="1"/>
              <a:t>horizonal</a:t>
            </a:r>
            <a:r>
              <a:rPr lang="cs-CZ" sz="1600" dirty="0"/>
              <a:t> </a:t>
            </a:r>
            <a:r>
              <a:rPr lang="cs-CZ" sz="1600" dirty="0" err="1"/>
              <a:t>position</a:t>
            </a:r>
            <a:r>
              <a:rPr lang="cs-CZ" sz="1600" dirty="0"/>
              <a:t>)</a:t>
            </a:r>
          </a:p>
          <a:p>
            <a:pPr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800" b="1" dirty="0" err="1"/>
              <a:t>Objective</a:t>
            </a:r>
            <a:r>
              <a:rPr lang="cs-CZ" sz="1800" b="1" dirty="0"/>
              <a:t> </a:t>
            </a:r>
            <a:r>
              <a:rPr lang="cs-CZ" sz="1800" b="1" dirty="0" err="1"/>
              <a:t>signs</a:t>
            </a:r>
            <a:r>
              <a:rPr lang="cs-CZ" sz="1800" b="1" dirty="0"/>
              <a:t>: 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 err="1"/>
              <a:t>Bilateral</a:t>
            </a:r>
            <a:r>
              <a:rPr lang="cs-CZ" sz="1600" dirty="0"/>
              <a:t> </a:t>
            </a:r>
            <a:r>
              <a:rPr lang="cs-CZ" sz="1600" dirty="0" err="1"/>
              <a:t>oedema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optic</a:t>
            </a:r>
            <a:r>
              <a:rPr lang="cs-CZ" sz="1600" dirty="0"/>
              <a:t> nerve </a:t>
            </a:r>
            <a:r>
              <a:rPr lang="cs-CZ" sz="1600" dirty="0" err="1"/>
              <a:t>disc</a:t>
            </a:r>
            <a:endParaRPr lang="cs-CZ" sz="1600" dirty="0"/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1600" dirty="0" err="1"/>
              <a:t>Enlargement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blind spot – in </a:t>
            </a:r>
            <a:r>
              <a:rPr lang="cs-CZ" sz="1600" dirty="0" err="1"/>
              <a:t>visual</a:t>
            </a:r>
            <a:r>
              <a:rPr lang="cs-CZ" sz="1600" dirty="0"/>
              <a:t> </a:t>
            </a:r>
            <a:r>
              <a:rPr lang="cs-CZ" sz="1600" dirty="0" err="1"/>
              <a:t>field</a:t>
            </a:r>
            <a:r>
              <a:rPr lang="cs-CZ" sz="1600" dirty="0"/>
              <a:t> testing</a:t>
            </a:r>
          </a:p>
        </p:txBody>
      </p:sp>
      <p:pic>
        <p:nvPicPr>
          <p:cNvPr id="4" name="Picture 6" descr="14-008_CD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8166199" y="-271"/>
            <a:ext cx="4025801" cy="3027264"/>
          </a:xfrm>
          <a:prstGeom prst="rect">
            <a:avLst/>
          </a:prstGeom>
          <a:noFill/>
          <a:ln/>
        </p:spPr>
      </p:pic>
      <p:pic>
        <p:nvPicPr>
          <p:cNvPr id="5" name="Picture 2" descr="http://upload.wikimedia.org/wikipedia/commons/1/1a/Papilledema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166199" y="2992066"/>
            <a:ext cx="4025801" cy="386593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86801549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37768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 err="1">
                <a:latin typeface="+mn-lt"/>
              </a:rPr>
              <a:t>Optic</a:t>
            </a:r>
            <a:r>
              <a:rPr lang="cs-CZ" sz="3600" b="1" dirty="0">
                <a:latin typeface="+mn-lt"/>
              </a:rPr>
              <a:t> neuritis</a:t>
            </a:r>
            <a:endParaRPr lang="sk-SK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58791" y="1061603"/>
            <a:ext cx="11654287" cy="5697642"/>
          </a:xfrm>
        </p:spPr>
        <p:txBody>
          <a:bodyPr numCol="2">
            <a:normAutofit/>
          </a:bodyPr>
          <a:lstStyle/>
          <a:p>
            <a:pPr marL="0" indent="0">
              <a:buNone/>
            </a:pPr>
            <a:r>
              <a:rPr lang="sk-SK" sz="2000" b="1" dirty="0" err="1">
                <a:solidFill>
                  <a:srgbClr val="FF0000"/>
                </a:solidFill>
              </a:rPr>
              <a:t>Clinical</a:t>
            </a:r>
            <a:r>
              <a:rPr lang="sk-SK" sz="2000" b="1" dirty="0">
                <a:solidFill>
                  <a:srgbClr val="FF0000"/>
                </a:solidFill>
              </a:rPr>
              <a:t> </a:t>
            </a:r>
            <a:r>
              <a:rPr lang="sk-SK" sz="2000" b="1" dirty="0" err="1">
                <a:solidFill>
                  <a:srgbClr val="FF0000"/>
                </a:solidFill>
              </a:rPr>
              <a:t>picture</a:t>
            </a:r>
            <a:endParaRPr lang="sk-SK" sz="2000" b="1" dirty="0">
              <a:solidFill>
                <a:srgbClr val="FF0000"/>
              </a:solidFill>
            </a:endParaRPr>
          </a:p>
          <a:p>
            <a:r>
              <a:rPr lang="sk-SK" sz="2000" dirty="0" err="1"/>
              <a:t>unilateral</a:t>
            </a:r>
            <a:r>
              <a:rPr lang="sk-SK" sz="2000" dirty="0"/>
              <a:t> </a:t>
            </a:r>
            <a:r>
              <a:rPr lang="sk-SK" sz="2000" dirty="0" err="1"/>
              <a:t>condition</a:t>
            </a:r>
            <a:endParaRPr lang="sk-SK" sz="2000" dirty="0"/>
          </a:p>
          <a:p>
            <a:r>
              <a:rPr lang="sk-SK" sz="2000" dirty="0" err="1"/>
              <a:t>fast</a:t>
            </a:r>
            <a:r>
              <a:rPr lang="sk-SK" sz="2000" dirty="0"/>
              <a:t> </a:t>
            </a:r>
            <a:r>
              <a:rPr lang="sk-SK" sz="2000" dirty="0" err="1"/>
              <a:t>onset</a:t>
            </a:r>
            <a:r>
              <a:rPr lang="sk-SK" sz="2000" dirty="0"/>
              <a:t> (</a:t>
            </a:r>
            <a:r>
              <a:rPr lang="sk-SK" sz="2000" dirty="0" err="1"/>
              <a:t>hours</a:t>
            </a:r>
            <a:r>
              <a:rPr lang="sk-SK" sz="2000" dirty="0"/>
              <a:t>)</a:t>
            </a:r>
          </a:p>
          <a:p>
            <a:r>
              <a:rPr lang="sk-SK" sz="2000" dirty="0" err="1"/>
              <a:t>loss</a:t>
            </a:r>
            <a:r>
              <a:rPr lang="sk-SK" sz="2000" dirty="0"/>
              <a:t> of </a:t>
            </a:r>
            <a:r>
              <a:rPr lang="sk-SK" sz="2000" dirty="0" err="1"/>
              <a:t>visual</a:t>
            </a:r>
            <a:r>
              <a:rPr lang="sk-SK" sz="2000" dirty="0"/>
              <a:t> </a:t>
            </a:r>
            <a:r>
              <a:rPr lang="sk-SK" sz="2000" dirty="0" err="1"/>
              <a:t>acuity</a:t>
            </a:r>
            <a:endParaRPr lang="sk-SK" sz="2000" dirty="0"/>
          </a:p>
          <a:p>
            <a:r>
              <a:rPr lang="sk-SK" sz="2000" i="1" dirty="0" err="1"/>
              <a:t>retrobulbar</a:t>
            </a:r>
            <a:r>
              <a:rPr lang="sk-SK" sz="2000" i="1" dirty="0"/>
              <a:t> </a:t>
            </a:r>
            <a:r>
              <a:rPr lang="sk-SK" sz="2000" i="1" dirty="0" err="1"/>
              <a:t>pain</a:t>
            </a:r>
            <a:r>
              <a:rPr lang="sk-SK" sz="2000" i="1" dirty="0"/>
              <a:t> </a:t>
            </a:r>
            <a:r>
              <a:rPr lang="sk-SK" sz="2000" dirty="0"/>
              <a:t>– </a:t>
            </a:r>
            <a:r>
              <a:rPr lang="sk-SK" sz="2000" dirty="0" err="1"/>
              <a:t>patognomical</a:t>
            </a:r>
            <a:r>
              <a:rPr lang="sk-SK" sz="2000" dirty="0"/>
              <a:t> </a:t>
            </a:r>
            <a:r>
              <a:rPr lang="sk-SK" sz="2000" dirty="0" err="1"/>
              <a:t>sign</a:t>
            </a:r>
            <a:endParaRPr lang="sk-SK" sz="2000" dirty="0"/>
          </a:p>
          <a:p>
            <a:r>
              <a:rPr lang="sk-SK" sz="2000" dirty="0" err="1"/>
              <a:t>color</a:t>
            </a:r>
            <a:r>
              <a:rPr lang="sk-SK" sz="2000" dirty="0"/>
              <a:t> </a:t>
            </a:r>
            <a:r>
              <a:rPr lang="sk-SK" sz="2000" dirty="0" err="1"/>
              <a:t>vision</a:t>
            </a:r>
            <a:r>
              <a:rPr lang="sk-SK" sz="2000" dirty="0"/>
              <a:t> </a:t>
            </a:r>
            <a:r>
              <a:rPr lang="sk-SK" sz="2000" dirty="0" err="1"/>
              <a:t>defects</a:t>
            </a:r>
            <a:endParaRPr lang="sk-SK" sz="2000" dirty="0"/>
          </a:p>
          <a:p>
            <a:r>
              <a:rPr lang="sk-SK" sz="2000" dirty="0" err="1"/>
              <a:t>visual</a:t>
            </a:r>
            <a:r>
              <a:rPr lang="sk-SK" sz="2000" dirty="0"/>
              <a:t> </a:t>
            </a:r>
            <a:r>
              <a:rPr lang="sk-SK" sz="2000" dirty="0" err="1"/>
              <a:t>field</a:t>
            </a:r>
            <a:r>
              <a:rPr lang="sk-SK" sz="2000" dirty="0"/>
              <a:t> </a:t>
            </a:r>
            <a:r>
              <a:rPr lang="sk-SK" sz="2000" dirty="0" err="1"/>
              <a:t>defects</a:t>
            </a:r>
            <a:endParaRPr lang="sk-SK" sz="2000" dirty="0"/>
          </a:p>
          <a:p>
            <a:endParaRPr lang="sk-SK" sz="2000" dirty="0"/>
          </a:p>
          <a:p>
            <a:pPr marL="0" indent="0">
              <a:buNone/>
            </a:pPr>
            <a:r>
              <a:rPr lang="sk-SK" sz="2000" b="1" dirty="0" err="1">
                <a:solidFill>
                  <a:srgbClr val="FF0000"/>
                </a:solidFill>
              </a:rPr>
              <a:t>Causes</a:t>
            </a:r>
            <a:endParaRPr lang="sk-SK" sz="2000" b="1" dirty="0">
              <a:solidFill>
                <a:srgbClr val="FF0000"/>
              </a:solidFill>
            </a:endParaRPr>
          </a:p>
          <a:p>
            <a:r>
              <a:rPr lang="sk-SK" sz="2000" dirty="0" err="1"/>
              <a:t>demyelinisation</a:t>
            </a:r>
            <a:r>
              <a:rPr lang="sk-SK" sz="2000" dirty="0"/>
              <a:t> – most </a:t>
            </a:r>
            <a:r>
              <a:rPr lang="sk-SK" sz="2000" dirty="0" err="1"/>
              <a:t>common</a:t>
            </a:r>
            <a:r>
              <a:rPr lang="sk-SK" sz="2000" dirty="0"/>
              <a:t> (</a:t>
            </a:r>
            <a:r>
              <a:rPr lang="sk-SK" sz="2000" dirty="0" err="1"/>
              <a:t>multiple</a:t>
            </a:r>
            <a:r>
              <a:rPr lang="sk-SK" sz="2000" dirty="0"/>
              <a:t> </a:t>
            </a:r>
            <a:r>
              <a:rPr lang="sk-SK" sz="2000" dirty="0" err="1"/>
              <a:t>sclerosis</a:t>
            </a:r>
            <a:r>
              <a:rPr lang="sk-SK" sz="2000" dirty="0"/>
              <a:t>)</a:t>
            </a:r>
          </a:p>
          <a:p>
            <a:r>
              <a:rPr lang="sk-SK" sz="2000" dirty="0" err="1"/>
              <a:t>infection</a:t>
            </a:r>
            <a:r>
              <a:rPr lang="sk-SK" sz="2000" dirty="0"/>
              <a:t> / </a:t>
            </a:r>
            <a:r>
              <a:rPr lang="sk-SK" sz="2000" dirty="0" err="1"/>
              <a:t>parainfection</a:t>
            </a:r>
            <a:endParaRPr lang="sk-SK" sz="2000" dirty="0"/>
          </a:p>
          <a:p>
            <a:r>
              <a:rPr lang="sk-SK" sz="2000" dirty="0" err="1"/>
              <a:t>paraneoplastic</a:t>
            </a:r>
            <a:endParaRPr lang="sk-SK" sz="2000" dirty="0"/>
          </a:p>
          <a:p>
            <a:pPr marL="0" indent="0">
              <a:buNone/>
            </a:pPr>
            <a:endParaRPr lang="sk-SK" sz="2000" b="1" dirty="0">
              <a:solidFill>
                <a:srgbClr val="FF0000"/>
              </a:solidFill>
            </a:endParaRPr>
          </a:p>
          <a:p>
            <a:pPr marL="0" indent="0">
              <a:buNone/>
            </a:pPr>
            <a:endParaRPr lang="sk-SK" sz="2000" b="1" dirty="0">
              <a:solidFill>
                <a:srgbClr val="FF0000"/>
              </a:solidFill>
            </a:endParaRPr>
          </a:p>
          <a:p>
            <a:pPr marL="0" indent="0">
              <a:buNone/>
            </a:pPr>
            <a:r>
              <a:rPr lang="sk-SK" sz="2000" b="1" dirty="0" err="1">
                <a:solidFill>
                  <a:srgbClr val="FF0000"/>
                </a:solidFill>
              </a:rPr>
              <a:t>Types</a:t>
            </a:r>
            <a:endParaRPr lang="sk-SK" sz="2000" b="1" dirty="0">
              <a:solidFill>
                <a:srgbClr val="FF0000"/>
              </a:solidFill>
            </a:endParaRPr>
          </a:p>
          <a:p>
            <a:r>
              <a:rPr lang="cs-CZ" sz="2000" dirty="0" err="1"/>
              <a:t>intraocular</a:t>
            </a:r>
            <a:endParaRPr lang="cs-CZ" sz="2000" dirty="0"/>
          </a:p>
          <a:p>
            <a:r>
              <a:rPr lang="cs-CZ" sz="2000" dirty="0" err="1"/>
              <a:t>retrobulbar</a:t>
            </a:r>
            <a:r>
              <a:rPr lang="cs-CZ" sz="2000" dirty="0"/>
              <a:t> – most </a:t>
            </a:r>
            <a:r>
              <a:rPr lang="cs-CZ" sz="2000" dirty="0" err="1"/>
              <a:t>common</a:t>
            </a:r>
            <a:endParaRPr lang="sk-SK" sz="2000" dirty="0"/>
          </a:p>
          <a:p>
            <a:endParaRPr lang="sk-SK" sz="2000" dirty="0"/>
          </a:p>
          <a:p>
            <a:pPr marL="0" indent="0">
              <a:buNone/>
            </a:pPr>
            <a:r>
              <a:rPr lang="sk-SK" sz="2000" b="1" dirty="0" err="1">
                <a:solidFill>
                  <a:srgbClr val="FF0000"/>
                </a:solidFill>
              </a:rPr>
              <a:t>Prognosis</a:t>
            </a:r>
            <a:endParaRPr lang="sk-SK" sz="2000" b="1" dirty="0">
              <a:solidFill>
                <a:srgbClr val="FF0000"/>
              </a:solidFill>
            </a:endParaRPr>
          </a:p>
          <a:p>
            <a:r>
              <a:rPr lang="sk-SK" sz="2000" dirty="0" err="1"/>
              <a:t>usually</a:t>
            </a:r>
            <a:r>
              <a:rPr lang="sk-SK" sz="2000" dirty="0"/>
              <a:t> </a:t>
            </a:r>
            <a:r>
              <a:rPr lang="sk-SK" sz="2000" dirty="0" err="1"/>
              <a:t>good</a:t>
            </a:r>
            <a:r>
              <a:rPr lang="sk-SK" sz="2000" dirty="0"/>
              <a:t> – </a:t>
            </a:r>
            <a:r>
              <a:rPr lang="sk-SK" sz="2000" dirty="0" err="1"/>
              <a:t>regression</a:t>
            </a:r>
            <a:r>
              <a:rPr lang="sk-SK" sz="2000" dirty="0"/>
              <a:t> </a:t>
            </a:r>
            <a:r>
              <a:rPr lang="sk-SK" sz="2000" dirty="0" err="1"/>
              <a:t>after</a:t>
            </a:r>
            <a:r>
              <a:rPr lang="sk-SK" sz="2000" dirty="0"/>
              <a:t> </a:t>
            </a:r>
            <a:r>
              <a:rPr lang="sk-SK" sz="2000" dirty="0" err="1"/>
              <a:t>intravenous</a:t>
            </a:r>
            <a:r>
              <a:rPr lang="sk-SK" sz="2000" dirty="0"/>
              <a:t> </a:t>
            </a:r>
            <a:r>
              <a:rPr lang="sk-SK" sz="2000" dirty="0" err="1"/>
              <a:t>corticoids</a:t>
            </a:r>
            <a:endParaRPr lang="sk-SK" sz="2000" dirty="0"/>
          </a:p>
          <a:p>
            <a:endParaRPr lang="sk-SK" sz="2000" dirty="0"/>
          </a:p>
          <a:p>
            <a:pPr marL="0" indent="0">
              <a:buNone/>
            </a:pPr>
            <a:r>
              <a:rPr lang="sk-SK" sz="2000" b="1" dirty="0" err="1">
                <a:solidFill>
                  <a:srgbClr val="FF0000"/>
                </a:solidFill>
              </a:rPr>
              <a:t>Epidemiology</a:t>
            </a:r>
            <a:endParaRPr lang="sk-SK" sz="2000" b="1" dirty="0">
              <a:solidFill>
                <a:srgbClr val="FF0000"/>
              </a:solidFill>
            </a:endParaRPr>
          </a:p>
          <a:p>
            <a:r>
              <a:rPr lang="sk-SK" sz="2000" dirty="0"/>
              <a:t>20-40 </a:t>
            </a:r>
            <a:r>
              <a:rPr lang="sk-SK" sz="2000" dirty="0" err="1"/>
              <a:t>years</a:t>
            </a:r>
            <a:r>
              <a:rPr lang="sk-SK" sz="2000" dirty="0"/>
              <a:t> of </a:t>
            </a:r>
            <a:r>
              <a:rPr lang="sk-SK" sz="2000" dirty="0" err="1"/>
              <a:t>age</a:t>
            </a:r>
            <a:endParaRPr lang="sk-SK" sz="2000" dirty="0"/>
          </a:p>
          <a:p>
            <a:r>
              <a:rPr lang="sk-SK" sz="2000" dirty="0" err="1"/>
              <a:t>female</a:t>
            </a:r>
            <a:r>
              <a:rPr lang="sk-SK" sz="2000" dirty="0"/>
              <a:t>/</a:t>
            </a:r>
            <a:r>
              <a:rPr lang="sk-SK" sz="2000" dirty="0" err="1"/>
              <a:t>male</a:t>
            </a:r>
            <a:r>
              <a:rPr lang="sk-SK" sz="2000" dirty="0"/>
              <a:t>: 2-3/1</a:t>
            </a:r>
          </a:p>
          <a:p>
            <a:r>
              <a:rPr lang="sk-SK" sz="2000" dirty="0" err="1"/>
              <a:t>Strong</a:t>
            </a:r>
            <a:r>
              <a:rPr lang="sk-SK" sz="2000" dirty="0"/>
              <a:t> association </a:t>
            </a:r>
            <a:r>
              <a:rPr lang="sk-SK" sz="2000" dirty="0" err="1"/>
              <a:t>with</a:t>
            </a:r>
            <a:r>
              <a:rPr lang="sk-SK" sz="2000" dirty="0"/>
              <a:t> MS </a:t>
            </a:r>
          </a:p>
          <a:p>
            <a:pPr lvl="1"/>
            <a:r>
              <a:rPr lang="sk-SK" sz="1800" dirty="0"/>
              <a:t>20% of </a:t>
            </a:r>
            <a:r>
              <a:rPr lang="sk-SK" sz="1800" dirty="0" err="1"/>
              <a:t>cases</a:t>
            </a:r>
            <a:r>
              <a:rPr lang="sk-SK" sz="1800" dirty="0"/>
              <a:t> – </a:t>
            </a:r>
            <a:r>
              <a:rPr lang="sk-SK" sz="1800" dirty="0" err="1"/>
              <a:t>first</a:t>
            </a:r>
            <a:r>
              <a:rPr lang="sk-SK" sz="1800" dirty="0"/>
              <a:t> </a:t>
            </a:r>
            <a:r>
              <a:rPr lang="sk-SK" sz="1800" dirty="0" err="1"/>
              <a:t>sign</a:t>
            </a:r>
            <a:r>
              <a:rPr lang="sk-SK" sz="1800" dirty="0"/>
              <a:t> of MS</a:t>
            </a:r>
          </a:p>
          <a:p>
            <a:pPr lvl="1"/>
            <a:r>
              <a:rPr lang="sk-SK" sz="1800" dirty="0"/>
              <a:t>50% </a:t>
            </a:r>
            <a:r>
              <a:rPr lang="sk-SK" sz="1800" dirty="0" err="1"/>
              <a:t>pacients</a:t>
            </a:r>
            <a:r>
              <a:rPr lang="sk-SK" sz="1800" dirty="0"/>
              <a:t> </a:t>
            </a:r>
            <a:r>
              <a:rPr lang="sk-SK" sz="1800" dirty="0" err="1"/>
              <a:t>with</a:t>
            </a:r>
            <a:r>
              <a:rPr lang="sk-SK" sz="1800" dirty="0"/>
              <a:t> MS – </a:t>
            </a:r>
            <a:r>
              <a:rPr lang="sk-SK" sz="1800" dirty="0" err="1"/>
              <a:t>manifestation</a:t>
            </a:r>
            <a:r>
              <a:rPr lang="sk-SK" sz="1800" dirty="0"/>
              <a:t> of ON </a:t>
            </a:r>
            <a:r>
              <a:rPr lang="sk-SK" sz="1800" dirty="0" err="1"/>
              <a:t>during</a:t>
            </a:r>
            <a:r>
              <a:rPr lang="sk-SK" sz="1800" dirty="0"/>
              <a:t> the </a:t>
            </a:r>
            <a:r>
              <a:rPr lang="sk-SK" sz="1800" dirty="0" err="1"/>
              <a:t>disease</a:t>
            </a:r>
            <a:endParaRPr lang="sk-SK" sz="1800" dirty="0"/>
          </a:p>
          <a:p>
            <a:endParaRPr lang="sk-SK" sz="2000" dirty="0"/>
          </a:p>
        </p:txBody>
      </p:sp>
    </p:spTree>
    <p:extLst>
      <p:ext uri="{BB962C8B-B14F-4D97-AF65-F5344CB8AC3E}">
        <p14:creationId xmlns:p14="http://schemas.microsoft.com/office/powerpoint/2010/main" val="417854330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13437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 err="1">
                <a:latin typeface="+mn-lt"/>
              </a:rPr>
              <a:t>Optic</a:t>
            </a:r>
            <a:r>
              <a:rPr lang="cs-CZ" sz="3600" b="1" dirty="0">
                <a:latin typeface="+mn-lt"/>
              </a:rPr>
              <a:t> neuritis</a:t>
            </a:r>
            <a:br>
              <a:rPr lang="cs-CZ" sz="3600" b="1" dirty="0">
                <a:latin typeface="+mn-lt"/>
              </a:rPr>
            </a:br>
            <a:r>
              <a:rPr lang="cs-CZ" sz="3600" b="1" dirty="0">
                <a:latin typeface="+mn-lt"/>
              </a:rPr>
              <a:t> </a:t>
            </a:r>
            <a:r>
              <a:rPr lang="cs-CZ" sz="2800" b="1" dirty="0" err="1">
                <a:latin typeface="+mn-lt"/>
              </a:rPr>
              <a:t>diagnostics</a:t>
            </a:r>
            <a:endParaRPr lang="sk-SK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58791" y="950883"/>
            <a:ext cx="11654287" cy="5529532"/>
          </a:xfrm>
        </p:spPr>
        <p:txBody>
          <a:bodyPr numCol="1"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9E0000"/>
                </a:solidFill>
              </a:rPr>
              <a:t>Optical</a:t>
            </a:r>
            <a:r>
              <a:rPr lang="sk-SK" sz="2000" b="1" dirty="0">
                <a:solidFill>
                  <a:srgbClr val="9E0000"/>
                </a:solidFill>
              </a:rPr>
              <a:t> </a:t>
            </a:r>
            <a:r>
              <a:rPr lang="sk-SK" sz="2000" b="1" dirty="0" err="1">
                <a:solidFill>
                  <a:srgbClr val="9E0000"/>
                </a:solidFill>
              </a:rPr>
              <a:t>coherence</a:t>
            </a:r>
            <a:r>
              <a:rPr lang="sk-SK" sz="2000" b="1" dirty="0">
                <a:solidFill>
                  <a:srgbClr val="9E0000"/>
                </a:solidFill>
              </a:rPr>
              <a:t> </a:t>
            </a:r>
            <a:r>
              <a:rPr lang="sk-SK" sz="2000" b="1" dirty="0" err="1">
                <a:solidFill>
                  <a:srgbClr val="9E0000"/>
                </a:solidFill>
              </a:rPr>
              <a:t>tomography</a:t>
            </a:r>
            <a:endParaRPr lang="sk-SK" sz="20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1600" dirty="0" err="1"/>
              <a:t>Accessory</a:t>
            </a:r>
            <a:r>
              <a:rPr lang="sk-SK" sz="1600" dirty="0"/>
              <a:t> </a:t>
            </a:r>
            <a:r>
              <a:rPr lang="sk-SK" sz="1600" dirty="0" err="1"/>
              <a:t>examination</a:t>
            </a:r>
            <a:r>
              <a:rPr lang="sk-SK" sz="1600" dirty="0"/>
              <a:t> of MS</a:t>
            </a:r>
          </a:p>
          <a:p>
            <a:pPr>
              <a:lnSpc>
                <a:spcPct val="150000"/>
              </a:lnSpc>
            </a:pPr>
            <a:r>
              <a:rPr lang="sk-SK" sz="1600" dirty="0"/>
              <a:t>Dynamics of </a:t>
            </a:r>
            <a:r>
              <a:rPr lang="sk-SK" sz="1600" dirty="0" err="1"/>
              <a:t>changes</a:t>
            </a:r>
            <a:r>
              <a:rPr lang="sk-SK" sz="1600" dirty="0"/>
              <a:t> of RNFL </a:t>
            </a:r>
            <a:r>
              <a:rPr lang="sk-SK" sz="1600" dirty="0" err="1"/>
              <a:t>during</a:t>
            </a:r>
            <a:r>
              <a:rPr lang="sk-SK" sz="1600" dirty="0"/>
              <a:t> </a:t>
            </a:r>
            <a:r>
              <a:rPr lang="sk-SK" sz="1600" dirty="0" err="1"/>
              <a:t>time</a:t>
            </a:r>
            <a:endParaRPr lang="sk-SK" sz="1600" dirty="0"/>
          </a:p>
          <a:p>
            <a:pPr>
              <a:lnSpc>
                <a:spcPct val="150000"/>
              </a:lnSpc>
            </a:pPr>
            <a:r>
              <a:rPr lang="sk-SK" sz="1600" dirty="0" err="1"/>
              <a:t>Decrease</a:t>
            </a:r>
            <a:r>
              <a:rPr lang="sk-SK" sz="1600" dirty="0"/>
              <a:t> of RNFL </a:t>
            </a:r>
            <a:r>
              <a:rPr lang="sk-SK" sz="1600" dirty="0" err="1"/>
              <a:t>is</a:t>
            </a:r>
            <a:r>
              <a:rPr lang="sk-SK" sz="1600" dirty="0"/>
              <a:t> </a:t>
            </a:r>
            <a:r>
              <a:rPr lang="sk-SK" sz="1600" b="1" dirty="0" err="1"/>
              <a:t>objective</a:t>
            </a:r>
            <a:r>
              <a:rPr lang="sk-SK" sz="1600" b="1" dirty="0"/>
              <a:t> </a:t>
            </a:r>
            <a:r>
              <a:rPr lang="sk-SK" sz="1600" b="1" dirty="0" err="1"/>
              <a:t>proof</a:t>
            </a:r>
            <a:r>
              <a:rPr lang="sk-SK" sz="1600" b="1" dirty="0"/>
              <a:t> of </a:t>
            </a:r>
            <a:r>
              <a:rPr lang="sk-SK" sz="1600" b="1" dirty="0" err="1"/>
              <a:t>postneuritic</a:t>
            </a:r>
            <a:r>
              <a:rPr lang="sk-SK" sz="1600" b="1" dirty="0"/>
              <a:t> </a:t>
            </a:r>
            <a:r>
              <a:rPr lang="sk-SK" sz="1600" b="1" dirty="0" err="1"/>
              <a:t>atrophy</a:t>
            </a:r>
            <a:r>
              <a:rPr lang="sk-SK" sz="1600" b="1" dirty="0"/>
              <a:t> of </a:t>
            </a:r>
            <a:r>
              <a:rPr lang="sk-SK" sz="1600" b="1" dirty="0" err="1"/>
              <a:t>optic</a:t>
            </a:r>
            <a:r>
              <a:rPr lang="sk-SK" sz="1600" b="1" dirty="0"/>
              <a:t> nerve</a:t>
            </a:r>
          </a:p>
        </p:txBody>
      </p:sp>
      <p:pic>
        <p:nvPicPr>
          <p:cNvPr id="18" name="Obrázok 17" descr="Michalec_RNFL_Obr2.jpg">
            <a:extLst>
              <a:ext uri="{FF2B5EF4-FFF2-40B4-BE49-F238E27FC236}">
                <a16:creationId xmlns:a16="http://schemas.microsoft.com/office/drawing/2014/main" id="{DCBE6256-73C6-4C62-95C0-D2C1633674A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4429086" y="3186250"/>
            <a:ext cx="3333827" cy="300488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0" name="Obrázok 19" descr="Michalec_RNFL_Obr3.jpg">
            <a:extLst>
              <a:ext uri="{FF2B5EF4-FFF2-40B4-BE49-F238E27FC236}">
                <a16:creationId xmlns:a16="http://schemas.microsoft.com/office/drawing/2014/main" id="{185463D1-C285-4B14-9233-657C04C55737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359356" y="3186250"/>
            <a:ext cx="3333581" cy="300466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2" name="BlokTextu 21">
            <a:extLst>
              <a:ext uri="{FF2B5EF4-FFF2-40B4-BE49-F238E27FC236}">
                <a16:creationId xmlns:a16="http://schemas.microsoft.com/office/drawing/2014/main" id="{FCBFE8AC-2EFC-4FA8-BB31-9FC2ADFF987A}"/>
              </a:ext>
            </a:extLst>
          </p:cNvPr>
          <p:cNvSpPr txBox="1"/>
          <p:nvPr/>
        </p:nvSpPr>
        <p:spPr>
          <a:xfrm>
            <a:off x="4132512" y="6206839"/>
            <a:ext cx="392909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Condition</a:t>
            </a:r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after</a:t>
            </a:r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optic</a:t>
            </a:r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neuritis</a:t>
            </a:r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algn="ctr"/>
            <a:r>
              <a:rPr lang="sk-SK" sz="1600" dirty="0" err="1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Left</a:t>
            </a:r>
            <a:r>
              <a:rPr lang="sk-SK" sz="1600" dirty="0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sz="1600" dirty="0" err="1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eye</a:t>
            </a:r>
            <a:r>
              <a:rPr lang="sk-SK" sz="1600" dirty="0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sk-SK" sz="1600" dirty="0" err="1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clinically</a:t>
            </a:r>
            <a:r>
              <a:rPr lang="sk-SK" sz="1600" dirty="0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sz="1600" dirty="0" err="1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isolated</a:t>
            </a:r>
            <a:r>
              <a:rPr lang="sk-SK" sz="1600" dirty="0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sz="1600" dirty="0" err="1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syndrome</a:t>
            </a:r>
            <a:r>
              <a:rPr lang="sk-SK" sz="1600" dirty="0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sp>
        <p:nvSpPr>
          <p:cNvPr id="23" name="BlokTextu 22">
            <a:extLst>
              <a:ext uri="{FF2B5EF4-FFF2-40B4-BE49-F238E27FC236}">
                <a16:creationId xmlns:a16="http://schemas.microsoft.com/office/drawing/2014/main" id="{DAE6A683-E4DC-45A1-AF58-988F23D54C71}"/>
              </a:ext>
            </a:extLst>
          </p:cNvPr>
          <p:cNvSpPr txBox="1"/>
          <p:nvPr/>
        </p:nvSpPr>
        <p:spPr>
          <a:xfrm>
            <a:off x="8061602" y="6206601"/>
            <a:ext cx="392909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Multiple</a:t>
            </a:r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sclerosis</a:t>
            </a:r>
            <a:endParaRPr lang="sk-SK" b="1" dirty="0">
              <a:solidFill>
                <a:srgbClr val="9E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sk-SK" sz="1600" dirty="0" err="1">
                <a:latin typeface="Calibri" panose="020F0502020204030204" pitchFamily="34" charset="0"/>
                <a:cs typeface="Calibri" panose="020F0502020204030204" pitchFamily="34" charset="0"/>
              </a:rPr>
              <a:t>Contition</a:t>
            </a:r>
            <a:r>
              <a:rPr lang="sk-SK" sz="1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sz="1600" dirty="0" err="1">
                <a:latin typeface="Calibri" panose="020F0502020204030204" pitchFamily="34" charset="0"/>
                <a:cs typeface="Calibri" panose="020F0502020204030204" pitchFamily="34" charset="0"/>
              </a:rPr>
              <a:t>after</a:t>
            </a:r>
            <a:r>
              <a:rPr lang="sk-SK" sz="1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sz="1600" dirty="0" err="1">
                <a:latin typeface="Calibri" panose="020F0502020204030204" pitchFamily="34" charset="0"/>
                <a:cs typeface="Calibri" panose="020F0502020204030204" pitchFamily="34" charset="0"/>
              </a:rPr>
              <a:t>bilateral</a:t>
            </a:r>
            <a:r>
              <a:rPr lang="sk-SK" sz="1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sz="1600" dirty="0" err="1">
                <a:latin typeface="Calibri" panose="020F0502020204030204" pitchFamily="34" charset="0"/>
                <a:cs typeface="Calibri" panose="020F0502020204030204" pitchFamily="34" charset="0"/>
              </a:rPr>
              <a:t>optic</a:t>
            </a:r>
            <a:r>
              <a:rPr lang="sk-SK" sz="16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sz="1600" dirty="0" err="1">
                <a:latin typeface="Calibri" panose="020F0502020204030204" pitchFamily="34" charset="0"/>
                <a:cs typeface="Calibri" panose="020F0502020204030204" pitchFamily="34" charset="0"/>
              </a:rPr>
              <a:t>neuritis</a:t>
            </a:r>
            <a:endParaRPr lang="sk-SK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6" name="Obrázok 25" descr="Michalec_RNFL_obr1.jpg">
            <a:extLst>
              <a:ext uri="{FF2B5EF4-FFF2-40B4-BE49-F238E27FC236}">
                <a16:creationId xmlns:a16="http://schemas.microsoft.com/office/drawing/2014/main" id="{FFD7BDAA-5A33-44D8-B2E3-7A083F57771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01053" y="3186250"/>
            <a:ext cx="3333827" cy="300466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8" name="BlokTextu 27">
            <a:extLst>
              <a:ext uri="{FF2B5EF4-FFF2-40B4-BE49-F238E27FC236}">
                <a16:creationId xmlns:a16="http://schemas.microsoft.com/office/drawing/2014/main" id="{89212B4F-0EE5-4712-9676-5BF7C608B4A9}"/>
              </a:ext>
            </a:extLst>
          </p:cNvPr>
          <p:cNvSpPr txBox="1"/>
          <p:nvPr/>
        </p:nvSpPr>
        <p:spPr>
          <a:xfrm>
            <a:off x="203422" y="6206839"/>
            <a:ext cx="392909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Physiological</a:t>
            </a:r>
            <a:r>
              <a:rPr lang="sk-SK" b="1" dirty="0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sk-SK" b="1" dirty="0" err="1">
                <a:solidFill>
                  <a:srgbClr val="9E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findings</a:t>
            </a:r>
            <a:endParaRPr lang="sk-SK" b="1" dirty="0">
              <a:solidFill>
                <a:srgbClr val="9E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sk-SK" sz="1600" dirty="0" err="1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Healthy</a:t>
            </a:r>
            <a:r>
              <a:rPr lang="sk-SK" sz="1600" dirty="0">
                <a:solidFill>
                  <a:schemeClr val="tx1">
                    <a:lumMod val="9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pacient</a:t>
            </a:r>
          </a:p>
        </p:txBody>
      </p:sp>
    </p:spTree>
    <p:extLst>
      <p:ext uri="{BB962C8B-B14F-4D97-AF65-F5344CB8AC3E}">
        <p14:creationId xmlns:p14="http://schemas.microsoft.com/office/powerpoint/2010/main" val="404556820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13437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 err="1"/>
              <a:t>Optic</a:t>
            </a:r>
            <a:r>
              <a:rPr lang="cs-CZ" sz="3600" b="1" dirty="0"/>
              <a:t> neuritis</a:t>
            </a:r>
            <a:br>
              <a:rPr lang="cs-CZ" sz="3600" b="1" dirty="0"/>
            </a:br>
            <a:r>
              <a:rPr lang="cs-CZ" sz="2800" b="1" dirty="0" err="1"/>
              <a:t>diagnosis</a:t>
            </a:r>
            <a:endParaRPr lang="sk-SK" sz="3600" b="1" dirty="0"/>
          </a:p>
        </p:txBody>
      </p:sp>
      <p:pic>
        <p:nvPicPr>
          <p:cNvPr id="4" name="Obrázok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7866" y="1578436"/>
            <a:ext cx="6213034" cy="4598276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  <p:sp>
        <p:nvSpPr>
          <p:cNvPr id="5" name="BlokTextu 4"/>
          <p:cNvSpPr txBox="1"/>
          <p:nvPr/>
        </p:nvSpPr>
        <p:spPr>
          <a:xfrm>
            <a:off x="9743090" y="5807380"/>
            <a:ext cx="22578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MRI: </a:t>
            </a:r>
            <a:r>
              <a:rPr lang="cs-CZ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optic</a:t>
            </a:r>
            <a:r>
              <a:rPr lang="cs-CZ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neuritis</a:t>
            </a:r>
            <a:endParaRPr lang="sk-SK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7" name="Rovná spojovacia šípka 6"/>
          <p:cNvCxnSpPr/>
          <p:nvPr/>
        </p:nvCxnSpPr>
        <p:spPr>
          <a:xfrm flipH="1" flipV="1">
            <a:off x="10163504" y="3478181"/>
            <a:ext cx="388882" cy="652385"/>
          </a:xfrm>
          <a:prstGeom prst="straightConnector1">
            <a:avLst/>
          </a:prstGeom>
          <a:ln w="508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4" descr="http://www.oculist.net/downaton502/prof/ebook/duanes/graphics/figures/v8/1050/004f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4642" y="1839880"/>
            <a:ext cx="4592052" cy="332069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</p:pic>
      <p:sp>
        <p:nvSpPr>
          <p:cNvPr id="11" name="BlokTextu 10"/>
          <p:cNvSpPr txBox="1"/>
          <p:nvPr/>
        </p:nvSpPr>
        <p:spPr>
          <a:xfrm>
            <a:off x="441434" y="5696607"/>
            <a:ext cx="34053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VEP: </a:t>
            </a:r>
            <a:r>
              <a:rPr lang="cs-CZ" dirty="0" err="1"/>
              <a:t>delayed</a:t>
            </a:r>
            <a:r>
              <a:rPr lang="cs-CZ" dirty="0"/>
              <a:t> </a:t>
            </a:r>
            <a:r>
              <a:rPr lang="cs-CZ" dirty="0" err="1"/>
              <a:t>latency</a:t>
            </a:r>
            <a:r>
              <a:rPr lang="cs-CZ" dirty="0"/>
              <a:t> P100</a:t>
            </a:r>
            <a:endParaRPr lang="sk-SK" dirty="0"/>
          </a:p>
        </p:txBody>
      </p:sp>
    </p:spTree>
    <p:extLst>
      <p:ext uri="{BB962C8B-B14F-4D97-AF65-F5344CB8AC3E}">
        <p14:creationId xmlns:p14="http://schemas.microsoft.com/office/powerpoint/2010/main" val="15792444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981200" y="-142900"/>
            <a:ext cx="8229600" cy="1143000"/>
          </a:xfrm>
        </p:spPr>
        <p:txBody>
          <a:bodyPr>
            <a:normAutofit/>
          </a:bodyPr>
          <a:lstStyle/>
          <a:p>
            <a:r>
              <a:rPr lang="sk-SK" sz="3600" b="1" dirty="0" err="1">
                <a:latin typeface="+mn-lt"/>
              </a:rPr>
              <a:t>Anterior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ischemic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optic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neuropathy</a:t>
            </a:r>
            <a:endParaRPr lang="sk-SK" sz="3600" b="1" dirty="0">
              <a:latin typeface="+mn-lt"/>
            </a:endParaRPr>
          </a:p>
        </p:txBody>
      </p:sp>
      <p:sp>
        <p:nvSpPr>
          <p:cNvPr id="3" name="Zástupný symbol obsahu 2"/>
          <p:cNvSpPr>
            <a:spLocks noGrp="1"/>
          </p:cNvSpPr>
          <p:nvPr>
            <p:ph idx="1"/>
          </p:nvPr>
        </p:nvSpPr>
        <p:spPr>
          <a:xfrm>
            <a:off x="387705" y="841248"/>
            <a:ext cx="7931347" cy="6016752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cs-CZ" sz="2300" dirty="0"/>
              <a:t>most </a:t>
            </a:r>
            <a:r>
              <a:rPr lang="cs-CZ" sz="2300" dirty="0" err="1"/>
              <a:t>common</a:t>
            </a:r>
            <a:r>
              <a:rPr lang="cs-CZ" sz="2300" dirty="0"/>
              <a:t> </a:t>
            </a:r>
            <a:r>
              <a:rPr lang="cs-CZ" sz="2300" dirty="0" err="1"/>
              <a:t>optic</a:t>
            </a:r>
            <a:r>
              <a:rPr lang="cs-CZ" sz="2300" dirty="0"/>
              <a:t> nerve </a:t>
            </a:r>
            <a:r>
              <a:rPr lang="cs-CZ" sz="2300" dirty="0" err="1"/>
              <a:t>affection</a:t>
            </a:r>
            <a:r>
              <a:rPr lang="cs-CZ" sz="2300" dirty="0"/>
              <a:t> in </a:t>
            </a:r>
            <a:r>
              <a:rPr lang="cs-CZ" sz="2300" dirty="0" err="1"/>
              <a:t>advanced</a:t>
            </a:r>
            <a:r>
              <a:rPr lang="cs-CZ" sz="2300" dirty="0"/>
              <a:t> </a:t>
            </a:r>
            <a:r>
              <a:rPr lang="cs-CZ" sz="2300" dirty="0" err="1"/>
              <a:t>age</a:t>
            </a:r>
            <a:endParaRPr lang="cs-CZ" sz="2300" dirty="0"/>
          </a:p>
          <a:p>
            <a:pPr>
              <a:lnSpc>
                <a:spcPct val="150000"/>
              </a:lnSpc>
            </a:pPr>
            <a:r>
              <a:rPr lang="cs-CZ" sz="2300" dirty="0" err="1"/>
              <a:t>unilateral</a:t>
            </a:r>
            <a:r>
              <a:rPr lang="cs-CZ" sz="2300" dirty="0"/>
              <a:t> </a:t>
            </a:r>
            <a:r>
              <a:rPr lang="cs-CZ" sz="2300" dirty="0" err="1"/>
              <a:t>condition</a:t>
            </a:r>
            <a:endParaRPr lang="cs-CZ" sz="23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2300" b="1" dirty="0"/>
              <a:t>Cause</a:t>
            </a:r>
            <a:r>
              <a:rPr lang="cs-CZ" sz="2300" dirty="0"/>
              <a:t> – </a:t>
            </a:r>
            <a:r>
              <a:rPr lang="cs-CZ" sz="2300" dirty="0" err="1"/>
              <a:t>affection</a:t>
            </a:r>
            <a:r>
              <a:rPr lang="cs-CZ" sz="2300" dirty="0"/>
              <a:t> </a:t>
            </a:r>
            <a:r>
              <a:rPr lang="cs-CZ" sz="2300" dirty="0" err="1"/>
              <a:t>of</a:t>
            </a:r>
            <a:r>
              <a:rPr lang="cs-CZ" sz="2300" dirty="0"/>
              <a:t> </a:t>
            </a:r>
            <a:r>
              <a:rPr lang="cs-CZ" sz="2300" dirty="0" err="1"/>
              <a:t>short</a:t>
            </a:r>
            <a:r>
              <a:rPr lang="cs-CZ" sz="2300" dirty="0"/>
              <a:t> </a:t>
            </a:r>
            <a:r>
              <a:rPr lang="cs-CZ" sz="2300" dirty="0" err="1"/>
              <a:t>ciliary</a:t>
            </a:r>
            <a:r>
              <a:rPr lang="cs-CZ" sz="2300" dirty="0"/>
              <a:t> </a:t>
            </a:r>
            <a:r>
              <a:rPr lang="cs-CZ" sz="2300" dirty="0" err="1"/>
              <a:t>arteries</a:t>
            </a:r>
            <a:r>
              <a:rPr lang="cs-CZ" sz="2300" dirty="0"/>
              <a:t> 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300" b="1" dirty="0">
                <a:solidFill>
                  <a:srgbClr val="FF0000"/>
                </a:solidFill>
              </a:rPr>
              <a:t>Epidemiology</a:t>
            </a:r>
          </a:p>
          <a:p>
            <a:pPr>
              <a:lnSpc>
                <a:spcPct val="150000"/>
              </a:lnSpc>
            </a:pPr>
            <a:r>
              <a:rPr lang="cs-CZ" sz="2300" dirty="0"/>
              <a:t>50 </a:t>
            </a:r>
            <a:r>
              <a:rPr lang="cs-CZ" sz="2300" dirty="0" err="1"/>
              <a:t>years</a:t>
            </a:r>
            <a:r>
              <a:rPr lang="cs-CZ" sz="2300" dirty="0"/>
              <a:t> </a:t>
            </a:r>
            <a:r>
              <a:rPr lang="cs-CZ" sz="2300" dirty="0" err="1"/>
              <a:t>of</a:t>
            </a:r>
            <a:r>
              <a:rPr lang="cs-CZ" sz="2300" dirty="0"/>
              <a:t> </a:t>
            </a:r>
            <a:r>
              <a:rPr lang="cs-CZ" sz="2300" dirty="0" err="1"/>
              <a:t>age</a:t>
            </a:r>
            <a:r>
              <a:rPr lang="cs-CZ" sz="2300" dirty="0"/>
              <a:t> and more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300" b="1" dirty="0" err="1">
                <a:solidFill>
                  <a:srgbClr val="FF0000"/>
                </a:solidFill>
              </a:rPr>
              <a:t>Clinical</a:t>
            </a:r>
            <a:r>
              <a:rPr lang="sk-SK" sz="2300" b="1" dirty="0">
                <a:solidFill>
                  <a:srgbClr val="FF0000"/>
                </a:solidFill>
              </a:rPr>
              <a:t> </a:t>
            </a:r>
            <a:r>
              <a:rPr lang="sk-SK" sz="2300" b="1" dirty="0" err="1">
                <a:solidFill>
                  <a:srgbClr val="FF0000"/>
                </a:solidFill>
              </a:rPr>
              <a:t>picture</a:t>
            </a:r>
            <a:endParaRPr lang="cs-CZ" sz="2300" b="1" dirty="0">
              <a:solidFill>
                <a:srgbClr val="FF0000"/>
              </a:solidFill>
            </a:endParaRP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2000" dirty="0" err="1"/>
              <a:t>loss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visual</a:t>
            </a:r>
            <a:r>
              <a:rPr lang="cs-CZ" sz="2000" dirty="0"/>
              <a:t> </a:t>
            </a:r>
            <a:r>
              <a:rPr lang="cs-CZ" sz="2000" dirty="0" err="1"/>
              <a:t>acuity</a:t>
            </a:r>
            <a:r>
              <a:rPr lang="cs-CZ" sz="2000" dirty="0"/>
              <a:t>  - fast </a:t>
            </a:r>
            <a:r>
              <a:rPr lang="cs-CZ" sz="2000" dirty="0" err="1"/>
              <a:t>onset</a:t>
            </a:r>
            <a:r>
              <a:rPr lang="cs-CZ" sz="2000" dirty="0"/>
              <a:t>, </a:t>
            </a:r>
            <a:r>
              <a:rPr lang="cs-CZ" sz="2000" dirty="0" err="1"/>
              <a:t>painless</a:t>
            </a:r>
            <a:r>
              <a:rPr lang="cs-CZ" sz="2000" dirty="0"/>
              <a:t> (</a:t>
            </a:r>
            <a:r>
              <a:rPr lang="cs-CZ" sz="2000" dirty="0" err="1"/>
              <a:t>light</a:t>
            </a:r>
            <a:r>
              <a:rPr lang="cs-CZ" sz="2000" dirty="0"/>
              <a:t> </a:t>
            </a:r>
            <a:r>
              <a:rPr lang="cs-CZ" sz="2000" dirty="0" err="1"/>
              <a:t>perception</a:t>
            </a:r>
            <a:r>
              <a:rPr lang="cs-CZ" sz="2000" dirty="0"/>
              <a:t> to </a:t>
            </a:r>
            <a:r>
              <a:rPr lang="cs-CZ" sz="2000" dirty="0" err="1"/>
              <a:t>almost</a:t>
            </a:r>
            <a:r>
              <a:rPr lang="cs-CZ" sz="2000" dirty="0"/>
              <a:t> </a:t>
            </a:r>
            <a:r>
              <a:rPr lang="cs-CZ" sz="2000" dirty="0" err="1"/>
              <a:t>normal</a:t>
            </a:r>
            <a:r>
              <a:rPr lang="cs-CZ" sz="2000" dirty="0"/>
              <a:t> </a:t>
            </a:r>
            <a:r>
              <a:rPr lang="cs-CZ" sz="2000" dirty="0" err="1"/>
              <a:t>values</a:t>
            </a:r>
            <a:r>
              <a:rPr lang="cs-CZ" sz="2000" dirty="0"/>
              <a:t>)</a:t>
            </a:r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cs-CZ" sz="2000" dirty="0" err="1"/>
              <a:t>monocular</a:t>
            </a:r>
            <a:r>
              <a:rPr lang="cs-CZ" sz="2000" dirty="0"/>
              <a:t> </a:t>
            </a:r>
            <a:r>
              <a:rPr lang="cs-CZ" sz="2000" dirty="0" err="1"/>
              <a:t>visual</a:t>
            </a:r>
            <a:r>
              <a:rPr lang="cs-CZ" sz="2000" dirty="0"/>
              <a:t> </a:t>
            </a:r>
            <a:r>
              <a:rPr lang="cs-CZ" sz="2000" dirty="0" err="1"/>
              <a:t>field</a:t>
            </a:r>
            <a:r>
              <a:rPr lang="cs-CZ" sz="2000" dirty="0"/>
              <a:t> </a:t>
            </a:r>
            <a:r>
              <a:rPr lang="cs-CZ" sz="2000" dirty="0" err="1"/>
              <a:t>defect</a:t>
            </a:r>
            <a:r>
              <a:rPr lang="cs-CZ" sz="2000" dirty="0"/>
              <a:t> – </a:t>
            </a:r>
            <a:r>
              <a:rPr lang="cs-CZ" sz="2000" dirty="0" err="1"/>
              <a:t>altitudinal</a:t>
            </a:r>
            <a:r>
              <a:rPr lang="cs-CZ" sz="2000" dirty="0"/>
              <a:t> </a:t>
            </a:r>
            <a:r>
              <a:rPr lang="cs-CZ" sz="2000" dirty="0" err="1"/>
              <a:t>scotoma</a:t>
            </a:r>
            <a:endParaRPr lang="cs-CZ" sz="2000" dirty="0"/>
          </a:p>
          <a:p>
            <a:pPr lvl="1">
              <a:lnSpc>
                <a:spcPct val="150000"/>
              </a:lnSpc>
              <a:buClr>
                <a:schemeClr val="tx1"/>
              </a:buClr>
              <a:buSzPct val="80000"/>
              <a:buFontTx/>
              <a:buChar char="•"/>
            </a:pPr>
            <a:r>
              <a:rPr lang="sk-SK" sz="2000" dirty="0" err="1"/>
              <a:t>unilateral</a:t>
            </a:r>
            <a:r>
              <a:rPr lang="sk-SK" sz="2000" dirty="0"/>
              <a:t> </a:t>
            </a:r>
            <a:r>
              <a:rPr lang="sk-SK" sz="2000" dirty="0" err="1"/>
              <a:t>ischemic</a:t>
            </a:r>
            <a:r>
              <a:rPr lang="sk-SK" sz="2000" dirty="0"/>
              <a:t> </a:t>
            </a:r>
            <a:r>
              <a:rPr lang="sk-SK" sz="2000" dirty="0" err="1"/>
              <a:t>optic</a:t>
            </a:r>
            <a:r>
              <a:rPr lang="sk-SK" sz="2000" dirty="0"/>
              <a:t> </a:t>
            </a:r>
            <a:r>
              <a:rPr lang="sk-SK" sz="2000" dirty="0" err="1"/>
              <a:t>disc</a:t>
            </a:r>
            <a:r>
              <a:rPr lang="sk-SK" sz="2000" dirty="0"/>
              <a:t> </a:t>
            </a:r>
            <a:r>
              <a:rPr lang="sk-SK" sz="2000" dirty="0" err="1"/>
              <a:t>oedema</a:t>
            </a:r>
            <a:endParaRPr lang="sk-SK" sz="2300" dirty="0"/>
          </a:p>
          <a:p>
            <a:pPr>
              <a:lnSpc>
                <a:spcPct val="150000"/>
              </a:lnSpc>
              <a:buNone/>
            </a:pPr>
            <a:endParaRPr lang="sk-SK" sz="2300" b="1" dirty="0"/>
          </a:p>
        </p:txBody>
      </p:sp>
      <p:pic>
        <p:nvPicPr>
          <p:cNvPr id="5" name="Picture 6" descr="prochazkova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8453891" y="4118241"/>
            <a:ext cx="3292394" cy="2378581"/>
          </a:xfrm>
          <a:prstGeom prst="rect">
            <a:avLst/>
          </a:prstGeom>
        </p:spPr>
      </p:pic>
      <p:pic>
        <p:nvPicPr>
          <p:cNvPr id="6" name="Picture 10" descr="dolezelova1O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8438041" y="1376653"/>
            <a:ext cx="3281616" cy="2378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9930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981200" y="-142900"/>
            <a:ext cx="8229600" cy="1143000"/>
          </a:xfrm>
        </p:spPr>
        <p:txBody>
          <a:bodyPr>
            <a:normAutofit/>
          </a:bodyPr>
          <a:lstStyle/>
          <a:p>
            <a:r>
              <a:rPr lang="sk-SK" sz="3600" b="1" dirty="0" err="1">
                <a:latin typeface="+mn-lt"/>
              </a:rPr>
              <a:t>Anterior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ischemic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optic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neuropathy</a:t>
            </a:r>
            <a:endParaRPr lang="sk-SK" sz="3600" b="1" dirty="0">
              <a:latin typeface="+mn-lt"/>
            </a:endParaRPr>
          </a:p>
        </p:txBody>
      </p:sp>
      <p:sp>
        <p:nvSpPr>
          <p:cNvPr id="3" name="Zástupný symbol obsahu 2"/>
          <p:cNvSpPr>
            <a:spLocks noGrp="1"/>
          </p:cNvSpPr>
          <p:nvPr>
            <p:ph idx="1"/>
          </p:nvPr>
        </p:nvSpPr>
        <p:spPr>
          <a:xfrm>
            <a:off x="387705" y="841248"/>
            <a:ext cx="7936993" cy="6016752"/>
          </a:xfrm>
        </p:spPr>
        <p:txBody>
          <a:bodyPr>
            <a:noAutofit/>
          </a:bodyPr>
          <a:lstStyle/>
          <a:p>
            <a:pPr>
              <a:lnSpc>
                <a:spcPct val="150000"/>
              </a:lnSpc>
              <a:buNone/>
            </a:pPr>
            <a:r>
              <a:rPr lang="sk-SK" sz="1800" b="1" dirty="0" err="1">
                <a:solidFill>
                  <a:srgbClr val="FF0000"/>
                </a:solidFill>
              </a:rPr>
              <a:t>Arteritic</a:t>
            </a:r>
            <a:r>
              <a:rPr lang="sk-SK" sz="1800" b="1" dirty="0">
                <a:solidFill>
                  <a:srgbClr val="FF0000"/>
                </a:solidFill>
              </a:rPr>
              <a:t> </a:t>
            </a:r>
            <a:r>
              <a:rPr lang="sk-SK" sz="1800" b="1" dirty="0" err="1">
                <a:solidFill>
                  <a:srgbClr val="FF0000"/>
                </a:solidFill>
              </a:rPr>
              <a:t>form</a:t>
            </a:r>
            <a:r>
              <a:rPr lang="sk-SK" sz="1800" b="1" dirty="0">
                <a:solidFill>
                  <a:srgbClr val="FF0000"/>
                </a:solidFill>
              </a:rPr>
              <a:t> </a:t>
            </a:r>
            <a:r>
              <a:rPr lang="sk-SK" sz="1800" dirty="0"/>
              <a:t>(10 – 15 </a:t>
            </a:r>
            <a:r>
              <a:rPr lang="en-US" sz="1800" dirty="0"/>
              <a:t>%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all</a:t>
            </a:r>
            <a:r>
              <a:rPr lang="cs-CZ" sz="1800" dirty="0"/>
              <a:t> </a:t>
            </a:r>
            <a:r>
              <a:rPr lang="cs-CZ" sz="1800" dirty="0" err="1"/>
              <a:t>cases</a:t>
            </a:r>
            <a:r>
              <a:rPr lang="sk-SK" sz="1800" dirty="0"/>
              <a:t>) – </a:t>
            </a:r>
            <a:r>
              <a:rPr lang="sk-SK" sz="1800" dirty="0" err="1"/>
              <a:t>less</a:t>
            </a:r>
            <a:r>
              <a:rPr lang="sk-SK" sz="1800" dirty="0"/>
              <a:t> </a:t>
            </a:r>
            <a:r>
              <a:rPr lang="sk-SK" sz="1800" dirty="0" err="1"/>
              <a:t>common</a:t>
            </a:r>
            <a:r>
              <a:rPr lang="sk-SK" sz="1800" dirty="0"/>
              <a:t>, more </a:t>
            </a:r>
            <a:r>
              <a:rPr lang="sk-SK" sz="1800" dirty="0" err="1"/>
              <a:t>serious</a:t>
            </a:r>
            <a:endParaRPr lang="sk-SK" sz="1800" dirty="0"/>
          </a:p>
          <a:p>
            <a:pPr>
              <a:lnSpc>
                <a:spcPct val="150000"/>
              </a:lnSpc>
            </a:pPr>
            <a:r>
              <a:rPr lang="sk-SK" sz="1800" dirty="0"/>
              <a:t>Risk </a:t>
            </a:r>
            <a:r>
              <a:rPr lang="sk-SK" sz="1800" dirty="0" err="1"/>
              <a:t>factors</a:t>
            </a:r>
            <a:r>
              <a:rPr lang="sk-SK" sz="1800" dirty="0"/>
              <a:t>: association </a:t>
            </a:r>
            <a:r>
              <a:rPr lang="sk-SK" sz="1800" dirty="0" err="1"/>
              <a:t>with</a:t>
            </a:r>
            <a:r>
              <a:rPr lang="sk-SK" sz="1800" dirty="0"/>
              <a:t> </a:t>
            </a:r>
            <a:r>
              <a:rPr lang="sk-SK" sz="1800" dirty="0" err="1"/>
              <a:t>systemic</a:t>
            </a:r>
            <a:r>
              <a:rPr lang="sk-SK" sz="1800" dirty="0"/>
              <a:t> </a:t>
            </a:r>
            <a:r>
              <a:rPr lang="sk-SK" sz="1800" dirty="0" err="1"/>
              <a:t>vasculitis</a:t>
            </a:r>
            <a:r>
              <a:rPr lang="sk-SK" sz="1800" dirty="0"/>
              <a:t> (</a:t>
            </a:r>
            <a:r>
              <a:rPr lang="sk-SK" sz="1800" dirty="0" err="1"/>
              <a:t>giant-cell</a:t>
            </a:r>
            <a:r>
              <a:rPr lang="sk-SK" sz="1800" dirty="0"/>
              <a:t> </a:t>
            </a:r>
            <a:r>
              <a:rPr lang="sk-SK" sz="1800" dirty="0" err="1"/>
              <a:t>arteritis</a:t>
            </a:r>
            <a:r>
              <a:rPr lang="sk-SK" sz="1800" dirty="0"/>
              <a:t> = </a:t>
            </a:r>
            <a:r>
              <a:rPr lang="sk-SK" sz="1800" dirty="0" err="1"/>
              <a:t>Horton</a:t>
            </a:r>
            <a:r>
              <a:rPr lang="sk-SK" sz="1800" dirty="0"/>
              <a:t> </a:t>
            </a:r>
            <a:r>
              <a:rPr lang="sk-SK" sz="1800" dirty="0" err="1"/>
              <a:t>disease</a:t>
            </a:r>
            <a:r>
              <a:rPr lang="sk-SK" sz="18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1800" dirty="0" err="1"/>
              <a:t>Clinical</a:t>
            </a:r>
            <a:r>
              <a:rPr lang="sk-SK" sz="1800" dirty="0"/>
              <a:t> </a:t>
            </a:r>
            <a:r>
              <a:rPr lang="sk-SK" sz="1800" dirty="0" err="1"/>
              <a:t>picture</a:t>
            </a:r>
            <a:r>
              <a:rPr lang="sk-SK" sz="1800" dirty="0"/>
              <a:t>: </a:t>
            </a:r>
            <a:r>
              <a:rPr lang="sk-SK" sz="1800" dirty="0" err="1"/>
              <a:t>loss</a:t>
            </a:r>
            <a:r>
              <a:rPr lang="sk-SK" sz="1800" dirty="0"/>
              <a:t> on </a:t>
            </a:r>
            <a:r>
              <a:rPr lang="sk-SK" sz="1800" dirty="0" err="1"/>
              <a:t>weight</a:t>
            </a:r>
            <a:r>
              <a:rPr lang="sk-SK" sz="1800" dirty="0"/>
              <a:t>, </a:t>
            </a:r>
            <a:r>
              <a:rPr lang="sk-SK" sz="1800" dirty="0" err="1"/>
              <a:t>headache</a:t>
            </a:r>
            <a:r>
              <a:rPr lang="sk-SK" sz="1800" dirty="0"/>
              <a:t>, </a:t>
            </a:r>
            <a:r>
              <a:rPr lang="sk-SK" sz="1800" dirty="0" err="1"/>
              <a:t>jaw</a:t>
            </a:r>
            <a:r>
              <a:rPr lang="sk-SK" sz="1800" dirty="0"/>
              <a:t> </a:t>
            </a:r>
            <a:r>
              <a:rPr lang="sk-SK" sz="1800" dirty="0" err="1"/>
              <a:t>claudication</a:t>
            </a:r>
            <a:r>
              <a:rPr lang="sk-SK" sz="1800" dirty="0"/>
              <a:t>, </a:t>
            </a:r>
            <a:r>
              <a:rPr lang="sk-SK" sz="1800" dirty="0" err="1"/>
              <a:t>tenderness</a:t>
            </a:r>
            <a:r>
              <a:rPr lang="sk-SK" sz="1800" dirty="0"/>
              <a:t> and </a:t>
            </a:r>
            <a:r>
              <a:rPr lang="sk-SK" sz="1800" dirty="0" err="1"/>
              <a:t>sensitivity</a:t>
            </a:r>
            <a:r>
              <a:rPr lang="sk-SK" sz="1800" dirty="0"/>
              <a:t> on the </a:t>
            </a:r>
            <a:r>
              <a:rPr lang="sk-SK" sz="1800" dirty="0" err="1"/>
              <a:t>scalp</a:t>
            </a:r>
            <a:r>
              <a:rPr lang="sk-SK" sz="18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1800" dirty="0" err="1"/>
              <a:t>very</a:t>
            </a:r>
            <a:r>
              <a:rPr lang="sk-SK" sz="1800" dirty="0"/>
              <a:t> high </a:t>
            </a:r>
            <a:r>
              <a:rPr lang="sk-SK" sz="1800" dirty="0" err="1"/>
              <a:t>sedimentation</a:t>
            </a:r>
            <a:r>
              <a:rPr lang="sk-SK" sz="1800" dirty="0"/>
              <a:t> rate - over 100 per </a:t>
            </a:r>
            <a:r>
              <a:rPr lang="sk-SK" sz="1800" dirty="0" err="1"/>
              <a:t>hour</a:t>
            </a:r>
            <a:r>
              <a:rPr lang="sk-SK" sz="1800" dirty="0"/>
              <a:t>, </a:t>
            </a:r>
            <a:r>
              <a:rPr lang="sk-SK" sz="1800" dirty="0" err="1"/>
              <a:t>temporal</a:t>
            </a:r>
            <a:r>
              <a:rPr lang="sk-SK" sz="1800" dirty="0"/>
              <a:t> </a:t>
            </a:r>
            <a:r>
              <a:rPr lang="sk-SK" sz="1800" dirty="0" err="1"/>
              <a:t>artery</a:t>
            </a:r>
            <a:r>
              <a:rPr lang="sk-SK" sz="1800" dirty="0"/>
              <a:t> </a:t>
            </a:r>
            <a:r>
              <a:rPr lang="sk-SK" sz="1800" dirty="0" err="1"/>
              <a:t>biopsy</a:t>
            </a:r>
            <a:endParaRPr lang="sk-SK" sz="1800" dirty="0"/>
          </a:p>
          <a:p>
            <a:pPr>
              <a:lnSpc>
                <a:spcPct val="150000"/>
              </a:lnSpc>
            </a:pPr>
            <a:r>
              <a:rPr lang="sk-SK" sz="1800" b="1" dirty="0"/>
              <a:t>High risk of </a:t>
            </a:r>
            <a:r>
              <a:rPr lang="sk-SK" sz="1800" b="1" dirty="0" err="1"/>
              <a:t>affection</a:t>
            </a:r>
            <a:r>
              <a:rPr lang="sk-SK" sz="1800" b="1" dirty="0"/>
              <a:t> of </a:t>
            </a:r>
            <a:r>
              <a:rPr lang="sk-SK" sz="1800" b="1" dirty="0" err="1"/>
              <a:t>fellow</a:t>
            </a:r>
            <a:r>
              <a:rPr lang="sk-SK" sz="1800" b="1" dirty="0"/>
              <a:t> </a:t>
            </a:r>
            <a:r>
              <a:rPr lang="sk-SK" sz="1800" b="1" dirty="0" err="1"/>
              <a:t>eye</a:t>
            </a:r>
            <a:r>
              <a:rPr lang="sk-SK" sz="1800" b="1" dirty="0"/>
              <a:t> </a:t>
            </a:r>
            <a:r>
              <a:rPr lang="sk-SK" sz="1800" dirty="0"/>
              <a:t>(</a:t>
            </a:r>
            <a:r>
              <a:rPr lang="sk-SK" sz="1800" dirty="0" err="1"/>
              <a:t>days</a:t>
            </a:r>
            <a:r>
              <a:rPr lang="sk-SK" sz="1800" dirty="0"/>
              <a:t>, </a:t>
            </a:r>
            <a:r>
              <a:rPr lang="sk-SK" sz="1800" dirty="0" err="1"/>
              <a:t>weeks</a:t>
            </a:r>
            <a:r>
              <a:rPr lang="sk-SK" sz="1800" dirty="0"/>
              <a:t>) – </a:t>
            </a:r>
            <a:r>
              <a:rPr lang="sk-SK" sz="1800" b="1" dirty="0" err="1"/>
              <a:t>immediate</a:t>
            </a:r>
            <a:r>
              <a:rPr lang="sk-SK" sz="1800" b="1" dirty="0"/>
              <a:t> </a:t>
            </a:r>
            <a:r>
              <a:rPr lang="sk-SK" sz="1800" b="1" dirty="0" err="1"/>
              <a:t>therapy</a:t>
            </a:r>
            <a:r>
              <a:rPr lang="sk-SK" sz="1800" b="1" dirty="0"/>
              <a:t>!!!</a:t>
            </a:r>
          </a:p>
          <a:p>
            <a:pPr>
              <a:lnSpc>
                <a:spcPct val="150000"/>
              </a:lnSpc>
            </a:pPr>
            <a:r>
              <a:rPr lang="sk-SK" sz="1800" i="1" dirty="0" err="1"/>
              <a:t>Therapy</a:t>
            </a:r>
            <a:r>
              <a:rPr lang="sk-SK" sz="1800" i="1" dirty="0"/>
              <a:t>: </a:t>
            </a:r>
            <a:r>
              <a:rPr lang="sk-SK" sz="1800" dirty="0"/>
              <a:t>high </a:t>
            </a:r>
            <a:r>
              <a:rPr lang="sk-SK" sz="1800" dirty="0" err="1"/>
              <a:t>dosage</a:t>
            </a:r>
            <a:r>
              <a:rPr lang="sk-SK" sz="1800" dirty="0"/>
              <a:t> of </a:t>
            </a:r>
            <a:r>
              <a:rPr lang="sk-SK" sz="1800" dirty="0" err="1"/>
              <a:t>intravenous</a:t>
            </a:r>
            <a:r>
              <a:rPr lang="sk-SK" sz="1800" dirty="0"/>
              <a:t> </a:t>
            </a:r>
            <a:r>
              <a:rPr lang="sk-SK" sz="1800" dirty="0" err="1"/>
              <a:t>corticoids</a:t>
            </a:r>
            <a:endParaRPr lang="sk-SK" sz="1800" dirty="0"/>
          </a:p>
          <a:p>
            <a:pPr marL="0" indent="0">
              <a:lnSpc>
                <a:spcPct val="150000"/>
              </a:lnSpc>
              <a:buNone/>
            </a:pPr>
            <a:r>
              <a:rPr lang="sk-SK" sz="1800" b="1" dirty="0" err="1">
                <a:solidFill>
                  <a:srgbClr val="FF0000"/>
                </a:solidFill>
              </a:rPr>
              <a:t>Nonarteritic</a:t>
            </a:r>
            <a:r>
              <a:rPr lang="sk-SK" sz="1800" b="1" dirty="0">
                <a:solidFill>
                  <a:srgbClr val="FF0000"/>
                </a:solidFill>
              </a:rPr>
              <a:t> </a:t>
            </a:r>
            <a:r>
              <a:rPr lang="sk-SK" sz="1800" b="1" dirty="0" err="1">
                <a:solidFill>
                  <a:srgbClr val="FF0000"/>
                </a:solidFill>
              </a:rPr>
              <a:t>form</a:t>
            </a:r>
            <a:r>
              <a:rPr lang="sk-SK" sz="1800" b="1" dirty="0">
                <a:solidFill>
                  <a:srgbClr val="FF0000"/>
                </a:solidFill>
              </a:rPr>
              <a:t> </a:t>
            </a:r>
            <a:r>
              <a:rPr lang="sk-SK" sz="1800" dirty="0"/>
              <a:t>(85 – 90 </a:t>
            </a:r>
            <a:r>
              <a:rPr lang="en-US" sz="1800" dirty="0"/>
              <a:t>%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all</a:t>
            </a:r>
            <a:r>
              <a:rPr lang="cs-CZ" sz="1800" dirty="0"/>
              <a:t> </a:t>
            </a:r>
            <a:r>
              <a:rPr lang="cs-CZ" sz="1800" dirty="0" err="1"/>
              <a:t>cases</a:t>
            </a:r>
            <a:r>
              <a:rPr lang="sk-SK" sz="1800" dirty="0"/>
              <a:t>)</a:t>
            </a:r>
            <a:endParaRPr lang="sk-SK" sz="1800" b="1" dirty="0"/>
          </a:p>
          <a:p>
            <a:pPr>
              <a:lnSpc>
                <a:spcPct val="150000"/>
              </a:lnSpc>
            </a:pPr>
            <a:r>
              <a:rPr lang="cs-CZ" sz="1800" dirty="0"/>
              <a:t>Risk </a:t>
            </a:r>
            <a:r>
              <a:rPr lang="cs-CZ" sz="1800" dirty="0" err="1"/>
              <a:t>factors</a:t>
            </a:r>
            <a:r>
              <a:rPr lang="cs-CZ" sz="1800" dirty="0"/>
              <a:t>: </a:t>
            </a:r>
            <a:r>
              <a:rPr lang="cs-CZ" sz="1800" dirty="0" err="1"/>
              <a:t>hypertension</a:t>
            </a:r>
            <a:r>
              <a:rPr lang="cs-CZ" sz="1800" dirty="0"/>
              <a:t>, diabetes, </a:t>
            </a:r>
            <a:r>
              <a:rPr lang="cs-CZ" sz="1800" dirty="0" err="1"/>
              <a:t>dyslipidemia</a:t>
            </a:r>
            <a:r>
              <a:rPr lang="cs-CZ" sz="1800" dirty="0"/>
              <a:t>, smoking, obesity</a:t>
            </a:r>
          </a:p>
          <a:p>
            <a:pPr>
              <a:lnSpc>
                <a:spcPct val="150000"/>
              </a:lnSpc>
            </a:pPr>
            <a:r>
              <a:rPr lang="sk-SK" sz="1800" i="1" dirty="0" err="1"/>
              <a:t>Therapy</a:t>
            </a:r>
            <a:r>
              <a:rPr lang="sk-SK" sz="1800" i="1" dirty="0"/>
              <a:t>: </a:t>
            </a:r>
            <a:r>
              <a:rPr lang="sk-SK" sz="1800" dirty="0"/>
              <a:t>N/A, </a:t>
            </a:r>
            <a:r>
              <a:rPr lang="sk-SK" sz="1800" dirty="0" err="1"/>
              <a:t>compensation</a:t>
            </a:r>
            <a:r>
              <a:rPr lang="sk-SK" sz="1800" dirty="0"/>
              <a:t> of </a:t>
            </a:r>
            <a:r>
              <a:rPr lang="sk-SK" sz="1800" dirty="0" err="1"/>
              <a:t>all</a:t>
            </a:r>
            <a:r>
              <a:rPr lang="sk-SK" sz="1800" dirty="0"/>
              <a:t> </a:t>
            </a:r>
            <a:r>
              <a:rPr lang="sk-SK" sz="1800" dirty="0" err="1"/>
              <a:t>systemic</a:t>
            </a:r>
            <a:r>
              <a:rPr lang="sk-SK" sz="1800" dirty="0"/>
              <a:t> </a:t>
            </a:r>
            <a:r>
              <a:rPr lang="sk-SK" sz="1800" dirty="0" err="1"/>
              <a:t>diseases</a:t>
            </a:r>
            <a:endParaRPr lang="sk-SK" sz="1800" dirty="0"/>
          </a:p>
        </p:txBody>
      </p:sp>
      <p:pic>
        <p:nvPicPr>
          <p:cNvPr id="4" name="Picture 14" descr="D:\slides\Neuropathies 14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256739" y="924781"/>
            <a:ext cx="3667037" cy="3323252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</p:pic>
      <p:sp>
        <p:nvSpPr>
          <p:cNvPr id="5" name="BlokTextu 4">
            <a:extLst>
              <a:ext uri="{FF2B5EF4-FFF2-40B4-BE49-F238E27FC236}">
                <a16:creationId xmlns:a16="http://schemas.microsoft.com/office/drawing/2014/main" id="{A93C25BB-D64C-4CE6-BD41-83FCA2D36B7B}"/>
              </a:ext>
            </a:extLst>
          </p:cNvPr>
          <p:cNvSpPr txBox="1"/>
          <p:nvPr/>
        </p:nvSpPr>
        <p:spPr>
          <a:xfrm>
            <a:off x="9014791" y="976483"/>
            <a:ext cx="2854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b="1" dirty="0" err="1">
                <a:solidFill>
                  <a:srgbClr val="FF0000"/>
                </a:solidFill>
              </a:rPr>
              <a:t>Temporal</a:t>
            </a:r>
            <a:r>
              <a:rPr lang="cs-CZ" b="1" dirty="0">
                <a:solidFill>
                  <a:srgbClr val="FF0000"/>
                </a:solidFill>
              </a:rPr>
              <a:t> </a:t>
            </a:r>
            <a:r>
              <a:rPr lang="cs-CZ" b="1" dirty="0" err="1">
                <a:solidFill>
                  <a:srgbClr val="FF0000"/>
                </a:solidFill>
              </a:rPr>
              <a:t>artery</a:t>
            </a:r>
            <a:r>
              <a:rPr lang="cs-CZ" b="1" dirty="0">
                <a:solidFill>
                  <a:srgbClr val="FF0000"/>
                </a:solidFill>
              </a:rPr>
              <a:t> in GCA</a:t>
            </a:r>
            <a:endParaRPr lang="sk-SK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873178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Content</a:t>
            </a:r>
            <a:r>
              <a:rPr lang="sk-SK" sz="3600" b="1" dirty="0">
                <a:latin typeface="+mn-lt"/>
              </a:rPr>
              <a:t> of </a:t>
            </a:r>
            <a:r>
              <a:rPr lang="sk-SK" sz="3600" b="1" dirty="0" err="1">
                <a:latin typeface="+mn-lt"/>
              </a:rPr>
              <a:t>neuroophthalmology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11745432" cy="5486400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150000"/>
              </a:lnSpc>
            </a:pPr>
            <a:r>
              <a:rPr lang="sk-SK" sz="2400" b="1" dirty="0" err="1">
                <a:solidFill>
                  <a:srgbClr val="9E0000"/>
                </a:solidFill>
              </a:rPr>
              <a:t>Visual</a:t>
            </a:r>
            <a:r>
              <a:rPr lang="sk-SK" sz="2400" b="1" dirty="0">
                <a:solidFill>
                  <a:srgbClr val="9E0000"/>
                </a:solidFill>
              </a:rPr>
              <a:t> </a:t>
            </a:r>
            <a:r>
              <a:rPr lang="sk-SK" sz="2400" b="1" dirty="0" err="1">
                <a:solidFill>
                  <a:srgbClr val="9E0000"/>
                </a:solidFill>
              </a:rPr>
              <a:t>pathways</a:t>
            </a:r>
            <a:r>
              <a:rPr lang="sk-SK" sz="2400" b="1" dirty="0">
                <a:solidFill>
                  <a:srgbClr val="9E0000"/>
                </a:solidFill>
              </a:rPr>
              <a:t> </a:t>
            </a:r>
            <a:r>
              <a:rPr lang="sk-SK" sz="2400" b="1" dirty="0" err="1">
                <a:solidFill>
                  <a:srgbClr val="9E0000"/>
                </a:solidFill>
              </a:rPr>
              <a:t>affections</a:t>
            </a:r>
            <a:endParaRPr lang="sk-SK" sz="24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2000" dirty="0" err="1"/>
              <a:t>disorders</a:t>
            </a:r>
            <a:r>
              <a:rPr lang="sk-SK" sz="2000" dirty="0"/>
              <a:t> and </a:t>
            </a:r>
            <a:r>
              <a:rPr lang="sk-SK" sz="2000" dirty="0" err="1"/>
              <a:t>affections</a:t>
            </a:r>
            <a:r>
              <a:rPr lang="sk-SK" sz="2000" dirty="0"/>
              <a:t> of </a:t>
            </a:r>
            <a:r>
              <a:rPr lang="sk-SK" sz="2000" dirty="0" err="1"/>
              <a:t>optic</a:t>
            </a:r>
            <a:r>
              <a:rPr lang="sk-SK" sz="2000" dirty="0"/>
              <a:t> nerve </a:t>
            </a:r>
            <a:r>
              <a:rPr lang="sk-SK" sz="2000" dirty="0" err="1"/>
              <a:t>chiasmatic</a:t>
            </a:r>
            <a:r>
              <a:rPr lang="sk-SK" sz="2000" dirty="0"/>
              <a:t> </a:t>
            </a:r>
            <a:r>
              <a:rPr lang="sk-SK" sz="2000" dirty="0" err="1"/>
              <a:t>lesions</a:t>
            </a:r>
            <a:r>
              <a:rPr lang="sk-SK" sz="2000" dirty="0"/>
              <a:t>, </a:t>
            </a:r>
            <a:r>
              <a:rPr lang="sk-SK" sz="2000" dirty="0" err="1"/>
              <a:t>postchiasmatic</a:t>
            </a:r>
            <a:r>
              <a:rPr lang="sk-SK" sz="2000" dirty="0"/>
              <a:t> </a:t>
            </a:r>
            <a:r>
              <a:rPr lang="sk-SK" sz="2000" dirty="0" err="1"/>
              <a:t>lesions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typical</a:t>
            </a:r>
            <a:r>
              <a:rPr lang="sk-SK" sz="2000" dirty="0"/>
              <a:t> </a:t>
            </a:r>
            <a:r>
              <a:rPr lang="sk-SK" sz="2000" dirty="0" err="1"/>
              <a:t>manifestation</a:t>
            </a:r>
            <a:r>
              <a:rPr lang="sk-SK" sz="2000" dirty="0"/>
              <a:t> – </a:t>
            </a:r>
            <a:r>
              <a:rPr lang="sk-SK" sz="2000" dirty="0" err="1"/>
              <a:t>decrease</a:t>
            </a:r>
            <a:r>
              <a:rPr lang="sk-SK" sz="2000" dirty="0"/>
              <a:t> of </a:t>
            </a:r>
            <a:r>
              <a:rPr lang="sk-SK" sz="2000" dirty="0" err="1"/>
              <a:t>visual</a:t>
            </a:r>
            <a:r>
              <a:rPr lang="sk-SK" sz="2000" dirty="0"/>
              <a:t> </a:t>
            </a:r>
            <a:r>
              <a:rPr lang="sk-SK" sz="2000" dirty="0" err="1"/>
              <a:t>acuity</a:t>
            </a:r>
            <a:r>
              <a:rPr lang="sk-SK" sz="2000" dirty="0"/>
              <a:t> and </a:t>
            </a:r>
            <a:r>
              <a:rPr lang="sk-SK" sz="2000" dirty="0" err="1"/>
              <a:t>visual</a:t>
            </a:r>
            <a:r>
              <a:rPr lang="sk-SK" sz="2000" dirty="0"/>
              <a:t> </a:t>
            </a:r>
            <a:r>
              <a:rPr lang="sk-SK" sz="2000" dirty="0" err="1"/>
              <a:t>field</a:t>
            </a:r>
            <a:r>
              <a:rPr lang="sk-SK" sz="2000" dirty="0"/>
              <a:t> </a:t>
            </a:r>
            <a:r>
              <a:rPr lang="sk-SK" sz="2000" dirty="0" err="1"/>
              <a:t>defect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400" b="1" dirty="0" err="1">
                <a:solidFill>
                  <a:srgbClr val="9E0000"/>
                </a:solidFill>
              </a:rPr>
              <a:t>Disorders</a:t>
            </a:r>
            <a:r>
              <a:rPr lang="sk-SK" sz="2400" b="1" dirty="0">
                <a:solidFill>
                  <a:srgbClr val="9E0000"/>
                </a:solidFill>
              </a:rPr>
              <a:t> of </a:t>
            </a:r>
            <a:r>
              <a:rPr lang="sk-SK" sz="2400" b="1" dirty="0" err="1">
                <a:solidFill>
                  <a:srgbClr val="9E0000"/>
                </a:solidFill>
              </a:rPr>
              <a:t>oculomotor</a:t>
            </a:r>
            <a:r>
              <a:rPr lang="sk-SK" sz="2400" b="1" dirty="0">
                <a:solidFill>
                  <a:srgbClr val="9E0000"/>
                </a:solidFill>
              </a:rPr>
              <a:t> </a:t>
            </a:r>
            <a:r>
              <a:rPr lang="sk-SK" sz="2400" b="1" dirty="0" err="1">
                <a:solidFill>
                  <a:srgbClr val="9E0000"/>
                </a:solidFill>
              </a:rPr>
              <a:t>balance</a:t>
            </a:r>
            <a:endParaRPr lang="sk-SK" sz="24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2000" dirty="0" err="1"/>
              <a:t>neurogenic</a:t>
            </a:r>
            <a:r>
              <a:rPr lang="sk-SK" sz="2000" dirty="0"/>
              <a:t> </a:t>
            </a:r>
            <a:r>
              <a:rPr lang="sk-SK" sz="2000" dirty="0" err="1"/>
              <a:t>ofi</a:t>
            </a:r>
            <a:r>
              <a:rPr lang="sk-SK" sz="2000" dirty="0"/>
              <a:t> </a:t>
            </a:r>
            <a:r>
              <a:rPr lang="sk-SK" sz="2000" dirty="0" err="1"/>
              <a:t>myogenic</a:t>
            </a:r>
            <a:r>
              <a:rPr lang="sk-SK" sz="2000" dirty="0"/>
              <a:t> </a:t>
            </a:r>
            <a:r>
              <a:rPr lang="sk-SK" sz="2000" dirty="0" err="1"/>
              <a:t>etiology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typical</a:t>
            </a:r>
            <a:r>
              <a:rPr lang="sk-SK" sz="2000" dirty="0"/>
              <a:t> </a:t>
            </a:r>
            <a:r>
              <a:rPr lang="sk-SK" sz="2000" dirty="0" err="1"/>
              <a:t>manifestation</a:t>
            </a:r>
            <a:r>
              <a:rPr lang="sk-SK" sz="2000" dirty="0"/>
              <a:t> - </a:t>
            </a:r>
            <a:r>
              <a:rPr lang="sk-SK" sz="2000" dirty="0" err="1"/>
              <a:t>binocular</a:t>
            </a:r>
            <a:r>
              <a:rPr lang="sk-SK" sz="2000" dirty="0"/>
              <a:t> </a:t>
            </a:r>
            <a:r>
              <a:rPr lang="sk-SK" sz="2000" dirty="0" err="1"/>
              <a:t>diplopia</a:t>
            </a:r>
            <a:r>
              <a:rPr lang="sk-SK" sz="2000" dirty="0"/>
              <a:t> and </a:t>
            </a:r>
            <a:r>
              <a:rPr lang="sk-SK" sz="2000" dirty="0" err="1"/>
              <a:t>paralytic</a:t>
            </a:r>
            <a:r>
              <a:rPr lang="sk-SK" sz="2000" dirty="0"/>
              <a:t> </a:t>
            </a:r>
            <a:r>
              <a:rPr lang="sk-SK" sz="2000" dirty="0" err="1"/>
              <a:t>strabismus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400" b="1" dirty="0" err="1">
                <a:solidFill>
                  <a:srgbClr val="9E0000"/>
                </a:solidFill>
              </a:rPr>
              <a:t>Disorders</a:t>
            </a:r>
            <a:r>
              <a:rPr lang="sk-SK" sz="2400" b="1" dirty="0">
                <a:solidFill>
                  <a:srgbClr val="9E0000"/>
                </a:solidFill>
              </a:rPr>
              <a:t> of </a:t>
            </a:r>
            <a:r>
              <a:rPr lang="sk-SK" sz="2400" b="1" dirty="0" err="1">
                <a:solidFill>
                  <a:srgbClr val="9E0000"/>
                </a:solidFill>
              </a:rPr>
              <a:t>pupillary</a:t>
            </a:r>
            <a:r>
              <a:rPr lang="sk-SK" sz="2400" b="1" dirty="0">
                <a:solidFill>
                  <a:srgbClr val="9E0000"/>
                </a:solidFill>
              </a:rPr>
              <a:t> </a:t>
            </a:r>
            <a:r>
              <a:rPr lang="sk-SK" sz="2400" b="1" dirty="0" err="1">
                <a:solidFill>
                  <a:srgbClr val="9E0000"/>
                </a:solidFill>
              </a:rPr>
              <a:t>reactions</a:t>
            </a:r>
            <a:endParaRPr lang="sk-SK" sz="24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2000" dirty="0" err="1"/>
              <a:t>any</a:t>
            </a:r>
            <a:r>
              <a:rPr lang="sk-SK" sz="2000" dirty="0"/>
              <a:t> </a:t>
            </a:r>
            <a:r>
              <a:rPr lang="sk-SK" sz="2000" dirty="0" err="1"/>
              <a:t>disorder</a:t>
            </a:r>
            <a:r>
              <a:rPr lang="sk-SK" sz="2000" dirty="0"/>
              <a:t> in </a:t>
            </a:r>
            <a:r>
              <a:rPr lang="sk-SK" sz="2000" dirty="0" err="1"/>
              <a:t>any</a:t>
            </a:r>
            <a:r>
              <a:rPr lang="sk-SK" sz="2000" dirty="0"/>
              <a:t> part of </a:t>
            </a:r>
            <a:r>
              <a:rPr lang="sk-SK" sz="2000" dirty="0" err="1"/>
              <a:t>pupilomotoric</a:t>
            </a:r>
            <a:r>
              <a:rPr lang="sk-SK" sz="2000" dirty="0"/>
              <a:t> </a:t>
            </a:r>
            <a:r>
              <a:rPr lang="sk-SK" sz="2000" dirty="0" err="1"/>
              <a:t>pathway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typical</a:t>
            </a:r>
            <a:r>
              <a:rPr lang="sk-SK" sz="2000" dirty="0"/>
              <a:t> </a:t>
            </a:r>
            <a:r>
              <a:rPr lang="sk-SK" sz="2000" dirty="0" err="1"/>
              <a:t>manifestation</a:t>
            </a:r>
            <a:r>
              <a:rPr lang="sk-SK" sz="2000" dirty="0"/>
              <a:t> – </a:t>
            </a:r>
            <a:r>
              <a:rPr lang="sk-SK" sz="2000" dirty="0" err="1"/>
              <a:t>anisocoria</a:t>
            </a:r>
            <a:r>
              <a:rPr lang="sk-SK" sz="2000" dirty="0"/>
              <a:t> or abnormality in </a:t>
            </a:r>
            <a:r>
              <a:rPr lang="sk-SK" sz="2000" dirty="0" err="1"/>
              <a:t>reaction</a:t>
            </a:r>
            <a:r>
              <a:rPr lang="sk-SK" sz="2000" dirty="0"/>
              <a:t> of </a:t>
            </a:r>
            <a:r>
              <a:rPr lang="sk-SK" sz="2000" dirty="0" err="1"/>
              <a:t>pupils</a:t>
            </a:r>
            <a:endParaRPr lang="sk-SK" sz="2000" dirty="0"/>
          </a:p>
          <a:p>
            <a:pPr lvl="1">
              <a:lnSpc>
                <a:spcPct val="150000"/>
              </a:lnSpc>
            </a:pP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2400" b="1" dirty="0" err="1"/>
              <a:t>Note</a:t>
            </a:r>
            <a:r>
              <a:rPr lang="cs-CZ" sz="2400" b="1" dirty="0"/>
              <a:t>:  </a:t>
            </a:r>
            <a:r>
              <a:rPr lang="cs-CZ" sz="2400" b="1" dirty="0" err="1"/>
              <a:t>all</a:t>
            </a:r>
            <a:r>
              <a:rPr lang="cs-CZ" sz="2400" b="1" dirty="0"/>
              <a:t> </a:t>
            </a:r>
            <a:r>
              <a:rPr lang="cs-CZ" sz="2400" b="1" dirty="0" err="1"/>
              <a:t>disorders</a:t>
            </a:r>
            <a:r>
              <a:rPr lang="cs-CZ" sz="2400" b="1" dirty="0"/>
              <a:t> </a:t>
            </a:r>
            <a:r>
              <a:rPr lang="cs-CZ" sz="2400" b="1" dirty="0" err="1"/>
              <a:t>mentioned</a:t>
            </a:r>
            <a:r>
              <a:rPr lang="cs-CZ" sz="2400" b="1" dirty="0"/>
              <a:t> </a:t>
            </a:r>
            <a:r>
              <a:rPr lang="cs-CZ" sz="2400" b="1" dirty="0" err="1"/>
              <a:t>above</a:t>
            </a:r>
            <a:r>
              <a:rPr lang="cs-CZ" sz="2400" b="1" dirty="0"/>
              <a:t> </a:t>
            </a:r>
            <a:r>
              <a:rPr lang="cs-CZ" sz="2400" b="1" dirty="0" err="1"/>
              <a:t>can</a:t>
            </a:r>
            <a:r>
              <a:rPr lang="cs-CZ" sz="2400" b="1" dirty="0"/>
              <a:t> </a:t>
            </a:r>
            <a:r>
              <a:rPr lang="cs-CZ" sz="2400" b="1" dirty="0" err="1"/>
              <a:t>be</a:t>
            </a:r>
            <a:r>
              <a:rPr lang="cs-CZ" sz="2400" b="1" dirty="0"/>
              <a:t> </a:t>
            </a:r>
            <a:r>
              <a:rPr lang="cs-CZ" sz="2400" b="1" dirty="0" err="1"/>
              <a:t>present</a:t>
            </a:r>
            <a:r>
              <a:rPr lang="cs-CZ" sz="2400" b="1" dirty="0"/>
              <a:t> </a:t>
            </a:r>
            <a:r>
              <a:rPr lang="cs-CZ" sz="2400" b="1" dirty="0" err="1"/>
              <a:t>at</a:t>
            </a:r>
            <a:r>
              <a:rPr lang="cs-CZ" sz="2400" b="1" dirty="0"/>
              <a:t> </a:t>
            </a:r>
            <a:r>
              <a:rPr lang="cs-CZ" sz="2400" b="1" dirty="0" err="1"/>
              <a:t>same</a:t>
            </a:r>
            <a:r>
              <a:rPr lang="cs-CZ" sz="2400" b="1" dirty="0"/>
              <a:t> </a:t>
            </a:r>
            <a:r>
              <a:rPr lang="cs-CZ" sz="2400" b="1" dirty="0" err="1"/>
              <a:t>time</a:t>
            </a:r>
            <a:r>
              <a:rPr lang="cs-CZ" sz="2400" b="1" dirty="0"/>
              <a:t> in </a:t>
            </a:r>
            <a:r>
              <a:rPr lang="cs-CZ" sz="2400" b="1" dirty="0" err="1"/>
              <a:t>various</a:t>
            </a:r>
            <a:r>
              <a:rPr lang="cs-CZ" sz="2400" b="1" dirty="0"/>
              <a:t> </a:t>
            </a:r>
            <a:r>
              <a:rPr lang="cs-CZ" sz="2400" b="1" dirty="0" err="1"/>
              <a:t>combinations</a:t>
            </a:r>
            <a:endParaRPr lang="cs-CZ" sz="2400" b="1" dirty="0"/>
          </a:p>
        </p:txBody>
      </p:sp>
    </p:spTree>
    <p:extLst>
      <p:ext uri="{BB962C8B-B14F-4D97-AF65-F5344CB8AC3E}">
        <p14:creationId xmlns:p14="http://schemas.microsoft.com/office/powerpoint/2010/main" val="385310086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981200" y="-16"/>
            <a:ext cx="8229600" cy="1143000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Optic</a:t>
            </a:r>
            <a:r>
              <a:rPr lang="sk-SK" sz="3600" b="1" dirty="0"/>
              <a:t> nerve </a:t>
            </a:r>
            <a:r>
              <a:rPr lang="sk-SK" sz="3600" b="1" dirty="0" err="1"/>
              <a:t>atrophy</a:t>
            </a:r>
            <a:endParaRPr lang="sk-SK" sz="3600" b="1" dirty="0"/>
          </a:p>
        </p:txBody>
      </p:sp>
      <p:sp>
        <p:nvSpPr>
          <p:cNvPr id="3" name="Zástupný symbol obsahu 2"/>
          <p:cNvSpPr>
            <a:spLocks noGrp="1"/>
          </p:cNvSpPr>
          <p:nvPr>
            <p:ph idx="1"/>
          </p:nvPr>
        </p:nvSpPr>
        <p:spPr>
          <a:xfrm>
            <a:off x="256032" y="1000108"/>
            <a:ext cx="11682374" cy="5643602"/>
          </a:xfrm>
        </p:spPr>
        <p:txBody>
          <a:bodyPr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sk-SK" sz="2000" dirty="0" err="1"/>
              <a:t>Irreversible</a:t>
            </a:r>
            <a:r>
              <a:rPr lang="sk-SK" sz="2000" dirty="0"/>
              <a:t> </a:t>
            </a:r>
            <a:r>
              <a:rPr lang="sk-SK" sz="2000" dirty="0" err="1"/>
              <a:t>loss</a:t>
            </a:r>
            <a:r>
              <a:rPr lang="sk-SK" sz="2000" dirty="0"/>
              <a:t> of </a:t>
            </a:r>
            <a:r>
              <a:rPr lang="sk-SK" sz="2000" dirty="0" err="1"/>
              <a:t>axons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000" dirty="0" err="1"/>
              <a:t>After</a:t>
            </a:r>
            <a:r>
              <a:rPr lang="sk-SK" sz="2000" dirty="0"/>
              <a:t> </a:t>
            </a:r>
            <a:r>
              <a:rPr lang="sk-SK" sz="2000" dirty="0" err="1"/>
              <a:t>various</a:t>
            </a:r>
            <a:r>
              <a:rPr lang="sk-SK" sz="2000" dirty="0"/>
              <a:t> </a:t>
            </a:r>
            <a:r>
              <a:rPr lang="sk-SK" sz="2000" dirty="0" err="1"/>
              <a:t>optic</a:t>
            </a:r>
            <a:r>
              <a:rPr lang="sk-SK" sz="2000" dirty="0"/>
              <a:t> nerve </a:t>
            </a:r>
            <a:r>
              <a:rPr lang="sk-SK" sz="2000" dirty="0" err="1"/>
              <a:t>affections</a:t>
            </a:r>
            <a:endParaRPr lang="sk-SK" sz="2000" dirty="0"/>
          </a:p>
          <a:p>
            <a:pPr>
              <a:lnSpc>
                <a:spcPct val="150000"/>
              </a:lnSpc>
              <a:buNone/>
            </a:pPr>
            <a:r>
              <a:rPr lang="sk-SK" sz="2000" b="1" dirty="0" err="1"/>
              <a:t>Etiology</a:t>
            </a:r>
            <a:endParaRPr lang="sk-SK" sz="2000" b="1" dirty="0"/>
          </a:p>
          <a:p>
            <a:pPr>
              <a:lnSpc>
                <a:spcPct val="150000"/>
              </a:lnSpc>
            </a:pPr>
            <a:r>
              <a:rPr lang="sk-SK" sz="2000" i="1" dirty="0" err="1"/>
              <a:t>Primary</a:t>
            </a:r>
            <a:r>
              <a:rPr lang="sk-SK" sz="2000" b="1" dirty="0"/>
              <a:t> </a:t>
            </a:r>
            <a:r>
              <a:rPr lang="sk-SK" sz="2000" dirty="0"/>
              <a:t>– </a:t>
            </a:r>
            <a:r>
              <a:rPr lang="sk-SK" sz="2000" dirty="0" err="1"/>
              <a:t>posttraumatic</a:t>
            </a:r>
            <a:r>
              <a:rPr lang="sk-SK" sz="2000" dirty="0"/>
              <a:t>, by </a:t>
            </a:r>
            <a:r>
              <a:rPr lang="sk-SK" sz="2000" dirty="0" err="1"/>
              <a:t>direct</a:t>
            </a:r>
            <a:r>
              <a:rPr lang="sk-SK" sz="2000" dirty="0"/>
              <a:t> </a:t>
            </a:r>
            <a:r>
              <a:rPr lang="sk-SK" sz="2000" dirty="0" err="1"/>
              <a:t>pressure</a:t>
            </a:r>
            <a:r>
              <a:rPr lang="sk-SK" sz="2000" dirty="0"/>
              <a:t> of tumor </a:t>
            </a:r>
          </a:p>
          <a:p>
            <a:pPr>
              <a:lnSpc>
                <a:spcPct val="150000"/>
              </a:lnSpc>
            </a:pPr>
            <a:r>
              <a:rPr lang="sk-SK" sz="2000" i="1" dirty="0" err="1"/>
              <a:t>Secondary</a:t>
            </a:r>
            <a:r>
              <a:rPr lang="sk-SK" sz="2000" i="1" dirty="0"/>
              <a:t> </a:t>
            </a:r>
            <a:r>
              <a:rPr lang="sk-SK" sz="2000" dirty="0"/>
              <a:t>– </a:t>
            </a:r>
            <a:r>
              <a:rPr lang="sk-SK" sz="2000" dirty="0" err="1"/>
              <a:t>affection</a:t>
            </a:r>
            <a:r>
              <a:rPr lang="sk-SK" sz="2000" dirty="0"/>
              <a:t> of </a:t>
            </a:r>
            <a:r>
              <a:rPr lang="sk-SK" sz="2000" dirty="0" err="1"/>
              <a:t>optic</a:t>
            </a:r>
            <a:r>
              <a:rPr lang="sk-SK" sz="2000" dirty="0"/>
              <a:t> nerve (</a:t>
            </a:r>
            <a:r>
              <a:rPr lang="sk-SK" sz="2000" dirty="0" err="1"/>
              <a:t>ischemia</a:t>
            </a:r>
            <a:r>
              <a:rPr lang="sk-SK" sz="2000" dirty="0"/>
              <a:t>, </a:t>
            </a:r>
            <a:r>
              <a:rPr lang="sk-SK" sz="2000" dirty="0" err="1"/>
              <a:t>inflammation</a:t>
            </a:r>
            <a:r>
              <a:rPr lang="sk-SK" sz="20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2000" i="1" dirty="0" err="1"/>
              <a:t>Glaucomatous</a:t>
            </a:r>
            <a:r>
              <a:rPr lang="sk-SK" sz="2000" i="1" dirty="0"/>
              <a:t> </a:t>
            </a:r>
            <a:r>
              <a:rPr lang="sk-SK" sz="2000" dirty="0"/>
              <a:t>– </a:t>
            </a:r>
            <a:r>
              <a:rPr lang="sk-SK" sz="2000" dirty="0" err="1"/>
              <a:t>due</a:t>
            </a:r>
            <a:r>
              <a:rPr lang="sk-SK" sz="2000" dirty="0"/>
              <a:t> to </a:t>
            </a:r>
            <a:r>
              <a:rPr lang="sk-SK" sz="2000" dirty="0" err="1"/>
              <a:t>elevated</a:t>
            </a:r>
            <a:r>
              <a:rPr lang="sk-SK" sz="2000" dirty="0"/>
              <a:t> </a:t>
            </a:r>
            <a:r>
              <a:rPr lang="sk-SK" sz="2000" dirty="0" err="1"/>
              <a:t>intraocular</a:t>
            </a:r>
            <a:r>
              <a:rPr lang="sk-SK" sz="2000" dirty="0"/>
              <a:t> </a:t>
            </a:r>
            <a:r>
              <a:rPr lang="sk-SK" sz="2000" dirty="0" err="1"/>
              <a:t>pressure</a:t>
            </a:r>
            <a:endParaRPr lang="sk-SK" sz="2000" dirty="0"/>
          </a:p>
          <a:p>
            <a:pPr>
              <a:lnSpc>
                <a:spcPct val="150000"/>
              </a:lnSpc>
            </a:pP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/>
              <a:t>Clinical</a:t>
            </a:r>
            <a:r>
              <a:rPr lang="sk-SK" sz="2000" b="1" dirty="0"/>
              <a:t> </a:t>
            </a:r>
            <a:r>
              <a:rPr lang="sk-SK" sz="2000" b="1" dirty="0" err="1"/>
              <a:t>picture</a:t>
            </a:r>
            <a:endParaRPr lang="sk-SK" sz="2000" b="1" dirty="0"/>
          </a:p>
          <a:p>
            <a:pPr>
              <a:lnSpc>
                <a:spcPct val="150000"/>
              </a:lnSpc>
            </a:pPr>
            <a:r>
              <a:rPr lang="sk-SK" sz="2000" dirty="0"/>
              <a:t>Pale </a:t>
            </a:r>
            <a:r>
              <a:rPr lang="sk-SK" sz="2000" dirty="0" err="1"/>
              <a:t>optic</a:t>
            </a:r>
            <a:r>
              <a:rPr lang="sk-SK" sz="2000" dirty="0"/>
              <a:t> </a:t>
            </a:r>
            <a:r>
              <a:rPr lang="sk-SK" sz="2000" dirty="0" err="1"/>
              <a:t>disc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000" dirty="0" err="1"/>
              <a:t>Reduction</a:t>
            </a:r>
            <a:r>
              <a:rPr lang="sk-SK" sz="2000" dirty="0"/>
              <a:t> of </a:t>
            </a:r>
            <a:r>
              <a:rPr lang="sk-SK" sz="2000" dirty="0" err="1"/>
              <a:t>smaller</a:t>
            </a:r>
            <a:r>
              <a:rPr lang="sk-SK" sz="2000" dirty="0"/>
              <a:t> </a:t>
            </a:r>
            <a:r>
              <a:rPr lang="sk-SK" sz="2000" dirty="0" err="1"/>
              <a:t>vessels</a:t>
            </a:r>
            <a:endParaRPr lang="sk-SK" sz="2000" dirty="0"/>
          </a:p>
        </p:txBody>
      </p:sp>
      <p:pic>
        <p:nvPicPr>
          <p:cNvPr id="4" name="Picture 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435406" y="4280827"/>
            <a:ext cx="2756594" cy="25676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 descr="http://www.reviewofoptometry.com/CMSImagesContent/2011/11/030_RO1111_F1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435404" y="1798981"/>
            <a:ext cx="2763367" cy="2581775"/>
          </a:xfrm>
          <a:prstGeom prst="rect">
            <a:avLst/>
          </a:prstGeom>
          <a:noFill/>
        </p:spPr>
      </p:pic>
      <p:pic>
        <p:nvPicPr>
          <p:cNvPr id="6" name="Picture 2" descr="https://c2.staticflickr.com/8/7254/7602735410_622dcf9a80_m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9443897" y="-17"/>
            <a:ext cx="2748103" cy="195802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88349836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Anatomy</a:t>
            </a:r>
            <a:r>
              <a:rPr lang="sk-SK" sz="3600" b="1" dirty="0">
                <a:latin typeface="+mn-lt"/>
              </a:rPr>
              <a:t> of </a:t>
            </a:r>
            <a:r>
              <a:rPr lang="sk-SK" sz="3600" b="1" dirty="0" err="1">
                <a:latin typeface="+mn-lt"/>
              </a:rPr>
              <a:t>visual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pathway</a:t>
            </a:r>
            <a:endParaRPr lang="cs-CZ" sz="3600" b="1" dirty="0">
              <a:latin typeface="+mn-lt"/>
            </a:endParaRPr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8FD13DBA-B320-4547-9081-8A25FEBB6817}"/>
              </a:ext>
            </a:extLst>
          </p:cNvPr>
          <p:cNvGrpSpPr/>
          <p:nvPr/>
        </p:nvGrpSpPr>
        <p:grpSpPr>
          <a:xfrm>
            <a:off x="4578712" y="1689549"/>
            <a:ext cx="3034575" cy="4888601"/>
            <a:chOff x="6871246" y="1667119"/>
            <a:chExt cx="3034575" cy="4888601"/>
          </a:xfrm>
        </p:grpSpPr>
        <p:sp>
          <p:nvSpPr>
            <p:cNvPr id="24" name="Voľný tvar: obrazec 23">
              <a:extLst>
                <a:ext uri="{FF2B5EF4-FFF2-40B4-BE49-F238E27FC236}">
                  <a16:creationId xmlns:a16="http://schemas.microsoft.com/office/drawing/2014/main" id="{B7DBF36E-BC5E-4E8E-A6D8-564E8EFD428F}"/>
                </a:ext>
              </a:extLst>
            </p:cNvPr>
            <p:cNvSpPr/>
            <p:nvPr/>
          </p:nvSpPr>
          <p:spPr>
            <a:xfrm>
              <a:off x="687124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5" name="Voľný tvar: obrazec 24">
              <a:extLst>
                <a:ext uri="{FF2B5EF4-FFF2-40B4-BE49-F238E27FC236}">
                  <a16:creationId xmlns:a16="http://schemas.microsoft.com/office/drawing/2014/main" id="{07070485-AAFB-4D69-BBE3-DF7A7D9669AD}"/>
                </a:ext>
              </a:extLst>
            </p:cNvPr>
            <p:cNvSpPr/>
            <p:nvPr/>
          </p:nvSpPr>
          <p:spPr>
            <a:xfrm flipH="1">
              <a:off x="844177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" name="Voľný tvar: obrazec 19">
              <a:extLst>
                <a:ext uri="{FF2B5EF4-FFF2-40B4-BE49-F238E27FC236}">
                  <a16:creationId xmlns:a16="http://schemas.microsoft.com/office/drawing/2014/main" id="{A4D1F208-3736-46B1-9E6C-84D087C70B03}"/>
                </a:ext>
              </a:extLst>
            </p:cNvPr>
            <p:cNvSpPr/>
            <p:nvPr/>
          </p:nvSpPr>
          <p:spPr>
            <a:xfrm>
              <a:off x="7144801" y="2430738"/>
              <a:ext cx="2487466" cy="1900755"/>
            </a:xfrm>
            <a:custGeom>
              <a:avLst/>
              <a:gdLst>
                <a:gd name="connsiteX0" fmla="*/ 1628481 w 1647665"/>
                <a:gd name="connsiteY0" fmla="*/ 2435 h 1276404"/>
                <a:gd name="connsiteX1" fmla="*/ 1645150 w 1647665"/>
                <a:gd name="connsiteY1" fmla="*/ 54823 h 1276404"/>
                <a:gd name="connsiteX2" fmla="*/ 1580856 w 1647665"/>
                <a:gd name="connsiteY2" fmla="*/ 116735 h 1276404"/>
                <a:gd name="connsiteX3" fmla="*/ 1518944 w 1647665"/>
                <a:gd name="connsiteY3" fmla="*/ 190554 h 1276404"/>
                <a:gd name="connsiteX4" fmla="*/ 1457031 w 1647665"/>
                <a:gd name="connsiteY4" fmla="*/ 261991 h 1276404"/>
                <a:gd name="connsiteX5" fmla="*/ 1366544 w 1647665"/>
                <a:gd name="connsiteY5" fmla="*/ 352479 h 1276404"/>
                <a:gd name="connsiteX6" fmla="*/ 1302250 w 1647665"/>
                <a:gd name="connsiteY6" fmla="*/ 414391 h 1276404"/>
                <a:gd name="connsiteX7" fmla="*/ 1223669 w 1647665"/>
                <a:gd name="connsiteY7" fmla="*/ 483448 h 1276404"/>
                <a:gd name="connsiteX8" fmla="*/ 1133181 w 1647665"/>
                <a:gd name="connsiteY8" fmla="*/ 571554 h 1276404"/>
                <a:gd name="connsiteX9" fmla="*/ 1068888 w 1647665"/>
                <a:gd name="connsiteY9" fmla="*/ 616798 h 1276404"/>
                <a:gd name="connsiteX10" fmla="*/ 1026025 w 1647665"/>
                <a:gd name="connsiteY10" fmla="*/ 642991 h 1276404"/>
                <a:gd name="connsiteX11" fmla="*/ 985544 w 1647665"/>
                <a:gd name="connsiteY11" fmla="*/ 647754 h 1276404"/>
                <a:gd name="connsiteX12" fmla="*/ 937919 w 1647665"/>
                <a:gd name="connsiteY12" fmla="*/ 628704 h 1276404"/>
                <a:gd name="connsiteX13" fmla="*/ 880769 w 1647665"/>
                <a:gd name="connsiteY13" fmla="*/ 590604 h 1276404"/>
                <a:gd name="connsiteX14" fmla="*/ 797425 w 1647665"/>
                <a:gd name="connsiteY14" fmla="*/ 519166 h 1276404"/>
                <a:gd name="connsiteX15" fmla="*/ 675981 w 1647665"/>
                <a:gd name="connsiteY15" fmla="*/ 404866 h 1276404"/>
                <a:gd name="connsiteX16" fmla="*/ 597400 w 1647665"/>
                <a:gd name="connsiteY16" fmla="*/ 323904 h 1276404"/>
                <a:gd name="connsiteX17" fmla="*/ 530725 w 1647665"/>
                <a:gd name="connsiteY17" fmla="*/ 247704 h 1276404"/>
                <a:gd name="connsiteX18" fmla="*/ 442619 w 1647665"/>
                <a:gd name="connsiteY18" fmla="*/ 147691 h 1276404"/>
                <a:gd name="connsiteX19" fmla="*/ 387850 w 1647665"/>
                <a:gd name="connsiteY19" fmla="*/ 81016 h 1276404"/>
                <a:gd name="connsiteX20" fmla="*/ 359275 w 1647665"/>
                <a:gd name="connsiteY20" fmla="*/ 52441 h 1276404"/>
                <a:gd name="connsiteX21" fmla="*/ 356894 w 1647665"/>
                <a:gd name="connsiteY21" fmla="*/ 54 h 1276404"/>
                <a:gd name="connsiteX22" fmla="*/ 102100 w 1647665"/>
                <a:gd name="connsiteY22" fmla="*/ 42916 h 1276404"/>
                <a:gd name="connsiteX23" fmla="*/ 144963 w 1647665"/>
                <a:gd name="connsiteY23" fmla="*/ 64348 h 1276404"/>
                <a:gd name="connsiteX24" fmla="*/ 192588 w 1647665"/>
                <a:gd name="connsiteY24" fmla="*/ 121498 h 1276404"/>
                <a:gd name="connsiteX25" fmla="*/ 237831 w 1647665"/>
                <a:gd name="connsiteY25" fmla="*/ 185791 h 1276404"/>
                <a:gd name="connsiteX26" fmla="*/ 325938 w 1647665"/>
                <a:gd name="connsiteY26" fmla="*/ 266754 h 1276404"/>
                <a:gd name="connsiteX27" fmla="*/ 371181 w 1647665"/>
                <a:gd name="connsiteY27" fmla="*/ 321523 h 1276404"/>
                <a:gd name="connsiteX28" fmla="*/ 411663 w 1647665"/>
                <a:gd name="connsiteY28" fmla="*/ 364385 h 1276404"/>
                <a:gd name="connsiteX29" fmla="*/ 468813 w 1647665"/>
                <a:gd name="connsiteY29" fmla="*/ 414391 h 1276404"/>
                <a:gd name="connsiteX30" fmla="*/ 514056 w 1647665"/>
                <a:gd name="connsiteY30" fmla="*/ 473923 h 1276404"/>
                <a:gd name="connsiteX31" fmla="*/ 578350 w 1647665"/>
                <a:gd name="connsiteY31" fmla="*/ 538216 h 1276404"/>
                <a:gd name="connsiteX32" fmla="*/ 621213 w 1647665"/>
                <a:gd name="connsiteY32" fmla="*/ 578698 h 1276404"/>
                <a:gd name="connsiteX33" fmla="*/ 664075 w 1647665"/>
                <a:gd name="connsiteY33" fmla="*/ 626323 h 1276404"/>
                <a:gd name="connsiteX34" fmla="*/ 723606 w 1647665"/>
                <a:gd name="connsiteY34" fmla="*/ 671566 h 1276404"/>
                <a:gd name="connsiteX35" fmla="*/ 764088 w 1647665"/>
                <a:gd name="connsiteY35" fmla="*/ 728716 h 1276404"/>
                <a:gd name="connsiteX36" fmla="*/ 775994 w 1647665"/>
                <a:gd name="connsiteY36" fmla="*/ 778723 h 1276404"/>
                <a:gd name="connsiteX37" fmla="*/ 771231 w 1647665"/>
                <a:gd name="connsiteY37" fmla="*/ 828729 h 1276404"/>
                <a:gd name="connsiteX38" fmla="*/ 754563 w 1647665"/>
                <a:gd name="connsiteY38" fmla="*/ 893023 h 1276404"/>
                <a:gd name="connsiteX39" fmla="*/ 687888 w 1647665"/>
                <a:gd name="connsiteY39" fmla="*/ 945410 h 1276404"/>
                <a:gd name="connsiteX40" fmla="*/ 578350 w 1647665"/>
                <a:gd name="connsiteY40" fmla="*/ 995416 h 1276404"/>
                <a:gd name="connsiteX41" fmla="*/ 466431 w 1647665"/>
                <a:gd name="connsiteY41" fmla="*/ 1045423 h 1276404"/>
                <a:gd name="connsiteX42" fmla="*/ 328319 w 1647665"/>
                <a:gd name="connsiteY42" fmla="*/ 1114479 h 1276404"/>
                <a:gd name="connsiteX43" fmla="*/ 204494 w 1647665"/>
                <a:gd name="connsiteY43" fmla="*/ 1185916 h 1276404"/>
                <a:gd name="connsiteX44" fmla="*/ 114006 w 1647665"/>
                <a:gd name="connsiteY44" fmla="*/ 1243066 h 1276404"/>
                <a:gd name="connsiteX45" fmla="*/ 64000 w 1647665"/>
                <a:gd name="connsiteY45" fmla="*/ 1276404 h 1276404"/>
                <a:gd name="connsiteX0" fmla="*/ 1691367 w 1710551"/>
                <a:gd name="connsiteY0" fmla="*/ 2435 h 1502622"/>
                <a:gd name="connsiteX1" fmla="*/ 1708036 w 1710551"/>
                <a:gd name="connsiteY1" fmla="*/ 54823 h 1502622"/>
                <a:gd name="connsiteX2" fmla="*/ 1643742 w 1710551"/>
                <a:gd name="connsiteY2" fmla="*/ 116735 h 1502622"/>
                <a:gd name="connsiteX3" fmla="*/ 1581830 w 1710551"/>
                <a:gd name="connsiteY3" fmla="*/ 190554 h 1502622"/>
                <a:gd name="connsiteX4" fmla="*/ 1519917 w 1710551"/>
                <a:gd name="connsiteY4" fmla="*/ 261991 h 1502622"/>
                <a:gd name="connsiteX5" fmla="*/ 1429430 w 1710551"/>
                <a:gd name="connsiteY5" fmla="*/ 352479 h 1502622"/>
                <a:gd name="connsiteX6" fmla="*/ 1365136 w 1710551"/>
                <a:gd name="connsiteY6" fmla="*/ 414391 h 1502622"/>
                <a:gd name="connsiteX7" fmla="*/ 1286555 w 1710551"/>
                <a:gd name="connsiteY7" fmla="*/ 483448 h 1502622"/>
                <a:gd name="connsiteX8" fmla="*/ 1196067 w 1710551"/>
                <a:gd name="connsiteY8" fmla="*/ 571554 h 1502622"/>
                <a:gd name="connsiteX9" fmla="*/ 1131774 w 1710551"/>
                <a:gd name="connsiteY9" fmla="*/ 616798 h 1502622"/>
                <a:gd name="connsiteX10" fmla="*/ 1088911 w 1710551"/>
                <a:gd name="connsiteY10" fmla="*/ 642991 h 1502622"/>
                <a:gd name="connsiteX11" fmla="*/ 1048430 w 1710551"/>
                <a:gd name="connsiteY11" fmla="*/ 647754 h 1502622"/>
                <a:gd name="connsiteX12" fmla="*/ 1000805 w 1710551"/>
                <a:gd name="connsiteY12" fmla="*/ 628704 h 1502622"/>
                <a:gd name="connsiteX13" fmla="*/ 943655 w 1710551"/>
                <a:gd name="connsiteY13" fmla="*/ 590604 h 1502622"/>
                <a:gd name="connsiteX14" fmla="*/ 860311 w 1710551"/>
                <a:gd name="connsiteY14" fmla="*/ 519166 h 1502622"/>
                <a:gd name="connsiteX15" fmla="*/ 738867 w 1710551"/>
                <a:gd name="connsiteY15" fmla="*/ 404866 h 1502622"/>
                <a:gd name="connsiteX16" fmla="*/ 660286 w 1710551"/>
                <a:gd name="connsiteY16" fmla="*/ 323904 h 1502622"/>
                <a:gd name="connsiteX17" fmla="*/ 593611 w 1710551"/>
                <a:gd name="connsiteY17" fmla="*/ 247704 h 1502622"/>
                <a:gd name="connsiteX18" fmla="*/ 505505 w 1710551"/>
                <a:gd name="connsiteY18" fmla="*/ 147691 h 1502622"/>
                <a:gd name="connsiteX19" fmla="*/ 450736 w 1710551"/>
                <a:gd name="connsiteY19" fmla="*/ 81016 h 1502622"/>
                <a:gd name="connsiteX20" fmla="*/ 422161 w 1710551"/>
                <a:gd name="connsiteY20" fmla="*/ 52441 h 1502622"/>
                <a:gd name="connsiteX21" fmla="*/ 419780 w 1710551"/>
                <a:gd name="connsiteY21" fmla="*/ 54 h 1502622"/>
                <a:gd name="connsiteX22" fmla="*/ 164986 w 1710551"/>
                <a:gd name="connsiteY22" fmla="*/ 42916 h 1502622"/>
                <a:gd name="connsiteX23" fmla="*/ 207849 w 1710551"/>
                <a:gd name="connsiteY23" fmla="*/ 64348 h 1502622"/>
                <a:gd name="connsiteX24" fmla="*/ 255474 w 1710551"/>
                <a:gd name="connsiteY24" fmla="*/ 121498 h 1502622"/>
                <a:gd name="connsiteX25" fmla="*/ 300717 w 1710551"/>
                <a:gd name="connsiteY25" fmla="*/ 185791 h 1502622"/>
                <a:gd name="connsiteX26" fmla="*/ 388824 w 1710551"/>
                <a:gd name="connsiteY26" fmla="*/ 266754 h 1502622"/>
                <a:gd name="connsiteX27" fmla="*/ 434067 w 1710551"/>
                <a:gd name="connsiteY27" fmla="*/ 321523 h 1502622"/>
                <a:gd name="connsiteX28" fmla="*/ 474549 w 1710551"/>
                <a:gd name="connsiteY28" fmla="*/ 364385 h 1502622"/>
                <a:gd name="connsiteX29" fmla="*/ 531699 w 1710551"/>
                <a:gd name="connsiteY29" fmla="*/ 414391 h 1502622"/>
                <a:gd name="connsiteX30" fmla="*/ 576942 w 1710551"/>
                <a:gd name="connsiteY30" fmla="*/ 473923 h 1502622"/>
                <a:gd name="connsiteX31" fmla="*/ 641236 w 1710551"/>
                <a:gd name="connsiteY31" fmla="*/ 538216 h 1502622"/>
                <a:gd name="connsiteX32" fmla="*/ 684099 w 1710551"/>
                <a:gd name="connsiteY32" fmla="*/ 578698 h 1502622"/>
                <a:gd name="connsiteX33" fmla="*/ 726961 w 1710551"/>
                <a:gd name="connsiteY33" fmla="*/ 626323 h 1502622"/>
                <a:gd name="connsiteX34" fmla="*/ 786492 w 1710551"/>
                <a:gd name="connsiteY34" fmla="*/ 671566 h 1502622"/>
                <a:gd name="connsiteX35" fmla="*/ 826974 w 1710551"/>
                <a:gd name="connsiteY35" fmla="*/ 728716 h 1502622"/>
                <a:gd name="connsiteX36" fmla="*/ 838880 w 1710551"/>
                <a:gd name="connsiteY36" fmla="*/ 778723 h 1502622"/>
                <a:gd name="connsiteX37" fmla="*/ 834117 w 1710551"/>
                <a:gd name="connsiteY37" fmla="*/ 828729 h 1502622"/>
                <a:gd name="connsiteX38" fmla="*/ 817449 w 1710551"/>
                <a:gd name="connsiteY38" fmla="*/ 893023 h 1502622"/>
                <a:gd name="connsiteX39" fmla="*/ 750774 w 1710551"/>
                <a:gd name="connsiteY39" fmla="*/ 945410 h 1502622"/>
                <a:gd name="connsiteX40" fmla="*/ 641236 w 1710551"/>
                <a:gd name="connsiteY40" fmla="*/ 995416 h 1502622"/>
                <a:gd name="connsiteX41" fmla="*/ 529317 w 1710551"/>
                <a:gd name="connsiteY41" fmla="*/ 1045423 h 1502622"/>
                <a:gd name="connsiteX42" fmla="*/ 391205 w 1710551"/>
                <a:gd name="connsiteY42" fmla="*/ 1114479 h 1502622"/>
                <a:gd name="connsiteX43" fmla="*/ 267380 w 1710551"/>
                <a:gd name="connsiteY43" fmla="*/ 1185916 h 1502622"/>
                <a:gd name="connsiteX44" fmla="*/ 176892 w 1710551"/>
                <a:gd name="connsiteY44" fmla="*/ 1243066 h 1502622"/>
                <a:gd name="connsiteX45" fmla="*/ 53067 w 1710551"/>
                <a:gd name="connsiteY45" fmla="*/ 1502622 h 1502622"/>
                <a:gd name="connsiteX0" fmla="*/ 1696244 w 1715428"/>
                <a:gd name="connsiteY0" fmla="*/ 2435 h 1502622"/>
                <a:gd name="connsiteX1" fmla="*/ 1712913 w 1715428"/>
                <a:gd name="connsiteY1" fmla="*/ 54823 h 1502622"/>
                <a:gd name="connsiteX2" fmla="*/ 1648619 w 1715428"/>
                <a:gd name="connsiteY2" fmla="*/ 116735 h 1502622"/>
                <a:gd name="connsiteX3" fmla="*/ 1586707 w 1715428"/>
                <a:gd name="connsiteY3" fmla="*/ 190554 h 1502622"/>
                <a:gd name="connsiteX4" fmla="*/ 1524794 w 1715428"/>
                <a:gd name="connsiteY4" fmla="*/ 261991 h 1502622"/>
                <a:gd name="connsiteX5" fmla="*/ 1434307 w 1715428"/>
                <a:gd name="connsiteY5" fmla="*/ 352479 h 1502622"/>
                <a:gd name="connsiteX6" fmla="*/ 1370013 w 1715428"/>
                <a:gd name="connsiteY6" fmla="*/ 414391 h 1502622"/>
                <a:gd name="connsiteX7" fmla="*/ 1291432 w 1715428"/>
                <a:gd name="connsiteY7" fmla="*/ 483448 h 1502622"/>
                <a:gd name="connsiteX8" fmla="*/ 1200944 w 1715428"/>
                <a:gd name="connsiteY8" fmla="*/ 571554 h 1502622"/>
                <a:gd name="connsiteX9" fmla="*/ 1136651 w 1715428"/>
                <a:gd name="connsiteY9" fmla="*/ 616798 h 1502622"/>
                <a:gd name="connsiteX10" fmla="*/ 1093788 w 1715428"/>
                <a:gd name="connsiteY10" fmla="*/ 642991 h 1502622"/>
                <a:gd name="connsiteX11" fmla="*/ 1053307 w 1715428"/>
                <a:gd name="connsiteY11" fmla="*/ 647754 h 1502622"/>
                <a:gd name="connsiteX12" fmla="*/ 1005682 w 1715428"/>
                <a:gd name="connsiteY12" fmla="*/ 628704 h 1502622"/>
                <a:gd name="connsiteX13" fmla="*/ 948532 w 1715428"/>
                <a:gd name="connsiteY13" fmla="*/ 590604 h 1502622"/>
                <a:gd name="connsiteX14" fmla="*/ 865188 w 1715428"/>
                <a:gd name="connsiteY14" fmla="*/ 519166 h 1502622"/>
                <a:gd name="connsiteX15" fmla="*/ 743744 w 1715428"/>
                <a:gd name="connsiteY15" fmla="*/ 404866 h 1502622"/>
                <a:gd name="connsiteX16" fmla="*/ 665163 w 1715428"/>
                <a:gd name="connsiteY16" fmla="*/ 323904 h 1502622"/>
                <a:gd name="connsiteX17" fmla="*/ 598488 w 1715428"/>
                <a:gd name="connsiteY17" fmla="*/ 247704 h 1502622"/>
                <a:gd name="connsiteX18" fmla="*/ 510382 w 1715428"/>
                <a:gd name="connsiteY18" fmla="*/ 147691 h 1502622"/>
                <a:gd name="connsiteX19" fmla="*/ 455613 w 1715428"/>
                <a:gd name="connsiteY19" fmla="*/ 81016 h 1502622"/>
                <a:gd name="connsiteX20" fmla="*/ 427038 w 1715428"/>
                <a:gd name="connsiteY20" fmla="*/ 52441 h 1502622"/>
                <a:gd name="connsiteX21" fmla="*/ 424657 w 1715428"/>
                <a:gd name="connsiteY21" fmla="*/ 54 h 1502622"/>
                <a:gd name="connsiteX22" fmla="*/ 169863 w 1715428"/>
                <a:gd name="connsiteY22" fmla="*/ 42916 h 1502622"/>
                <a:gd name="connsiteX23" fmla="*/ 212726 w 1715428"/>
                <a:gd name="connsiteY23" fmla="*/ 64348 h 1502622"/>
                <a:gd name="connsiteX24" fmla="*/ 260351 w 1715428"/>
                <a:gd name="connsiteY24" fmla="*/ 121498 h 1502622"/>
                <a:gd name="connsiteX25" fmla="*/ 305594 w 1715428"/>
                <a:gd name="connsiteY25" fmla="*/ 185791 h 1502622"/>
                <a:gd name="connsiteX26" fmla="*/ 393701 w 1715428"/>
                <a:gd name="connsiteY26" fmla="*/ 266754 h 1502622"/>
                <a:gd name="connsiteX27" fmla="*/ 438944 w 1715428"/>
                <a:gd name="connsiteY27" fmla="*/ 321523 h 1502622"/>
                <a:gd name="connsiteX28" fmla="*/ 479426 w 1715428"/>
                <a:gd name="connsiteY28" fmla="*/ 364385 h 1502622"/>
                <a:gd name="connsiteX29" fmla="*/ 536576 w 1715428"/>
                <a:gd name="connsiteY29" fmla="*/ 414391 h 1502622"/>
                <a:gd name="connsiteX30" fmla="*/ 581819 w 1715428"/>
                <a:gd name="connsiteY30" fmla="*/ 473923 h 1502622"/>
                <a:gd name="connsiteX31" fmla="*/ 646113 w 1715428"/>
                <a:gd name="connsiteY31" fmla="*/ 538216 h 1502622"/>
                <a:gd name="connsiteX32" fmla="*/ 688976 w 1715428"/>
                <a:gd name="connsiteY32" fmla="*/ 578698 h 1502622"/>
                <a:gd name="connsiteX33" fmla="*/ 731838 w 1715428"/>
                <a:gd name="connsiteY33" fmla="*/ 626323 h 1502622"/>
                <a:gd name="connsiteX34" fmla="*/ 791369 w 1715428"/>
                <a:gd name="connsiteY34" fmla="*/ 671566 h 1502622"/>
                <a:gd name="connsiteX35" fmla="*/ 831851 w 1715428"/>
                <a:gd name="connsiteY35" fmla="*/ 728716 h 1502622"/>
                <a:gd name="connsiteX36" fmla="*/ 843757 w 1715428"/>
                <a:gd name="connsiteY36" fmla="*/ 778723 h 1502622"/>
                <a:gd name="connsiteX37" fmla="*/ 838994 w 1715428"/>
                <a:gd name="connsiteY37" fmla="*/ 828729 h 1502622"/>
                <a:gd name="connsiteX38" fmla="*/ 822326 w 1715428"/>
                <a:gd name="connsiteY38" fmla="*/ 893023 h 1502622"/>
                <a:gd name="connsiteX39" fmla="*/ 755651 w 1715428"/>
                <a:gd name="connsiteY39" fmla="*/ 945410 h 1502622"/>
                <a:gd name="connsiteX40" fmla="*/ 646113 w 1715428"/>
                <a:gd name="connsiteY40" fmla="*/ 995416 h 1502622"/>
                <a:gd name="connsiteX41" fmla="*/ 534194 w 1715428"/>
                <a:gd name="connsiteY41" fmla="*/ 1045423 h 1502622"/>
                <a:gd name="connsiteX42" fmla="*/ 396082 w 1715428"/>
                <a:gd name="connsiteY42" fmla="*/ 1114479 h 1502622"/>
                <a:gd name="connsiteX43" fmla="*/ 272257 w 1715428"/>
                <a:gd name="connsiteY43" fmla="*/ 1185916 h 1502622"/>
                <a:gd name="connsiteX44" fmla="*/ 150812 w 1715428"/>
                <a:gd name="connsiteY44" fmla="*/ 1266878 h 1502622"/>
                <a:gd name="connsiteX45" fmla="*/ 57944 w 1715428"/>
                <a:gd name="connsiteY45" fmla="*/ 1502622 h 1502622"/>
                <a:gd name="connsiteX0" fmla="*/ 1698504 w 1717688"/>
                <a:gd name="connsiteY0" fmla="*/ 2435 h 1502622"/>
                <a:gd name="connsiteX1" fmla="*/ 1715173 w 1717688"/>
                <a:gd name="connsiteY1" fmla="*/ 54823 h 1502622"/>
                <a:gd name="connsiteX2" fmla="*/ 1650879 w 1717688"/>
                <a:gd name="connsiteY2" fmla="*/ 116735 h 1502622"/>
                <a:gd name="connsiteX3" fmla="*/ 1588967 w 1717688"/>
                <a:gd name="connsiteY3" fmla="*/ 190554 h 1502622"/>
                <a:gd name="connsiteX4" fmla="*/ 1527054 w 1717688"/>
                <a:gd name="connsiteY4" fmla="*/ 261991 h 1502622"/>
                <a:gd name="connsiteX5" fmla="*/ 1436567 w 1717688"/>
                <a:gd name="connsiteY5" fmla="*/ 352479 h 1502622"/>
                <a:gd name="connsiteX6" fmla="*/ 1372273 w 1717688"/>
                <a:gd name="connsiteY6" fmla="*/ 414391 h 1502622"/>
                <a:gd name="connsiteX7" fmla="*/ 1293692 w 1717688"/>
                <a:gd name="connsiteY7" fmla="*/ 483448 h 1502622"/>
                <a:gd name="connsiteX8" fmla="*/ 1203204 w 1717688"/>
                <a:gd name="connsiteY8" fmla="*/ 571554 h 1502622"/>
                <a:gd name="connsiteX9" fmla="*/ 1138911 w 1717688"/>
                <a:gd name="connsiteY9" fmla="*/ 616798 h 1502622"/>
                <a:gd name="connsiteX10" fmla="*/ 1096048 w 1717688"/>
                <a:gd name="connsiteY10" fmla="*/ 642991 h 1502622"/>
                <a:gd name="connsiteX11" fmla="*/ 1055567 w 1717688"/>
                <a:gd name="connsiteY11" fmla="*/ 647754 h 1502622"/>
                <a:gd name="connsiteX12" fmla="*/ 1007942 w 1717688"/>
                <a:gd name="connsiteY12" fmla="*/ 628704 h 1502622"/>
                <a:gd name="connsiteX13" fmla="*/ 950792 w 1717688"/>
                <a:gd name="connsiteY13" fmla="*/ 590604 h 1502622"/>
                <a:gd name="connsiteX14" fmla="*/ 867448 w 1717688"/>
                <a:gd name="connsiteY14" fmla="*/ 519166 h 1502622"/>
                <a:gd name="connsiteX15" fmla="*/ 746004 w 1717688"/>
                <a:gd name="connsiteY15" fmla="*/ 404866 h 1502622"/>
                <a:gd name="connsiteX16" fmla="*/ 667423 w 1717688"/>
                <a:gd name="connsiteY16" fmla="*/ 323904 h 1502622"/>
                <a:gd name="connsiteX17" fmla="*/ 600748 w 1717688"/>
                <a:gd name="connsiteY17" fmla="*/ 247704 h 1502622"/>
                <a:gd name="connsiteX18" fmla="*/ 512642 w 1717688"/>
                <a:gd name="connsiteY18" fmla="*/ 147691 h 1502622"/>
                <a:gd name="connsiteX19" fmla="*/ 457873 w 1717688"/>
                <a:gd name="connsiteY19" fmla="*/ 81016 h 1502622"/>
                <a:gd name="connsiteX20" fmla="*/ 429298 w 1717688"/>
                <a:gd name="connsiteY20" fmla="*/ 52441 h 1502622"/>
                <a:gd name="connsiteX21" fmla="*/ 426917 w 1717688"/>
                <a:gd name="connsiteY21" fmla="*/ 54 h 1502622"/>
                <a:gd name="connsiteX22" fmla="*/ 172123 w 1717688"/>
                <a:gd name="connsiteY22" fmla="*/ 42916 h 1502622"/>
                <a:gd name="connsiteX23" fmla="*/ 214986 w 1717688"/>
                <a:gd name="connsiteY23" fmla="*/ 64348 h 1502622"/>
                <a:gd name="connsiteX24" fmla="*/ 262611 w 1717688"/>
                <a:gd name="connsiteY24" fmla="*/ 121498 h 1502622"/>
                <a:gd name="connsiteX25" fmla="*/ 307854 w 1717688"/>
                <a:gd name="connsiteY25" fmla="*/ 185791 h 1502622"/>
                <a:gd name="connsiteX26" fmla="*/ 395961 w 1717688"/>
                <a:gd name="connsiteY26" fmla="*/ 266754 h 1502622"/>
                <a:gd name="connsiteX27" fmla="*/ 441204 w 1717688"/>
                <a:gd name="connsiteY27" fmla="*/ 321523 h 1502622"/>
                <a:gd name="connsiteX28" fmla="*/ 481686 w 1717688"/>
                <a:gd name="connsiteY28" fmla="*/ 364385 h 1502622"/>
                <a:gd name="connsiteX29" fmla="*/ 538836 w 1717688"/>
                <a:gd name="connsiteY29" fmla="*/ 414391 h 1502622"/>
                <a:gd name="connsiteX30" fmla="*/ 584079 w 1717688"/>
                <a:gd name="connsiteY30" fmla="*/ 473923 h 1502622"/>
                <a:gd name="connsiteX31" fmla="*/ 648373 w 1717688"/>
                <a:gd name="connsiteY31" fmla="*/ 538216 h 1502622"/>
                <a:gd name="connsiteX32" fmla="*/ 691236 w 1717688"/>
                <a:gd name="connsiteY32" fmla="*/ 578698 h 1502622"/>
                <a:gd name="connsiteX33" fmla="*/ 734098 w 1717688"/>
                <a:gd name="connsiteY33" fmla="*/ 626323 h 1502622"/>
                <a:gd name="connsiteX34" fmla="*/ 793629 w 1717688"/>
                <a:gd name="connsiteY34" fmla="*/ 671566 h 1502622"/>
                <a:gd name="connsiteX35" fmla="*/ 834111 w 1717688"/>
                <a:gd name="connsiteY35" fmla="*/ 728716 h 1502622"/>
                <a:gd name="connsiteX36" fmla="*/ 846017 w 1717688"/>
                <a:gd name="connsiteY36" fmla="*/ 778723 h 1502622"/>
                <a:gd name="connsiteX37" fmla="*/ 841254 w 1717688"/>
                <a:gd name="connsiteY37" fmla="*/ 828729 h 1502622"/>
                <a:gd name="connsiteX38" fmla="*/ 824586 w 1717688"/>
                <a:gd name="connsiteY38" fmla="*/ 893023 h 1502622"/>
                <a:gd name="connsiteX39" fmla="*/ 757911 w 1717688"/>
                <a:gd name="connsiteY39" fmla="*/ 945410 h 1502622"/>
                <a:gd name="connsiteX40" fmla="*/ 648373 w 1717688"/>
                <a:gd name="connsiteY40" fmla="*/ 995416 h 1502622"/>
                <a:gd name="connsiteX41" fmla="*/ 536454 w 1717688"/>
                <a:gd name="connsiteY41" fmla="*/ 1045423 h 1502622"/>
                <a:gd name="connsiteX42" fmla="*/ 398342 w 1717688"/>
                <a:gd name="connsiteY42" fmla="*/ 1114479 h 1502622"/>
                <a:gd name="connsiteX43" fmla="*/ 274517 w 1717688"/>
                <a:gd name="connsiteY43" fmla="*/ 1185916 h 1502622"/>
                <a:gd name="connsiteX44" fmla="*/ 153072 w 1717688"/>
                <a:gd name="connsiteY44" fmla="*/ 1266878 h 1502622"/>
                <a:gd name="connsiteX45" fmla="*/ 60204 w 1717688"/>
                <a:gd name="connsiteY45" fmla="*/ 1502622 h 1502622"/>
                <a:gd name="connsiteX0" fmla="*/ 1688146 w 1707330"/>
                <a:gd name="connsiteY0" fmla="*/ 2435 h 1502622"/>
                <a:gd name="connsiteX1" fmla="*/ 1704815 w 1707330"/>
                <a:gd name="connsiteY1" fmla="*/ 54823 h 1502622"/>
                <a:gd name="connsiteX2" fmla="*/ 1640521 w 1707330"/>
                <a:gd name="connsiteY2" fmla="*/ 116735 h 1502622"/>
                <a:gd name="connsiteX3" fmla="*/ 1578609 w 1707330"/>
                <a:gd name="connsiteY3" fmla="*/ 190554 h 1502622"/>
                <a:gd name="connsiteX4" fmla="*/ 1516696 w 1707330"/>
                <a:gd name="connsiteY4" fmla="*/ 261991 h 1502622"/>
                <a:gd name="connsiteX5" fmla="*/ 1426209 w 1707330"/>
                <a:gd name="connsiteY5" fmla="*/ 352479 h 1502622"/>
                <a:gd name="connsiteX6" fmla="*/ 1361915 w 1707330"/>
                <a:gd name="connsiteY6" fmla="*/ 414391 h 1502622"/>
                <a:gd name="connsiteX7" fmla="*/ 1283334 w 1707330"/>
                <a:gd name="connsiteY7" fmla="*/ 483448 h 1502622"/>
                <a:gd name="connsiteX8" fmla="*/ 1192846 w 1707330"/>
                <a:gd name="connsiteY8" fmla="*/ 571554 h 1502622"/>
                <a:gd name="connsiteX9" fmla="*/ 1128553 w 1707330"/>
                <a:gd name="connsiteY9" fmla="*/ 616798 h 1502622"/>
                <a:gd name="connsiteX10" fmla="*/ 1085690 w 1707330"/>
                <a:gd name="connsiteY10" fmla="*/ 642991 h 1502622"/>
                <a:gd name="connsiteX11" fmla="*/ 1045209 w 1707330"/>
                <a:gd name="connsiteY11" fmla="*/ 647754 h 1502622"/>
                <a:gd name="connsiteX12" fmla="*/ 997584 w 1707330"/>
                <a:gd name="connsiteY12" fmla="*/ 628704 h 1502622"/>
                <a:gd name="connsiteX13" fmla="*/ 940434 w 1707330"/>
                <a:gd name="connsiteY13" fmla="*/ 590604 h 1502622"/>
                <a:gd name="connsiteX14" fmla="*/ 857090 w 1707330"/>
                <a:gd name="connsiteY14" fmla="*/ 519166 h 1502622"/>
                <a:gd name="connsiteX15" fmla="*/ 735646 w 1707330"/>
                <a:gd name="connsiteY15" fmla="*/ 404866 h 1502622"/>
                <a:gd name="connsiteX16" fmla="*/ 657065 w 1707330"/>
                <a:gd name="connsiteY16" fmla="*/ 323904 h 1502622"/>
                <a:gd name="connsiteX17" fmla="*/ 590390 w 1707330"/>
                <a:gd name="connsiteY17" fmla="*/ 247704 h 1502622"/>
                <a:gd name="connsiteX18" fmla="*/ 502284 w 1707330"/>
                <a:gd name="connsiteY18" fmla="*/ 147691 h 1502622"/>
                <a:gd name="connsiteX19" fmla="*/ 447515 w 1707330"/>
                <a:gd name="connsiteY19" fmla="*/ 81016 h 1502622"/>
                <a:gd name="connsiteX20" fmla="*/ 418940 w 1707330"/>
                <a:gd name="connsiteY20" fmla="*/ 52441 h 1502622"/>
                <a:gd name="connsiteX21" fmla="*/ 416559 w 1707330"/>
                <a:gd name="connsiteY21" fmla="*/ 54 h 1502622"/>
                <a:gd name="connsiteX22" fmla="*/ 161765 w 1707330"/>
                <a:gd name="connsiteY22" fmla="*/ 42916 h 1502622"/>
                <a:gd name="connsiteX23" fmla="*/ 204628 w 1707330"/>
                <a:gd name="connsiteY23" fmla="*/ 64348 h 1502622"/>
                <a:gd name="connsiteX24" fmla="*/ 252253 w 1707330"/>
                <a:gd name="connsiteY24" fmla="*/ 121498 h 1502622"/>
                <a:gd name="connsiteX25" fmla="*/ 297496 w 1707330"/>
                <a:gd name="connsiteY25" fmla="*/ 185791 h 1502622"/>
                <a:gd name="connsiteX26" fmla="*/ 385603 w 1707330"/>
                <a:gd name="connsiteY26" fmla="*/ 266754 h 1502622"/>
                <a:gd name="connsiteX27" fmla="*/ 430846 w 1707330"/>
                <a:gd name="connsiteY27" fmla="*/ 321523 h 1502622"/>
                <a:gd name="connsiteX28" fmla="*/ 471328 w 1707330"/>
                <a:gd name="connsiteY28" fmla="*/ 364385 h 1502622"/>
                <a:gd name="connsiteX29" fmla="*/ 528478 w 1707330"/>
                <a:gd name="connsiteY29" fmla="*/ 414391 h 1502622"/>
                <a:gd name="connsiteX30" fmla="*/ 573721 w 1707330"/>
                <a:gd name="connsiteY30" fmla="*/ 473923 h 1502622"/>
                <a:gd name="connsiteX31" fmla="*/ 638015 w 1707330"/>
                <a:gd name="connsiteY31" fmla="*/ 538216 h 1502622"/>
                <a:gd name="connsiteX32" fmla="*/ 680878 w 1707330"/>
                <a:gd name="connsiteY32" fmla="*/ 578698 h 1502622"/>
                <a:gd name="connsiteX33" fmla="*/ 723740 w 1707330"/>
                <a:gd name="connsiteY33" fmla="*/ 626323 h 1502622"/>
                <a:gd name="connsiteX34" fmla="*/ 783271 w 1707330"/>
                <a:gd name="connsiteY34" fmla="*/ 671566 h 1502622"/>
                <a:gd name="connsiteX35" fmla="*/ 823753 w 1707330"/>
                <a:gd name="connsiteY35" fmla="*/ 728716 h 1502622"/>
                <a:gd name="connsiteX36" fmla="*/ 835659 w 1707330"/>
                <a:gd name="connsiteY36" fmla="*/ 778723 h 1502622"/>
                <a:gd name="connsiteX37" fmla="*/ 830896 w 1707330"/>
                <a:gd name="connsiteY37" fmla="*/ 828729 h 1502622"/>
                <a:gd name="connsiteX38" fmla="*/ 814228 w 1707330"/>
                <a:gd name="connsiteY38" fmla="*/ 893023 h 1502622"/>
                <a:gd name="connsiteX39" fmla="*/ 747553 w 1707330"/>
                <a:gd name="connsiteY39" fmla="*/ 945410 h 1502622"/>
                <a:gd name="connsiteX40" fmla="*/ 638015 w 1707330"/>
                <a:gd name="connsiteY40" fmla="*/ 995416 h 1502622"/>
                <a:gd name="connsiteX41" fmla="*/ 526096 w 1707330"/>
                <a:gd name="connsiteY41" fmla="*/ 1045423 h 1502622"/>
                <a:gd name="connsiteX42" fmla="*/ 387984 w 1707330"/>
                <a:gd name="connsiteY42" fmla="*/ 1114479 h 1502622"/>
                <a:gd name="connsiteX43" fmla="*/ 264159 w 1707330"/>
                <a:gd name="connsiteY43" fmla="*/ 1185916 h 1502622"/>
                <a:gd name="connsiteX44" fmla="*/ 142714 w 1707330"/>
                <a:gd name="connsiteY44" fmla="*/ 1266878 h 1502622"/>
                <a:gd name="connsiteX45" fmla="*/ 59371 w 1707330"/>
                <a:gd name="connsiteY45" fmla="*/ 1502622 h 1502622"/>
                <a:gd name="connsiteX0" fmla="*/ 1632072 w 1651256"/>
                <a:gd name="connsiteY0" fmla="*/ 2435 h 1502622"/>
                <a:gd name="connsiteX1" fmla="*/ 1648741 w 1651256"/>
                <a:gd name="connsiteY1" fmla="*/ 54823 h 1502622"/>
                <a:gd name="connsiteX2" fmla="*/ 1584447 w 1651256"/>
                <a:gd name="connsiteY2" fmla="*/ 116735 h 1502622"/>
                <a:gd name="connsiteX3" fmla="*/ 1522535 w 1651256"/>
                <a:gd name="connsiteY3" fmla="*/ 190554 h 1502622"/>
                <a:gd name="connsiteX4" fmla="*/ 1460622 w 1651256"/>
                <a:gd name="connsiteY4" fmla="*/ 261991 h 1502622"/>
                <a:gd name="connsiteX5" fmla="*/ 1370135 w 1651256"/>
                <a:gd name="connsiteY5" fmla="*/ 352479 h 1502622"/>
                <a:gd name="connsiteX6" fmla="*/ 1305841 w 1651256"/>
                <a:gd name="connsiteY6" fmla="*/ 414391 h 1502622"/>
                <a:gd name="connsiteX7" fmla="*/ 1227260 w 1651256"/>
                <a:gd name="connsiteY7" fmla="*/ 483448 h 1502622"/>
                <a:gd name="connsiteX8" fmla="*/ 1136772 w 1651256"/>
                <a:gd name="connsiteY8" fmla="*/ 571554 h 1502622"/>
                <a:gd name="connsiteX9" fmla="*/ 1072479 w 1651256"/>
                <a:gd name="connsiteY9" fmla="*/ 616798 h 1502622"/>
                <a:gd name="connsiteX10" fmla="*/ 1029616 w 1651256"/>
                <a:gd name="connsiteY10" fmla="*/ 642991 h 1502622"/>
                <a:gd name="connsiteX11" fmla="*/ 989135 w 1651256"/>
                <a:gd name="connsiteY11" fmla="*/ 647754 h 1502622"/>
                <a:gd name="connsiteX12" fmla="*/ 941510 w 1651256"/>
                <a:gd name="connsiteY12" fmla="*/ 628704 h 1502622"/>
                <a:gd name="connsiteX13" fmla="*/ 884360 w 1651256"/>
                <a:gd name="connsiteY13" fmla="*/ 590604 h 1502622"/>
                <a:gd name="connsiteX14" fmla="*/ 801016 w 1651256"/>
                <a:gd name="connsiteY14" fmla="*/ 519166 h 1502622"/>
                <a:gd name="connsiteX15" fmla="*/ 679572 w 1651256"/>
                <a:gd name="connsiteY15" fmla="*/ 404866 h 1502622"/>
                <a:gd name="connsiteX16" fmla="*/ 600991 w 1651256"/>
                <a:gd name="connsiteY16" fmla="*/ 323904 h 1502622"/>
                <a:gd name="connsiteX17" fmla="*/ 534316 w 1651256"/>
                <a:gd name="connsiteY17" fmla="*/ 247704 h 1502622"/>
                <a:gd name="connsiteX18" fmla="*/ 446210 w 1651256"/>
                <a:gd name="connsiteY18" fmla="*/ 147691 h 1502622"/>
                <a:gd name="connsiteX19" fmla="*/ 391441 w 1651256"/>
                <a:gd name="connsiteY19" fmla="*/ 81016 h 1502622"/>
                <a:gd name="connsiteX20" fmla="*/ 362866 w 1651256"/>
                <a:gd name="connsiteY20" fmla="*/ 52441 h 1502622"/>
                <a:gd name="connsiteX21" fmla="*/ 360485 w 1651256"/>
                <a:gd name="connsiteY21" fmla="*/ 54 h 1502622"/>
                <a:gd name="connsiteX22" fmla="*/ 105691 w 1651256"/>
                <a:gd name="connsiteY22" fmla="*/ 42916 h 1502622"/>
                <a:gd name="connsiteX23" fmla="*/ 148554 w 1651256"/>
                <a:gd name="connsiteY23" fmla="*/ 64348 h 1502622"/>
                <a:gd name="connsiteX24" fmla="*/ 196179 w 1651256"/>
                <a:gd name="connsiteY24" fmla="*/ 121498 h 1502622"/>
                <a:gd name="connsiteX25" fmla="*/ 241422 w 1651256"/>
                <a:gd name="connsiteY25" fmla="*/ 185791 h 1502622"/>
                <a:gd name="connsiteX26" fmla="*/ 329529 w 1651256"/>
                <a:gd name="connsiteY26" fmla="*/ 266754 h 1502622"/>
                <a:gd name="connsiteX27" fmla="*/ 374772 w 1651256"/>
                <a:gd name="connsiteY27" fmla="*/ 321523 h 1502622"/>
                <a:gd name="connsiteX28" fmla="*/ 415254 w 1651256"/>
                <a:gd name="connsiteY28" fmla="*/ 364385 h 1502622"/>
                <a:gd name="connsiteX29" fmla="*/ 472404 w 1651256"/>
                <a:gd name="connsiteY29" fmla="*/ 414391 h 1502622"/>
                <a:gd name="connsiteX30" fmla="*/ 517647 w 1651256"/>
                <a:gd name="connsiteY30" fmla="*/ 473923 h 1502622"/>
                <a:gd name="connsiteX31" fmla="*/ 581941 w 1651256"/>
                <a:gd name="connsiteY31" fmla="*/ 538216 h 1502622"/>
                <a:gd name="connsiteX32" fmla="*/ 624804 w 1651256"/>
                <a:gd name="connsiteY32" fmla="*/ 578698 h 1502622"/>
                <a:gd name="connsiteX33" fmla="*/ 667666 w 1651256"/>
                <a:gd name="connsiteY33" fmla="*/ 626323 h 1502622"/>
                <a:gd name="connsiteX34" fmla="*/ 727197 w 1651256"/>
                <a:gd name="connsiteY34" fmla="*/ 671566 h 1502622"/>
                <a:gd name="connsiteX35" fmla="*/ 767679 w 1651256"/>
                <a:gd name="connsiteY35" fmla="*/ 728716 h 1502622"/>
                <a:gd name="connsiteX36" fmla="*/ 779585 w 1651256"/>
                <a:gd name="connsiteY36" fmla="*/ 778723 h 1502622"/>
                <a:gd name="connsiteX37" fmla="*/ 774822 w 1651256"/>
                <a:gd name="connsiteY37" fmla="*/ 828729 h 1502622"/>
                <a:gd name="connsiteX38" fmla="*/ 758154 w 1651256"/>
                <a:gd name="connsiteY38" fmla="*/ 893023 h 1502622"/>
                <a:gd name="connsiteX39" fmla="*/ 691479 w 1651256"/>
                <a:gd name="connsiteY39" fmla="*/ 945410 h 1502622"/>
                <a:gd name="connsiteX40" fmla="*/ 581941 w 1651256"/>
                <a:gd name="connsiteY40" fmla="*/ 995416 h 1502622"/>
                <a:gd name="connsiteX41" fmla="*/ 470022 w 1651256"/>
                <a:gd name="connsiteY41" fmla="*/ 1045423 h 1502622"/>
                <a:gd name="connsiteX42" fmla="*/ 331910 w 1651256"/>
                <a:gd name="connsiteY42" fmla="*/ 1114479 h 1502622"/>
                <a:gd name="connsiteX43" fmla="*/ 208085 w 1651256"/>
                <a:gd name="connsiteY43" fmla="*/ 1185916 h 1502622"/>
                <a:gd name="connsiteX44" fmla="*/ 86640 w 1651256"/>
                <a:gd name="connsiteY44" fmla="*/ 1266878 h 1502622"/>
                <a:gd name="connsiteX45" fmla="*/ 3297 w 1651256"/>
                <a:gd name="connsiteY45" fmla="*/ 1502622 h 1502622"/>
                <a:gd name="connsiteX0" fmla="*/ 1713914 w 1733098"/>
                <a:gd name="connsiteY0" fmla="*/ 2435 h 1409753"/>
                <a:gd name="connsiteX1" fmla="*/ 1730583 w 1733098"/>
                <a:gd name="connsiteY1" fmla="*/ 54823 h 1409753"/>
                <a:gd name="connsiteX2" fmla="*/ 1666289 w 1733098"/>
                <a:gd name="connsiteY2" fmla="*/ 116735 h 1409753"/>
                <a:gd name="connsiteX3" fmla="*/ 1604377 w 1733098"/>
                <a:gd name="connsiteY3" fmla="*/ 190554 h 1409753"/>
                <a:gd name="connsiteX4" fmla="*/ 1542464 w 1733098"/>
                <a:gd name="connsiteY4" fmla="*/ 261991 h 1409753"/>
                <a:gd name="connsiteX5" fmla="*/ 1451977 w 1733098"/>
                <a:gd name="connsiteY5" fmla="*/ 352479 h 1409753"/>
                <a:gd name="connsiteX6" fmla="*/ 1387683 w 1733098"/>
                <a:gd name="connsiteY6" fmla="*/ 414391 h 1409753"/>
                <a:gd name="connsiteX7" fmla="*/ 1309102 w 1733098"/>
                <a:gd name="connsiteY7" fmla="*/ 483448 h 1409753"/>
                <a:gd name="connsiteX8" fmla="*/ 1218614 w 1733098"/>
                <a:gd name="connsiteY8" fmla="*/ 571554 h 1409753"/>
                <a:gd name="connsiteX9" fmla="*/ 1154321 w 1733098"/>
                <a:gd name="connsiteY9" fmla="*/ 616798 h 1409753"/>
                <a:gd name="connsiteX10" fmla="*/ 1111458 w 1733098"/>
                <a:gd name="connsiteY10" fmla="*/ 642991 h 1409753"/>
                <a:gd name="connsiteX11" fmla="*/ 1070977 w 1733098"/>
                <a:gd name="connsiteY11" fmla="*/ 647754 h 1409753"/>
                <a:gd name="connsiteX12" fmla="*/ 1023352 w 1733098"/>
                <a:gd name="connsiteY12" fmla="*/ 628704 h 1409753"/>
                <a:gd name="connsiteX13" fmla="*/ 966202 w 1733098"/>
                <a:gd name="connsiteY13" fmla="*/ 590604 h 1409753"/>
                <a:gd name="connsiteX14" fmla="*/ 882858 w 1733098"/>
                <a:gd name="connsiteY14" fmla="*/ 519166 h 1409753"/>
                <a:gd name="connsiteX15" fmla="*/ 761414 w 1733098"/>
                <a:gd name="connsiteY15" fmla="*/ 404866 h 1409753"/>
                <a:gd name="connsiteX16" fmla="*/ 682833 w 1733098"/>
                <a:gd name="connsiteY16" fmla="*/ 323904 h 1409753"/>
                <a:gd name="connsiteX17" fmla="*/ 616158 w 1733098"/>
                <a:gd name="connsiteY17" fmla="*/ 247704 h 1409753"/>
                <a:gd name="connsiteX18" fmla="*/ 528052 w 1733098"/>
                <a:gd name="connsiteY18" fmla="*/ 147691 h 1409753"/>
                <a:gd name="connsiteX19" fmla="*/ 473283 w 1733098"/>
                <a:gd name="connsiteY19" fmla="*/ 81016 h 1409753"/>
                <a:gd name="connsiteX20" fmla="*/ 444708 w 1733098"/>
                <a:gd name="connsiteY20" fmla="*/ 52441 h 1409753"/>
                <a:gd name="connsiteX21" fmla="*/ 442327 w 1733098"/>
                <a:gd name="connsiteY21" fmla="*/ 54 h 1409753"/>
                <a:gd name="connsiteX22" fmla="*/ 187533 w 1733098"/>
                <a:gd name="connsiteY22" fmla="*/ 42916 h 1409753"/>
                <a:gd name="connsiteX23" fmla="*/ 230396 w 1733098"/>
                <a:gd name="connsiteY23" fmla="*/ 64348 h 1409753"/>
                <a:gd name="connsiteX24" fmla="*/ 278021 w 1733098"/>
                <a:gd name="connsiteY24" fmla="*/ 121498 h 1409753"/>
                <a:gd name="connsiteX25" fmla="*/ 323264 w 1733098"/>
                <a:gd name="connsiteY25" fmla="*/ 185791 h 1409753"/>
                <a:gd name="connsiteX26" fmla="*/ 411371 w 1733098"/>
                <a:gd name="connsiteY26" fmla="*/ 266754 h 1409753"/>
                <a:gd name="connsiteX27" fmla="*/ 456614 w 1733098"/>
                <a:gd name="connsiteY27" fmla="*/ 321523 h 1409753"/>
                <a:gd name="connsiteX28" fmla="*/ 497096 w 1733098"/>
                <a:gd name="connsiteY28" fmla="*/ 364385 h 1409753"/>
                <a:gd name="connsiteX29" fmla="*/ 554246 w 1733098"/>
                <a:gd name="connsiteY29" fmla="*/ 414391 h 1409753"/>
                <a:gd name="connsiteX30" fmla="*/ 599489 w 1733098"/>
                <a:gd name="connsiteY30" fmla="*/ 473923 h 1409753"/>
                <a:gd name="connsiteX31" fmla="*/ 663783 w 1733098"/>
                <a:gd name="connsiteY31" fmla="*/ 538216 h 1409753"/>
                <a:gd name="connsiteX32" fmla="*/ 706646 w 1733098"/>
                <a:gd name="connsiteY32" fmla="*/ 578698 h 1409753"/>
                <a:gd name="connsiteX33" fmla="*/ 749508 w 1733098"/>
                <a:gd name="connsiteY33" fmla="*/ 626323 h 1409753"/>
                <a:gd name="connsiteX34" fmla="*/ 809039 w 1733098"/>
                <a:gd name="connsiteY34" fmla="*/ 671566 h 1409753"/>
                <a:gd name="connsiteX35" fmla="*/ 849521 w 1733098"/>
                <a:gd name="connsiteY35" fmla="*/ 728716 h 1409753"/>
                <a:gd name="connsiteX36" fmla="*/ 861427 w 1733098"/>
                <a:gd name="connsiteY36" fmla="*/ 778723 h 1409753"/>
                <a:gd name="connsiteX37" fmla="*/ 856664 w 1733098"/>
                <a:gd name="connsiteY37" fmla="*/ 828729 h 1409753"/>
                <a:gd name="connsiteX38" fmla="*/ 839996 w 1733098"/>
                <a:gd name="connsiteY38" fmla="*/ 893023 h 1409753"/>
                <a:gd name="connsiteX39" fmla="*/ 773321 w 1733098"/>
                <a:gd name="connsiteY39" fmla="*/ 945410 h 1409753"/>
                <a:gd name="connsiteX40" fmla="*/ 663783 w 1733098"/>
                <a:gd name="connsiteY40" fmla="*/ 995416 h 1409753"/>
                <a:gd name="connsiteX41" fmla="*/ 551864 w 1733098"/>
                <a:gd name="connsiteY41" fmla="*/ 1045423 h 1409753"/>
                <a:gd name="connsiteX42" fmla="*/ 413752 w 1733098"/>
                <a:gd name="connsiteY42" fmla="*/ 1114479 h 1409753"/>
                <a:gd name="connsiteX43" fmla="*/ 289927 w 1733098"/>
                <a:gd name="connsiteY43" fmla="*/ 1185916 h 1409753"/>
                <a:gd name="connsiteX44" fmla="*/ 168482 w 1733098"/>
                <a:gd name="connsiteY44" fmla="*/ 1266878 h 1409753"/>
                <a:gd name="connsiteX45" fmla="*/ 1795 w 1733098"/>
                <a:gd name="connsiteY45" fmla="*/ 1409753 h 1409753"/>
                <a:gd name="connsiteX0" fmla="*/ 1712119 w 1731303"/>
                <a:gd name="connsiteY0" fmla="*/ 2435 h 1409753"/>
                <a:gd name="connsiteX1" fmla="*/ 1728788 w 1731303"/>
                <a:gd name="connsiteY1" fmla="*/ 54823 h 1409753"/>
                <a:gd name="connsiteX2" fmla="*/ 1664494 w 1731303"/>
                <a:gd name="connsiteY2" fmla="*/ 116735 h 1409753"/>
                <a:gd name="connsiteX3" fmla="*/ 1602582 w 1731303"/>
                <a:gd name="connsiteY3" fmla="*/ 190554 h 1409753"/>
                <a:gd name="connsiteX4" fmla="*/ 1540669 w 1731303"/>
                <a:gd name="connsiteY4" fmla="*/ 261991 h 1409753"/>
                <a:gd name="connsiteX5" fmla="*/ 1450182 w 1731303"/>
                <a:gd name="connsiteY5" fmla="*/ 352479 h 1409753"/>
                <a:gd name="connsiteX6" fmla="*/ 1385888 w 1731303"/>
                <a:gd name="connsiteY6" fmla="*/ 414391 h 1409753"/>
                <a:gd name="connsiteX7" fmla="*/ 1307307 w 1731303"/>
                <a:gd name="connsiteY7" fmla="*/ 483448 h 1409753"/>
                <a:gd name="connsiteX8" fmla="*/ 1216819 w 1731303"/>
                <a:gd name="connsiteY8" fmla="*/ 571554 h 1409753"/>
                <a:gd name="connsiteX9" fmla="*/ 1152526 w 1731303"/>
                <a:gd name="connsiteY9" fmla="*/ 616798 h 1409753"/>
                <a:gd name="connsiteX10" fmla="*/ 1109663 w 1731303"/>
                <a:gd name="connsiteY10" fmla="*/ 642991 h 1409753"/>
                <a:gd name="connsiteX11" fmla="*/ 1069182 w 1731303"/>
                <a:gd name="connsiteY11" fmla="*/ 647754 h 1409753"/>
                <a:gd name="connsiteX12" fmla="*/ 1021557 w 1731303"/>
                <a:gd name="connsiteY12" fmla="*/ 628704 h 1409753"/>
                <a:gd name="connsiteX13" fmla="*/ 964407 w 1731303"/>
                <a:gd name="connsiteY13" fmla="*/ 590604 h 1409753"/>
                <a:gd name="connsiteX14" fmla="*/ 881063 w 1731303"/>
                <a:gd name="connsiteY14" fmla="*/ 519166 h 1409753"/>
                <a:gd name="connsiteX15" fmla="*/ 759619 w 1731303"/>
                <a:gd name="connsiteY15" fmla="*/ 404866 h 1409753"/>
                <a:gd name="connsiteX16" fmla="*/ 681038 w 1731303"/>
                <a:gd name="connsiteY16" fmla="*/ 323904 h 1409753"/>
                <a:gd name="connsiteX17" fmla="*/ 614363 w 1731303"/>
                <a:gd name="connsiteY17" fmla="*/ 247704 h 1409753"/>
                <a:gd name="connsiteX18" fmla="*/ 526257 w 1731303"/>
                <a:gd name="connsiteY18" fmla="*/ 147691 h 1409753"/>
                <a:gd name="connsiteX19" fmla="*/ 471488 w 1731303"/>
                <a:gd name="connsiteY19" fmla="*/ 81016 h 1409753"/>
                <a:gd name="connsiteX20" fmla="*/ 442913 w 1731303"/>
                <a:gd name="connsiteY20" fmla="*/ 52441 h 1409753"/>
                <a:gd name="connsiteX21" fmla="*/ 440532 w 1731303"/>
                <a:gd name="connsiteY21" fmla="*/ 54 h 1409753"/>
                <a:gd name="connsiteX22" fmla="*/ 185738 w 1731303"/>
                <a:gd name="connsiteY22" fmla="*/ 42916 h 1409753"/>
                <a:gd name="connsiteX23" fmla="*/ 228601 w 1731303"/>
                <a:gd name="connsiteY23" fmla="*/ 64348 h 1409753"/>
                <a:gd name="connsiteX24" fmla="*/ 276226 w 1731303"/>
                <a:gd name="connsiteY24" fmla="*/ 121498 h 1409753"/>
                <a:gd name="connsiteX25" fmla="*/ 321469 w 1731303"/>
                <a:gd name="connsiteY25" fmla="*/ 185791 h 1409753"/>
                <a:gd name="connsiteX26" fmla="*/ 409576 w 1731303"/>
                <a:gd name="connsiteY26" fmla="*/ 266754 h 1409753"/>
                <a:gd name="connsiteX27" fmla="*/ 454819 w 1731303"/>
                <a:gd name="connsiteY27" fmla="*/ 321523 h 1409753"/>
                <a:gd name="connsiteX28" fmla="*/ 495301 w 1731303"/>
                <a:gd name="connsiteY28" fmla="*/ 364385 h 1409753"/>
                <a:gd name="connsiteX29" fmla="*/ 552451 w 1731303"/>
                <a:gd name="connsiteY29" fmla="*/ 414391 h 1409753"/>
                <a:gd name="connsiteX30" fmla="*/ 597694 w 1731303"/>
                <a:gd name="connsiteY30" fmla="*/ 473923 h 1409753"/>
                <a:gd name="connsiteX31" fmla="*/ 661988 w 1731303"/>
                <a:gd name="connsiteY31" fmla="*/ 538216 h 1409753"/>
                <a:gd name="connsiteX32" fmla="*/ 704851 w 1731303"/>
                <a:gd name="connsiteY32" fmla="*/ 578698 h 1409753"/>
                <a:gd name="connsiteX33" fmla="*/ 747713 w 1731303"/>
                <a:gd name="connsiteY33" fmla="*/ 626323 h 1409753"/>
                <a:gd name="connsiteX34" fmla="*/ 807244 w 1731303"/>
                <a:gd name="connsiteY34" fmla="*/ 671566 h 1409753"/>
                <a:gd name="connsiteX35" fmla="*/ 847726 w 1731303"/>
                <a:gd name="connsiteY35" fmla="*/ 728716 h 1409753"/>
                <a:gd name="connsiteX36" fmla="*/ 859632 w 1731303"/>
                <a:gd name="connsiteY36" fmla="*/ 778723 h 1409753"/>
                <a:gd name="connsiteX37" fmla="*/ 854869 w 1731303"/>
                <a:gd name="connsiteY37" fmla="*/ 828729 h 1409753"/>
                <a:gd name="connsiteX38" fmla="*/ 838201 w 1731303"/>
                <a:gd name="connsiteY38" fmla="*/ 893023 h 1409753"/>
                <a:gd name="connsiteX39" fmla="*/ 771526 w 1731303"/>
                <a:gd name="connsiteY39" fmla="*/ 945410 h 1409753"/>
                <a:gd name="connsiteX40" fmla="*/ 661988 w 1731303"/>
                <a:gd name="connsiteY40" fmla="*/ 995416 h 1409753"/>
                <a:gd name="connsiteX41" fmla="*/ 550069 w 1731303"/>
                <a:gd name="connsiteY41" fmla="*/ 1045423 h 1409753"/>
                <a:gd name="connsiteX42" fmla="*/ 411957 w 1731303"/>
                <a:gd name="connsiteY42" fmla="*/ 1114479 h 1409753"/>
                <a:gd name="connsiteX43" fmla="*/ 288132 w 1731303"/>
                <a:gd name="connsiteY43" fmla="*/ 1185916 h 1409753"/>
                <a:gd name="connsiteX44" fmla="*/ 166687 w 1731303"/>
                <a:gd name="connsiteY44" fmla="*/ 1266878 h 1409753"/>
                <a:gd name="connsiteX45" fmla="*/ 0 w 1731303"/>
                <a:gd name="connsiteY45" fmla="*/ 1409753 h 1409753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62131 w 1781315"/>
                <a:gd name="connsiteY0" fmla="*/ 2435 h 1464529"/>
                <a:gd name="connsiteX1" fmla="*/ 1778800 w 1781315"/>
                <a:gd name="connsiteY1" fmla="*/ 54823 h 1464529"/>
                <a:gd name="connsiteX2" fmla="*/ 1714506 w 1781315"/>
                <a:gd name="connsiteY2" fmla="*/ 116735 h 1464529"/>
                <a:gd name="connsiteX3" fmla="*/ 1652594 w 1781315"/>
                <a:gd name="connsiteY3" fmla="*/ 190554 h 1464529"/>
                <a:gd name="connsiteX4" fmla="*/ 1590681 w 1781315"/>
                <a:gd name="connsiteY4" fmla="*/ 261991 h 1464529"/>
                <a:gd name="connsiteX5" fmla="*/ 1500194 w 1781315"/>
                <a:gd name="connsiteY5" fmla="*/ 352479 h 1464529"/>
                <a:gd name="connsiteX6" fmla="*/ 1435900 w 1781315"/>
                <a:gd name="connsiteY6" fmla="*/ 414391 h 1464529"/>
                <a:gd name="connsiteX7" fmla="*/ 1357319 w 1781315"/>
                <a:gd name="connsiteY7" fmla="*/ 483448 h 1464529"/>
                <a:gd name="connsiteX8" fmla="*/ 1266831 w 1781315"/>
                <a:gd name="connsiteY8" fmla="*/ 571554 h 1464529"/>
                <a:gd name="connsiteX9" fmla="*/ 1202538 w 1781315"/>
                <a:gd name="connsiteY9" fmla="*/ 616798 h 1464529"/>
                <a:gd name="connsiteX10" fmla="*/ 1159675 w 1781315"/>
                <a:gd name="connsiteY10" fmla="*/ 642991 h 1464529"/>
                <a:gd name="connsiteX11" fmla="*/ 1119194 w 1781315"/>
                <a:gd name="connsiteY11" fmla="*/ 647754 h 1464529"/>
                <a:gd name="connsiteX12" fmla="*/ 1071569 w 1781315"/>
                <a:gd name="connsiteY12" fmla="*/ 628704 h 1464529"/>
                <a:gd name="connsiteX13" fmla="*/ 1014419 w 1781315"/>
                <a:gd name="connsiteY13" fmla="*/ 590604 h 1464529"/>
                <a:gd name="connsiteX14" fmla="*/ 931075 w 1781315"/>
                <a:gd name="connsiteY14" fmla="*/ 519166 h 1464529"/>
                <a:gd name="connsiteX15" fmla="*/ 809631 w 1781315"/>
                <a:gd name="connsiteY15" fmla="*/ 404866 h 1464529"/>
                <a:gd name="connsiteX16" fmla="*/ 731050 w 1781315"/>
                <a:gd name="connsiteY16" fmla="*/ 323904 h 1464529"/>
                <a:gd name="connsiteX17" fmla="*/ 664375 w 1781315"/>
                <a:gd name="connsiteY17" fmla="*/ 247704 h 1464529"/>
                <a:gd name="connsiteX18" fmla="*/ 576269 w 1781315"/>
                <a:gd name="connsiteY18" fmla="*/ 147691 h 1464529"/>
                <a:gd name="connsiteX19" fmla="*/ 521500 w 1781315"/>
                <a:gd name="connsiteY19" fmla="*/ 81016 h 1464529"/>
                <a:gd name="connsiteX20" fmla="*/ 492925 w 1781315"/>
                <a:gd name="connsiteY20" fmla="*/ 52441 h 1464529"/>
                <a:gd name="connsiteX21" fmla="*/ 490544 w 1781315"/>
                <a:gd name="connsiteY21" fmla="*/ 54 h 1464529"/>
                <a:gd name="connsiteX22" fmla="*/ 235750 w 1781315"/>
                <a:gd name="connsiteY22" fmla="*/ 42916 h 1464529"/>
                <a:gd name="connsiteX23" fmla="*/ 278613 w 1781315"/>
                <a:gd name="connsiteY23" fmla="*/ 64348 h 1464529"/>
                <a:gd name="connsiteX24" fmla="*/ 326238 w 1781315"/>
                <a:gd name="connsiteY24" fmla="*/ 121498 h 1464529"/>
                <a:gd name="connsiteX25" fmla="*/ 371481 w 1781315"/>
                <a:gd name="connsiteY25" fmla="*/ 185791 h 1464529"/>
                <a:gd name="connsiteX26" fmla="*/ 459588 w 1781315"/>
                <a:gd name="connsiteY26" fmla="*/ 266754 h 1464529"/>
                <a:gd name="connsiteX27" fmla="*/ 504831 w 1781315"/>
                <a:gd name="connsiteY27" fmla="*/ 321523 h 1464529"/>
                <a:gd name="connsiteX28" fmla="*/ 545313 w 1781315"/>
                <a:gd name="connsiteY28" fmla="*/ 364385 h 1464529"/>
                <a:gd name="connsiteX29" fmla="*/ 602463 w 1781315"/>
                <a:gd name="connsiteY29" fmla="*/ 414391 h 1464529"/>
                <a:gd name="connsiteX30" fmla="*/ 647706 w 1781315"/>
                <a:gd name="connsiteY30" fmla="*/ 473923 h 1464529"/>
                <a:gd name="connsiteX31" fmla="*/ 712000 w 1781315"/>
                <a:gd name="connsiteY31" fmla="*/ 538216 h 1464529"/>
                <a:gd name="connsiteX32" fmla="*/ 754863 w 1781315"/>
                <a:gd name="connsiteY32" fmla="*/ 578698 h 1464529"/>
                <a:gd name="connsiteX33" fmla="*/ 797725 w 1781315"/>
                <a:gd name="connsiteY33" fmla="*/ 626323 h 1464529"/>
                <a:gd name="connsiteX34" fmla="*/ 857256 w 1781315"/>
                <a:gd name="connsiteY34" fmla="*/ 671566 h 1464529"/>
                <a:gd name="connsiteX35" fmla="*/ 897738 w 1781315"/>
                <a:gd name="connsiteY35" fmla="*/ 728716 h 1464529"/>
                <a:gd name="connsiteX36" fmla="*/ 909644 w 1781315"/>
                <a:gd name="connsiteY36" fmla="*/ 778723 h 1464529"/>
                <a:gd name="connsiteX37" fmla="*/ 904881 w 1781315"/>
                <a:gd name="connsiteY37" fmla="*/ 828729 h 1464529"/>
                <a:gd name="connsiteX38" fmla="*/ 888213 w 1781315"/>
                <a:gd name="connsiteY38" fmla="*/ 893023 h 1464529"/>
                <a:gd name="connsiteX39" fmla="*/ 821538 w 1781315"/>
                <a:gd name="connsiteY39" fmla="*/ 945410 h 1464529"/>
                <a:gd name="connsiteX40" fmla="*/ 712000 w 1781315"/>
                <a:gd name="connsiteY40" fmla="*/ 995416 h 1464529"/>
                <a:gd name="connsiteX41" fmla="*/ 600081 w 1781315"/>
                <a:gd name="connsiteY41" fmla="*/ 1045423 h 1464529"/>
                <a:gd name="connsiteX42" fmla="*/ 461969 w 1781315"/>
                <a:gd name="connsiteY42" fmla="*/ 1114479 h 1464529"/>
                <a:gd name="connsiteX43" fmla="*/ 338144 w 1781315"/>
                <a:gd name="connsiteY43" fmla="*/ 1185916 h 1464529"/>
                <a:gd name="connsiteX44" fmla="*/ 216699 w 1781315"/>
                <a:gd name="connsiteY44" fmla="*/ 1266878 h 1464529"/>
                <a:gd name="connsiteX45" fmla="*/ 50012 w 1781315"/>
                <a:gd name="connsiteY45" fmla="*/ 1409753 h 1464529"/>
                <a:gd name="connsiteX46" fmla="*/ 7 w 1781315"/>
                <a:gd name="connsiteY46" fmla="*/ 1464524 h 1464529"/>
                <a:gd name="connsiteX0" fmla="*/ 1819276 w 1838460"/>
                <a:gd name="connsiteY0" fmla="*/ 2435 h 1538344"/>
                <a:gd name="connsiteX1" fmla="*/ 1835945 w 1838460"/>
                <a:gd name="connsiteY1" fmla="*/ 54823 h 1538344"/>
                <a:gd name="connsiteX2" fmla="*/ 1771651 w 1838460"/>
                <a:gd name="connsiteY2" fmla="*/ 116735 h 1538344"/>
                <a:gd name="connsiteX3" fmla="*/ 1709739 w 1838460"/>
                <a:gd name="connsiteY3" fmla="*/ 190554 h 1538344"/>
                <a:gd name="connsiteX4" fmla="*/ 1647826 w 1838460"/>
                <a:gd name="connsiteY4" fmla="*/ 261991 h 1538344"/>
                <a:gd name="connsiteX5" fmla="*/ 1557339 w 1838460"/>
                <a:gd name="connsiteY5" fmla="*/ 352479 h 1538344"/>
                <a:gd name="connsiteX6" fmla="*/ 1493045 w 1838460"/>
                <a:gd name="connsiteY6" fmla="*/ 414391 h 1538344"/>
                <a:gd name="connsiteX7" fmla="*/ 1414464 w 1838460"/>
                <a:gd name="connsiteY7" fmla="*/ 483448 h 1538344"/>
                <a:gd name="connsiteX8" fmla="*/ 1323976 w 1838460"/>
                <a:gd name="connsiteY8" fmla="*/ 571554 h 1538344"/>
                <a:gd name="connsiteX9" fmla="*/ 1259683 w 1838460"/>
                <a:gd name="connsiteY9" fmla="*/ 616798 h 1538344"/>
                <a:gd name="connsiteX10" fmla="*/ 1216820 w 1838460"/>
                <a:gd name="connsiteY10" fmla="*/ 642991 h 1538344"/>
                <a:gd name="connsiteX11" fmla="*/ 1176339 w 1838460"/>
                <a:gd name="connsiteY11" fmla="*/ 647754 h 1538344"/>
                <a:gd name="connsiteX12" fmla="*/ 1128714 w 1838460"/>
                <a:gd name="connsiteY12" fmla="*/ 628704 h 1538344"/>
                <a:gd name="connsiteX13" fmla="*/ 1071564 w 1838460"/>
                <a:gd name="connsiteY13" fmla="*/ 590604 h 1538344"/>
                <a:gd name="connsiteX14" fmla="*/ 988220 w 1838460"/>
                <a:gd name="connsiteY14" fmla="*/ 519166 h 1538344"/>
                <a:gd name="connsiteX15" fmla="*/ 866776 w 1838460"/>
                <a:gd name="connsiteY15" fmla="*/ 404866 h 1538344"/>
                <a:gd name="connsiteX16" fmla="*/ 788195 w 1838460"/>
                <a:gd name="connsiteY16" fmla="*/ 323904 h 1538344"/>
                <a:gd name="connsiteX17" fmla="*/ 721520 w 1838460"/>
                <a:gd name="connsiteY17" fmla="*/ 247704 h 1538344"/>
                <a:gd name="connsiteX18" fmla="*/ 633414 w 1838460"/>
                <a:gd name="connsiteY18" fmla="*/ 147691 h 1538344"/>
                <a:gd name="connsiteX19" fmla="*/ 578645 w 1838460"/>
                <a:gd name="connsiteY19" fmla="*/ 81016 h 1538344"/>
                <a:gd name="connsiteX20" fmla="*/ 550070 w 1838460"/>
                <a:gd name="connsiteY20" fmla="*/ 52441 h 1538344"/>
                <a:gd name="connsiteX21" fmla="*/ 547689 w 1838460"/>
                <a:gd name="connsiteY21" fmla="*/ 54 h 1538344"/>
                <a:gd name="connsiteX22" fmla="*/ 292895 w 1838460"/>
                <a:gd name="connsiteY22" fmla="*/ 42916 h 1538344"/>
                <a:gd name="connsiteX23" fmla="*/ 335758 w 1838460"/>
                <a:gd name="connsiteY23" fmla="*/ 64348 h 1538344"/>
                <a:gd name="connsiteX24" fmla="*/ 383383 w 1838460"/>
                <a:gd name="connsiteY24" fmla="*/ 121498 h 1538344"/>
                <a:gd name="connsiteX25" fmla="*/ 428626 w 1838460"/>
                <a:gd name="connsiteY25" fmla="*/ 185791 h 1538344"/>
                <a:gd name="connsiteX26" fmla="*/ 516733 w 1838460"/>
                <a:gd name="connsiteY26" fmla="*/ 266754 h 1538344"/>
                <a:gd name="connsiteX27" fmla="*/ 561976 w 1838460"/>
                <a:gd name="connsiteY27" fmla="*/ 321523 h 1538344"/>
                <a:gd name="connsiteX28" fmla="*/ 602458 w 1838460"/>
                <a:gd name="connsiteY28" fmla="*/ 364385 h 1538344"/>
                <a:gd name="connsiteX29" fmla="*/ 659608 w 1838460"/>
                <a:gd name="connsiteY29" fmla="*/ 414391 h 1538344"/>
                <a:gd name="connsiteX30" fmla="*/ 704851 w 1838460"/>
                <a:gd name="connsiteY30" fmla="*/ 473923 h 1538344"/>
                <a:gd name="connsiteX31" fmla="*/ 769145 w 1838460"/>
                <a:gd name="connsiteY31" fmla="*/ 538216 h 1538344"/>
                <a:gd name="connsiteX32" fmla="*/ 812008 w 1838460"/>
                <a:gd name="connsiteY32" fmla="*/ 578698 h 1538344"/>
                <a:gd name="connsiteX33" fmla="*/ 854870 w 1838460"/>
                <a:gd name="connsiteY33" fmla="*/ 626323 h 1538344"/>
                <a:gd name="connsiteX34" fmla="*/ 914401 w 1838460"/>
                <a:gd name="connsiteY34" fmla="*/ 671566 h 1538344"/>
                <a:gd name="connsiteX35" fmla="*/ 954883 w 1838460"/>
                <a:gd name="connsiteY35" fmla="*/ 728716 h 1538344"/>
                <a:gd name="connsiteX36" fmla="*/ 966789 w 1838460"/>
                <a:gd name="connsiteY36" fmla="*/ 778723 h 1538344"/>
                <a:gd name="connsiteX37" fmla="*/ 962026 w 1838460"/>
                <a:gd name="connsiteY37" fmla="*/ 828729 h 1538344"/>
                <a:gd name="connsiteX38" fmla="*/ 945358 w 1838460"/>
                <a:gd name="connsiteY38" fmla="*/ 893023 h 1538344"/>
                <a:gd name="connsiteX39" fmla="*/ 878683 w 1838460"/>
                <a:gd name="connsiteY39" fmla="*/ 945410 h 1538344"/>
                <a:gd name="connsiteX40" fmla="*/ 769145 w 1838460"/>
                <a:gd name="connsiteY40" fmla="*/ 995416 h 1538344"/>
                <a:gd name="connsiteX41" fmla="*/ 657226 w 1838460"/>
                <a:gd name="connsiteY41" fmla="*/ 1045423 h 1538344"/>
                <a:gd name="connsiteX42" fmla="*/ 519114 w 1838460"/>
                <a:gd name="connsiteY42" fmla="*/ 1114479 h 1538344"/>
                <a:gd name="connsiteX43" fmla="*/ 395289 w 1838460"/>
                <a:gd name="connsiteY43" fmla="*/ 1185916 h 1538344"/>
                <a:gd name="connsiteX44" fmla="*/ 273844 w 1838460"/>
                <a:gd name="connsiteY44" fmla="*/ 1266878 h 1538344"/>
                <a:gd name="connsiteX45" fmla="*/ 107157 w 1838460"/>
                <a:gd name="connsiteY45" fmla="*/ 1409753 h 1538344"/>
                <a:gd name="connsiteX46" fmla="*/ 2 w 1838460"/>
                <a:gd name="connsiteY46" fmla="*/ 1538343 h 1538344"/>
                <a:gd name="connsiteX0" fmla="*/ 1826419 w 1845603"/>
                <a:gd name="connsiteY0" fmla="*/ 2435 h 1545488"/>
                <a:gd name="connsiteX1" fmla="*/ 1843088 w 1845603"/>
                <a:gd name="connsiteY1" fmla="*/ 54823 h 1545488"/>
                <a:gd name="connsiteX2" fmla="*/ 1778794 w 1845603"/>
                <a:gd name="connsiteY2" fmla="*/ 116735 h 1545488"/>
                <a:gd name="connsiteX3" fmla="*/ 1716882 w 1845603"/>
                <a:gd name="connsiteY3" fmla="*/ 190554 h 1545488"/>
                <a:gd name="connsiteX4" fmla="*/ 1654969 w 1845603"/>
                <a:gd name="connsiteY4" fmla="*/ 261991 h 1545488"/>
                <a:gd name="connsiteX5" fmla="*/ 1564482 w 1845603"/>
                <a:gd name="connsiteY5" fmla="*/ 352479 h 1545488"/>
                <a:gd name="connsiteX6" fmla="*/ 1500188 w 1845603"/>
                <a:gd name="connsiteY6" fmla="*/ 414391 h 1545488"/>
                <a:gd name="connsiteX7" fmla="*/ 1421607 w 1845603"/>
                <a:gd name="connsiteY7" fmla="*/ 483448 h 1545488"/>
                <a:gd name="connsiteX8" fmla="*/ 1331119 w 1845603"/>
                <a:gd name="connsiteY8" fmla="*/ 571554 h 1545488"/>
                <a:gd name="connsiteX9" fmla="*/ 1266826 w 1845603"/>
                <a:gd name="connsiteY9" fmla="*/ 616798 h 1545488"/>
                <a:gd name="connsiteX10" fmla="*/ 1223963 w 1845603"/>
                <a:gd name="connsiteY10" fmla="*/ 642991 h 1545488"/>
                <a:gd name="connsiteX11" fmla="*/ 1183482 w 1845603"/>
                <a:gd name="connsiteY11" fmla="*/ 647754 h 1545488"/>
                <a:gd name="connsiteX12" fmla="*/ 1135857 w 1845603"/>
                <a:gd name="connsiteY12" fmla="*/ 628704 h 1545488"/>
                <a:gd name="connsiteX13" fmla="*/ 1078707 w 1845603"/>
                <a:gd name="connsiteY13" fmla="*/ 590604 h 1545488"/>
                <a:gd name="connsiteX14" fmla="*/ 995363 w 1845603"/>
                <a:gd name="connsiteY14" fmla="*/ 519166 h 1545488"/>
                <a:gd name="connsiteX15" fmla="*/ 873919 w 1845603"/>
                <a:gd name="connsiteY15" fmla="*/ 404866 h 1545488"/>
                <a:gd name="connsiteX16" fmla="*/ 795338 w 1845603"/>
                <a:gd name="connsiteY16" fmla="*/ 323904 h 1545488"/>
                <a:gd name="connsiteX17" fmla="*/ 728663 w 1845603"/>
                <a:gd name="connsiteY17" fmla="*/ 247704 h 1545488"/>
                <a:gd name="connsiteX18" fmla="*/ 640557 w 1845603"/>
                <a:gd name="connsiteY18" fmla="*/ 147691 h 1545488"/>
                <a:gd name="connsiteX19" fmla="*/ 585788 w 1845603"/>
                <a:gd name="connsiteY19" fmla="*/ 81016 h 1545488"/>
                <a:gd name="connsiteX20" fmla="*/ 557213 w 1845603"/>
                <a:gd name="connsiteY20" fmla="*/ 52441 h 1545488"/>
                <a:gd name="connsiteX21" fmla="*/ 554832 w 1845603"/>
                <a:gd name="connsiteY21" fmla="*/ 54 h 1545488"/>
                <a:gd name="connsiteX22" fmla="*/ 300038 w 1845603"/>
                <a:gd name="connsiteY22" fmla="*/ 42916 h 1545488"/>
                <a:gd name="connsiteX23" fmla="*/ 342901 w 1845603"/>
                <a:gd name="connsiteY23" fmla="*/ 64348 h 1545488"/>
                <a:gd name="connsiteX24" fmla="*/ 390526 w 1845603"/>
                <a:gd name="connsiteY24" fmla="*/ 121498 h 1545488"/>
                <a:gd name="connsiteX25" fmla="*/ 435769 w 1845603"/>
                <a:gd name="connsiteY25" fmla="*/ 185791 h 1545488"/>
                <a:gd name="connsiteX26" fmla="*/ 523876 w 1845603"/>
                <a:gd name="connsiteY26" fmla="*/ 266754 h 1545488"/>
                <a:gd name="connsiteX27" fmla="*/ 569119 w 1845603"/>
                <a:gd name="connsiteY27" fmla="*/ 321523 h 1545488"/>
                <a:gd name="connsiteX28" fmla="*/ 609601 w 1845603"/>
                <a:gd name="connsiteY28" fmla="*/ 364385 h 1545488"/>
                <a:gd name="connsiteX29" fmla="*/ 666751 w 1845603"/>
                <a:gd name="connsiteY29" fmla="*/ 414391 h 1545488"/>
                <a:gd name="connsiteX30" fmla="*/ 711994 w 1845603"/>
                <a:gd name="connsiteY30" fmla="*/ 473923 h 1545488"/>
                <a:gd name="connsiteX31" fmla="*/ 776288 w 1845603"/>
                <a:gd name="connsiteY31" fmla="*/ 538216 h 1545488"/>
                <a:gd name="connsiteX32" fmla="*/ 819151 w 1845603"/>
                <a:gd name="connsiteY32" fmla="*/ 578698 h 1545488"/>
                <a:gd name="connsiteX33" fmla="*/ 862013 w 1845603"/>
                <a:gd name="connsiteY33" fmla="*/ 626323 h 1545488"/>
                <a:gd name="connsiteX34" fmla="*/ 921544 w 1845603"/>
                <a:gd name="connsiteY34" fmla="*/ 671566 h 1545488"/>
                <a:gd name="connsiteX35" fmla="*/ 962026 w 1845603"/>
                <a:gd name="connsiteY35" fmla="*/ 728716 h 1545488"/>
                <a:gd name="connsiteX36" fmla="*/ 973932 w 1845603"/>
                <a:gd name="connsiteY36" fmla="*/ 778723 h 1545488"/>
                <a:gd name="connsiteX37" fmla="*/ 969169 w 1845603"/>
                <a:gd name="connsiteY37" fmla="*/ 828729 h 1545488"/>
                <a:gd name="connsiteX38" fmla="*/ 952501 w 1845603"/>
                <a:gd name="connsiteY38" fmla="*/ 893023 h 1545488"/>
                <a:gd name="connsiteX39" fmla="*/ 885826 w 1845603"/>
                <a:gd name="connsiteY39" fmla="*/ 945410 h 1545488"/>
                <a:gd name="connsiteX40" fmla="*/ 776288 w 1845603"/>
                <a:gd name="connsiteY40" fmla="*/ 995416 h 1545488"/>
                <a:gd name="connsiteX41" fmla="*/ 664369 w 1845603"/>
                <a:gd name="connsiteY41" fmla="*/ 1045423 h 1545488"/>
                <a:gd name="connsiteX42" fmla="*/ 526257 w 1845603"/>
                <a:gd name="connsiteY42" fmla="*/ 1114479 h 1545488"/>
                <a:gd name="connsiteX43" fmla="*/ 402432 w 1845603"/>
                <a:gd name="connsiteY43" fmla="*/ 1185916 h 1545488"/>
                <a:gd name="connsiteX44" fmla="*/ 280987 w 1845603"/>
                <a:gd name="connsiteY44" fmla="*/ 1266878 h 1545488"/>
                <a:gd name="connsiteX45" fmla="*/ 114300 w 1845603"/>
                <a:gd name="connsiteY45" fmla="*/ 1409753 h 1545488"/>
                <a:gd name="connsiteX46" fmla="*/ 2 w 1845603"/>
                <a:gd name="connsiteY46" fmla="*/ 1545487 h 1545488"/>
                <a:gd name="connsiteX0" fmla="*/ 1797846 w 1817030"/>
                <a:gd name="connsiteY0" fmla="*/ 2435 h 1514533"/>
                <a:gd name="connsiteX1" fmla="*/ 1814515 w 1817030"/>
                <a:gd name="connsiteY1" fmla="*/ 54823 h 1514533"/>
                <a:gd name="connsiteX2" fmla="*/ 1750221 w 1817030"/>
                <a:gd name="connsiteY2" fmla="*/ 116735 h 1514533"/>
                <a:gd name="connsiteX3" fmla="*/ 1688309 w 1817030"/>
                <a:gd name="connsiteY3" fmla="*/ 190554 h 1514533"/>
                <a:gd name="connsiteX4" fmla="*/ 1626396 w 1817030"/>
                <a:gd name="connsiteY4" fmla="*/ 261991 h 1514533"/>
                <a:gd name="connsiteX5" fmla="*/ 1535909 w 1817030"/>
                <a:gd name="connsiteY5" fmla="*/ 352479 h 1514533"/>
                <a:gd name="connsiteX6" fmla="*/ 1471615 w 1817030"/>
                <a:gd name="connsiteY6" fmla="*/ 414391 h 1514533"/>
                <a:gd name="connsiteX7" fmla="*/ 1393034 w 1817030"/>
                <a:gd name="connsiteY7" fmla="*/ 483448 h 1514533"/>
                <a:gd name="connsiteX8" fmla="*/ 1302546 w 1817030"/>
                <a:gd name="connsiteY8" fmla="*/ 571554 h 1514533"/>
                <a:gd name="connsiteX9" fmla="*/ 1238253 w 1817030"/>
                <a:gd name="connsiteY9" fmla="*/ 616798 h 1514533"/>
                <a:gd name="connsiteX10" fmla="*/ 1195390 w 1817030"/>
                <a:gd name="connsiteY10" fmla="*/ 642991 h 1514533"/>
                <a:gd name="connsiteX11" fmla="*/ 1154909 w 1817030"/>
                <a:gd name="connsiteY11" fmla="*/ 647754 h 1514533"/>
                <a:gd name="connsiteX12" fmla="*/ 1107284 w 1817030"/>
                <a:gd name="connsiteY12" fmla="*/ 628704 h 1514533"/>
                <a:gd name="connsiteX13" fmla="*/ 1050134 w 1817030"/>
                <a:gd name="connsiteY13" fmla="*/ 590604 h 1514533"/>
                <a:gd name="connsiteX14" fmla="*/ 966790 w 1817030"/>
                <a:gd name="connsiteY14" fmla="*/ 519166 h 1514533"/>
                <a:gd name="connsiteX15" fmla="*/ 845346 w 1817030"/>
                <a:gd name="connsiteY15" fmla="*/ 404866 h 1514533"/>
                <a:gd name="connsiteX16" fmla="*/ 766765 w 1817030"/>
                <a:gd name="connsiteY16" fmla="*/ 323904 h 1514533"/>
                <a:gd name="connsiteX17" fmla="*/ 700090 w 1817030"/>
                <a:gd name="connsiteY17" fmla="*/ 247704 h 1514533"/>
                <a:gd name="connsiteX18" fmla="*/ 611984 w 1817030"/>
                <a:gd name="connsiteY18" fmla="*/ 147691 h 1514533"/>
                <a:gd name="connsiteX19" fmla="*/ 557215 w 1817030"/>
                <a:gd name="connsiteY19" fmla="*/ 81016 h 1514533"/>
                <a:gd name="connsiteX20" fmla="*/ 528640 w 1817030"/>
                <a:gd name="connsiteY20" fmla="*/ 52441 h 1514533"/>
                <a:gd name="connsiteX21" fmla="*/ 526259 w 1817030"/>
                <a:gd name="connsiteY21" fmla="*/ 54 h 1514533"/>
                <a:gd name="connsiteX22" fmla="*/ 271465 w 1817030"/>
                <a:gd name="connsiteY22" fmla="*/ 42916 h 1514533"/>
                <a:gd name="connsiteX23" fmla="*/ 314328 w 1817030"/>
                <a:gd name="connsiteY23" fmla="*/ 64348 h 1514533"/>
                <a:gd name="connsiteX24" fmla="*/ 361953 w 1817030"/>
                <a:gd name="connsiteY24" fmla="*/ 121498 h 1514533"/>
                <a:gd name="connsiteX25" fmla="*/ 407196 w 1817030"/>
                <a:gd name="connsiteY25" fmla="*/ 185791 h 1514533"/>
                <a:gd name="connsiteX26" fmla="*/ 495303 w 1817030"/>
                <a:gd name="connsiteY26" fmla="*/ 266754 h 1514533"/>
                <a:gd name="connsiteX27" fmla="*/ 540546 w 1817030"/>
                <a:gd name="connsiteY27" fmla="*/ 321523 h 1514533"/>
                <a:gd name="connsiteX28" fmla="*/ 581028 w 1817030"/>
                <a:gd name="connsiteY28" fmla="*/ 364385 h 1514533"/>
                <a:gd name="connsiteX29" fmla="*/ 638178 w 1817030"/>
                <a:gd name="connsiteY29" fmla="*/ 414391 h 1514533"/>
                <a:gd name="connsiteX30" fmla="*/ 683421 w 1817030"/>
                <a:gd name="connsiteY30" fmla="*/ 473923 h 1514533"/>
                <a:gd name="connsiteX31" fmla="*/ 747715 w 1817030"/>
                <a:gd name="connsiteY31" fmla="*/ 538216 h 1514533"/>
                <a:gd name="connsiteX32" fmla="*/ 790578 w 1817030"/>
                <a:gd name="connsiteY32" fmla="*/ 578698 h 1514533"/>
                <a:gd name="connsiteX33" fmla="*/ 833440 w 1817030"/>
                <a:gd name="connsiteY33" fmla="*/ 626323 h 1514533"/>
                <a:gd name="connsiteX34" fmla="*/ 892971 w 1817030"/>
                <a:gd name="connsiteY34" fmla="*/ 671566 h 1514533"/>
                <a:gd name="connsiteX35" fmla="*/ 933453 w 1817030"/>
                <a:gd name="connsiteY35" fmla="*/ 728716 h 1514533"/>
                <a:gd name="connsiteX36" fmla="*/ 945359 w 1817030"/>
                <a:gd name="connsiteY36" fmla="*/ 778723 h 1514533"/>
                <a:gd name="connsiteX37" fmla="*/ 940596 w 1817030"/>
                <a:gd name="connsiteY37" fmla="*/ 828729 h 1514533"/>
                <a:gd name="connsiteX38" fmla="*/ 923928 w 1817030"/>
                <a:gd name="connsiteY38" fmla="*/ 893023 h 1514533"/>
                <a:gd name="connsiteX39" fmla="*/ 857253 w 1817030"/>
                <a:gd name="connsiteY39" fmla="*/ 945410 h 1514533"/>
                <a:gd name="connsiteX40" fmla="*/ 747715 w 1817030"/>
                <a:gd name="connsiteY40" fmla="*/ 995416 h 1514533"/>
                <a:gd name="connsiteX41" fmla="*/ 635796 w 1817030"/>
                <a:gd name="connsiteY41" fmla="*/ 1045423 h 1514533"/>
                <a:gd name="connsiteX42" fmla="*/ 497684 w 1817030"/>
                <a:gd name="connsiteY42" fmla="*/ 1114479 h 1514533"/>
                <a:gd name="connsiteX43" fmla="*/ 373859 w 1817030"/>
                <a:gd name="connsiteY43" fmla="*/ 1185916 h 1514533"/>
                <a:gd name="connsiteX44" fmla="*/ 252414 w 1817030"/>
                <a:gd name="connsiteY44" fmla="*/ 1266878 h 1514533"/>
                <a:gd name="connsiteX45" fmla="*/ 85727 w 1817030"/>
                <a:gd name="connsiteY45" fmla="*/ 1409753 h 1514533"/>
                <a:gd name="connsiteX46" fmla="*/ 4 w 1817030"/>
                <a:gd name="connsiteY46" fmla="*/ 1514531 h 1514533"/>
                <a:gd name="connsiteX0" fmla="*/ 1806704 w 1825888"/>
                <a:gd name="connsiteY0" fmla="*/ 2435 h 1522292"/>
                <a:gd name="connsiteX1" fmla="*/ 1823373 w 1825888"/>
                <a:gd name="connsiteY1" fmla="*/ 54823 h 1522292"/>
                <a:gd name="connsiteX2" fmla="*/ 1759079 w 1825888"/>
                <a:gd name="connsiteY2" fmla="*/ 116735 h 1522292"/>
                <a:gd name="connsiteX3" fmla="*/ 1697167 w 1825888"/>
                <a:gd name="connsiteY3" fmla="*/ 190554 h 1522292"/>
                <a:gd name="connsiteX4" fmla="*/ 1635254 w 1825888"/>
                <a:gd name="connsiteY4" fmla="*/ 261991 h 1522292"/>
                <a:gd name="connsiteX5" fmla="*/ 1544767 w 1825888"/>
                <a:gd name="connsiteY5" fmla="*/ 352479 h 1522292"/>
                <a:gd name="connsiteX6" fmla="*/ 1480473 w 1825888"/>
                <a:gd name="connsiteY6" fmla="*/ 414391 h 1522292"/>
                <a:gd name="connsiteX7" fmla="*/ 1401892 w 1825888"/>
                <a:gd name="connsiteY7" fmla="*/ 483448 h 1522292"/>
                <a:gd name="connsiteX8" fmla="*/ 1311404 w 1825888"/>
                <a:gd name="connsiteY8" fmla="*/ 571554 h 1522292"/>
                <a:gd name="connsiteX9" fmla="*/ 1247111 w 1825888"/>
                <a:gd name="connsiteY9" fmla="*/ 616798 h 1522292"/>
                <a:gd name="connsiteX10" fmla="*/ 1204248 w 1825888"/>
                <a:gd name="connsiteY10" fmla="*/ 642991 h 1522292"/>
                <a:gd name="connsiteX11" fmla="*/ 1163767 w 1825888"/>
                <a:gd name="connsiteY11" fmla="*/ 647754 h 1522292"/>
                <a:gd name="connsiteX12" fmla="*/ 1116142 w 1825888"/>
                <a:gd name="connsiteY12" fmla="*/ 628704 h 1522292"/>
                <a:gd name="connsiteX13" fmla="*/ 1058992 w 1825888"/>
                <a:gd name="connsiteY13" fmla="*/ 590604 h 1522292"/>
                <a:gd name="connsiteX14" fmla="*/ 975648 w 1825888"/>
                <a:gd name="connsiteY14" fmla="*/ 519166 h 1522292"/>
                <a:gd name="connsiteX15" fmla="*/ 854204 w 1825888"/>
                <a:gd name="connsiteY15" fmla="*/ 404866 h 1522292"/>
                <a:gd name="connsiteX16" fmla="*/ 775623 w 1825888"/>
                <a:gd name="connsiteY16" fmla="*/ 323904 h 1522292"/>
                <a:gd name="connsiteX17" fmla="*/ 708948 w 1825888"/>
                <a:gd name="connsiteY17" fmla="*/ 247704 h 1522292"/>
                <a:gd name="connsiteX18" fmla="*/ 620842 w 1825888"/>
                <a:gd name="connsiteY18" fmla="*/ 147691 h 1522292"/>
                <a:gd name="connsiteX19" fmla="*/ 566073 w 1825888"/>
                <a:gd name="connsiteY19" fmla="*/ 81016 h 1522292"/>
                <a:gd name="connsiteX20" fmla="*/ 537498 w 1825888"/>
                <a:gd name="connsiteY20" fmla="*/ 52441 h 1522292"/>
                <a:gd name="connsiteX21" fmla="*/ 535117 w 1825888"/>
                <a:gd name="connsiteY21" fmla="*/ 54 h 1522292"/>
                <a:gd name="connsiteX22" fmla="*/ 280323 w 1825888"/>
                <a:gd name="connsiteY22" fmla="*/ 42916 h 1522292"/>
                <a:gd name="connsiteX23" fmla="*/ 323186 w 1825888"/>
                <a:gd name="connsiteY23" fmla="*/ 64348 h 1522292"/>
                <a:gd name="connsiteX24" fmla="*/ 370811 w 1825888"/>
                <a:gd name="connsiteY24" fmla="*/ 121498 h 1522292"/>
                <a:gd name="connsiteX25" fmla="*/ 416054 w 1825888"/>
                <a:gd name="connsiteY25" fmla="*/ 185791 h 1522292"/>
                <a:gd name="connsiteX26" fmla="*/ 504161 w 1825888"/>
                <a:gd name="connsiteY26" fmla="*/ 266754 h 1522292"/>
                <a:gd name="connsiteX27" fmla="*/ 549404 w 1825888"/>
                <a:gd name="connsiteY27" fmla="*/ 321523 h 1522292"/>
                <a:gd name="connsiteX28" fmla="*/ 589886 w 1825888"/>
                <a:gd name="connsiteY28" fmla="*/ 364385 h 1522292"/>
                <a:gd name="connsiteX29" fmla="*/ 647036 w 1825888"/>
                <a:gd name="connsiteY29" fmla="*/ 414391 h 1522292"/>
                <a:gd name="connsiteX30" fmla="*/ 692279 w 1825888"/>
                <a:gd name="connsiteY30" fmla="*/ 473923 h 1522292"/>
                <a:gd name="connsiteX31" fmla="*/ 756573 w 1825888"/>
                <a:gd name="connsiteY31" fmla="*/ 538216 h 1522292"/>
                <a:gd name="connsiteX32" fmla="*/ 799436 w 1825888"/>
                <a:gd name="connsiteY32" fmla="*/ 578698 h 1522292"/>
                <a:gd name="connsiteX33" fmla="*/ 842298 w 1825888"/>
                <a:gd name="connsiteY33" fmla="*/ 626323 h 1522292"/>
                <a:gd name="connsiteX34" fmla="*/ 901829 w 1825888"/>
                <a:gd name="connsiteY34" fmla="*/ 671566 h 1522292"/>
                <a:gd name="connsiteX35" fmla="*/ 942311 w 1825888"/>
                <a:gd name="connsiteY35" fmla="*/ 728716 h 1522292"/>
                <a:gd name="connsiteX36" fmla="*/ 954217 w 1825888"/>
                <a:gd name="connsiteY36" fmla="*/ 778723 h 1522292"/>
                <a:gd name="connsiteX37" fmla="*/ 949454 w 1825888"/>
                <a:gd name="connsiteY37" fmla="*/ 828729 h 1522292"/>
                <a:gd name="connsiteX38" fmla="*/ 932786 w 1825888"/>
                <a:gd name="connsiteY38" fmla="*/ 893023 h 1522292"/>
                <a:gd name="connsiteX39" fmla="*/ 866111 w 1825888"/>
                <a:gd name="connsiteY39" fmla="*/ 945410 h 1522292"/>
                <a:gd name="connsiteX40" fmla="*/ 756573 w 1825888"/>
                <a:gd name="connsiteY40" fmla="*/ 995416 h 1522292"/>
                <a:gd name="connsiteX41" fmla="*/ 644654 w 1825888"/>
                <a:gd name="connsiteY41" fmla="*/ 1045423 h 1522292"/>
                <a:gd name="connsiteX42" fmla="*/ 506542 w 1825888"/>
                <a:gd name="connsiteY42" fmla="*/ 1114479 h 1522292"/>
                <a:gd name="connsiteX43" fmla="*/ 382717 w 1825888"/>
                <a:gd name="connsiteY43" fmla="*/ 1185916 h 1522292"/>
                <a:gd name="connsiteX44" fmla="*/ 261272 w 1825888"/>
                <a:gd name="connsiteY44" fmla="*/ 1266878 h 1522292"/>
                <a:gd name="connsiteX45" fmla="*/ 94585 w 1825888"/>
                <a:gd name="connsiteY45" fmla="*/ 1409753 h 1522292"/>
                <a:gd name="connsiteX46" fmla="*/ 8862 w 1825888"/>
                <a:gd name="connsiteY46" fmla="*/ 1514531 h 1522292"/>
                <a:gd name="connsiteX47" fmla="*/ 1717 w 1825888"/>
                <a:gd name="connsiteY47" fmla="*/ 1514530 h 1522292"/>
                <a:gd name="connsiteX0" fmla="*/ 1838324 w 1857508"/>
                <a:gd name="connsiteY0" fmla="*/ 2435 h 1571680"/>
                <a:gd name="connsiteX1" fmla="*/ 1854993 w 1857508"/>
                <a:gd name="connsiteY1" fmla="*/ 54823 h 1571680"/>
                <a:gd name="connsiteX2" fmla="*/ 1790699 w 1857508"/>
                <a:gd name="connsiteY2" fmla="*/ 116735 h 1571680"/>
                <a:gd name="connsiteX3" fmla="*/ 1728787 w 1857508"/>
                <a:gd name="connsiteY3" fmla="*/ 190554 h 1571680"/>
                <a:gd name="connsiteX4" fmla="*/ 1666874 w 1857508"/>
                <a:gd name="connsiteY4" fmla="*/ 261991 h 1571680"/>
                <a:gd name="connsiteX5" fmla="*/ 1576387 w 1857508"/>
                <a:gd name="connsiteY5" fmla="*/ 352479 h 1571680"/>
                <a:gd name="connsiteX6" fmla="*/ 1512093 w 1857508"/>
                <a:gd name="connsiteY6" fmla="*/ 414391 h 1571680"/>
                <a:gd name="connsiteX7" fmla="*/ 1433512 w 1857508"/>
                <a:gd name="connsiteY7" fmla="*/ 483448 h 1571680"/>
                <a:gd name="connsiteX8" fmla="*/ 1343024 w 1857508"/>
                <a:gd name="connsiteY8" fmla="*/ 571554 h 1571680"/>
                <a:gd name="connsiteX9" fmla="*/ 1278731 w 1857508"/>
                <a:gd name="connsiteY9" fmla="*/ 616798 h 1571680"/>
                <a:gd name="connsiteX10" fmla="*/ 1235868 w 1857508"/>
                <a:gd name="connsiteY10" fmla="*/ 642991 h 1571680"/>
                <a:gd name="connsiteX11" fmla="*/ 1195387 w 1857508"/>
                <a:gd name="connsiteY11" fmla="*/ 647754 h 1571680"/>
                <a:gd name="connsiteX12" fmla="*/ 1147762 w 1857508"/>
                <a:gd name="connsiteY12" fmla="*/ 628704 h 1571680"/>
                <a:gd name="connsiteX13" fmla="*/ 1090612 w 1857508"/>
                <a:gd name="connsiteY13" fmla="*/ 590604 h 1571680"/>
                <a:gd name="connsiteX14" fmla="*/ 1007268 w 1857508"/>
                <a:gd name="connsiteY14" fmla="*/ 519166 h 1571680"/>
                <a:gd name="connsiteX15" fmla="*/ 885824 w 1857508"/>
                <a:gd name="connsiteY15" fmla="*/ 404866 h 1571680"/>
                <a:gd name="connsiteX16" fmla="*/ 807243 w 1857508"/>
                <a:gd name="connsiteY16" fmla="*/ 323904 h 1571680"/>
                <a:gd name="connsiteX17" fmla="*/ 740568 w 1857508"/>
                <a:gd name="connsiteY17" fmla="*/ 247704 h 1571680"/>
                <a:gd name="connsiteX18" fmla="*/ 652462 w 1857508"/>
                <a:gd name="connsiteY18" fmla="*/ 147691 h 1571680"/>
                <a:gd name="connsiteX19" fmla="*/ 597693 w 1857508"/>
                <a:gd name="connsiteY19" fmla="*/ 81016 h 1571680"/>
                <a:gd name="connsiteX20" fmla="*/ 569118 w 1857508"/>
                <a:gd name="connsiteY20" fmla="*/ 52441 h 1571680"/>
                <a:gd name="connsiteX21" fmla="*/ 566737 w 1857508"/>
                <a:gd name="connsiteY21" fmla="*/ 54 h 1571680"/>
                <a:gd name="connsiteX22" fmla="*/ 311943 w 1857508"/>
                <a:gd name="connsiteY22" fmla="*/ 42916 h 1571680"/>
                <a:gd name="connsiteX23" fmla="*/ 354806 w 1857508"/>
                <a:gd name="connsiteY23" fmla="*/ 64348 h 1571680"/>
                <a:gd name="connsiteX24" fmla="*/ 402431 w 1857508"/>
                <a:gd name="connsiteY24" fmla="*/ 121498 h 1571680"/>
                <a:gd name="connsiteX25" fmla="*/ 447674 w 1857508"/>
                <a:gd name="connsiteY25" fmla="*/ 185791 h 1571680"/>
                <a:gd name="connsiteX26" fmla="*/ 535781 w 1857508"/>
                <a:gd name="connsiteY26" fmla="*/ 266754 h 1571680"/>
                <a:gd name="connsiteX27" fmla="*/ 581024 w 1857508"/>
                <a:gd name="connsiteY27" fmla="*/ 321523 h 1571680"/>
                <a:gd name="connsiteX28" fmla="*/ 621506 w 1857508"/>
                <a:gd name="connsiteY28" fmla="*/ 364385 h 1571680"/>
                <a:gd name="connsiteX29" fmla="*/ 678656 w 1857508"/>
                <a:gd name="connsiteY29" fmla="*/ 414391 h 1571680"/>
                <a:gd name="connsiteX30" fmla="*/ 723899 w 1857508"/>
                <a:gd name="connsiteY30" fmla="*/ 473923 h 1571680"/>
                <a:gd name="connsiteX31" fmla="*/ 788193 w 1857508"/>
                <a:gd name="connsiteY31" fmla="*/ 538216 h 1571680"/>
                <a:gd name="connsiteX32" fmla="*/ 831056 w 1857508"/>
                <a:gd name="connsiteY32" fmla="*/ 578698 h 1571680"/>
                <a:gd name="connsiteX33" fmla="*/ 873918 w 1857508"/>
                <a:gd name="connsiteY33" fmla="*/ 626323 h 1571680"/>
                <a:gd name="connsiteX34" fmla="*/ 933449 w 1857508"/>
                <a:gd name="connsiteY34" fmla="*/ 671566 h 1571680"/>
                <a:gd name="connsiteX35" fmla="*/ 973931 w 1857508"/>
                <a:gd name="connsiteY35" fmla="*/ 728716 h 1571680"/>
                <a:gd name="connsiteX36" fmla="*/ 985837 w 1857508"/>
                <a:gd name="connsiteY36" fmla="*/ 778723 h 1571680"/>
                <a:gd name="connsiteX37" fmla="*/ 981074 w 1857508"/>
                <a:gd name="connsiteY37" fmla="*/ 828729 h 1571680"/>
                <a:gd name="connsiteX38" fmla="*/ 964406 w 1857508"/>
                <a:gd name="connsiteY38" fmla="*/ 893023 h 1571680"/>
                <a:gd name="connsiteX39" fmla="*/ 897731 w 1857508"/>
                <a:gd name="connsiteY39" fmla="*/ 945410 h 1571680"/>
                <a:gd name="connsiteX40" fmla="*/ 788193 w 1857508"/>
                <a:gd name="connsiteY40" fmla="*/ 995416 h 1571680"/>
                <a:gd name="connsiteX41" fmla="*/ 676274 w 1857508"/>
                <a:gd name="connsiteY41" fmla="*/ 1045423 h 1571680"/>
                <a:gd name="connsiteX42" fmla="*/ 538162 w 1857508"/>
                <a:gd name="connsiteY42" fmla="*/ 1114479 h 1571680"/>
                <a:gd name="connsiteX43" fmla="*/ 414337 w 1857508"/>
                <a:gd name="connsiteY43" fmla="*/ 1185916 h 1571680"/>
                <a:gd name="connsiteX44" fmla="*/ 292892 w 1857508"/>
                <a:gd name="connsiteY44" fmla="*/ 1266878 h 1571680"/>
                <a:gd name="connsiteX45" fmla="*/ 126205 w 1857508"/>
                <a:gd name="connsiteY45" fmla="*/ 1409753 h 1571680"/>
                <a:gd name="connsiteX46" fmla="*/ 40482 w 1857508"/>
                <a:gd name="connsiteY46" fmla="*/ 1514531 h 1571680"/>
                <a:gd name="connsiteX47" fmla="*/ 0 w 1857508"/>
                <a:gd name="connsiteY47" fmla="*/ 1571680 h 1571680"/>
                <a:gd name="connsiteX0" fmla="*/ 1845468 w 1864652"/>
                <a:gd name="connsiteY0" fmla="*/ 2435 h 1576665"/>
                <a:gd name="connsiteX1" fmla="*/ 1862137 w 1864652"/>
                <a:gd name="connsiteY1" fmla="*/ 54823 h 1576665"/>
                <a:gd name="connsiteX2" fmla="*/ 1797843 w 1864652"/>
                <a:gd name="connsiteY2" fmla="*/ 116735 h 1576665"/>
                <a:gd name="connsiteX3" fmla="*/ 1735931 w 1864652"/>
                <a:gd name="connsiteY3" fmla="*/ 190554 h 1576665"/>
                <a:gd name="connsiteX4" fmla="*/ 1674018 w 1864652"/>
                <a:gd name="connsiteY4" fmla="*/ 261991 h 1576665"/>
                <a:gd name="connsiteX5" fmla="*/ 1583531 w 1864652"/>
                <a:gd name="connsiteY5" fmla="*/ 352479 h 1576665"/>
                <a:gd name="connsiteX6" fmla="*/ 1519237 w 1864652"/>
                <a:gd name="connsiteY6" fmla="*/ 414391 h 1576665"/>
                <a:gd name="connsiteX7" fmla="*/ 1440656 w 1864652"/>
                <a:gd name="connsiteY7" fmla="*/ 483448 h 1576665"/>
                <a:gd name="connsiteX8" fmla="*/ 1350168 w 1864652"/>
                <a:gd name="connsiteY8" fmla="*/ 571554 h 1576665"/>
                <a:gd name="connsiteX9" fmla="*/ 1285875 w 1864652"/>
                <a:gd name="connsiteY9" fmla="*/ 616798 h 1576665"/>
                <a:gd name="connsiteX10" fmla="*/ 1243012 w 1864652"/>
                <a:gd name="connsiteY10" fmla="*/ 642991 h 1576665"/>
                <a:gd name="connsiteX11" fmla="*/ 1202531 w 1864652"/>
                <a:gd name="connsiteY11" fmla="*/ 647754 h 1576665"/>
                <a:gd name="connsiteX12" fmla="*/ 1154906 w 1864652"/>
                <a:gd name="connsiteY12" fmla="*/ 628704 h 1576665"/>
                <a:gd name="connsiteX13" fmla="*/ 1097756 w 1864652"/>
                <a:gd name="connsiteY13" fmla="*/ 590604 h 1576665"/>
                <a:gd name="connsiteX14" fmla="*/ 1014412 w 1864652"/>
                <a:gd name="connsiteY14" fmla="*/ 519166 h 1576665"/>
                <a:gd name="connsiteX15" fmla="*/ 892968 w 1864652"/>
                <a:gd name="connsiteY15" fmla="*/ 404866 h 1576665"/>
                <a:gd name="connsiteX16" fmla="*/ 814387 w 1864652"/>
                <a:gd name="connsiteY16" fmla="*/ 323904 h 1576665"/>
                <a:gd name="connsiteX17" fmla="*/ 747712 w 1864652"/>
                <a:gd name="connsiteY17" fmla="*/ 247704 h 1576665"/>
                <a:gd name="connsiteX18" fmla="*/ 659606 w 1864652"/>
                <a:gd name="connsiteY18" fmla="*/ 147691 h 1576665"/>
                <a:gd name="connsiteX19" fmla="*/ 604837 w 1864652"/>
                <a:gd name="connsiteY19" fmla="*/ 81016 h 1576665"/>
                <a:gd name="connsiteX20" fmla="*/ 576262 w 1864652"/>
                <a:gd name="connsiteY20" fmla="*/ 52441 h 1576665"/>
                <a:gd name="connsiteX21" fmla="*/ 573881 w 1864652"/>
                <a:gd name="connsiteY21" fmla="*/ 54 h 1576665"/>
                <a:gd name="connsiteX22" fmla="*/ 319087 w 1864652"/>
                <a:gd name="connsiteY22" fmla="*/ 42916 h 1576665"/>
                <a:gd name="connsiteX23" fmla="*/ 361950 w 1864652"/>
                <a:gd name="connsiteY23" fmla="*/ 64348 h 1576665"/>
                <a:gd name="connsiteX24" fmla="*/ 409575 w 1864652"/>
                <a:gd name="connsiteY24" fmla="*/ 121498 h 1576665"/>
                <a:gd name="connsiteX25" fmla="*/ 454818 w 1864652"/>
                <a:gd name="connsiteY25" fmla="*/ 185791 h 1576665"/>
                <a:gd name="connsiteX26" fmla="*/ 542925 w 1864652"/>
                <a:gd name="connsiteY26" fmla="*/ 266754 h 1576665"/>
                <a:gd name="connsiteX27" fmla="*/ 588168 w 1864652"/>
                <a:gd name="connsiteY27" fmla="*/ 321523 h 1576665"/>
                <a:gd name="connsiteX28" fmla="*/ 628650 w 1864652"/>
                <a:gd name="connsiteY28" fmla="*/ 364385 h 1576665"/>
                <a:gd name="connsiteX29" fmla="*/ 685800 w 1864652"/>
                <a:gd name="connsiteY29" fmla="*/ 414391 h 1576665"/>
                <a:gd name="connsiteX30" fmla="*/ 731043 w 1864652"/>
                <a:gd name="connsiteY30" fmla="*/ 473923 h 1576665"/>
                <a:gd name="connsiteX31" fmla="*/ 795337 w 1864652"/>
                <a:gd name="connsiteY31" fmla="*/ 538216 h 1576665"/>
                <a:gd name="connsiteX32" fmla="*/ 838200 w 1864652"/>
                <a:gd name="connsiteY32" fmla="*/ 578698 h 1576665"/>
                <a:gd name="connsiteX33" fmla="*/ 881062 w 1864652"/>
                <a:gd name="connsiteY33" fmla="*/ 626323 h 1576665"/>
                <a:gd name="connsiteX34" fmla="*/ 940593 w 1864652"/>
                <a:gd name="connsiteY34" fmla="*/ 671566 h 1576665"/>
                <a:gd name="connsiteX35" fmla="*/ 981075 w 1864652"/>
                <a:gd name="connsiteY35" fmla="*/ 728716 h 1576665"/>
                <a:gd name="connsiteX36" fmla="*/ 992981 w 1864652"/>
                <a:gd name="connsiteY36" fmla="*/ 778723 h 1576665"/>
                <a:gd name="connsiteX37" fmla="*/ 988218 w 1864652"/>
                <a:gd name="connsiteY37" fmla="*/ 828729 h 1576665"/>
                <a:gd name="connsiteX38" fmla="*/ 971550 w 1864652"/>
                <a:gd name="connsiteY38" fmla="*/ 893023 h 1576665"/>
                <a:gd name="connsiteX39" fmla="*/ 904875 w 1864652"/>
                <a:gd name="connsiteY39" fmla="*/ 945410 h 1576665"/>
                <a:gd name="connsiteX40" fmla="*/ 795337 w 1864652"/>
                <a:gd name="connsiteY40" fmla="*/ 995416 h 1576665"/>
                <a:gd name="connsiteX41" fmla="*/ 683418 w 1864652"/>
                <a:gd name="connsiteY41" fmla="*/ 1045423 h 1576665"/>
                <a:gd name="connsiteX42" fmla="*/ 545306 w 1864652"/>
                <a:gd name="connsiteY42" fmla="*/ 1114479 h 1576665"/>
                <a:gd name="connsiteX43" fmla="*/ 421481 w 1864652"/>
                <a:gd name="connsiteY43" fmla="*/ 1185916 h 1576665"/>
                <a:gd name="connsiteX44" fmla="*/ 300036 w 1864652"/>
                <a:gd name="connsiteY44" fmla="*/ 1266878 h 1576665"/>
                <a:gd name="connsiteX45" fmla="*/ 133349 w 1864652"/>
                <a:gd name="connsiteY45" fmla="*/ 1409753 h 1576665"/>
                <a:gd name="connsiteX46" fmla="*/ 47626 w 1864652"/>
                <a:gd name="connsiteY46" fmla="*/ 1514531 h 1576665"/>
                <a:gd name="connsiteX47" fmla="*/ 7144 w 1864652"/>
                <a:gd name="connsiteY47" fmla="*/ 1571680 h 1576665"/>
                <a:gd name="connsiteX48" fmla="*/ 0 w 1864652"/>
                <a:gd name="connsiteY48" fmla="*/ 1574060 h 1576665"/>
                <a:gd name="connsiteX0" fmla="*/ 1866899 w 1886083"/>
                <a:gd name="connsiteY0" fmla="*/ 2435 h 1652642"/>
                <a:gd name="connsiteX1" fmla="*/ 1883568 w 1886083"/>
                <a:gd name="connsiteY1" fmla="*/ 54823 h 1652642"/>
                <a:gd name="connsiteX2" fmla="*/ 1819274 w 1886083"/>
                <a:gd name="connsiteY2" fmla="*/ 116735 h 1652642"/>
                <a:gd name="connsiteX3" fmla="*/ 1757362 w 1886083"/>
                <a:gd name="connsiteY3" fmla="*/ 190554 h 1652642"/>
                <a:gd name="connsiteX4" fmla="*/ 1695449 w 1886083"/>
                <a:gd name="connsiteY4" fmla="*/ 261991 h 1652642"/>
                <a:gd name="connsiteX5" fmla="*/ 1604962 w 1886083"/>
                <a:gd name="connsiteY5" fmla="*/ 352479 h 1652642"/>
                <a:gd name="connsiteX6" fmla="*/ 1540668 w 1886083"/>
                <a:gd name="connsiteY6" fmla="*/ 414391 h 1652642"/>
                <a:gd name="connsiteX7" fmla="*/ 1462087 w 1886083"/>
                <a:gd name="connsiteY7" fmla="*/ 483448 h 1652642"/>
                <a:gd name="connsiteX8" fmla="*/ 1371599 w 1886083"/>
                <a:gd name="connsiteY8" fmla="*/ 571554 h 1652642"/>
                <a:gd name="connsiteX9" fmla="*/ 1307306 w 1886083"/>
                <a:gd name="connsiteY9" fmla="*/ 616798 h 1652642"/>
                <a:gd name="connsiteX10" fmla="*/ 1264443 w 1886083"/>
                <a:gd name="connsiteY10" fmla="*/ 642991 h 1652642"/>
                <a:gd name="connsiteX11" fmla="*/ 1223962 w 1886083"/>
                <a:gd name="connsiteY11" fmla="*/ 647754 h 1652642"/>
                <a:gd name="connsiteX12" fmla="*/ 1176337 w 1886083"/>
                <a:gd name="connsiteY12" fmla="*/ 628704 h 1652642"/>
                <a:gd name="connsiteX13" fmla="*/ 1119187 w 1886083"/>
                <a:gd name="connsiteY13" fmla="*/ 590604 h 1652642"/>
                <a:gd name="connsiteX14" fmla="*/ 1035843 w 1886083"/>
                <a:gd name="connsiteY14" fmla="*/ 519166 h 1652642"/>
                <a:gd name="connsiteX15" fmla="*/ 914399 w 1886083"/>
                <a:gd name="connsiteY15" fmla="*/ 404866 h 1652642"/>
                <a:gd name="connsiteX16" fmla="*/ 835818 w 1886083"/>
                <a:gd name="connsiteY16" fmla="*/ 323904 h 1652642"/>
                <a:gd name="connsiteX17" fmla="*/ 769143 w 1886083"/>
                <a:gd name="connsiteY17" fmla="*/ 247704 h 1652642"/>
                <a:gd name="connsiteX18" fmla="*/ 681037 w 1886083"/>
                <a:gd name="connsiteY18" fmla="*/ 147691 h 1652642"/>
                <a:gd name="connsiteX19" fmla="*/ 626268 w 1886083"/>
                <a:gd name="connsiteY19" fmla="*/ 81016 h 1652642"/>
                <a:gd name="connsiteX20" fmla="*/ 597693 w 1886083"/>
                <a:gd name="connsiteY20" fmla="*/ 52441 h 1652642"/>
                <a:gd name="connsiteX21" fmla="*/ 595312 w 1886083"/>
                <a:gd name="connsiteY21" fmla="*/ 54 h 1652642"/>
                <a:gd name="connsiteX22" fmla="*/ 340518 w 1886083"/>
                <a:gd name="connsiteY22" fmla="*/ 42916 h 1652642"/>
                <a:gd name="connsiteX23" fmla="*/ 383381 w 1886083"/>
                <a:gd name="connsiteY23" fmla="*/ 64348 h 1652642"/>
                <a:gd name="connsiteX24" fmla="*/ 431006 w 1886083"/>
                <a:gd name="connsiteY24" fmla="*/ 121498 h 1652642"/>
                <a:gd name="connsiteX25" fmla="*/ 476249 w 1886083"/>
                <a:gd name="connsiteY25" fmla="*/ 185791 h 1652642"/>
                <a:gd name="connsiteX26" fmla="*/ 564356 w 1886083"/>
                <a:gd name="connsiteY26" fmla="*/ 266754 h 1652642"/>
                <a:gd name="connsiteX27" fmla="*/ 609599 w 1886083"/>
                <a:gd name="connsiteY27" fmla="*/ 321523 h 1652642"/>
                <a:gd name="connsiteX28" fmla="*/ 650081 w 1886083"/>
                <a:gd name="connsiteY28" fmla="*/ 364385 h 1652642"/>
                <a:gd name="connsiteX29" fmla="*/ 707231 w 1886083"/>
                <a:gd name="connsiteY29" fmla="*/ 414391 h 1652642"/>
                <a:gd name="connsiteX30" fmla="*/ 752474 w 1886083"/>
                <a:gd name="connsiteY30" fmla="*/ 473923 h 1652642"/>
                <a:gd name="connsiteX31" fmla="*/ 816768 w 1886083"/>
                <a:gd name="connsiteY31" fmla="*/ 538216 h 1652642"/>
                <a:gd name="connsiteX32" fmla="*/ 859631 w 1886083"/>
                <a:gd name="connsiteY32" fmla="*/ 578698 h 1652642"/>
                <a:gd name="connsiteX33" fmla="*/ 902493 w 1886083"/>
                <a:gd name="connsiteY33" fmla="*/ 626323 h 1652642"/>
                <a:gd name="connsiteX34" fmla="*/ 962024 w 1886083"/>
                <a:gd name="connsiteY34" fmla="*/ 671566 h 1652642"/>
                <a:gd name="connsiteX35" fmla="*/ 1002506 w 1886083"/>
                <a:gd name="connsiteY35" fmla="*/ 728716 h 1652642"/>
                <a:gd name="connsiteX36" fmla="*/ 1014412 w 1886083"/>
                <a:gd name="connsiteY36" fmla="*/ 778723 h 1652642"/>
                <a:gd name="connsiteX37" fmla="*/ 1009649 w 1886083"/>
                <a:gd name="connsiteY37" fmla="*/ 828729 h 1652642"/>
                <a:gd name="connsiteX38" fmla="*/ 992981 w 1886083"/>
                <a:gd name="connsiteY38" fmla="*/ 893023 h 1652642"/>
                <a:gd name="connsiteX39" fmla="*/ 926306 w 1886083"/>
                <a:gd name="connsiteY39" fmla="*/ 945410 h 1652642"/>
                <a:gd name="connsiteX40" fmla="*/ 816768 w 1886083"/>
                <a:gd name="connsiteY40" fmla="*/ 995416 h 1652642"/>
                <a:gd name="connsiteX41" fmla="*/ 704849 w 1886083"/>
                <a:gd name="connsiteY41" fmla="*/ 1045423 h 1652642"/>
                <a:gd name="connsiteX42" fmla="*/ 566737 w 1886083"/>
                <a:gd name="connsiteY42" fmla="*/ 1114479 h 1652642"/>
                <a:gd name="connsiteX43" fmla="*/ 442912 w 1886083"/>
                <a:gd name="connsiteY43" fmla="*/ 1185916 h 1652642"/>
                <a:gd name="connsiteX44" fmla="*/ 321467 w 1886083"/>
                <a:gd name="connsiteY44" fmla="*/ 1266878 h 1652642"/>
                <a:gd name="connsiteX45" fmla="*/ 154780 w 1886083"/>
                <a:gd name="connsiteY45" fmla="*/ 1409753 h 1652642"/>
                <a:gd name="connsiteX46" fmla="*/ 69057 w 1886083"/>
                <a:gd name="connsiteY46" fmla="*/ 1514531 h 1652642"/>
                <a:gd name="connsiteX47" fmla="*/ 28575 w 1886083"/>
                <a:gd name="connsiteY47" fmla="*/ 1571680 h 1652642"/>
                <a:gd name="connsiteX48" fmla="*/ 0 w 1886083"/>
                <a:gd name="connsiteY48" fmla="*/ 1652642 h 1652642"/>
                <a:gd name="connsiteX0" fmla="*/ 1869015 w 1888199"/>
                <a:gd name="connsiteY0" fmla="*/ 2435 h 1658638"/>
                <a:gd name="connsiteX1" fmla="*/ 1885684 w 1888199"/>
                <a:gd name="connsiteY1" fmla="*/ 54823 h 1658638"/>
                <a:gd name="connsiteX2" fmla="*/ 1821390 w 1888199"/>
                <a:gd name="connsiteY2" fmla="*/ 116735 h 1658638"/>
                <a:gd name="connsiteX3" fmla="*/ 1759478 w 1888199"/>
                <a:gd name="connsiteY3" fmla="*/ 190554 h 1658638"/>
                <a:gd name="connsiteX4" fmla="*/ 1697565 w 1888199"/>
                <a:gd name="connsiteY4" fmla="*/ 261991 h 1658638"/>
                <a:gd name="connsiteX5" fmla="*/ 1607078 w 1888199"/>
                <a:gd name="connsiteY5" fmla="*/ 352479 h 1658638"/>
                <a:gd name="connsiteX6" fmla="*/ 1542784 w 1888199"/>
                <a:gd name="connsiteY6" fmla="*/ 414391 h 1658638"/>
                <a:gd name="connsiteX7" fmla="*/ 1464203 w 1888199"/>
                <a:gd name="connsiteY7" fmla="*/ 483448 h 1658638"/>
                <a:gd name="connsiteX8" fmla="*/ 1373715 w 1888199"/>
                <a:gd name="connsiteY8" fmla="*/ 571554 h 1658638"/>
                <a:gd name="connsiteX9" fmla="*/ 1309422 w 1888199"/>
                <a:gd name="connsiteY9" fmla="*/ 616798 h 1658638"/>
                <a:gd name="connsiteX10" fmla="*/ 1266559 w 1888199"/>
                <a:gd name="connsiteY10" fmla="*/ 642991 h 1658638"/>
                <a:gd name="connsiteX11" fmla="*/ 1226078 w 1888199"/>
                <a:gd name="connsiteY11" fmla="*/ 647754 h 1658638"/>
                <a:gd name="connsiteX12" fmla="*/ 1178453 w 1888199"/>
                <a:gd name="connsiteY12" fmla="*/ 628704 h 1658638"/>
                <a:gd name="connsiteX13" fmla="*/ 1121303 w 1888199"/>
                <a:gd name="connsiteY13" fmla="*/ 590604 h 1658638"/>
                <a:gd name="connsiteX14" fmla="*/ 1037959 w 1888199"/>
                <a:gd name="connsiteY14" fmla="*/ 519166 h 1658638"/>
                <a:gd name="connsiteX15" fmla="*/ 916515 w 1888199"/>
                <a:gd name="connsiteY15" fmla="*/ 404866 h 1658638"/>
                <a:gd name="connsiteX16" fmla="*/ 837934 w 1888199"/>
                <a:gd name="connsiteY16" fmla="*/ 323904 h 1658638"/>
                <a:gd name="connsiteX17" fmla="*/ 771259 w 1888199"/>
                <a:gd name="connsiteY17" fmla="*/ 247704 h 1658638"/>
                <a:gd name="connsiteX18" fmla="*/ 683153 w 1888199"/>
                <a:gd name="connsiteY18" fmla="*/ 147691 h 1658638"/>
                <a:gd name="connsiteX19" fmla="*/ 628384 w 1888199"/>
                <a:gd name="connsiteY19" fmla="*/ 81016 h 1658638"/>
                <a:gd name="connsiteX20" fmla="*/ 599809 w 1888199"/>
                <a:gd name="connsiteY20" fmla="*/ 52441 h 1658638"/>
                <a:gd name="connsiteX21" fmla="*/ 597428 w 1888199"/>
                <a:gd name="connsiteY21" fmla="*/ 54 h 1658638"/>
                <a:gd name="connsiteX22" fmla="*/ 342634 w 1888199"/>
                <a:gd name="connsiteY22" fmla="*/ 42916 h 1658638"/>
                <a:gd name="connsiteX23" fmla="*/ 385497 w 1888199"/>
                <a:gd name="connsiteY23" fmla="*/ 64348 h 1658638"/>
                <a:gd name="connsiteX24" fmla="*/ 433122 w 1888199"/>
                <a:gd name="connsiteY24" fmla="*/ 121498 h 1658638"/>
                <a:gd name="connsiteX25" fmla="*/ 478365 w 1888199"/>
                <a:gd name="connsiteY25" fmla="*/ 185791 h 1658638"/>
                <a:gd name="connsiteX26" fmla="*/ 566472 w 1888199"/>
                <a:gd name="connsiteY26" fmla="*/ 266754 h 1658638"/>
                <a:gd name="connsiteX27" fmla="*/ 611715 w 1888199"/>
                <a:gd name="connsiteY27" fmla="*/ 321523 h 1658638"/>
                <a:gd name="connsiteX28" fmla="*/ 652197 w 1888199"/>
                <a:gd name="connsiteY28" fmla="*/ 364385 h 1658638"/>
                <a:gd name="connsiteX29" fmla="*/ 709347 w 1888199"/>
                <a:gd name="connsiteY29" fmla="*/ 414391 h 1658638"/>
                <a:gd name="connsiteX30" fmla="*/ 754590 w 1888199"/>
                <a:gd name="connsiteY30" fmla="*/ 473923 h 1658638"/>
                <a:gd name="connsiteX31" fmla="*/ 818884 w 1888199"/>
                <a:gd name="connsiteY31" fmla="*/ 538216 h 1658638"/>
                <a:gd name="connsiteX32" fmla="*/ 861747 w 1888199"/>
                <a:gd name="connsiteY32" fmla="*/ 578698 h 1658638"/>
                <a:gd name="connsiteX33" fmla="*/ 904609 w 1888199"/>
                <a:gd name="connsiteY33" fmla="*/ 626323 h 1658638"/>
                <a:gd name="connsiteX34" fmla="*/ 964140 w 1888199"/>
                <a:gd name="connsiteY34" fmla="*/ 671566 h 1658638"/>
                <a:gd name="connsiteX35" fmla="*/ 1004622 w 1888199"/>
                <a:gd name="connsiteY35" fmla="*/ 728716 h 1658638"/>
                <a:gd name="connsiteX36" fmla="*/ 1016528 w 1888199"/>
                <a:gd name="connsiteY36" fmla="*/ 778723 h 1658638"/>
                <a:gd name="connsiteX37" fmla="*/ 1011765 w 1888199"/>
                <a:gd name="connsiteY37" fmla="*/ 828729 h 1658638"/>
                <a:gd name="connsiteX38" fmla="*/ 995097 w 1888199"/>
                <a:gd name="connsiteY38" fmla="*/ 893023 h 1658638"/>
                <a:gd name="connsiteX39" fmla="*/ 928422 w 1888199"/>
                <a:gd name="connsiteY39" fmla="*/ 945410 h 1658638"/>
                <a:gd name="connsiteX40" fmla="*/ 818884 w 1888199"/>
                <a:gd name="connsiteY40" fmla="*/ 995416 h 1658638"/>
                <a:gd name="connsiteX41" fmla="*/ 706965 w 1888199"/>
                <a:gd name="connsiteY41" fmla="*/ 1045423 h 1658638"/>
                <a:gd name="connsiteX42" fmla="*/ 568853 w 1888199"/>
                <a:gd name="connsiteY42" fmla="*/ 1114479 h 1658638"/>
                <a:gd name="connsiteX43" fmla="*/ 445028 w 1888199"/>
                <a:gd name="connsiteY43" fmla="*/ 1185916 h 1658638"/>
                <a:gd name="connsiteX44" fmla="*/ 323583 w 1888199"/>
                <a:gd name="connsiteY44" fmla="*/ 1266878 h 1658638"/>
                <a:gd name="connsiteX45" fmla="*/ 156896 w 1888199"/>
                <a:gd name="connsiteY45" fmla="*/ 1409753 h 1658638"/>
                <a:gd name="connsiteX46" fmla="*/ 71173 w 1888199"/>
                <a:gd name="connsiteY46" fmla="*/ 1514531 h 1658638"/>
                <a:gd name="connsiteX47" fmla="*/ 30691 w 1888199"/>
                <a:gd name="connsiteY47" fmla="*/ 1571680 h 1658638"/>
                <a:gd name="connsiteX48" fmla="*/ 2116 w 1888199"/>
                <a:gd name="connsiteY48" fmla="*/ 1652642 h 1658638"/>
                <a:gd name="connsiteX49" fmla="*/ 2116 w 1888199"/>
                <a:gd name="connsiteY49" fmla="*/ 1652640 h 1658638"/>
                <a:gd name="connsiteX0" fmla="*/ 1868233 w 1887417"/>
                <a:gd name="connsiteY0" fmla="*/ 2435 h 1724078"/>
                <a:gd name="connsiteX1" fmla="*/ 1884902 w 1887417"/>
                <a:gd name="connsiteY1" fmla="*/ 54823 h 1724078"/>
                <a:gd name="connsiteX2" fmla="*/ 1820608 w 1887417"/>
                <a:gd name="connsiteY2" fmla="*/ 116735 h 1724078"/>
                <a:gd name="connsiteX3" fmla="*/ 1758696 w 1887417"/>
                <a:gd name="connsiteY3" fmla="*/ 190554 h 1724078"/>
                <a:gd name="connsiteX4" fmla="*/ 1696783 w 1887417"/>
                <a:gd name="connsiteY4" fmla="*/ 261991 h 1724078"/>
                <a:gd name="connsiteX5" fmla="*/ 1606296 w 1887417"/>
                <a:gd name="connsiteY5" fmla="*/ 352479 h 1724078"/>
                <a:gd name="connsiteX6" fmla="*/ 1542002 w 1887417"/>
                <a:gd name="connsiteY6" fmla="*/ 414391 h 1724078"/>
                <a:gd name="connsiteX7" fmla="*/ 1463421 w 1887417"/>
                <a:gd name="connsiteY7" fmla="*/ 483448 h 1724078"/>
                <a:gd name="connsiteX8" fmla="*/ 1372933 w 1887417"/>
                <a:gd name="connsiteY8" fmla="*/ 571554 h 1724078"/>
                <a:gd name="connsiteX9" fmla="*/ 1308640 w 1887417"/>
                <a:gd name="connsiteY9" fmla="*/ 616798 h 1724078"/>
                <a:gd name="connsiteX10" fmla="*/ 1265777 w 1887417"/>
                <a:gd name="connsiteY10" fmla="*/ 642991 h 1724078"/>
                <a:gd name="connsiteX11" fmla="*/ 1225296 w 1887417"/>
                <a:gd name="connsiteY11" fmla="*/ 647754 h 1724078"/>
                <a:gd name="connsiteX12" fmla="*/ 1177671 w 1887417"/>
                <a:gd name="connsiteY12" fmla="*/ 628704 h 1724078"/>
                <a:gd name="connsiteX13" fmla="*/ 1120521 w 1887417"/>
                <a:gd name="connsiteY13" fmla="*/ 590604 h 1724078"/>
                <a:gd name="connsiteX14" fmla="*/ 1037177 w 1887417"/>
                <a:gd name="connsiteY14" fmla="*/ 519166 h 1724078"/>
                <a:gd name="connsiteX15" fmla="*/ 915733 w 1887417"/>
                <a:gd name="connsiteY15" fmla="*/ 404866 h 1724078"/>
                <a:gd name="connsiteX16" fmla="*/ 837152 w 1887417"/>
                <a:gd name="connsiteY16" fmla="*/ 323904 h 1724078"/>
                <a:gd name="connsiteX17" fmla="*/ 770477 w 1887417"/>
                <a:gd name="connsiteY17" fmla="*/ 247704 h 1724078"/>
                <a:gd name="connsiteX18" fmla="*/ 682371 w 1887417"/>
                <a:gd name="connsiteY18" fmla="*/ 147691 h 1724078"/>
                <a:gd name="connsiteX19" fmla="*/ 627602 w 1887417"/>
                <a:gd name="connsiteY19" fmla="*/ 81016 h 1724078"/>
                <a:gd name="connsiteX20" fmla="*/ 599027 w 1887417"/>
                <a:gd name="connsiteY20" fmla="*/ 52441 h 1724078"/>
                <a:gd name="connsiteX21" fmla="*/ 596646 w 1887417"/>
                <a:gd name="connsiteY21" fmla="*/ 54 h 1724078"/>
                <a:gd name="connsiteX22" fmla="*/ 341852 w 1887417"/>
                <a:gd name="connsiteY22" fmla="*/ 42916 h 1724078"/>
                <a:gd name="connsiteX23" fmla="*/ 384715 w 1887417"/>
                <a:gd name="connsiteY23" fmla="*/ 64348 h 1724078"/>
                <a:gd name="connsiteX24" fmla="*/ 432340 w 1887417"/>
                <a:gd name="connsiteY24" fmla="*/ 121498 h 1724078"/>
                <a:gd name="connsiteX25" fmla="*/ 477583 w 1887417"/>
                <a:gd name="connsiteY25" fmla="*/ 185791 h 1724078"/>
                <a:gd name="connsiteX26" fmla="*/ 565690 w 1887417"/>
                <a:gd name="connsiteY26" fmla="*/ 266754 h 1724078"/>
                <a:gd name="connsiteX27" fmla="*/ 610933 w 1887417"/>
                <a:gd name="connsiteY27" fmla="*/ 321523 h 1724078"/>
                <a:gd name="connsiteX28" fmla="*/ 651415 w 1887417"/>
                <a:gd name="connsiteY28" fmla="*/ 364385 h 1724078"/>
                <a:gd name="connsiteX29" fmla="*/ 708565 w 1887417"/>
                <a:gd name="connsiteY29" fmla="*/ 414391 h 1724078"/>
                <a:gd name="connsiteX30" fmla="*/ 753808 w 1887417"/>
                <a:gd name="connsiteY30" fmla="*/ 473923 h 1724078"/>
                <a:gd name="connsiteX31" fmla="*/ 818102 w 1887417"/>
                <a:gd name="connsiteY31" fmla="*/ 538216 h 1724078"/>
                <a:gd name="connsiteX32" fmla="*/ 860965 w 1887417"/>
                <a:gd name="connsiteY32" fmla="*/ 578698 h 1724078"/>
                <a:gd name="connsiteX33" fmla="*/ 903827 w 1887417"/>
                <a:gd name="connsiteY33" fmla="*/ 626323 h 1724078"/>
                <a:gd name="connsiteX34" fmla="*/ 963358 w 1887417"/>
                <a:gd name="connsiteY34" fmla="*/ 671566 h 1724078"/>
                <a:gd name="connsiteX35" fmla="*/ 1003840 w 1887417"/>
                <a:gd name="connsiteY35" fmla="*/ 728716 h 1724078"/>
                <a:gd name="connsiteX36" fmla="*/ 1015746 w 1887417"/>
                <a:gd name="connsiteY36" fmla="*/ 778723 h 1724078"/>
                <a:gd name="connsiteX37" fmla="*/ 1010983 w 1887417"/>
                <a:gd name="connsiteY37" fmla="*/ 828729 h 1724078"/>
                <a:gd name="connsiteX38" fmla="*/ 994315 w 1887417"/>
                <a:gd name="connsiteY38" fmla="*/ 893023 h 1724078"/>
                <a:gd name="connsiteX39" fmla="*/ 927640 w 1887417"/>
                <a:gd name="connsiteY39" fmla="*/ 945410 h 1724078"/>
                <a:gd name="connsiteX40" fmla="*/ 818102 w 1887417"/>
                <a:gd name="connsiteY40" fmla="*/ 995416 h 1724078"/>
                <a:gd name="connsiteX41" fmla="*/ 706183 w 1887417"/>
                <a:gd name="connsiteY41" fmla="*/ 1045423 h 1724078"/>
                <a:gd name="connsiteX42" fmla="*/ 568071 w 1887417"/>
                <a:gd name="connsiteY42" fmla="*/ 1114479 h 1724078"/>
                <a:gd name="connsiteX43" fmla="*/ 444246 w 1887417"/>
                <a:gd name="connsiteY43" fmla="*/ 1185916 h 1724078"/>
                <a:gd name="connsiteX44" fmla="*/ 322801 w 1887417"/>
                <a:gd name="connsiteY44" fmla="*/ 1266878 h 1724078"/>
                <a:gd name="connsiteX45" fmla="*/ 156114 w 1887417"/>
                <a:gd name="connsiteY45" fmla="*/ 1409753 h 1724078"/>
                <a:gd name="connsiteX46" fmla="*/ 70391 w 1887417"/>
                <a:gd name="connsiteY46" fmla="*/ 1514531 h 1724078"/>
                <a:gd name="connsiteX47" fmla="*/ 29909 w 1887417"/>
                <a:gd name="connsiteY47" fmla="*/ 1571680 h 1724078"/>
                <a:gd name="connsiteX48" fmla="*/ 1334 w 1887417"/>
                <a:gd name="connsiteY48" fmla="*/ 1652642 h 1724078"/>
                <a:gd name="connsiteX49" fmla="*/ 6096 w 1887417"/>
                <a:gd name="connsiteY49" fmla="*/ 1724078 h 1724078"/>
                <a:gd name="connsiteX0" fmla="*/ 1868233 w 1887417"/>
                <a:gd name="connsiteY0" fmla="*/ 2435 h 1730107"/>
                <a:gd name="connsiteX1" fmla="*/ 1884902 w 1887417"/>
                <a:gd name="connsiteY1" fmla="*/ 54823 h 1730107"/>
                <a:gd name="connsiteX2" fmla="*/ 1820608 w 1887417"/>
                <a:gd name="connsiteY2" fmla="*/ 116735 h 1730107"/>
                <a:gd name="connsiteX3" fmla="*/ 1758696 w 1887417"/>
                <a:gd name="connsiteY3" fmla="*/ 190554 h 1730107"/>
                <a:gd name="connsiteX4" fmla="*/ 1696783 w 1887417"/>
                <a:gd name="connsiteY4" fmla="*/ 261991 h 1730107"/>
                <a:gd name="connsiteX5" fmla="*/ 1606296 w 1887417"/>
                <a:gd name="connsiteY5" fmla="*/ 352479 h 1730107"/>
                <a:gd name="connsiteX6" fmla="*/ 1542002 w 1887417"/>
                <a:gd name="connsiteY6" fmla="*/ 414391 h 1730107"/>
                <a:gd name="connsiteX7" fmla="*/ 1463421 w 1887417"/>
                <a:gd name="connsiteY7" fmla="*/ 483448 h 1730107"/>
                <a:gd name="connsiteX8" fmla="*/ 1372933 w 1887417"/>
                <a:gd name="connsiteY8" fmla="*/ 571554 h 1730107"/>
                <a:gd name="connsiteX9" fmla="*/ 1308640 w 1887417"/>
                <a:gd name="connsiteY9" fmla="*/ 616798 h 1730107"/>
                <a:gd name="connsiteX10" fmla="*/ 1265777 w 1887417"/>
                <a:gd name="connsiteY10" fmla="*/ 642991 h 1730107"/>
                <a:gd name="connsiteX11" fmla="*/ 1225296 w 1887417"/>
                <a:gd name="connsiteY11" fmla="*/ 647754 h 1730107"/>
                <a:gd name="connsiteX12" fmla="*/ 1177671 w 1887417"/>
                <a:gd name="connsiteY12" fmla="*/ 628704 h 1730107"/>
                <a:gd name="connsiteX13" fmla="*/ 1120521 w 1887417"/>
                <a:gd name="connsiteY13" fmla="*/ 590604 h 1730107"/>
                <a:gd name="connsiteX14" fmla="*/ 1037177 w 1887417"/>
                <a:gd name="connsiteY14" fmla="*/ 519166 h 1730107"/>
                <a:gd name="connsiteX15" fmla="*/ 915733 w 1887417"/>
                <a:gd name="connsiteY15" fmla="*/ 404866 h 1730107"/>
                <a:gd name="connsiteX16" fmla="*/ 837152 w 1887417"/>
                <a:gd name="connsiteY16" fmla="*/ 323904 h 1730107"/>
                <a:gd name="connsiteX17" fmla="*/ 770477 w 1887417"/>
                <a:gd name="connsiteY17" fmla="*/ 247704 h 1730107"/>
                <a:gd name="connsiteX18" fmla="*/ 682371 w 1887417"/>
                <a:gd name="connsiteY18" fmla="*/ 147691 h 1730107"/>
                <a:gd name="connsiteX19" fmla="*/ 627602 w 1887417"/>
                <a:gd name="connsiteY19" fmla="*/ 81016 h 1730107"/>
                <a:gd name="connsiteX20" fmla="*/ 599027 w 1887417"/>
                <a:gd name="connsiteY20" fmla="*/ 52441 h 1730107"/>
                <a:gd name="connsiteX21" fmla="*/ 596646 w 1887417"/>
                <a:gd name="connsiteY21" fmla="*/ 54 h 1730107"/>
                <a:gd name="connsiteX22" fmla="*/ 341852 w 1887417"/>
                <a:gd name="connsiteY22" fmla="*/ 42916 h 1730107"/>
                <a:gd name="connsiteX23" fmla="*/ 384715 w 1887417"/>
                <a:gd name="connsiteY23" fmla="*/ 64348 h 1730107"/>
                <a:gd name="connsiteX24" fmla="*/ 432340 w 1887417"/>
                <a:gd name="connsiteY24" fmla="*/ 121498 h 1730107"/>
                <a:gd name="connsiteX25" fmla="*/ 477583 w 1887417"/>
                <a:gd name="connsiteY25" fmla="*/ 185791 h 1730107"/>
                <a:gd name="connsiteX26" fmla="*/ 565690 w 1887417"/>
                <a:gd name="connsiteY26" fmla="*/ 266754 h 1730107"/>
                <a:gd name="connsiteX27" fmla="*/ 610933 w 1887417"/>
                <a:gd name="connsiteY27" fmla="*/ 321523 h 1730107"/>
                <a:gd name="connsiteX28" fmla="*/ 651415 w 1887417"/>
                <a:gd name="connsiteY28" fmla="*/ 364385 h 1730107"/>
                <a:gd name="connsiteX29" fmla="*/ 708565 w 1887417"/>
                <a:gd name="connsiteY29" fmla="*/ 414391 h 1730107"/>
                <a:gd name="connsiteX30" fmla="*/ 753808 w 1887417"/>
                <a:gd name="connsiteY30" fmla="*/ 473923 h 1730107"/>
                <a:gd name="connsiteX31" fmla="*/ 818102 w 1887417"/>
                <a:gd name="connsiteY31" fmla="*/ 538216 h 1730107"/>
                <a:gd name="connsiteX32" fmla="*/ 860965 w 1887417"/>
                <a:gd name="connsiteY32" fmla="*/ 578698 h 1730107"/>
                <a:gd name="connsiteX33" fmla="*/ 903827 w 1887417"/>
                <a:gd name="connsiteY33" fmla="*/ 626323 h 1730107"/>
                <a:gd name="connsiteX34" fmla="*/ 963358 w 1887417"/>
                <a:gd name="connsiteY34" fmla="*/ 671566 h 1730107"/>
                <a:gd name="connsiteX35" fmla="*/ 1003840 w 1887417"/>
                <a:gd name="connsiteY35" fmla="*/ 728716 h 1730107"/>
                <a:gd name="connsiteX36" fmla="*/ 1015746 w 1887417"/>
                <a:gd name="connsiteY36" fmla="*/ 778723 h 1730107"/>
                <a:gd name="connsiteX37" fmla="*/ 1010983 w 1887417"/>
                <a:gd name="connsiteY37" fmla="*/ 828729 h 1730107"/>
                <a:gd name="connsiteX38" fmla="*/ 994315 w 1887417"/>
                <a:gd name="connsiteY38" fmla="*/ 893023 h 1730107"/>
                <a:gd name="connsiteX39" fmla="*/ 927640 w 1887417"/>
                <a:gd name="connsiteY39" fmla="*/ 945410 h 1730107"/>
                <a:gd name="connsiteX40" fmla="*/ 818102 w 1887417"/>
                <a:gd name="connsiteY40" fmla="*/ 995416 h 1730107"/>
                <a:gd name="connsiteX41" fmla="*/ 706183 w 1887417"/>
                <a:gd name="connsiteY41" fmla="*/ 1045423 h 1730107"/>
                <a:gd name="connsiteX42" fmla="*/ 568071 w 1887417"/>
                <a:gd name="connsiteY42" fmla="*/ 1114479 h 1730107"/>
                <a:gd name="connsiteX43" fmla="*/ 444246 w 1887417"/>
                <a:gd name="connsiteY43" fmla="*/ 1185916 h 1730107"/>
                <a:gd name="connsiteX44" fmla="*/ 322801 w 1887417"/>
                <a:gd name="connsiteY44" fmla="*/ 1266878 h 1730107"/>
                <a:gd name="connsiteX45" fmla="*/ 156114 w 1887417"/>
                <a:gd name="connsiteY45" fmla="*/ 1409753 h 1730107"/>
                <a:gd name="connsiteX46" fmla="*/ 70391 w 1887417"/>
                <a:gd name="connsiteY46" fmla="*/ 1514531 h 1730107"/>
                <a:gd name="connsiteX47" fmla="*/ 29909 w 1887417"/>
                <a:gd name="connsiteY47" fmla="*/ 1571680 h 1730107"/>
                <a:gd name="connsiteX48" fmla="*/ 1334 w 1887417"/>
                <a:gd name="connsiteY48" fmla="*/ 1652642 h 1730107"/>
                <a:gd name="connsiteX49" fmla="*/ 6096 w 1887417"/>
                <a:gd name="connsiteY49" fmla="*/ 1724078 h 1730107"/>
                <a:gd name="connsiteX50" fmla="*/ 10859 w 1887417"/>
                <a:gd name="connsiteY50" fmla="*/ 1726459 h 1730107"/>
                <a:gd name="connsiteX0" fmla="*/ 1868233 w 1887417"/>
                <a:gd name="connsiteY0" fmla="*/ 2435 h 1790752"/>
                <a:gd name="connsiteX1" fmla="*/ 1884902 w 1887417"/>
                <a:gd name="connsiteY1" fmla="*/ 54823 h 1790752"/>
                <a:gd name="connsiteX2" fmla="*/ 1820608 w 1887417"/>
                <a:gd name="connsiteY2" fmla="*/ 116735 h 1790752"/>
                <a:gd name="connsiteX3" fmla="*/ 1758696 w 1887417"/>
                <a:gd name="connsiteY3" fmla="*/ 190554 h 1790752"/>
                <a:gd name="connsiteX4" fmla="*/ 1696783 w 1887417"/>
                <a:gd name="connsiteY4" fmla="*/ 261991 h 1790752"/>
                <a:gd name="connsiteX5" fmla="*/ 1606296 w 1887417"/>
                <a:gd name="connsiteY5" fmla="*/ 352479 h 1790752"/>
                <a:gd name="connsiteX6" fmla="*/ 1542002 w 1887417"/>
                <a:gd name="connsiteY6" fmla="*/ 414391 h 1790752"/>
                <a:gd name="connsiteX7" fmla="*/ 1463421 w 1887417"/>
                <a:gd name="connsiteY7" fmla="*/ 483448 h 1790752"/>
                <a:gd name="connsiteX8" fmla="*/ 1372933 w 1887417"/>
                <a:gd name="connsiteY8" fmla="*/ 571554 h 1790752"/>
                <a:gd name="connsiteX9" fmla="*/ 1308640 w 1887417"/>
                <a:gd name="connsiteY9" fmla="*/ 616798 h 1790752"/>
                <a:gd name="connsiteX10" fmla="*/ 1265777 w 1887417"/>
                <a:gd name="connsiteY10" fmla="*/ 642991 h 1790752"/>
                <a:gd name="connsiteX11" fmla="*/ 1225296 w 1887417"/>
                <a:gd name="connsiteY11" fmla="*/ 647754 h 1790752"/>
                <a:gd name="connsiteX12" fmla="*/ 1177671 w 1887417"/>
                <a:gd name="connsiteY12" fmla="*/ 628704 h 1790752"/>
                <a:gd name="connsiteX13" fmla="*/ 1120521 w 1887417"/>
                <a:gd name="connsiteY13" fmla="*/ 590604 h 1790752"/>
                <a:gd name="connsiteX14" fmla="*/ 1037177 w 1887417"/>
                <a:gd name="connsiteY14" fmla="*/ 519166 h 1790752"/>
                <a:gd name="connsiteX15" fmla="*/ 915733 w 1887417"/>
                <a:gd name="connsiteY15" fmla="*/ 404866 h 1790752"/>
                <a:gd name="connsiteX16" fmla="*/ 837152 w 1887417"/>
                <a:gd name="connsiteY16" fmla="*/ 323904 h 1790752"/>
                <a:gd name="connsiteX17" fmla="*/ 770477 w 1887417"/>
                <a:gd name="connsiteY17" fmla="*/ 247704 h 1790752"/>
                <a:gd name="connsiteX18" fmla="*/ 682371 w 1887417"/>
                <a:gd name="connsiteY18" fmla="*/ 147691 h 1790752"/>
                <a:gd name="connsiteX19" fmla="*/ 627602 w 1887417"/>
                <a:gd name="connsiteY19" fmla="*/ 81016 h 1790752"/>
                <a:gd name="connsiteX20" fmla="*/ 599027 w 1887417"/>
                <a:gd name="connsiteY20" fmla="*/ 52441 h 1790752"/>
                <a:gd name="connsiteX21" fmla="*/ 596646 w 1887417"/>
                <a:gd name="connsiteY21" fmla="*/ 54 h 1790752"/>
                <a:gd name="connsiteX22" fmla="*/ 341852 w 1887417"/>
                <a:gd name="connsiteY22" fmla="*/ 42916 h 1790752"/>
                <a:gd name="connsiteX23" fmla="*/ 384715 w 1887417"/>
                <a:gd name="connsiteY23" fmla="*/ 64348 h 1790752"/>
                <a:gd name="connsiteX24" fmla="*/ 432340 w 1887417"/>
                <a:gd name="connsiteY24" fmla="*/ 121498 h 1790752"/>
                <a:gd name="connsiteX25" fmla="*/ 477583 w 1887417"/>
                <a:gd name="connsiteY25" fmla="*/ 185791 h 1790752"/>
                <a:gd name="connsiteX26" fmla="*/ 565690 w 1887417"/>
                <a:gd name="connsiteY26" fmla="*/ 266754 h 1790752"/>
                <a:gd name="connsiteX27" fmla="*/ 610933 w 1887417"/>
                <a:gd name="connsiteY27" fmla="*/ 321523 h 1790752"/>
                <a:gd name="connsiteX28" fmla="*/ 651415 w 1887417"/>
                <a:gd name="connsiteY28" fmla="*/ 364385 h 1790752"/>
                <a:gd name="connsiteX29" fmla="*/ 708565 w 1887417"/>
                <a:gd name="connsiteY29" fmla="*/ 414391 h 1790752"/>
                <a:gd name="connsiteX30" fmla="*/ 753808 w 1887417"/>
                <a:gd name="connsiteY30" fmla="*/ 473923 h 1790752"/>
                <a:gd name="connsiteX31" fmla="*/ 818102 w 1887417"/>
                <a:gd name="connsiteY31" fmla="*/ 538216 h 1790752"/>
                <a:gd name="connsiteX32" fmla="*/ 860965 w 1887417"/>
                <a:gd name="connsiteY32" fmla="*/ 578698 h 1790752"/>
                <a:gd name="connsiteX33" fmla="*/ 903827 w 1887417"/>
                <a:gd name="connsiteY33" fmla="*/ 626323 h 1790752"/>
                <a:gd name="connsiteX34" fmla="*/ 963358 w 1887417"/>
                <a:gd name="connsiteY34" fmla="*/ 671566 h 1790752"/>
                <a:gd name="connsiteX35" fmla="*/ 1003840 w 1887417"/>
                <a:gd name="connsiteY35" fmla="*/ 728716 h 1790752"/>
                <a:gd name="connsiteX36" fmla="*/ 1015746 w 1887417"/>
                <a:gd name="connsiteY36" fmla="*/ 778723 h 1790752"/>
                <a:gd name="connsiteX37" fmla="*/ 1010983 w 1887417"/>
                <a:gd name="connsiteY37" fmla="*/ 828729 h 1790752"/>
                <a:gd name="connsiteX38" fmla="*/ 994315 w 1887417"/>
                <a:gd name="connsiteY38" fmla="*/ 893023 h 1790752"/>
                <a:gd name="connsiteX39" fmla="*/ 927640 w 1887417"/>
                <a:gd name="connsiteY39" fmla="*/ 945410 h 1790752"/>
                <a:gd name="connsiteX40" fmla="*/ 818102 w 1887417"/>
                <a:gd name="connsiteY40" fmla="*/ 995416 h 1790752"/>
                <a:gd name="connsiteX41" fmla="*/ 706183 w 1887417"/>
                <a:gd name="connsiteY41" fmla="*/ 1045423 h 1790752"/>
                <a:gd name="connsiteX42" fmla="*/ 568071 w 1887417"/>
                <a:gd name="connsiteY42" fmla="*/ 1114479 h 1790752"/>
                <a:gd name="connsiteX43" fmla="*/ 444246 w 1887417"/>
                <a:gd name="connsiteY43" fmla="*/ 1185916 h 1790752"/>
                <a:gd name="connsiteX44" fmla="*/ 322801 w 1887417"/>
                <a:gd name="connsiteY44" fmla="*/ 1266878 h 1790752"/>
                <a:gd name="connsiteX45" fmla="*/ 156114 w 1887417"/>
                <a:gd name="connsiteY45" fmla="*/ 1409753 h 1790752"/>
                <a:gd name="connsiteX46" fmla="*/ 70391 w 1887417"/>
                <a:gd name="connsiteY46" fmla="*/ 1514531 h 1790752"/>
                <a:gd name="connsiteX47" fmla="*/ 29909 w 1887417"/>
                <a:gd name="connsiteY47" fmla="*/ 1571680 h 1790752"/>
                <a:gd name="connsiteX48" fmla="*/ 1334 w 1887417"/>
                <a:gd name="connsiteY48" fmla="*/ 1652642 h 1790752"/>
                <a:gd name="connsiteX49" fmla="*/ 6096 w 1887417"/>
                <a:gd name="connsiteY49" fmla="*/ 1724078 h 1790752"/>
                <a:gd name="connsiteX50" fmla="*/ 32290 w 1887417"/>
                <a:gd name="connsiteY50" fmla="*/ 1790752 h 1790752"/>
                <a:gd name="connsiteX0" fmla="*/ 1868233 w 1887417"/>
                <a:gd name="connsiteY0" fmla="*/ 2435 h 1797313"/>
                <a:gd name="connsiteX1" fmla="*/ 1884902 w 1887417"/>
                <a:gd name="connsiteY1" fmla="*/ 54823 h 1797313"/>
                <a:gd name="connsiteX2" fmla="*/ 1820608 w 1887417"/>
                <a:gd name="connsiteY2" fmla="*/ 116735 h 1797313"/>
                <a:gd name="connsiteX3" fmla="*/ 1758696 w 1887417"/>
                <a:gd name="connsiteY3" fmla="*/ 190554 h 1797313"/>
                <a:gd name="connsiteX4" fmla="*/ 1696783 w 1887417"/>
                <a:gd name="connsiteY4" fmla="*/ 261991 h 1797313"/>
                <a:gd name="connsiteX5" fmla="*/ 1606296 w 1887417"/>
                <a:gd name="connsiteY5" fmla="*/ 352479 h 1797313"/>
                <a:gd name="connsiteX6" fmla="*/ 1542002 w 1887417"/>
                <a:gd name="connsiteY6" fmla="*/ 414391 h 1797313"/>
                <a:gd name="connsiteX7" fmla="*/ 1463421 w 1887417"/>
                <a:gd name="connsiteY7" fmla="*/ 483448 h 1797313"/>
                <a:gd name="connsiteX8" fmla="*/ 1372933 w 1887417"/>
                <a:gd name="connsiteY8" fmla="*/ 571554 h 1797313"/>
                <a:gd name="connsiteX9" fmla="*/ 1308640 w 1887417"/>
                <a:gd name="connsiteY9" fmla="*/ 616798 h 1797313"/>
                <a:gd name="connsiteX10" fmla="*/ 1265777 w 1887417"/>
                <a:gd name="connsiteY10" fmla="*/ 642991 h 1797313"/>
                <a:gd name="connsiteX11" fmla="*/ 1225296 w 1887417"/>
                <a:gd name="connsiteY11" fmla="*/ 647754 h 1797313"/>
                <a:gd name="connsiteX12" fmla="*/ 1177671 w 1887417"/>
                <a:gd name="connsiteY12" fmla="*/ 628704 h 1797313"/>
                <a:gd name="connsiteX13" fmla="*/ 1120521 w 1887417"/>
                <a:gd name="connsiteY13" fmla="*/ 590604 h 1797313"/>
                <a:gd name="connsiteX14" fmla="*/ 1037177 w 1887417"/>
                <a:gd name="connsiteY14" fmla="*/ 519166 h 1797313"/>
                <a:gd name="connsiteX15" fmla="*/ 915733 w 1887417"/>
                <a:gd name="connsiteY15" fmla="*/ 404866 h 1797313"/>
                <a:gd name="connsiteX16" fmla="*/ 837152 w 1887417"/>
                <a:gd name="connsiteY16" fmla="*/ 323904 h 1797313"/>
                <a:gd name="connsiteX17" fmla="*/ 770477 w 1887417"/>
                <a:gd name="connsiteY17" fmla="*/ 247704 h 1797313"/>
                <a:gd name="connsiteX18" fmla="*/ 682371 w 1887417"/>
                <a:gd name="connsiteY18" fmla="*/ 147691 h 1797313"/>
                <a:gd name="connsiteX19" fmla="*/ 627602 w 1887417"/>
                <a:gd name="connsiteY19" fmla="*/ 81016 h 1797313"/>
                <a:gd name="connsiteX20" fmla="*/ 599027 w 1887417"/>
                <a:gd name="connsiteY20" fmla="*/ 52441 h 1797313"/>
                <a:gd name="connsiteX21" fmla="*/ 596646 w 1887417"/>
                <a:gd name="connsiteY21" fmla="*/ 54 h 1797313"/>
                <a:gd name="connsiteX22" fmla="*/ 341852 w 1887417"/>
                <a:gd name="connsiteY22" fmla="*/ 42916 h 1797313"/>
                <a:gd name="connsiteX23" fmla="*/ 384715 w 1887417"/>
                <a:gd name="connsiteY23" fmla="*/ 64348 h 1797313"/>
                <a:gd name="connsiteX24" fmla="*/ 432340 w 1887417"/>
                <a:gd name="connsiteY24" fmla="*/ 121498 h 1797313"/>
                <a:gd name="connsiteX25" fmla="*/ 477583 w 1887417"/>
                <a:gd name="connsiteY25" fmla="*/ 185791 h 1797313"/>
                <a:gd name="connsiteX26" fmla="*/ 565690 w 1887417"/>
                <a:gd name="connsiteY26" fmla="*/ 266754 h 1797313"/>
                <a:gd name="connsiteX27" fmla="*/ 610933 w 1887417"/>
                <a:gd name="connsiteY27" fmla="*/ 321523 h 1797313"/>
                <a:gd name="connsiteX28" fmla="*/ 651415 w 1887417"/>
                <a:gd name="connsiteY28" fmla="*/ 364385 h 1797313"/>
                <a:gd name="connsiteX29" fmla="*/ 708565 w 1887417"/>
                <a:gd name="connsiteY29" fmla="*/ 414391 h 1797313"/>
                <a:gd name="connsiteX30" fmla="*/ 753808 w 1887417"/>
                <a:gd name="connsiteY30" fmla="*/ 473923 h 1797313"/>
                <a:gd name="connsiteX31" fmla="*/ 818102 w 1887417"/>
                <a:gd name="connsiteY31" fmla="*/ 538216 h 1797313"/>
                <a:gd name="connsiteX32" fmla="*/ 860965 w 1887417"/>
                <a:gd name="connsiteY32" fmla="*/ 578698 h 1797313"/>
                <a:gd name="connsiteX33" fmla="*/ 903827 w 1887417"/>
                <a:gd name="connsiteY33" fmla="*/ 626323 h 1797313"/>
                <a:gd name="connsiteX34" fmla="*/ 963358 w 1887417"/>
                <a:gd name="connsiteY34" fmla="*/ 671566 h 1797313"/>
                <a:gd name="connsiteX35" fmla="*/ 1003840 w 1887417"/>
                <a:gd name="connsiteY35" fmla="*/ 728716 h 1797313"/>
                <a:gd name="connsiteX36" fmla="*/ 1015746 w 1887417"/>
                <a:gd name="connsiteY36" fmla="*/ 778723 h 1797313"/>
                <a:gd name="connsiteX37" fmla="*/ 1010983 w 1887417"/>
                <a:gd name="connsiteY37" fmla="*/ 828729 h 1797313"/>
                <a:gd name="connsiteX38" fmla="*/ 994315 w 1887417"/>
                <a:gd name="connsiteY38" fmla="*/ 893023 h 1797313"/>
                <a:gd name="connsiteX39" fmla="*/ 927640 w 1887417"/>
                <a:gd name="connsiteY39" fmla="*/ 945410 h 1797313"/>
                <a:gd name="connsiteX40" fmla="*/ 818102 w 1887417"/>
                <a:gd name="connsiteY40" fmla="*/ 995416 h 1797313"/>
                <a:gd name="connsiteX41" fmla="*/ 706183 w 1887417"/>
                <a:gd name="connsiteY41" fmla="*/ 1045423 h 1797313"/>
                <a:gd name="connsiteX42" fmla="*/ 568071 w 1887417"/>
                <a:gd name="connsiteY42" fmla="*/ 1114479 h 1797313"/>
                <a:gd name="connsiteX43" fmla="*/ 444246 w 1887417"/>
                <a:gd name="connsiteY43" fmla="*/ 1185916 h 1797313"/>
                <a:gd name="connsiteX44" fmla="*/ 322801 w 1887417"/>
                <a:gd name="connsiteY44" fmla="*/ 1266878 h 1797313"/>
                <a:gd name="connsiteX45" fmla="*/ 156114 w 1887417"/>
                <a:gd name="connsiteY45" fmla="*/ 1409753 h 1797313"/>
                <a:gd name="connsiteX46" fmla="*/ 70391 w 1887417"/>
                <a:gd name="connsiteY46" fmla="*/ 1514531 h 1797313"/>
                <a:gd name="connsiteX47" fmla="*/ 29909 w 1887417"/>
                <a:gd name="connsiteY47" fmla="*/ 1571680 h 1797313"/>
                <a:gd name="connsiteX48" fmla="*/ 1334 w 1887417"/>
                <a:gd name="connsiteY48" fmla="*/ 1652642 h 1797313"/>
                <a:gd name="connsiteX49" fmla="*/ 6096 w 1887417"/>
                <a:gd name="connsiteY49" fmla="*/ 1724078 h 1797313"/>
                <a:gd name="connsiteX50" fmla="*/ 32290 w 1887417"/>
                <a:gd name="connsiteY50" fmla="*/ 1790752 h 1797313"/>
                <a:gd name="connsiteX51" fmla="*/ 34672 w 1887417"/>
                <a:gd name="connsiteY51" fmla="*/ 1795514 h 1797313"/>
                <a:gd name="connsiteX0" fmla="*/ 1868233 w 1887417"/>
                <a:gd name="connsiteY0" fmla="*/ 2435 h 1835996"/>
                <a:gd name="connsiteX1" fmla="*/ 1884902 w 1887417"/>
                <a:gd name="connsiteY1" fmla="*/ 54823 h 1835996"/>
                <a:gd name="connsiteX2" fmla="*/ 1820608 w 1887417"/>
                <a:gd name="connsiteY2" fmla="*/ 116735 h 1835996"/>
                <a:gd name="connsiteX3" fmla="*/ 1758696 w 1887417"/>
                <a:gd name="connsiteY3" fmla="*/ 190554 h 1835996"/>
                <a:gd name="connsiteX4" fmla="*/ 1696783 w 1887417"/>
                <a:gd name="connsiteY4" fmla="*/ 261991 h 1835996"/>
                <a:gd name="connsiteX5" fmla="*/ 1606296 w 1887417"/>
                <a:gd name="connsiteY5" fmla="*/ 352479 h 1835996"/>
                <a:gd name="connsiteX6" fmla="*/ 1542002 w 1887417"/>
                <a:gd name="connsiteY6" fmla="*/ 414391 h 1835996"/>
                <a:gd name="connsiteX7" fmla="*/ 1463421 w 1887417"/>
                <a:gd name="connsiteY7" fmla="*/ 483448 h 1835996"/>
                <a:gd name="connsiteX8" fmla="*/ 1372933 w 1887417"/>
                <a:gd name="connsiteY8" fmla="*/ 571554 h 1835996"/>
                <a:gd name="connsiteX9" fmla="*/ 1308640 w 1887417"/>
                <a:gd name="connsiteY9" fmla="*/ 616798 h 1835996"/>
                <a:gd name="connsiteX10" fmla="*/ 1265777 w 1887417"/>
                <a:gd name="connsiteY10" fmla="*/ 642991 h 1835996"/>
                <a:gd name="connsiteX11" fmla="*/ 1225296 w 1887417"/>
                <a:gd name="connsiteY11" fmla="*/ 647754 h 1835996"/>
                <a:gd name="connsiteX12" fmla="*/ 1177671 w 1887417"/>
                <a:gd name="connsiteY12" fmla="*/ 628704 h 1835996"/>
                <a:gd name="connsiteX13" fmla="*/ 1120521 w 1887417"/>
                <a:gd name="connsiteY13" fmla="*/ 590604 h 1835996"/>
                <a:gd name="connsiteX14" fmla="*/ 1037177 w 1887417"/>
                <a:gd name="connsiteY14" fmla="*/ 519166 h 1835996"/>
                <a:gd name="connsiteX15" fmla="*/ 915733 w 1887417"/>
                <a:gd name="connsiteY15" fmla="*/ 404866 h 1835996"/>
                <a:gd name="connsiteX16" fmla="*/ 837152 w 1887417"/>
                <a:gd name="connsiteY16" fmla="*/ 323904 h 1835996"/>
                <a:gd name="connsiteX17" fmla="*/ 770477 w 1887417"/>
                <a:gd name="connsiteY17" fmla="*/ 247704 h 1835996"/>
                <a:gd name="connsiteX18" fmla="*/ 682371 w 1887417"/>
                <a:gd name="connsiteY18" fmla="*/ 147691 h 1835996"/>
                <a:gd name="connsiteX19" fmla="*/ 627602 w 1887417"/>
                <a:gd name="connsiteY19" fmla="*/ 81016 h 1835996"/>
                <a:gd name="connsiteX20" fmla="*/ 599027 w 1887417"/>
                <a:gd name="connsiteY20" fmla="*/ 52441 h 1835996"/>
                <a:gd name="connsiteX21" fmla="*/ 596646 w 1887417"/>
                <a:gd name="connsiteY21" fmla="*/ 54 h 1835996"/>
                <a:gd name="connsiteX22" fmla="*/ 341852 w 1887417"/>
                <a:gd name="connsiteY22" fmla="*/ 42916 h 1835996"/>
                <a:gd name="connsiteX23" fmla="*/ 384715 w 1887417"/>
                <a:gd name="connsiteY23" fmla="*/ 64348 h 1835996"/>
                <a:gd name="connsiteX24" fmla="*/ 432340 w 1887417"/>
                <a:gd name="connsiteY24" fmla="*/ 121498 h 1835996"/>
                <a:gd name="connsiteX25" fmla="*/ 477583 w 1887417"/>
                <a:gd name="connsiteY25" fmla="*/ 185791 h 1835996"/>
                <a:gd name="connsiteX26" fmla="*/ 565690 w 1887417"/>
                <a:gd name="connsiteY26" fmla="*/ 266754 h 1835996"/>
                <a:gd name="connsiteX27" fmla="*/ 610933 w 1887417"/>
                <a:gd name="connsiteY27" fmla="*/ 321523 h 1835996"/>
                <a:gd name="connsiteX28" fmla="*/ 651415 w 1887417"/>
                <a:gd name="connsiteY28" fmla="*/ 364385 h 1835996"/>
                <a:gd name="connsiteX29" fmla="*/ 708565 w 1887417"/>
                <a:gd name="connsiteY29" fmla="*/ 414391 h 1835996"/>
                <a:gd name="connsiteX30" fmla="*/ 753808 w 1887417"/>
                <a:gd name="connsiteY30" fmla="*/ 473923 h 1835996"/>
                <a:gd name="connsiteX31" fmla="*/ 818102 w 1887417"/>
                <a:gd name="connsiteY31" fmla="*/ 538216 h 1835996"/>
                <a:gd name="connsiteX32" fmla="*/ 860965 w 1887417"/>
                <a:gd name="connsiteY32" fmla="*/ 578698 h 1835996"/>
                <a:gd name="connsiteX33" fmla="*/ 903827 w 1887417"/>
                <a:gd name="connsiteY33" fmla="*/ 626323 h 1835996"/>
                <a:gd name="connsiteX34" fmla="*/ 963358 w 1887417"/>
                <a:gd name="connsiteY34" fmla="*/ 671566 h 1835996"/>
                <a:gd name="connsiteX35" fmla="*/ 1003840 w 1887417"/>
                <a:gd name="connsiteY35" fmla="*/ 728716 h 1835996"/>
                <a:gd name="connsiteX36" fmla="*/ 1015746 w 1887417"/>
                <a:gd name="connsiteY36" fmla="*/ 778723 h 1835996"/>
                <a:gd name="connsiteX37" fmla="*/ 1010983 w 1887417"/>
                <a:gd name="connsiteY37" fmla="*/ 828729 h 1835996"/>
                <a:gd name="connsiteX38" fmla="*/ 994315 w 1887417"/>
                <a:gd name="connsiteY38" fmla="*/ 893023 h 1835996"/>
                <a:gd name="connsiteX39" fmla="*/ 927640 w 1887417"/>
                <a:gd name="connsiteY39" fmla="*/ 945410 h 1835996"/>
                <a:gd name="connsiteX40" fmla="*/ 818102 w 1887417"/>
                <a:gd name="connsiteY40" fmla="*/ 995416 h 1835996"/>
                <a:gd name="connsiteX41" fmla="*/ 706183 w 1887417"/>
                <a:gd name="connsiteY41" fmla="*/ 1045423 h 1835996"/>
                <a:gd name="connsiteX42" fmla="*/ 568071 w 1887417"/>
                <a:gd name="connsiteY42" fmla="*/ 1114479 h 1835996"/>
                <a:gd name="connsiteX43" fmla="*/ 444246 w 1887417"/>
                <a:gd name="connsiteY43" fmla="*/ 1185916 h 1835996"/>
                <a:gd name="connsiteX44" fmla="*/ 322801 w 1887417"/>
                <a:gd name="connsiteY44" fmla="*/ 1266878 h 1835996"/>
                <a:gd name="connsiteX45" fmla="*/ 156114 w 1887417"/>
                <a:gd name="connsiteY45" fmla="*/ 1409753 h 1835996"/>
                <a:gd name="connsiteX46" fmla="*/ 70391 w 1887417"/>
                <a:gd name="connsiteY46" fmla="*/ 1514531 h 1835996"/>
                <a:gd name="connsiteX47" fmla="*/ 29909 w 1887417"/>
                <a:gd name="connsiteY47" fmla="*/ 1571680 h 1835996"/>
                <a:gd name="connsiteX48" fmla="*/ 1334 w 1887417"/>
                <a:gd name="connsiteY48" fmla="*/ 1652642 h 1835996"/>
                <a:gd name="connsiteX49" fmla="*/ 6096 w 1887417"/>
                <a:gd name="connsiteY49" fmla="*/ 1724078 h 1835996"/>
                <a:gd name="connsiteX50" fmla="*/ 32290 w 1887417"/>
                <a:gd name="connsiteY50" fmla="*/ 1790752 h 1835996"/>
                <a:gd name="connsiteX51" fmla="*/ 60866 w 1887417"/>
                <a:gd name="connsiteY51" fmla="*/ 1835996 h 1835996"/>
                <a:gd name="connsiteX0" fmla="*/ 1868233 w 1887417"/>
                <a:gd name="connsiteY0" fmla="*/ 2435 h 1839347"/>
                <a:gd name="connsiteX1" fmla="*/ 1884902 w 1887417"/>
                <a:gd name="connsiteY1" fmla="*/ 54823 h 1839347"/>
                <a:gd name="connsiteX2" fmla="*/ 1820608 w 1887417"/>
                <a:gd name="connsiteY2" fmla="*/ 116735 h 1839347"/>
                <a:gd name="connsiteX3" fmla="*/ 1758696 w 1887417"/>
                <a:gd name="connsiteY3" fmla="*/ 190554 h 1839347"/>
                <a:gd name="connsiteX4" fmla="*/ 1696783 w 1887417"/>
                <a:gd name="connsiteY4" fmla="*/ 261991 h 1839347"/>
                <a:gd name="connsiteX5" fmla="*/ 1606296 w 1887417"/>
                <a:gd name="connsiteY5" fmla="*/ 352479 h 1839347"/>
                <a:gd name="connsiteX6" fmla="*/ 1542002 w 1887417"/>
                <a:gd name="connsiteY6" fmla="*/ 414391 h 1839347"/>
                <a:gd name="connsiteX7" fmla="*/ 1463421 w 1887417"/>
                <a:gd name="connsiteY7" fmla="*/ 483448 h 1839347"/>
                <a:gd name="connsiteX8" fmla="*/ 1372933 w 1887417"/>
                <a:gd name="connsiteY8" fmla="*/ 571554 h 1839347"/>
                <a:gd name="connsiteX9" fmla="*/ 1308640 w 1887417"/>
                <a:gd name="connsiteY9" fmla="*/ 616798 h 1839347"/>
                <a:gd name="connsiteX10" fmla="*/ 1265777 w 1887417"/>
                <a:gd name="connsiteY10" fmla="*/ 642991 h 1839347"/>
                <a:gd name="connsiteX11" fmla="*/ 1225296 w 1887417"/>
                <a:gd name="connsiteY11" fmla="*/ 647754 h 1839347"/>
                <a:gd name="connsiteX12" fmla="*/ 1177671 w 1887417"/>
                <a:gd name="connsiteY12" fmla="*/ 628704 h 1839347"/>
                <a:gd name="connsiteX13" fmla="*/ 1120521 w 1887417"/>
                <a:gd name="connsiteY13" fmla="*/ 590604 h 1839347"/>
                <a:gd name="connsiteX14" fmla="*/ 1037177 w 1887417"/>
                <a:gd name="connsiteY14" fmla="*/ 519166 h 1839347"/>
                <a:gd name="connsiteX15" fmla="*/ 915733 w 1887417"/>
                <a:gd name="connsiteY15" fmla="*/ 404866 h 1839347"/>
                <a:gd name="connsiteX16" fmla="*/ 837152 w 1887417"/>
                <a:gd name="connsiteY16" fmla="*/ 323904 h 1839347"/>
                <a:gd name="connsiteX17" fmla="*/ 770477 w 1887417"/>
                <a:gd name="connsiteY17" fmla="*/ 247704 h 1839347"/>
                <a:gd name="connsiteX18" fmla="*/ 682371 w 1887417"/>
                <a:gd name="connsiteY18" fmla="*/ 147691 h 1839347"/>
                <a:gd name="connsiteX19" fmla="*/ 627602 w 1887417"/>
                <a:gd name="connsiteY19" fmla="*/ 81016 h 1839347"/>
                <a:gd name="connsiteX20" fmla="*/ 599027 w 1887417"/>
                <a:gd name="connsiteY20" fmla="*/ 52441 h 1839347"/>
                <a:gd name="connsiteX21" fmla="*/ 596646 w 1887417"/>
                <a:gd name="connsiteY21" fmla="*/ 54 h 1839347"/>
                <a:gd name="connsiteX22" fmla="*/ 341852 w 1887417"/>
                <a:gd name="connsiteY22" fmla="*/ 42916 h 1839347"/>
                <a:gd name="connsiteX23" fmla="*/ 384715 w 1887417"/>
                <a:gd name="connsiteY23" fmla="*/ 64348 h 1839347"/>
                <a:gd name="connsiteX24" fmla="*/ 432340 w 1887417"/>
                <a:gd name="connsiteY24" fmla="*/ 121498 h 1839347"/>
                <a:gd name="connsiteX25" fmla="*/ 477583 w 1887417"/>
                <a:gd name="connsiteY25" fmla="*/ 185791 h 1839347"/>
                <a:gd name="connsiteX26" fmla="*/ 565690 w 1887417"/>
                <a:gd name="connsiteY26" fmla="*/ 266754 h 1839347"/>
                <a:gd name="connsiteX27" fmla="*/ 610933 w 1887417"/>
                <a:gd name="connsiteY27" fmla="*/ 321523 h 1839347"/>
                <a:gd name="connsiteX28" fmla="*/ 651415 w 1887417"/>
                <a:gd name="connsiteY28" fmla="*/ 364385 h 1839347"/>
                <a:gd name="connsiteX29" fmla="*/ 708565 w 1887417"/>
                <a:gd name="connsiteY29" fmla="*/ 414391 h 1839347"/>
                <a:gd name="connsiteX30" fmla="*/ 753808 w 1887417"/>
                <a:gd name="connsiteY30" fmla="*/ 473923 h 1839347"/>
                <a:gd name="connsiteX31" fmla="*/ 818102 w 1887417"/>
                <a:gd name="connsiteY31" fmla="*/ 538216 h 1839347"/>
                <a:gd name="connsiteX32" fmla="*/ 860965 w 1887417"/>
                <a:gd name="connsiteY32" fmla="*/ 578698 h 1839347"/>
                <a:gd name="connsiteX33" fmla="*/ 903827 w 1887417"/>
                <a:gd name="connsiteY33" fmla="*/ 626323 h 1839347"/>
                <a:gd name="connsiteX34" fmla="*/ 963358 w 1887417"/>
                <a:gd name="connsiteY34" fmla="*/ 671566 h 1839347"/>
                <a:gd name="connsiteX35" fmla="*/ 1003840 w 1887417"/>
                <a:gd name="connsiteY35" fmla="*/ 728716 h 1839347"/>
                <a:gd name="connsiteX36" fmla="*/ 1015746 w 1887417"/>
                <a:gd name="connsiteY36" fmla="*/ 778723 h 1839347"/>
                <a:gd name="connsiteX37" fmla="*/ 1010983 w 1887417"/>
                <a:gd name="connsiteY37" fmla="*/ 828729 h 1839347"/>
                <a:gd name="connsiteX38" fmla="*/ 994315 w 1887417"/>
                <a:gd name="connsiteY38" fmla="*/ 893023 h 1839347"/>
                <a:gd name="connsiteX39" fmla="*/ 927640 w 1887417"/>
                <a:gd name="connsiteY39" fmla="*/ 945410 h 1839347"/>
                <a:gd name="connsiteX40" fmla="*/ 818102 w 1887417"/>
                <a:gd name="connsiteY40" fmla="*/ 995416 h 1839347"/>
                <a:gd name="connsiteX41" fmla="*/ 706183 w 1887417"/>
                <a:gd name="connsiteY41" fmla="*/ 1045423 h 1839347"/>
                <a:gd name="connsiteX42" fmla="*/ 568071 w 1887417"/>
                <a:gd name="connsiteY42" fmla="*/ 1114479 h 1839347"/>
                <a:gd name="connsiteX43" fmla="*/ 444246 w 1887417"/>
                <a:gd name="connsiteY43" fmla="*/ 1185916 h 1839347"/>
                <a:gd name="connsiteX44" fmla="*/ 322801 w 1887417"/>
                <a:gd name="connsiteY44" fmla="*/ 1266878 h 1839347"/>
                <a:gd name="connsiteX45" fmla="*/ 156114 w 1887417"/>
                <a:gd name="connsiteY45" fmla="*/ 1409753 h 1839347"/>
                <a:gd name="connsiteX46" fmla="*/ 70391 w 1887417"/>
                <a:gd name="connsiteY46" fmla="*/ 1514531 h 1839347"/>
                <a:gd name="connsiteX47" fmla="*/ 29909 w 1887417"/>
                <a:gd name="connsiteY47" fmla="*/ 1571680 h 1839347"/>
                <a:gd name="connsiteX48" fmla="*/ 1334 w 1887417"/>
                <a:gd name="connsiteY48" fmla="*/ 1652642 h 1839347"/>
                <a:gd name="connsiteX49" fmla="*/ 6096 w 1887417"/>
                <a:gd name="connsiteY49" fmla="*/ 1724078 h 1839347"/>
                <a:gd name="connsiteX50" fmla="*/ 32290 w 1887417"/>
                <a:gd name="connsiteY50" fmla="*/ 1790752 h 1839347"/>
                <a:gd name="connsiteX51" fmla="*/ 60866 w 1887417"/>
                <a:gd name="connsiteY51" fmla="*/ 1835996 h 1839347"/>
                <a:gd name="connsiteX52" fmla="*/ 60866 w 1887417"/>
                <a:gd name="connsiteY52" fmla="*/ 1835995 h 1839347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34709 w 1887417"/>
                <a:gd name="connsiteY53" fmla="*/ 1695501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44234 w 1887417"/>
                <a:gd name="connsiteY53" fmla="*/ 1655019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298991 w 1887417"/>
                <a:gd name="connsiteY54" fmla="*/ 1647876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301372 w 1887417"/>
                <a:gd name="connsiteY54" fmla="*/ 1569295 h 1836279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1372 w 1887417"/>
                <a:gd name="connsiteY55" fmla="*/ 15645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82334 w 1887417"/>
                <a:gd name="connsiteY55" fmla="*/ 144785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06147 w 1887417"/>
                <a:gd name="connsiteY57" fmla="*/ 14216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470441 w 1887417"/>
                <a:gd name="connsiteY58" fmla="*/ 13502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565691 w 1887417"/>
                <a:gd name="connsiteY59" fmla="*/ 12883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675228 w 1887417"/>
                <a:gd name="connsiteY60" fmla="*/ 12073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782384 w 1887417"/>
                <a:gd name="connsiteY61" fmla="*/ 1147813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908591 w 1887417"/>
                <a:gd name="connsiteY62" fmla="*/ 10811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018128 w 1887417"/>
                <a:gd name="connsiteY63" fmla="*/ 10001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15759 w 1887417"/>
                <a:gd name="connsiteY64" fmla="*/ 9287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182434 w 1887417"/>
                <a:gd name="connsiteY65" fmla="*/ 87397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15772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263397 w 1887417"/>
                <a:gd name="connsiteY67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44347 w 1887417"/>
                <a:gd name="connsiteY66" fmla="*/ 843013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15784 w 1887417"/>
                <a:gd name="connsiteY68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396747 w 1887417"/>
                <a:gd name="connsiteY69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494378 w 1887417"/>
                <a:gd name="connsiteY70" fmla="*/ 10216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06260 w 1887417"/>
                <a:gd name="connsiteY67" fmla="*/ 86920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537241 w 1887417"/>
                <a:gd name="connsiteY71" fmla="*/ 10478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632491 w 1887417"/>
                <a:gd name="connsiteY72" fmla="*/ 10930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734884 w 1887417"/>
                <a:gd name="connsiteY73" fmla="*/ 11525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74" fmla="*/ 1844422 w 1887417"/>
                <a:gd name="connsiteY74" fmla="*/ 1233538 h 1836283"/>
                <a:gd name="connsiteX0" fmla="*/ 1868233 w 1946816"/>
                <a:gd name="connsiteY0" fmla="*/ 2435 h 1836283"/>
                <a:gd name="connsiteX1" fmla="*/ 1884902 w 1946816"/>
                <a:gd name="connsiteY1" fmla="*/ 54823 h 1836283"/>
                <a:gd name="connsiteX2" fmla="*/ 1820608 w 1946816"/>
                <a:gd name="connsiteY2" fmla="*/ 116735 h 1836283"/>
                <a:gd name="connsiteX3" fmla="*/ 1758696 w 1946816"/>
                <a:gd name="connsiteY3" fmla="*/ 190554 h 1836283"/>
                <a:gd name="connsiteX4" fmla="*/ 1696783 w 1946816"/>
                <a:gd name="connsiteY4" fmla="*/ 261991 h 1836283"/>
                <a:gd name="connsiteX5" fmla="*/ 1606296 w 1946816"/>
                <a:gd name="connsiteY5" fmla="*/ 352479 h 1836283"/>
                <a:gd name="connsiteX6" fmla="*/ 1542002 w 1946816"/>
                <a:gd name="connsiteY6" fmla="*/ 414391 h 1836283"/>
                <a:gd name="connsiteX7" fmla="*/ 1463421 w 1946816"/>
                <a:gd name="connsiteY7" fmla="*/ 483448 h 1836283"/>
                <a:gd name="connsiteX8" fmla="*/ 1372933 w 1946816"/>
                <a:gd name="connsiteY8" fmla="*/ 571554 h 1836283"/>
                <a:gd name="connsiteX9" fmla="*/ 1308640 w 1946816"/>
                <a:gd name="connsiteY9" fmla="*/ 616798 h 1836283"/>
                <a:gd name="connsiteX10" fmla="*/ 1265777 w 1946816"/>
                <a:gd name="connsiteY10" fmla="*/ 642991 h 1836283"/>
                <a:gd name="connsiteX11" fmla="*/ 1225296 w 1946816"/>
                <a:gd name="connsiteY11" fmla="*/ 647754 h 1836283"/>
                <a:gd name="connsiteX12" fmla="*/ 1177671 w 1946816"/>
                <a:gd name="connsiteY12" fmla="*/ 628704 h 1836283"/>
                <a:gd name="connsiteX13" fmla="*/ 1120521 w 1946816"/>
                <a:gd name="connsiteY13" fmla="*/ 590604 h 1836283"/>
                <a:gd name="connsiteX14" fmla="*/ 1037177 w 1946816"/>
                <a:gd name="connsiteY14" fmla="*/ 519166 h 1836283"/>
                <a:gd name="connsiteX15" fmla="*/ 915733 w 1946816"/>
                <a:gd name="connsiteY15" fmla="*/ 404866 h 1836283"/>
                <a:gd name="connsiteX16" fmla="*/ 837152 w 1946816"/>
                <a:gd name="connsiteY16" fmla="*/ 323904 h 1836283"/>
                <a:gd name="connsiteX17" fmla="*/ 770477 w 1946816"/>
                <a:gd name="connsiteY17" fmla="*/ 247704 h 1836283"/>
                <a:gd name="connsiteX18" fmla="*/ 682371 w 1946816"/>
                <a:gd name="connsiteY18" fmla="*/ 147691 h 1836283"/>
                <a:gd name="connsiteX19" fmla="*/ 627602 w 1946816"/>
                <a:gd name="connsiteY19" fmla="*/ 81016 h 1836283"/>
                <a:gd name="connsiteX20" fmla="*/ 599027 w 1946816"/>
                <a:gd name="connsiteY20" fmla="*/ 52441 h 1836283"/>
                <a:gd name="connsiteX21" fmla="*/ 596646 w 1946816"/>
                <a:gd name="connsiteY21" fmla="*/ 54 h 1836283"/>
                <a:gd name="connsiteX22" fmla="*/ 341852 w 1946816"/>
                <a:gd name="connsiteY22" fmla="*/ 42916 h 1836283"/>
                <a:gd name="connsiteX23" fmla="*/ 384715 w 1946816"/>
                <a:gd name="connsiteY23" fmla="*/ 64348 h 1836283"/>
                <a:gd name="connsiteX24" fmla="*/ 432340 w 1946816"/>
                <a:gd name="connsiteY24" fmla="*/ 121498 h 1836283"/>
                <a:gd name="connsiteX25" fmla="*/ 477583 w 1946816"/>
                <a:gd name="connsiteY25" fmla="*/ 185791 h 1836283"/>
                <a:gd name="connsiteX26" fmla="*/ 565690 w 1946816"/>
                <a:gd name="connsiteY26" fmla="*/ 266754 h 1836283"/>
                <a:gd name="connsiteX27" fmla="*/ 610933 w 1946816"/>
                <a:gd name="connsiteY27" fmla="*/ 321523 h 1836283"/>
                <a:gd name="connsiteX28" fmla="*/ 651415 w 1946816"/>
                <a:gd name="connsiteY28" fmla="*/ 364385 h 1836283"/>
                <a:gd name="connsiteX29" fmla="*/ 708565 w 1946816"/>
                <a:gd name="connsiteY29" fmla="*/ 414391 h 1836283"/>
                <a:gd name="connsiteX30" fmla="*/ 753808 w 1946816"/>
                <a:gd name="connsiteY30" fmla="*/ 473923 h 1836283"/>
                <a:gd name="connsiteX31" fmla="*/ 818102 w 1946816"/>
                <a:gd name="connsiteY31" fmla="*/ 538216 h 1836283"/>
                <a:gd name="connsiteX32" fmla="*/ 860965 w 1946816"/>
                <a:gd name="connsiteY32" fmla="*/ 578698 h 1836283"/>
                <a:gd name="connsiteX33" fmla="*/ 903827 w 1946816"/>
                <a:gd name="connsiteY33" fmla="*/ 626323 h 1836283"/>
                <a:gd name="connsiteX34" fmla="*/ 963358 w 1946816"/>
                <a:gd name="connsiteY34" fmla="*/ 671566 h 1836283"/>
                <a:gd name="connsiteX35" fmla="*/ 1003840 w 1946816"/>
                <a:gd name="connsiteY35" fmla="*/ 728716 h 1836283"/>
                <a:gd name="connsiteX36" fmla="*/ 1015746 w 1946816"/>
                <a:gd name="connsiteY36" fmla="*/ 778723 h 1836283"/>
                <a:gd name="connsiteX37" fmla="*/ 1010983 w 1946816"/>
                <a:gd name="connsiteY37" fmla="*/ 828729 h 1836283"/>
                <a:gd name="connsiteX38" fmla="*/ 994315 w 1946816"/>
                <a:gd name="connsiteY38" fmla="*/ 893023 h 1836283"/>
                <a:gd name="connsiteX39" fmla="*/ 927640 w 1946816"/>
                <a:gd name="connsiteY39" fmla="*/ 945410 h 1836283"/>
                <a:gd name="connsiteX40" fmla="*/ 818102 w 1946816"/>
                <a:gd name="connsiteY40" fmla="*/ 995416 h 1836283"/>
                <a:gd name="connsiteX41" fmla="*/ 706183 w 1946816"/>
                <a:gd name="connsiteY41" fmla="*/ 1045423 h 1836283"/>
                <a:gd name="connsiteX42" fmla="*/ 568071 w 1946816"/>
                <a:gd name="connsiteY42" fmla="*/ 1114479 h 1836283"/>
                <a:gd name="connsiteX43" fmla="*/ 444246 w 1946816"/>
                <a:gd name="connsiteY43" fmla="*/ 1185916 h 1836283"/>
                <a:gd name="connsiteX44" fmla="*/ 322801 w 1946816"/>
                <a:gd name="connsiteY44" fmla="*/ 1266878 h 1836283"/>
                <a:gd name="connsiteX45" fmla="*/ 156114 w 1946816"/>
                <a:gd name="connsiteY45" fmla="*/ 1409753 h 1836283"/>
                <a:gd name="connsiteX46" fmla="*/ 70391 w 1946816"/>
                <a:gd name="connsiteY46" fmla="*/ 1514531 h 1836283"/>
                <a:gd name="connsiteX47" fmla="*/ 29909 w 1946816"/>
                <a:gd name="connsiteY47" fmla="*/ 1571680 h 1836283"/>
                <a:gd name="connsiteX48" fmla="*/ 1334 w 1946816"/>
                <a:gd name="connsiteY48" fmla="*/ 1652642 h 1836283"/>
                <a:gd name="connsiteX49" fmla="*/ 6096 w 1946816"/>
                <a:gd name="connsiteY49" fmla="*/ 1724078 h 1836283"/>
                <a:gd name="connsiteX50" fmla="*/ 32290 w 1946816"/>
                <a:gd name="connsiteY50" fmla="*/ 1790752 h 1836283"/>
                <a:gd name="connsiteX51" fmla="*/ 60866 w 1946816"/>
                <a:gd name="connsiteY51" fmla="*/ 1835996 h 1836283"/>
                <a:gd name="connsiteX52" fmla="*/ 332328 w 1946816"/>
                <a:gd name="connsiteY52" fmla="*/ 1700264 h 1836283"/>
                <a:gd name="connsiteX53" fmla="*/ 301372 w 1946816"/>
                <a:gd name="connsiteY53" fmla="*/ 1647875 h 1836283"/>
                <a:gd name="connsiteX54" fmla="*/ 301372 w 1946816"/>
                <a:gd name="connsiteY54" fmla="*/ 1569295 h 1836283"/>
                <a:gd name="connsiteX55" fmla="*/ 329947 w 1946816"/>
                <a:gd name="connsiteY55" fmla="*/ 1502619 h 1836283"/>
                <a:gd name="connsiteX56" fmla="*/ 406147 w 1946816"/>
                <a:gd name="connsiteY56" fmla="*/ 1419276 h 1836283"/>
                <a:gd name="connsiteX57" fmla="*/ 475204 w 1946816"/>
                <a:gd name="connsiteY57" fmla="*/ 1352601 h 1836283"/>
                <a:gd name="connsiteX58" fmla="*/ 558547 w 1946816"/>
                <a:gd name="connsiteY58" fmla="*/ 1295451 h 1836283"/>
                <a:gd name="connsiteX59" fmla="*/ 672847 w 1946816"/>
                <a:gd name="connsiteY59" fmla="*/ 1214489 h 1836283"/>
                <a:gd name="connsiteX60" fmla="*/ 782384 w 1946816"/>
                <a:gd name="connsiteY60" fmla="*/ 1150195 h 1836283"/>
                <a:gd name="connsiteX61" fmla="*/ 908591 w 1946816"/>
                <a:gd name="connsiteY61" fmla="*/ 1076375 h 1836283"/>
                <a:gd name="connsiteX62" fmla="*/ 1015747 w 1946816"/>
                <a:gd name="connsiteY62" fmla="*/ 1009701 h 1836283"/>
                <a:gd name="connsiteX63" fmla="*/ 1113378 w 1946816"/>
                <a:gd name="connsiteY63" fmla="*/ 933501 h 1836283"/>
                <a:gd name="connsiteX64" fmla="*/ 1172909 w 1946816"/>
                <a:gd name="connsiteY64" fmla="*/ 883495 h 1836283"/>
                <a:gd name="connsiteX65" fmla="*/ 1213390 w 1946816"/>
                <a:gd name="connsiteY65" fmla="*/ 854920 h 1836283"/>
                <a:gd name="connsiteX66" fmla="*/ 1256254 w 1946816"/>
                <a:gd name="connsiteY66" fmla="*/ 845394 h 1836283"/>
                <a:gd name="connsiteX67" fmla="*/ 1311022 w 1946816"/>
                <a:gd name="connsiteY67" fmla="*/ 881114 h 1836283"/>
                <a:gd name="connsiteX68" fmla="*/ 1358647 w 1946816"/>
                <a:gd name="connsiteY68" fmla="*/ 919213 h 1836283"/>
                <a:gd name="connsiteX69" fmla="*/ 1439609 w 1946816"/>
                <a:gd name="connsiteY69" fmla="*/ 978745 h 1836283"/>
                <a:gd name="connsiteX70" fmla="*/ 1539622 w 1946816"/>
                <a:gd name="connsiteY70" fmla="*/ 1050182 h 1836283"/>
                <a:gd name="connsiteX71" fmla="*/ 1620585 w 1946816"/>
                <a:gd name="connsiteY71" fmla="*/ 1095426 h 1836283"/>
                <a:gd name="connsiteX72" fmla="*/ 1732503 w 1946816"/>
                <a:gd name="connsiteY72" fmla="*/ 1159720 h 1836283"/>
                <a:gd name="connsiteX73" fmla="*/ 1834896 w 1946816"/>
                <a:gd name="connsiteY73" fmla="*/ 1228776 h 1836283"/>
                <a:gd name="connsiteX74" fmla="*/ 1946816 w 1946816"/>
                <a:gd name="connsiteY74" fmla="*/ 1307356 h 1836283"/>
                <a:gd name="connsiteX0" fmla="*/ 1868233 w 1955823"/>
                <a:gd name="connsiteY0" fmla="*/ 2435 h 1836283"/>
                <a:gd name="connsiteX1" fmla="*/ 1884902 w 1955823"/>
                <a:gd name="connsiteY1" fmla="*/ 54823 h 1836283"/>
                <a:gd name="connsiteX2" fmla="*/ 1820608 w 1955823"/>
                <a:gd name="connsiteY2" fmla="*/ 116735 h 1836283"/>
                <a:gd name="connsiteX3" fmla="*/ 1758696 w 1955823"/>
                <a:gd name="connsiteY3" fmla="*/ 190554 h 1836283"/>
                <a:gd name="connsiteX4" fmla="*/ 1696783 w 1955823"/>
                <a:gd name="connsiteY4" fmla="*/ 261991 h 1836283"/>
                <a:gd name="connsiteX5" fmla="*/ 1606296 w 1955823"/>
                <a:gd name="connsiteY5" fmla="*/ 352479 h 1836283"/>
                <a:gd name="connsiteX6" fmla="*/ 1542002 w 1955823"/>
                <a:gd name="connsiteY6" fmla="*/ 414391 h 1836283"/>
                <a:gd name="connsiteX7" fmla="*/ 1463421 w 1955823"/>
                <a:gd name="connsiteY7" fmla="*/ 483448 h 1836283"/>
                <a:gd name="connsiteX8" fmla="*/ 1372933 w 1955823"/>
                <a:gd name="connsiteY8" fmla="*/ 571554 h 1836283"/>
                <a:gd name="connsiteX9" fmla="*/ 1308640 w 1955823"/>
                <a:gd name="connsiteY9" fmla="*/ 616798 h 1836283"/>
                <a:gd name="connsiteX10" fmla="*/ 1265777 w 1955823"/>
                <a:gd name="connsiteY10" fmla="*/ 642991 h 1836283"/>
                <a:gd name="connsiteX11" fmla="*/ 1225296 w 1955823"/>
                <a:gd name="connsiteY11" fmla="*/ 647754 h 1836283"/>
                <a:gd name="connsiteX12" fmla="*/ 1177671 w 1955823"/>
                <a:gd name="connsiteY12" fmla="*/ 628704 h 1836283"/>
                <a:gd name="connsiteX13" fmla="*/ 1120521 w 1955823"/>
                <a:gd name="connsiteY13" fmla="*/ 590604 h 1836283"/>
                <a:gd name="connsiteX14" fmla="*/ 1037177 w 1955823"/>
                <a:gd name="connsiteY14" fmla="*/ 519166 h 1836283"/>
                <a:gd name="connsiteX15" fmla="*/ 915733 w 1955823"/>
                <a:gd name="connsiteY15" fmla="*/ 404866 h 1836283"/>
                <a:gd name="connsiteX16" fmla="*/ 837152 w 1955823"/>
                <a:gd name="connsiteY16" fmla="*/ 323904 h 1836283"/>
                <a:gd name="connsiteX17" fmla="*/ 770477 w 1955823"/>
                <a:gd name="connsiteY17" fmla="*/ 247704 h 1836283"/>
                <a:gd name="connsiteX18" fmla="*/ 682371 w 1955823"/>
                <a:gd name="connsiteY18" fmla="*/ 147691 h 1836283"/>
                <a:gd name="connsiteX19" fmla="*/ 627602 w 1955823"/>
                <a:gd name="connsiteY19" fmla="*/ 81016 h 1836283"/>
                <a:gd name="connsiteX20" fmla="*/ 599027 w 1955823"/>
                <a:gd name="connsiteY20" fmla="*/ 52441 h 1836283"/>
                <a:gd name="connsiteX21" fmla="*/ 596646 w 1955823"/>
                <a:gd name="connsiteY21" fmla="*/ 54 h 1836283"/>
                <a:gd name="connsiteX22" fmla="*/ 341852 w 1955823"/>
                <a:gd name="connsiteY22" fmla="*/ 42916 h 1836283"/>
                <a:gd name="connsiteX23" fmla="*/ 384715 w 1955823"/>
                <a:gd name="connsiteY23" fmla="*/ 64348 h 1836283"/>
                <a:gd name="connsiteX24" fmla="*/ 432340 w 1955823"/>
                <a:gd name="connsiteY24" fmla="*/ 121498 h 1836283"/>
                <a:gd name="connsiteX25" fmla="*/ 477583 w 1955823"/>
                <a:gd name="connsiteY25" fmla="*/ 185791 h 1836283"/>
                <a:gd name="connsiteX26" fmla="*/ 565690 w 1955823"/>
                <a:gd name="connsiteY26" fmla="*/ 266754 h 1836283"/>
                <a:gd name="connsiteX27" fmla="*/ 610933 w 1955823"/>
                <a:gd name="connsiteY27" fmla="*/ 321523 h 1836283"/>
                <a:gd name="connsiteX28" fmla="*/ 651415 w 1955823"/>
                <a:gd name="connsiteY28" fmla="*/ 364385 h 1836283"/>
                <a:gd name="connsiteX29" fmla="*/ 708565 w 1955823"/>
                <a:gd name="connsiteY29" fmla="*/ 414391 h 1836283"/>
                <a:gd name="connsiteX30" fmla="*/ 753808 w 1955823"/>
                <a:gd name="connsiteY30" fmla="*/ 473923 h 1836283"/>
                <a:gd name="connsiteX31" fmla="*/ 818102 w 1955823"/>
                <a:gd name="connsiteY31" fmla="*/ 538216 h 1836283"/>
                <a:gd name="connsiteX32" fmla="*/ 860965 w 1955823"/>
                <a:gd name="connsiteY32" fmla="*/ 578698 h 1836283"/>
                <a:gd name="connsiteX33" fmla="*/ 903827 w 1955823"/>
                <a:gd name="connsiteY33" fmla="*/ 626323 h 1836283"/>
                <a:gd name="connsiteX34" fmla="*/ 963358 w 1955823"/>
                <a:gd name="connsiteY34" fmla="*/ 671566 h 1836283"/>
                <a:gd name="connsiteX35" fmla="*/ 1003840 w 1955823"/>
                <a:gd name="connsiteY35" fmla="*/ 728716 h 1836283"/>
                <a:gd name="connsiteX36" fmla="*/ 1015746 w 1955823"/>
                <a:gd name="connsiteY36" fmla="*/ 778723 h 1836283"/>
                <a:gd name="connsiteX37" fmla="*/ 1010983 w 1955823"/>
                <a:gd name="connsiteY37" fmla="*/ 828729 h 1836283"/>
                <a:gd name="connsiteX38" fmla="*/ 994315 w 1955823"/>
                <a:gd name="connsiteY38" fmla="*/ 893023 h 1836283"/>
                <a:gd name="connsiteX39" fmla="*/ 927640 w 1955823"/>
                <a:gd name="connsiteY39" fmla="*/ 945410 h 1836283"/>
                <a:gd name="connsiteX40" fmla="*/ 818102 w 1955823"/>
                <a:gd name="connsiteY40" fmla="*/ 995416 h 1836283"/>
                <a:gd name="connsiteX41" fmla="*/ 706183 w 1955823"/>
                <a:gd name="connsiteY41" fmla="*/ 1045423 h 1836283"/>
                <a:gd name="connsiteX42" fmla="*/ 568071 w 1955823"/>
                <a:gd name="connsiteY42" fmla="*/ 1114479 h 1836283"/>
                <a:gd name="connsiteX43" fmla="*/ 444246 w 1955823"/>
                <a:gd name="connsiteY43" fmla="*/ 1185916 h 1836283"/>
                <a:gd name="connsiteX44" fmla="*/ 322801 w 1955823"/>
                <a:gd name="connsiteY44" fmla="*/ 1266878 h 1836283"/>
                <a:gd name="connsiteX45" fmla="*/ 156114 w 1955823"/>
                <a:gd name="connsiteY45" fmla="*/ 1409753 h 1836283"/>
                <a:gd name="connsiteX46" fmla="*/ 70391 w 1955823"/>
                <a:gd name="connsiteY46" fmla="*/ 1514531 h 1836283"/>
                <a:gd name="connsiteX47" fmla="*/ 29909 w 1955823"/>
                <a:gd name="connsiteY47" fmla="*/ 1571680 h 1836283"/>
                <a:gd name="connsiteX48" fmla="*/ 1334 w 1955823"/>
                <a:gd name="connsiteY48" fmla="*/ 1652642 h 1836283"/>
                <a:gd name="connsiteX49" fmla="*/ 6096 w 1955823"/>
                <a:gd name="connsiteY49" fmla="*/ 1724078 h 1836283"/>
                <a:gd name="connsiteX50" fmla="*/ 32290 w 1955823"/>
                <a:gd name="connsiteY50" fmla="*/ 1790752 h 1836283"/>
                <a:gd name="connsiteX51" fmla="*/ 60866 w 1955823"/>
                <a:gd name="connsiteY51" fmla="*/ 1835996 h 1836283"/>
                <a:gd name="connsiteX52" fmla="*/ 332328 w 1955823"/>
                <a:gd name="connsiteY52" fmla="*/ 1700264 h 1836283"/>
                <a:gd name="connsiteX53" fmla="*/ 301372 w 1955823"/>
                <a:gd name="connsiteY53" fmla="*/ 1647875 h 1836283"/>
                <a:gd name="connsiteX54" fmla="*/ 301372 w 1955823"/>
                <a:gd name="connsiteY54" fmla="*/ 1569295 h 1836283"/>
                <a:gd name="connsiteX55" fmla="*/ 329947 w 1955823"/>
                <a:gd name="connsiteY55" fmla="*/ 1502619 h 1836283"/>
                <a:gd name="connsiteX56" fmla="*/ 406147 w 1955823"/>
                <a:gd name="connsiteY56" fmla="*/ 1419276 h 1836283"/>
                <a:gd name="connsiteX57" fmla="*/ 475204 w 1955823"/>
                <a:gd name="connsiteY57" fmla="*/ 1352601 h 1836283"/>
                <a:gd name="connsiteX58" fmla="*/ 558547 w 1955823"/>
                <a:gd name="connsiteY58" fmla="*/ 1295451 h 1836283"/>
                <a:gd name="connsiteX59" fmla="*/ 672847 w 1955823"/>
                <a:gd name="connsiteY59" fmla="*/ 1214489 h 1836283"/>
                <a:gd name="connsiteX60" fmla="*/ 782384 w 1955823"/>
                <a:gd name="connsiteY60" fmla="*/ 1150195 h 1836283"/>
                <a:gd name="connsiteX61" fmla="*/ 908591 w 1955823"/>
                <a:gd name="connsiteY61" fmla="*/ 1076375 h 1836283"/>
                <a:gd name="connsiteX62" fmla="*/ 1015747 w 1955823"/>
                <a:gd name="connsiteY62" fmla="*/ 1009701 h 1836283"/>
                <a:gd name="connsiteX63" fmla="*/ 1113378 w 1955823"/>
                <a:gd name="connsiteY63" fmla="*/ 933501 h 1836283"/>
                <a:gd name="connsiteX64" fmla="*/ 1172909 w 1955823"/>
                <a:gd name="connsiteY64" fmla="*/ 883495 h 1836283"/>
                <a:gd name="connsiteX65" fmla="*/ 1213390 w 1955823"/>
                <a:gd name="connsiteY65" fmla="*/ 854920 h 1836283"/>
                <a:gd name="connsiteX66" fmla="*/ 1256254 w 1955823"/>
                <a:gd name="connsiteY66" fmla="*/ 845394 h 1836283"/>
                <a:gd name="connsiteX67" fmla="*/ 1311022 w 1955823"/>
                <a:gd name="connsiteY67" fmla="*/ 881114 h 1836283"/>
                <a:gd name="connsiteX68" fmla="*/ 1358647 w 1955823"/>
                <a:gd name="connsiteY68" fmla="*/ 919213 h 1836283"/>
                <a:gd name="connsiteX69" fmla="*/ 1439609 w 1955823"/>
                <a:gd name="connsiteY69" fmla="*/ 978745 h 1836283"/>
                <a:gd name="connsiteX70" fmla="*/ 1539622 w 1955823"/>
                <a:gd name="connsiteY70" fmla="*/ 1050182 h 1836283"/>
                <a:gd name="connsiteX71" fmla="*/ 1620585 w 1955823"/>
                <a:gd name="connsiteY71" fmla="*/ 1095426 h 1836283"/>
                <a:gd name="connsiteX72" fmla="*/ 1732503 w 1955823"/>
                <a:gd name="connsiteY72" fmla="*/ 1159720 h 1836283"/>
                <a:gd name="connsiteX73" fmla="*/ 1834896 w 1955823"/>
                <a:gd name="connsiteY73" fmla="*/ 1228776 h 1836283"/>
                <a:gd name="connsiteX74" fmla="*/ 1946816 w 1955823"/>
                <a:gd name="connsiteY74" fmla="*/ 1307356 h 1836283"/>
                <a:gd name="connsiteX75" fmla="*/ 1949196 w 1955823"/>
                <a:gd name="connsiteY75" fmla="*/ 1309738 h 1836283"/>
                <a:gd name="connsiteX0" fmla="*/ 1868233 w 2051589"/>
                <a:gd name="connsiteY0" fmla="*/ 2435 h 1836283"/>
                <a:gd name="connsiteX1" fmla="*/ 1884902 w 2051589"/>
                <a:gd name="connsiteY1" fmla="*/ 54823 h 1836283"/>
                <a:gd name="connsiteX2" fmla="*/ 1820608 w 2051589"/>
                <a:gd name="connsiteY2" fmla="*/ 116735 h 1836283"/>
                <a:gd name="connsiteX3" fmla="*/ 1758696 w 2051589"/>
                <a:gd name="connsiteY3" fmla="*/ 190554 h 1836283"/>
                <a:gd name="connsiteX4" fmla="*/ 1696783 w 2051589"/>
                <a:gd name="connsiteY4" fmla="*/ 261991 h 1836283"/>
                <a:gd name="connsiteX5" fmla="*/ 1606296 w 2051589"/>
                <a:gd name="connsiteY5" fmla="*/ 352479 h 1836283"/>
                <a:gd name="connsiteX6" fmla="*/ 1542002 w 2051589"/>
                <a:gd name="connsiteY6" fmla="*/ 414391 h 1836283"/>
                <a:gd name="connsiteX7" fmla="*/ 1463421 w 2051589"/>
                <a:gd name="connsiteY7" fmla="*/ 483448 h 1836283"/>
                <a:gd name="connsiteX8" fmla="*/ 1372933 w 2051589"/>
                <a:gd name="connsiteY8" fmla="*/ 571554 h 1836283"/>
                <a:gd name="connsiteX9" fmla="*/ 1308640 w 2051589"/>
                <a:gd name="connsiteY9" fmla="*/ 616798 h 1836283"/>
                <a:gd name="connsiteX10" fmla="*/ 1265777 w 2051589"/>
                <a:gd name="connsiteY10" fmla="*/ 642991 h 1836283"/>
                <a:gd name="connsiteX11" fmla="*/ 1225296 w 2051589"/>
                <a:gd name="connsiteY11" fmla="*/ 647754 h 1836283"/>
                <a:gd name="connsiteX12" fmla="*/ 1177671 w 2051589"/>
                <a:gd name="connsiteY12" fmla="*/ 628704 h 1836283"/>
                <a:gd name="connsiteX13" fmla="*/ 1120521 w 2051589"/>
                <a:gd name="connsiteY13" fmla="*/ 590604 h 1836283"/>
                <a:gd name="connsiteX14" fmla="*/ 1037177 w 2051589"/>
                <a:gd name="connsiteY14" fmla="*/ 519166 h 1836283"/>
                <a:gd name="connsiteX15" fmla="*/ 915733 w 2051589"/>
                <a:gd name="connsiteY15" fmla="*/ 404866 h 1836283"/>
                <a:gd name="connsiteX16" fmla="*/ 837152 w 2051589"/>
                <a:gd name="connsiteY16" fmla="*/ 323904 h 1836283"/>
                <a:gd name="connsiteX17" fmla="*/ 770477 w 2051589"/>
                <a:gd name="connsiteY17" fmla="*/ 247704 h 1836283"/>
                <a:gd name="connsiteX18" fmla="*/ 682371 w 2051589"/>
                <a:gd name="connsiteY18" fmla="*/ 147691 h 1836283"/>
                <a:gd name="connsiteX19" fmla="*/ 627602 w 2051589"/>
                <a:gd name="connsiteY19" fmla="*/ 81016 h 1836283"/>
                <a:gd name="connsiteX20" fmla="*/ 599027 w 2051589"/>
                <a:gd name="connsiteY20" fmla="*/ 52441 h 1836283"/>
                <a:gd name="connsiteX21" fmla="*/ 596646 w 2051589"/>
                <a:gd name="connsiteY21" fmla="*/ 54 h 1836283"/>
                <a:gd name="connsiteX22" fmla="*/ 341852 w 2051589"/>
                <a:gd name="connsiteY22" fmla="*/ 42916 h 1836283"/>
                <a:gd name="connsiteX23" fmla="*/ 384715 w 2051589"/>
                <a:gd name="connsiteY23" fmla="*/ 64348 h 1836283"/>
                <a:gd name="connsiteX24" fmla="*/ 432340 w 2051589"/>
                <a:gd name="connsiteY24" fmla="*/ 121498 h 1836283"/>
                <a:gd name="connsiteX25" fmla="*/ 477583 w 2051589"/>
                <a:gd name="connsiteY25" fmla="*/ 185791 h 1836283"/>
                <a:gd name="connsiteX26" fmla="*/ 565690 w 2051589"/>
                <a:gd name="connsiteY26" fmla="*/ 266754 h 1836283"/>
                <a:gd name="connsiteX27" fmla="*/ 610933 w 2051589"/>
                <a:gd name="connsiteY27" fmla="*/ 321523 h 1836283"/>
                <a:gd name="connsiteX28" fmla="*/ 651415 w 2051589"/>
                <a:gd name="connsiteY28" fmla="*/ 364385 h 1836283"/>
                <a:gd name="connsiteX29" fmla="*/ 708565 w 2051589"/>
                <a:gd name="connsiteY29" fmla="*/ 414391 h 1836283"/>
                <a:gd name="connsiteX30" fmla="*/ 753808 w 2051589"/>
                <a:gd name="connsiteY30" fmla="*/ 473923 h 1836283"/>
                <a:gd name="connsiteX31" fmla="*/ 818102 w 2051589"/>
                <a:gd name="connsiteY31" fmla="*/ 538216 h 1836283"/>
                <a:gd name="connsiteX32" fmla="*/ 860965 w 2051589"/>
                <a:gd name="connsiteY32" fmla="*/ 578698 h 1836283"/>
                <a:gd name="connsiteX33" fmla="*/ 903827 w 2051589"/>
                <a:gd name="connsiteY33" fmla="*/ 626323 h 1836283"/>
                <a:gd name="connsiteX34" fmla="*/ 963358 w 2051589"/>
                <a:gd name="connsiteY34" fmla="*/ 671566 h 1836283"/>
                <a:gd name="connsiteX35" fmla="*/ 1003840 w 2051589"/>
                <a:gd name="connsiteY35" fmla="*/ 728716 h 1836283"/>
                <a:gd name="connsiteX36" fmla="*/ 1015746 w 2051589"/>
                <a:gd name="connsiteY36" fmla="*/ 778723 h 1836283"/>
                <a:gd name="connsiteX37" fmla="*/ 1010983 w 2051589"/>
                <a:gd name="connsiteY37" fmla="*/ 828729 h 1836283"/>
                <a:gd name="connsiteX38" fmla="*/ 994315 w 2051589"/>
                <a:gd name="connsiteY38" fmla="*/ 893023 h 1836283"/>
                <a:gd name="connsiteX39" fmla="*/ 927640 w 2051589"/>
                <a:gd name="connsiteY39" fmla="*/ 945410 h 1836283"/>
                <a:gd name="connsiteX40" fmla="*/ 818102 w 2051589"/>
                <a:gd name="connsiteY40" fmla="*/ 995416 h 1836283"/>
                <a:gd name="connsiteX41" fmla="*/ 706183 w 2051589"/>
                <a:gd name="connsiteY41" fmla="*/ 1045423 h 1836283"/>
                <a:gd name="connsiteX42" fmla="*/ 568071 w 2051589"/>
                <a:gd name="connsiteY42" fmla="*/ 1114479 h 1836283"/>
                <a:gd name="connsiteX43" fmla="*/ 444246 w 2051589"/>
                <a:gd name="connsiteY43" fmla="*/ 1185916 h 1836283"/>
                <a:gd name="connsiteX44" fmla="*/ 322801 w 2051589"/>
                <a:gd name="connsiteY44" fmla="*/ 1266878 h 1836283"/>
                <a:gd name="connsiteX45" fmla="*/ 156114 w 2051589"/>
                <a:gd name="connsiteY45" fmla="*/ 1409753 h 1836283"/>
                <a:gd name="connsiteX46" fmla="*/ 70391 w 2051589"/>
                <a:gd name="connsiteY46" fmla="*/ 1514531 h 1836283"/>
                <a:gd name="connsiteX47" fmla="*/ 29909 w 2051589"/>
                <a:gd name="connsiteY47" fmla="*/ 1571680 h 1836283"/>
                <a:gd name="connsiteX48" fmla="*/ 1334 w 2051589"/>
                <a:gd name="connsiteY48" fmla="*/ 1652642 h 1836283"/>
                <a:gd name="connsiteX49" fmla="*/ 6096 w 2051589"/>
                <a:gd name="connsiteY49" fmla="*/ 1724078 h 1836283"/>
                <a:gd name="connsiteX50" fmla="*/ 32290 w 2051589"/>
                <a:gd name="connsiteY50" fmla="*/ 1790752 h 1836283"/>
                <a:gd name="connsiteX51" fmla="*/ 60866 w 2051589"/>
                <a:gd name="connsiteY51" fmla="*/ 1835996 h 1836283"/>
                <a:gd name="connsiteX52" fmla="*/ 332328 w 2051589"/>
                <a:gd name="connsiteY52" fmla="*/ 1700264 h 1836283"/>
                <a:gd name="connsiteX53" fmla="*/ 301372 w 2051589"/>
                <a:gd name="connsiteY53" fmla="*/ 1647875 h 1836283"/>
                <a:gd name="connsiteX54" fmla="*/ 301372 w 2051589"/>
                <a:gd name="connsiteY54" fmla="*/ 1569295 h 1836283"/>
                <a:gd name="connsiteX55" fmla="*/ 329947 w 2051589"/>
                <a:gd name="connsiteY55" fmla="*/ 1502619 h 1836283"/>
                <a:gd name="connsiteX56" fmla="*/ 406147 w 2051589"/>
                <a:gd name="connsiteY56" fmla="*/ 1419276 h 1836283"/>
                <a:gd name="connsiteX57" fmla="*/ 475204 w 2051589"/>
                <a:gd name="connsiteY57" fmla="*/ 1352601 h 1836283"/>
                <a:gd name="connsiteX58" fmla="*/ 558547 w 2051589"/>
                <a:gd name="connsiteY58" fmla="*/ 1295451 h 1836283"/>
                <a:gd name="connsiteX59" fmla="*/ 672847 w 2051589"/>
                <a:gd name="connsiteY59" fmla="*/ 1214489 h 1836283"/>
                <a:gd name="connsiteX60" fmla="*/ 782384 w 2051589"/>
                <a:gd name="connsiteY60" fmla="*/ 1150195 h 1836283"/>
                <a:gd name="connsiteX61" fmla="*/ 908591 w 2051589"/>
                <a:gd name="connsiteY61" fmla="*/ 1076375 h 1836283"/>
                <a:gd name="connsiteX62" fmla="*/ 1015747 w 2051589"/>
                <a:gd name="connsiteY62" fmla="*/ 1009701 h 1836283"/>
                <a:gd name="connsiteX63" fmla="*/ 1113378 w 2051589"/>
                <a:gd name="connsiteY63" fmla="*/ 933501 h 1836283"/>
                <a:gd name="connsiteX64" fmla="*/ 1172909 w 2051589"/>
                <a:gd name="connsiteY64" fmla="*/ 883495 h 1836283"/>
                <a:gd name="connsiteX65" fmla="*/ 1213390 w 2051589"/>
                <a:gd name="connsiteY65" fmla="*/ 854920 h 1836283"/>
                <a:gd name="connsiteX66" fmla="*/ 1256254 w 2051589"/>
                <a:gd name="connsiteY66" fmla="*/ 845394 h 1836283"/>
                <a:gd name="connsiteX67" fmla="*/ 1311022 w 2051589"/>
                <a:gd name="connsiteY67" fmla="*/ 881114 h 1836283"/>
                <a:gd name="connsiteX68" fmla="*/ 1358647 w 2051589"/>
                <a:gd name="connsiteY68" fmla="*/ 919213 h 1836283"/>
                <a:gd name="connsiteX69" fmla="*/ 1439609 w 2051589"/>
                <a:gd name="connsiteY69" fmla="*/ 978745 h 1836283"/>
                <a:gd name="connsiteX70" fmla="*/ 1539622 w 2051589"/>
                <a:gd name="connsiteY70" fmla="*/ 1050182 h 1836283"/>
                <a:gd name="connsiteX71" fmla="*/ 1620585 w 2051589"/>
                <a:gd name="connsiteY71" fmla="*/ 1095426 h 1836283"/>
                <a:gd name="connsiteX72" fmla="*/ 1732503 w 2051589"/>
                <a:gd name="connsiteY72" fmla="*/ 1159720 h 1836283"/>
                <a:gd name="connsiteX73" fmla="*/ 1834896 w 2051589"/>
                <a:gd name="connsiteY73" fmla="*/ 1228776 h 1836283"/>
                <a:gd name="connsiteX74" fmla="*/ 1946816 w 2051589"/>
                <a:gd name="connsiteY74" fmla="*/ 1307356 h 1836283"/>
                <a:gd name="connsiteX75" fmla="*/ 2051589 w 2051589"/>
                <a:gd name="connsiteY75" fmla="*/ 1390701 h 1836283"/>
                <a:gd name="connsiteX0" fmla="*/ 1868233 w 2058699"/>
                <a:gd name="connsiteY0" fmla="*/ 2435 h 1836283"/>
                <a:gd name="connsiteX1" fmla="*/ 1884902 w 2058699"/>
                <a:gd name="connsiteY1" fmla="*/ 54823 h 1836283"/>
                <a:gd name="connsiteX2" fmla="*/ 1820608 w 2058699"/>
                <a:gd name="connsiteY2" fmla="*/ 116735 h 1836283"/>
                <a:gd name="connsiteX3" fmla="*/ 1758696 w 2058699"/>
                <a:gd name="connsiteY3" fmla="*/ 190554 h 1836283"/>
                <a:gd name="connsiteX4" fmla="*/ 1696783 w 2058699"/>
                <a:gd name="connsiteY4" fmla="*/ 261991 h 1836283"/>
                <a:gd name="connsiteX5" fmla="*/ 1606296 w 2058699"/>
                <a:gd name="connsiteY5" fmla="*/ 352479 h 1836283"/>
                <a:gd name="connsiteX6" fmla="*/ 1542002 w 2058699"/>
                <a:gd name="connsiteY6" fmla="*/ 414391 h 1836283"/>
                <a:gd name="connsiteX7" fmla="*/ 1463421 w 2058699"/>
                <a:gd name="connsiteY7" fmla="*/ 483448 h 1836283"/>
                <a:gd name="connsiteX8" fmla="*/ 1372933 w 2058699"/>
                <a:gd name="connsiteY8" fmla="*/ 571554 h 1836283"/>
                <a:gd name="connsiteX9" fmla="*/ 1308640 w 2058699"/>
                <a:gd name="connsiteY9" fmla="*/ 616798 h 1836283"/>
                <a:gd name="connsiteX10" fmla="*/ 1265777 w 2058699"/>
                <a:gd name="connsiteY10" fmla="*/ 642991 h 1836283"/>
                <a:gd name="connsiteX11" fmla="*/ 1225296 w 2058699"/>
                <a:gd name="connsiteY11" fmla="*/ 647754 h 1836283"/>
                <a:gd name="connsiteX12" fmla="*/ 1177671 w 2058699"/>
                <a:gd name="connsiteY12" fmla="*/ 628704 h 1836283"/>
                <a:gd name="connsiteX13" fmla="*/ 1120521 w 2058699"/>
                <a:gd name="connsiteY13" fmla="*/ 590604 h 1836283"/>
                <a:gd name="connsiteX14" fmla="*/ 1037177 w 2058699"/>
                <a:gd name="connsiteY14" fmla="*/ 519166 h 1836283"/>
                <a:gd name="connsiteX15" fmla="*/ 915733 w 2058699"/>
                <a:gd name="connsiteY15" fmla="*/ 404866 h 1836283"/>
                <a:gd name="connsiteX16" fmla="*/ 837152 w 2058699"/>
                <a:gd name="connsiteY16" fmla="*/ 323904 h 1836283"/>
                <a:gd name="connsiteX17" fmla="*/ 770477 w 2058699"/>
                <a:gd name="connsiteY17" fmla="*/ 247704 h 1836283"/>
                <a:gd name="connsiteX18" fmla="*/ 682371 w 2058699"/>
                <a:gd name="connsiteY18" fmla="*/ 147691 h 1836283"/>
                <a:gd name="connsiteX19" fmla="*/ 627602 w 2058699"/>
                <a:gd name="connsiteY19" fmla="*/ 81016 h 1836283"/>
                <a:gd name="connsiteX20" fmla="*/ 599027 w 2058699"/>
                <a:gd name="connsiteY20" fmla="*/ 52441 h 1836283"/>
                <a:gd name="connsiteX21" fmla="*/ 596646 w 2058699"/>
                <a:gd name="connsiteY21" fmla="*/ 54 h 1836283"/>
                <a:gd name="connsiteX22" fmla="*/ 341852 w 2058699"/>
                <a:gd name="connsiteY22" fmla="*/ 42916 h 1836283"/>
                <a:gd name="connsiteX23" fmla="*/ 384715 w 2058699"/>
                <a:gd name="connsiteY23" fmla="*/ 64348 h 1836283"/>
                <a:gd name="connsiteX24" fmla="*/ 432340 w 2058699"/>
                <a:gd name="connsiteY24" fmla="*/ 121498 h 1836283"/>
                <a:gd name="connsiteX25" fmla="*/ 477583 w 2058699"/>
                <a:gd name="connsiteY25" fmla="*/ 185791 h 1836283"/>
                <a:gd name="connsiteX26" fmla="*/ 565690 w 2058699"/>
                <a:gd name="connsiteY26" fmla="*/ 266754 h 1836283"/>
                <a:gd name="connsiteX27" fmla="*/ 610933 w 2058699"/>
                <a:gd name="connsiteY27" fmla="*/ 321523 h 1836283"/>
                <a:gd name="connsiteX28" fmla="*/ 651415 w 2058699"/>
                <a:gd name="connsiteY28" fmla="*/ 364385 h 1836283"/>
                <a:gd name="connsiteX29" fmla="*/ 708565 w 2058699"/>
                <a:gd name="connsiteY29" fmla="*/ 414391 h 1836283"/>
                <a:gd name="connsiteX30" fmla="*/ 753808 w 2058699"/>
                <a:gd name="connsiteY30" fmla="*/ 473923 h 1836283"/>
                <a:gd name="connsiteX31" fmla="*/ 818102 w 2058699"/>
                <a:gd name="connsiteY31" fmla="*/ 538216 h 1836283"/>
                <a:gd name="connsiteX32" fmla="*/ 860965 w 2058699"/>
                <a:gd name="connsiteY32" fmla="*/ 578698 h 1836283"/>
                <a:gd name="connsiteX33" fmla="*/ 903827 w 2058699"/>
                <a:gd name="connsiteY33" fmla="*/ 626323 h 1836283"/>
                <a:gd name="connsiteX34" fmla="*/ 963358 w 2058699"/>
                <a:gd name="connsiteY34" fmla="*/ 671566 h 1836283"/>
                <a:gd name="connsiteX35" fmla="*/ 1003840 w 2058699"/>
                <a:gd name="connsiteY35" fmla="*/ 728716 h 1836283"/>
                <a:gd name="connsiteX36" fmla="*/ 1015746 w 2058699"/>
                <a:gd name="connsiteY36" fmla="*/ 778723 h 1836283"/>
                <a:gd name="connsiteX37" fmla="*/ 1010983 w 2058699"/>
                <a:gd name="connsiteY37" fmla="*/ 828729 h 1836283"/>
                <a:gd name="connsiteX38" fmla="*/ 994315 w 2058699"/>
                <a:gd name="connsiteY38" fmla="*/ 893023 h 1836283"/>
                <a:gd name="connsiteX39" fmla="*/ 927640 w 2058699"/>
                <a:gd name="connsiteY39" fmla="*/ 945410 h 1836283"/>
                <a:gd name="connsiteX40" fmla="*/ 818102 w 2058699"/>
                <a:gd name="connsiteY40" fmla="*/ 995416 h 1836283"/>
                <a:gd name="connsiteX41" fmla="*/ 706183 w 2058699"/>
                <a:gd name="connsiteY41" fmla="*/ 1045423 h 1836283"/>
                <a:gd name="connsiteX42" fmla="*/ 568071 w 2058699"/>
                <a:gd name="connsiteY42" fmla="*/ 1114479 h 1836283"/>
                <a:gd name="connsiteX43" fmla="*/ 444246 w 2058699"/>
                <a:gd name="connsiteY43" fmla="*/ 1185916 h 1836283"/>
                <a:gd name="connsiteX44" fmla="*/ 322801 w 2058699"/>
                <a:gd name="connsiteY44" fmla="*/ 1266878 h 1836283"/>
                <a:gd name="connsiteX45" fmla="*/ 156114 w 2058699"/>
                <a:gd name="connsiteY45" fmla="*/ 1409753 h 1836283"/>
                <a:gd name="connsiteX46" fmla="*/ 70391 w 2058699"/>
                <a:gd name="connsiteY46" fmla="*/ 1514531 h 1836283"/>
                <a:gd name="connsiteX47" fmla="*/ 29909 w 2058699"/>
                <a:gd name="connsiteY47" fmla="*/ 1571680 h 1836283"/>
                <a:gd name="connsiteX48" fmla="*/ 1334 w 2058699"/>
                <a:gd name="connsiteY48" fmla="*/ 1652642 h 1836283"/>
                <a:gd name="connsiteX49" fmla="*/ 6096 w 2058699"/>
                <a:gd name="connsiteY49" fmla="*/ 1724078 h 1836283"/>
                <a:gd name="connsiteX50" fmla="*/ 32290 w 2058699"/>
                <a:gd name="connsiteY50" fmla="*/ 1790752 h 1836283"/>
                <a:gd name="connsiteX51" fmla="*/ 60866 w 2058699"/>
                <a:gd name="connsiteY51" fmla="*/ 1835996 h 1836283"/>
                <a:gd name="connsiteX52" fmla="*/ 332328 w 2058699"/>
                <a:gd name="connsiteY52" fmla="*/ 1700264 h 1836283"/>
                <a:gd name="connsiteX53" fmla="*/ 301372 w 2058699"/>
                <a:gd name="connsiteY53" fmla="*/ 1647875 h 1836283"/>
                <a:gd name="connsiteX54" fmla="*/ 301372 w 2058699"/>
                <a:gd name="connsiteY54" fmla="*/ 1569295 h 1836283"/>
                <a:gd name="connsiteX55" fmla="*/ 329947 w 2058699"/>
                <a:gd name="connsiteY55" fmla="*/ 1502619 h 1836283"/>
                <a:gd name="connsiteX56" fmla="*/ 406147 w 2058699"/>
                <a:gd name="connsiteY56" fmla="*/ 1419276 h 1836283"/>
                <a:gd name="connsiteX57" fmla="*/ 475204 w 2058699"/>
                <a:gd name="connsiteY57" fmla="*/ 1352601 h 1836283"/>
                <a:gd name="connsiteX58" fmla="*/ 558547 w 2058699"/>
                <a:gd name="connsiteY58" fmla="*/ 1295451 h 1836283"/>
                <a:gd name="connsiteX59" fmla="*/ 672847 w 2058699"/>
                <a:gd name="connsiteY59" fmla="*/ 1214489 h 1836283"/>
                <a:gd name="connsiteX60" fmla="*/ 782384 w 2058699"/>
                <a:gd name="connsiteY60" fmla="*/ 1150195 h 1836283"/>
                <a:gd name="connsiteX61" fmla="*/ 908591 w 2058699"/>
                <a:gd name="connsiteY61" fmla="*/ 1076375 h 1836283"/>
                <a:gd name="connsiteX62" fmla="*/ 1015747 w 2058699"/>
                <a:gd name="connsiteY62" fmla="*/ 1009701 h 1836283"/>
                <a:gd name="connsiteX63" fmla="*/ 1113378 w 2058699"/>
                <a:gd name="connsiteY63" fmla="*/ 933501 h 1836283"/>
                <a:gd name="connsiteX64" fmla="*/ 1172909 w 2058699"/>
                <a:gd name="connsiteY64" fmla="*/ 883495 h 1836283"/>
                <a:gd name="connsiteX65" fmla="*/ 1213390 w 2058699"/>
                <a:gd name="connsiteY65" fmla="*/ 854920 h 1836283"/>
                <a:gd name="connsiteX66" fmla="*/ 1256254 w 2058699"/>
                <a:gd name="connsiteY66" fmla="*/ 845394 h 1836283"/>
                <a:gd name="connsiteX67" fmla="*/ 1311022 w 2058699"/>
                <a:gd name="connsiteY67" fmla="*/ 881114 h 1836283"/>
                <a:gd name="connsiteX68" fmla="*/ 1358647 w 2058699"/>
                <a:gd name="connsiteY68" fmla="*/ 919213 h 1836283"/>
                <a:gd name="connsiteX69" fmla="*/ 1439609 w 2058699"/>
                <a:gd name="connsiteY69" fmla="*/ 978745 h 1836283"/>
                <a:gd name="connsiteX70" fmla="*/ 1539622 w 2058699"/>
                <a:gd name="connsiteY70" fmla="*/ 1050182 h 1836283"/>
                <a:gd name="connsiteX71" fmla="*/ 1620585 w 2058699"/>
                <a:gd name="connsiteY71" fmla="*/ 1095426 h 1836283"/>
                <a:gd name="connsiteX72" fmla="*/ 1732503 w 2058699"/>
                <a:gd name="connsiteY72" fmla="*/ 1159720 h 1836283"/>
                <a:gd name="connsiteX73" fmla="*/ 1834896 w 2058699"/>
                <a:gd name="connsiteY73" fmla="*/ 1228776 h 1836283"/>
                <a:gd name="connsiteX74" fmla="*/ 1946816 w 2058699"/>
                <a:gd name="connsiteY74" fmla="*/ 1307356 h 1836283"/>
                <a:gd name="connsiteX75" fmla="*/ 2051589 w 2058699"/>
                <a:gd name="connsiteY75" fmla="*/ 1390701 h 1836283"/>
                <a:gd name="connsiteX76" fmla="*/ 2049208 w 2058699"/>
                <a:gd name="connsiteY76" fmla="*/ 1388320 h 1836283"/>
                <a:gd name="connsiteX0" fmla="*/ 1868233 w 2115886"/>
                <a:gd name="connsiteY0" fmla="*/ 2435 h 1836283"/>
                <a:gd name="connsiteX1" fmla="*/ 1884902 w 2115886"/>
                <a:gd name="connsiteY1" fmla="*/ 54823 h 1836283"/>
                <a:gd name="connsiteX2" fmla="*/ 1820608 w 2115886"/>
                <a:gd name="connsiteY2" fmla="*/ 116735 h 1836283"/>
                <a:gd name="connsiteX3" fmla="*/ 1758696 w 2115886"/>
                <a:gd name="connsiteY3" fmla="*/ 190554 h 1836283"/>
                <a:gd name="connsiteX4" fmla="*/ 1696783 w 2115886"/>
                <a:gd name="connsiteY4" fmla="*/ 261991 h 1836283"/>
                <a:gd name="connsiteX5" fmla="*/ 1606296 w 2115886"/>
                <a:gd name="connsiteY5" fmla="*/ 352479 h 1836283"/>
                <a:gd name="connsiteX6" fmla="*/ 1542002 w 2115886"/>
                <a:gd name="connsiteY6" fmla="*/ 414391 h 1836283"/>
                <a:gd name="connsiteX7" fmla="*/ 1463421 w 2115886"/>
                <a:gd name="connsiteY7" fmla="*/ 483448 h 1836283"/>
                <a:gd name="connsiteX8" fmla="*/ 1372933 w 2115886"/>
                <a:gd name="connsiteY8" fmla="*/ 571554 h 1836283"/>
                <a:gd name="connsiteX9" fmla="*/ 1308640 w 2115886"/>
                <a:gd name="connsiteY9" fmla="*/ 616798 h 1836283"/>
                <a:gd name="connsiteX10" fmla="*/ 1265777 w 2115886"/>
                <a:gd name="connsiteY10" fmla="*/ 642991 h 1836283"/>
                <a:gd name="connsiteX11" fmla="*/ 1225296 w 2115886"/>
                <a:gd name="connsiteY11" fmla="*/ 647754 h 1836283"/>
                <a:gd name="connsiteX12" fmla="*/ 1177671 w 2115886"/>
                <a:gd name="connsiteY12" fmla="*/ 628704 h 1836283"/>
                <a:gd name="connsiteX13" fmla="*/ 1120521 w 2115886"/>
                <a:gd name="connsiteY13" fmla="*/ 590604 h 1836283"/>
                <a:gd name="connsiteX14" fmla="*/ 1037177 w 2115886"/>
                <a:gd name="connsiteY14" fmla="*/ 519166 h 1836283"/>
                <a:gd name="connsiteX15" fmla="*/ 915733 w 2115886"/>
                <a:gd name="connsiteY15" fmla="*/ 404866 h 1836283"/>
                <a:gd name="connsiteX16" fmla="*/ 837152 w 2115886"/>
                <a:gd name="connsiteY16" fmla="*/ 323904 h 1836283"/>
                <a:gd name="connsiteX17" fmla="*/ 770477 w 2115886"/>
                <a:gd name="connsiteY17" fmla="*/ 247704 h 1836283"/>
                <a:gd name="connsiteX18" fmla="*/ 682371 w 2115886"/>
                <a:gd name="connsiteY18" fmla="*/ 147691 h 1836283"/>
                <a:gd name="connsiteX19" fmla="*/ 627602 w 2115886"/>
                <a:gd name="connsiteY19" fmla="*/ 81016 h 1836283"/>
                <a:gd name="connsiteX20" fmla="*/ 599027 w 2115886"/>
                <a:gd name="connsiteY20" fmla="*/ 52441 h 1836283"/>
                <a:gd name="connsiteX21" fmla="*/ 596646 w 2115886"/>
                <a:gd name="connsiteY21" fmla="*/ 54 h 1836283"/>
                <a:gd name="connsiteX22" fmla="*/ 341852 w 2115886"/>
                <a:gd name="connsiteY22" fmla="*/ 42916 h 1836283"/>
                <a:gd name="connsiteX23" fmla="*/ 384715 w 2115886"/>
                <a:gd name="connsiteY23" fmla="*/ 64348 h 1836283"/>
                <a:gd name="connsiteX24" fmla="*/ 432340 w 2115886"/>
                <a:gd name="connsiteY24" fmla="*/ 121498 h 1836283"/>
                <a:gd name="connsiteX25" fmla="*/ 477583 w 2115886"/>
                <a:gd name="connsiteY25" fmla="*/ 185791 h 1836283"/>
                <a:gd name="connsiteX26" fmla="*/ 565690 w 2115886"/>
                <a:gd name="connsiteY26" fmla="*/ 266754 h 1836283"/>
                <a:gd name="connsiteX27" fmla="*/ 610933 w 2115886"/>
                <a:gd name="connsiteY27" fmla="*/ 321523 h 1836283"/>
                <a:gd name="connsiteX28" fmla="*/ 651415 w 2115886"/>
                <a:gd name="connsiteY28" fmla="*/ 364385 h 1836283"/>
                <a:gd name="connsiteX29" fmla="*/ 708565 w 2115886"/>
                <a:gd name="connsiteY29" fmla="*/ 414391 h 1836283"/>
                <a:gd name="connsiteX30" fmla="*/ 753808 w 2115886"/>
                <a:gd name="connsiteY30" fmla="*/ 473923 h 1836283"/>
                <a:gd name="connsiteX31" fmla="*/ 818102 w 2115886"/>
                <a:gd name="connsiteY31" fmla="*/ 538216 h 1836283"/>
                <a:gd name="connsiteX32" fmla="*/ 860965 w 2115886"/>
                <a:gd name="connsiteY32" fmla="*/ 578698 h 1836283"/>
                <a:gd name="connsiteX33" fmla="*/ 903827 w 2115886"/>
                <a:gd name="connsiteY33" fmla="*/ 626323 h 1836283"/>
                <a:gd name="connsiteX34" fmla="*/ 963358 w 2115886"/>
                <a:gd name="connsiteY34" fmla="*/ 671566 h 1836283"/>
                <a:gd name="connsiteX35" fmla="*/ 1003840 w 2115886"/>
                <a:gd name="connsiteY35" fmla="*/ 728716 h 1836283"/>
                <a:gd name="connsiteX36" fmla="*/ 1015746 w 2115886"/>
                <a:gd name="connsiteY36" fmla="*/ 778723 h 1836283"/>
                <a:gd name="connsiteX37" fmla="*/ 1010983 w 2115886"/>
                <a:gd name="connsiteY37" fmla="*/ 828729 h 1836283"/>
                <a:gd name="connsiteX38" fmla="*/ 994315 w 2115886"/>
                <a:gd name="connsiteY38" fmla="*/ 893023 h 1836283"/>
                <a:gd name="connsiteX39" fmla="*/ 927640 w 2115886"/>
                <a:gd name="connsiteY39" fmla="*/ 945410 h 1836283"/>
                <a:gd name="connsiteX40" fmla="*/ 818102 w 2115886"/>
                <a:gd name="connsiteY40" fmla="*/ 995416 h 1836283"/>
                <a:gd name="connsiteX41" fmla="*/ 706183 w 2115886"/>
                <a:gd name="connsiteY41" fmla="*/ 1045423 h 1836283"/>
                <a:gd name="connsiteX42" fmla="*/ 568071 w 2115886"/>
                <a:gd name="connsiteY42" fmla="*/ 1114479 h 1836283"/>
                <a:gd name="connsiteX43" fmla="*/ 444246 w 2115886"/>
                <a:gd name="connsiteY43" fmla="*/ 1185916 h 1836283"/>
                <a:gd name="connsiteX44" fmla="*/ 322801 w 2115886"/>
                <a:gd name="connsiteY44" fmla="*/ 1266878 h 1836283"/>
                <a:gd name="connsiteX45" fmla="*/ 156114 w 2115886"/>
                <a:gd name="connsiteY45" fmla="*/ 1409753 h 1836283"/>
                <a:gd name="connsiteX46" fmla="*/ 70391 w 2115886"/>
                <a:gd name="connsiteY46" fmla="*/ 1514531 h 1836283"/>
                <a:gd name="connsiteX47" fmla="*/ 29909 w 2115886"/>
                <a:gd name="connsiteY47" fmla="*/ 1571680 h 1836283"/>
                <a:gd name="connsiteX48" fmla="*/ 1334 w 2115886"/>
                <a:gd name="connsiteY48" fmla="*/ 1652642 h 1836283"/>
                <a:gd name="connsiteX49" fmla="*/ 6096 w 2115886"/>
                <a:gd name="connsiteY49" fmla="*/ 1724078 h 1836283"/>
                <a:gd name="connsiteX50" fmla="*/ 32290 w 2115886"/>
                <a:gd name="connsiteY50" fmla="*/ 1790752 h 1836283"/>
                <a:gd name="connsiteX51" fmla="*/ 60866 w 2115886"/>
                <a:gd name="connsiteY51" fmla="*/ 1835996 h 1836283"/>
                <a:gd name="connsiteX52" fmla="*/ 332328 w 2115886"/>
                <a:gd name="connsiteY52" fmla="*/ 1700264 h 1836283"/>
                <a:gd name="connsiteX53" fmla="*/ 301372 w 2115886"/>
                <a:gd name="connsiteY53" fmla="*/ 1647875 h 1836283"/>
                <a:gd name="connsiteX54" fmla="*/ 301372 w 2115886"/>
                <a:gd name="connsiteY54" fmla="*/ 1569295 h 1836283"/>
                <a:gd name="connsiteX55" fmla="*/ 329947 w 2115886"/>
                <a:gd name="connsiteY55" fmla="*/ 1502619 h 1836283"/>
                <a:gd name="connsiteX56" fmla="*/ 406147 w 2115886"/>
                <a:gd name="connsiteY56" fmla="*/ 1419276 h 1836283"/>
                <a:gd name="connsiteX57" fmla="*/ 475204 w 2115886"/>
                <a:gd name="connsiteY57" fmla="*/ 1352601 h 1836283"/>
                <a:gd name="connsiteX58" fmla="*/ 558547 w 2115886"/>
                <a:gd name="connsiteY58" fmla="*/ 1295451 h 1836283"/>
                <a:gd name="connsiteX59" fmla="*/ 672847 w 2115886"/>
                <a:gd name="connsiteY59" fmla="*/ 1214489 h 1836283"/>
                <a:gd name="connsiteX60" fmla="*/ 782384 w 2115886"/>
                <a:gd name="connsiteY60" fmla="*/ 1150195 h 1836283"/>
                <a:gd name="connsiteX61" fmla="*/ 908591 w 2115886"/>
                <a:gd name="connsiteY61" fmla="*/ 1076375 h 1836283"/>
                <a:gd name="connsiteX62" fmla="*/ 1015747 w 2115886"/>
                <a:gd name="connsiteY62" fmla="*/ 1009701 h 1836283"/>
                <a:gd name="connsiteX63" fmla="*/ 1113378 w 2115886"/>
                <a:gd name="connsiteY63" fmla="*/ 933501 h 1836283"/>
                <a:gd name="connsiteX64" fmla="*/ 1172909 w 2115886"/>
                <a:gd name="connsiteY64" fmla="*/ 883495 h 1836283"/>
                <a:gd name="connsiteX65" fmla="*/ 1213390 w 2115886"/>
                <a:gd name="connsiteY65" fmla="*/ 854920 h 1836283"/>
                <a:gd name="connsiteX66" fmla="*/ 1256254 w 2115886"/>
                <a:gd name="connsiteY66" fmla="*/ 845394 h 1836283"/>
                <a:gd name="connsiteX67" fmla="*/ 1311022 w 2115886"/>
                <a:gd name="connsiteY67" fmla="*/ 881114 h 1836283"/>
                <a:gd name="connsiteX68" fmla="*/ 1358647 w 2115886"/>
                <a:gd name="connsiteY68" fmla="*/ 919213 h 1836283"/>
                <a:gd name="connsiteX69" fmla="*/ 1439609 w 2115886"/>
                <a:gd name="connsiteY69" fmla="*/ 978745 h 1836283"/>
                <a:gd name="connsiteX70" fmla="*/ 1539622 w 2115886"/>
                <a:gd name="connsiteY70" fmla="*/ 1050182 h 1836283"/>
                <a:gd name="connsiteX71" fmla="*/ 1620585 w 2115886"/>
                <a:gd name="connsiteY71" fmla="*/ 1095426 h 1836283"/>
                <a:gd name="connsiteX72" fmla="*/ 1732503 w 2115886"/>
                <a:gd name="connsiteY72" fmla="*/ 1159720 h 1836283"/>
                <a:gd name="connsiteX73" fmla="*/ 1834896 w 2115886"/>
                <a:gd name="connsiteY73" fmla="*/ 1228776 h 1836283"/>
                <a:gd name="connsiteX74" fmla="*/ 1946816 w 2115886"/>
                <a:gd name="connsiteY74" fmla="*/ 1307356 h 1836283"/>
                <a:gd name="connsiteX75" fmla="*/ 2051589 w 2115886"/>
                <a:gd name="connsiteY75" fmla="*/ 1390701 h 1836283"/>
                <a:gd name="connsiteX76" fmla="*/ 2115883 w 2115886"/>
                <a:gd name="connsiteY76" fmla="*/ 1457376 h 1836283"/>
                <a:gd name="connsiteX0" fmla="*/ 1868233 w 2132551"/>
                <a:gd name="connsiteY0" fmla="*/ 2435 h 1836283"/>
                <a:gd name="connsiteX1" fmla="*/ 1884902 w 2132551"/>
                <a:gd name="connsiteY1" fmla="*/ 54823 h 1836283"/>
                <a:gd name="connsiteX2" fmla="*/ 1820608 w 2132551"/>
                <a:gd name="connsiteY2" fmla="*/ 116735 h 1836283"/>
                <a:gd name="connsiteX3" fmla="*/ 1758696 w 2132551"/>
                <a:gd name="connsiteY3" fmla="*/ 190554 h 1836283"/>
                <a:gd name="connsiteX4" fmla="*/ 1696783 w 2132551"/>
                <a:gd name="connsiteY4" fmla="*/ 261991 h 1836283"/>
                <a:gd name="connsiteX5" fmla="*/ 1606296 w 2132551"/>
                <a:gd name="connsiteY5" fmla="*/ 352479 h 1836283"/>
                <a:gd name="connsiteX6" fmla="*/ 1542002 w 2132551"/>
                <a:gd name="connsiteY6" fmla="*/ 414391 h 1836283"/>
                <a:gd name="connsiteX7" fmla="*/ 1463421 w 2132551"/>
                <a:gd name="connsiteY7" fmla="*/ 483448 h 1836283"/>
                <a:gd name="connsiteX8" fmla="*/ 1372933 w 2132551"/>
                <a:gd name="connsiteY8" fmla="*/ 571554 h 1836283"/>
                <a:gd name="connsiteX9" fmla="*/ 1308640 w 2132551"/>
                <a:gd name="connsiteY9" fmla="*/ 616798 h 1836283"/>
                <a:gd name="connsiteX10" fmla="*/ 1265777 w 2132551"/>
                <a:gd name="connsiteY10" fmla="*/ 642991 h 1836283"/>
                <a:gd name="connsiteX11" fmla="*/ 1225296 w 2132551"/>
                <a:gd name="connsiteY11" fmla="*/ 647754 h 1836283"/>
                <a:gd name="connsiteX12" fmla="*/ 1177671 w 2132551"/>
                <a:gd name="connsiteY12" fmla="*/ 628704 h 1836283"/>
                <a:gd name="connsiteX13" fmla="*/ 1120521 w 2132551"/>
                <a:gd name="connsiteY13" fmla="*/ 590604 h 1836283"/>
                <a:gd name="connsiteX14" fmla="*/ 1037177 w 2132551"/>
                <a:gd name="connsiteY14" fmla="*/ 519166 h 1836283"/>
                <a:gd name="connsiteX15" fmla="*/ 915733 w 2132551"/>
                <a:gd name="connsiteY15" fmla="*/ 404866 h 1836283"/>
                <a:gd name="connsiteX16" fmla="*/ 837152 w 2132551"/>
                <a:gd name="connsiteY16" fmla="*/ 323904 h 1836283"/>
                <a:gd name="connsiteX17" fmla="*/ 770477 w 2132551"/>
                <a:gd name="connsiteY17" fmla="*/ 247704 h 1836283"/>
                <a:gd name="connsiteX18" fmla="*/ 682371 w 2132551"/>
                <a:gd name="connsiteY18" fmla="*/ 147691 h 1836283"/>
                <a:gd name="connsiteX19" fmla="*/ 627602 w 2132551"/>
                <a:gd name="connsiteY19" fmla="*/ 81016 h 1836283"/>
                <a:gd name="connsiteX20" fmla="*/ 599027 w 2132551"/>
                <a:gd name="connsiteY20" fmla="*/ 52441 h 1836283"/>
                <a:gd name="connsiteX21" fmla="*/ 596646 w 2132551"/>
                <a:gd name="connsiteY21" fmla="*/ 54 h 1836283"/>
                <a:gd name="connsiteX22" fmla="*/ 341852 w 2132551"/>
                <a:gd name="connsiteY22" fmla="*/ 42916 h 1836283"/>
                <a:gd name="connsiteX23" fmla="*/ 384715 w 2132551"/>
                <a:gd name="connsiteY23" fmla="*/ 64348 h 1836283"/>
                <a:gd name="connsiteX24" fmla="*/ 432340 w 2132551"/>
                <a:gd name="connsiteY24" fmla="*/ 121498 h 1836283"/>
                <a:gd name="connsiteX25" fmla="*/ 477583 w 2132551"/>
                <a:gd name="connsiteY25" fmla="*/ 185791 h 1836283"/>
                <a:gd name="connsiteX26" fmla="*/ 565690 w 2132551"/>
                <a:gd name="connsiteY26" fmla="*/ 266754 h 1836283"/>
                <a:gd name="connsiteX27" fmla="*/ 610933 w 2132551"/>
                <a:gd name="connsiteY27" fmla="*/ 321523 h 1836283"/>
                <a:gd name="connsiteX28" fmla="*/ 651415 w 2132551"/>
                <a:gd name="connsiteY28" fmla="*/ 364385 h 1836283"/>
                <a:gd name="connsiteX29" fmla="*/ 708565 w 2132551"/>
                <a:gd name="connsiteY29" fmla="*/ 414391 h 1836283"/>
                <a:gd name="connsiteX30" fmla="*/ 753808 w 2132551"/>
                <a:gd name="connsiteY30" fmla="*/ 473923 h 1836283"/>
                <a:gd name="connsiteX31" fmla="*/ 818102 w 2132551"/>
                <a:gd name="connsiteY31" fmla="*/ 538216 h 1836283"/>
                <a:gd name="connsiteX32" fmla="*/ 860965 w 2132551"/>
                <a:gd name="connsiteY32" fmla="*/ 578698 h 1836283"/>
                <a:gd name="connsiteX33" fmla="*/ 903827 w 2132551"/>
                <a:gd name="connsiteY33" fmla="*/ 626323 h 1836283"/>
                <a:gd name="connsiteX34" fmla="*/ 963358 w 2132551"/>
                <a:gd name="connsiteY34" fmla="*/ 671566 h 1836283"/>
                <a:gd name="connsiteX35" fmla="*/ 1003840 w 2132551"/>
                <a:gd name="connsiteY35" fmla="*/ 728716 h 1836283"/>
                <a:gd name="connsiteX36" fmla="*/ 1015746 w 2132551"/>
                <a:gd name="connsiteY36" fmla="*/ 778723 h 1836283"/>
                <a:gd name="connsiteX37" fmla="*/ 1010983 w 2132551"/>
                <a:gd name="connsiteY37" fmla="*/ 828729 h 1836283"/>
                <a:gd name="connsiteX38" fmla="*/ 994315 w 2132551"/>
                <a:gd name="connsiteY38" fmla="*/ 893023 h 1836283"/>
                <a:gd name="connsiteX39" fmla="*/ 927640 w 2132551"/>
                <a:gd name="connsiteY39" fmla="*/ 945410 h 1836283"/>
                <a:gd name="connsiteX40" fmla="*/ 818102 w 2132551"/>
                <a:gd name="connsiteY40" fmla="*/ 995416 h 1836283"/>
                <a:gd name="connsiteX41" fmla="*/ 706183 w 2132551"/>
                <a:gd name="connsiteY41" fmla="*/ 1045423 h 1836283"/>
                <a:gd name="connsiteX42" fmla="*/ 568071 w 2132551"/>
                <a:gd name="connsiteY42" fmla="*/ 1114479 h 1836283"/>
                <a:gd name="connsiteX43" fmla="*/ 444246 w 2132551"/>
                <a:gd name="connsiteY43" fmla="*/ 1185916 h 1836283"/>
                <a:gd name="connsiteX44" fmla="*/ 322801 w 2132551"/>
                <a:gd name="connsiteY44" fmla="*/ 1266878 h 1836283"/>
                <a:gd name="connsiteX45" fmla="*/ 156114 w 2132551"/>
                <a:gd name="connsiteY45" fmla="*/ 1409753 h 1836283"/>
                <a:gd name="connsiteX46" fmla="*/ 70391 w 2132551"/>
                <a:gd name="connsiteY46" fmla="*/ 1514531 h 1836283"/>
                <a:gd name="connsiteX47" fmla="*/ 29909 w 2132551"/>
                <a:gd name="connsiteY47" fmla="*/ 1571680 h 1836283"/>
                <a:gd name="connsiteX48" fmla="*/ 1334 w 2132551"/>
                <a:gd name="connsiteY48" fmla="*/ 1652642 h 1836283"/>
                <a:gd name="connsiteX49" fmla="*/ 6096 w 2132551"/>
                <a:gd name="connsiteY49" fmla="*/ 1724078 h 1836283"/>
                <a:gd name="connsiteX50" fmla="*/ 32290 w 2132551"/>
                <a:gd name="connsiteY50" fmla="*/ 1790752 h 1836283"/>
                <a:gd name="connsiteX51" fmla="*/ 60866 w 2132551"/>
                <a:gd name="connsiteY51" fmla="*/ 1835996 h 1836283"/>
                <a:gd name="connsiteX52" fmla="*/ 332328 w 2132551"/>
                <a:gd name="connsiteY52" fmla="*/ 1700264 h 1836283"/>
                <a:gd name="connsiteX53" fmla="*/ 301372 w 2132551"/>
                <a:gd name="connsiteY53" fmla="*/ 1647875 h 1836283"/>
                <a:gd name="connsiteX54" fmla="*/ 301372 w 2132551"/>
                <a:gd name="connsiteY54" fmla="*/ 1569295 h 1836283"/>
                <a:gd name="connsiteX55" fmla="*/ 329947 w 2132551"/>
                <a:gd name="connsiteY55" fmla="*/ 1502619 h 1836283"/>
                <a:gd name="connsiteX56" fmla="*/ 406147 w 2132551"/>
                <a:gd name="connsiteY56" fmla="*/ 1419276 h 1836283"/>
                <a:gd name="connsiteX57" fmla="*/ 475204 w 2132551"/>
                <a:gd name="connsiteY57" fmla="*/ 1352601 h 1836283"/>
                <a:gd name="connsiteX58" fmla="*/ 558547 w 2132551"/>
                <a:gd name="connsiteY58" fmla="*/ 1295451 h 1836283"/>
                <a:gd name="connsiteX59" fmla="*/ 672847 w 2132551"/>
                <a:gd name="connsiteY59" fmla="*/ 1214489 h 1836283"/>
                <a:gd name="connsiteX60" fmla="*/ 782384 w 2132551"/>
                <a:gd name="connsiteY60" fmla="*/ 1150195 h 1836283"/>
                <a:gd name="connsiteX61" fmla="*/ 908591 w 2132551"/>
                <a:gd name="connsiteY61" fmla="*/ 1076375 h 1836283"/>
                <a:gd name="connsiteX62" fmla="*/ 1015747 w 2132551"/>
                <a:gd name="connsiteY62" fmla="*/ 1009701 h 1836283"/>
                <a:gd name="connsiteX63" fmla="*/ 1113378 w 2132551"/>
                <a:gd name="connsiteY63" fmla="*/ 933501 h 1836283"/>
                <a:gd name="connsiteX64" fmla="*/ 1172909 w 2132551"/>
                <a:gd name="connsiteY64" fmla="*/ 883495 h 1836283"/>
                <a:gd name="connsiteX65" fmla="*/ 1213390 w 2132551"/>
                <a:gd name="connsiteY65" fmla="*/ 854920 h 1836283"/>
                <a:gd name="connsiteX66" fmla="*/ 1256254 w 2132551"/>
                <a:gd name="connsiteY66" fmla="*/ 845394 h 1836283"/>
                <a:gd name="connsiteX67" fmla="*/ 1311022 w 2132551"/>
                <a:gd name="connsiteY67" fmla="*/ 881114 h 1836283"/>
                <a:gd name="connsiteX68" fmla="*/ 1358647 w 2132551"/>
                <a:gd name="connsiteY68" fmla="*/ 919213 h 1836283"/>
                <a:gd name="connsiteX69" fmla="*/ 1439609 w 2132551"/>
                <a:gd name="connsiteY69" fmla="*/ 978745 h 1836283"/>
                <a:gd name="connsiteX70" fmla="*/ 1539622 w 2132551"/>
                <a:gd name="connsiteY70" fmla="*/ 1050182 h 1836283"/>
                <a:gd name="connsiteX71" fmla="*/ 1620585 w 2132551"/>
                <a:gd name="connsiteY71" fmla="*/ 1095426 h 1836283"/>
                <a:gd name="connsiteX72" fmla="*/ 1732503 w 2132551"/>
                <a:gd name="connsiteY72" fmla="*/ 1159720 h 1836283"/>
                <a:gd name="connsiteX73" fmla="*/ 1834896 w 2132551"/>
                <a:gd name="connsiteY73" fmla="*/ 1228776 h 1836283"/>
                <a:gd name="connsiteX74" fmla="*/ 1946816 w 2132551"/>
                <a:gd name="connsiteY74" fmla="*/ 1307356 h 1836283"/>
                <a:gd name="connsiteX75" fmla="*/ 2051589 w 2132551"/>
                <a:gd name="connsiteY75" fmla="*/ 1390701 h 1836283"/>
                <a:gd name="connsiteX76" fmla="*/ 2115883 w 2132551"/>
                <a:gd name="connsiteY76" fmla="*/ 1457376 h 1836283"/>
                <a:gd name="connsiteX77" fmla="*/ 2132551 w 2132551"/>
                <a:gd name="connsiteY77" fmla="*/ 1462138 h 1836283"/>
                <a:gd name="connsiteX0" fmla="*/ 1868233 w 2173032"/>
                <a:gd name="connsiteY0" fmla="*/ 2435 h 1836283"/>
                <a:gd name="connsiteX1" fmla="*/ 1884902 w 2173032"/>
                <a:gd name="connsiteY1" fmla="*/ 54823 h 1836283"/>
                <a:gd name="connsiteX2" fmla="*/ 1820608 w 2173032"/>
                <a:gd name="connsiteY2" fmla="*/ 116735 h 1836283"/>
                <a:gd name="connsiteX3" fmla="*/ 1758696 w 2173032"/>
                <a:gd name="connsiteY3" fmla="*/ 190554 h 1836283"/>
                <a:gd name="connsiteX4" fmla="*/ 1696783 w 2173032"/>
                <a:gd name="connsiteY4" fmla="*/ 261991 h 1836283"/>
                <a:gd name="connsiteX5" fmla="*/ 1606296 w 2173032"/>
                <a:gd name="connsiteY5" fmla="*/ 352479 h 1836283"/>
                <a:gd name="connsiteX6" fmla="*/ 1542002 w 2173032"/>
                <a:gd name="connsiteY6" fmla="*/ 414391 h 1836283"/>
                <a:gd name="connsiteX7" fmla="*/ 1463421 w 2173032"/>
                <a:gd name="connsiteY7" fmla="*/ 483448 h 1836283"/>
                <a:gd name="connsiteX8" fmla="*/ 1372933 w 2173032"/>
                <a:gd name="connsiteY8" fmla="*/ 571554 h 1836283"/>
                <a:gd name="connsiteX9" fmla="*/ 1308640 w 2173032"/>
                <a:gd name="connsiteY9" fmla="*/ 616798 h 1836283"/>
                <a:gd name="connsiteX10" fmla="*/ 1265777 w 2173032"/>
                <a:gd name="connsiteY10" fmla="*/ 642991 h 1836283"/>
                <a:gd name="connsiteX11" fmla="*/ 1225296 w 2173032"/>
                <a:gd name="connsiteY11" fmla="*/ 647754 h 1836283"/>
                <a:gd name="connsiteX12" fmla="*/ 1177671 w 2173032"/>
                <a:gd name="connsiteY12" fmla="*/ 628704 h 1836283"/>
                <a:gd name="connsiteX13" fmla="*/ 1120521 w 2173032"/>
                <a:gd name="connsiteY13" fmla="*/ 590604 h 1836283"/>
                <a:gd name="connsiteX14" fmla="*/ 1037177 w 2173032"/>
                <a:gd name="connsiteY14" fmla="*/ 519166 h 1836283"/>
                <a:gd name="connsiteX15" fmla="*/ 915733 w 2173032"/>
                <a:gd name="connsiteY15" fmla="*/ 404866 h 1836283"/>
                <a:gd name="connsiteX16" fmla="*/ 837152 w 2173032"/>
                <a:gd name="connsiteY16" fmla="*/ 323904 h 1836283"/>
                <a:gd name="connsiteX17" fmla="*/ 770477 w 2173032"/>
                <a:gd name="connsiteY17" fmla="*/ 247704 h 1836283"/>
                <a:gd name="connsiteX18" fmla="*/ 682371 w 2173032"/>
                <a:gd name="connsiteY18" fmla="*/ 147691 h 1836283"/>
                <a:gd name="connsiteX19" fmla="*/ 627602 w 2173032"/>
                <a:gd name="connsiteY19" fmla="*/ 81016 h 1836283"/>
                <a:gd name="connsiteX20" fmla="*/ 599027 w 2173032"/>
                <a:gd name="connsiteY20" fmla="*/ 52441 h 1836283"/>
                <a:gd name="connsiteX21" fmla="*/ 596646 w 2173032"/>
                <a:gd name="connsiteY21" fmla="*/ 54 h 1836283"/>
                <a:gd name="connsiteX22" fmla="*/ 341852 w 2173032"/>
                <a:gd name="connsiteY22" fmla="*/ 42916 h 1836283"/>
                <a:gd name="connsiteX23" fmla="*/ 384715 w 2173032"/>
                <a:gd name="connsiteY23" fmla="*/ 64348 h 1836283"/>
                <a:gd name="connsiteX24" fmla="*/ 432340 w 2173032"/>
                <a:gd name="connsiteY24" fmla="*/ 121498 h 1836283"/>
                <a:gd name="connsiteX25" fmla="*/ 477583 w 2173032"/>
                <a:gd name="connsiteY25" fmla="*/ 185791 h 1836283"/>
                <a:gd name="connsiteX26" fmla="*/ 565690 w 2173032"/>
                <a:gd name="connsiteY26" fmla="*/ 266754 h 1836283"/>
                <a:gd name="connsiteX27" fmla="*/ 610933 w 2173032"/>
                <a:gd name="connsiteY27" fmla="*/ 321523 h 1836283"/>
                <a:gd name="connsiteX28" fmla="*/ 651415 w 2173032"/>
                <a:gd name="connsiteY28" fmla="*/ 364385 h 1836283"/>
                <a:gd name="connsiteX29" fmla="*/ 708565 w 2173032"/>
                <a:gd name="connsiteY29" fmla="*/ 414391 h 1836283"/>
                <a:gd name="connsiteX30" fmla="*/ 753808 w 2173032"/>
                <a:gd name="connsiteY30" fmla="*/ 473923 h 1836283"/>
                <a:gd name="connsiteX31" fmla="*/ 818102 w 2173032"/>
                <a:gd name="connsiteY31" fmla="*/ 538216 h 1836283"/>
                <a:gd name="connsiteX32" fmla="*/ 860965 w 2173032"/>
                <a:gd name="connsiteY32" fmla="*/ 578698 h 1836283"/>
                <a:gd name="connsiteX33" fmla="*/ 903827 w 2173032"/>
                <a:gd name="connsiteY33" fmla="*/ 626323 h 1836283"/>
                <a:gd name="connsiteX34" fmla="*/ 963358 w 2173032"/>
                <a:gd name="connsiteY34" fmla="*/ 671566 h 1836283"/>
                <a:gd name="connsiteX35" fmla="*/ 1003840 w 2173032"/>
                <a:gd name="connsiteY35" fmla="*/ 728716 h 1836283"/>
                <a:gd name="connsiteX36" fmla="*/ 1015746 w 2173032"/>
                <a:gd name="connsiteY36" fmla="*/ 778723 h 1836283"/>
                <a:gd name="connsiteX37" fmla="*/ 1010983 w 2173032"/>
                <a:gd name="connsiteY37" fmla="*/ 828729 h 1836283"/>
                <a:gd name="connsiteX38" fmla="*/ 994315 w 2173032"/>
                <a:gd name="connsiteY38" fmla="*/ 893023 h 1836283"/>
                <a:gd name="connsiteX39" fmla="*/ 927640 w 2173032"/>
                <a:gd name="connsiteY39" fmla="*/ 945410 h 1836283"/>
                <a:gd name="connsiteX40" fmla="*/ 818102 w 2173032"/>
                <a:gd name="connsiteY40" fmla="*/ 995416 h 1836283"/>
                <a:gd name="connsiteX41" fmla="*/ 706183 w 2173032"/>
                <a:gd name="connsiteY41" fmla="*/ 1045423 h 1836283"/>
                <a:gd name="connsiteX42" fmla="*/ 568071 w 2173032"/>
                <a:gd name="connsiteY42" fmla="*/ 1114479 h 1836283"/>
                <a:gd name="connsiteX43" fmla="*/ 444246 w 2173032"/>
                <a:gd name="connsiteY43" fmla="*/ 1185916 h 1836283"/>
                <a:gd name="connsiteX44" fmla="*/ 322801 w 2173032"/>
                <a:gd name="connsiteY44" fmla="*/ 1266878 h 1836283"/>
                <a:gd name="connsiteX45" fmla="*/ 156114 w 2173032"/>
                <a:gd name="connsiteY45" fmla="*/ 1409753 h 1836283"/>
                <a:gd name="connsiteX46" fmla="*/ 70391 w 2173032"/>
                <a:gd name="connsiteY46" fmla="*/ 1514531 h 1836283"/>
                <a:gd name="connsiteX47" fmla="*/ 29909 w 2173032"/>
                <a:gd name="connsiteY47" fmla="*/ 1571680 h 1836283"/>
                <a:gd name="connsiteX48" fmla="*/ 1334 w 2173032"/>
                <a:gd name="connsiteY48" fmla="*/ 1652642 h 1836283"/>
                <a:gd name="connsiteX49" fmla="*/ 6096 w 2173032"/>
                <a:gd name="connsiteY49" fmla="*/ 1724078 h 1836283"/>
                <a:gd name="connsiteX50" fmla="*/ 32290 w 2173032"/>
                <a:gd name="connsiteY50" fmla="*/ 1790752 h 1836283"/>
                <a:gd name="connsiteX51" fmla="*/ 60866 w 2173032"/>
                <a:gd name="connsiteY51" fmla="*/ 1835996 h 1836283"/>
                <a:gd name="connsiteX52" fmla="*/ 332328 w 2173032"/>
                <a:gd name="connsiteY52" fmla="*/ 1700264 h 1836283"/>
                <a:gd name="connsiteX53" fmla="*/ 301372 w 2173032"/>
                <a:gd name="connsiteY53" fmla="*/ 1647875 h 1836283"/>
                <a:gd name="connsiteX54" fmla="*/ 301372 w 2173032"/>
                <a:gd name="connsiteY54" fmla="*/ 1569295 h 1836283"/>
                <a:gd name="connsiteX55" fmla="*/ 329947 w 2173032"/>
                <a:gd name="connsiteY55" fmla="*/ 1502619 h 1836283"/>
                <a:gd name="connsiteX56" fmla="*/ 406147 w 2173032"/>
                <a:gd name="connsiteY56" fmla="*/ 1419276 h 1836283"/>
                <a:gd name="connsiteX57" fmla="*/ 475204 w 2173032"/>
                <a:gd name="connsiteY57" fmla="*/ 1352601 h 1836283"/>
                <a:gd name="connsiteX58" fmla="*/ 558547 w 2173032"/>
                <a:gd name="connsiteY58" fmla="*/ 1295451 h 1836283"/>
                <a:gd name="connsiteX59" fmla="*/ 672847 w 2173032"/>
                <a:gd name="connsiteY59" fmla="*/ 1214489 h 1836283"/>
                <a:gd name="connsiteX60" fmla="*/ 782384 w 2173032"/>
                <a:gd name="connsiteY60" fmla="*/ 1150195 h 1836283"/>
                <a:gd name="connsiteX61" fmla="*/ 908591 w 2173032"/>
                <a:gd name="connsiteY61" fmla="*/ 1076375 h 1836283"/>
                <a:gd name="connsiteX62" fmla="*/ 1015747 w 2173032"/>
                <a:gd name="connsiteY62" fmla="*/ 1009701 h 1836283"/>
                <a:gd name="connsiteX63" fmla="*/ 1113378 w 2173032"/>
                <a:gd name="connsiteY63" fmla="*/ 933501 h 1836283"/>
                <a:gd name="connsiteX64" fmla="*/ 1172909 w 2173032"/>
                <a:gd name="connsiteY64" fmla="*/ 883495 h 1836283"/>
                <a:gd name="connsiteX65" fmla="*/ 1213390 w 2173032"/>
                <a:gd name="connsiteY65" fmla="*/ 854920 h 1836283"/>
                <a:gd name="connsiteX66" fmla="*/ 1256254 w 2173032"/>
                <a:gd name="connsiteY66" fmla="*/ 845394 h 1836283"/>
                <a:gd name="connsiteX67" fmla="*/ 1311022 w 2173032"/>
                <a:gd name="connsiteY67" fmla="*/ 881114 h 1836283"/>
                <a:gd name="connsiteX68" fmla="*/ 1358647 w 2173032"/>
                <a:gd name="connsiteY68" fmla="*/ 919213 h 1836283"/>
                <a:gd name="connsiteX69" fmla="*/ 1439609 w 2173032"/>
                <a:gd name="connsiteY69" fmla="*/ 978745 h 1836283"/>
                <a:gd name="connsiteX70" fmla="*/ 1539622 w 2173032"/>
                <a:gd name="connsiteY70" fmla="*/ 1050182 h 1836283"/>
                <a:gd name="connsiteX71" fmla="*/ 1620585 w 2173032"/>
                <a:gd name="connsiteY71" fmla="*/ 1095426 h 1836283"/>
                <a:gd name="connsiteX72" fmla="*/ 1732503 w 2173032"/>
                <a:gd name="connsiteY72" fmla="*/ 1159720 h 1836283"/>
                <a:gd name="connsiteX73" fmla="*/ 1834896 w 2173032"/>
                <a:gd name="connsiteY73" fmla="*/ 1228776 h 1836283"/>
                <a:gd name="connsiteX74" fmla="*/ 1946816 w 2173032"/>
                <a:gd name="connsiteY74" fmla="*/ 1307356 h 1836283"/>
                <a:gd name="connsiteX75" fmla="*/ 2051589 w 2173032"/>
                <a:gd name="connsiteY75" fmla="*/ 1390701 h 1836283"/>
                <a:gd name="connsiteX76" fmla="*/ 2115883 w 2173032"/>
                <a:gd name="connsiteY76" fmla="*/ 1457376 h 1836283"/>
                <a:gd name="connsiteX77" fmla="*/ 2173032 w 2173032"/>
                <a:gd name="connsiteY77" fmla="*/ 1519288 h 1836283"/>
                <a:gd name="connsiteX0" fmla="*/ 1868233 w 2176639"/>
                <a:gd name="connsiteY0" fmla="*/ 2435 h 1836283"/>
                <a:gd name="connsiteX1" fmla="*/ 1884902 w 2176639"/>
                <a:gd name="connsiteY1" fmla="*/ 54823 h 1836283"/>
                <a:gd name="connsiteX2" fmla="*/ 1820608 w 2176639"/>
                <a:gd name="connsiteY2" fmla="*/ 116735 h 1836283"/>
                <a:gd name="connsiteX3" fmla="*/ 1758696 w 2176639"/>
                <a:gd name="connsiteY3" fmla="*/ 190554 h 1836283"/>
                <a:gd name="connsiteX4" fmla="*/ 1696783 w 2176639"/>
                <a:gd name="connsiteY4" fmla="*/ 261991 h 1836283"/>
                <a:gd name="connsiteX5" fmla="*/ 1606296 w 2176639"/>
                <a:gd name="connsiteY5" fmla="*/ 352479 h 1836283"/>
                <a:gd name="connsiteX6" fmla="*/ 1542002 w 2176639"/>
                <a:gd name="connsiteY6" fmla="*/ 414391 h 1836283"/>
                <a:gd name="connsiteX7" fmla="*/ 1463421 w 2176639"/>
                <a:gd name="connsiteY7" fmla="*/ 483448 h 1836283"/>
                <a:gd name="connsiteX8" fmla="*/ 1372933 w 2176639"/>
                <a:gd name="connsiteY8" fmla="*/ 571554 h 1836283"/>
                <a:gd name="connsiteX9" fmla="*/ 1308640 w 2176639"/>
                <a:gd name="connsiteY9" fmla="*/ 616798 h 1836283"/>
                <a:gd name="connsiteX10" fmla="*/ 1265777 w 2176639"/>
                <a:gd name="connsiteY10" fmla="*/ 642991 h 1836283"/>
                <a:gd name="connsiteX11" fmla="*/ 1225296 w 2176639"/>
                <a:gd name="connsiteY11" fmla="*/ 647754 h 1836283"/>
                <a:gd name="connsiteX12" fmla="*/ 1177671 w 2176639"/>
                <a:gd name="connsiteY12" fmla="*/ 628704 h 1836283"/>
                <a:gd name="connsiteX13" fmla="*/ 1120521 w 2176639"/>
                <a:gd name="connsiteY13" fmla="*/ 590604 h 1836283"/>
                <a:gd name="connsiteX14" fmla="*/ 1037177 w 2176639"/>
                <a:gd name="connsiteY14" fmla="*/ 519166 h 1836283"/>
                <a:gd name="connsiteX15" fmla="*/ 915733 w 2176639"/>
                <a:gd name="connsiteY15" fmla="*/ 404866 h 1836283"/>
                <a:gd name="connsiteX16" fmla="*/ 837152 w 2176639"/>
                <a:gd name="connsiteY16" fmla="*/ 323904 h 1836283"/>
                <a:gd name="connsiteX17" fmla="*/ 770477 w 2176639"/>
                <a:gd name="connsiteY17" fmla="*/ 247704 h 1836283"/>
                <a:gd name="connsiteX18" fmla="*/ 682371 w 2176639"/>
                <a:gd name="connsiteY18" fmla="*/ 147691 h 1836283"/>
                <a:gd name="connsiteX19" fmla="*/ 627602 w 2176639"/>
                <a:gd name="connsiteY19" fmla="*/ 81016 h 1836283"/>
                <a:gd name="connsiteX20" fmla="*/ 599027 w 2176639"/>
                <a:gd name="connsiteY20" fmla="*/ 52441 h 1836283"/>
                <a:gd name="connsiteX21" fmla="*/ 596646 w 2176639"/>
                <a:gd name="connsiteY21" fmla="*/ 54 h 1836283"/>
                <a:gd name="connsiteX22" fmla="*/ 341852 w 2176639"/>
                <a:gd name="connsiteY22" fmla="*/ 42916 h 1836283"/>
                <a:gd name="connsiteX23" fmla="*/ 384715 w 2176639"/>
                <a:gd name="connsiteY23" fmla="*/ 64348 h 1836283"/>
                <a:gd name="connsiteX24" fmla="*/ 432340 w 2176639"/>
                <a:gd name="connsiteY24" fmla="*/ 121498 h 1836283"/>
                <a:gd name="connsiteX25" fmla="*/ 477583 w 2176639"/>
                <a:gd name="connsiteY25" fmla="*/ 185791 h 1836283"/>
                <a:gd name="connsiteX26" fmla="*/ 565690 w 2176639"/>
                <a:gd name="connsiteY26" fmla="*/ 266754 h 1836283"/>
                <a:gd name="connsiteX27" fmla="*/ 610933 w 2176639"/>
                <a:gd name="connsiteY27" fmla="*/ 321523 h 1836283"/>
                <a:gd name="connsiteX28" fmla="*/ 651415 w 2176639"/>
                <a:gd name="connsiteY28" fmla="*/ 364385 h 1836283"/>
                <a:gd name="connsiteX29" fmla="*/ 708565 w 2176639"/>
                <a:gd name="connsiteY29" fmla="*/ 414391 h 1836283"/>
                <a:gd name="connsiteX30" fmla="*/ 753808 w 2176639"/>
                <a:gd name="connsiteY30" fmla="*/ 473923 h 1836283"/>
                <a:gd name="connsiteX31" fmla="*/ 818102 w 2176639"/>
                <a:gd name="connsiteY31" fmla="*/ 538216 h 1836283"/>
                <a:gd name="connsiteX32" fmla="*/ 860965 w 2176639"/>
                <a:gd name="connsiteY32" fmla="*/ 578698 h 1836283"/>
                <a:gd name="connsiteX33" fmla="*/ 903827 w 2176639"/>
                <a:gd name="connsiteY33" fmla="*/ 626323 h 1836283"/>
                <a:gd name="connsiteX34" fmla="*/ 963358 w 2176639"/>
                <a:gd name="connsiteY34" fmla="*/ 671566 h 1836283"/>
                <a:gd name="connsiteX35" fmla="*/ 1003840 w 2176639"/>
                <a:gd name="connsiteY35" fmla="*/ 728716 h 1836283"/>
                <a:gd name="connsiteX36" fmla="*/ 1015746 w 2176639"/>
                <a:gd name="connsiteY36" fmla="*/ 778723 h 1836283"/>
                <a:gd name="connsiteX37" fmla="*/ 1010983 w 2176639"/>
                <a:gd name="connsiteY37" fmla="*/ 828729 h 1836283"/>
                <a:gd name="connsiteX38" fmla="*/ 994315 w 2176639"/>
                <a:gd name="connsiteY38" fmla="*/ 893023 h 1836283"/>
                <a:gd name="connsiteX39" fmla="*/ 927640 w 2176639"/>
                <a:gd name="connsiteY39" fmla="*/ 945410 h 1836283"/>
                <a:gd name="connsiteX40" fmla="*/ 818102 w 2176639"/>
                <a:gd name="connsiteY40" fmla="*/ 995416 h 1836283"/>
                <a:gd name="connsiteX41" fmla="*/ 706183 w 2176639"/>
                <a:gd name="connsiteY41" fmla="*/ 1045423 h 1836283"/>
                <a:gd name="connsiteX42" fmla="*/ 568071 w 2176639"/>
                <a:gd name="connsiteY42" fmla="*/ 1114479 h 1836283"/>
                <a:gd name="connsiteX43" fmla="*/ 444246 w 2176639"/>
                <a:gd name="connsiteY43" fmla="*/ 1185916 h 1836283"/>
                <a:gd name="connsiteX44" fmla="*/ 322801 w 2176639"/>
                <a:gd name="connsiteY44" fmla="*/ 1266878 h 1836283"/>
                <a:gd name="connsiteX45" fmla="*/ 156114 w 2176639"/>
                <a:gd name="connsiteY45" fmla="*/ 1409753 h 1836283"/>
                <a:gd name="connsiteX46" fmla="*/ 70391 w 2176639"/>
                <a:gd name="connsiteY46" fmla="*/ 1514531 h 1836283"/>
                <a:gd name="connsiteX47" fmla="*/ 29909 w 2176639"/>
                <a:gd name="connsiteY47" fmla="*/ 1571680 h 1836283"/>
                <a:gd name="connsiteX48" fmla="*/ 1334 w 2176639"/>
                <a:gd name="connsiteY48" fmla="*/ 1652642 h 1836283"/>
                <a:gd name="connsiteX49" fmla="*/ 6096 w 2176639"/>
                <a:gd name="connsiteY49" fmla="*/ 1724078 h 1836283"/>
                <a:gd name="connsiteX50" fmla="*/ 32290 w 2176639"/>
                <a:gd name="connsiteY50" fmla="*/ 1790752 h 1836283"/>
                <a:gd name="connsiteX51" fmla="*/ 60866 w 2176639"/>
                <a:gd name="connsiteY51" fmla="*/ 1835996 h 1836283"/>
                <a:gd name="connsiteX52" fmla="*/ 332328 w 2176639"/>
                <a:gd name="connsiteY52" fmla="*/ 1700264 h 1836283"/>
                <a:gd name="connsiteX53" fmla="*/ 301372 w 2176639"/>
                <a:gd name="connsiteY53" fmla="*/ 1647875 h 1836283"/>
                <a:gd name="connsiteX54" fmla="*/ 301372 w 2176639"/>
                <a:gd name="connsiteY54" fmla="*/ 1569295 h 1836283"/>
                <a:gd name="connsiteX55" fmla="*/ 329947 w 2176639"/>
                <a:gd name="connsiteY55" fmla="*/ 1502619 h 1836283"/>
                <a:gd name="connsiteX56" fmla="*/ 406147 w 2176639"/>
                <a:gd name="connsiteY56" fmla="*/ 1419276 h 1836283"/>
                <a:gd name="connsiteX57" fmla="*/ 475204 w 2176639"/>
                <a:gd name="connsiteY57" fmla="*/ 1352601 h 1836283"/>
                <a:gd name="connsiteX58" fmla="*/ 558547 w 2176639"/>
                <a:gd name="connsiteY58" fmla="*/ 1295451 h 1836283"/>
                <a:gd name="connsiteX59" fmla="*/ 672847 w 2176639"/>
                <a:gd name="connsiteY59" fmla="*/ 1214489 h 1836283"/>
                <a:gd name="connsiteX60" fmla="*/ 782384 w 2176639"/>
                <a:gd name="connsiteY60" fmla="*/ 1150195 h 1836283"/>
                <a:gd name="connsiteX61" fmla="*/ 908591 w 2176639"/>
                <a:gd name="connsiteY61" fmla="*/ 1076375 h 1836283"/>
                <a:gd name="connsiteX62" fmla="*/ 1015747 w 2176639"/>
                <a:gd name="connsiteY62" fmla="*/ 1009701 h 1836283"/>
                <a:gd name="connsiteX63" fmla="*/ 1113378 w 2176639"/>
                <a:gd name="connsiteY63" fmla="*/ 933501 h 1836283"/>
                <a:gd name="connsiteX64" fmla="*/ 1172909 w 2176639"/>
                <a:gd name="connsiteY64" fmla="*/ 883495 h 1836283"/>
                <a:gd name="connsiteX65" fmla="*/ 1213390 w 2176639"/>
                <a:gd name="connsiteY65" fmla="*/ 854920 h 1836283"/>
                <a:gd name="connsiteX66" fmla="*/ 1256254 w 2176639"/>
                <a:gd name="connsiteY66" fmla="*/ 845394 h 1836283"/>
                <a:gd name="connsiteX67" fmla="*/ 1311022 w 2176639"/>
                <a:gd name="connsiteY67" fmla="*/ 881114 h 1836283"/>
                <a:gd name="connsiteX68" fmla="*/ 1358647 w 2176639"/>
                <a:gd name="connsiteY68" fmla="*/ 919213 h 1836283"/>
                <a:gd name="connsiteX69" fmla="*/ 1439609 w 2176639"/>
                <a:gd name="connsiteY69" fmla="*/ 978745 h 1836283"/>
                <a:gd name="connsiteX70" fmla="*/ 1539622 w 2176639"/>
                <a:gd name="connsiteY70" fmla="*/ 1050182 h 1836283"/>
                <a:gd name="connsiteX71" fmla="*/ 1620585 w 2176639"/>
                <a:gd name="connsiteY71" fmla="*/ 1095426 h 1836283"/>
                <a:gd name="connsiteX72" fmla="*/ 1732503 w 2176639"/>
                <a:gd name="connsiteY72" fmla="*/ 1159720 h 1836283"/>
                <a:gd name="connsiteX73" fmla="*/ 1834896 w 2176639"/>
                <a:gd name="connsiteY73" fmla="*/ 1228776 h 1836283"/>
                <a:gd name="connsiteX74" fmla="*/ 1946816 w 2176639"/>
                <a:gd name="connsiteY74" fmla="*/ 1307356 h 1836283"/>
                <a:gd name="connsiteX75" fmla="*/ 2051589 w 2176639"/>
                <a:gd name="connsiteY75" fmla="*/ 1390701 h 1836283"/>
                <a:gd name="connsiteX76" fmla="*/ 2115883 w 2176639"/>
                <a:gd name="connsiteY76" fmla="*/ 1457376 h 1836283"/>
                <a:gd name="connsiteX77" fmla="*/ 2173032 w 2176639"/>
                <a:gd name="connsiteY77" fmla="*/ 1519288 h 1836283"/>
                <a:gd name="connsiteX78" fmla="*/ 2170650 w 2176639"/>
                <a:gd name="connsiteY78" fmla="*/ 1524051 h 1836283"/>
                <a:gd name="connsiteX0" fmla="*/ 1868233 w 2187348"/>
                <a:gd name="connsiteY0" fmla="*/ 2435 h 1836283"/>
                <a:gd name="connsiteX1" fmla="*/ 1884902 w 2187348"/>
                <a:gd name="connsiteY1" fmla="*/ 54823 h 1836283"/>
                <a:gd name="connsiteX2" fmla="*/ 1820608 w 2187348"/>
                <a:gd name="connsiteY2" fmla="*/ 116735 h 1836283"/>
                <a:gd name="connsiteX3" fmla="*/ 1758696 w 2187348"/>
                <a:gd name="connsiteY3" fmla="*/ 190554 h 1836283"/>
                <a:gd name="connsiteX4" fmla="*/ 1696783 w 2187348"/>
                <a:gd name="connsiteY4" fmla="*/ 261991 h 1836283"/>
                <a:gd name="connsiteX5" fmla="*/ 1606296 w 2187348"/>
                <a:gd name="connsiteY5" fmla="*/ 352479 h 1836283"/>
                <a:gd name="connsiteX6" fmla="*/ 1542002 w 2187348"/>
                <a:gd name="connsiteY6" fmla="*/ 414391 h 1836283"/>
                <a:gd name="connsiteX7" fmla="*/ 1463421 w 2187348"/>
                <a:gd name="connsiteY7" fmla="*/ 483448 h 1836283"/>
                <a:gd name="connsiteX8" fmla="*/ 1372933 w 2187348"/>
                <a:gd name="connsiteY8" fmla="*/ 571554 h 1836283"/>
                <a:gd name="connsiteX9" fmla="*/ 1308640 w 2187348"/>
                <a:gd name="connsiteY9" fmla="*/ 616798 h 1836283"/>
                <a:gd name="connsiteX10" fmla="*/ 1265777 w 2187348"/>
                <a:gd name="connsiteY10" fmla="*/ 642991 h 1836283"/>
                <a:gd name="connsiteX11" fmla="*/ 1225296 w 2187348"/>
                <a:gd name="connsiteY11" fmla="*/ 647754 h 1836283"/>
                <a:gd name="connsiteX12" fmla="*/ 1177671 w 2187348"/>
                <a:gd name="connsiteY12" fmla="*/ 628704 h 1836283"/>
                <a:gd name="connsiteX13" fmla="*/ 1120521 w 2187348"/>
                <a:gd name="connsiteY13" fmla="*/ 590604 h 1836283"/>
                <a:gd name="connsiteX14" fmla="*/ 1037177 w 2187348"/>
                <a:gd name="connsiteY14" fmla="*/ 519166 h 1836283"/>
                <a:gd name="connsiteX15" fmla="*/ 915733 w 2187348"/>
                <a:gd name="connsiteY15" fmla="*/ 404866 h 1836283"/>
                <a:gd name="connsiteX16" fmla="*/ 837152 w 2187348"/>
                <a:gd name="connsiteY16" fmla="*/ 323904 h 1836283"/>
                <a:gd name="connsiteX17" fmla="*/ 770477 w 2187348"/>
                <a:gd name="connsiteY17" fmla="*/ 247704 h 1836283"/>
                <a:gd name="connsiteX18" fmla="*/ 682371 w 2187348"/>
                <a:gd name="connsiteY18" fmla="*/ 147691 h 1836283"/>
                <a:gd name="connsiteX19" fmla="*/ 627602 w 2187348"/>
                <a:gd name="connsiteY19" fmla="*/ 81016 h 1836283"/>
                <a:gd name="connsiteX20" fmla="*/ 599027 w 2187348"/>
                <a:gd name="connsiteY20" fmla="*/ 52441 h 1836283"/>
                <a:gd name="connsiteX21" fmla="*/ 596646 w 2187348"/>
                <a:gd name="connsiteY21" fmla="*/ 54 h 1836283"/>
                <a:gd name="connsiteX22" fmla="*/ 341852 w 2187348"/>
                <a:gd name="connsiteY22" fmla="*/ 42916 h 1836283"/>
                <a:gd name="connsiteX23" fmla="*/ 384715 w 2187348"/>
                <a:gd name="connsiteY23" fmla="*/ 64348 h 1836283"/>
                <a:gd name="connsiteX24" fmla="*/ 432340 w 2187348"/>
                <a:gd name="connsiteY24" fmla="*/ 121498 h 1836283"/>
                <a:gd name="connsiteX25" fmla="*/ 477583 w 2187348"/>
                <a:gd name="connsiteY25" fmla="*/ 185791 h 1836283"/>
                <a:gd name="connsiteX26" fmla="*/ 565690 w 2187348"/>
                <a:gd name="connsiteY26" fmla="*/ 266754 h 1836283"/>
                <a:gd name="connsiteX27" fmla="*/ 610933 w 2187348"/>
                <a:gd name="connsiteY27" fmla="*/ 321523 h 1836283"/>
                <a:gd name="connsiteX28" fmla="*/ 651415 w 2187348"/>
                <a:gd name="connsiteY28" fmla="*/ 364385 h 1836283"/>
                <a:gd name="connsiteX29" fmla="*/ 708565 w 2187348"/>
                <a:gd name="connsiteY29" fmla="*/ 414391 h 1836283"/>
                <a:gd name="connsiteX30" fmla="*/ 753808 w 2187348"/>
                <a:gd name="connsiteY30" fmla="*/ 473923 h 1836283"/>
                <a:gd name="connsiteX31" fmla="*/ 818102 w 2187348"/>
                <a:gd name="connsiteY31" fmla="*/ 538216 h 1836283"/>
                <a:gd name="connsiteX32" fmla="*/ 860965 w 2187348"/>
                <a:gd name="connsiteY32" fmla="*/ 578698 h 1836283"/>
                <a:gd name="connsiteX33" fmla="*/ 903827 w 2187348"/>
                <a:gd name="connsiteY33" fmla="*/ 626323 h 1836283"/>
                <a:gd name="connsiteX34" fmla="*/ 963358 w 2187348"/>
                <a:gd name="connsiteY34" fmla="*/ 671566 h 1836283"/>
                <a:gd name="connsiteX35" fmla="*/ 1003840 w 2187348"/>
                <a:gd name="connsiteY35" fmla="*/ 728716 h 1836283"/>
                <a:gd name="connsiteX36" fmla="*/ 1015746 w 2187348"/>
                <a:gd name="connsiteY36" fmla="*/ 778723 h 1836283"/>
                <a:gd name="connsiteX37" fmla="*/ 1010983 w 2187348"/>
                <a:gd name="connsiteY37" fmla="*/ 828729 h 1836283"/>
                <a:gd name="connsiteX38" fmla="*/ 994315 w 2187348"/>
                <a:gd name="connsiteY38" fmla="*/ 893023 h 1836283"/>
                <a:gd name="connsiteX39" fmla="*/ 927640 w 2187348"/>
                <a:gd name="connsiteY39" fmla="*/ 945410 h 1836283"/>
                <a:gd name="connsiteX40" fmla="*/ 818102 w 2187348"/>
                <a:gd name="connsiteY40" fmla="*/ 995416 h 1836283"/>
                <a:gd name="connsiteX41" fmla="*/ 706183 w 2187348"/>
                <a:gd name="connsiteY41" fmla="*/ 1045423 h 1836283"/>
                <a:gd name="connsiteX42" fmla="*/ 568071 w 2187348"/>
                <a:gd name="connsiteY42" fmla="*/ 1114479 h 1836283"/>
                <a:gd name="connsiteX43" fmla="*/ 444246 w 2187348"/>
                <a:gd name="connsiteY43" fmla="*/ 1185916 h 1836283"/>
                <a:gd name="connsiteX44" fmla="*/ 322801 w 2187348"/>
                <a:gd name="connsiteY44" fmla="*/ 1266878 h 1836283"/>
                <a:gd name="connsiteX45" fmla="*/ 156114 w 2187348"/>
                <a:gd name="connsiteY45" fmla="*/ 1409753 h 1836283"/>
                <a:gd name="connsiteX46" fmla="*/ 70391 w 2187348"/>
                <a:gd name="connsiteY46" fmla="*/ 1514531 h 1836283"/>
                <a:gd name="connsiteX47" fmla="*/ 29909 w 2187348"/>
                <a:gd name="connsiteY47" fmla="*/ 1571680 h 1836283"/>
                <a:gd name="connsiteX48" fmla="*/ 1334 w 2187348"/>
                <a:gd name="connsiteY48" fmla="*/ 1652642 h 1836283"/>
                <a:gd name="connsiteX49" fmla="*/ 6096 w 2187348"/>
                <a:gd name="connsiteY49" fmla="*/ 1724078 h 1836283"/>
                <a:gd name="connsiteX50" fmla="*/ 32290 w 2187348"/>
                <a:gd name="connsiteY50" fmla="*/ 1790752 h 1836283"/>
                <a:gd name="connsiteX51" fmla="*/ 60866 w 2187348"/>
                <a:gd name="connsiteY51" fmla="*/ 1835996 h 1836283"/>
                <a:gd name="connsiteX52" fmla="*/ 332328 w 2187348"/>
                <a:gd name="connsiteY52" fmla="*/ 1700264 h 1836283"/>
                <a:gd name="connsiteX53" fmla="*/ 301372 w 2187348"/>
                <a:gd name="connsiteY53" fmla="*/ 1647875 h 1836283"/>
                <a:gd name="connsiteX54" fmla="*/ 301372 w 2187348"/>
                <a:gd name="connsiteY54" fmla="*/ 1569295 h 1836283"/>
                <a:gd name="connsiteX55" fmla="*/ 329947 w 2187348"/>
                <a:gd name="connsiteY55" fmla="*/ 1502619 h 1836283"/>
                <a:gd name="connsiteX56" fmla="*/ 406147 w 2187348"/>
                <a:gd name="connsiteY56" fmla="*/ 1419276 h 1836283"/>
                <a:gd name="connsiteX57" fmla="*/ 475204 w 2187348"/>
                <a:gd name="connsiteY57" fmla="*/ 1352601 h 1836283"/>
                <a:gd name="connsiteX58" fmla="*/ 558547 w 2187348"/>
                <a:gd name="connsiteY58" fmla="*/ 1295451 h 1836283"/>
                <a:gd name="connsiteX59" fmla="*/ 672847 w 2187348"/>
                <a:gd name="connsiteY59" fmla="*/ 1214489 h 1836283"/>
                <a:gd name="connsiteX60" fmla="*/ 782384 w 2187348"/>
                <a:gd name="connsiteY60" fmla="*/ 1150195 h 1836283"/>
                <a:gd name="connsiteX61" fmla="*/ 908591 w 2187348"/>
                <a:gd name="connsiteY61" fmla="*/ 1076375 h 1836283"/>
                <a:gd name="connsiteX62" fmla="*/ 1015747 w 2187348"/>
                <a:gd name="connsiteY62" fmla="*/ 1009701 h 1836283"/>
                <a:gd name="connsiteX63" fmla="*/ 1113378 w 2187348"/>
                <a:gd name="connsiteY63" fmla="*/ 933501 h 1836283"/>
                <a:gd name="connsiteX64" fmla="*/ 1172909 w 2187348"/>
                <a:gd name="connsiteY64" fmla="*/ 883495 h 1836283"/>
                <a:gd name="connsiteX65" fmla="*/ 1213390 w 2187348"/>
                <a:gd name="connsiteY65" fmla="*/ 854920 h 1836283"/>
                <a:gd name="connsiteX66" fmla="*/ 1256254 w 2187348"/>
                <a:gd name="connsiteY66" fmla="*/ 845394 h 1836283"/>
                <a:gd name="connsiteX67" fmla="*/ 1311022 w 2187348"/>
                <a:gd name="connsiteY67" fmla="*/ 881114 h 1836283"/>
                <a:gd name="connsiteX68" fmla="*/ 1358647 w 2187348"/>
                <a:gd name="connsiteY68" fmla="*/ 919213 h 1836283"/>
                <a:gd name="connsiteX69" fmla="*/ 1439609 w 2187348"/>
                <a:gd name="connsiteY69" fmla="*/ 978745 h 1836283"/>
                <a:gd name="connsiteX70" fmla="*/ 1539622 w 2187348"/>
                <a:gd name="connsiteY70" fmla="*/ 1050182 h 1836283"/>
                <a:gd name="connsiteX71" fmla="*/ 1620585 w 2187348"/>
                <a:gd name="connsiteY71" fmla="*/ 1095426 h 1836283"/>
                <a:gd name="connsiteX72" fmla="*/ 1732503 w 2187348"/>
                <a:gd name="connsiteY72" fmla="*/ 1159720 h 1836283"/>
                <a:gd name="connsiteX73" fmla="*/ 1834896 w 2187348"/>
                <a:gd name="connsiteY73" fmla="*/ 1228776 h 1836283"/>
                <a:gd name="connsiteX74" fmla="*/ 1946816 w 2187348"/>
                <a:gd name="connsiteY74" fmla="*/ 1307356 h 1836283"/>
                <a:gd name="connsiteX75" fmla="*/ 2051589 w 2187348"/>
                <a:gd name="connsiteY75" fmla="*/ 1390701 h 1836283"/>
                <a:gd name="connsiteX76" fmla="*/ 2115883 w 2187348"/>
                <a:gd name="connsiteY76" fmla="*/ 1457376 h 1836283"/>
                <a:gd name="connsiteX77" fmla="*/ 2173032 w 2187348"/>
                <a:gd name="connsiteY77" fmla="*/ 1519288 h 1836283"/>
                <a:gd name="connsiteX78" fmla="*/ 2187318 w 2187348"/>
                <a:gd name="connsiteY78" fmla="*/ 1590726 h 1836283"/>
                <a:gd name="connsiteX0" fmla="*/ 1868233 w 2187331"/>
                <a:gd name="connsiteY0" fmla="*/ 2435 h 1836283"/>
                <a:gd name="connsiteX1" fmla="*/ 1884902 w 2187331"/>
                <a:gd name="connsiteY1" fmla="*/ 54823 h 1836283"/>
                <a:gd name="connsiteX2" fmla="*/ 1820608 w 2187331"/>
                <a:gd name="connsiteY2" fmla="*/ 116735 h 1836283"/>
                <a:gd name="connsiteX3" fmla="*/ 1758696 w 2187331"/>
                <a:gd name="connsiteY3" fmla="*/ 190554 h 1836283"/>
                <a:gd name="connsiteX4" fmla="*/ 1696783 w 2187331"/>
                <a:gd name="connsiteY4" fmla="*/ 261991 h 1836283"/>
                <a:gd name="connsiteX5" fmla="*/ 1606296 w 2187331"/>
                <a:gd name="connsiteY5" fmla="*/ 352479 h 1836283"/>
                <a:gd name="connsiteX6" fmla="*/ 1542002 w 2187331"/>
                <a:gd name="connsiteY6" fmla="*/ 414391 h 1836283"/>
                <a:gd name="connsiteX7" fmla="*/ 1463421 w 2187331"/>
                <a:gd name="connsiteY7" fmla="*/ 483448 h 1836283"/>
                <a:gd name="connsiteX8" fmla="*/ 1372933 w 2187331"/>
                <a:gd name="connsiteY8" fmla="*/ 571554 h 1836283"/>
                <a:gd name="connsiteX9" fmla="*/ 1308640 w 2187331"/>
                <a:gd name="connsiteY9" fmla="*/ 616798 h 1836283"/>
                <a:gd name="connsiteX10" fmla="*/ 1265777 w 2187331"/>
                <a:gd name="connsiteY10" fmla="*/ 642991 h 1836283"/>
                <a:gd name="connsiteX11" fmla="*/ 1225296 w 2187331"/>
                <a:gd name="connsiteY11" fmla="*/ 647754 h 1836283"/>
                <a:gd name="connsiteX12" fmla="*/ 1177671 w 2187331"/>
                <a:gd name="connsiteY12" fmla="*/ 628704 h 1836283"/>
                <a:gd name="connsiteX13" fmla="*/ 1120521 w 2187331"/>
                <a:gd name="connsiteY13" fmla="*/ 590604 h 1836283"/>
                <a:gd name="connsiteX14" fmla="*/ 1037177 w 2187331"/>
                <a:gd name="connsiteY14" fmla="*/ 519166 h 1836283"/>
                <a:gd name="connsiteX15" fmla="*/ 915733 w 2187331"/>
                <a:gd name="connsiteY15" fmla="*/ 404866 h 1836283"/>
                <a:gd name="connsiteX16" fmla="*/ 837152 w 2187331"/>
                <a:gd name="connsiteY16" fmla="*/ 323904 h 1836283"/>
                <a:gd name="connsiteX17" fmla="*/ 770477 w 2187331"/>
                <a:gd name="connsiteY17" fmla="*/ 247704 h 1836283"/>
                <a:gd name="connsiteX18" fmla="*/ 682371 w 2187331"/>
                <a:gd name="connsiteY18" fmla="*/ 147691 h 1836283"/>
                <a:gd name="connsiteX19" fmla="*/ 627602 w 2187331"/>
                <a:gd name="connsiteY19" fmla="*/ 81016 h 1836283"/>
                <a:gd name="connsiteX20" fmla="*/ 599027 w 2187331"/>
                <a:gd name="connsiteY20" fmla="*/ 52441 h 1836283"/>
                <a:gd name="connsiteX21" fmla="*/ 596646 w 2187331"/>
                <a:gd name="connsiteY21" fmla="*/ 54 h 1836283"/>
                <a:gd name="connsiteX22" fmla="*/ 341852 w 2187331"/>
                <a:gd name="connsiteY22" fmla="*/ 42916 h 1836283"/>
                <a:gd name="connsiteX23" fmla="*/ 384715 w 2187331"/>
                <a:gd name="connsiteY23" fmla="*/ 64348 h 1836283"/>
                <a:gd name="connsiteX24" fmla="*/ 432340 w 2187331"/>
                <a:gd name="connsiteY24" fmla="*/ 121498 h 1836283"/>
                <a:gd name="connsiteX25" fmla="*/ 477583 w 2187331"/>
                <a:gd name="connsiteY25" fmla="*/ 185791 h 1836283"/>
                <a:gd name="connsiteX26" fmla="*/ 565690 w 2187331"/>
                <a:gd name="connsiteY26" fmla="*/ 266754 h 1836283"/>
                <a:gd name="connsiteX27" fmla="*/ 610933 w 2187331"/>
                <a:gd name="connsiteY27" fmla="*/ 321523 h 1836283"/>
                <a:gd name="connsiteX28" fmla="*/ 651415 w 2187331"/>
                <a:gd name="connsiteY28" fmla="*/ 364385 h 1836283"/>
                <a:gd name="connsiteX29" fmla="*/ 708565 w 2187331"/>
                <a:gd name="connsiteY29" fmla="*/ 414391 h 1836283"/>
                <a:gd name="connsiteX30" fmla="*/ 753808 w 2187331"/>
                <a:gd name="connsiteY30" fmla="*/ 473923 h 1836283"/>
                <a:gd name="connsiteX31" fmla="*/ 818102 w 2187331"/>
                <a:gd name="connsiteY31" fmla="*/ 538216 h 1836283"/>
                <a:gd name="connsiteX32" fmla="*/ 860965 w 2187331"/>
                <a:gd name="connsiteY32" fmla="*/ 578698 h 1836283"/>
                <a:gd name="connsiteX33" fmla="*/ 903827 w 2187331"/>
                <a:gd name="connsiteY33" fmla="*/ 626323 h 1836283"/>
                <a:gd name="connsiteX34" fmla="*/ 963358 w 2187331"/>
                <a:gd name="connsiteY34" fmla="*/ 671566 h 1836283"/>
                <a:gd name="connsiteX35" fmla="*/ 1003840 w 2187331"/>
                <a:gd name="connsiteY35" fmla="*/ 728716 h 1836283"/>
                <a:gd name="connsiteX36" fmla="*/ 1015746 w 2187331"/>
                <a:gd name="connsiteY36" fmla="*/ 778723 h 1836283"/>
                <a:gd name="connsiteX37" fmla="*/ 1010983 w 2187331"/>
                <a:gd name="connsiteY37" fmla="*/ 828729 h 1836283"/>
                <a:gd name="connsiteX38" fmla="*/ 994315 w 2187331"/>
                <a:gd name="connsiteY38" fmla="*/ 893023 h 1836283"/>
                <a:gd name="connsiteX39" fmla="*/ 927640 w 2187331"/>
                <a:gd name="connsiteY39" fmla="*/ 945410 h 1836283"/>
                <a:gd name="connsiteX40" fmla="*/ 818102 w 2187331"/>
                <a:gd name="connsiteY40" fmla="*/ 995416 h 1836283"/>
                <a:gd name="connsiteX41" fmla="*/ 706183 w 2187331"/>
                <a:gd name="connsiteY41" fmla="*/ 1045423 h 1836283"/>
                <a:gd name="connsiteX42" fmla="*/ 568071 w 2187331"/>
                <a:gd name="connsiteY42" fmla="*/ 1114479 h 1836283"/>
                <a:gd name="connsiteX43" fmla="*/ 444246 w 2187331"/>
                <a:gd name="connsiteY43" fmla="*/ 1185916 h 1836283"/>
                <a:gd name="connsiteX44" fmla="*/ 322801 w 2187331"/>
                <a:gd name="connsiteY44" fmla="*/ 1266878 h 1836283"/>
                <a:gd name="connsiteX45" fmla="*/ 156114 w 2187331"/>
                <a:gd name="connsiteY45" fmla="*/ 1409753 h 1836283"/>
                <a:gd name="connsiteX46" fmla="*/ 70391 w 2187331"/>
                <a:gd name="connsiteY46" fmla="*/ 1514531 h 1836283"/>
                <a:gd name="connsiteX47" fmla="*/ 29909 w 2187331"/>
                <a:gd name="connsiteY47" fmla="*/ 1571680 h 1836283"/>
                <a:gd name="connsiteX48" fmla="*/ 1334 w 2187331"/>
                <a:gd name="connsiteY48" fmla="*/ 1652642 h 1836283"/>
                <a:gd name="connsiteX49" fmla="*/ 6096 w 2187331"/>
                <a:gd name="connsiteY49" fmla="*/ 1724078 h 1836283"/>
                <a:gd name="connsiteX50" fmla="*/ 32290 w 2187331"/>
                <a:gd name="connsiteY50" fmla="*/ 1790752 h 1836283"/>
                <a:gd name="connsiteX51" fmla="*/ 60866 w 2187331"/>
                <a:gd name="connsiteY51" fmla="*/ 1835996 h 1836283"/>
                <a:gd name="connsiteX52" fmla="*/ 332328 w 2187331"/>
                <a:gd name="connsiteY52" fmla="*/ 1700264 h 1836283"/>
                <a:gd name="connsiteX53" fmla="*/ 301372 w 2187331"/>
                <a:gd name="connsiteY53" fmla="*/ 1647875 h 1836283"/>
                <a:gd name="connsiteX54" fmla="*/ 301372 w 2187331"/>
                <a:gd name="connsiteY54" fmla="*/ 1569295 h 1836283"/>
                <a:gd name="connsiteX55" fmla="*/ 329947 w 2187331"/>
                <a:gd name="connsiteY55" fmla="*/ 1502619 h 1836283"/>
                <a:gd name="connsiteX56" fmla="*/ 406147 w 2187331"/>
                <a:gd name="connsiteY56" fmla="*/ 1419276 h 1836283"/>
                <a:gd name="connsiteX57" fmla="*/ 475204 w 2187331"/>
                <a:gd name="connsiteY57" fmla="*/ 1352601 h 1836283"/>
                <a:gd name="connsiteX58" fmla="*/ 558547 w 2187331"/>
                <a:gd name="connsiteY58" fmla="*/ 1295451 h 1836283"/>
                <a:gd name="connsiteX59" fmla="*/ 672847 w 2187331"/>
                <a:gd name="connsiteY59" fmla="*/ 1214489 h 1836283"/>
                <a:gd name="connsiteX60" fmla="*/ 782384 w 2187331"/>
                <a:gd name="connsiteY60" fmla="*/ 1150195 h 1836283"/>
                <a:gd name="connsiteX61" fmla="*/ 908591 w 2187331"/>
                <a:gd name="connsiteY61" fmla="*/ 1076375 h 1836283"/>
                <a:gd name="connsiteX62" fmla="*/ 1015747 w 2187331"/>
                <a:gd name="connsiteY62" fmla="*/ 1009701 h 1836283"/>
                <a:gd name="connsiteX63" fmla="*/ 1113378 w 2187331"/>
                <a:gd name="connsiteY63" fmla="*/ 933501 h 1836283"/>
                <a:gd name="connsiteX64" fmla="*/ 1172909 w 2187331"/>
                <a:gd name="connsiteY64" fmla="*/ 883495 h 1836283"/>
                <a:gd name="connsiteX65" fmla="*/ 1213390 w 2187331"/>
                <a:gd name="connsiteY65" fmla="*/ 854920 h 1836283"/>
                <a:gd name="connsiteX66" fmla="*/ 1256254 w 2187331"/>
                <a:gd name="connsiteY66" fmla="*/ 845394 h 1836283"/>
                <a:gd name="connsiteX67" fmla="*/ 1311022 w 2187331"/>
                <a:gd name="connsiteY67" fmla="*/ 881114 h 1836283"/>
                <a:gd name="connsiteX68" fmla="*/ 1358647 w 2187331"/>
                <a:gd name="connsiteY68" fmla="*/ 919213 h 1836283"/>
                <a:gd name="connsiteX69" fmla="*/ 1439609 w 2187331"/>
                <a:gd name="connsiteY69" fmla="*/ 978745 h 1836283"/>
                <a:gd name="connsiteX70" fmla="*/ 1539622 w 2187331"/>
                <a:gd name="connsiteY70" fmla="*/ 1050182 h 1836283"/>
                <a:gd name="connsiteX71" fmla="*/ 1620585 w 2187331"/>
                <a:gd name="connsiteY71" fmla="*/ 1095426 h 1836283"/>
                <a:gd name="connsiteX72" fmla="*/ 1732503 w 2187331"/>
                <a:gd name="connsiteY72" fmla="*/ 1159720 h 1836283"/>
                <a:gd name="connsiteX73" fmla="*/ 1834896 w 2187331"/>
                <a:gd name="connsiteY73" fmla="*/ 1228776 h 1836283"/>
                <a:gd name="connsiteX74" fmla="*/ 1946816 w 2187331"/>
                <a:gd name="connsiteY74" fmla="*/ 1307356 h 1836283"/>
                <a:gd name="connsiteX75" fmla="*/ 2051589 w 2187331"/>
                <a:gd name="connsiteY75" fmla="*/ 1390701 h 1836283"/>
                <a:gd name="connsiteX76" fmla="*/ 2115883 w 2187331"/>
                <a:gd name="connsiteY76" fmla="*/ 1457376 h 1836283"/>
                <a:gd name="connsiteX77" fmla="*/ 2165888 w 2187331"/>
                <a:gd name="connsiteY77" fmla="*/ 1519288 h 1836283"/>
                <a:gd name="connsiteX78" fmla="*/ 2187318 w 2187331"/>
                <a:gd name="connsiteY78" fmla="*/ 1590726 h 1836283"/>
                <a:gd name="connsiteX0" fmla="*/ 1868233 w 2194463"/>
                <a:gd name="connsiteY0" fmla="*/ 2435 h 1836283"/>
                <a:gd name="connsiteX1" fmla="*/ 1884902 w 2194463"/>
                <a:gd name="connsiteY1" fmla="*/ 54823 h 1836283"/>
                <a:gd name="connsiteX2" fmla="*/ 1820608 w 2194463"/>
                <a:gd name="connsiteY2" fmla="*/ 116735 h 1836283"/>
                <a:gd name="connsiteX3" fmla="*/ 1758696 w 2194463"/>
                <a:gd name="connsiteY3" fmla="*/ 190554 h 1836283"/>
                <a:gd name="connsiteX4" fmla="*/ 1696783 w 2194463"/>
                <a:gd name="connsiteY4" fmla="*/ 261991 h 1836283"/>
                <a:gd name="connsiteX5" fmla="*/ 1606296 w 2194463"/>
                <a:gd name="connsiteY5" fmla="*/ 352479 h 1836283"/>
                <a:gd name="connsiteX6" fmla="*/ 1542002 w 2194463"/>
                <a:gd name="connsiteY6" fmla="*/ 414391 h 1836283"/>
                <a:gd name="connsiteX7" fmla="*/ 1463421 w 2194463"/>
                <a:gd name="connsiteY7" fmla="*/ 483448 h 1836283"/>
                <a:gd name="connsiteX8" fmla="*/ 1372933 w 2194463"/>
                <a:gd name="connsiteY8" fmla="*/ 571554 h 1836283"/>
                <a:gd name="connsiteX9" fmla="*/ 1308640 w 2194463"/>
                <a:gd name="connsiteY9" fmla="*/ 616798 h 1836283"/>
                <a:gd name="connsiteX10" fmla="*/ 1265777 w 2194463"/>
                <a:gd name="connsiteY10" fmla="*/ 642991 h 1836283"/>
                <a:gd name="connsiteX11" fmla="*/ 1225296 w 2194463"/>
                <a:gd name="connsiteY11" fmla="*/ 647754 h 1836283"/>
                <a:gd name="connsiteX12" fmla="*/ 1177671 w 2194463"/>
                <a:gd name="connsiteY12" fmla="*/ 628704 h 1836283"/>
                <a:gd name="connsiteX13" fmla="*/ 1120521 w 2194463"/>
                <a:gd name="connsiteY13" fmla="*/ 590604 h 1836283"/>
                <a:gd name="connsiteX14" fmla="*/ 1037177 w 2194463"/>
                <a:gd name="connsiteY14" fmla="*/ 519166 h 1836283"/>
                <a:gd name="connsiteX15" fmla="*/ 915733 w 2194463"/>
                <a:gd name="connsiteY15" fmla="*/ 404866 h 1836283"/>
                <a:gd name="connsiteX16" fmla="*/ 837152 w 2194463"/>
                <a:gd name="connsiteY16" fmla="*/ 323904 h 1836283"/>
                <a:gd name="connsiteX17" fmla="*/ 770477 w 2194463"/>
                <a:gd name="connsiteY17" fmla="*/ 247704 h 1836283"/>
                <a:gd name="connsiteX18" fmla="*/ 682371 w 2194463"/>
                <a:gd name="connsiteY18" fmla="*/ 147691 h 1836283"/>
                <a:gd name="connsiteX19" fmla="*/ 627602 w 2194463"/>
                <a:gd name="connsiteY19" fmla="*/ 81016 h 1836283"/>
                <a:gd name="connsiteX20" fmla="*/ 599027 w 2194463"/>
                <a:gd name="connsiteY20" fmla="*/ 52441 h 1836283"/>
                <a:gd name="connsiteX21" fmla="*/ 596646 w 2194463"/>
                <a:gd name="connsiteY21" fmla="*/ 54 h 1836283"/>
                <a:gd name="connsiteX22" fmla="*/ 341852 w 2194463"/>
                <a:gd name="connsiteY22" fmla="*/ 42916 h 1836283"/>
                <a:gd name="connsiteX23" fmla="*/ 384715 w 2194463"/>
                <a:gd name="connsiteY23" fmla="*/ 64348 h 1836283"/>
                <a:gd name="connsiteX24" fmla="*/ 432340 w 2194463"/>
                <a:gd name="connsiteY24" fmla="*/ 121498 h 1836283"/>
                <a:gd name="connsiteX25" fmla="*/ 477583 w 2194463"/>
                <a:gd name="connsiteY25" fmla="*/ 185791 h 1836283"/>
                <a:gd name="connsiteX26" fmla="*/ 565690 w 2194463"/>
                <a:gd name="connsiteY26" fmla="*/ 266754 h 1836283"/>
                <a:gd name="connsiteX27" fmla="*/ 610933 w 2194463"/>
                <a:gd name="connsiteY27" fmla="*/ 321523 h 1836283"/>
                <a:gd name="connsiteX28" fmla="*/ 651415 w 2194463"/>
                <a:gd name="connsiteY28" fmla="*/ 364385 h 1836283"/>
                <a:gd name="connsiteX29" fmla="*/ 708565 w 2194463"/>
                <a:gd name="connsiteY29" fmla="*/ 414391 h 1836283"/>
                <a:gd name="connsiteX30" fmla="*/ 753808 w 2194463"/>
                <a:gd name="connsiteY30" fmla="*/ 473923 h 1836283"/>
                <a:gd name="connsiteX31" fmla="*/ 818102 w 2194463"/>
                <a:gd name="connsiteY31" fmla="*/ 538216 h 1836283"/>
                <a:gd name="connsiteX32" fmla="*/ 860965 w 2194463"/>
                <a:gd name="connsiteY32" fmla="*/ 578698 h 1836283"/>
                <a:gd name="connsiteX33" fmla="*/ 903827 w 2194463"/>
                <a:gd name="connsiteY33" fmla="*/ 626323 h 1836283"/>
                <a:gd name="connsiteX34" fmla="*/ 963358 w 2194463"/>
                <a:gd name="connsiteY34" fmla="*/ 671566 h 1836283"/>
                <a:gd name="connsiteX35" fmla="*/ 1003840 w 2194463"/>
                <a:gd name="connsiteY35" fmla="*/ 728716 h 1836283"/>
                <a:gd name="connsiteX36" fmla="*/ 1015746 w 2194463"/>
                <a:gd name="connsiteY36" fmla="*/ 778723 h 1836283"/>
                <a:gd name="connsiteX37" fmla="*/ 1010983 w 2194463"/>
                <a:gd name="connsiteY37" fmla="*/ 828729 h 1836283"/>
                <a:gd name="connsiteX38" fmla="*/ 994315 w 2194463"/>
                <a:gd name="connsiteY38" fmla="*/ 893023 h 1836283"/>
                <a:gd name="connsiteX39" fmla="*/ 927640 w 2194463"/>
                <a:gd name="connsiteY39" fmla="*/ 945410 h 1836283"/>
                <a:gd name="connsiteX40" fmla="*/ 818102 w 2194463"/>
                <a:gd name="connsiteY40" fmla="*/ 995416 h 1836283"/>
                <a:gd name="connsiteX41" fmla="*/ 706183 w 2194463"/>
                <a:gd name="connsiteY41" fmla="*/ 1045423 h 1836283"/>
                <a:gd name="connsiteX42" fmla="*/ 568071 w 2194463"/>
                <a:gd name="connsiteY42" fmla="*/ 1114479 h 1836283"/>
                <a:gd name="connsiteX43" fmla="*/ 444246 w 2194463"/>
                <a:gd name="connsiteY43" fmla="*/ 1185916 h 1836283"/>
                <a:gd name="connsiteX44" fmla="*/ 322801 w 2194463"/>
                <a:gd name="connsiteY44" fmla="*/ 1266878 h 1836283"/>
                <a:gd name="connsiteX45" fmla="*/ 156114 w 2194463"/>
                <a:gd name="connsiteY45" fmla="*/ 1409753 h 1836283"/>
                <a:gd name="connsiteX46" fmla="*/ 70391 w 2194463"/>
                <a:gd name="connsiteY46" fmla="*/ 1514531 h 1836283"/>
                <a:gd name="connsiteX47" fmla="*/ 29909 w 2194463"/>
                <a:gd name="connsiteY47" fmla="*/ 1571680 h 1836283"/>
                <a:gd name="connsiteX48" fmla="*/ 1334 w 2194463"/>
                <a:gd name="connsiteY48" fmla="*/ 1652642 h 1836283"/>
                <a:gd name="connsiteX49" fmla="*/ 6096 w 2194463"/>
                <a:gd name="connsiteY49" fmla="*/ 1724078 h 1836283"/>
                <a:gd name="connsiteX50" fmla="*/ 32290 w 2194463"/>
                <a:gd name="connsiteY50" fmla="*/ 1790752 h 1836283"/>
                <a:gd name="connsiteX51" fmla="*/ 60866 w 2194463"/>
                <a:gd name="connsiteY51" fmla="*/ 1835996 h 1836283"/>
                <a:gd name="connsiteX52" fmla="*/ 332328 w 2194463"/>
                <a:gd name="connsiteY52" fmla="*/ 1700264 h 1836283"/>
                <a:gd name="connsiteX53" fmla="*/ 301372 w 2194463"/>
                <a:gd name="connsiteY53" fmla="*/ 1647875 h 1836283"/>
                <a:gd name="connsiteX54" fmla="*/ 301372 w 2194463"/>
                <a:gd name="connsiteY54" fmla="*/ 1569295 h 1836283"/>
                <a:gd name="connsiteX55" fmla="*/ 329947 w 2194463"/>
                <a:gd name="connsiteY55" fmla="*/ 1502619 h 1836283"/>
                <a:gd name="connsiteX56" fmla="*/ 406147 w 2194463"/>
                <a:gd name="connsiteY56" fmla="*/ 1419276 h 1836283"/>
                <a:gd name="connsiteX57" fmla="*/ 475204 w 2194463"/>
                <a:gd name="connsiteY57" fmla="*/ 1352601 h 1836283"/>
                <a:gd name="connsiteX58" fmla="*/ 558547 w 2194463"/>
                <a:gd name="connsiteY58" fmla="*/ 1295451 h 1836283"/>
                <a:gd name="connsiteX59" fmla="*/ 672847 w 2194463"/>
                <a:gd name="connsiteY59" fmla="*/ 1214489 h 1836283"/>
                <a:gd name="connsiteX60" fmla="*/ 782384 w 2194463"/>
                <a:gd name="connsiteY60" fmla="*/ 1150195 h 1836283"/>
                <a:gd name="connsiteX61" fmla="*/ 908591 w 2194463"/>
                <a:gd name="connsiteY61" fmla="*/ 1076375 h 1836283"/>
                <a:gd name="connsiteX62" fmla="*/ 1015747 w 2194463"/>
                <a:gd name="connsiteY62" fmla="*/ 1009701 h 1836283"/>
                <a:gd name="connsiteX63" fmla="*/ 1113378 w 2194463"/>
                <a:gd name="connsiteY63" fmla="*/ 933501 h 1836283"/>
                <a:gd name="connsiteX64" fmla="*/ 1172909 w 2194463"/>
                <a:gd name="connsiteY64" fmla="*/ 883495 h 1836283"/>
                <a:gd name="connsiteX65" fmla="*/ 1213390 w 2194463"/>
                <a:gd name="connsiteY65" fmla="*/ 854920 h 1836283"/>
                <a:gd name="connsiteX66" fmla="*/ 1256254 w 2194463"/>
                <a:gd name="connsiteY66" fmla="*/ 845394 h 1836283"/>
                <a:gd name="connsiteX67" fmla="*/ 1311022 w 2194463"/>
                <a:gd name="connsiteY67" fmla="*/ 881114 h 1836283"/>
                <a:gd name="connsiteX68" fmla="*/ 1358647 w 2194463"/>
                <a:gd name="connsiteY68" fmla="*/ 919213 h 1836283"/>
                <a:gd name="connsiteX69" fmla="*/ 1439609 w 2194463"/>
                <a:gd name="connsiteY69" fmla="*/ 978745 h 1836283"/>
                <a:gd name="connsiteX70" fmla="*/ 1539622 w 2194463"/>
                <a:gd name="connsiteY70" fmla="*/ 1050182 h 1836283"/>
                <a:gd name="connsiteX71" fmla="*/ 1620585 w 2194463"/>
                <a:gd name="connsiteY71" fmla="*/ 1095426 h 1836283"/>
                <a:gd name="connsiteX72" fmla="*/ 1732503 w 2194463"/>
                <a:gd name="connsiteY72" fmla="*/ 1159720 h 1836283"/>
                <a:gd name="connsiteX73" fmla="*/ 1834896 w 2194463"/>
                <a:gd name="connsiteY73" fmla="*/ 1228776 h 1836283"/>
                <a:gd name="connsiteX74" fmla="*/ 1946816 w 2194463"/>
                <a:gd name="connsiteY74" fmla="*/ 1307356 h 1836283"/>
                <a:gd name="connsiteX75" fmla="*/ 2051589 w 2194463"/>
                <a:gd name="connsiteY75" fmla="*/ 1390701 h 1836283"/>
                <a:gd name="connsiteX76" fmla="*/ 2115883 w 2194463"/>
                <a:gd name="connsiteY76" fmla="*/ 1457376 h 1836283"/>
                <a:gd name="connsiteX77" fmla="*/ 2165888 w 2194463"/>
                <a:gd name="connsiteY77" fmla="*/ 1519288 h 1836283"/>
                <a:gd name="connsiteX78" fmla="*/ 2187318 w 2194463"/>
                <a:gd name="connsiteY78" fmla="*/ 1590726 h 1836283"/>
                <a:gd name="connsiteX79" fmla="*/ 2194463 w 2194463"/>
                <a:gd name="connsiteY79" fmla="*/ 159787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80175 w 2188521"/>
                <a:gd name="connsiteY80" fmla="*/ 1650257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81" fmla="*/ 2153981 w 2188521"/>
                <a:gd name="connsiteY81" fmla="*/ 1693120 h 1836283"/>
                <a:gd name="connsiteX0" fmla="*/ 1868233 w 2411156"/>
                <a:gd name="connsiteY0" fmla="*/ 2435 h 1857426"/>
                <a:gd name="connsiteX1" fmla="*/ 1884902 w 2411156"/>
                <a:gd name="connsiteY1" fmla="*/ 54823 h 1857426"/>
                <a:gd name="connsiteX2" fmla="*/ 1820608 w 2411156"/>
                <a:gd name="connsiteY2" fmla="*/ 116735 h 1857426"/>
                <a:gd name="connsiteX3" fmla="*/ 1758696 w 2411156"/>
                <a:gd name="connsiteY3" fmla="*/ 190554 h 1857426"/>
                <a:gd name="connsiteX4" fmla="*/ 1696783 w 2411156"/>
                <a:gd name="connsiteY4" fmla="*/ 261991 h 1857426"/>
                <a:gd name="connsiteX5" fmla="*/ 1606296 w 2411156"/>
                <a:gd name="connsiteY5" fmla="*/ 352479 h 1857426"/>
                <a:gd name="connsiteX6" fmla="*/ 1542002 w 2411156"/>
                <a:gd name="connsiteY6" fmla="*/ 414391 h 1857426"/>
                <a:gd name="connsiteX7" fmla="*/ 1463421 w 2411156"/>
                <a:gd name="connsiteY7" fmla="*/ 483448 h 1857426"/>
                <a:gd name="connsiteX8" fmla="*/ 1372933 w 2411156"/>
                <a:gd name="connsiteY8" fmla="*/ 571554 h 1857426"/>
                <a:gd name="connsiteX9" fmla="*/ 1308640 w 2411156"/>
                <a:gd name="connsiteY9" fmla="*/ 616798 h 1857426"/>
                <a:gd name="connsiteX10" fmla="*/ 1265777 w 2411156"/>
                <a:gd name="connsiteY10" fmla="*/ 642991 h 1857426"/>
                <a:gd name="connsiteX11" fmla="*/ 1225296 w 2411156"/>
                <a:gd name="connsiteY11" fmla="*/ 647754 h 1857426"/>
                <a:gd name="connsiteX12" fmla="*/ 1177671 w 2411156"/>
                <a:gd name="connsiteY12" fmla="*/ 628704 h 1857426"/>
                <a:gd name="connsiteX13" fmla="*/ 1120521 w 2411156"/>
                <a:gd name="connsiteY13" fmla="*/ 590604 h 1857426"/>
                <a:gd name="connsiteX14" fmla="*/ 1037177 w 2411156"/>
                <a:gd name="connsiteY14" fmla="*/ 519166 h 1857426"/>
                <a:gd name="connsiteX15" fmla="*/ 915733 w 2411156"/>
                <a:gd name="connsiteY15" fmla="*/ 404866 h 1857426"/>
                <a:gd name="connsiteX16" fmla="*/ 837152 w 2411156"/>
                <a:gd name="connsiteY16" fmla="*/ 323904 h 1857426"/>
                <a:gd name="connsiteX17" fmla="*/ 770477 w 2411156"/>
                <a:gd name="connsiteY17" fmla="*/ 247704 h 1857426"/>
                <a:gd name="connsiteX18" fmla="*/ 682371 w 2411156"/>
                <a:gd name="connsiteY18" fmla="*/ 147691 h 1857426"/>
                <a:gd name="connsiteX19" fmla="*/ 627602 w 2411156"/>
                <a:gd name="connsiteY19" fmla="*/ 81016 h 1857426"/>
                <a:gd name="connsiteX20" fmla="*/ 599027 w 2411156"/>
                <a:gd name="connsiteY20" fmla="*/ 52441 h 1857426"/>
                <a:gd name="connsiteX21" fmla="*/ 596646 w 2411156"/>
                <a:gd name="connsiteY21" fmla="*/ 54 h 1857426"/>
                <a:gd name="connsiteX22" fmla="*/ 341852 w 2411156"/>
                <a:gd name="connsiteY22" fmla="*/ 42916 h 1857426"/>
                <a:gd name="connsiteX23" fmla="*/ 384715 w 2411156"/>
                <a:gd name="connsiteY23" fmla="*/ 64348 h 1857426"/>
                <a:gd name="connsiteX24" fmla="*/ 432340 w 2411156"/>
                <a:gd name="connsiteY24" fmla="*/ 121498 h 1857426"/>
                <a:gd name="connsiteX25" fmla="*/ 477583 w 2411156"/>
                <a:gd name="connsiteY25" fmla="*/ 185791 h 1857426"/>
                <a:gd name="connsiteX26" fmla="*/ 565690 w 2411156"/>
                <a:gd name="connsiteY26" fmla="*/ 266754 h 1857426"/>
                <a:gd name="connsiteX27" fmla="*/ 610933 w 2411156"/>
                <a:gd name="connsiteY27" fmla="*/ 321523 h 1857426"/>
                <a:gd name="connsiteX28" fmla="*/ 651415 w 2411156"/>
                <a:gd name="connsiteY28" fmla="*/ 364385 h 1857426"/>
                <a:gd name="connsiteX29" fmla="*/ 708565 w 2411156"/>
                <a:gd name="connsiteY29" fmla="*/ 414391 h 1857426"/>
                <a:gd name="connsiteX30" fmla="*/ 753808 w 2411156"/>
                <a:gd name="connsiteY30" fmla="*/ 473923 h 1857426"/>
                <a:gd name="connsiteX31" fmla="*/ 818102 w 2411156"/>
                <a:gd name="connsiteY31" fmla="*/ 538216 h 1857426"/>
                <a:gd name="connsiteX32" fmla="*/ 860965 w 2411156"/>
                <a:gd name="connsiteY32" fmla="*/ 578698 h 1857426"/>
                <a:gd name="connsiteX33" fmla="*/ 903827 w 2411156"/>
                <a:gd name="connsiteY33" fmla="*/ 626323 h 1857426"/>
                <a:gd name="connsiteX34" fmla="*/ 963358 w 2411156"/>
                <a:gd name="connsiteY34" fmla="*/ 671566 h 1857426"/>
                <a:gd name="connsiteX35" fmla="*/ 1003840 w 2411156"/>
                <a:gd name="connsiteY35" fmla="*/ 728716 h 1857426"/>
                <a:gd name="connsiteX36" fmla="*/ 1015746 w 2411156"/>
                <a:gd name="connsiteY36" fmla="*/ 778723 h 1857426"/>
                <a:gd name="connsiteX37" fmla="*/ 1010983 w 2411156"/>
                <a:gd name="connsiteY37" fmla="*/ 828729 h 1857426"/>
                <a:gd name="connsiteX38" fmla="*/ 994315 w 2411156"/>
                <a:gd name="connsiteY38" fmla="*/ 893023 h 1857426"/>
                <a:gd name="connsiteX39" fmla="*/ 927640 w 2411156"/>
                <a:gd name="connsiteY39" fmla="*/ 945410 h 1857426"/>
                <a:gd name="connsiteX40" fmla="*/ 818102 w 2411156"/>
                <a:gd name="connsiteY40" fmla="*/ 995416 h 1857426"/>
                <a:gd name="connsiteX41" fmla="*/ 706183 w 2411156"/>
                <a:gd name="connsiteY41" fmla="*/ 1045423 h 1857426"/>
                <a:gd name="connsiteX42" fmla="*/ 568071 w 2411156"/>
                <a:gd name="connsiteY42" fmla="*/ 1114479 h 1857426"/>
                <a:gd name="connsiteX43" fmla="*/ 444246 w 2411156"/>
                <a:gd name="connsiteY43" fmla="*/ 1185916 h 1857426"/>
                <a:gd name="connsiteX44" fmla="*/ 322801 w 2411156"/>
                <a:gd name="connsiteY44" fmla="*/ 1266878 h 1857426"/>
                <a:gd name="connsiteX45" fmla="*/ 156114 w 2411156"/>
                <a:gd name="connsiteY45" fmla="*/ 1409753 h 1857426"/>
                <a:gd name="connsiteX46" fmla="*/ 70391 w 2411156"/>
                <a:gd name="connsiteY46" fmla="*/ 1514531 h 1857426"/>
                <a:gd name="connsiteX47" fmla="*/ 29909 w 2411156"/>
                <a:gd name="connsiteY47" fmla="*/ 1571680 h 1857426"/>
                <a:gd name="connsiteX48" fmla="*/ 1334 w 2411156"/>
                <a:gd name="connsiteY48" fmla="*/ 1652642 h 1857426"/>
                <a:gd name="connsiteX49" fmla="*/ 6096 w 2411156"/>
                <a:gd name="connsiteY49" fmla="*/ 1724078 h 1857426"/>
                <a:gd name="connsiteX50" fmla="*/ 32290 w 2411156"/>
                <a:gd name="connsiteY50" fmla="*/ 1790752 h 1857426"/>
                <a:gd name="connsiteX51" fmla="*/ 60866 w 2411156"/>
                <a:gd name="connsiteY51" fmla="*/ 1835996 h 1857426"/>
                <a:gd name="connsiteX52" fmla="*/ 332328 w 2411156"/>
                <a:gd name="connsiteY52" fmla="*/ 1700264 h 1857426"/>
                <a:gd name="connsiteX53" fmla="*/ 301372 w 2411156"/>
                <a:gd name="connsiteY53" fmla="*/ 1647875 h 1857426"/>
                <a:gd name="connsiteX54" fmla="*/ 301372 w 2411156"/>
                <a:gd name="connsiteY54" fmla="*/ 1569295 h 1857426"/>
                <a:gd name="connsiteX55" fmla="*/ 329947 w 2411156"/>
                <a:gd name="connsiteY55" fmla="*/ 1502619 h 1857426"/>
                <a:gd name="connsiteX56" fmla="*/ 406147 w 2411156"/>
                <a:gd name="connsiteY56" fmla="*/ 1419276 h 1857426"/>
                <a:gd name="connsiteX57" fmla="*/ 475204 w 2411156"/>
                <a:gd name="connsiteY57" fmla="*/ 1352601 h 1857426"/>
                <a:gd name="connsiteX58" fmla="*/ 558547 w 2411156"/>
                <a:gd name="connsiteY58" fmla="*/ 1295451 h 1857426"/>
                <a:gd name="connsiteX59" fmla="*/ 672847 w 2411156"/>
                <a:gd name="connsiteY59" fmla="*/ 1214489 h 1857426"/>
                <a:gd name="connsiteX60" fmla="*/ 782384 w 2411156"/>
                <a:gd name="connsiteY60" fmla="*/ 1150195 h 1857426"/>
                <a:gd name="connsiteX61" fmla="*/ 908591 w 2411156"/>
                <a:gd name="connsiteY61" fmla="*/ 1076375 h 1857426"/>
                <a:gd name="connsiteX62" fmla="*/ 1015747 w 2411156"/>
                <a:gd name="connsiteY62" fmla="*/ 1009701 h 1857426"/>
                <a:gd name="connsiteX63" fmla="*/ 1113378 w 2411156"/>
                <a:gd name="connsiteY63" fmla="*/ 933501 h 1857426"/>
                <a:gd name="connsiteX64" fmla="*/ 1172909 w 2411156"/>
                <a:gd name="connsiteY64" fmla="*/ 883495 h 1857426"/>
                <a:gd name="connsiteX65" fmla="*/ 1213390 w 2411156"/>
                <a:gd name="connsiteY65" fmla="*/ 854920 h 1857426"/>
                <a:gd name="connsiteX66" fmla="*/ 1256254 w 2411156"/>
                <a:gd name="connsiteY66" fmla="*/ 845394 h 1857426"/>
                <a:gd name="connsiteX67" fmla="*/ 1311022 w 2411156"/>
                <a:gd name="connsiteY67" fmla="*/ 881114 h 1857426"/>
                <a:gd name="connsiteX68" fmla="*/ 1358647 w 2411156"/>
                <a:gd name="connsiteY68" fmla="*/ 919213 h 1857426"/>
                <a:gd name="connsiteX69" fmla="*/ 1439609 w 2411156"/>
                <a:gd name="connsiteY69" fmla="*/ 978745 h 1857426"/>
                <a:gd name="connsiteX70" fmla="*/ 1539622 w 2411156"/>
                <a:gd name="connsiteY70" fmla="*/ 1050182 h 1857426"/>
                <a:gd name="connsiteX71" fmla="*/ 1620585 w 2411156"/>
                <a:gd name="connsiteY71" fmla="*/ 1095426 h 1857426"/>
                <a:gd name="connsiteX72" fmla="*/ 1732503 w 2411156"/>
                <a:gd name="connsiteY72" fmla="*/ 1159720 h 1857426"/>
                <a:gd name="connsiteX73" fmla="*/ 1834896 w 2411156"/>
                <a:gd name="connsiteY73" fmla="*/ 1228776 h 1857426"/>
                <a:gd name="connsiteX74" fmla="*/ 1946816 w 2411156"/>
                <a:gd name="connsiteY74" fmla="*/ 1307356 h 1857426"/>
                <a:gd name="connsiteX75" fmla="*/ 2051589 w 2411156"/>
                <a:gd name="connsiteY75" fmla="*/ 1390701 h 1857426"/>
                <a:gd name="connsiteX76" fmla="*/ 2115883 w 2411156"/>
                <a:gd name="connsiteY76" fmla="*/ 1457376 h 1857426"/>
                <a:gd name="connsiteX77" fmla="*/ 2165888 w 2411156"/>
                <a:gd name="connsiteY77" fmla="*/ 1519288 h 1857426"/>
                <a:gd name="connsiteX78" fmla="*/ 2187318 w 2411156"/>
                <a:gd name="connsiteY78" fmla="*/ 1590726 h 1857426"/>
                <a:gd name="connsiteX79" fmla="*/ 2182556 w 2411156"/>
                <a:gd name="connsiteY79" fmla="*/ 1652638 h 1857426"/>
                <a:gd name="connsiteX80" fmla="*/ 2151600 w 2411156"/>
                <a:gd name="connsiteY80" fmla="*/ 1693120 h 1857426"/>
                <a:gd name="connsiteX81" fmla="*/ 2411156 w 2411156"/>
                <a:gd name="connsiteY81" fmla="*/ 1857426 h 1857426"/>
                <a:gd name="connsiteX0" fmla="*/ 1868233 w 2428449"/>
                <a:gd name="connsiteY0" fmla="*/ 2435 h 1869596"/>
                <a:gd name="connsiteX1" fmla="*/ 1884902 w 2428449"/>
                <a:gd name="connsiteY1" fmla="*/ 54823 h 1869596"/>
                <a:gd name="connsiteX2" fmla="*/ 1820608 w 2428449"/>
                <a:gd name="connsiteY2" fmla="*/ 116735 h 1869596"/>
                <a:gd name="connsiteX3" fmla="*/ 1758696 w 2428449"/>
                <a:gd name="connsiteY3" fmla="*/ 190554 h 1869596"/>
                <a:gd name="connsiteX4" fmla="*/ 1696783 w 2428449"/>
                <a:gd name="connsiteY4" fmla="*/ 261991 h 1869596"/>
                <a:gd name="connsiteX5" fmla="*/ 1606296 w 2428449"/>
                <a:gd name="connsiteY5" fmla="*/ 352479 h 1869596"/>
                <a:gd name="connsiteX6" fmla="*/ 1542002 w 2428449"/>
                <a:gd name="connsiteY6" fmla="*/ 414391 h 1869596"/>
                <a:gd name="connsiteX7" fmla="*/ 1463421 w 2428449"/>
                <a:gd name="connsiteY7" fmla="*/ 483448 h 1869596"/>
                <a:gd name="connsiteX8" fmla="*/ 1372933 w 2428449"/>
                <a:gd name="connsiteY8" fmla="*/ 571554 h 1869596"/>
                <a:gd name="connsiteX9" fmla="*/ 1308640 w 2428449"/>
                <a:gd name="connsiteY9" fmla="*/ 616798 h 1869596"/>
                <a:gd name="connsiteX10" fmla="*/ 1265777 w 2428449"/>
                <a:gd name="connsiteY10" fmla="*/ 642991 h 1869596"/>
                <a:gd name="connsiteX11" fmla="*/ 1225296 w 2428449"/>
                <a:gd name="connsiteY11" fmla="*/ 647754 h 1869596"/>
                <a:gd name="connsiteX12" fmla="*/ 1177671 w 2428449"/>
                <a:gd name="connsiteY12" fmla="*/ 628704 h 1869596"/>
                <a:gd name="connsiteX13" fmla="*/ 1120521 w 2428449"/>
                <a:gd name="connsiteY13" fmla="*/ 590604 h 1869596"/>
                <a:gd name="connsiteX14" fmla="*/ 1037177 w 2428449"/>
                <a:gd name="connsiteY14" fmla="*/ 519166 h 1869596"/>
                <a:gd name="connsiteX15" fmla="*/ 915733 w 2428449"/>
                <a:gd name="connsiteY15" fmla="*/ 404866 h 1869596"/>
                <a:gd name="connsiteX16" fmla="*/ 837152 w 2428449"/>
                <a:gd name="connsiteY16" fmla="*/ 323904 h 1869596"/>
                <a:gd name="connsiteX17" fmla="*/ 770477 w 2428449"/>
                <a:gd name="connsiteY17" fmla="*/ 247704 h 1869596"/>
                <a:gd name="connsiteX18" fmla="*/ 682371 w 2428449"/>
                <a:gd name="connsiteY18" fmla="*/ 147691 h 1869596"/>
                <a:gd name="connsiteX19" fmla="*/ 627602 w 2428449"/>
                <a:gd name="connsiteY19" fmla="*/ 81016 h 1869596"/>
                <a:gd name="connsiteX20" fmla="*/ 599027 w 2428449"/>
                <a:gd name="connsiteY20" fmla="*/ 52441 h 1869596"/>
                <a:gd name="connsiteX21" fmla="*/ 596646 w 2428449"/>
                <a:gd name="connsiteY21" fmla="*/ 54 h 1869596"/>
                <a:gd name="connsiteX22" fmla="*/ 341852 w 2428449"/>
                <a:gd name="connsiteY22" fmla="*/ 42916 h 1869596"/>
                <a:gd name="connsiteX23" fmla="*/ 384715 w 2428449"/>
                <a:gd name="connsiteY23" fmla="*/ 64348 h 1869596"/>
                <a:gd name="connsiteX24" fmla="*/ 432340 w 2428449"/>
                <a:gd name="connsiteY24" fmla="*/ 121498 h 1869596"/>
                <a:gd name="connsiteX25" fmla="*/ 477583 w 2428449"/>
                <a:gd name="connsiteY25" fmla="*/ 185791 h 1869596"/>
                <a:gd name="connsiteX26" fmla="*/ 565690 w 2428449"/>
                <a:gd name="connsiteY26" fmla="*/ 266754 h 1869596"/>
                <a:gd name="connsiteX27" fmla="*/ 610933 w 2428449"/>
                <a:gd name="connsiteY27" fmla="*/ 321523 h 1869596"/>
                <a:gd name="connsiteX28" fmla="*/ 651415 w 2428449"/>
                <a:gd name="connsiteY28" fmla="*/ 364385 h 1869596"/>
                <a:gd name="connsiteX29" fmla="*/ 708565 w 2428449"/>
                <a:gd name="connsiteY29" fmla="*/ 414391 h 1869596"/>
                <a:gd name="connsiteX30" fmla="*/ 753808 w 2428449"/>
                <a:gd name="connsiteY30" fmla="*/ 473923 h 1869596"/>
                <a:gd name="connsiteX31" fmla="*/ 818102 w 2428449"/>
                <a:gd name="connsiteY31" fmla="*/ 538216 h 1869596"/>
                <a:gd name="connsiteX32" fmla="*/ 860965 w 2428449"/>
                <a:gd name="connsiteY32" fmla="*/ 578698 h 1869596"/>
                <a:gd name="connsiteX33" fmla="*/ 903827 w 2428449"/>
                <a:gd name="connsiteY33" fmla="*/ 626323 h 1869596"/>
                <a:gd name="connsiteX34" fmla="*/ 963358 w 2428449"/>
                <a:gd name="connsiteY34" fmla="*/ 671566 h 1869596"/>
                <a:gd name="connsiteX35" fmla="*/ 1003840 w 2428449"/>
                <a:gd name="connsiteY35" fmla="*/ 728716 h 1869596"/>
                <a:gd name="connsiteX36" fmla="*/ 1015746 w 2428449"/>
                <a:gd name="connsiteY36" fmla="*/ 778723 h 1869596"/>
                <a:gd name="connsiteX37" fmla="*/ 1010983 w 2428449"/>
                <a:gd name="connsiteY37" fmla="*/ 828729 h 1869596"/>
                <a:gd name="connsiteX38" fmla="*/ 994315 w 2428449"/>
                <a:gd name="connsiteY38" fmla="*/ 893023 h 1869596"/>
                <a:gd name="connsiteX39" fmla="*/ 927640 w 2428449"/>
                <a:gd name="connsiteY39" fmla="*/ 945410 h 1869596"/>
                <a:gd name="connsiteX40" fmla="*/ 818102 w 2428449"/>
                <a:gd name="connsiteY40" fmla="*/ 995416 h 1869596"/>
                <a:gd name="connsiteX41" fmla="*/ 706183 w 2428449"/>
                <a:gd name="connsiteY41" fmla="*/ 1045423 h 1869596"/>
                <a:gd name="connsiteX42" fmla="*/ 568071 w 2428449"/>
                <a:gd name="connsiteY42" fmla="*/ 1114479 h 1869596"/>
                <a:gd name="connsiteX43" fmla="*/ 444246 w 2428449"/>
                <a:gd name="connsiteY43" fmla="*/ 1185916 h 1869596"/>
                <a:gd name="connsiteX44" fmla="*/ 322801 w 2428449"/>
                <a:gd name="connsiteY44" fmla="*/ 1266878 h 1869596"/>
                <a:gd name="connsiteX45" fmla="*/ 156114 w 2428449"/>
                <a:gd name="connsiteY45" fmla="*/ 1409753 h 1869596"/>
                <a:gd name="connsiteX46" fmla="*/ 70391 w 2428449"/>
                <a:gd name="connsiteY46" fmla="*/ 1514531 h 1869596"/>
                <a:gd name="connsiteX47" fmla="*/ 29909 w 2428449"/>
                <a:gd name="connsiteY47" fmla="*/ 1571680 h 1869596"/>
                <a:gd name="connsiteX48" fmla="*/ 1334 w 2428449"/>
                <a:gd name="connsiteY48" fmla="*/ 1652642 h 1869596"/>
                <a:gd name="connsiteX49" fmla="*/ 6096 w 2428449"/>
                <a:gd name="connsiteY49" fmla="*/ 1724078 h 1869596"/>
                <a:gd name="connsiteX50" fmla="*/ 32290 w 2428449"/>
                <a:gd name="connsiteY50" fmla="*/ 1790752 h 1869596"/>
                <a:gd name="connsiteX51" fmla="*/ 60866 w 2428449"/>
                <a:gd name="connsiteY51" fmla="*/ 1835996 h 1869596"/>
                <a:gd name="connsiteX52" fmla="*/ 332328 w 2428449"/>
                <a:gd name="connsiteY52" fmla="*/ 1700264 h 1869596"/>
                <a:gd name="connsiteX53" fmla="*/ 301372 w 2428449"/>
                <a:gd name="connsiteY53" fmla="*/ 1647875 h 1869596"/>
                <a:gd name="connsiteX54" fmla="*/ 301372 w 2428449"/>
                <a:gd name="connsiteY54" fmla="*/ 1569295 h 1869596"/>
                <a:gd name="connsiteX55" fmla="*/ 329947 w 2428449"/>
                <a:gd name="connsiteY55" fmla="*/ 1502619 h 1869596"/>
                <a:gd name="connsiteX56" fmla="*/ 406147 w 2428449"/>
                <a:gd name="connsiteY56" fmla="*/ 1419276 h 1869596"/>
                <a:gd name="connsiteX57" fmla="*/ 475204 w 2428449"/>
                <a:gd name="connsiteY57" fmla="*/ 1352601 h 1869596"/>
                <a:gd name="connsiteX58" fmla="*/ 558547 w 2428449"/>
                <a:gd name="connsiteY58" fmla="*/ 1295451 h 1869596"/>
                <a:gd name="connsiteX59" fmla="*/ 672847 w 2428449"/>
                <a:gd name="connsiteY59" fmla="*/ 1214489 h 1869596"/>
                <a:gd name="connsiteX60" fmla="*/ 782384 w 2428449"/>
                <a:gd name="connsiteY60" fmla="*/ 1150195 h 1869596"/>
                <a:gd name="connsiteX61" fmla="*/ 908591 w 2428449"/>
                <a:gd name="connsiteY61" fmla="*/ 1076375 h 1869596"/>
                <a:gd name="connsiteX62" fmla="*/ 1015747 w 2428449"/>
                <a:gd name="connsiteY62" fmla="*/ 1009701 h 1869596"/>
                <a:gd name="connsiteX63" fmla="*/ 1113378 w 2428449"/>
                <a:gd name="connsiteY63" fmla="*/ 933501 h 1869596"/>
                <a:gd name="connsiteX64" fmla="*/ 1172909 w 2428449"/>
                <a:gd name="connsiteY64" fmla="*/ 883495 h 1869596"/>
                <a:gd name="connsiteX65" fmla="*/ 1213390 w 2428449"/>
                <a:gd name="connsiteY65" fmla="*/ 854920 h 1869596"/>
                <a:gd name="connsiteX66" fmla="*/ 1256254 w 2428449"/>
                <a:gd name="connsiteY66" fmla="*/ 845394 h 1869596"/>
                <a:gd name="connsiteX67" fmla="*/ 1311022 w 2428449"/>
                <a:gd name="connsiteY67" fmla="*/ 881114 h 1869596"/>
                <a:gd name="connsiteX68" fmla="*/ 1358647 w 2428449"/>
                <a:gd name="connsiteY68" fmla="*/ 919213 h 1869596"/>
                <a:gd name="connsiteX69" fmla="*/ 1439609 w 2428449"/>
                <a:gd name="connsiteY69" fmla="*/ 978745 h 1869596"/>
                <a:gd name="connsiteX70" fmla="*/ 1539622 w 2428449"/>
                <a:gd name="connsiteY70" fmla="*/ 1050182 h 1869596"/>
                <a:gd name="connsiteX71" fmla="*/ 1620585 w 2428449"/>
                <a:gd name="connsiteY71" fmla="*/ 1095426 h 1869596"/>
                <a:gd name="connsiteX72" fmla="*/ 1732503 w 2428449"/>
                <a:gd name="connsiteY72" fmla="*/ 1159720 h 1869596"/>
                <a:gd name="connsiteX73" fmla="*/ 1834896 w 2428449"/>
                <a:gd name="connsiteY73" fmla="*/ 1228776 h 1869596"/>
                <a:gd name="connsiteX74" fmla="*/ 1946816 w 2428449"/>
                <a:gd name="connsiteY74" fmla="*/ 1307356 h 1869596"/>
                <a:gd name="connsiteX75" fmla="*/ 2051589 w 2428449"/>
                <a:gd name="connsiteY75" fmla="*/ 1390701 h 1869596"/>
                <a:gd name="connsiteX76" fmla="*/ 2115883 w 2428449"/>
                <a:gd name="connsiteY76" fmla="*/ 1457376 h 1869596"/>
                <a:gd name="connsiteX77" fmla="*/ 2165888 w 2428449"/>
                <a:gd name="connsiteY77" fmla="*/ 1519288 h 1869596"/>
                <a:gd name="connsiteX78" fmla="*/ 2187318 w 2428449"/>
                <a:gd name="connsiteY78" fmla="*/ 1590726 h 1869596"/>
                <a:gd name="connsiteX79" fmla="*/ 2182556 w 2428449"/>
                <a:gd name="connsiteY79" fmla="*/ 1652638 h 1869596"/>
                <a:gd name="connsiteX80" fmla="*/ 2151600 w 2428449"/>
                <a:gd name="connsiteY80" fmla="*/ 1693120 h 1869596"/>
                <a:gd name="connsiteX81" fmla="*/ 2411156 w 2428449"/>
                <a:gd name="connsiteY81" fmla="*/ 1857426 h 1869596"/>
                <a:gd name="connsiteX82" fmla="*/ 2404012 w 2428449"/>
                <a:gd name="connsiteY82" fmla="*/ 1857425 h 1869596"/>
                <a:gd name="connsiteX0" fmla="*/ 1868233 w 2447837"/>
                <a:gd name="connsiteY0" fmla="*/ 2435 h 1862644"/>
                <a:gd name="connsiteX1" fmla="*/ 1884902 w 2447837"/>
                <a:gd name="connsiteY1" fmla="*/ 54823 h 1862644"/>
                <a:gd name="connsiteX2" fmla="*/ 1820608 w 2447837"/>
                <a:gd name="connsiteY2" fmla="*/ 116735 h 1862644"/>
                <a:gd name="connsiteX3" fmla="*/ 1758696 w 2447837"/>
                <a:gd name="connsiteY3" fmla="*/ 190554 h 1862644"/>
                <a:gd name="connsiteX4" fmla="*/ 1696783 w 2447837"/>
                <a:gd name="connsiteY4" fmla="*/ 261991 h 1862644"/>
                <a:gd name="connsiteX5" fmla="*/ 1606296 w 2447837"/>
                <a:gd name="connsiteY5" fmla="*/ 352479 h 1862644"/>
                <a:gd name="connsiteX6" fmla="*/ 1542002 w 2447837"/>
                <a:gd name="connsiteY6" fmla="*/ 414391 h 1862644"/>
                <a:gd name="connsiteX7" fmla="*/ 1463421 w 2447837"/>
                <a:gd name="connsiteY7" fmla="*/ 483448 h 1862644"/>
                <a:gd name="connsiteX8" fmla="*/ 1372933 w 2447837"/>
                <a:gd name="connsiteY8" fmla="*/ 571554 h 1862644"/>
                <a:gd name="connsiteX9" fmla="*/ 1308640 w 2447837"/>
                <a:gd name="connsiteY9" fmla="*/ 616798 h 1862644"/>
                <a:gd name="connsiteX10" fmla="*/ 1265777 w 2447837"/>
                <a:gd name="connsiteY10" fmla="*/ 642991 h 1862644"/>
                <a:gd name="connsiteX11" fmla="*/ 1225296 w 2447837"/>
                <a:gd name="connsiteY11" fmla="*/ 647754 h 1862644"/>
                <a:gd name="connsiteX12" fmla="*/ 1177671 w 2447837"/>
                <a:gd name="connsiteY12" fmla="*/ 628704 h 1862644"/>
                <a:gd name="connsiteX13" fmla="*/ 1120521 w 2447837"/>
                <a:gd name="connsiteY13" fmla="*/ 590604 h 1862644"/>
                <a:gd name="connsiteX14" fmla="*/ 1037177 w 2447837"/>
                <a:gd name="connsiteY14" fmla="*/ 519166 h 1862644"/>
                <a:gd name="connsiteX15" fmla="*/ 915733 w 2447837"/>
                <a:gd name="connsiteY15" fmla="*/ 404866 h 1862644"/>
                <a:gd name="connsiteX16" fmla="*/ 837152 w 2447837"/>
                <a:gd name="connsiteY16" fmla="*/ 323904 h 1862644"/>
                <a:gd name="connsiteX17" fmla="*/ 770477 w 2447837"/>
                <a:gd name="connsiteY17" fmla="*/ 247704 h 1862644"/>
                <a:gd name="connsiteX18" fmla="*/ 682371 w 2447837"/>
                <a:gd name="connsiteY18" fmla="*/ 147691 h 1862644"/>
                <a:gd name="connsiteX19" fmla="*/ 627602 w 2447837"/>
                <a:gd name="connsiteY19" fmla="*/ 81016 h 1862644"/>
                <a:gd name="connsiteX20" fmla="*/ 599027 w 2447837"/>
                <a:gd name="connsiteY20" fmla="*/ 52441 h 1862644"/>
                <a:gd name="connsiteX21" fmla="*/ 596646 w 2447837"/>
                <a:gd name="connsiteY21" fmla="*/ 54 h 1862644"/>
                <a:gd name="connsiteX22" fmla="*/ 341852 w 2447837"/>
                <a:gd name="connsiteY22" fmla="*/ 42916 h 1862644"/>
                <a:gd name="connsiteX23" fmla="*/ 384715 w 2447837"/>
                <a:gd name="connsiteY23" fmla="*/ 64348 h 1862644"/>
                <a:gd name="connsiteX24" fmla="*/ 432340 w 2447837"/>
                <a:gd name="connsiteY24" fmla="*/ 121498 h 1862644"/>
                <a:gd name="connsiteX25" fmla="*/ 477583 w 2447837"/>
                <a:gd name="connsiteY25" fmla="*/ 185791 h 1862644"/>
                <a:gd name="connsiteX26" fmla="*/ 565690 w 2447837"/>
                <a:gd name="connsiteY26" fmla="*/ 266754 h 1862644"/>
                <a:gd name="connsiteX27" fmla="*/ 610933 w 2447837"/>
                <a:gd name="connsiteY27" fmla="*/ 321523 h 1862644"/>
                <a:gd name="connsiteX28" fmla="*/ 651415 w 2447837"/>
                <a:gd name="connsiteY28" fmla="*/ 364385 h 1862644"/>
                <a:gd name="connsiteX29" fmla="*/ 708565 w 2447837"/>
                <a:gd name="connsiteY29" fmla="*/ 414391 h 1862644"/>
                <a:gd name="connsiteX30" fmla="*/ 753808 w 2447837"/>
                <a:gd name="connsiteY30" fmla="*/ 473923 h 1862644"/>
                <a:gd name="connsiteX31" fmla="*/ 818102 w 2447837"/>
                <a:gd name="connsiteY31" fmla="*/ 538216 h 1862644"/>
                <a:gd name="connsiteX32" fmla="*/ 860965 w 2447837"/>
                <a:gd name="connsiteY32" fmla="*/ 578698 h 1862644"/>
                <a:gd name="connsiteX33" fmla="*/ 903827 w 2447837"/>
                <a:gd name="connsiteY33" fmla="*/ 626323 h 1862644"/>
                <a:gd name="connsiteX34" fmla="*/ 963358 w 2447837"/>
                <a:gd name="connsiteY34" fmla="*/ 671566 h 1862644"/>
                <a:gd name="connsiteX35" fmla="*/ 1003840 w 2447837"/>
                <a:gd name="connsiteY35" fmla="*/ 728716 h 1862644"/>
                <a:gd name="connsiteX36" fmla="*/ 1015746 w 2447837"/>
                <a:gd name="connsiteY36" fmla="*/ 778723 h 1862644"/>
                <a:gd name="connsiteX37" fmla="*/ 1010983 w 2447837"/>
                <a:gd name="connsiteY37" fmla="*/ 828729 h 1862644"/>
                <a:gd name="connsiteX38" fmla="*/ 994315 w 2447837"/>
                <a:gd name="connsiteY38" fmla="*/ 893023 h 1862644"/>
                <a:gd name="connsiteX39" fmla="*/ 927640 w 2447837"/>
                <a:gd name="connsiteY39" fmla="*/ 945410 h 1862644"/>
                <a:gd name="connsiteX40" fmla="*/ 818102 w 2447837"/>
                <a:gd name="connsiteY40" fmla="*/ 995416 h 1862644"/>
                <a:gd name="connsiteX41" fmla="*/ 706183 w 2447837"/>
                <a:gd name="connsiteY41" fmla="*/ 1045423 h 1862644"/>
                <a:gd name="connsiteX42" fmla="*/ 568071 w 2447837"/>
                <a:gd name="connsiteY42" fmla="*/ 1114479 h 1862644"/>
                <a:gd name="connsiteX43" fmla="*/ 444246 w 2447837"/>
                <a:gd name="connsiteY43" fmla="*/ 1185916 h 1862644"/>
                <a:gd name="connsiteX44" fmla="*/ 322801 w 2447837"/>
                <a:gd name="connsiteY44" fmla="*/ 1266878 h 1862644"/>
                <a:gd name="connsiteX45" fmla="*/ 156114 w 2447837"/>
                <a:gd name="connsiteY45" fmla="*/ 1409753 h 1862644"/>
                <a:gd name="connsiteX46" fmla="*/ 70391 w 2447837"/>
                <a:gd name="connsiteY46" fmla="*/ 1514531 h 1862644"/>
                <a:gd name="connsiteX47" fmla="*/ 29909 w 2447837"/>
                <a:gd name="connsiteY47" fmla="*/ 1571680 h 1862644"/>
                <a:gd name="connsiteX48" fmla="*/ 1334 w 2447837"/>
                <a:gd name="connsiteY48" fmla="*/ 1652642 h 1862644"/>
                <a:gd name="connsiteX49" fmla="*/ 6096 w 2447837"/>
                <a:gd name="connsiteY49" fmla="*/ 1724078 h 1862644"/>
                <a:gd name="connsiteX50" fmla="*/ 32290 w 2447837"/>
                <a:gd name="connsiteY50" fmla="*/ 1790752 h 1862644"/>
                <a:gd name="connsiteX51" fmla="*/ 60866 w 2447837"/>
                <a:gd name="connsiteY51" fmla="*/ 1835996 h 1862644"/>
                <a:gd name="connsiteX52" fmla="*/ 332328 w 2447837"/>
                <a:gd name="connsiteY52" fmla="*/ 1700264 h 1862644"/>
                <a:gd name="connsiteX53" fmla="*/ 301372 w 2447837"/>
                <a:gd name="connsiteY53" fmla="*/ 1647875 h 1862644"/>
                <a:gd name="connsiteX54" fmla="*/ 301372 w 2447837"/>
                <a:gd name="connsiteY54" fmla="*/ 1569295 h 1862644"/>
                <a:gd name="connsiteX55" fmla="*/ 329947 w 2447837"/>
                <a:gd name="connsiteY55" fmla="*/ 1502619 h 1862644"/>
                <a:gd name="connsiteX56" fmla="*/ 406147 w 2447837"/>
                <a:gd name="connsiteY56" fmla="*/ 1419276 h 1862644"/>
                <a:gd name="connsiteX57" fmla="*/ 475204 w 2447837"/>
                <a:gd name="connsiteY57" fmla="*/ 1352601 h 1862644"/>
                <a:gd name="connsiteX58" fmla="*/ 558547 w 2447837"/>
                <a:gd name="connsiteY58" fmla="*/ 1295451 h 1862644"/>
                <a:gd name="connsiteX59" fmla="*/ 672847 w 2447837"/>
                <a:gd name="connsiteY59" fmla="*/ 1214489 h 1862644"/>
                <a:gd name="connsiteX60" fmla="*/ 782384 w 2447837"/>
                <a:gd name="connsiteY60" fmla="*/ 1150195 h 1862644"/>
                <a:gd name="connsiteX61" fmla="*/ 908591 w 2447837"/>
                <a:gd name="connsiteY61" fmla="*/ 1076375 h 1862644"/>
                <a:gd name="connsiteX62" fmla="*/ 1015747 w 2447837"/>
                <a:gd name="connsiteY62" fmla="*/ 1009701 h 1862644"/>
                <a:gd name="connsiteX63" fmla="*/ 1113378 w 2447837"/>
                <a:gd name="connsiteY63" fmla="*/ 933501 h 1862644"/>
                <a:gd name="connsiteX64" fmla="*/ 1172909 w 2447837"/>
                <a:gd name="connsiteY64" fmla="*/ 883495 h 1862644"/>
                <a:gd name="connsiteX65" fmla="*/ 1213390 w 2447837"/>
                <a:gd name="connsiteY65" fmla="*/ 854920 h 1862644"/>
                <a:gd name="connsiteX66" fmla="*/ 1256254 w 2447837"/>
                <a:gd name="connsiteY66" fmla="*/ 845394 h 1862644"/>
                <a:gd name="connsiteX67" fmla="*/ 1311022 w 2447837"/>
                <a:gd name="connsiteY67" fmla="*/ 881114 h 1862644"/>
                <a:gd name="connsiteX68" fmla="*/ 1358647 w 2447837"/>
                <a:gd name="connsiteY68" fmla="*/ 919213 h 1862644"/>
                <a:gd name="connsiteX69" fmla="*/ 1439609 w 2447837"/>
                <a:gd name="connsiteY69" fmla="*/ 978745 h 1862644"/>
                <a:gd name="connsiteX70" fmla="*/ 1539622 w 2447837"/>
                <a:gd name="connsiteY70" fmla="*/ 1050182 h 1862644"/>
                <a:gd name="connsiteX71" fmla="*/ 1620585 w 2447837"/>
                <a:gd name="connsiteY71" fmla="*/ 1095426 h 1862644"/>
                <a:gd name="connsiteX72" fmla="*/ 1732503 w 2447837"/>
                <a:gd name="connsiteY72" fmla="*/ 1159720 h 1862644"/>
                <a:gd name="connsiteX73" fmla="*/ 1834896 w 2447837"/>
                <a:gd name="connsiteY73" fmla="*/ 1228776 h 1862644"/>
                <a:gd name="connsiteX74" fmla="*/ 1946816 w 2447837"/>
                <a:gd name="connsiteY74" fmla="*/ 1307356 h 1862644"/>
                <a:gd name="connsiteX75" fmla="*/ 2051589 w 2447837"/>
                <a:gd name="connsiteY75" fmla="*/ 1390701 h 1862644"/>
                <a:gd name="connsiteX76" fmla="*/ 2115883 w 2447837"/>
                <a:gd name="connsiteY76" fmla="*/ 1457376 h 1862644"/>
                <a:gd name="connsiteX77" fmla="*/ 2165888 w 2447837"/>
                <a:gd name="connsiteY77" fmla="*/ 1519288 h 1862644"/>
                <a:gd name="connsiteX78" fmla="*/ 2187318 w 2447837"/>
                <a:gd name="connsiteY78" fmla="*/ 1590726 h 1862644"/>
                <a:gd name="connsiteX79" fmla="*/ 2182556 w 2447837"/>
                <a:gd name="connsiteY79" fmla="*/ 1652638 h 1862644"/>
                <a:gd name="connsiteX80" fmla="*/ 2151600 w 2447837"/>
                <a:gd name="connsiteY80" fmla="*/ 1693120 h 1862644"/>
                <a:gd name="connsiteX81" fmla="*/ 2411156 w 2447837"/>
                <a:gd name="connsiteY81" fmla="*/ 1857426 h 1862644"/>
                <a:gd name="connsiteX82" fmla="*/ 2446875 w 2447837"/>
                <a:gd name="connsiteY82" fmla="*/ 1795513 h 1862644"/>
                <a:gd name="connsiteX0" fmla="*/ 1868233 w 2447336"/>
                <a:gd name="connsiteY0" fmla="*/ 2435 h 1857426"/>
                <a:gd name="connsiteX1" fmla="*/ 1884902 w 2447336"/>
                <a:gd name="connsiteY1" fmla="*/ 54823 h 1857426"/>
                <a:gd name="connsiteX2" fmla="*/ 1820608 w 2447336"/>
                <a:gd name="connsiteY2" fmla="*/ 116735 h 1857426"/>
                <a:gd name="connsiteX3" fmla="*/ 1758696 w 2447336"/>
                <a:gd name="connsiteY3" fmla="*/ 190554 h 1857426"/>
                <a:gd name="connsiteX4" fmla="*/ 1696783 w 2447336"/>
                <a:gd name="connsiteY4" fmla="*/ 261991 h 1857426"/>
                <a:gd name="connsiteX5" fmla="*/ 1606296 w 2447336"/>
                <a:gd name="connsiteY5" fmla="*/ 352479 h 1857426"/>
                <a:gd name="connsiteX6" fmla="*/ 1542002 w 2447336"/>
                <a:gd name="connsiteY6" fmla="*/ 414391 h 1857426"/>
                <a:gd name="connsiteX7" fmla="*/ 1463421 w 2447336"/>
                <a:gd name="connsiteY7" fmla="*/ 483448 h 1857426"/>
                <a:gd name="connsiteX8" fmla="*/ 1372933 w 2447336"/>
                <a:gd name="connsiteY8" fmla="*/ 571554 h 1857426"/>
                <a:gd name="connsiteX9" fmla="*/ 1308640 w 2447336"/>
                <a:gd name="connsiteY9" fmla="*/ 616798 h 1857426"/>
                <a:gd name="connsiteX10" fmla="*/ 1265777 w 2447336"/>
                <a:gd name="connsiteY10" fmla="*/ 642991 h 1857426"/>
                <a:gd name="connsiteX11" fmla="*/ 1225296 w 2447336"/>
                <a:gd name="connsiteY11" fmla="*/ 647754 h 1857426"/>
                <a:gd name="connsiteX12" fmla="*/ 1177671 w 2447336"/>
                <a:gd name="connsiteY12" fmla="*/ 628704 h 1857426"/>
                <a:gd name="connsiteX13" fmla="*/ 1120521 w 2447336"/>
                <a:gd name="connsiteY13" fmla="*/ 590604 h 1857426"/>
                <a:gd name="connsiteX14" fmla="*/ 1037177 w 2447336"/>
                <a:gd name="connsiteY14" fmla="*/ 519166 h 1857426"/>
                <a:gd name="connsiteX15" fmla="*/ 915733 w 2447336"/>
                <a:gd name="connsiteY15" fmla="*/ 404866 h 1857426"/>
                <a:gd name="connsiteX16" fmla="*/ 837152 w 2447336"/>
                <a:gd name="connsiteY16" fmla="*/ 323904 h 1857426"/>
                <a:gd name="connsiteX17" fmla="*/ 770477 w 2447336"/>
                <a:gd name="connsiteY17" fmla="*/ 247704 h 1857426"/>
                <a:gd name="connsiteX18" fmla="*/ 682371 w 2447336"/>
                <a:gd name="connsiteY18" fmla="*/ 147691 h 1857426"/>
                <a:gd name="connsiteX19" fmla="*/ 627602 w 2447336"/>
                <a:gd name="connsiteY19" fmla="*/ 81016 h 1857426"/>
                <a:gd name="connsiteX20" fmla="*/ 599027 w 2447336"/>
                <a:gd name="connsiteY20" fmla="*/ 52441 h 1857426"/>
                <a:gd name="connsiteX21" fmla="*/ 596646 w 2447336"/>
                <a:gd name="connsiteY21" fmla="*/ 54 h 1857426"/>
                <a:gd name="connsiteX22" fmla="*/ 341852 w 2447336"/>
                <a:gd name="connsiteY22" fmla="*/ 42916 h 1857426"/>
                <a:gd name="connsiteX23" fmla="*/ 384715 w 2447336"/>
                <a:gd name="connsiteY23" fmla="*/ 64348 h 1857426"/>
                <a:gd name="connsiteX24" fmla="*/ 432340 w 2447336"/>
                <a:gd name="connsiteY24" fmla="*/ 121498 h 1857426"/>
                <a:gd name="connsiteX25" fmla="*/ 477583 w 2447336"/>
                <a:gd name="connsiteY25" fmla="*/ 185791 h 1857426"/>
                <a:gd name="connsiteX26" fmla="*/ 565690 w 2447336"/>
                <a:gd name="connsiteY26" fmla="*/ 266754 h 1857426"/>
                <a:gd name="connsiteX27" fmla="*/ 610933 w 2447336"/>
                <a:gd name="connsiteY27" fmla="*/ 321523 h 1857426"/>
                <a:gd name="connsiteX28" fmla="*/ 651415 w 2447336"/>
                <a:gd name="connsiteY28" fmla="*/ 364385 h 1857426"/>
                <a:gd name="connsiteX29" fmla="*/ 708565 w 2447336"/>
                <a:gd name="connsiteY29" fmla="*/ 414391 h 1857426"/>
                <a:gd name="connsiteX30" fmla="*/ 753808 w 2447336"/>
                <a:gd name="connsiteY30" fmla="*/ 473923 h 1857426"/>
                <a:gd name="connsiteX31" fmla="*/ 818102 w 2447336"/>
                <a:gd name="connsiteY31" fmla="*/ 538216 h 1857426"/>
                <a:gd name="connsiteX32" fmla="*/ 860965 w 2447336"/>
                <a:gd name="connsiteY32" fmla="*/ 578698 h 1857426"/>
                <a:gd name="connsiteX33" fmla="*/ 903827 w 2447336"/>
                <a:gd name="connsiteY33" fmla="*/ 626323 h 1857426"/>
                <a:gd name="connsiteX34" fmla="*/ 963358 w 2447336"/>
                <a:gd name="connsiteY34" fmla="*/ 671566 h 1857426"/>
                <a:gd name="connsiteX35" fmla="*/ 1003840 w 2447336"/>
                <a:gd name="connsiteY35" fmla="*/ 728716 h 1857426"/>
                <a:gd name="connsiteX36" fmla="*/ 1015746 w 2447336"/>
                <a:gd name="connsiteY36" fmla="*/ 778723 h 1857426"/>
                <a:gd name="connsiteX37" fmla="*/ 1010983 w 2447336"/>
                <a:gd name="connsiteY37" fmla="*/ 828729 h 1857426"/>
                <a:gd name="connsiteX38" fmla="*/ 994315 w 2447336"/>
                <a:gd name="connsiteY38" fmla="*/ 893023 h 1857426"/>
                <a:gd name="connsiteX39" fmla="*/ 927640 w 2447336"/>
                <a:gd name="connsiteY39" fmla="*/ 945410 h 1857426"/>
                <a:gd name="connsiteX40" fmla="*/ 818102 w 2447336"/>
                <a:gd name="connsiteY40" fmla="*/ 995416 h 1857426"/>
                <a:gd name="connsiteX41" fmla="*/ 706183 w 2447336"/>
                <a:gd name="connsiteY41" fmla="*/ 1045423 h 1857426"/>
                <a:gd name="connsiteX42" fmla="*/ 568071 w 2447336"/>
                <a:gd name="connsiteY42" fmla="*/ 1114479 h 1857426"/>
                <a:gd name="connsiteX43" fmla="*/ 444246 w 2447336"/>
                <a:gd name="connsiteY43" fmla="*/ 1185916 h 1857426"/>
                <a:gd name="connsiteX44" fmla="*/ 322801 w 2447336"/>
                <a:gd name="connsiteY44" fmla="*/ 1266878 h 1857426"/>
                <a:gd name="connsiteX45" fmla="*/ 156114 w 2447336"/>
                <a:gd name="connsiteY45" fmla="*/ 1409753 h 1857426"/>
                <a:gd name="connsiteX46" fmla="*/ 70391 w 2447336"/>
                <a:gd name="connsiteY46" fmla="*/ 1514531 h 1857426"/>
                <a:gd name="connsiteX47" fmla="*/ 29909 w 2447336"/>
                <a:gd name="connsiteY47" fmla="*/ 1571680 h 1857426"/>
                <a:gd name="connsiteX48" fmla="*/ 1334 w 2447336"/>
                <a:gd name="connsiteY48" fmla="*/ 1652642 h 1857426"/>
                <a:gd name="connsiteX49" fmla="*/ 6096 w 2447336"/>
                <a:gd name="connsiteY49" fmla="*/ 1724078 h 1857426"/>
                <a:gd name="connsiteX50" fmla="*/ 32290 w 2447336"/>
                <a:gd name="connsiteY50" fmla="*/ 1790752 h 1857426"/>
                <a:gd name="connsiteX51" fmla="*/ 60866 w 2447336"/>
                <a:gd name="connsiteY51" fmla="*/ 1835996 h 1857426"/>
                <a:gd name="connsiteX52" fmla="*/ 332328 w 2447336"/>
                <a:gd name="connsiteY52" fmla="*/ 1700264 h 1857426"/>
                <a:gd name="connsiteX53" fmla="*/ 301372 w 2447336"/>
                <a:gd name="connsiteY53" fmla="*/ 1647875 h 1857426"/>
                <a:gd name="connsiteX54" fmla="*/ 301372 w 2447336"/>
                <a:gd name="connsiteY54" fmla="*/ 1569295 h 1857426"/>
                <a:gd name="connsiteX55" fmla="*/ 329947 w 2447336"/>
                <a:gd name="connsiteY55" fmla="*/ 1502619 h 1857426"/>
                <a:gd name="connsiteX56" fmla="*/ 406147 w 2447336"/>
                <a:gd name="connsiteY56" fmla="*/ 1419276 h 1857426"/>
                <a:gd name="connsiteX57" fmla="*/ 475204 w 2447336"/>
                <a:gd name="connsiteY57" fmla="*/ 1352601 h 1857426"/>
                <a:gd name="connsiteX58" fmla="*/ 558547 w 2447336"/>
                <a:gd name="connsiteY58" fmla="*/ 1295451 h 1857426"/>
                <a:gd name="connsiteX59" fmla="*/ 672847 w 2447336"/>
                <a:gd name="connsiteY59" fmla="*/ 1214489 h 1857426"/>
                <a:gd name="connsiteX60" fmla="*/ 782384 w 2447336"/>
                <a:gd name="connsiteY60" fmla="*/ 1150195 h 1857426"/>
                <a:gd name="connsiteX61" fmla="*/ 908591 w 2447336"/>
                <a:gd name="connsiteY61" fmla="*/ 1076375 h 1857426"/>
                <a:gd name="connsiteX62" fmla="*/ 1015747 w 2447336"/>
                <a:gd name="connsiteY62" fmla="*/ 1009701 h 1857426"/>
                <a:gd name="connsiteX63" fmla="*/ 1113378 w 2447336"/>
                <a:gd name="connsiteY63" fmla="*/ 933501 h 1857426"/>
                <a:gd name="connsiteX64" fmla="*/ 1172909 w 2447336"/>
                <a:gd name="connsiteY64" fmla="*/ 883495 h 1857426"/>
                <a:gd name="connsiteX65" fmla="*/ 1213390 w 2447336"/>
                <a:gd name="connsiteY65" fmla="*/ 854920 h 1857426"/>
                <a:gd name="connsiteX66" fmla="*/ 1256254 w 2447336"/>
                <a:gd name="connsiteY66" fmla="*/ 845394 h 1857426"/>
                <a:gd name="connsiteX67" fmla="*/ 1311022 w 2447336"/>
                <a:gd name="connsiteY67" fmla="*/ 881114 h 1857426"/>
                <a:gd name="connsiteX68" fmla="*/ 1358647 w 2447336"/>
                <a:gd name="connsiteY68" fmla="*/ 919213 h 1857426"/>
                <a:gd name="connsiteX69" fmla="*/ 1439609 w 2447336"/>
                <a:gd name="connsiteY69" fmla="*/ 978745 h 1857426"/>
                <a:gd name="connsiteX70" fmla="*/ 1539622 w 2447336"/>
                <a:gd name="connsiteY70" fmla="*/ 1050182 h 1857426"/>
                <a:gd name="connsiteX71" fmla="*/ 1620585 w 2447336"/>
                <a:gd name="connsiteY71" fmla="*/ 1095426 h 1857426"/>
                <a:gd name="connsiteX72" fmla="*/ 1732503 w 2447336"/>
                <a:gd name="connsiteY72" fmla="*/ 1159720 h 1857426"/>
                <a:gd name="connsiteX73" fmla="*/ 1834896 w 2447336"/>
                <a:gd name="connsiteY73" fmla="*/ 1228776 h 1857426"/>
                <a:gd name="connsiteX74" fmla="*/ 1946816 w 2447336"/>
                <a:gd name="connsiteY74" fmla="*/ 1307356 h 1857426"/>
                <a:gd name="connsiteX75" fmla="*/ 2051589 w 2447336"/>
                <a:gd name="connsiteY75" fmla="*/ 1390701 h 1857426"/>
                <a:gd name="connsiteX76" fmla="*/ 2115883 w 2447336"/>
                <a:gd name="connsiteY76" fmla="*/ 1457376 h 1857426"/>
                <a:gd name="connsiteX77" fmla="*/ 2165888 w 2447336"/>
                <a:gd name="connsiteY77" fmla="*/ 1519288 h 1857426"/>
                <a:gd name="connsiteX78" fmla="*/ 2187318 w 2447336"/>
                <a:gd name="connsiteY78" fmla="*/ 1590726 h 1857426"/>
                <a:gd name="connsiteX79" fmla="*/ 2182556 w 2447336"/>
                <a:gd name="connsiteY79" fmla="*/ 1652638 h 1857426"/>
                <a:gd name="connsiteX80" fmla="*/ 2151600 w 2447336"/>
                <a:gd name="connsiteY80" fmla="*/ 1693120 h 1857426"/>
                <a:gd name="connsiteX81" fmla="*/ 2411156 w 2447336"/>
                <a:gd name="connsiteY81" fmla="*/ 1857426 h 1857426"/>
                <a:gd name="connsiteX82" fmla="*/ 2446875 w 2447336"/>
                <a:gd name="connsiteY82" fmla="*/ 1795513 h 1857426"/>
                <a:gd name="connsiteX0" fmla="*/ 1868233 w 2449520"/>
                <a:gd name="connsiteY0" fmla="*/ 2435 h 1857426"/>
                <a:gd name="connsiteX1" fmla="*/ 1884902 w 2449520"/>
                <a:gd name="connsiteY1" fmla="*/ 54823 h 1857426"/>
                <a:gd name="connsiteX2" fmla="*/ 1820608 w 2449520"/>
                <a:gd name="connsiteY2" fmla="*/ 116735 h 1857426"/>
                <a:gd name="connsiteX3" fmla="*/ 1758696 w 2449520"/>
                <a:gd name="connsiteY3" fmla="*/ 190554 h 1857426"/>
                <a:gd name="connsiteX4" fmla="*/ 1696783 w 2449520"/>
                <a:gd name="connsiteY4" fmla="*/ 261991 h 1857426"/>
                <a:gd name="connsiteX5" fmla="*/ 1606296 w 2449520"/>
                <a:gd name="connsiteY5" fmla="*/ 352479 h 1857426"/>
                <a:gd name="connsiteX6" fmla="*/ 1542002 w 2449520"/>
                <a:gd name="connsiteY6" fmla="*/ 414391 h 1857426"/>
                <a:gd name="connsiteX7" fmla="*/ 1463421 w 2449520"/>
                <a:gd name="connsiteY7" fmla="*/ 483448 h 1857426"/>
                <a:gd name="connsiteX8" fmla="*/ 1372933 w 2449520"/>
                <a:gd name="connsiteY8" fmla="*/ 571554 h 1857426"/>
                <a:gd name="connsiteX9" fmla="*/ 1308640 w 2449520"/>
                <a:gd name="connsiteY9" fmla="*/ 616798 h 1857426"/>
                <a:gd name="connsiteX10" fmla="*/ 1265777 w 2449520"/>
                <a:gd name="connsiteY10" fmla="*/ 642991 h 1857426"/>
                <a:gd name="connsiteX11" fmla="*/ 1225296 w 2449520"/>
                <a:gd name="connsiteY11" fmla="*/ 647754 h 1857426"/>
                <a:gd name="connsiteX12" fmla="*/ 1177671 w 2449520"/>
                <a:gd name="connsiteY12" fmla="*/ 628704 h 1857426"/>
                <a:gd name="connsiteX13" fmla="*/ 1120521 w 2449520"/>
                <a:gd name="connsiteY13" fmla="*/ 590604 h 1857426"/>
                <a:gd name="connsiteX14" fmla="*/ 1037177 w 2449520"/>
                <a:gd name="connsiteY14" fmla="*/ 519166 h 1857426"/>
                <a:gd name="connsiteX15" fmla="*/ 915733 w 2449520"/>
                <a:gd name="connsiteY15" fmla="*/ 404866 h 1857426"/>
                <a:gd name="connsiteX16" fmla="*/ 837152 w 2449520"/>
                <a:gd name="connsiteY16" fmla="*/ 323904 h 1857426"/>
                <a:gd name="connsiteX17" fmla="*/ 770477 w 2449520"/>
                <a:gd name="connsiteY17" fmla="*/ 247704 h 1857426"/>
                <a:gd name="connsiteX18" fmla="*/ 682371 w 2449520"/>
                <a:gd name="connsiteY18" fmla="*/ 147691 h 1857426"/>
                <a:gd name="connsiteX19" fmla="*/ 627602 w 2449520"/>
                <a:gd name="connsiteY19" fmla="*/ 81016 h 1857426"/>
                <a:gd name="connsiteX20" fmla="*/ 599027 w 2449520"/>
                <a:gd name="connsiteY20" fmla="*/ 52441 h 1857426"/>
                <a:gd name="connsiteX21" fmla="*/ 596646 w 2449520"/>
                <a:gd name="connsiteY21" fmla="*/ 54 h 1857426"/>
                <a:gd name="connsiteX22" fmla="*/ 341852 w 2449520"/>
                <a:gd name="connsiteY22" fmla="*/ 42916 h 1857426"/>
                <a:gd name="connsiteX23" fmla="*/ 384715 w 2449520"/>
                <a:gd name="connsiteY23" fmla="*/ 64348 h 1857426"/>
                <a:gd name="connsiteX24" fmla="*/ 432340 w 2449520"/>
                <a:gd name="connsiteY24" fmla="*/ 121498 h 1857426"/>
                <a:gd name="connsiteX25" fmla="*/ 477583 w 2449520"/>
                <a:gd name="connsiteY25" fmla="*/ 185791 h 1857426"/>
                <a:gd name="connsiteX26" fmla="*/ 565690 w 2449520"/>
                <a:gd name="connsiteY26" fmla="*/ 266754 h 1857426"/>
                <a:gd name="connsiteX27" fmla="*/ 610933 w 2449520"/>
                <a:gd name="connsiteY27" fmla="*/ 321523 h 1857426"/>
                <a:gd name="connsiteX28" fmla="*/ 651415 w 2449520"/>
                <a:gd name="connsiteY28" fmla="*/ 364385 h 1857426"/>
                <a:gd name="connsiteX29" fmla="*/ 708565 w 2449520"/>
                <a:gd name="connsiteY29" fmla="*/ 414391 h 1857426"/>
                <a:gd name="connsiteX30" fmla="*/ 753808 w 2449520"/>
                <a:gd name="connsiteY30" fmla="*/ 473923 h 1857426"/>
                <a:gd name="connsiteX31" fmla="*/ 818102 w 2449520"/>
                <a:gd name="connsiteY31" fmla="*/ 538216 h 1857426"/>
                <a:gd name="connsiteX32" fmla="*/ 860965 w 2449520"/>
                <a:gd name="connsiteY32" fmla="*/ 578698 h 1857426"/>
                <a:gd name="connsiteX33" fmla="*/ 903827 w 2449520"/>
                <a:gd name="connsiteY33" fmla="*/ 626323 h 1857426"/>
                <a:gd name="connsiteX34" fmla="*/ 963358 w 2449520"/>
                <a:gd name="connsiteY34" fmla="*/ 671566 h 1857426"/>
                <a:gd name="connsiteX35" fmla="*/ 1003840 w 2449520"/>
                <a:gd name="connsiteY35" fmla="*/ 728716 h 1857426"/>
                <a:gd name="connsiteX36" fmla="*/ 1015746 w 2449520"/>
                <a:gd name="connsiteY36" fmla="*/ 778723 h 1857426"/>
                <a:gd name="connsiteX37" fmla="*/ 1010983 w 2449520"/>
                <a:gd name="connsiteY37" fmla="*/ 828729 h 1857426"/>
                <a:gd name="connsiteX38" fmla="*/ 994315 w 2449520"/>
                <a:gd name="connsiteY38" fmla="*/ 893023 h 1857426"/>
                <a:gd name="connsiteX39" fmla="*/ 927640 w 2449520"/>
                <a:gd name="connsiteY39" fmla="*/ 945410 h 1857426"/>
                <a:gd name="connsiteX40" fmla="*/ 818102 w 2449520"/>
                <a:gd name="connsiteY40" fmla="*/ 995416 h 1857426"/>
                <a:gd name="connsiteX41" fmla="*/ 706183 w 2449520"/>
                <a:gd name="connsiteY41" fmla="*/ 1045423 h 1857426"/>
                <a:gd name="connsiteX42" fmla="*/ 568071 w 2449520"/>
                <a:gd name="connsiteY42" fmla="*/ 1114479 h 1857426"/>
                <a:gd name="connsiteX43" fmla="*/ 444246 w 2449520"/>
                <a:gd name="connsiteY43" fmla="*/ 1185916 h 1857426"/>
                <a:gd name="connsiteX44" fmla="*/ 322801 w 2449520"/>
                <a:gd name="connsiteY44" fmla="*/ 1266878 h 1857426"/>
                <a:gd name="connsiteX45" fmla="*/ 156114 w 2449520"/>
                <a:gd name="connsiteY45" fmla="*/ 1409753 h 1857426"/>
                <a:gd name="connsiteX46" fmla="*/ 70391 w 2449520"/>
                <a:gd name="connsiteY46" fmla="*/ 1514531 h 1857426"/>
                <a:gd name="connsiteX47" fmla="*/ 29909 w 2449520"/>
                <a:gd name="connsiteY47" fmla="*/ 1571680 h 1857426"/>
                <a:gd name="connsiteX48" fmla="*/ 1334 w 2449520"/>
                <a:gd name="connsiteY48" fmla="*/ 1652642 h 1857426"/>
                <a:gd name="connsiteX49" fmla="*/ 6096 w 2449520"/>
                <a:gd name="connsiteY49" fmla="*/ 1724078 h 1857426"/>
                <a:gd name="connsiteX50" fmla="*/ 32290 w 2449520"/>
                <a:gd name="connsiteY50" fmla="*/ 1790752 h 1857426"/>
                <a:gd name="connsiteX51" fmla="*/ 60866 w 2449520"/>
                <a:gd name="connsiteY51" fmla="*/ 1835996 h 1857426"/>
                <a:gd name="connsiteX52" fmla="*/ 332328 w 2449520"/>
                <a:gd name="connsiteY52" fmla="*/ 1700264 h 1857426"/>
                <a:gd name="connsiteX53" fmla="*/ 301372 w 2449520"/>
                <a:gd name="connsiteY53" fmla="*/ 1647875 h 1857426"/>
                <a:gd name="connsiteX54" fmla="*/ 301372 w 2449520"/>
                <a:gd name="connsiteY54" fmla="*/ 1569295 h 1857426"/>
                <a:gd name="connsiteX55" fmla="*/ 329947 w 2449520"/>
                <a:gd name="connsiteY55" fmla="*/ 1502619 h 1857426"/>
                <a:gd name="connsiteX56" fmla="*/ 406147 w 2449520"/>
                <a:gd name="connsiteY56" fmla="*/ 1419276 h 1857426"/>
                <a:gd name="connsiteX57" fmla="*/ 475204 w 2449520"/>
                <a:gd name="connsiteY57" fmla="*/ 1352601 h 1857426"/>
                <a:gd name="connsiteX58" fmla="*/ 558547 w 2449520"/>
                <a:gd name="connsiteY58" fmla="*/ 1295451 h 1857426"/>
                <a:gd name="connsiteX59" fmla="*/ 672847 w 2449520"/>
                <a:gd name="connsiteY59" fmla="*/ 1214489 h 1857426"/>
                <a:gd name="connsiteX60" fmla="*/ 782384 w 2449520"/>
                <a:gd name="connsiteY60" fmla="*/ 1150195 h 1857426"/>
                <a:gd name="connsiteX61" fmla="*/ 908591 w 2449520"/>
                <a:gd name="connsiteY61" fmla="*/ 1076375 h 1857426"/>
                <a:gd name="connsiteX62" fmla="*/ 1015747 w 2449520"/>
                <a:gd name="connsiteY62" fmla="*/ 1009701 h 1857426"/>
                <a:gd name="connsiteX63" fmla="*/ 1113378 w 2449520"/>
                <a:gd name="connsiteY63" fmla="*/ 933501 h 1857426"/>
                <a:gd name="connsiteX64" fmla="*/ 1172909 w 2449520"/>
                <a:gd name="connsiteY64" fmla="*/ 883495 h 1857426"/>
                <a:gd name="connsiteX65" fmla="*/ 1213390 w 2449520"/>
                <a:gd name="connsiteY65" fmla="*/ 854920 h 1857426"/>
                <a:gd name="connsiteX66" fmla="*/ 1256254 w 2449520"/>
                <a:gd name="connsiteY66" fmla="*/ 845394 h 1857426"/>
                <a:gd name="connsiteX67" fmla="*/ 1311022 w 2449520"/>
                <a:gd name="connsiteY67" fmla="*/ 881114 h 1857426"/>
                <a:gd name="connsiteX68" fmla="*/ 1358647 w 2449520"/>
                <a:gd name="connsiteY68" fmla="*/ 919213 h 1857426"/>
                <a:gd name="connsiteX69" fmla="*/ 1439609 w 2449520"/>
                <a:gd name="connsiteY69" fmla="*/ 978745 h 1857426"/>
                <a:gd name="connsiteX70" fmla="*/ 1539622 w 2449520"/>
                <a:gd name="connsiteY70" fmla="*/ 1050182 h 1857426"/>
                <a:gd name="connsiteX71" fmla="*/ 1620585 w 2449520"/>
                <a:gd name="connsiteY71" fmla="*/ 1095426 h 1857426"/>
                <a:gd name="connsiteX72" fmla="*/ 1732503 w 2449520"/>
                <a:gd name="connsiteY72" fmla="*/ 1159720 h 1857426"/>
                <a:gd name="connsiteX73" fmla="*/ 1834896 w 2449520"/>
                <a:gd name="connsiteY73" fmla="*/ 1228776 h 1857426"/>
                <a:gd name="connsiteX74" fmla="*/ 1946816 w 2449520"/>
                <a:gd name="connsiteY74" fmla="*/ 1307356 h 1857426"/>
                <a:gd name="connsiteX75" fmla="*/ 2051589 w 2449520"/>
                <a:gd name="connsiteY75" fmla="*/ 1390701 h 1857426"/>
                <a:gd name="connsiteX76" fmla="*/ 2115883 w 2449520"/>
                <a:gd name="connsiteY76" fmla="*/ 1457376 h 1857426"/>
                <a:gd name="connsiteX77" fmla="*/ 2165888 w 2449520"/>
                <a:gd name="connsiteY77" fmla="*/ 1519288 h 1857426"/>
                <a:gd name="connsiteX78" fmla="*/ 2187318 w 2449520"/>
                <a:gd name="connsiteY78" fmla="*/ 1590726 h 1857426"/>
                <a:gd name="connsiteX79" fmla="*/ 2182556 w 2449520"/>
                <a:gd name="connsiteY79" fmla="*/ 1652638 h 1857426"/>
                <a:gd name="connsiteX80" fmla="*/ 2151600 w 2449520"/>
                <a:gd name="connsiteY80" fmla="*/ 1693120 h 1857426"/>
                <a:gd name="connsiteX81" fmla="*/ 2411156 w 2449520"/>
                <a:gd name="connsiteY81" fmla="*/ 1857426 h 1857426"/>
                <a:gd name="connsiteX82" fmla="*/ 2446875 w 2449520"/>
                <a:gd name="connsiteY82" fmla="*/ 1795513 h 1857426"/>
                <a:gd name="connsiteX83" fmla="*/ 2446874 w 2449520"/>
                <a:gd name="connsiteY83" fmla="*/ 1797894 h 1857426"/>
                <a:gd name="connsiteX0" fmla="*/ 1868233 w 2482593"/>
                <a:gd name="connsiteY0" fmla="*/ 2435 h 1857426"/>
                <a:gd name="connsiteX1" fmla="*/ 1884902 w 2482593"/>
                <a:gd name="connsiteY1" fmla="*/ 54823 h 1857426"/>
                <a:gd name="connsiteX2" fmla="*/ 1820608 w 2482593"/>
                <a:gd name="connsiteY2" fmla="*/ 116735 h 1857426"/>
                <a:gd name="connsiteX3" fmla="*/ 1758696 w 2482593"/>
                <a:gd name="connsiteY3" fmla="*/ 190554 h 1857426"/>
                <a:gd name="connsiteX4" fmla="*/ 1696783 w 2482593"/>
                <a:gd name="connsiteY4" fmla="*/ 261991 h 1857426"/>
                <a:gd name="connsiteX5" fmla="*/ 1606296 w 2482593"/>
                <a:gd name="connsiteY5" fmla="*/ 352479 h 1857426"/>
                <a:gd name="connsiteX6" fmla="*/ 1542002 w 2482593"/>
                <a:gd name="connsiteY6" fmla="*/ 414391 h 1857426"/>
                <a:gd name="connsiteX7" fmla="*/ 1463421 w 2482593"/>
                <a:gd name="connsiteY7" fmla="*/ 483448 h 1857426"/>
                <a:gd name="connsiteX8" fmla="*/ 1372933 w 2482593"/>
                <a:gd name="connsiteY8" fmla="*/ 571554 h 1857426"/>
                <a:gd name="connsiteX9" fmla="*/ 1308640 w 2482593"/>
                <a:gd name="connsiteY9" fmla="*/ 616798 h 1857426"/>
                <a:gd name="connsiteX10" fmla="*/ 1265777 w 2482593"/>
                <a:gd name="connsiteY10" fmla="*/ 642991 h 1857426"/>
                <a:gd name="connsiteX11" fmla="*/ 1225296 w 2482593"/>
                <a:gd name="connsiteY11" fmla="*/ 647754 h 1857426"/>
                <a:gd name="connsiteX12" fmla="*/ 1177671 w 2482593"/>
                <a:gd name="connsiteY12" fmla="*/ 628704 h 1857426"/>
                <a:gd name="connsiteX13" fmla="*/ 1120521 w 2482593"/>
                <a:gd name="connsiteY13" fmla="*/ 590604 h 1857426"/>
                <a:gd name="connsiteX14" fmla="*/ 1037177 w 2482593"/>
                <a:gd name="connsiteY14" fmla="*/ 519166 h 1857426"/>
                <a:gd name="connsiteX15" fmla="*/ 915733 w 2482593"/>
                <a:gd name="connsiteY15" fmla="*/ 404866 h 1857426"/>
                <a:gd name="connsiteX16" fmla="*/ 837152 w 2482593"/>
                <a:gd name="connsiteY16" fmla="*/ 323904 h 1857426"/>
                <a:gd name="connsiteX17" fmla="*/ 770477 w 2482593"/>
                <a:gd name="connsiteY17" fmla="*/ 247704 h 1857426"/>
                <a:gd name="connsiteX18" fmla="*/ 682371 w 2482593"/>
                <a:gd name="connsiteY18" fmla="*/ 147691 h 1857426"/>
                <a:gd name="connsiteX19" fmla="*/ 627602 w 2482593"/>
                <a:gd name="connsiteY19" fmla="*/ 81016 h 1857426"/>
                <a:gd name="connsiteX20" fmla="*/ 599027 w 2482593"/>
                <a:gd name="connsiteY20" fmla="*/ 52441 h 1857426"/>
                <a:gd name="connsiteX21" fmla="*/ 596646 w 2482593"/>
                <a:gd name="connsiteY21" fmla="*/ 54 h 1857426"/>
                <a:gd name="connsiteX22" fmla="*/ 341852 w 2482593"/>
                <a:gd name="connsiteY22" fmla="*/ 42916 h 1857426"/>
                <a:gd name="connsiteX23" fmla="*/ 384715 w 2482593"/>
                <a:gd name="connsiteY23" fmla="*/ 64348 h 1857426"/>
                <a:gd name="connsiteX24" fmla="*/ 432340 w 2482593"/>
                <a:gd name="connsiteY24" fmla="*/ 121498 h 1857426"/>
                <a:gd name="connsiteX25" fmla="*/ 477583 w 2482593"/>
                <a:gd name="connsiteY25" fmla="*/ 185791 h 1857426"/>
                <a:gd name="connsiteX26" fmla="*/ 565690 w 2482593"/>
                <a:gd name="connsiteY26" fmla="*/ 266754 h 1857426"/>
                <a:gd name="connsiteX27" fmla="*/ 610933 w 2482593"/>
                <a:gd name="connsiteY27" fmla="*/ 321523 h 1857426"/>
                <a:gd name="connsiteX28" fmla="*/ 651415 w 2482593"/>
                <a:gd name="connsiteY28" fmla="*/ 364385 h 1857426"/>
                <a:gd name="connsiteX29" fmla="*/ 708565 w 2482593"/>
                <a:gd name="connsiteY29" fmla="*/ 414391 h 1857426"/>
                <a:gd name="connsiteX30" fmla="*/ 753808 w 2482593"/>
                <a:gd name="connsiteY30" fmla="*/ 473923 h 1857426"/>
                <a:gd name="connsiteX31" fmla="*/ 818102 w 2482593"/>
                <a:gd name="connsiteY31" fmla="*/ 538216 h 1857426"/>
                <a:gd name="connsiteX32" fmla="*/ 860965 w 2482593"/>
                <a:gd name="connsiteY32" fmla="*/ 578698 h 1857426"/>
                <a:gd name="connsiteX33" fmla="*/ 903827 w 2482593"/>
                <a:gd name="connsiteY33" fmla="*/ 626323 h 1857426"/>
                <a:gd name="connsiteX34" fmla="*/ 963358 w 2482593"/>
                <a:gd name="connsiteY34" fmla="*/ 671566 h 1857426"/>
                <a:gd name="connsiteX35" fmla="*/ 1003840 w 2482593"/>
                <a:gd name="connsiteY35" fmla="*/ 728716 h 1857426"/>
                <a:gd name="connsiteX36" fmla="*/ 1015746 w 2482593"/>
                <a:gd name="connsiteY36" fmla="*/ 778723 h 1857426"/>
                <a:gd name="connsiteX37" fmla="*/ 1010983 w 2482593"/>
                <a:gd name="connsiteY37" fmla="*/ 828729 h 1857426"/>
                <a:gd name="connsiteX38" fmla="*/ 994315 w 2482593"/>
                <a:gd name="connsiteY38" fmla="*/ 893023 h 1857426"/>
                <a:gd name="connsiteX39" fmla="*/ 927640 w 2482593"/>
                <a:gd name="connsiteY39" fmla="*/ 945410 h 1857426"/>
                <a:gd name="connsiteX40" fmla="*/ 818102 w 2482593"/>
                <a:gd name="connsiteY40" fmla="*/ 995416 h 1857426"/>
                <a:gd name="connsiteX41" fmla="*/ 706183 w 2482593"/>
                <a:gd name="connsiteY41" fmla="*/ 1045423 h 1857426"/>
                <a:gd name="connsiteX42" fmla="*/ 568071 w 2482593"/>
                <a:gd name="connsiteY42" fmla="*/ 1114479 h 1857426"/>
                <a:gd name="connsiteX43" fmla="*/ 444246 w 2482593"/>
                <a:gd name="connsiteY43" fmla="*/ 1185916 h 1857426"/>
                <a:gd name="connsiteX44" fmla="*/ 322801 w 2482593"/>
                <a:gd name="connsiteY44" fmla="*/ 1266878 h 1857426"/>
                <a:gd name="connsiteX45" fmla="*/ 156114 w 2482593"/>
                <a:gd name="connsiteY45" fmla="*/ 1409753 h 1857426"/>
                <a:gd name="connsiteX46" fmla="*/ 70391 w 2482593"/>
                <a:gd name="connsiteY46" fmla="*/ 1514531 h 1857426"/>
                <a:gd name="connsiteX47" fmla="*/ 29909 w 2482593"/>
                <a:gd name="connsiteY47" fmla="*/ 1571680 h 1857426"/>
                <a:gd name="connsiteX48" fmla="*/ 1334 w 2482593"/>
                <a:gd name="connsiteY48" fmla="*/ 1652642 h 1857426"/>
                <a:gd name="connsiteX49" fmla="*/ 6096 w 2482593"/>
                <a:gd name="connsiteY49" fmla="*/ 1724078 h 1857426"/>
                <a:gd name="connsiteX50" fmla="*/ 32290 w 2482593"/>
                <a:gd name="connsiteY50" fmla="*/ 1790752 h 1857426"/>
                <a:gd name="connsiteX51" fmla="*/ 60866 w 2482593"/>
                <a:gd name="connsiteY51" fmla="*/ 1835996 h 1857426"/>
                <a:gd name="connsiteX52" fmla="*/ 332328 w 2482593"/>
                <a:gd name="connsiteY52" fmla="*/ 1700264 h 1857426"/>
                <a:gd name="connsiteX53" fmla="*/ 301372 w 2482593"/>
                <a:gd name="connsiteY53" fmla="*/ 1647875 h 1857426"/>
                <a:gd name="connsiteX54" fmla="*/ 301372 w 2482593"/>
                <a:gd name="connsiteY54" fmla="*/ 1569295 h 1857426"/>
                <a:gd name="connsiteX55" fmla="*/ 329947 w 2482593"/>
                <a:gd name="connsiteY55" fmla="*/ 1502619 h 1857426"/>
                <a:gd name="connsiteX56" fmla="*/ 406147 w 2482593"/>
                <a:gd name="connsiteY56" fmla="*/ 1419276 h 1857426"/>
                <a:gd name="connsiteX57" fmla="*/ 475204 w 2482593"/>
                <a:gd name="connsiteY57" fmla="*/ 1352601 h 1857426"/>
                <a:gd name="connsiteX58" fmla="*/ 558547 w 2482593"/>
                <a:gd name="connsiteY58" fmla="*/ 1295451 h 1857426"/>
                <a:gd name="connsiteX59" fmla="*/ 672847 w 2482593"/>
                <a:gd name="connsiteY59" fmla="*/ 1214489 h 1857426"/>
                <a:gd name="connsiteX60" fmla="*/ 782384 w 2482593"/>
                <a:gd name="connsiteY60" fmla="*/ 1150195 h 1857426"/>
                <a:gd name="connsiteX61" fmla="*/ 908591 w 2482593"/>
                <a:gd name="connsiteY61" fmla="*/ 1076375 h 1857426"/>
                <a:gd name="connsiteX62" fmla="*/ 1015747 w 2482593"/>
                <a:gd name="connsiteY62" fmla="*/ 1009701 h 1857426"/>
                <a:gd name="connsiteX63" fmla="*/ 1113378 w 2482593"/>
                <a:gd name="connsiteY63" fmla="*/ 933501 h 1857426"/>
                <a:gd name="connsiteX64" fmla="*/ 1172909 w 2482593"/>
                <a:gd name="connsiteY64" fmla="*/ 883495 h 1857426"/>
                <a:gd name="connsiteX65" fmla="*/ 1213390 w 2482593"/>
                <a:gd name="connsiteY65" fmla="*/ 854920 h 1857426"/>
                <a:gd name="connsiteX66" fmla="*/ 1256254 w 2482593"/>
                <a:gd name="connsiteY66" fmla="*/ 845394 h 1857426"/>
                <a:gd name="connsiteX67" fmla="*/ 1311022 w 2482593"/>
                <a:gd name="connsiteY67" fmla="*/ 881114 h 1857426"/>
                <a:gd name="connsiteX68" fmla="*/ 1358647 w 2482593"/>
                <a:gd name="connsiteY68" fmla="*/ 919213 h 1857426"/>
                <a:gd name="connsiteX69" fmla="*/ 1439609 w 2482593"/>
                <a:gd name="connsiteY69" fmla="*/ 978745 h 1857426"/>
                <a:gd name="connsiteX70" fmla="*/ 1539622 w 2482593"/>
                <a:gd name="connsiteY70" fmla="*/ 1050182 h 1857426"/>
                <a:gd name="connsiteX71" fmla="*/ 1620585 w 2482593"/>
                <a:gd name="connsiteY71" fmla="*/ 1095426 h 1857426"/>
                <a:gd name="connsiteX72" fmla="*/ 1732503 w 2482593"/>
                <a:gd name="connsiteY72" fmla="*/ 1159720 h 1857426"/>
                <a:gd name="connsiteX73" fmla="*/ 1834896 w 2482593"/>
                <a:gd name="connsiteY73" fmla="*/ 1228776 h 1857426"/>
                <a:gd name="connsiteX74" fmla="*/ 1946816 w 2482593"/>
                <a:gd name="connsiteY74" fmla="*/ 1307356 h 1857426"/>
                <a:gd name="connsiteX75" fmla="*/ 2051589 w 2482593"/>
                <a:gd name="connsiteY75" fmla="*/ 1390701 h 1857426"/>
                <a:gd name="connsiteX76" fmla="*/ 2115883 w 2482593"/>
                <a:gd name="connsiteY76" fmla="*/ 1457376 h 1857426"/>
                <a:gd name="connsiteX77" fmla="*/ 2165888 w 2482593"/>
                <a:gd name="connsiteY77" fmla="*/ 1519288 h 1857426"/>
                <a:gd name="connsiteX78" fmla="*/ 2187318 w 2482593"/>
                <a:gd name="connsiteY78" fmla="*/ 1590726 h 1857426"/>
                <a:gd name="connsiteX79" fmla="*/ 2182556 w 2482593"/>
                <a:gd name="connsiteY79" fmla="*/ 1652638 h 1857426"/>
                <a:gd name="connsiteX80" fmla="*/ 2151600 w 2482593"/>
                <a:gd name="connsiteY80" fmla="*/ 1693120 h 1857426"/>
                <a:gd name="connsiteX81" fmla="*/ 2411156 w 2482593"/>
                <a:gd name="connsiteY81" fmla="*/ 1857426 h 1857426"/>
                <a:gd name="connsiteX82" fmla="*/ 2446875 w 2482593"/>
                <a:gd name="connsiteY82" fmla="*/ 1795513 h 1857426"/>
                <a:gd name="connsiteX83" fmla="*/ 2482593 w 2482593"/>
                <a:gd name="connsiteY83" fmla="*/ 1728838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726456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645494 h 1857426"/>
                <a:gd name="connsiteX0" fmla="*/ 1868233 w 2481292"/>
                <a:gd name="connsiteY0" fmla="*/ 2435 h 1857426"/>
                <a:gd name="connsiteX1" fmla="*/ 1884902 w 2481292"/>
                <a:gd name="connsiteY1" fmla="*/ 54823 h 1857426"/>
                <a:gd name="connsiteX2" fmla="*/ 1820608 w 2481292"/>
                <a:gd name="connsiteY2" fmla="*/ 116735 h 1857426"/>
                <a:gd name="connsiteX3" fmla="*/ 1758696 w 2481292"/>
                <a:gd name="connsiteY3" fmla="*/ 190554 h 1857426"/>
                <a:gd name="connsiteX4" fmla="*/ 1696783 w 2481292"/>
                <a:gd name="connsiteY4" fmla="*/ 261991 h 1857426"/>
                <a:gd name="connsiteX5" fmla="*/ 1606296 w 2481292"/>
                <a:gd name="connsiteY5" fmla="*/ 352479 h 1857426"/>
                <a:gd name="connsiteX6" fmla="*/ 1542002 w 2481292"/>
                <a:gd name="connsiteY6" fmla="*/ 414391 h 1857426"/>
                <a:gd name="connsiteX7" fmla="*/ 1463421 w 2481292"/>
                <a:gd name="connsiteY7" fmla="*/ 483448 h 1857426"/>
                <a:gd name="connsiteX8" fmla="*/ 1372933 w 2481292"/>
                <a:gd name="connsiteY8" fmla="*/ 571554 h 1857426"/>
                <a:gd name="connsiteX9" fmla="*/ 1308640 w 2481292"/>
                <a:gd name="connsiteY9" fmla="*/ 616798 h 1857426"/>
                <a:gd name="connsiteX10" fmla="*/ 1265777 w 2481292"/>
                <a:gd name="connsiteY10" fmla="*/ 642991 h 1857426"/>
                <a:gd name="connsiteX11" fmla="*/ 1225296 w 2481292"/>
                <a:gd name="connsiteY11" fmla="*/ 647754 h 1857426"/>
                <a:gd name="connsiteX12" fmla="*/ 1177671 w 2481292"/>
                <a:gd name="connsiteY12" fmla="*/ 628704 h 1857426"/>
                <a:gd name="connsiteX13" fmla="*/ 1120521 w 2481292"/>
                <a:gd name="connsiteY13" fmla="*/ 590604 h 1857426"/>
                <a:gd name="connsiteX14" fmla="*/ 1037177 w 2481292"/>
                <a:gd name="connsiteY14" fmla="*/ 519166 h 1857426"/>
                <a:gd name="connsiteX15" fmla="*/ 915733 w 2481292"/>
                <a:gd name="connsiteY15" fmla="*/ 404866 h 1857426"/>
                <a:gd name="connsiteX16" fmla="*/ 837152 w 2481292"/>
                <a:gd name="connsiteY16" fmla="*/ 323904 h 1857426"/>
                <a:gd name="connsiteX17" fmla="*/ 770477 w 2481292"/>
                <a:gd name="connsiteY17" fmla="*/ 247704 h 1857426"/>
                <a:gd name="connsiteX18" fmla="*/ 682371 w 2481292"/>
                <a:gd name="connsiteY18" fmla="*/ 147691 h 1857426"/>
                <a:gd name="connsiteX19" fmla="*/ 627602 w 2481292"/>
                <a:gd name="connsiteY19" fmla="*/ 81016 h 1857426"/>
                <a:gd name="connsiteX20" fmla="*/ 599027 w 2481292"/>
                <a:gd name="connsiteY20" fmla="*/ 52441 h 1857426"/>
                <a:gd name="connsiteX21" fmla="*/ 596646 w 2481292"/>
                <a:gd name="connsiteY21" fmla="*/ 54 h 1857426"/>
                <a:gd name="connsiteX22" fmla="*/ 341852 w 2481292"/>
                <a:gd name="connsiteY22" fmla="*/ 42916 h 1857426"/>
                <a:gd name="connsiteX23" fmla="*/ 384715 w 2481292"/>
                <a:gd name="connsiteY23" fmla="*/ 64348 h 1857426"/>
                <a:gd name="connsiteX24" fmla="*/ 432340 w 2481292"/>
                <a:gd name="connsiteY24" fmla="*/ 121498 h 1857426"/>
                <a:gd name="connsiteX25" fmla="*/ 477583 w 2481292"/>
                <a:gd name="connsiteY25" fmla="*/ 185791 h 1857426"/>
                <a:gd name="connsiteX26" fmla="*/ 565690 w 2481292"/>
                <a:gd name="connsiteY26" fmla="*/ 266754 h 1857426"/>
                <a:gd name="connsiteX27" fmla="*/ 610933 w 2481292"/>
                <a:gd name="connsiteY27" fmla="*/ 321523 h 1857426"/>
                <a:gd name="connsiteX28" fmla="*/ 651415 w 2481292"/>
                <a:gd name="connsiteY28" fmla="*/ 364385 h 1857426"/>
                <a:gd name="connsiteX29" fmla="*/ 708565 w 2481292"/>
                <a:gd name="connsiteY29" fmla="*/ 414391 h 1857426"/>
                <a:gd name="connsiteX30" fmla="*/ 753808 w 2481292"/>
                <a:gd name="connsiteY30" fmla="*/ 473923 h 1857426"/>
                <a:gd name="connsiteX31" fmla="*/ 818102 w 2481292"/>
                <a:gd name="connsiteY31" fmla="*/ 538216 h 1857426"/>
                <a:gd name="connsiteX32" fmla="*/ 860965 w 2481292"/>
                <a:gd name="connsiteY32" fmla="*/ 578698 h 1857426"/>
                <a:gd name="connsiteX33" fmla="*/ 903827 w 2481292"/>
                <a:gd name="connsiteY33" fmla="*/ 626323 h 1857426"/>
                <a:gd name="connsiteX34" fmla="*/ 963358 w 2481292"/>
                <a:gd name="connsiteY34" fmla="*/ 671566 h 1857426"/>
                <a:gd name="connsiteX35" fmla="*/ 1003840 w 2481292"/>
                <a:gd name="connsiteY35" fmla="*/ 728716 h 1857426"/>
                <a:gd name="connsiteX36" fmla="*/ 1015746 w 2481292"/>
                <a:gd name="connsiteY36" fmla="*/ 778723 h 1857426"/>
                <a:gd name="connsiteX37" fmla="*/ 1010983 w 2481292"/>
                <a:gd name="connsiteY37" fmla="*/ 828729 h 1857426"/>
                <a:gd name="connsiteX38" fmla="*/ 994315 w 2481292"/>
                <a:gd name="connsiteY38" fmla="*/ 893023 h 1857426"/>
                <a:gd name="connsiteX39" fmla="*/ 927640 w 2481292"/>
                <a:gd name="connsiteY39" fmla="*/ 945410 h 1857426"/>
                <a:gd name="connsiteX40" fmla="*/ 818102 w 2481292"/>
                <a:gd name="connsiteY40" fmla="*/ 995416 h 1857426"/>
                <a:gd name="connsiteX41" fmla="*/ 706183 w 2481292"/>
                <a:gd name="connsiteY41" fmla="*/ 1045423 h 1857426"/>
                <a:gd name="connsiteX42" fmla="*/ 568071 w 2481292"/>
                <a:gd name="connsiteY42" fmla="*/ 1114479 h 1857426"/>
                <a:gd name="connsiteX43" fmla="*/ 444246 w 2481292"/>
                <a:gd name="connsiteY43" fmla="*/ 1185916 h 1857426"/>
                <a:gd name="connsiteX44" fmla="*/ 322801 w 2481292"/>
                <a:gd name="connsiteY44" fmla="*/ 1266878 h 1857426"/>
                <a:gd name="connsiteX45" fmla="*/ 156114 w 2481292"/>
                <a:gd name="connsiteY45" fmla="*/ 1409753 h 1857426"/>
                <a:gd name="connsiteX46" fmla="*/ 70391 w 2481292"/>
                <a:gd name="connsiteY46" fmla="*/ 1514531 h 1857426"/>
                <a:gd name="connsiteX47" fmla="*/ 29909 w 2481292"/>
                <a:gd name="connsiteY47" fmla="*/ 1571680 h 1857426"/>
                <a:gd name="connsiteX48" fmla="*/ 1334 w 2481292"/>
                <a:gd name="connsiteY48" fmla="*/ 1652642 h 1857426"/>
                <a:gd name="connsiteX49" fmla="*/ 6096 w 2481292"/>
                <a:gd name="connsiteY49" fmla="*/ 1724078 h 1857426"/>
                <a:gd name="connsiteX50" fmla="*/ 32290 w 2481292"/>
                <a:gd name="connsiteY50" fmla="*/ 1790752 h 1857426"/>
                <a:gd name="connsiteX51" fmla="*/ 60866 w 2481292"/>
                <a:gd name="connsiteY51" fmla="*/ 1835996 h 1857426"/>
                <a:gd name="connsiteX52" fmla="*/ 332328 w 2481292"/>
                <a:gd name="connsiteY52" fmla="*/ 1700264 h 1857426"/>
                <a:gd name="connsiteX53" fmla="*/ 301372 w 2481292"/>
                <a:gd name="connsiteY53" fmla="*/ 1647875 h 1857426"/>
                <a:gd name="connsiteX54" fmla="*/ 301372 w 2481292"/>
                <a:gd name="connsiteY54" fmla="*/ 1569295 h 1857426"/>
                <a:gd name="connsiteX55" fmla="*/ 329947 w 2481292"/>
                <a:gd name="connsiteY55" fmla="*/ 1502619 h 1857426"/>
                <a:gd name="connsiteX56" fmla="*/ 406147 w 2481292"/>
                <a:gd name="connsiteY56" fmla="*/ 1419276 h 1857426"/>
                <a:gd name="connsiteX57" fmla="*/ 475204 w 2481292"/>
                <a:gd name="connsiteY57" fmla="*/ 1352601 h 1857426"/>
                <a:gd name="connsiteX58" fmla="*/ 558547 w 2481292"/>
                <a:gd name="connsiteY58" fmla="*/ 1295451 h 1857426"/>
                <a:gd name="connsiteX59" fmla="*/ 672847 w 2481292"/>
                <a:gd name="connsiteY59" fmla="*/ 1214489 h 1857426"/>
                <a:gd name="connsiteX60" fmla="*/ 782384 w 2481292"/>
                <a:gd name="connsiteY60" fmla="*/ 1150195 h 1857426"/>
                <a:gd name="connsiteX61" fmla="*/ 908591 w 2481292"/>
                <a:gd name="connsiteY61" fmla="*/ 1076375 h 1857426"/>
                <a:gd name="connsiteX62" fmla="*/ 1015747 w 2481292"/>
                <a:gd name="connsiteY62" fmla="*/ 1009701 h 1857426"/>
                <a:gd name="connsiteX63" fmla="*/ 1113378 w 2481292"/>
                <a:gd name="connsiteY63" fmla="*/ 933501 h 1857426"/>
                <a:gd name="connsiteX64" fmla="*/ 1172909 w 2481292"/>
                <a:gd name="connsiteY64" fmla="*/ 883495 h 1857426"/>
                <a:gd name="connsiteX65" fmla="*/ 1213390 w 2481292"/>
                <a:gd name="connsiteY65" fmla="*/ 854920 h 1857426"/>
                <a:gd name="connsiteX66" fmla="*/ 1256254 w 2481292"/>
                <a:gd name="connsiteY66" fmla="*/ 845394 h 1857426"/>
                <a:gd name="connsiteX67" fmla="*/ 1311022 w 2481292"/>
                <a:gd name="connsiteY67" fmla="*/ 881114 h 1857426"/>
                <a:gd name="connsiteX68" fmla="*/ 1358647 w 2481292"/>
                <a:gd name="connsiteY68" fmla="*/ 919213 h 1857426"/>
                <a:gd name="connsiteX69" fmla="*/ 1439609 w 2481292"/>
                <a:gd name="connsiteY69" fmla="*/ 978745 h 1857426"/>
                <a:gd name="connsiteX70" fmla="*/ 1539622 w 2481292"/>
                <a:gd name="connsiteY70" fmla="*/ 1050182 h 1857426"/>
                <a:gd name="connsiteX71" fmla="*/ 1620585 w 2481292"/>
                <a:gd name="connsiteY71" fmla="*/ 1095426 h 1857426"/>
                <a:gd name="connsiteX72" fmla="*/ 1732503 w 2481292"/>
                <a:gd name="connsiteY72" fmla="*/ 1159720 h 1857426"/>
                <a:gd name="connsiteX73" fmla="*/ 1834896 w 2481292"/>
                <a:gd name="connsiteY73" fmla="*/ 1228776 h 1857426"/>
                <a:gd name="connsiteX74" fmla="*/ 1946816 w 2481292"/>
                <a:gd name="connsiteY74" fmla="*/ 1307356 h 1857426"/>
                <a:gd name="connsiteX75" fmla="*/ 2051589 w 2481292"/>
                <a:gd name="connsiteY75" fmla="*/ 1390701 h 1857426"/>
                <a:gd name="connsiteX76" fmla="*/ 2115883 w 2481292"/>
                <a:gd name="connsiteY76" fmla="*/ 1457376 h 1857426"/>
                <a:gd name="connsiteX77" fmla="*/ 2165888 w 2481292"/>
                <a:gd name="connsiteY77" fmla="*/ 1519288 h 1857426"/>
                <a:gd name="connsiteX78" fmla="*/ 2187318 w 2481292"/>
                <a:gd name="connsiteY78" fmla="*/ 1590726 h 1857426"/>
                <a:gd name="connsiteX79" fmla="*/ 2182556 w 2481292"/>
                <a:gd name="connsiteY79" fmla="*/ 1652638 h 1857426"/>
                <a:gd name="connsiteX80" fmla="*/ 2151600 w 2481292"/>
                <a:gd name="connsiteY80" fmla="*/ 1693120 h 1857426"/>
                <a:gd name="connsiteX81" fmla="*/ 2411156 w 2481292"/>
                <a:gd name="connsiteY81" fmla="*/ 1857426 h 1857426"/>
                <a:gd name="connsiteX82" fmla="*/ 2446875 w 2481292"/>
                <a:gd name="connsiteY82" fmla="*/ 1795513 h 1857426"/>
                <a:gd name="connsiteX83" fmla="*/ 2477831 w 2481292"/>
                <a:gd name="connsiteY83" fmla="*/ 1740744 h 1857426"/>
                <a:gd name="connsiteX84" fmla="*/ 2480212 w 2481292"/>
                <a:gd name="connsiteY84" fmla="*/ 1645494 h 1857426"/>
                <a:gd name="connsiteX0" fmla="*/ 1868233 w 2487392"/>
                <a:gd name="connsiteY0" fmla="*/ 2435 h 1857426"/>
                <a:gd name="connsiteX1" fmla="*/ 1884902 w 2487392"/>
                <a:gd name="connsiteY1" fmla="*/ 54823 h 1857426"/>
                <a:gd name="connsiteX2" fmla="*/ 1820608 w 2487392"/>
                <a:gd name="connsiteY2" fmla="*/ 116735 h 1857426"/>
                <a:gd name="connsiteX3" fmla="*/ 1758696 w 2487392"/>
                <a:gd name="connsiteY3" fmla="*/ 190554 h 1857426"/>
                <a:gd name="connsiteX4" fmla="*/ 1696783 w 2487392"/>
                <a:gd name="connsiteY4" fmla="*/ 261991 h 1857426"/>
                <a:gd name="connsiteX5" fmla="*/ 1606296 w 2487392"/>
                <a:gd name="connsiteY5" fmla="*/ 352479 h 1857426"/>
                <a:gd name="connsiteX6" fmla="*/ 1542002 w 2487392"/>
                <a:gd name="connsiteY6" fmla="*/ 414391 h 1857426"/>
                <a:gd name="connsiteX7" fmla="*/ 1463421 w 2487392"/>
                <a:gd name="connsiteY7" fmla="*/ 483448 h 1857426"/>
                <a:gd name="connsiteX8" fmla="*/ 1372933 w 2487392"/>
                <a:gd name="connsiteY8" fmla="*/ 571554 h 1857426"/>
                <a:gd name="connsiteX9" fmla="*/ 1308640 w 2487392"/>
                <a:gd name="connsiteY9" fmla="*/ 616798 h 1857426"/>
                <a:gd name="connsiteX10" fmla="*/ 1265777 w 2487392"/>
                <a:gd name="connsiteY10" fmla="*/ 642991 h 1857426"/>
                <a:gd name="connsiteX11" fmla="*/ 1225296 w 2487392"/>
                <a:gd name="connsiteY11" fmla="*/ 647754 h 1857426"/>
                <a:gd name="connsiteX12" fmla="*/ 1177671 w 2487392"/>
                <a:gd name="connsiteY12" fmla="*/ 628704 h 1857426"/>
                <a:gd name="connsiteX13" fmla="*/ 1120521 w 2487392"/>
                <a:gd name="connsiteY13" fmla="*/ 590604 h 1857426"/>
                <a:gd name="connsiteX14" fmla="*/ 1037177 w 2487392"/>
                <a:gd name="connsiteY14" fmla="*/ 519166 h 1857426"/>
                <a:gd name="connsiteX15" fmla="*/ 915733 w 2487392"/>
                <a:gd name="connsiteY15" fmla="*/ 404866 h 1857426"/>
                <a:gd name="connsiteX16" fmla="*/ 837152 w 2487392"/>
                <a:gd name="connsiteY16" fmla="*/ 323904 h 1857426"/>
                <a:gd name="connsiteX17" fmla="*/ 770477 w 2487392"/>
                <a:gd name="connsiteY17" fmla="*/ 247704 h 1857426"/>
                <a:gd name="connsiteX18" fmla="*/ 682371 w 2487392"/>
                <a:gd name="connsiteY18" fmla="*/ 147691 h 1857426"/>
                <a:gd name="connsiteX19" fmla="*/ 627602 w 2487392"/>
                <a:gd name="connsiteY19" fmla="*/ 81016 h 1857426"/>
                <a:gd name="connsiteX20" fmla="*/ 599027 w 2487392"/>
                <a:gd name="connsiteY20" fmla="*/ 52441 h 1857426"/>
                <a:gd name="connsiteX21" fmla="*/ 596646 w 2487392"/>
                <a:gd name="connsiteY21" fmla="*/ 54 h 1857426"/>
                <a:gd name="connsiteX22" fmla="*/ 341852 w 2487392"/>
                <a:gd name="connsiteY22" fmla="*/ 42916 h 1857426"/>
                <a:gd name="connsiteX23" fmla="*/ 384715 w 2487392"/>
                <a:gd name="connsiteY23" fmla="*/ 64348 h 1857426"/>
                <a:gd name="connsiteX24" fmla="*/ 432340 w 2487392"/>
                <a:gd name="connsiteY24" fmla="*/ 121498 h 1857426"/>
                <a:gd name="connsiteX25" fmla="*/ 477583 w 2487392"/>
                <a:gd name="connsiteY25" fmla="*/ 185791 h 1857426"/>
                <a:gd name="connsiteX26" fmla="*/ 565690 w 2487392"/>
                <a:gd name="connsiteY26" fmla="*/ 266754 h 1857426"/>
                <a:gd name="connsiteX27" fmla="*/ 610933 w 2487392"/>
                <a:gd name="connsiteY27" fmla="*/ 321523 h 1857426"/>
                <a:gd name="connsiteX28" fmla="*/ 651415 w 2487392"/>
                <a:gd name="connsiteY28" fmla="*/ 364385 h 1857426"/>
                <a:gd name="connsiteX29" fmla="*/ 708565 w 2487392"/>
                <a:gd name="connsiteY29" fmla="*/ 414391 h 1857426"/>
                <a:gd name="connsiteX30" fmla="*/ 753808 w 2487392"/>
                <a:gd name="connsiteY30" fmla="*/ 473923 h 1857426"/>
                <a:gd name="connsiteX31" fmla="*/ 818102 w 2487392"/>
                <a:gd name="connsiteY31" fmla="*/ 538216 h 1857426"/>
                <a:gd name="connsiteX32" fmla="*/ 860965 w 2487392"/>
                <a:gd name="connsiteY32" fmla="*/ 578698 h 1857426"/>
                <a:gd name="connsiteX33" fmla="*/ 903827 w 2487392"/>
                <a:gd name="connsiteY33" fmla="*/ 626323 h 1857426"/>
                <a:gd name="connsiteX34" fmla="*/ 963358 w 2487392"/>
                <a:gd name="connsiteY34" fmla="*/ 671566 h 1857426"/>
                <a:gd name="connsiteX35" fmla="*/ 1003840 w 2487392"/>
                <a:gd name="connsiteY35" fmla="*/ 728716 h 1857426"/>
                <a:gd name="connsiteX36" fmla="*/ 1015746 w 2487392"/>
                <a:gd name="connsiteY36" fmla="*/ 778723 h 1857426"/>
                <a:gd name="connsiteX37" fmla="*/ 1010983 w 2487392"/>
                <a:gd name="connsiteY37" fmla="*/ 828729 h 1857426"/>
                <a:gd name="connsiteX38" fmla="*/ 994315 w 2487392"/>
                <a:gd name="connsiteY38" fmla="*/ 893023 h 1857426"/>
                <a:gd name="connsiteX39" fmla="*/ 927640 w 2487392"/>
                <a:gd name="connsiteY39" fmla="*/ 945410 h 1857426"/>
                <a:gd name="connsiteX40" fmla="*/ 818102 w 2487392"/>
                <a:gd name="connsiteY40" fmla="*/ 995416 h 1857426"/>
                <a:gd name="connsiteX41" fmla="*/ 706183 w 2487392"/>
                <a:gd name="connsiteY41" fmla="*/ 1045423 h 1857426"/>
                <a:gd name="connsiteX42" fmla="*/ 568071 w 2487392"/>
                <a:gd name="connsiteY42" fmla="*/ 1114479 h 1857426"/>
                <a:gd name="connsiteX43" fmla="*/ 444246 w 2487392"/>
                <a:gd name="connsiteY43" fmla="*/ 1185916 h 1857426"/>
                <a:gd name="connsiteX44" fmla="*/ 322801 w 2487392"/>
                <a:gd name="connsiteY44" fmla="*/ 1266878 h 1857426"/>
                <a:gd name="connsiteX45" fmla="*/ 156114 w 2487392"/>
                <a:gd name="connsiteY45" fmla="*/ 1409753 h 1857426"/>
                <a:gd name="connsiteX46" fmla="*/ 70391 w 2487392"/>
                <a:gd name="connsiteY46" fmla="*/ 1514531 h 1857426"/>
                <a:gd name="connsiteX47" fmla="*/ 29909 w 2487392"/>
                <a:gd name="connsiteY47" fmla="*/ 1571680 h 1857426"/>
                <a:gd name="connsiteX48" fmla="*/ 1334 w 2487392"/>
                <a:gd name="connsiteY48" fmla="*/ 1652642 h 1857426"/>
                <a:gd name="connsiteX49" fmla="*/ 6096 w 2487392"/>
                <a:gd name="connsiteY49" fmla="*/ 1724078 h 1857426"/>
                <a:gd name="connsiteX50" fmla="*/ 32290 w 2487392"/>
                <a:gd name="connsiteY50" fmla="*/ 1790752 h 1857426"/>
                <a:gd name="connsiteX51" fmla="*/ 60866 w 2487392"/>
                <a:gd name="connsiteY51" fmla="*/ 1835996 h 1857426"/>
                <a:gd name="connsiteX52" fmla="*/ 332328 w 2487392"/>
                <a:gd name="connsiteY52" fmla="*/ 1700264 h 1857426"/>
                <a:gd name="connsiteX53" fmla="*/ 301372 w 2487392"/>
                <a:gd name="connsiteY53" fmla="*/ 1647875 h 1857426"/>
                <a:gd name="connsiteX54" fmla="*/ 301372 w 2487392"/>
                <a:gd name="connsiteY54" fmla="*/ 1569295 h 1857426"/>
                <a:gd name="connsiteX55" fmla="*/ 329947 w 2487392"/>
                <a:gd name="connsiteY55" fmla="*/ 1502619 h 1857426"/>
                <a:gd name="connsiteX56" fmla="*/ 406147 w 2487392"/>
                <a:gd name="connsiteY56" fmla="*/ 1419276 h 1857426"/>
                <a:gd name="connsiteX57" fmla="*/ 475204 w 2487392"/>
                <a:gd name="connsiteY57" fmla="*/ 1352601 h 1857426"/>
                <a:gd name="connsiteX58" fmla="*/ 558547 w 2487392"/>
                <a:gd name="connsiteY58" fmla="*/ 1295451 h 1857426"/>
                <a:gd name="connsiteX59" fmla="*/ 672847 w 2487392"/>
                <a:gd name="connsiteY59" fmla="*/ 1214489 h 1857426"/>
                <a:gd name="connsiteX60" fmla="*/ 782384 w 2487392"/>
                <a:gd name="connsiteY60" fmla="*/ 1150195 h 1857426"/>
                <a:gd name="connsiteX61" fmla="*/ 908591 w 2487392"/>
                <a:gd name="connsiteY61" fmla="*/ 1076375 h 1857426"/>
                <a:gd name="connsiteX62" fmla="*/ 1015747 w 2487392"/>
                <a:gd name="connsiteY62" fmla="*/ 1009701 h 1857426"/>
                <a:gd name="connsiteX63" fmla="*/ 1113378 w 2487392"/>
                <a:gd name="connsiteY63" fmla="*/ 933501 h 1857426"/>
                <a:gd name="connsiteX64" fmla="*/ 1172909 w 2487392"/>
                <a:gd name="connsiteY64" fmla="*/ 883495 h 1857426"/>
                <a:gd name="connsiteX65" fmla="*/ 1213390 w 2487392"/>
                <a:gd name="connsiteY65" fmla="*/ 854920 h 1857426"/>
                <a:gd name="connsiteX66" fmla="*/ 1256254 w 2487392"/>
                <a:gd name="connsiteY66" fmla="*/ 845394 h 1857426"/>
                <a:gd name="connsiteX67" fmla="*/ 1311022 w 2487392"/>
                <a:gd name="connsiteY67" fmla="*/ 881114 h 1857426"/>
                <a:gd name="connsiteX68" fmla="*/ 1358647 w 2487392"/>
                <a:gd name="connsiteY68" fmla="*/ 919213 h 1857426"/>
                <a:gd name="connsiteX69" fmla="*/ 1439609 w 2487392"/>
                <a:gd name="connsiteY69" fmla="*/ 978745 h 1857426"/>
                <a:gd name="connsiteX70" fmla="*/ 1539622 w 2487392"/>
                <a:gd name="connsiteY70" fmla="*/ 1050182 h 1857426"/>
                <a:gd name="connsiteX71" fmla="*/ 1620585 w 2487392"/>
                <a:gd name="connsiteY71" fmla="*/ 1095426 h 1857426"/>
                <a:gd name="connsiteX72" fmla="*/ 1732503 w 2487392"/>
                <a:gd name="connsiteY72" fmla="*/ 1159720 h 1857426"/>
                <a:gd name="connsiteX73" fmla="*/ 1834896 w 2487392"/>
                <a:gd name="connsiteY73" fmla="*/ 1228776 h 1857426"/>
                <a:gd name="connsiteX74" fmla="*/ 1946816 w 2487392"/>
                <a:gd name="connsiteY74" fmla="*/ 1307356 h 1857426"/>
                <a:gd name="connsiteX75" fmla="*/ 2051589 w 2487392"/>
                <a:gd name="connsiteY75" fmla="*/ 1390701 h 1857426"/>
                <a:gd name="connsiteX76" fmla="*/ 2115883 w 2487392"/>
                <a:gd name="connsiteY76" fmla="*/ 1457376 h 1857426"/>
                <a:gd name="connsiteX77" fmla="*/ 2165888 w 2487392"/>
                <a:gd name="connsiteY77" fmla="*/ 1519288 h 1857426"/>
                <a:gd name="connsiteX78" fmla="*/ 2187318 w 2487392"/>
                <a:gd name="connsiteY78" fmla="*/ 1590726 h 1857426"/>
                <a:gd name="connsiteX79" fmla="*/ 2182556 w 2487392"/>
                <a:gd name="connsiteY79" fmla="*/ 1652638 h 1857426"/>
                <a:gd name="connsiteX80" fmla="*/ 2151600 w 2487392"/>
                <a:gd name="connsiteY80" fmla="*/ 1693120 h 1857426"/>
                <a:gd name="connsiteX81" fmla="*/ 2411156 w 2487392"/>
                <a:gd name="connsiteY81" fmla="*/ 1857426 h 1857426"/>
                <a:gd name="connsiteX82" fmla="*/ 2446875 w 2487392"/>
                <a:gd name="connsiteY82" fmla="*/ 1795513 h 1857426"/>
                <a:gd name="connsiteX83" fmla="*/ 2477831 w 2487392"/>
                <a:gd name="connsiteY83" fmla="*/ 1740744 h 1857426"/>
                <a:gd name="connsiteX84" fmla="*/ 2487355 w 2487392"/>
                <a:gd name="connsiteY84" fmla="*/ 1669306 h 1857426"/>
                <a:gd name="connsiteX0" fmla="*/ 1868233 w 2488060"/>
                <a:gd name="connsiteY0" fmla="*/ 2435 h 1857426"/>
                <a:gd name="connsiteX1" fmla="*/ 1884902 w 2488060"/>
                <a:gd name="connsiteY1" fmla="*/ 54823 h 1857426"/>
                <a:gd name="connsiteX2" fmla="*/ 1820608 w 2488060"/>
                <a:gd name="connsiteY2" fmla="*/ 116735 h 1857426"/>
                <a:gd name="connsiteX3" fmla="*/ 1758696 w 2488060"/>
                <a:gd name="connsiteY3" fmla="*/ 190554 h 1857426"/>
                <a:gd name="connsiteX4" fmla="*/ 1696783 w 2488060"/>
                <a:gd name="connsiteY4" fmla="*/ 261991 h 1857426"/>
                <a:gd name="connsiteX5" fmla="*/ 1606296 w 2488060"/>
                <a:gd name="connsiteY5" fmla="*/ 352479 h 1857426"/>
                <a:gd name="connsiteX6" fmla="*/ 1542002 w 2488060"/>
                <a:gd name="connsiteY6" fmla="*/ 414391 h 1857426"/>
                <a:gd name="connsiteX7" fmla="*/ 1463421 w 2488060"/>
                <a:gd name="connsiteY7" fmla="*/ 483448 h 1857426"/>
                <a:gd name="connsiteX8" fmla="*/ 1372933 w 2488060"/>
                <a:gd name="connsiteY8" fmla="*/ 571554 h 1857426"/>
                <a:gd name="connsiteX9" fmla="*/ 1308640 w 2488060"/>
                <a:gd name="connsiteY9" fmla="*/ 616798 h 1857426"/>
                <a:gd name="connsiteX10" fmla="*/ 1265777 w 2488060"/>
                <a:gd name="connsiteY10" fmla="*/ 642991 h 1857426"/>
                <a:gd name="connsiteX11" fmla="*/ 1225296 w 2488060"/>
                <a:gd name="connsiteY11" fmla="*/ 647754 h 1857426"/>
                <a:gd name="connsiteX12" fmla="*/ 1177671 w 2488060"/>
                <a:gd name="connsiteY12" fmla="*/ 628704 h 1857426"/>
                <a:gd name="connsiteX13" fmla="*/ 1120521 w 2488060"/>
                <a:gd name="connsiteY13" fmla="*/ 590604 h 1857426"/>
                <a:gd name="connsiteX14" fmla="*/ 1037177 w 2488060"/>
                <a:gd name="connsiteY14" fmla="*/ 519166 h 1857426"/>
                <a:gd name="connsiteX15" fmla="*/ 915733 w 2488060"/>
                <a:gd name="connsiteY15" fmla="*/ 404866 h 1857426"/>
                <a:gd name="connsiteX16" fmla="*/ 837152 w 2488060"/>
                <a:gd name="connsiteY16" fmla="*/ 323904 h 1857426"/>
                <a:gd name="connsiteX17" fmla="*/ 770477 w 2488060"/>
                <a:gd name="connsiteY17" fmla="*/ 247704 h 1857426"/>
                <a:gd name="connsiteX18" fmla="*/ 682371 w 2488060"/>
                <a:gd name="connsiteY18" fmla="*/ 147691 h 1857426"/>
                <a:gd name="connsiteX19" fmla="*/ 627602 w 2488060"/>
                <a:gd name="connsiteY19" fmla="*/ 81016 h 1857426"/>
                <a:gd name="connsiteX20" fmla="*/ 599027 w 2488060"/>
                <a:gd name="connsiteY20" fmla="*/ 52441 h 1857426"/>
                <a:gd name="connsiteX21" fmla="*/ 596646 w 2488060"/>
                <a:gd name="connsiteY21" fmla="*/ 54 h 1857426"/>
                <a:gd name="connsiteX22" fmla="*/ 341852 w 2488060"/>
                <a:gd name="connsiteY22" fmla="*/ 42916 h 1857426"/>
                <a:gd name="connsiteX23" fmla="*/ 384715 w 2488060"/>
                <a:gd name="connsiteY23" fmla="*/ 64348 h 1857426"/>
                <a:gd name="connsiteX24" fmla="*/ 432340 w 2488060"/>
                <a:gd name="connsiteY24" fmla="*/ 121498 h 1857426"/>
                <a:gd name="connsiteX25" fmla="*/ 477583 w 2488060"/>
                <a:gd name="connsiteY25" fmla="*/ 185791 h 1857426"/>
                <a:gd name="connsiteX26" fmla="*/ 565690 w 2488060"/>
                <a:gd name="connsiteY26" fmla="*/ 266754 h 1857426"/>
                <a:gd name="connsiteX27" fmla="*/ 610933 w 2488060"/>
                <a:gd name="connsiteY27" fmla="*/ 321523 h 1857426"/>
                <a:gd name="connsiteX28" fmla="*/ 651415 w 2488060"/>
                <a:gd name="connsiteY28" fmla="*/ 364385 h 1857426"/>
                <a:gd name="connsiteX29" fmla="*/ 708565 w 2488060"/>
                <a:gd name="connsiteY29" fmla="*/ 414391 h 1857426"/>
                <a:gd name="connsiteX30" fmla="*/ 753808 w 2488060"/>
                <a:gd name="connsiteY30" fmla="*/ 473923 h 1857426"/>
                <a:gd name="connsiteX31" fmla="*/ 818102 w 2488060"/>
                <a:gd name="connsiteY31" fmla="*/ 538216 h 1857426"/>
                <a:gd name="connsiteX32" fmla="*/ 860965 w 2488060"/>
                <a:gd name="connsiteY32" fmla="*/ 578698 h 1857426"/>
                <a:gd name="connsiteX33" fmla="*/ 903827 w 2488060"/>
                <a:gd name="connsiteY33" fmla="*/ 626323 h 1857426"/>
                <a:gd name="connsiteX34" fmla="*/ 963358 w 2488060"/>
                <a:gd name="connsiteY34" fmla="*/ 671566 h 1857426"/>
                <a:gd name="connsiteX35" fmla="*/ 1003840 w 2488060"/>
                <a:gd name="connsiteY35" fmla="*/ 728716 h 1857426"/>
                <a:gd name="connsiteX36" fmla="*/ 1015746 w 2488060"/>
                <a:gd name="connsiteY36" fmla="*/ 778723 h 1857426"/>
                <a:gd name="connsiteX37" fmla="*/ 1010983 w 2488060"/>
                <a:gd name="connsiteY37" fmla="*/ 828729 h 1857426"/>
                <a:gd name="connsiteX38" fmla="*/ 994315 w 2488060"/>
                <a:gd name="connsiteY38" fmla="*/ 893023 h 1857426"/>
                <a:gd name="connsiteX39" fmla="*/ 927640 w 2488060"/>
                <a:gd name="connsiteY39" fmla="*/ 945410 h 1857426"/>
                <a:gd name="connsiteX40" fmla="*/ 818102 w 2488060"/>
                <a:gd name="connsiteY40" fmla="*/ 995416 h 1857426"/>
                <a:gd name="connsiteX41" fmla="*/ 706183 w 2488060"/>
                <a:gd name="connsiteY41" fmla="*/ 1045423 h 1857426"/>
                <a:gd name="connsiteX42" fmla="*/ 568071 w 2488060"/>
                <a:gd name="connsiteY42" fmla="*/ 1114479 h 1857426"/>
                <a:gd name="connsiteX43" fmla="*/ 444246 w 2488060"/>
                <a:gd name="connsiteY43" fmla="*/ 1185916 h 1857426"/>
                <a:gd name="connsiteX44" fmla="*/ 322801 w 2488060"/>
                <a:gd name="connsiteY44" fmla="*/ 1266878 h 1857426"/>
                <a:gd name="connsiteX45" fmla="*/ 156114 w 2488060"/>
                <a:gd name="connsiteY45" fmla="*/ 1409753 h 1857426"/>
                <a:gd name="connsiteX46" fmla="*/ 70391 w 2488060"/>
                <a:gd name="connsiteY46" fmla="*/ 1514531 h 1857426"/>
                <a:gd name="connsiteX47" fmla="*/ 29909 w 2488060"/>
                <a:gd name="connsiteY47" fmla="*/ 1571680 h 1857426"/>
                <a:gd name="connsiteX48" fmla="*/ 1334 w 2488060"/>
                <a:gd name="connsiteY48" fmla="*/ 1652642 h 1857426"/>
                <a:gd name="connsiteX49" fmla="*/ 6096 w 2488060"/>
                <a:gd name="connsiteY49" fmla="*/ 1724078 h 1857426"/>
                <a:gd name="connsiteX50" fmla="*/ 32290 w 2488060"/>
                <a:gd name="connsiteY50" fmla="*/ 1790752 h 1857426"/>
                <a:gd name="connsiteX51" fmla="*/ 60866 w 2488060"/>
                <a:gd name="connsiteY51" fmla="*/ 1835996 h 1857426"/>
                <a:gd name="connsiteX52" fmla="*/ 332328 w 2488060"/>
                <a:gd name="connsiteY52" fmla="*/ 1700264 h 1857426"/>
                <a:gd name="connsiteX53" fmla="*/ 301372 w 2488060"/>
                <a:gd name="connsiteY53" fmla="*/ 1647875 h 1857426"/>
                <a:gd name="connsiteX54" fmla="*/ 301372 w 2488060"/>
                <a:gd name="connsiteY54" fmla="*/ 1569295 h 1857426"/>
                <a:gd name="connsiteX55" fmla="*/ 329947 w 2488060"/>
                <a:gd name="connsiteY55" fmla="*/ 1502619 h 1857426"/>
                <a:gd name="connsiteX56" fmla="*/ 406147 w 2488060"/>
                <a:gd name="connsiteY56" fmla="*/ 1419276 h 1857426"/>
                <a:gd name="connsiteX57" fmla="*/ 475204 w 2488060"/>
                <a:gd name="connsiteY57" fmla="*/ 1352601 h 1857426"/>
                <a:gd name="connsiteX58" fmla="*/ 558547 w 2488060"/>
                <a:gd name="connsiteY58" fmla="*/ 1295451 h 1857426"/>
                <a:gd name="connsiteX59" fmla="*/ 672847 w 2488060"/>
                <a:gd name="connsiteY59" fmla="*/ 1214489 h 1857426"/>
                <a:gd name="connsiteX60" fmla="*/ 782384 w 2488060"/>
                <a:gd name="connsiteY60" fmla="*/ 1150195 h 1857426"/>
                <a:gd name="connsiteX61" fmla="*/ 908591 w 2488060"/>
                <a:gd name="connsiteY61" fmla="*/ 1076375 h 1857426"/>
                <a:gd name="connsiteX62" fmla="*/ 1015747 w 2488060"/>
                <a:gd name="connsiteY62" fmla="*/ 1009701 h 1857426"/>
                <a:gd name="connsiteX63" fmla="*/ 1113378 w 2488060"/>
                <a:gd name="connsiteY63" fmla="*/ 933501 h 1857426"/>
                <a:gd name="connsiteX64" fmla="*/ 1172909 w 2488060"/>
                <a:gd name="connsiteY64" fmla="*/ 883495 h 1857426"/>
                <a:gd name="connsiteX65" fmla="*/ 1213390 w 2488060"/>
                <a:gd name="connsiteY65" fmla="*/ 854920 h 1857426"/>
                <a:gd name="connsiteX66" fmla="*/ 1256254 w 2488060"/>
                <a:gd name="connsiteY66" fmla="*/ 845394 h 1857426"/>
                <a:gd name="connsiteX67" fmla="*/ 1311022 w 2488060"/>
                <a:gd name="connsiteY67" fmla="*/ 881114 h 1857426"/>
                <a:gd name="connsiteX68" fmla="*/ 1358647 w 2488060"/>
                <a:gd name="connsiteY68" fmla="*/ 919213 h 1857426"/>
                <a:gd name="connsiteX69" fmla="*/ 1439609 w 2488060"/>
                <a:gd name="connsiteY69" fmla="*/ 978745 h 1857426"/>
                <a:gd name="connsiteX70" fmla="*/ 1539622 w 2488060"/>
                <a:gd name="connsiteY70" fmla="*/ 1050182 h 1857426"/>
                <a:gd name="connsiteX71" fmla="*/ 1620585 w 2488060"/>
                <a:gd name="connsiteY71" fmla="*/ 1095426 h 1857426"/>
                <a:gd name="connsiteX72" fmla="*/ 1732503 w 2488060"/>
                <a:gd name="connsiteY72" fmla="*/ 1159720 h 1857426"/>
                <a:gd name="connsiteX73" fmla="*/ 1834896 w 2488060"/>
                <a:gd name="connsiteY73" fmla="*/ 1228776 h 1857426"/>
                <a:gd name="connsiteX74" fmla="*/ 1946816 w 2488060"/>
                <a:gd name="connsiteY74" fmla="*/ 1307356 h 1857426"/>
                <a:gd name="connsiteX75" fmla="*/ 2051589 w 2488060"/>
                <a:gd name="connsiteY75" fmla="*/ 1390701 h 1857426"/>
                <a:gd name="connsiteX76" fmla="*/ 2115883 w 2488060"/>
                <a:gd name="connsiteY76" fmla="*/ 1457376 h 1857426"/>
                <a:gd name="connsiteX77" fmla="*/ 2165888 w 2488060"/>
                <a:gd name="connsiteY77" fmla="*/ 1519288 h 1857426"/>
                <a:gd name="connsiteX78" fmla="*/ 2187318 w 2488060"/>
                <a:gd name="connsiteY78" fmla="*/ 1590726 h 1857426"/>
                <a:gd name="connsiteX79" fmla="*/ 2182556 w 2488060"/>
                <a:gd name="connsiteY79" fmla="*/ 1652638 h 1857426"/>
                <a:gd name="connsiteX80" fmla="*/ 2151600 w 2488060"/>
                <a:gd name="connsiteY80" fmla="*/ 1693120 h 1857426"/>
                <a:gd name="connsiteX81" fmla="*/ 2411156 w 2488060"/>
                <a:gd name="connsiteY81" fmla="*/ 1857426 h 1857426"/>
                <a:gd name="connsiteX82" fmla="*/ 2446875 w 2488060"/>
                <a:gd name="connsiteY82" fmla="*/ 1795513 h 1857426"/>
                <a:gd name="connsiteX83" fmla="*/ 2477831 w 2488060"/>
                <a:gd name="connsiteY83" fmla="*/ 1740744 h 1857426"/>
                <a:gd name="connsiteX84" fmla="*/ 2487355 w 2488060"/>
                <a:gd name="connsiteY84" fmla="*/ 1669306 h 1857426"/>
                <a:gd name="connsiteX85" fmla="*/ 2487355 w 2488060"/>
                <a:gd name="connsiteY85" fmla="*/ 16716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73068 w 2487466"/>
                <a:gd name="connsiteY86" fmla="*/ 15812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423062 w 2487466"/>
                <a:gd name="connsiteY87" fmla="*/ 15002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346862 w 2487466"/>
                <a:gd name="connsiteY88" fmla="*/ 14216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265899 w 2487466"/>
                <a:gd name="connsiteY89" fmla="*/ 13430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163505 w 2487466"/>
                <a:gd name="connsiteY90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2070637 w 2487466"/>
                <a:gd name="connsiteY91" fmla="*/ 12073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980149 w 2487466"/>
                <a:gd name="connsiteY92" fmla="*/ 11549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870612 w 2487466"/>
                <a:gd name="connsiteY93" fmla="*/ 10930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761074 w 2487466"/>
                <a:gd name="connsiteY94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63443 w 2487466"/>
                <a:gd name="connsiteY94" fmla="*/ 9977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653918 w 2487466"/>
                <a:gd name="connsiteY95" fmla="*/ 9858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544380 w 2487466"/>
                <a:gd name="connsiteY96" fmla="*/ 9335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91993 w 2487466"/>
                <a:gd name="connsiteY97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8180 w 2487466"/>
                <a:gd name="connsiteY98" fmla="*/ 8334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65799 w 2487466"/>
                <a:gd name="connsiteY99" fmla="*/ 7644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489612 w 2487466"/>
                <a:gd name="connsiteY100" fmla="*/ 714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544380 w 2487466"/>
                <a:gd name="connsiteY101" fmla="*/ 6406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25343 w 2487466"/>
                <a:gd name="connsiteY102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699162 w 2487466"/>
                <a:gd name="connsiteY103" fmla="*/ 4929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787268 w 2487466"/>
                <a:gd name="connsiteY104" fmla="*/ 4048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863468 w 2487466"/>
                <a:gd name="connsiteY105" fmla="*/ 3167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1946812 w 2487466"/>
                <a:gd name="connsiteY106" fmla="*/ 2310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20630 w 2487466"/>
                <a:gd name="connsiteY107" fmla="*/ 1595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73018 w 2487466"/>
                <a:gd name="connsiteY108" fmla="*/ 810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15880 w 2487466"/>
                <a:gd name="connsiteY109" fmla="*/ 476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110" fmla="*/ 2165887 w 2487466"/>
                <a:gd name="connsiteY110" fmla="*/ 38150 h 1857426"/>
                <a:gd name="connsiteX0" fmla="*/ 1868233 w 2487466"/>
                <a:gd name="connsiteY0" fmla="*/ 9532 h 1864523"/>
                <a:gd name="connsiteX1" fmla="*/ 1884902 w 2487466"/>
                <a:gd name="connsiteY1" fmla="*/ 61920 h 1864523"/>
                <a:gd name="connsiteX2" fmla="*/ 1820608 w 2487466"/>
                <a:gd name="connsiteY2" fmla="*/ 123832 h 1864523"/>
                <a:gd name="connsiteX3" fmla="*/ 1758696 w 2487466"/>
                <a:gd name="connsiteY3" fmla="*/ 197651 h 1864523"/>
                <a:gd name="connsiteX4" fmla="*/ 1696783 w 2487466"/>
                <a:gd name="connsiteY4" fmla="*/ 269088 h 1864523"/>
                <a:gd name="connsiteX5" fmla="*/ 1606296 w 2487466"/>
                <a:gd name="connsiteY5" fmla="*/ 359576 h 1864523"/>
                <a:gd name="connsiteX6" fmla="*/ 1542002 w 2487466"/>
                <a:gd name="connsiteY6" fmla="*/ 421488 h 1864523"/>
                <a:gd name="connsiteX7" fmla="*/ 1463421 w 2487466"/>
                <a:gd name="connsiteY7" fmla="*/ 490545 h 1864523"/>
                <a:gd name="connsiteX8" fmla="*/ 1372933 w 2487466"/>
                <a:gd name="connsiteY8" fmla="*/ 578651 h 1864523"/>
                <a:gd name="connsiteX9" fmla="*/ 1308640 w 2487466"/>
                <a:gd name="connsiteY9" fmla="*/ 623895 h 1864523"/>
                <a:gd name="connsiteX10" fmla="*/ 1265777 w 2487466"/>
                <a:gd name="connsiteY10" fmla="*/ 650088 h 1864523"/>
                <a:gd name="connsiteX11" fmla="*/ 1225296 w 2487466"/>
                <a:gd name="connsiteY11" fmla="*/ 654851 h 1864523"/>
                <a:gd name="connsiteX12" fmla="*/ 1177671 w 2487466"/>
                <a:gd name="connsiteY12" fmla="*/ 635801 h 1864523"/>
                <a:gd name="connsiteX13" fmla="*/ 1120521 w 2487466"/>
                <a:gd name="connsiteY13" fmla="*/ 597701 h 1864523"/>
                <a:gd name="connsiteX14" fmla="*/ 1037177 w 2487466"/>
                <a:gd name="connsiteY14" fmla="*/ 526263 h 1864523"/>
                <a:gd name="connsiteX15" fmla="*/ 915733 w 2487466"/>
                <a:gd name="connsiteY15" fmla="*/ 411963 h 1864523"/>
                <a:gd name="connsiteX16" fmla="*/ 837152 w 2487466"/>
                <a:gd name="connsiteY16" fmla="*/ 331001 h 1864523"/>
                <a:gd name="connsiteX17" fmla="*/ 770477 w 2487466"/>
                <a:gd name="connsiteY17" fmla="*/ 254801 h 1864523"/>
                <a:gd name="connsiteX18" fmla="*/ 682371 w 2487466"/>
                <a:gd name="connsiteY18" fmla="*/ 154788 h 1864523"/>
                <a:gd name="connsiteX19" fmla="*/ 627602 w 2487466"/>
                <a:gd name="connsiteY19" fmla="*/ 88113 h 1864523"/>
                <a:gd name="connsiteX20" fmla="*/ 599027 w 2487466"/>
                <a:gd name="connsiteY20" fmla="*/ 59538 h 1864523"/>
                <a:gd name="connsiteX21" fmla="*/ 596646 w 2487466"/>
                <a:gd name="connsiteY21" fmla="*/ 7151 h 1864523"/>
                <a:gd name="connsiteX22" fmla="*/ 341852 w 2487466"/>
                <a:gd name="connsiteY22" fmla="*/ 50013 h 1864523"/>
                <a:gd name="connsiteX23" fmla="*/ 384715 w 2487466"/>
                <a:gd name="connsiteY23" fmla="*/ 71445 h 1864523"/>
                <a:gd name="connsiteX24" fmla="*/ 432340 w 2487466"/>
                <a:gd name="connsiteY24" fmla="*/ 128595 h 1864523"/>
                <a:gd name="connsiteX25" fmla="*/ 477583 w 2487466"/>
                <a:gd name="connsiteY25" fmla="*/ 192888 h 1864523"/>
                <a:gd name="connsiteX26" fmla="*/ 565690 w 2487466"/>
                <a:gd name="connsiteY26" fmla="*/ 273851 h 1864523"/>
                <a:gd name="connsiteX27" fmla="*/ 610933 w 2487466"/>
                <a:gd name="connsiteY27" fmla="*/ 328620 h 1864523"/>
                <a:gd name="connsiteX28" fmla="*/ 651415 w 2487466"/>
                <a:gd name="connsiteY28" fmla="*/ 371482 h 1864523"/>
                <a:gd name="connsiteX29" fmla="*/ 708565 w 2487466"/>
                <a:gd name="connsiteY29" fmla="*/ 421488 h 1864523"/>
                <a:gd name="connsiteX30" fmla="*/ 753808 w 2487466"/>
                <a:gd name="connsiteY30" fmla="*/ 481020 h 1864523"/>
                <a:gd name="connsiteX31" fmla="*/ 818102 w 2487466"/>
                <a:gd name="connsiteY31" fmla="*/ 545313 h 1864523"/>
                <a:gd name="connsiteX32" fmla="*/ 860965 w 2487466"/>
                <a:gd name="connsiteY32" fmla="*/ 585795 h 1864523"/>
                <a:gd name="connsiteX33" fmla="*/ 903827 w 2487466"/>
                <a:gd name="connsiteY33" fmla="*/ 633420 h 1864523"/>
                <a:gd name="connsiteX34" fmla="*/ 963358 w 2487466"/>
                <a:gd name="connsiteY34" fmla="*/ 678663 h 1864523"/>
                <a:gd name="connsiteX35" fmla="*/ 1003840 w 2487466"/>
                <a:gd name="connsiteY35" fmla="*/ 735813 h 1864523"/>
                <a:gd name="connsiteX36" fmla="*/ 1015746 w 2487466"/>
                <a:gd name="connsiteY36" fmla="*/ 785820 h 1864523"/>
                <a:gd name="connsiteX37" fmla="*/ 1010983 w 2487466"/>
                <a:gd name="connsiteY37" fmla="*/ 835826 h 1864523"/>
                <a:gd name="connsiteX38" fmla="*/ 994315 w 2487466"/>
                <a:gd name="connsiteY38" fmla="*/ 900120 h 1864523"/>
                <a:gd name="connsiteX39" fmla="*/ 927640 w 2487466"/>
                <a:gd name="connsiteY39" fmla="*/ 952507 h 1864523"/>
                <a:gd name="connsiteX40" fmla="*/ 818102 w 2487466"/>
                <a:gd name="connsiteY40" fmla="*/ 1002513 h 1864523"/>
                <a:gd name="connsiteX41" fmla="*/ 706183 w 2487466"/>
                <a:gd name="connsiteY41" fmla="*/ 1052520 h 1864523"/>
                <a:gd name="connsiteX42" fmla="*/ 568071 w 2487466"/>
                <a:gd name="connsiteY42" fmla="*/ 1121576 h 1864523"/>
                <a:gd name="connsiteX43" fmla="*/ 444246 w 2487466"/>
                <a:gd name="connsiteY43" fmla="*/ 1193013 h 1864523"/>
                <a:gd name="connsiteX44" fmla="*/ 322801 w 2487466"/>
                <a:gd name="connsiteY44" fmla="*/ 1273975 h 1864523"/>
                <a:gd name="connsiteX45" fmla="*/ 156114 w 2487466"/>
                <a:gd name="connsiteY45" fmla="*/ 1416850 h 1864523"/>
                <a:gd name="connsiteX46" fmla="*/ 70391 w 2487466"/>
                <a:gd name="connsiteY46" fmla="*/ 1521628 h 1864523"/>
                <a:gd name="connsiteX47" fmla="*/ 29909 w 2487466"/>
                <a:gd name="connsiteY47" fmla="*/ 1578777 h 1864523"/>
                <a:gd name="connsiteX48" fmla="*/ 1334 w 2487466"/>
                <a:gd name="connsiteY48" fmla="*/ 1659739 h 1864523"/>
                <a:gd name="connsiteX49" fmla="*/ 6096 w 2487466"/>
                <a:gd name="connsiteY49" fmla="*/ 1731175 h 1864523"/>
                <a:gd name="connsiteX50" fmla="*/ 32290 w 2487466"/>
                <a:gd name="connsiteY50" fmla="*/ 1797849 h 1864523"/>
                <a:gd name="connsiteX51" fmla="*/ 60866 w 2487466"/>
                <a:gd name="connsiteY51" fmla="*/ 1843093 h 1864523"/>
                <a:gd name="connsiteX52" fmla="*/ 332328 w 2487466"/>
                <a:gd name="connsiteY52" fmla="*/ 1707361 h 1864523"/>
                <a:gd name="connsiteX53" fmla="*/ 301372 w 2487466"/>
                <a:gd name="connsiteY53" fmla="*/ 1654972 h 1864523"/>
                <a:gd name="connsiteX54" fmla="*/ 301372 w 2487466"/>
                <a:gd name="connsiteY54" fmla="*/ 1576392 h 1864523"/>
                <a:gd name="connsiteX55" fmla="*/ 329947 w 2487466"/>
                <a:gd name="connsiteY55" fmla="*/ 1509716 h 1864523"/>
                <a:gd name="connsiteX56" fmla="*/ 406147 w 2487466"/>
                <a:gd name="connsiteY56" fmla="*/ 1426373 h 1864523"/>
                <a:gd name="connsiteX57" fmla="*/ 475204 w 2487466"/>
                <a:gd name="connsiteY57" fmla="*/ 1359698 h 1864523"/>
                <a:gd name="connsiteX58" fmla="*/ 558547 w 2487466"/>
                <a:gd name="connsiteY58" fmla="*/ 1302548 h 1864523"/>
                <a:gd name="connsiteX59" fmla="*/ 672847 w 2487466"/>
                <a:gd name="connsiteY59" fmla="*/ 1221586 h 1864523"/>
                <a:gd name="connsiteX60" fmla="*/ 782384 w 2487466"/>
                <a:gd name="connsiteY60" fmla="*/ 1157292 h 1864523"/>
                <a:gd name="connsiteX61" fmla="*/ 908591 w 2487466"/>
                <a:gd name="connsiteY61" fmla="*/ 1083472 h 1864523"/>
                <a:gd name="connsiteX62" fmla="*/ 1015747 w 2487466"/>
                <a:gd name="connsiteY62" fmla="*/ 1016798 h 1864523"/>
                <a:gd name="connsiteX63" fmla="*/ 1113378 w 2487466"/>
                <a:gd name="connsiteY63" fmla="*/ 940598 h 1864523"/>
                <a:gd name="connsiteX64" fmla="*/ 1172909 w 2487466"/>
                <a:gd name="connsiteY64" fmla="*/ 890592 h 1864523"/>
                <a:gd name="connsiteX65" fmla="*/ 1213390 w 2487466"/>
                <a:gd name="connsiteY65" fmla="*/ 862017 h 1864523"/>
                <a:gd name="connsiteX66" fmla="*/ 1256254 w 2487466"/>
                <a:gd name="connsiteY66" fmla="*/ 852491 h 1864523"/>
                <a:gd name="connsiteX67" fmla="*/ 1311022 w 2487466"/>
                <a:gd name="connsiteY67" fmla="*/ 888211 h 1864523"/>
                <a:gd name="connsiteX68" fmla="*/ 1358647 w 2487466"/>
                <a:gd name="connsiteY68" fmla="*/ 926310 h 1864523"/>
                <a:gd name="connsiteX69" fmla="*/ 1439609 w 2487466"/>
                <a:gd name="connsiteY69" fmla="*/ 985842 h 1864523"/>
                <a:gd name="connsiteX70" fmla="*/ 1539622 w 2487466"/>
                <a:gd name="connsiteY70" fmla="*/ 1057279 h 1864523"/>
                <a:gd name="connsiteX71" fmla="*/ 1620585 w 2487466"/>
                <a:gd name="connsiteY71" fmla="*/ 1102523 h 1864523"/>
                <a:gd name="connsiteX72" fmla="*/ 1732503 w 2487466"/>
                <a:gd name="connsiteY72" fmla="*/ 1166817 h 1864523"/>
                <a:gd name="connsiteX73" fmla="*/ 1834896 w 2487466"/>
                <a:gd name="connsiteY73" fmla="*/ 1235873 h 1864523"/>
                <a:gd name="connsiteX74" fmla="*/ 1946816 w 2487466"/>
                <a:gd name="connsiteY74" fmla="*/ 1314453 h 1864523"/>
                <a:gd name="connsiteX75" fmla="*/ 2051589 w 2487466"/>
                <a:gd name="connsiteY75" fmla="*/ 1397798 h 1864523"/>
                <a:gd name="connsiteX76" fmla="*/ 2115883 w 2487466"/>
                <a:gd name="connsiteY76" fmla="*/ 1464473 h 1864523"/>
                <a:gd name="connsiteX77" fmla="*/ 2165888 w 2487466"/>
                <a:gd name="connsiteY77" fmla="*/ 1526385 h 1864523"/>
                <a:gd name="connsiteX78" fmla="*/ 2187318 w 2487466"/>
                <a:gd name="connsiteY78" fmla="*/ 1597823 h 1864523"/>
                <a:gd name="connsiteX79" fmla="*/ 2182556 w 2487466"/>
                <a:gd name="connsiteY79" fmla="*/ 1659735 h 1864523"/>
                <a:gd name="connsiteX80" fmla="*/ 2151600 w 2487466"/>
                <a:gd name="connsiteY80" fmla="*/ 1700217 h 1864523"/>
                <a:gd name="connsiteX81" fmla="*/ 2411156 w 2487466"/>
                <a:gd name="connsiteY81" fmla="*/ 1864523 h 1864523"/>
                <a:gd name="connsiteX82" fmla="*/ 2446875 w 2487466"/>
                <a:gd name="connsiteY82" fmla="*/ 1802610 h 1864523"/>
                <a:gd name="connsiteX83" fmla="*/ 2477831 w 2487466"/>
                <a:gd name="connsiteY83" fmla="*/ 1747841 h 1864523"/>
                <a:gd name="connsiteX84" fmla="*/ 2487355 w 2487466"/>
                <a:gd name="connsiteY84" fmla="*/ 1676403 h 1864523"/>
                <a:gd name="connsiteX85" fmla="*/ 2473068 w 2487466"/>
                <a:gd name="connsiteY85" fmla="*/ 1600203 h 1864523"/>
                <a:gd name="connsiteX86" fmla="*/ 2425443 w 2487466"/>
                <a:gd name="connsiteY86" fmla="*/ 1509715 h 1864523"/>
                <a:gd name="connsiteX87" fmla="*/ 2354006 w 2487466"/>
                <a:gd name="connsiteY87" fmla="*/ 1433515 h 1864523"/>
                <a:gd name="connsiteX88" fmla="*/ 2265899 w 2487466"/>
                <a:gd name="connsiteY88" fmla="*/ 1354934 h 1864523"/>
                <a:gd name="connsiteX89" fmla="*/ 2168267 w 2487466"/>
                <a:gd name="connsiteY89" fmla="*/ 1283497 h 1864523"/>
                <a:gd name="connsiteX90" fmla="*/ 2065874 w 2487466"/>
                <a:gd name="connsiteY90" fmla="*/ 1216822 h 1864523"/>
                <a:gd name="connsiteX91" fmla="*/ 1982531 w 2487466"/>
                <a:gd name="connsiteY91" fmla="*/ 1164435 h 1864523"/>
                <a:gd name="connsiteX92" fmla="*/ 1868231 w 2487466"/>
                <a:gd name="connsiteY92" fmla="*/ 1102522 h 1864523"/>
                <a:gd name="connsiteX93" fmla="*/ 1761074 w 2487466"/>
                <a:gd name="connsiteY93" fmla="*/ 1045372 h 1864523"/>
                <a:gd name="connsiteX94" fmla="*/ 1653918 w 2487466"/>
                <a:gd name="connsiteY94" fmla="*/ 995366 h 1864523"/>
                <a:gd name="connsiteX95" fmla="*/ 1546761 w 2487466"/>
                <a:gd name="connsiteY95" fmla="*/ 942978 h 1864523"/>
                <a:gd name="connsiteX96" fmla="*/ 1489611 w 2487466"/>
                <a:gd name="connsiteY96" fmla="*/ 897734 h 1864523"/>
                <a:gd name="connsiteX97" fmla="*/ 1463418 w 2487466"/>
                <a:gd name="connsiteY97" fmla="*/ 840584 h 1864523"/>
                <a:gd name="connsiteX98" fmla="*/ 1461036 w 2487466"/>
                <a:gd name="connsiteY98" fmla="*/ 776290 h 1864523"/>
                <a:gd name="connsiteX99" fmla="*/ 1487230 w 2487466"/>
                <a:gd name="connsiteY99" fmla="*/ 716759 h 1864523"/>
                <a:gd name="connsiteX100" fmla="*/ 1551524 w 2487466"/>
                <a:gd name="connsiteY100" fmla="*/ 652466 h 1864523"/>
                <a:gd name="connsiteX101" fmla="*/ 1611055 w 2487466"/>
                <a:gd name="connsiteY101" fmla="*/ 590553 h 1864523"/>
                <a:gd name="connsiteX102" fmla="*/ 1694400 w 2487466"/>
                <a:gd name="connsiteY102" fmla="*/ 507210 h 1864523"/>
                <a:gd name="connsiteX103" fmla="*/ 1782506 w 2487466"/>
                <a:gd name="connsiteY103" fmla="*/ 416722 h 1864523"/>
                <a:gd name="connsiteX104" fmla="*/ 1863468 w 2487466"/>
                <a:gd name="connsiteY104" fmla="*/ 330996 h 1864523"/>
                <a:gd name="connsiteX105" fmla="*/ 1942050 w 2487466"/>
                <a:gd name="connsiteY105" fmla="*/ 240509 h 1864523"/>
                <a:gd name="connsiteX106" fmla="*/ 2018249 w 2487466"/>
                <a:gd name="connsiteY106" fmla="*/ 161928 h 1864523"/>
                <a:gd name="connsiteX107" fmla="*/ 2068255 w 2487466"/>
                <a:gd name="connsiteY107" fmla="*/ 95253 h 1864523"/>
                <a:gd name="connsiteX108" fmla="*/ 2099211 w 2487466"/>
                <a:gd name="connsiteY108" fmla="*/ 64296 h 1864523"/>
                <a:gd name="connsiteX109" fmla="*/ 2168268 w 2487466"/>
                <a:gd name="connsiteY109" fmla="*/ 42866 h 1864523"/>
                <a:gd name="connsiteX110" fmla="*/ 1882518 w 2487466"/>
                <a:gd name="connsiteY110" fmla="*/ 4 h 1864523"/>
                <a:gd name="connsiteX0" fmla="*/ 1868233 w 2487466"/>
                <a:gd name="connsiteY0" fmla="*/ 13481 h 1868472"/>
                <a:gd name="connsiteX1" fmla="*/ 1884902 w 2487466"/>
                <a:gd name="connsiteY1" fmla="*/ 65869 h 1868472"/>
                <a:gd name="connsiteX2" fmla="*/ 1820608 w 2487466"/>
                <a:gd name="connsiteY2" fmla="*/ 127781 h 1868472"/>
                <a:gd name="connsiteX3" fmla="*/ 1758696 w 2487466"/>
                <a:gd name="connsiteY3" fmla="*/ 201600 h 1868472"/>
                <a:gd name="connsiteX4" fmla="*/ 1696783 w 2487466"/>
                <a:gd name="connsiteY4" fmla="*/ 273037 h 1868472"/>
                <a:gd name="connsiteX5" fmla="*/ 1606296 w 2487466"/>
                <a:gd name="connsiteY5" fmla="*/ 363525 h 1868472"/>
                <a:gd name="connsiteX6" fmla="*/ 1542002 w 2487466"/>
                <a:gd name="connsiteY6" fmla="*/ 425437 h 1868472"/>
                <a:gd name="connsiteX7" fmla="*/ 1463421 w 2487466"/>
                <a:gd name="connsiteY7" fmla="*/ 494494 h 1868472"/>
                <a:gd name="connsiteX8" fmla="*/ 1372933 w 2487466"/>
                <a:gd name="connsiteY8" fmla="*/ 582600 h 1868472"/>
                <a:gd name="connsiteX9" fmla="*/ 1308640 w 2487466"/>
                <a:gd name="connsiteY9" fmla="*/ 627844 h 1868472"/>
                <a:gd name="connsiteX10" fmla="*/ 1265777 w 2487466"/>
                <a:gd name="connsiteY10" fmla="*/ 654037 h 1868472"/>
                <a:gd name="connsiteX11" fmla="*/ 1225296 w 2487466"/>
                <a:gd name="connsiteY11" fmla="*/ 658800 h 1868472"/>
                <a:gd name="connsiteX12" fmla="*/ 1177671 w 2487466"/>
                <a:gd name="connsiteY12" fmla="*/ 639750 h 1868472"/>
                <a:gd name="connsiteX13" fmla="*/ 1120521 w 2487466"/>
                <a:gd name="connsiteY13" fmla="*/ 601650 h 1868472"/>
                <a:gd name="connsiteX14" fmla="*/ 1037177 w 2487466"/>
                <a:gd name="connsiteY14" fmla="*/ 530212 h 1868472"/>
                <a:gd name="connsiteX15" fmla="*/ 915733 w 2487466"/>
                <a:gd name="connsiteY15" fmla="*/ 415912 h 1868472"/>
                <a:gd name="connsiteX16" fmla="*/ 837152 w 2487466"/>
                <a:gd name="connsiteY16" fmla="*/ 334950 h 1868472"/>
                <a:gd name="connsiteX17" fmla="*/ 770477 w 2487466"/>
                <a:gd name="connsiteY17" fmla="*/ 258750 h 1868472"/>
                <a:gd name="connsiteX18" fmla="*/ 682371 w 2487466"/>
                <a:gd name="connsiteY18" fmla="*/ 158737 h 1868472"/>
                <a:gd name="connsiteX19" fmla="*/ 627602 w 2487466"/>
                <a:gd name="connsiteY19" fmla="*/ 92062 h 1868472"/>
                <a:gd name="connsiteX20" fmla="*/ 599027 w 2487466"/>
                <a:gd name="connsiteY20" fmla="*/ 63487 h 1868472"/>
                <a:gd name="connsiteX21" fmla="*/ 596646 w 2487466"/>
                <a:gd name="connsiteY21" fmla="*/ 11100 h 1868472"/>
                <a:gd name="connsiteX22" fmla="*/ 341852 w 2487466"/>
                <a:gd name="connsiteY22" fmla="*/ 53962 h 1868472"/>
                <a:gd name="connsiteX23" fmla="*/ 384715 w 2487466"/>
                <a:gd name="connsiteY23" fmla="*/ 75394 h 1868472"/>
                <a:gd name="connsiteX24" fmla="*/ 432340 w 2487466"/>
                <a:gd name="connsiteY24" fmla="*/ 132544 h 1868472"/>
                <a:gd name="connsiteX25" fmla="*/ 477583 w 2487466"/>
                <a:gd name="connsiteY25" fmla="*/ 196837 h 1868472"/>
                <a:gd name="connsiteX26" fmla="*/ 565690 w 2487466"/>
                <a:gd name="connsiteY26" fmla="*/ 277800 h 1868472"/>
                <a:gd name="connsiteX27" fmla="*/ 610933 w 2487466"/>
                <a:gd name="connsiteY27" fmla="*/ 332569 h 1868472"/>
                <a:gd name="connsiteX28" fmla="*/ 651415 w 2487466"/>
                <a:gd name="connsiteY28" fmla="*/ 375431 h 1868472"/>
                <a:gd name="connsiteX29" fmla="*/ 708565 w 2487466"/>
                <a:gd name="connsiteY29" fmla="*/ 425437 h 1868472"/>
                <a:gd name="connsiteX30" fmla="*/ 753808 w 2487466"/>
                <a:gd name="connsiteY30" fmla="*/ 484969 h 1868472"/>
                <a:gd name="connsiteX31" fmla="*/ 818102 w 2487466"/>
                <a:gd name="connsiteY31" fmla="*/ 549262 h 1868472"/>
                <a:gd name="connsiteX32" fmla="*/ 860965 w 2487466"/>
                <a:gd name="connsiteY32" fmla="*/ 589744 h 1868472"/>
                <a:gd name="connsiteX33" fmla="*/ 903827 w 2487466"/>
                <a:gd name="connsiteY33" fmla="*/ 637369 h 1868472"/>
                <a:gd name="connsiteX34" fmla="*/ 963358 w 2487466"/>
                <a:gd name="connsiteY34" fmla="*/ 682612 h 1868472"/>
                <a:gd name="connsiteX35" fmla="*/ 1003840 w 2487466"/>
                <a:gd name="connsiteY35" fmla="*/ 739762 h 1868472"/>
                <a:gd name="connsiteX36" fmla="*/ 1015746 w 2487466"/>
                <a:gd name="connsiteY36" fmla="*/ 789769 h 1868472"/>
                <a:gd name="connsiteX37" fmla="*/ 1010983 w 2487466"/>
                <a:gd name="connsiteY37" fmla="*/ 839775 h 1868472"/>
                <a:gd name="connsiteX38" fmla="*/ 994315 w 2487466"/>
                <a:gd name="connsiteY38" fmla="*/ 904069 h 1868472"/>
                <a:gd name="connsiteX39" fmla="*/ 927640 w 2487466"/>
                <a:gd name="connsiteY39" fmla="*/ 956456 h 1868472"/>
                <a:gd name="connsiteX40" fmla="*/ 818102 w 2487466"/>
                <a:gd name="connsiteY40" fmla="*/ 1006462 h 1868472"/>
                <a:gd name="connsiteX41" fmla="*/ 706183 w 2487466"/>
                <a:gd name="connsiteY41" fmla="*/ 1056469 h 1868472"/>
                <a:gd name="connsiteX42" fmla="*/ 568071 w 2487466"/>
                <a:gd name="connsiteY42" fmla="*/ 1125525 h 1868472"/>
                <a:gd name="connsiteX43" fmla="*/ 444246 w 2487466"/>
                <a:gd name="connsiteY43" fmla="*/ 1196962 h 1868472"/>
                <a:gd name="connsiteX44" fmla="*/ 322801 w 2487466"/>
                <a:gd name="connsiteY44" fmla="*/ 1277924 h 1868472"/>
                <a:gd name="connsiteX45" fmla="*/ 156114 w 2487466"/>
                <a:gd name="connsiteY45" fmla="*/ 1420799 h 1868472"/>
                <a:gd name="connsiteX46" fmla="*/ 70391 w 2487466"/>
                <a:gd name="connsiteY46" fmla="*/ 1525577 h 1868472"/>
                <a:gd name="connsiteX47" fmla="*/ 29909 w 2487466"/>
                <a:gd name="connsiteY47" fmla="*/ 1582726 h 1868472"/>
                <a:gd name="connsiteX48" fmla="*/ 1334 w 2487466"/>
                <a:gd name="connsiteY48" fmla="*/ 1663688 h 1868472"/>
                <a:gd name="connsiteX49" fmla="*/ 6096 w 2487466"/>
                <a:gd name="connsiteY49" fmla="*/ 1735124 h 1868472"/>
                <a:gd name="connsiteX50" fmla="*/ 32290 w 2487466"/>
                <a:gd name="connsiteY50" fmla="*/ 1801798 h 1868472"/>
                <a:gd name="connsiteX51" fmla="*/ 60866 w 2487466"/>
                <a:gd name="connsiteY51" fmla="*/ 1847042 h 1868472"/>
                <a:gd name="connsiteX52" fmla="*/ 332328 w 2487466"/>
                <a:gd name="connsiteY52" fmla="*/ 1711310 h 1868472"/>
                <a:gd name="connsiteX53" fmla="*/ 301372 w 2487466"/>
                <a:gd name="connsiteY53" fmla="*/ 1658921 h 1868472"/>
                <a:gd name="connsiteX54" fmla="*/ 301372 w 2487466"/>
                <a:gd name="connsiteY54" fmla="*/ 1580341 h 1868472"/>
                <a:gd name="connsiteX55" fmla="*/ 329947 w 2487466"/>
                <a:gd name="connsiteY55" fmla="*/ 1513665 h 1868472"/>
                <a:gd name="connsiteX56" fmla="*/ 406147 w 2487466"/>
                <a:gd name="connsiteY56" fmla="*/ 1430322 h 1868472"/>
                <a:gd name="connsiteX57" fmla="*/ 475204 w 2487466"/>
                <a:gd name="connsiteY57" fmla="*/ 1363647 h 1868472"/>
                <a:gd name="connsiteX58" fmla="*/ 558547 w 2487466"/>
                <a:gd name="connsiteY58" fmla="*/ 1306497 h 1868472"/>
                <a:gd name="connsiteX59" fmla="*/ 672847 w 2487466"/>
                <a:gd name="connsiteY59" fmla="*/ 1225535 h 1868472"/>
                <a:gd name="connsiteX60" fmla="*/ 782384 w 2487466"/>
                <a:gd name="connsiteY60" fmla="*/ 1161241 h 1868472"/>
                <a:gd name="connsiteX61" fmla="*/ 908591 w 2487466"/>
                <a:gd name="connsiteY61" fmla="*/ 1087421 h 1868472"/>
                <a:gd name="connsiteX62" fmla="*/ 1015747 w 2487466"/>
                <a:gd name="connsiteY62" fmla="*/ 1020747 h 1868472"/>
                <a:gd name="connsiteX63" fmla="*/ 1113378 w 2487466"/>
                <a:gd name="connsiteY63" fmla="*/ 944547 h 1868472"/>
                <a:gd name="connsiteX64" fmla="*/ 1172909 w 2487466"/>
                <a:gd name="connsiteY64" fmla="*/ 894541 h 1868472"/>
                <a:gd name="connsiteX65" fmla="*/ 1213390 w 2487466"/>
                <a:gd name="connsiteY65" fmla="*/ 865966 h 1868472"/>
                <a:gd name="connsiteX66" fmla="*/ 1256254 w 2487466"/>
                <a:gd name="connsiteY66" fmla="*/ 856440 h 1868472"/>
                <a:gd name="connsiteX67" fmla="*/ 1311022 w 2487466"/>
                <a:gd name="connsiteY67" fmla="*/ 892160 h 1868472"/>
                <a:gd name="connsiteX68" fmla="*/ 1358647 w 2487466"/>
                <a:gd name="connsiteY68" fmla="*/ 930259 h 1868472"/>
                <a:gd name="connsiteX69" fmla="*/ 1439609 w 2487466"/>
                <a:gd name="connsiteY69" fmla="*/ 989791 h 1868472"/>
                <a:gd name="connsiteX70" fmla="*/ 1539622 w 2487466"/>
                <a:gd name="connsiteY70" fmla="*/ 1061228 h 1868472"/>
                <a:gd name="connsiteX71" fmla="*/ 1620585 w 2487466"/>
                <a:gd name="connsiteY71" fmla="*/ 1106472 h 1868472"/>
                <a:gd name="connsiteX72" fmla="*/ 1732503 w 2487466"/>
                <a:gd name="connsiteY72" fmla="*/ 1170766 h 1868472"/>
                <a:gd name="connsiteX73" fmla="*/ 1834896 w 2487466"/>
                <a:gd name="connsiteY73" fmla="*/ 1239822 h 1868472"/>
                <a:gd name="connsiteX74" fmla="*/ 1946816 w 2487466"/>
                <a:gd name="connsiteY74" fmla="*/ 1318402 h 1868472"/>
                <a:gd name="connsiteX75" fmla="*/ 2051589 w 2487466"/>
                <a:gd name="connsiteY75" fmla="*/ 1401747 h 1868472"/>
                <a:gd name="connsiteX76" fmla="*/ 2115883 w 2487466"/>
                <a:gd name="connsiteY76" fmla="*/ 1468422 h 1868472"/>
                <a:gd name="connsiteX77" fmla="*/ 2165888 w 2487466"/>
                <a:gd name="connsiteY77" fmla="*/ 1530334 h 1868472"/>
                <a:gd name="connsiteX78" fmla="*/ 2187318 w 2487466"/>
                <a:gd name="connsiteY78" fmla="*/ 1601772 h 1868472"/>
                <a:gd name="connsiteX79" fmla="*/ 2182556 w 2487466"/>
                <a:gd name="connsiteY79" fmla="*/ 1663684 h 1868472"/>
                <a:gd name="connsiteX80" fmla="*/ 2151600 w 2487466"/>
                <a:gd name="connsiteY80" fmla="*/ 1704166 h 1868472"/>
                <a:gd name="connsiteX81" fmla="*/ 2411156 w 2487466"/>
                <a:gd name="connsiteY81" fmla="*/ 1868472 h 1868472"/>
                <a:gd name="connsiteX82" fmla="*/ 2446875 w 2487466"/>
                <a:gd name="connsiteY82" fmla="*/ 1806559 h 1868472"/>
                <a:gd name="connsiteX83" fmla="*/ 2477831 w 2487466"/>
                <a:gd name="connsiteY83" fmla="*/ 1751790 h 1868472"/>
                <a:gd name="connsiteX84" fmla="*/ 2487355 w 2487466"/>
                <a:gd name="connsiteY84" fmla="*/ 1680352 h 1868472"/>
                <a:gd name="connsiteX85" fmla="*/ 2473068 w 2487466"/>
                <a:gd name="connsiteY85" fmla="*/ 1604152 h 1868472"/>
                <a:gd name="connsiteX86" fmla="*/ 2425443 w 2487466"/>
                <a:gd name="connsiteY86" fmla="*/ 1513664 h 1868472"/>
                <a:gd name="connsiteX87" fmla="*/ 2354006 w 2487466"/>
                <a:gd name="connsiteY87" fmla="*/ 1437464 h 1868472"/>
                <a:gd name="connsiteX88" fmla="*/ 2265899 w 2487466"/>
                <a:gd name="connsiteY88" fmla="*/ 1358883 h 1868472"/>
                <a:gd name="connsiteX89" fmla="*/ 2168267 w 2487466"/>
                <a:gd name="connsiteY89" fmla="*/ 1287446 h 1868472"/>
                <a:gd name="connsiteX90" fmla="*/ 2065874 w 2487466"/>
                <a:gd name="connsiteY90" fmla="*/ 1220771 h 1868472"/>
                <a:gd name="connsiteX91" fmla="*/ 1982531 w 2487466"/>
                <a:gd name="connsiteY91" fmla="*/ 1168384 h 1868472"/>
                <a:gd name="connsiteX92" fmla="*/ 1868231 w 2487466"/>
                <a:gd name="connsiteY92" fmla="*/ 1106471 h 1868472"/>
                <a:gd name="connsiteX93" fmla="*/ 1761074 w 2487466"/>
                <a:gd name="connsiteY93" fmla="*/ 1049321 h 1868472"/>
                <a:gd name="connsiteX94" fmla="*/ 1653918 w 2487466"/>
                <a:gd name="connsiteY94" fmla="*/ 999315 h 1868472"/>
                <a:gd name="connsiteX95" fmla="*/ 1546761 w 2487466"/>
                <a:gd name="connsiteY95" fmla="*/ 946927 h 1868472"/>
                <a:gd name="connsiteX96" fmla="*/ 1489611 w 2487466"/>
                <a:gd name="connsiteY96" fmla="*/ 901683 h 1868472"/>
                <a:gd name="connsiteX97" fmla="*/ 1463418 w 2487466"/>
                <a:gd name="connsiteY97" fmla="*/ 844533 h 1868472"/>
                <a:gd name="connsiteX98" fmla="*/ 1461036 w 2487466"/>
                <a:gd name="connsiteY98" fmla="*/ 780239 h 1868472"/>
                <a:gd name="connsiteX99" fmla="*/ 1487230 w 2487466"/>
                <a:gd name="connsiteY99" fmla="*/ 720708 h 1868472"/>
                <a:gd name="connsiteX100" fmla="*/ 1551524 w 2487466"/>
                <a:gd name="connsiteY100" fmla="*/ 656415 h 1868472"/>
                <a:gd name="connsiteX101" fmla="*/ 1611055 w 2487466"/>
                <a:gd name="connsiteY101" fmla="*/ 594502 h 1868472"/>
                <a:gd name="connsiteX102" fmla="*/ 1694400 w 2487466"/>
                <a:gd name="connsiteY102" fmla="*/ 511159 h 1868472"/>
                <a:gd name="connsiteX103" fmla="*/ 1782506 w 2487466"/>
                <a:gd name="connsiteY103" fmla="*/ 420671 h 1868472"/>
                <a:gd name="connsiteX104" fmla="*/ 1863468 w 2487466"/>
                <a:gd name="connsiteY104" fmla="*/ 334945 h 1868472"/>
                <a:gd name="connsiteX105" fmla="*/ 1942050 w 2487466"/>
                <a:gd name="connsiteY105" fmla="*/ 244458 h 1868472"/>
                <a:gd name="connsiteX106" fmla="*/ 2018249 w 2487466"/>
                <a:gd name="connsiteY106" fmla="*/ 165877 h 1868472"/>
                <a:gd name="connsiteX107" fmla="*/ 2068255 w 2487466"/>
                <a:gd name="connsiteY107" fmla="*/ 99202 h 1868472"/>
                <a:gd name="connsiteX108" fmla="*/ 2099211 w 2487466"/>
                <a:gd name="connsiteY108" fmla="*/ 68245 h 1868472"/>
                <a:gd name="connsiteX109" fmla="*/ 2168268 w 2487466"/>
                <a:gd name="connsiteY109" fmla="*/ 46815 h 1868472"/>
                <a:gd name="connsiteX110" fmla="*/ 1882518 w 2487466"/>
                <a:gd name="connsiteY110" fmla="*/ 3953 h 1868472"/>
                <a:gd name="connsiteX111" fmla="*/ 1884899 w 2487466"/>
                <a:gd name="connsiteY111" fmla="*/ 1572 h 1868472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10983 w 2487466"/>
                <a:gd name="connsiteY37" fmla="*/ 837927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596645 w 2487466"/>
                <a:gd name="connsiteY27" fmla="*/ 321196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6709 h 1871700"/>
                <a:gd name="connsiteX1" fmla="*/ 1884902 w 2487466"/>
                <a:gd name="connsiteY1" fmla="*/ 69097 h 1871700"/>
                <a:gd name="connsiteX2" fmla="*/ 1820608 w 2487466"/>
                <a:gd name="connsiteY2" fmla="*/ 131009 h 1871700"/>
                <a:gd name="connsiteX3" fmla="*/ 1758696 w 2487466"/>
                <a:gd name="connsiteY3" fmla="*/ 204828 h 1871700"/>
                <a:gd name="connsiteX4" fmla="*/ 1696783 w 2487466"/>
                <a:gd name="connsiteY4" fmla="*/ 276265 h 1871700"/>
                <a:gd name="connsiteX5" fmla="*/ 1606296 w 2487466"/>
                <a:gd name="connsiteY5" fmla="*/ 366753 h 1871700"/>
                <a:gd name="connsiteX6" fmla="*/ 1542002 w 2487466"/>
                <a:gd name="connsiteY6" fmla="*/ 428665 h 1871700"/>
                <a:gd name="connsiteX7" fmla="*/ 1463421 w 2487466"/>
                <a:gd name="connsiteY7" fmla="*/ 497722 h 1871700"/>
                <a:gd name="connsiteX8" fmla="*/ 1372933 w 2487466"/>
                <a:gd name="connsiteY8" fmla="*/ 585828 h 1871700"/>
                <a:gd name="connsiteX9" fmla="*/ 1308640 w 2487466"/>
                <a:gd name="connsiteY9" fmla="*/ 631072 h 1871700"/>
                <a:gd name="connsiteX10" fmla="*/ 1265777 w 2487466"/>
                <a:gd name="connsiteY10" fmla="*/ 657265 h 1871700"/>
                <a:gd name="connsiteX11" fmla="*/ 1225296 w 2487466"/>
                <a:gd name="connsiteY11" fmla="*/ 662028 h 1871700"/>
                <a:gd name="connsiteX12" fmla="*/ 1177671 w 2487466"/>
                <a:gd name="connsiteY12" fmla="*/ 642978 h 1871700"/>
                <a:gd name="connsiteX13" fmla="*/ 1120521 w 2487466"/>
                <a:gd name="connsiteY13" fmla="*/ 604878 h 1871700"/>
                <a:gd name="connsiteX14" fmla="*/ 1037177 w 2487466"/>
                <a:gd name="connsiteY14" fmla="*/ 533440 h 1871700"/>
                <a:gd name="connsiteX15" fmla="*/ 915733 w 2487466"/>
                <a:gd name="connsiteY15" fmla="*/ 419140 h 1871700"/>
                <a:gd name="connsiteX16" fmla="*/ 837152 w 2487466"/>
                <a:gd name="connsiteY16" fmla="*/ 338178 h 1871700"/>
                <a:gd name="connsiteX17" fmla="*/ 770477 w 2487466"/>
                <a:gd name="connsiteY17" fmla="*/ 261978 h 1871700"/>
                <a:gd name="connsiteX18" fmla="*/ 682371 w 2487466"/>
                <a:gd name="connsiteY18" fmla="*/ 161965 h 1871700"/>
                <a:gd name="connsiteX19" fmla="*/ 627602 w 2487466"/>
                <a:gd name="connsiteY19" fmla="*/ 95290 h 1871700"/>
                <a:gd name="connsiteX20" fmla="*/ 599027 w 2487466"/>
                <a:gd name="connsiteY20" fmla="*/ 66715 h 1871700"/>
                <a:gd name="connsiteX21" fmla="*/ 606171 w 2487466"/>
                <a:gd name="connsiteY21" fmla="*/ 40 h 1871700"/>
                <a:gd name="connsiteX22" fmla="*/ 341852 w 2487466"/>
                <a:gd name="connsiteY22" fmla="*/ 57190 h 1871700"/>
                <a:gd name="connsiteX23" fmla="*/ 384715 w 2487466"/>
                <a:gd name="connsiteY23" fmla="*/ 78622 h 1871700"/>
                <a:gd name="connsiteX24" fmla="*/ 432340 w 2487466"/>
                <a:gd name="connsiteY24" fmla="*/ 135772 h 1871700"/>
                <a:gd name="connsiteX25" fmla="*/ 487108 w 2487466"/>
                <a:gd name="connsiteY25" fmla="*/ 200065 h 1871700"/>
                <a:gd name="connsiteX26" fmla="*/ 546640 w 2487466"/>
                <a:gd name="connsiteY26" fmla="*/ 271503 h 1871700"/>
                <a:gd name="connsiteX27" fmla="*/ 596645 w 2487466"/>
                <a:gd name="connsiteY27" fmla="*/ 326272 h 1871700"/>
                <a:gd name="connsiteX28" fmla="*/ 651415 w 2487466"/>
                <a:gd name="connsiteY28" fmla="*/ 378659 h 1871700"/>
                <a:gd name="connsiteX29" fmla="*/ 708565 w 2487466"/>
                <a:gd name="connsiteY29" fmla="*/ 438190 h 1871700"/>
                <a:gd name="connsiteX30" fmla="*/ 753808 w 2487466"/>
                <a:gd name="connsiteY30" fmla="*/ 488197 h 1871700"/>
                <a:gd name="connsiteX31" fmla="*/ 806196 w 2487466"/>
                <a:gd name="connsiteY31" fmla="*/ 542965 h 1871700"/>
                <a:gd name="connsiteX32" fmla="*/ 860965 w 2487466"/>
                <a:gd name="connsiteY32" fmla="*/ 592972 h 1871700"/>
                <a:gd name="connsiteX33" fmla="*/ 903827 w 2487466"/>
                <a:gd name="connsiteY33" fmla="*/ 640597 h 1871700"/>
                <a:gd name="connsiteX34" fmla="*/ 965739 w 2487466"/>
                <a:gd name="connsiteY34" fmla="*/ 700127 h 1871700"/>
                <a:gd name="connsiteX35" fmla="*/ 1003840 w 2487466"/>
                <a:gd name="connsiteY35" fmla="*/ 742990 h 1871700"/>
                <a:gd name="connsiteX36" fmla="*/ 1025271 w 2487466"/>
                <a:gd name="connsiteY36" fmla="*/ 788235 h 1871700"/>
                <a:gd name="connsiteX37" fmla="*/ 1025270 w 2487466"/>
                <a:gd name="connsiteY37" fmla="*/ 845384 h 1871700"/>
                <a:gd name="connsiteX38" fmla="*/ 994315 w 2487466"/>
                <a:gd name="connsiteY38" fmla="*/ 907297 h 1871700"/>
                <a:gd name="connsiteX39" fmla="*/ 927640 w 2487466"/>
                <a:gd name="connsiteY39" fmla="*/ 959684 h 1871700"/>
                <a:gd name="connsiteX40" fmla="*/ 818102 w 2487466"/>
                <a:gd name="connsiteY40" fmla="*/ 1009690 h 1871700"/>
                <a:gd name="connsiteX41" fmla="*/ 706183 w 2487466"/>
                <a:gd name="connsiteY41" fmla="*/ 1059697 h 1871700"/>
                <a:gd name="connsiteX42" fmla="*/ 568071 w 2487466"/>
                <a:gd name="connsiteY42" fmla="*/ 1128753 h 1871700"/>
                <a:gd name="connsiteX43" fmla="*/ 444246 w 2487466"/>
                <a:gd name="connsiteY43" fmla="*/ 1200190 h 1871700"/>
                <a:gd name="connsiteX44" fmla="*/ 322801 w 2487466"/>
                <a:gd name="connsiteY44" fmla="*/ 1281152 h 1871700"/>
                <a:gd name="connsiteX45" fmla="*/ 156114 w 2487466"/>
                <a:gd name="connsiteY45" fmla="*/ 1424027 h 1871700"/>
                <a:gd name="connsiteX46" fmla="*/ 70391 w 2487466"/>
                <a:gd name="connsiteY46" fmla="*/ 1528805 h 1871700"/>
                <a:gd name="connsiteX47" fmla="*/ 29909 w 2487466"/>
                <a:gd name="connsiteY47" fmla="*/ 1585954 h 1871700"/>
                <a:gd name="connsiteX48" fmla="*/ 1334 w 2487466"/>
                <a:gd name="connsiteY48" fmla="*/ 1666916 h 1871700"/>
                <a:gd name="connsiteX49" fmla="*/ 6096 w 2487466"/>
                <a:gd name="connsiteY49" fmla="*/ 1738352 h 1871700"/>
                <a:gd name="connsiteX50" fmla="*/ 32290 w 2487466"/>
                <a:gd name="connsiteY50" fmla="*/ 1805026 h 1871700"/>
                <a:gd name="connsiteX51" fmla="*/ 60866 w 2487466"/>
                <a:gd name="connsiteY51" fmla="*/ 1850270 h 1871700"/>
                <a:gd name="connsiteX52" fmla="*/ 332328 w 2487466"/>
                <a:gd name="connsiteY52" fmla="*/ 1714538 h 1871700"/>
                <a:gd name="connsiteX53" fmla="*/ 301372 w 2487466"/>
                <a:gd name="connsiteY53" fmla="*/ 1662149 h 1871700"/>
                <a:gd name="connsiteX54" fmla="*/ 301372 w 2487466"/>
                <a:gd name="connsiteY54" fmla="*/ 1583569 h 1871700"/>
                <a:gd name="connsiteX55" fmla="*/ 329947 w 2487466"/>
                <a:gd name="connsiteY55" fmla="*/ 1516893 h 1871700"/>
                <a:gd name="connsiteX56" fmla="*/ 406147 w 2487466"/>
                <a:gd name="connsiteY56" fmla="*/ 1433550 h 1871700"/>
                <a:gd name="connsiteX57" fmla="*/ 475204 w 2487466"/>
                <a:gd name="connsiteY57" fmla="*/ 1366875 h 1871700"/>
                <a:gd name="connsiteX58" fmla="*/ 558547 w 2487466"/>
                <a:gd name="connsiteY58" fmla="*/ 1309725 h 1871700"/>
                <a:gd name="connsiteX59" fmla="*/ 672847 w 2487466"/>
                <a:gd name="connsiteY59" fmla="*/ 1228763 h 1871700"/>
                <a:gd name="connsiteX60" fmla="*/ 782384 w 2487466"/>
                <a:gd name="connsiteY60" fmla="*/ 1164469 h 1871700"/>
                <a:gd name="connsiteX61" fmla="*/ 908591 w 2487466"/>
                <a:gd name="connsiteY61" fmla="*/ 1090649 h 1871700"/>
                <a:gd name="connsiteX62" fmla="*/ 1015747 w 2487466"/>
                <a:gd name="connsiteY62" fmla="*/ 1023975 h 1871700"/>
                <a:gd name="connsiteX63" fmla="*/ 1113378 w 2487466"/>
                <a:gd name="connsiteY63" fmla="*/ 947775 h 1871700"/>
                <a:gd name="connsiteX64" fmla="*/ 1172909 w 2487466"/>
                <a:gd name="connsiteY64" fmla="*/ 897769 h 1871700"/>
                <a:gd name="connsiteX65" fmla="*/ 1213390 w 2487466"/>
                <a:gd name="connsiteY65" fmla="*/ 869194 h 1871700"/>
                <a:gd name="connsiteX66" fmla="*/ 1256254 w 2487466"/>
                <a:gd name="connsiteY66" fmla="*/ 859668 h 1871700"/>
                <a:gd name="connsiteX67" fmla="*/ 1311022 w 2487466"/>
                <a:gd name="connsiteY67" fmla="*/ 895388 h 1871700"/>
                <a:gd name="connsiteX68" fmla="*/ 1358647 w 2487466"/>
                <a:gd name="connsiteY68" fmla="*/ 933487 h 1871700"/>
                <a:gd name="connsiteX69" fmla="*/ 1439609 w 2487466"/>
                <a:gd name="connsiteY69" fmla="*/ 993019 h 1871700"/>
                <a:gd name="connsiteX70" fmla="*/ 1539622 w 2487466"/>
                <a:gd name="connsiteY70" fmla="*/ 1064456 h 1871700"/>
                <a:gd name="connsiteX71" fmla="*/ 1620585 w 2487466"/>
                <a:gd name="connsiteY71" fmla="*/ 1109700 h 1871700"/>
                <a:gd name="connsiteX72" fmla="*/ 1732503 w 2487466"/>
                <a:gd name="connsiteY72" fmla="*/ 1173994 h 1871700"/>
                <a:gd name="connsiteX73" fmla="*/ 1834896 w 2487466"/>
                <a:gd name="connsiteY73" fmla="*/ 1243050 h 1871700"/>
                <a:gd name="connsiteX74" fmla="*/ 1946816 w 2487466"/>
                <a:gd name="connsiteY74" fmla="*/ 1321630 h 1871700"/>
                <a:gd name="connsiteX75" fmla="*/ 2051589 w 2487466"/>
                <a:gd name="connsiteY75" fmla="*/ 1404975 h 1871700"/>
                <a:gd name="connsiteX76" fmla="*/ 2115883 w 2487466"/>
                <a:gd name="connsiteY76" fmla="*/ 1471650 h 1871700"/>
                <a:gd name="connsiteX77" fmla="*/ 2165888 w 2487466"/>
                <a:gd name="connsiteY77" fmla="*/ 1533562 h 1871700"/>
                <a:gd name="connsiteX78" fmla="*/ 2187318 w 2487466"/>
                <a:gd name="connsiteY78" fmla="*/ 1605000 h 1871700"/>
                <a:gd name="connsiteX79" fmla="*/ 2182556 w 2487466"/>
                <a:gd name="connsiteY79" fmla="*/ 1666912 h 1871700"/>
                <a:gd name="connsiteX80" fmla="*/ 2151600 w 2487466"/>
                <a:gd name="connsiteY80" fmla="*/ 1707394 h 1871700"/>
                <a:gd name="connsiteX81" fmla="*/ 2411156 w 2487466"/>
                <a:gd name="connsiteY81" fmla="*/ 1871700 h 1871700"/>
                <a:gd name="connsiteX82" fmla="*/ 2446875 w 2487466"/>
                <a:gd name="connsiteY82" fmla="*/ 1809787 h 1871700"/>
                <a:gd name="connsiteX83" fmla="*/ 2477831 w 2487466"/>
                <a:gd name="connsiteY83" fmla="*/ 1755018 h 1871700"/>
                <a:gd name="connsiteX84" fmla="*/ 2487355 w 2487466"/>
                <a:gd name="connsiteY84" fmla="*/ 1683580 h 1871700"/>
                <a:gd name="connsiteX85" fmla="*/ 2473068 w 2487466"/>
                <a:gd name="connsiteY85" fmla="*/ 1607380 h 1871700"/>
                <a:gd name="connsiteX86" fmla="*/ 2425443 w 2487466"/>
                <a:gd name="connsiteY86" fmla="*/ 1516892 h 1871700"/>
                <a:gd name="connsiteX87" fmla="*/ 2354006 w 2487466"/>
                <a:gd name="connsiteY87" fmla="*/ 1440692 h 1871700"/>
                <a:gd name="connsiteX88" fmla="*/ 2265899 w 2487466"/>
                <a:gd name="connsiteY88" fmla="*/ 1362111 h 1871700"/>
                <a:gd name="connsiteX89" fmla="*/ 2168267 w 2487466"/>
                <a:gd name="connsiteY89" fmla="*/ 1290674 h 1871700"/>
                <a:gd name="connsiteX90" fmla="*/ 2065874 w 2487466"/>
                <a:gd name="connsiteY90" fmla="*/ 1223999 h 1871700"/>
                <a:gd name="connsiteX91" fmla="*/ 1982531 w 2487466"/>
                <a:gd name="connsiteY91" fmla="*/ 1171612 h 1871700"/>
                <a:gd name="connsiteX92" fmla="*/ 1868231 w 2487466"/>
                <a:gd name="connsiteY92" fmla="*/ 1109699 h 1871700"/>
                <a:gd name="connsiteX93" fmla="*/ 1761074 w 2487466"/>
                <a:gd name="connsiteY93" fmla="*/ 1052549 h 1871700"/>
                <a:gd name="connsiteX94" fmla="*/ 1653918 w 2487466"/>
                <a:gd name="connsiteY94" fmla="*/ 1002543 h 1871700"/>
                <a:gd name="connsiteX95" fmla="*/ 1546761 w 2487466"/>
                <a:gd name="connsiteY95" fmla="*/ 950155 h 1871700"/>
                <a:gd name="connsiteX96" fmla="*/ 1489611 w 2487466"/>
                <a:gd name="connsiteY96" fmla="*/ 904911 h 1871700"/>
                <a:gd name="connsiteX97" fmla="*/ 1463418 w 2487466"/>
                <a:gd name="connsiteY97" fmla="*/ 847761 h 1871700"/>
                <a:gd name="connsiteX98" fmla="*/ 1461036 w 2487466"/>
                <a:gd name="connsiteY98" fmla="*/ 783467 h 1871700"/>
                <a:gd name="connsiteX99" fmla="*/ 1487230 w 2487466"/>
                <a:gd name="connsiteY99" fmla="*/ 723936 h 1871700"/>
                <a:gd name="connsiteX100" fmla="*/ 1551524 w 2487466"/>
                <a:gd name="connsiteY100" fmla="*/ 659643 h 1871700"/>
                <a:gd name="connsiteX101" fmla="*/ 1611055 w 2487466"/>
                <a:gd name="connsiteY101" fmla="*/ 597730 h 1871700"/>
                <a:gd name="connsiteX102" fmla="*/ 1694400 w 2487466"/>
                <a:gd name="connsiteY102" fmla="*/ 514387 h 1871700"/>
                <a:gd name="connsiteX103" fmla="*/ 1782506 w 2487466"/>
                <a:gd name="connsiteY103" fmla="*/ 423899 h 1871700"/>
                <a:gd name="connsiteX104" fmla="*/ 1863468 w 2487466"/>
                <a:gd name="connsiteY104" fmla="*/ 338173 h 1871700"/>
                <a:gd name="connsiteX105" fmla="*/ 1942050 w 2487466"/>
                <a:gd name="connsiteY105" fmla="*/ 247686 h 1871700"/>
                <a:gd name="connsiteX106" fmla="*/ 2018249 w 2487466"/>
                <a:gd name="connsiteY106" fmla="*/ 169105 h 1871700"/>
                <a:gd name="connsiteX107" fmla="*/ 2068255 w 2487466"/>
                <a:gd name="connsiteY107" fmla="*/ 102430 h 1871700"/>
                <a:gd name="connsiteX108" fmla="*/ 2099211 w 2487466"/>
                <a:gd name="connsiteY108" fmla="*/ 71473 h 1871700"/>
                <a:gd name="connsiteX109" fmla="*/ 2168268 w 2487466"/>
                <a:gd name="connsiteY109" fmla="*/ 50043 h 1871700"/>
                <a:gd name="connsiteX110" fmla="*/ 1882518 w 2487466"/>
                <a:gd name="connsiteY110" fmla="*/ 7181 h 1871700"/>
                <a:gd name="connsiteX111" fmla="*/ 1868231 w 2487466"/>
                <a:gd name="connsiteY111" fmla="*/ 14325 h 1871700"/>
                <a:gd name="connsiteX0" fmla="*/ 1868233 w 2487466"/>
                <a:gd name="connsiteY0" fmla="*/ 19504 h 1874495"/>
                <a:gd name="connsiteX1" fmla="*/ 1884902 w 2487466"/>
                <a:gd name="connsiteY1" fmla="*/ 71892 h 1874495"/>
                <a:gd name="connsiteX2" fmla="*/ 1820608 w 2487466"/>
                <a:gd name="connsiteY2" fmla="*/ 133804 h 1874495"/>
                <a:gd name="connsiteX3" fmla="*/ 1758696 w 2487466"/>
                <a:gd name="connsiteY3" fmla="*/ 207623 h 1874495"/>
                <a:gd name="connsiteX4" fmla="*/ 1696783 w 2487466"/>
                <a:gd name="connsiteY4" fmla="*/ 279060 h 1874495"/>
                <a:gd name="connsiteX5" fmla="*/ 1606296 w 2487466"/>
                <a:gd name="connsiteY5" fmla="*/ 369548 h 1874495"/>
                <a:gd name="connsiteX6" fmla="*/ 1542002 w 2487466"/>
                <a:gd name="connsiteY6" fmla="*/ 431460 h 1874495"/>
                <a:gd name="connsiteX7" fmla="*/ 1463421 w 2487466"/>
                <a:gd name="connsiteY7" fmla="*/ 500517 h 1874495"/>
                <a:gd name="connsiteX8" fmla="*/ 1372933 w 2487466"/>
                <a:gd name="connsiteY8" fmla="*/ 588623 h 1874495"/>
                <a:gd name="connsiteX9" fmla="*/ 1308640 w 2487466"/>
                <a:gd name="connsiteY9" fmla="*/ 633867 h 1874495"/>
                <a:gd name="connsiteX10" fmla="*/ 1265777 w 2487466"/>
                <a:gd name="connsiteY10" fmla="*/ 660060 h 1874495"/>
                <a:gd name="connsiteX11" fmla="*/ 1225296 w 2487466"/>
                <a:gd name="connsiteY11" fmla="*/ 664823 h 1874495"/>
                <a:gd name="connsiteX12" fmla="*/ 1177671 w 2487466"/>
                <a:gd name="connsiteY12" fmla="*/ 645773 h 1874495"/>
                <a:gd name="connsiteX13" fmla="*/ 1120521 w 2487466"/>
                <a:gd name="connsiteY13" fmla="*/ 607673 h 1874495"/>
                <a:gd name="connsiteX14" fmla="*/ 1037177 w 2487466"/>
                <a:gd name="connsiteY14" fmla="*/ 536235 h 1874495"/>
                <a:gd name="connsiteX15" fmla="*/ 915733 w 2487466"/>
                <a:gd name="connsiteY15" fmla="*/ 421935 h 1874495"/>
                <a:gd name="connsiteX16" fmla="*/ 837152 w 2487466"/>
                <a:gd name="connsiteY16" fmla="*/ 340973 h 1874495"/>
                <a:gd name="connsiteX17" fmla="*/ 770477 w 2487466"/>
                <a:gd name="connsiteY17" fmla="*/ 264773 h 1874495"/>
                <a:gd name="connsiteX18" fmla="*/ 682371 w 2487466"/>
                <a:gd name="connsiteY18" fmla="*/ 164760 h 1874495"/>
                <a:gd name="connsiteX19" fmla="*/ 627602 w 2487466"/>
                <a:gd name="connsiteY19" fmla="*/ 98085 h 1874495"/>
                <a:gd name="connsiteX20" fmla="*/ 599027 w 2487466"/>
                <a:gd name="connsiteY20" fmla="*/ 69510 h 1874495"/>
                <a:gd name="connsiteX21" fmla="*/ 606171 w 2487466"/>
                <a:gd name="connsiteY21" fmla="*/ 2835 h 1874495"/>
                <a:gd name="connsiteX22" fmla="*/ 341852 w 2487466"/>
                <a:gd name="connsiteY22" fmla="*/ 59985 h 1874495"/>
                <a:gd name="connsiteX23" fmla="*/ 384715 w 2487466"/>
                <a:gd name="connsiteY23" fmla="*/ 81417 h 1874495"/>
                <a:gd name="connsiteX24" fmla="*/ 432340 w 2487466"/>
                <a:gd name="connsiteY24" fmla="*/ 138567 h 1874495"/>
                <a:gd name="connsiteX25" fmla="*/ 487108 w 2487466"/>
                <a:gd name="connsiteY25" fmla="*/ 202860 h 1874495"/>
                <a:gd name="connsiteX26" fmla="*/ 546640 w 2487466"/>
                <a:gd name="connsiteY26" fmla="*/ 274298 h 1874495"/>
                <a:gd name="connsiteX27" fmla="*/ 596645 w 2487466"/>
                <a:gd name="connsiteY27" fmla="*/ 329067 h 1874495"/>
                <a:gd name="connsiteX28" fmla="*/ 651415 w 2487466"/>
                <a:gd name="connsiteY28" fmla="*/ 381454 h 1874495"/>
                <a:gd name="connsiteX29" fmla="*/ 708565 w 2487466"/>
                <a:gd name="connsiteY29" fmla="*/ 440985 h 1874495"/>
                <a:gd name="connsiteX30" fmla="*/ 753808 w 2487466"/>
                <a:gd name="connsiteY30" fmla="*/ 490992 h 1874495"/>
                <a:gd name="connsiteX31" fmla="*/ 806196 w 2487466"/>
                <a:gd name="connsiteY31" fmla="*/ 545760 h 1874495"/>
                <a:gd name="connsiteX32" fmla="*/ 860965 w 2487466"/>
                <a:gd name="connsiteY32" fmla="*/ 595767 h 1874495"/>
                <a:gd name="connsiteX33" fmla="*/ 903827 w 2487466"/>
                <a:gd name="connsiteY33" fmla="*/ 643392 h 1874495"/>
                <a:gd name="connsiteX34" fmla="*/ 965739 w 2487466"/>
                <a:gd name="connsiteY34" fmla="*/ 702922 h 1874495"/>
                <a:gd name="connsiteX35" fmla="*/ 1003840 w 2487466"/>
                <a:gd name="connsiteY35" fmla="*/ 745785 h 1874495"/>
                <a:gd name="connsiteX36" fmla="*/ 1025271 w 2487466"/>
                <a:gd name="connsiteY36" fmla="*/ 791030 h 1874495"/>
                <a:gd name="connsiteX37" fmla="*/ 1025270 w 2487466"/>
                <a:gd name="connsiteY37" fmla="*/ 848179 h 1874495"/>
                <a:gd name="connsiteX38" fmla="*/ 994315 w 2487466"/>
                <a:gd name="connsiteY38" fmla="*/ 910092 h 1874495"/>
                <a:gd name="connsiteX39" fmla="*/ 927640 w 2487466"/>
                <a:gd name="connsiteY39" fmla="*/ 962479 h 1874495"/>
                <a:gd name="connsiteX40" fmla="*/ 818102 w 2487466"/>
                <a:gd name="connsiteY40" fmla="*/ 1012485 h 1874495"/>
                <a:gd name="connsiteX41" fmla="*/ 706183 w 2487466"/>
                <a:gd name="connsiteY41" fmla="*/ 1062492 h 1874495"/>
                <a:gd name="connsiteX42" fmla="*/ 568071 w 2487466"/>
                <a:gd name="connsiteY42" fmla="*/ 1131548 h 1874495"/>
                <a:gd name="connsiteX43" fmla="*/ 444246 w 2487466"/>
                <a:gd name="connsiteY43" fmla="*/ 1202985 h 1874495"/>
                <a:gd name="connsiteX44" fmla="*/ 322801 w 2487466"/>
                <a:gd name="connsiteY44" fmla="*/ 1283947 h 1874495"/>
                <a:gd name="connsiteX45" fmla="*/ 156114 w 2487466"/>
                <a:gd name="connsiteY45" fmla="*/ 1426822 h 1874495"/>
                <a:gd name="connsiteX46" fmla="*/ 70391 w 2487466"/>
                <a:gd name="connsiteY46" fmla="*/ 1531600 h 1874495"/>
                <a:gd name="connsiteX47" fmla="*/ 29909 w 2487466"/>
                <a:gd name="connsiteY47" fmla="*/ 1588749 h 1874495"/>
                <a:gd name="connsiteX48" fmla="*/ 1334 w 2487466"/>
                <a:gd name="connsiteY48" fmla="*/ 1669711 h 1874495"/>
                <a:gd name="connsiteX49" fmla="*/ 6096 w 2487466"/>
                <a:gd name="connsiteY49" fmla="*/ 1741147 h 1874495"/>
                <a:gd name="connsiteX50" fmla="*/ 32290 w 2487466"/>
                <a:gd name="connsiteY50" fmla="*/ 1807821 h 1874495"/>
                <a:gd name="connsiteX51" fmla="*/ 60866 w 2487466"/>
                <a:gd name="connsiteY51" fmla="*/ 1853065 h 1874495"/>
                <a:gd name="connsiteX52" fmla="*/ 332328 w 2487466"/>
                <a:gd name="connsiteY52" fmla="*/ 1717333 h 1874495"/>
                <a:gd name="connsiteX53" fmla="*/ 301372 w 2487466"/>
                <a:gd name="connsiteY53" fmla="*/ 1664944 h 1874495"/>
                <a:gd name="connsiteX54" fmla="*/ 301372 w 2487466"/>
                <a:gd name="connsiteY54" fmla="*/ 1586364 h 1874495"/>
                <a:gd name="connsiteX55" fmla="*/ 329947 w 2487466"/>
                <a:gd name="connsiteY55" fmla="*/ 1519688 h 1874495"/>
                <a:gd name="connsiteX56" fmla="*/ 406147 w 2487466"/>
                <a:gd name="connsiteY56" fmla="*/ 1436345 h 1874495"/>
                <a:gd name="connsiteX57" fmla="*/ 475204 w 2487466"/>
                <a:gd name="connsiteY57" fmla="*/ 1369670 h 1874495"/>
                <a:gd name="connsiteX58" fmla="*/ 558547 w 2487466"/>
                <a:gd name="connsiteY58" fmla="*/ 1312520 h 1874495"/>
                <a:gd name="connsiteX59" fmla="*/ 672847 w 2487466"/>
                <a:gd name="connsiteY59" fmla="*/ 1231558 h 1874495"/>
                <a:gd name="connsiteX60" fmla="*/ 782384 w 2487466"/>
                <a:gd name="connsiteY60" fmla="*/ 1167264 h 1874495"/>
                <a:gd name="connsiteX61" fmla="*/ 908591 w 2487466"/>
                <a:gd name="connsiteY61" fmla="*/ 1093444 h 1874495"/>
                <a:gd name="connsiteX62" fmla="*/ 1015747 w 2487466"/>
                <a:gd name="connsiteY62" fmla="*/ 1026770 h 1874495"/>
                <a:gd name="connsiteX63" fmla="*/ 1113378 w 2487466"/>
                <a:gd name="connsiteY63" fmla="*/ 950570 h 1874495"/>
                <a:gd name="connsiteX64" fmla="*/ 1172909 w 2487466"/>
                <a:gd name="connsiteY64" fmla="*/ 900564 h 1874495"/>
                <a:gd name="connsiteX65" fmla="*/ 1213390 w 2487466"/>
                <a:gd name="connsiteY65" fmla="*/ 871989 h 1874495"/>
                <a:gd name="connsiteX66" fmla="*/ 1256254 w 2487466"/>
                <a:gd name="connsiteY66" fmla="*/ 862463 h 1874495"/>
                <a:gd name="connsiteX67" fmla="*/ 1311022 w 2487466"/>
                <a:gd name="connsiteY67" fmla="*/ 898183 h 1874495"/>
                <a:gd name="connsiteX68" fmla="*/ 1358647 w 2487466"/>
                <a:gd name="connsiteY68" fmla="*/ 936282 h 1874495"/>
                <a:gd name="connsiteX69" fmla="*/ 1439609 w 2487466"/>
                <a:gd name="connsiteY69" fmla="*/ 995814 h 1874495"/>
                <a:gd name="connsiteX70" fmla="*/ 1539622 w 2487466"/>
                <a:gd name="connsiteY70" fmla="*/ 1067251 h 1874495"/>
                <a:gd name="connsiteX71" fmla="*/ 1620585 w 2487466"/>
                <a:gd name="connsiteY71" fmla="*/ 1112495 h 1874495"/>
                <a:gd name="connsiteX72" fmla="*/ 1732503 w 2487466"/>
                <a:gd name="connsiteY72" fmla="*/ 1176789 h 1874495"/>
                <a:gd name="connsiteX73" fmla="*/ 1834896 w 2487466"/>
                <a:gd name="connsiteY73" fmla="*/ 1245845 h 1874495"/>
                <a:gd name="connsiteX74" fmla="*/ 1946816 w 2487466"/>
                <a:gd name="connsiteY74" fmla="*/ 1324425 h 1874495"/>
                <a:gd name="connsiteX75" fmla="*/ 2051589 w 2487466"/>
                <a:gd name="connsiteY75" fmla="*/ 1407770 h 1874495"/>
                <a:gd name="connsiteX76" fmla="*/ 2115883 w 2487466"/>
                <a:gd name="connsiteY76" fmla="*/ 1474445 h 1874495"/>
                <a:gd name="connsiteX77" fmla="*/ 2165888 w 2487466"/>
                <a:gd name="connsiteY77" fmla="*/ 1536357 h 1874495"/>
                <a:gd name="connsiteX78" fmla="*/ 2187318 w 2487466"/>
                <a:gd name="connsiteY78" fmla="*/ 1607795 h 1874495"/>
                <a:gd name="connsiteX79" fmla="*/ 2182556 w 2487466"/>
                <a:gd name="connsiteY79" fmla="*/ 1669707 h 1874495"/>
                <a:gd name="connsiteX80" fmla="*/ 2151600 w 2487466"/>
                <a:gd name="connsiteY80" fmla="*/ 1710189 h 1874495"/>
                <a:gd name="connsiteX81" fmla="*/ 2411156 w 2487466"/>
                <a:gd name="connsiteY81" fmla="*/ 1874495 h 1874495"/>
                <a:gd name="connsiteX82" fmla="*/ 2446875 w 2487466"/>
                <a:gd name="connsiteY82" fmla="*/ 1812582 h 1874495"/>
                <a:gd name="connsiteX83" fmla="*/ 2477831 w 2487466"/>
                <a:gd name="connsiteY83" fmla="*/ 1757813 h 1874495"/>
                <a:gd name="connsiteX84" fmla="*/ 2487355 w 2487466"/>
                <a:gd name="connsiteY84" fmla="*/ 1686375 h 1874495"/>
                <a:gd name="connsiteX85" fmla="*/ 2473068 w 2487466"/>
                <a:gd name="connsiteY85" fmla="*/ 1610175 h 1874495"/>
                <a:gd name="connsiteX86" fmla="*/ 2425443 w 2487466"/>
                <a:gd name="connsiteY86" fmla="*/ 1519687 h 1874495"/>
                <a:gd name="connsiteX87" fmla="*/ 2354006 w 2487466"/>
                <a:gd name="connsiteY87" fmla="*/ 1443487 h 1874495"/>
                <a:gd name="connsiteX88" fmla="*/ 2265899 w 2487466"/>
                <a:gd name="connsiteY88" fmla="*/ 1364906 h 1874495"/>
                <a:gd name="connsiteX89" fmla="*/ 2168267 w 2487466"/>
                <a:gd name="connsiteY89" fmla="*/ 1293469 h 1874495"/>
                <a:gd name="connsiteX90" fmla="*/ 2065874 w 2487466"/>
                <a:gd name="connsiteY90" fmla="*/ 1226794 h 1874495"/>
                <a:gd name="connsiteX91" fmla="*/ 1982531 w 2487466"/>
                <a:gd name="connsiteY91" fmla="*/ 1174407 h 1874495"/>
                <a:gd name="connsiteX92" fmla="*/ 1868231 w 2487466"/>
                <a:gd name="connsiteY92" fmla="*/ 1112494 h 1874495"/>
                <a:gd name="connsiteX93" fmla="*/ 1761074 w 2487466"/>
                <a:gd name="connsiteY93" fmla="*/ 1055344 h 1874495"/>
                <a:gd name="connsiteX94" fmla="*/ 1653918 w 2487466"/>
                <a:gd name="connsiteY94" fmla="*/ 1005338 h 1874495"/>
                <a:gd name="connsiteX95" fmla="*/ 1546761 w 2487466"/>
                <a:gd name="connsiteY95" fmla="*/ 952950 h 1874495"/>
                <a:gd name="connsiteX96" fmla="*/ 1489611 w 2487466"/>
                <a:gd name="connsiteY96" fmla="*/ 907706 h 1874495"/>
                <a:gd name="connsiteX97" fmla="*/ 1463418 w 2487466"/>
                <a:gd name="connsiteY97" fmla="*/ 850556 h 1874495"/>
                <a:gd name="connsiteX98" fmla="*/ 1461036 w 2487466"/>
                <a:gd name="connsiteY98" fmla="*/ 786262 h 1874495"/>
                <a:gd name="connsiteX99" fmla="*/ 1487230 w 2487466"/>
                <a:gd name="connsiteY99" fmla="*/ 726731 h 1874495"/>
                <a:gd name="connsiteX100" fmla="*/ 1551524 w 2487466"/>
                <a:gd name="connsiteY100" fmla="*/ 662438 h 1874495"/>
                <a:gd name="connsiteX101" fmla="*/ 1611055 w 2487466"/>
                <a:gd name="connsiteY101" fmla="*/ 600525 h 1874495"/>
                <a:gd name="connsiteX102" fmla="*/ 1694400 w 2487466"/>
                <a:gd name="connsiteY102" fmla="*/ 517182 h 1874495"/>
                <a:gd name="connsiteX103" fmla="*/ 1782506 w 2487466"/>
                <a:gd name="connsiteY103" fmla="*/ 426694 h 1874495"/>
                <a:gd name="connsiteX104" fmla="*/ 1863468 w 2487466"/>
                <a:gd name="connsiteY104" fmla="*/ 340968 h 1874495"/>
                <a:gd name="connsiteX105" fmla="*/ 1942050 w 2487466"/>
                <a:gd name="connsiteY105" fmla="*/ 250481 h 1874495"/>
                <a:gd name="connsiteX106" fmla="*/ 2018249 w 2487466"/>
                <a:gd name="connsiteY106" fmla="*/ 171900 h 1874495"/>
                <a:gd name="connsiteX107" fmla="*/ 2068255 w 2487466"/>
                <a:gd name="connsiteY107" fmla="*/ 105225 h 1874495"/>
                <a:gd name="connsiteX108" fmla="*/ 2099211 w 2487466"/>
                <a:gd name="connsiteY108" fmla="*/ 74268 h 1874495"/>
                <a:gd name="connsiteX109" fmla="*/ 2168268 w 2487466"/>
                <a:gd name="connsiteY109" fmla="*/ 52838 h 1874495"/>
                <a:gd name="connsiteX110" fmla="*/ 1882518 w 2487466"/>
                <a:gd name="connsiteY110" fmla="*/ 9976 h 1874495"/>
                <a:gd name="connsiteX111" fmla="*/ 1868231 w 2487466"/>
                <a:gd name="connsiteY111" fmla="*/ 17120 h 1874495"/>
                <a:gd name="connsiteX0" fmla="*/ 1868233 w 2487466"/>
                <a:gd name="connsiteY0" fmla="*/ 31101 h 1886092"/>
                <a:gd name="connsiteX1" fmla="*/ 1884902 w 2487466"/>
                <a:gd name="connsiteY1" fmla="*/ 83489 h 1886092"/>
                <a:gd name="connsiteX2" fmla="*/ 1820608 w 2487466"/>
                <a:gd name="connsiteY2" fmla="*/ 145401 h 1886092"/>
                <a:gd name="connsiteX3" fmla="*/ 1758696 w 2487466"/>
                <a:gd name="connsiteY3" fmla="*/ 219220 h 1886092"/>
                <a:gd name="connsiteX4" fmla="*/ 1696783 w 2487466"/>
                <a:gd name="connsiteY4" fmla="*/ 290657 h 1886092"/>
                <a:gd name="connsiteX5" fmla="*/ 1606296 w 2487466"/>
                <a:gd name="connsiteY5" fmla="*/ 381145 h 1886092"/>
                <a:gd name="connsiteX6" fmla="*/ 1542002 w 2487466"/>
                <a:gd name="connsiteY6" fmla="*/ 443057 h 1886092"/>
                <a:gd name="connsiteX7" fmla="*/ 1463421 w 2487466"/>
                <a:gd name="connsiteY7" fmla="*/ 512114 h 1886092"/>
                <a:gd name="connsiteX8" fmla="*/ 1372933 w 2487466"/>
                <a:gd name="connsiteY8" fmla="*/ 600220 h 1886092"/>
                <a:gd name="connsiteX9" fmla="*/ 1308640 w 2487466"/>
                <a:gd name="connsiteY9" fmla="*/ 645464 h 1886092"/>
                <a:gd name="connsiteX10" fmla="*/ 1265777 w 2487466"/>
                <a:gd name="connsiteY10" fmla="*/ 671657 h 1886092"/>
                <a:gd name="connsiteX11" fmla="*/ 1225296 w 2487466"/>
                <a:gd name="connsiteY11" fmla="*/ 676420 h 1886092"/>
                <a:gd name="connsiteX12" fmla="*/ 1177671 w 2487466"/>
                <a:gd name="connsiteY12" fmla="*/ 657370 h 1886092"/>
                <a:gd name="connsiteX13" fmla="*/ 1120521 w 2487466"/>
                <a:gd name="connsiteY13" fmla="*/ 619270 h 1886092"/>
                <a:gd name="connsiteX14" fmla="*/ 1037177 w 2487466"/>
                <a:gd name="connsiteY14" fmla="*/ 547832 h 1886092"/>
                <a:gd name="connsiteX15" fmla="*/ 915733 w 2487466"/>
                <a:gd name="connsiteY15" fmla="*/ 433532 h 1886092"/>
                <a:gd name="connsiteX16" fmla="*/ 837152 w 2487466"/>
                <a:gd name="connsiteY16" fmla="*/ 352570 h 1886092"/>
                <a:gd name="connsiteX17" fmla="*/ 770477 w 2487466"/>
                <a:gd name="connsiteY17" fmla="*/ 276370 h 1886092"/>
                <a:gd name="connsiteX18" fmla="*/ 682371 w 2487466"/>
                <a:gd name="connsiteY18" fmla="*/ 176357 h 1886092"/>
                <a:gd name="connsiteX19" fmla="*/ 627602 w 2487466"/>
                <a:gd name="connsiteY19" fmla="*/ 109682 h 1886092"/>
                <a:gd name="connsiteX20" fmla="*/ 599027 w 2487466"/>
                <a:gd name="connsiteY20" fmla="*/ 81107 h 1886092"/>
                <a:gd name="connsiteX21" fmla="*/ 606171 w 2487466"/>
                <a:gd name="connsiteY21" fmla="*/ 2525 h 1886092"/>
                <a:gd name="connsiteX22" fmla="*/ 341852 w 2487466"/>
                <a:gd name="connsiteY22" fmla="*/ 71582 h 1886092"/>
                <a:gd name="connsiteX23" fmla="*/ 384715 w 2487466"/>
                <a:gd name="connsiteY23" fmla="*/ 93014 h 1886092"/>
                <a:gd name="connsiteX24" fmla="*/ 432340 w 2487466"/>
                <a:gd name="connsiteY24" fmla="*/ 150164 h 1886092"/>
                <a:gd name="connsiteX25" fmla="*/ 487108 w 2487466"/>
                <a:gd name="connsiteY25" fmla="*/ 214457 h 1886092"/>
                <a:gd name="connsiteX26" fmla="*/ 546640 w 2487466"/>
                <a:gd name="connsiteY26" fmla="*/ 285895 h 1886092"/>
                <a:gd name="connsiteX27" fmla="*/ 596645 w 2487466"/>
                <a:gd name="connsiteY27" fmla="*/ 340664 h 1886092"/>
                <a:gd name="connsiteX28" fmla="*/ 651415 w 2487466"/>
                <a:gd name="connsiteY28" fmla="*/ 393051 h 1886092"/>
                <a:gd name="connsiteX29" fmla="*/ 708565 w 2487466"/>
                <a:gd name="connsiteY29" fmla="*/ 452582 h 1886092"/>
                <a:gd name="connsiteX30" fmla="*/ 753808 w 2487466"/>
                <a:gd name="connsiteY30" fmla="*/ 502589 h 1886092"/>
                <a:gd name="connsiteX31" fmla="*/ 806196 w 2487466"/>
                <a:gd name="connsiteY31" fmla="*/ 557357 h 1886092"/>
                <a:gd name="connsiteX32" fmla="*/ 860965 w 2487466"/>
                <a:gd name="connsiteY32" fmla="*/ 607364 h 1886092"/>
                <a:gd name="connsiteX33" fmla="*/ 903827 w 2487466"/>
                <a:gd name="connsiteY33" fmla="*/ 654989 h 1886092"/>
                <a:gd name="connsiteX34" fmla="*/ 965739 w 2487466"/>
                <a:gd name="connsiteY34" fmla="*/ 714519 h 1886092"/>
                <a:gd name="connsiteX35" fmla="*/ 1003840 w 2487466"/>
                <a:gd name="connsiteY35" fmla="*/ 757382 h 1886092"/>
                <a:gd name="connsiteX36" fmla="*/ 1025271 w 2487466"/>
                <a:gd name="connsiteY36" fmla="*/ 802627 h 1886092"/>
                <a:gd name="connsiteX37" fmla="*/ 1025270 w 2487466"/>
                <a:gd name="connsiteY37" fmla="*/ 859776 h 1886092"/>
                <a:gd name="connsiteX38" fmla="*/ 994315 w 2487466"/>
                <a:gd name="connsiteY38" fmla="*/ 921689 h 1886092"/>
                <a:gd name="connsiteX39" fmla="*/ 927640 w 2487466"/>
                <a:gd name="connsiteY39" fmla="*/ 974076 h 1886092"/>
                <a:gd name="connsiteX40" fmla="*/ 818102 w 2487466"/>
                <a:gd name="connsiteY40" fmla="*/ 1024082 h 1886092"/>
                <a:gd name="connsiteX41" fmla="*/ 706183 w 2487466"/>
                <a:gd name="connsiteY41" fmla="*/ 1074089 h 1886092"/>
                <a:gd name="connsiteX42" fmla="*/ 568071 w 2487466"/>
                <a:gd name="connsiteY42" fmla="*/ 1143145 h 1886092"/>
                <a:gd name="connsiteX43" fmla="*/ 444246 w 2487466"/>
                <a:gd name="connsiteY43" fmla="*/ 1214582 h 1886092"/>
                <a:gd name="connsiteX44" fmla="*/ 322801 w 2487466"/>
                <a:gd name="connsiteY44" fmla="*/ 1295544 h 1886092"/>
                <a:gd name="connsiteX45" fmla="*/ 156114 w 2487466"/>
                <a:gd name="connsiteY45" fmla="*/ 1438419 h 1886092"/>
                <a:gd name="connsiteX46" fmla="*/ 70391 w 2487466"/>
                <a:gd name="connsiteY46" fmla="*/ 1543197 h 1886092"/>
                <a:gd name="connsiteX47" fmla="*/ 29909 w 2487466"/>
                <a:gd name="connsiteY47" fmla="*/ 1600346 h 1886092"/>
                <a:gd name="connsiteX48" fmla="*/ 1334 w 2487466"/>
                <a:gd name="connsiteY48" fmla="*/ 1681308 h 1886092"/>
                <a:gd name="connsiteX49" fmla="*/ 6096 w 2487466"/>
                <a:gd name="connsiteY49" fmla="*/ 1752744 h 1886092"/>
                <a:gd name="connsiteX50" fmla="*/ 32290 w 2487466"/>
                <a:gd name="connsiteY50" fmla="*/ 1819418 h 1886092"/>
                <a:gd name="connsiteX51" fmla="*/ 60866 w 2487466"/>
                <a:gd name="connsiteY51" fmla="*/ 1864662 h 1886092"/>
                <a:gd name="connsiteX52" fmla="*/ 332328 w 2487466"/>
                <a:gd name="connsiteY52" fmla="*/ 1728930 h 1886092"/>
                <a:gd name="connsiteX53" fmla="*/ 301372 w 2487466"/>
                <a:gd name="connsiteY53" fmla="*/ 1676541 h 1886092"/>
                <a:gd name="connsiteX54" fmla="*/ 301372 w 2487466"/>
                <a:gd name="connsiteY54" fmla="*/ 1597961 h 1886092"/>
                <a:gd name="connsiteX55" fmla="*/ 329947 w 2487466"/>
                <a:gd name="connsiteY55" fmla="*/ 1531285 h 1886092"/>
                <a:gd name="connsiteX56" fmla="*/ 406147 w 2487466"/>
                <a:gd name="connsiteY56" fmla="*/ 1447942 h 1886092"/>
                <a:gd name="connsiteX57" fmla="*/ 475204 w 2487466"/>
                <a:gd name="connsiteY57" fmla="*/ 1381267 h 1886092"/>
                <a:gd name="connsiteX58" fmla="*/ 558547 w 2487466"/>
                <a:gd name="connsiteY58" fmla="*/ 1324117 h 1886092"/>
                <a:gd name="connsiteX59" fmla="*/ 672847 w 2487466"/>
                <a:gd name="connsiteY59" fmla="*/ 1243155 h 1886092"/>
                <a:gd name="connsiteX60" fmla="*/ 782384 w 2487466"/>
                <a:gd name="connsiteY60" fmla="*/ 1178861 h 1886092"/>
                <a:gd name="connsiteX61" fmla="*/ 908591 w 2487466"/>
                <a:gd name="connsiteY61" fmla="*/ 1105041 h 1886092"/>
                <a:gd name="connsiteX62" fmla="*/ 1015747 w 2487466"/>
                <a:gd name="connsiteY62" fmla="*/ 1038367 h 1886092"/>
                <a:gd name="connsiteX63" fmla="*/ 1113378 w 2487466"/>
                <a:gd name="connsiteY63" fmla="*/ 962167 h 1886092"/>
                <a:gd name="connsiteX64" fmla="*/ 1172909 w 2487466"/>
                <a:gd name="connsiteY64" fmla="*/ 912161 h 1886092"/>
                <a:gd name="connsiteX65" fmla="*/ 1213390 w 2487466"/>
                <a:gd name="connsiteY65" fmla="*/ 883586 h 1886092"/>
                <a:gd name="connsiteX66" fmla="*/ 1256254 w 2487466"/>
                <a:gd name="connsiteY66" fmla="*/ 874060 h 1886092"/>
                <a:gd name="connsiteX67" fmla="*/ 1311022 w 2487466"/>
                <a:gd name="connsiteY67" fmla="*/ 909780 h 1886092"/>
                <a:gd name="connsiteX68" fmla="*/ 1358647 w 2487466"/>
                <a:gd name="connsiteY68" fmla="*/ 947879 h 1886092"/>
                <a:gd name="connsiteX69" fmla="*/ 1439609 w 2487466"/>
                <a:gd name="connsiteY69" fmla="*/ 1007411 h 1886092"/>
                <a:gd name="connsiteX70" fmla="*/ 1539622 w 2487466"/>
                <a:gd name="connsiteY70" fmla="*/ 1078848 h 1886092"/>
                <a:gd name="connsiteX71" fmla="*/ 1620585 w 2487466"/>
                <a:gd name="connsiteY71" fmla="*/ 1124092 h 1886092"/>
                <a:gd name="connsiteX72" fmla="*/ 1732503 w 2487466"/>
                <a:gd name="connsiteY72" fmla="*/ 1188386 h 1886092"/>
                <a:gd name="connsiteX73" fmla="*/ 1834896 w 2487466"/>
                <a:gd name="connsiteY73" fmla="*/ 1257442 h 1886092"/>
                <a:gd name="connsiteX74" fmla="*/ 1946816 w 2487466"/>
                <a:gd name="connsiteY74" fmla="*/ 1336022 h 1886092"/>
                <a:gd name="connsiteX75" fmla="*/ 2051589 w 2487466"/>
                <a:gd name="connsiteY75" fmla="*/ 1419367 h 1886092"/>
                <a:gd name="connsiteX76" fmla="*/ 2115883 w 2487466"/>
                <a:gd name="connsiteY76" fmla="*/ 1486042 h 1886092"/>
                <a:gd name="connsiteX77" fmla="*/ 2165888 w 2487466"/>
                <a:gd name="connsiteY77" fmla="*/ 1547954 h 1886092"/>
                <a:gd name="connsiteX78" fmla="*/ 2187318 w 2487466"/>
                <a:gd name="connsiteY78" fmla="*/ 1619392 h 1886092"/>
                <a:gd name="connsiteX79" fmla="*/ 2182556 w 2487466"/>
                <a:gd name="connsiteY79" fmla="*/ 1681304 h 1886092"/>
                <a:gd name="connsiteX80" fmla="*/ 2151600 w 2487466"/>
                <a:gd name="connsiteY80" fmla="*/ 1721786 h 1886092"/>
                <a:gd name="connsiteX81" fmla="*/ 2411156 w 2487466"/>
                <a:gd name="connsiteY81" fmla="*/ 1886092 h 1886092"/>
                <a:gd name="connsiteX82" fmla="*/ 2446875 w 2487466"/>
                <a:gd name="connsiteY82" fmla="*/ 1824179 h 1886092"/>
                <a:gd name="connsiteX83" fmla="*/ 2477831 w 2487466"/>
                <a:gd name="connsiteY83" fmla="*/ 1769410 h 1886092"/>
                <a:gd name="connsiteX84" fmla="*/ 2487355 w 2487466"/>
                <a:gd name="connsiteY84" fmla="*/ 1697972 h 1886092"/>
                <a:gd name="connsiteX85" fmla="*/ 2473068 w 2487466"/>
                <a:gd name="connsiteY85" fmla="*/ 1621772 h 1886092"/>
                <a:gd name="connsiteX86" fmla="*/ 2425443 w 2487466"/>
                <a:gd name="connsiteY86" fmla="*/ 1531284 h 1886092"/>
                <a:gd name="connsiteX87" fmla="*/ 2354006 w 2487466"/>
                <a:gd name="connsiteY87" fmla="*/ 1455084 h 1886092"/>
                <a:gd name="connsiteX88" fmla="*/ 2265899 w 2487466"/>
                <a:gd name="connsiteY88" fmla="*/ 1376503 h 1886092"/>
                <a:gd name="connsiteX89" fmla="*/ 2168267 w 2487466"/>
                <a:gd name="connsiteY89" fmla="*/ 1305066 h 1886092"/>
                <a:gd name="connsiteX90" fmla="*/ 2065874 w 2487466"/>
                <a:gd name="connsiteY90" fmla="*/ 1238391 h 1886092"/>
                <a:gd name="connsiteX91" fmla="*/ 1982531 w 2487466"/>
                <a:gd name="connsiteY91" fmla="*/ 1186004 h 1886092"/>
                <a:gd name="connsiteX92" fmla="*/ 1868231 w 2487466"/>
                <a:gd name="connsiteY92" fmla="*/ 1124091 h 1886092"/>
                <a:gd name="connsiteX93" fmla="*/ 1761074 w 2487466"/>
                <a:gd name="connsiteY93" fmla="*/ 1066941 h 1886092"/>
                <a:gd name="connsiteX94" fmla="*/ 1653918 w 2487466"/>
                <a:gd name="connsiteY94" fmla="*/ 1016935 h 1886092"/>
                <a:gd name="connsiteX95" fmla="*/ 1546761 w 2487466"/>
                <a:gd name="connsiteY95" fmla="*/ 964547 h 1886092"/>
                <a:gd name="connsiteX96" fmla="*/ 1489611 w 2487466"/>
                <a:gd name="connsiteY96" fmla="*/ 919303 h 1886092"/>
                <a:gd name="connsiteX97" fmla="*/ 1463418 w 2487466"/>
                <a:gd name="connsiteY97" fmla="*/ 862153 h 1886092"/>
                <a:gd name="connsiteX98" fmla="*/ 1461036 w 2487466"/>
                <a:gd name="connsiteY98" fmla="*/ 797859 h 1886092"/>
                <a:gd name="connsiteX99" fmla="*/ 1487230 w 2487466"/>
                <a:gd name="connsiteY99" fmla="*/ 738328 h 1886092"/>
                <a:gd name="connsiteX100" fmla="*/ 1551524 w 2487466"/>
                <a:gd name="connsiteY100" fmla="*/ 674035 h 1886092"/>
                <a:gd name="connsiteX101" fmla="*/ 1611055 w 2487466"/>
                <a:gd name="connsiteY101" fmla="*/ 612122 h 1886092"/>
                <a:gd name="connsiteX102" fmla="*/ 1694400 w 2487466"/>
                <a:gd name="connsiteY102" fmla="*/ 528779 h 1886092"/>
                <a:gd name="connsiteX103" fmla="*/ 1782506 w 2487466"/>
                <a:gd name="connsiteY103" fmla="*/ 438291 h 1886092"/>
                <a:gd name="connsiteX104" fmla="*/ 1863468 w 2487466"/>
                <a:gd name="connsiteY104" fmla="*/ 352565 h 1886092"/>
                <a:gd name="connsiteX105" fmla="*/ 1942050 w 2487466"/>
                <a:gd name="connsiteY105" fmla="*/ 262078 h 1886092"/>
                <a:gd name="connsiteX106" fmla="*/ 2018249 w 2487466"/>
                <a:gd name="connsiteY106" fmla="*/ 183497 h 1886092"/>
                <a:gd name="connsiteX107" fmla="*/ 2068255 w 2487466"/>
                <a:gd name="connsiteY107" fmla="*/ 116822 h 1886092"/>
                <a:gd name="connsiteX108" fmla="*/ 2099211 w 2487466"/>
                <a:gd name="connsiteY108" fmla="*/ 85865 h 1886092"/>
                <a:gd name="connsiteX109" fmla="*/ 2168268 w 2487466"/>
                <a:gd name="connsiteY109" fmla="*/ 64435 h 1886092"/>
                <a:gd name="connsiteX110" fmla="*/ 1882518 w 2487466"/>
                <a:gd name="connsiteY110" fmla="*/ 21573 h 1886092"/>
                <a:gd name="connsiteX111" fmla="*/ 1868231 w 2487466"/>
                <a:gd name="connsiteY111" fmla="*/ 28717 h 1886092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7261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5771 w 2487466"/>
                <a:gd name="connsiteY65" fmla="*/ 874021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589 h 1883580"/>
                <a:gd name="connsiteX1" fmla="*/ 1884902 w 2487466"/>
                <a:gd name="connsiteY1" fmla="*/ 80977 h 1883580"/>
                <a:gd name="connsiteX2" fmla="*/ 1820608 w 2487466"/>
                <a:gd name="connsiteY2" fmla="*/ 147652 h 1883580"/>
                <a:gd name="connsiteX3" fmla="*/ 1758696 w 2487466"/>
                <a:gd name="connsiteY3" fmla="*/ 216708 h 1883580"/>
                <a:gd name="connsiteX4" fmla="*/ 1696783 w 2487466"/>
                <a:gd name="connsiteY4" fmla="*/ 288145 h 1883580"/>
                <a:gd name="connsiteX5" fmla="*/ 1606296 w 2487466"/>
                <a:gd name="connsiteY5" fmla="*/ 378633 h 1883580"/>
                <a:gd name="connsiteX6" fmla="*/ 1542002 w 2487466"/>
                <a:gd name="connsiteY6" fmla="*/ 440545 h 1883580"/>
                <a:gd name="connsiteX7" fmla="*/ 1463421 w 2487466"/>
                <a:gd name="connsiteY7" fmla="*/ 519127 h 1883580"/>
                <a:gd name="connsiteX8" fmla="*/ 1372933 w 2487466"/>
                <a:gd name="connsiteY8" fmla="*/ 597708 h 1883580"/>
                <a:gd name="connsiteX9" fmla="*/ 1311021 w 2487466"/>
                <a:gd name="connsiteY9" fmla="*/ 645333 h 1883580"/>
                <a:gd name="connsiteX10" fmla="*/ 1265777 w 2487466"/>
                <a:gd name="connsiteY10" fmla="*/ 669145 h 1883580"/>
                <a:gd name="connsiteX11" fmla="*/ 1225296 w 2487466"/>
                <a:gd name="connsiteY11" fmla="*/ 673908 h 1883580"/>
                <a:gd name="connsiteX12" fmla="*/ 1177671 w 2487466"/>
                <a:gd name="connsiteY12" fmla="*/ 654858 h 1883580"/>
                <a:gd name="connsiteX13" fmla="*/ 1120521 w 2487466"/>
                <a:gd name="connsiteY13" fmla="*/ 616758 h 1883580"/>
                <a:gd name="connsiteX14" fmla="*/ 1015745 w 2487466"/>
                <a:gd name="connsiteY14" fmla="*/ 526270 h 1883580"/>
                <a:gd name="connsiteX15" fmla="*/ 915733 w 2487466"/>
                <a:gd name="connsiteY15" fmla="*/ 431020 h 1883580"/>
                <a:gd name="connsiteX16" fmla="*/ 837152 w 2487466"/>
                <a:gd name="connsiteY16" fmla="*/ 350058 h 1883580"/>
                <a:gd name="connsiteX17" fmla="*/ 770477 w 2487466"/>
                <a:gd name="connsiteY17" fmla="*/ 273858 h 1883580"/>
                <a:gd name="connsiteX18" fmla="*/ 682371 w 2487466"/>
                <a:gd name="connsiteY18" fmla="*/ 173845 h 1883580"/>
                <a:gd name="connsiteX19" fmla="*/ 627602 w 2487466"/>
                <a:gd name="connsiteY19" fmla="*/ 109552 h 1883580"/>
                <a:gd name="connsiteX20" fmla="*/ 599027 w 2487466"/>
                <a:gd name="connsiteY20" fmla="*/ 54783 h 1883580"/>
                <a:gd name="connsiteX21" fmla="*/ 606171 w 2487466"/>
                <a:gd name="connsiteY21" fmla="*/ 13 h 1883580"/>
                <a:gd name="connsiteX22" fmla="*/ 337090 w 2487466"/>
                <a:gd name="connsiteY22" fmla="*/ 59545 h 1883580"/>
                <a:gd name="connsiteX23" fmla="*/ 384715 w 2487466"/>
                <a:gd name="connsiteY23" fmla="*/ 90502 h 1883580"/>
                <a:gd name="connsiteX24" fmla="*/ 432340 w 2487466"/>
                <a:gd name="connsiteY24" fmla="*/ 147652 h 1883580"/>
                <a:gd name="connsiteX25" fmla="*/ 487108 w 2487466"/>
                <a:gd name="connsiteY25" fmla="*/ 211945 h 1883580"/>
                <a:gd name="connsiteX26" fmla="*/ 546640 w 2487466"/>
                <a:gd name="connsiteY26" fmla="*/ 283383 h 1883580"/>
                <a:gd name="connsiteX27" fmla="*/ 596645 w 2487466"/>
                <a:gd name="connsiteY27" fmla="*/ 338152 h 1883580"/>
                <a:gd name="connsiteX28" fmla="*/ 651415 w 2487466"/>
                <a:gd name="connsiteY28" fmla="*/ 390539 h 1883580"/>
                <a:gd name="connsiteX29" fmla="*/ 708565 w 2487466"/>
                <a:gd name="connsiteY29" fmla="*/ 450070 h 1883580"/>
                <a:gd name="connsiteX30" fmla="*/ 753808 w 2487466"/>
                <a:gd name="connsiteY30" fmla="*/ 500077 h 1883580"/>
                <a:gd name="connsiteX31" fmla="*/ 806196 w 2487466"/>
                <a:gd name="connsiteY31" fmla="*/ 554845 h 1883580"/>
                <a:gd name="connsiteX32" fmla="*/ 860965 w 2487466"/>
                <a:gd name="connsiteY32" fmla="*/ 604852 h 1883580"/>
                <a:gd name="connsiteX33" fmla="*/ 903827 w 2487466"/>
                <a:gd name="connsiteY33" fmla="*/ 652477 h 1883580"/>
                <a:gd name="connsiteX34" fmla="*/ 965739 w 2487466"/>
                <a:gd name="connsiteY34" fmla="*/ 712007 h 1883580"/>
                <a:gd name="connsiteX35" fmla="*/ 1003840 w 2487466"/>
                <a:gd name="connsiteY35" fmla="*/ 754870 h 1883580"/>
                <a:gd name="connsiteX36" fmla="*/ 1027652 w 2487466"/>
                <a:gd name="connsiteY36" fmla="*/ 797734 h 1883580"/>
                <a:gd name="connsiteX37" fmla="*/ 1030032 w 2487466"/>
                <a:gd name="connsiteY37" fmla="*/ 859645 h 1883580"/>
                <a:gd name="connsiteX38" fmla="*/ 994315 w 2487466"/>
                <a:gd name="connsiteY38" fmla="*/ 919177 h 1883580"/>
                <a:gd name="connsiteX39" fmla="*/ 927640 w 2487466"/>
                <a:gd name="connsiteY39" fmla="*/ 971564 h 1883580"/>
                <a:gd name="connsiteX40" fmla="*/ 818102 w 2487466"/>
                <a:gd name="connsiteY40" fmla="*/ 1021570 h 1883580"/>
                <a:gd name="connsiteX41" fmla="*/ 706183 w 2487466"/>
                <a:gd name="connsiteY41" fmla="*/ 1071577 h 1883580"/>
                <a:gd name="connsiteX42" fmla="*/ 568071 w 2487466"/>
                <a:gd name="connsiteY42" fmla="*/ 1140633 h 1883580"/>
                <a:gd name="connsiteX43" fmla="*/ 444246 w 2487466"/>
                <a:gd name="connsiteY43" fmla="*/ 1212070 h 1883580"/>
                <a:gd name="connsiteX44" fmla="*/ 322801 w 2487466"/>
                <a:gd name="connsiteY44" fmla="*/ 1293032 h 1883580"/>
                <a:gd name="connsiteX45" fmla="*/ 160876 w 2487466"/>
                <a:gd name="connsiteY45" fmla="*/ 1431145 h 1883580"/>
                <a:gd name="connsiteX46" fmla="*/ 70391 w 2487466"/>
                <a:gd name="connsiteY46" fmla="*/ 1521635 h 1883580"/>
                <a:gd name="connsiteX47" fmla="*/ 22765 w 2487466"/>
                <a:gd name="connsiteY47" fmla="*/ 1600215 h 1883580"/>
                <a:gd name="connsiteX48" fmla="*/ 1334 w 2487466"/>
                <a:gd name="connsiteY48" fmla="*/ 1678796 h 1883580"/>
                <a:gd name="connsiteX49" fmla="*/ 6096 w 2487466"/>
                <a:gd name="connsiteY49" fmla="*/ 1750232 h 1883580"/>
                <a:gd name="connsiteX50" fmla="*/ 32290 w 2487466"/>
                <a:gd name="connsiteY50" fmla="*/ 1816906 h 1883580"/>
                <a:gd name="connsiteX51" fmla="*/ 60866 w 2487466"/>
                <a:gd name="connsiteY51" fmla="*/ 1862150 h 1883580"/>
                <a:gd name="connsiteX52" fmla="*/ 332328 w 2487466"/>
                <a:gd name="connsiteY52" fmla="*/ 1726418 h 1883580"/>
                <a:gd name="connsiteX53" fmla="*/ 301372 w 2487466"/>
                <a:gd name="connsiteY53" fmla="*/ 1674029 h 1883580"/>
                <a:gd name="connsiteX54" fmla="*/ 301372 w 2487466"/>
                <a:gd name="connsiteY54" fmla="*/ 1595449 h 1883580"/>
                <a:gd name="connsiteX55" fmla="*/ 329947 w 2487466"/>
                <a:gd name="connsiteY55" fmla="*/ 1528773 h 1883580"/>
                <a:gd name="connsiteX56" fmla="*/ 406147 w 2487466"/>
                <a:gd name="connsiteY56" fmla="*/ 1445430 h 1883580"/>
                <a:gd name="connsiteX57" fmla="*/ 475204 w 2487466"/>
                <a:gd name="connsiteY57" fmla="*/ 1378755 h 1883580"/>
                <a:gd name="connsiteX58" fmla="*/ 558547 w 2487466"/>
                <a:gd name="connsiteY58" fmla="*/ 1321605 h 1883580"/>
                <a:gd name="connsiteX59" fmla="*/ 672847 w 2487466"/>
                <a:gd name="connsiteY59" fmla="*/ 1240643 h 1883580"/>
                <a:gd name="connsiteX60" fmla="*/ 782384 w 2487466"/>
                <a:gd name="connsiteY60" fmla="*/ 1176349 h 1883580"/>
                <a:gd name="connsiteX61" fmla="*/ 908591 w 2487466"/>
                <a:gd name="connsiteY61" fmla="*/ 1102529 h 1883580"/>
                <a:gd name="connsiteX62" fmla="*/ 1015747 w 2487466"/>
                <a:gd name="connsiteY62" fmla="*/ 1035855 h 1883580"/>
                <a:gd name="connsiteX63" fmla="*/ 1113378 w 2487466"/>
                <a:gd name="connsiteY63" fmla="*/ 959655 h 1883580"/>
                <a:gd name="connsiteX64" fmla="*/ 1172909 w 2487466"/>
                <a:gd name="connsiteY64" fmla="*/ 909649 h 1883580"/>
                <a:gd name="connsiteX65" fmla="*/ 1215771 w 2487466"/>
                <a:gd name="connsiteY65" fmla="*/ 873930 h 1883580"/>
                <a:gd name="connsiteX66" fmla="*/ 1258635 w 2487466"/>
                <a:gd name="connsiteY66" fmla="*/ 876310 h 1883580"/>
                <a:gd name="connsiteX67" fmla="*/ 1311022 w 2487466"/>
                <a:gd name="connsiteY67" fmla="*/ 907268 h 1883580"/>
                <a:gd name="connsiteX68" fmla="*/ 1358647 w 2487466"/>
                <a:gd name="connsiteY68" fmla="*/ 945367 h 1883580"/>
                <a:gd name="connsiteX69" fmla="*/ 1439609 w 2487466"/>
                <a:gd name="connsiteY69" fmla="*/ 1004899 h 1883580"/>
                <a:gd name="connsiteX70" fmla="*/ 1539622 w 2487466"/>
                <a:gd name="connsiteY70" fmla="*/ 1076336 h 1883580"/>
                <a:gd name="connsiteX71" fmla="*/ 1620585 w 2487466"/>
                <a:gd name="connsiteY71" fmla="*/ 1121580 h 1883580"/>
                <a:gd name="connsiteX72" fmla="*/ 1732503 w 2487466"/>
                <a:gd name="connsiteY72" fmla="*/ 1185874 h 1883580"/>
                <a:gd name="connsiteX73" fmla="*/ 1834896 w 2487466"/>
                <a:gd name="connsiteY73" fmla="*/ 1254930 h 1883580"/>
                <a:gd name="connsiteX74" fmla="*/ 1946816 w 2487466"/>
                <a:gd name="connsiteY74" fmla="*/ 1333510 h 1883580"/>
                <a:gd name="connsiteX75" fmla="*/ 2051589 w 2487466"/>
                <a:gd name="connsiteY75" fmla="*/ 1416855 h 1883580"/>
                <a:gd name="connsiteX76" fmla="*/ 2115883 w 2487466"/>
                <a:gd name="connsiteY76" fmla="*/ 1483530 h 1883580"/>
                <a:gd name="connsiteX77" fmla="*/ 2165888 w 2487466"/>
                <a:gd name="connsiteY77" fmla="*/ 1545442 h 1883580"/>
                <a:gd name="connsiteX78" fmla="*/ 2187318 w 2487466"/>
                <a:gd name="connsiteY78" fmla="*/ 1616880 h 1883580"/>
                <a:gd name="connsiteX79" fmla="*/ 2182556 w 2487466"/>
                <a:gd name="connsiteY79" fmla="*/ 1678792 h 1883580"/>
                <a:gd name="connsiteX80" fmla="*/ 2151600 w 2487466"/>
                <a:gd name="connsiteY80" fmla="*/ 1719274 h 1883580"/>
                <a:gd name="connsiteX81" fmla="*/ 2411156 w 2487466"/>
                <a:gd name="connsiteY81" fmla="*/ 1883580 h 1883580"/>
                <a:gd name="connsiteX82" fmla="*/ 2446875 w 2487466"/>
                <a:gd name="connsiteY82" fmla="*/ 1821667 h 1883580"/>
                <a:gd name="connsiteX83" fmla="*/ 2477831 w 2487466"/>
                <a:gd name="connsiteY83" fmla="*/ 1766898 h 1883580"/>
                <a:gd name="connsiteX84" fmla="*/ 2487355 w 2487466"/>
                <a:gd name="connsiteY84" fmla="*/ 1695460 h 1883580"/>
                <a:gd name="connsiteX85" fmla="*/ 2473068 w 2487466"/>
                <a:gd name="connsiteY85" fmla="*/ 1619260 h 1883580"/>
                <a:gd name="connsiteX86" fmla="*/ 2425443 w 2487466"/>
                <a:gd name="connsiteY86" fmla="*/ 1528772 h 1883580"/>
                <a:gd name="connsiteX87" fmla="*/ 2354006 w 2487466"/>
                <a:gd name="connsiteY87" fmla="*/ 1452572 h 1883580"/>
                <a:gd name="connsiteX88" fmla="*/ 2265899 w 2487466"/>
                <a:gd name="connsiteY88" fmla="*/ 1373991 h 1883580"/>
                <a:gd name="connsiteX89" fmla="*/ 2168267 w 2487466"/>
                <a:gd name="connsiteY89" fmla="*/ 1302554 h 1883580"/>
                <a:gd name="connsiteX90" fmla="*/ 2065874 w 2487466"/>
                <a:gd name="connsiteY90" fmla="*/ 1235879 h 1883580"/>
                <a:gd name="connsiteX91" fmla="*/ 1982531 w 2487466"/>
                <a:gd name="connsiteY91" fmla="*/ 1183492 h 1883580"/>
                <a:gd name="connsiteX92" fmla="*/ 1868231 w 2487466"/>
                <a:gd name="connsiteY92" fmla="*/ 1121579 h 1883580"/>
                <a:gd name="connsiteX93" fmla="*/ 1761074 w 2487466"/>
                <a:gd name="connsiteY93" fmla="*/ 1064429 h 1883580"/>
                <a:gd name="connsiteX94" fmla="*/ 1653918 w 2487466"/>
                <a:gd name="connsiteY94" fmla="*/ 1014423 h 1883580"/>
                <a:gd name="connsiteX95" fmla="*/ 1546761 w 2487466"/>
                <a:gd name="connsiteY95" fmla="*/ 962035 h 1883580"/>
                <a:gd name="connsiteX96" fmla="*/ 1489611 w 2487466"/>
                <a:gd name="connsiteY96" fmla="*/ 916791 h 1883580"/>
                <a:gd name="connsiteX97" fmla="*/ 1463418 w 2487466"/>
                <a:gd name="connsiteY97" fmla="*/ 859641 h 1883580"/>
                <a:gd name="connsiteX98" fmla="*/ 1461036 w 2487466"/>
                <a:gd name="connsiteY98" fmla="*/ 795347 h 1883580"/>
                <a:gd name="connsiteX99" fmla="*/ 1487230 w 2487466"/>
                <a:gd name="connsiteY99" fmla="*/ 735816 h 1883580"/>
                <a:gd name="connsiteX100" fmla="*/ 1551524 w 2487466"/>
                <a:gd name="connsiteY100" fmla="*/ 671523 h 1883580"/>
                <a:gd name="connsiteX101" fmla="*/ 1611055 w 2487466"/>
                <a:gd name="connsiteY101" fmla="*/ 609610 h 1883580"/>
                <a:gd name="connsiteX102" fmla="*/ 1694400 w 2487466"/>
                <a:gd name="connsiteY102" fmla="*/ 526267 h 1883580"/>
                <a:gd name="connsiteX103" fmla="*/ 1782506 w 2487466"/>
                <a:gd name="connsiteY103" fmla="*/ 435779 h 1883580"/>
                <a:gd name="connsiteX104" fmla="*/ 1863468 w 2487466"/>
                <a:gd name="connsiteY104" fmla="*/ 350053 h 1883580"/>
                <a:gd name="connsiteX105" fmla="*/ 1942050 w 2487466"/>
                <a:gd name="connsiteY105" fmla="*/ 259566 h 1883580"/>
                <a:gd name="connsiteX106" fmla="*/ 2011106 w 2487466"/>
                <a:gd name="connsiteY106" fmla="*/ 183367 h 1883580"/>
                <a:gd name="connsiteX107" fmla="*/ 2068255 w 2487466"/>
                <a:gd name="connsiteY107" fmla="*/ 114310 h 1883580"/>
                <a:gd name="connsiteX108" fmla="*/ 2099211 w 2487466"/>
                <a:gd name="connsiteY108" fmla="*/ 83353 h 1883580"/>
                <a:gd name="connsiteX109" fmla="*/ 2168268 w 2487466"/>
                <a:gd name="connsiteY109" fmla="*/ 61923 h 1883580"/>
                <a:gd name="connsiteX110" fmla="*/ 1882518 w 2487466"/>
                <a:gd name="connsiteY110" fmla="*/ 19061 h 1883580"/>
                <a:gd name="connsiteX111" fmla="*/ 1868231 w 2487466"/>
                <a:gd name="connsiteY111" fmla="*/ 26205 h 1883580"/>
                <a:gd name="connsiteX0" fmla="*/ 1868233 w 2487466"/>
                <a:gd name="connsiteY0" fmla="*/ 28580 h 1883571"/>
                <a:gd name="connsiteX1" fmla="*/ 1884902 w 2487466"/>
                <a:gd name="connsiteY1" fmla="*/ 80968 h 1883571"/>
                <a:gd name="connsiteX2" fmla="*/ 1820608 w 2487466"/>
                <a:gd name="connsiteY2" fmla="*/ 147643 h 1883571"/>
                <a:gd name="connsiteX3" fmla="*/ 1758696 w 2487466"/>
                <a:gd name="connsiteY3" fmla="*/ 216699 h 1883571"/>
                <a:gd name="connsiteX4" fmla="*/ 1696783 w 2487466"/>
                <a:gd name="connsiteY4" fmla="*/ 288136 h 1883571"/>
                <a:gd name="connsiteX5" fmla="*/ 1606296 w 2487466"/>
                <a:gd name="connsiteY5" fmla="*/ 378624 h 1883571"/>
                <a:gd name="connsiteX6" fmla="*/ 1542002 w 2487466"/>
                <a:gd name="connsiteY6" fmla="*/ 440536 h 1883571"/>
                <a:gd name="connsiteX7" fmla="*/ 1463421 w 2487466"/>
                <a:gd name="connsiteY7" fmla="*/ 519118 h 1883571"/>
                <a:gd name="connsiteX8" fmla="*/ 1372933 w 2487466"/>
                <a:gd name="connsiteY8" fmla="*/ 597699 h 1883571"/>
                <a:gd name="connsiteX9" fmla="*/ 1311021 w 2487466"/>
                <a:gd name="connsiteY9" fmla="*/ 645324 h 1883571"/>
                <a:gd name="connsiteX10" fmla="*/ 1265777 w 2487466"/>
                <a:gd name="connsiteY10" fmla="*/ 669136 h 1883571"/>
                <a:gd name="connsiteX11" fmla="*/ 1225296 w 2487466"/>
                <a:gd name="connsiteY11" fmla="*/ 673899 h 1883571"/>
                <a:gd name="connsiteX12" fmla="*/ 1177671 w 2487466"/>
                <a:gd name="connsiteY12" fmla="*/ 654849 h 1883571"/>
                <a:gd name="connsiteX13" fmla="*/ 1120521 w 2487466"/>
                <a:gd name="connsiteY13" fmla="*/ 616749 h 1883571"/>
                <a:gd name="connsiteX14" fmla="*/ 1015745 w 2487466"/>
                <a:gd name="connsiteY14" fmla="*/ 526261 h 1883571"/>
                <a:gd name="connsiteX15" fmla="*/ 915733 w 2487466"/>
                <a:gd name="connsiteY15" fmla="*/ 431011 h 1883571"/>
                <a:gd name="connsiteX16" fmla="*/ 837152 w 2487466"/>
                <a:gd name="connsiteY16" fmla="*/ 350049 h 1883571"/>
                <a:gd name="connsiteX17" fmla="*/ 770477 w 2487466"/>
                <a:gd name="connsiteY17" fmla="*/ 273849 h 1883571"/>
                <a:gd name="connsiteX18" fmla="*/ 682371 w 2487466"/>
                <a:gd name="connsiteY18" fmla="*/ 173836 h 1883571"/>
                <a:gd name="connsiteX19" fmla="*/ 627602 w 2487466"/>
                <a:gd name="connsiteY19" fmla="*/ 109543 h 1883571"/>
                <a:gd name="connsiteX20" fmla="*/ 599027 w 2487466"/>
                <a:gd name="connsiteY20" fmla="*/ 54774 h 1883571"/>
                <a:gd name="connsiteX21" fmla="*/ 606171 w 2487466"/>
                <a:gd name="connsiteY21" fmla="*/ 4 h 1883571"/>
                <a:gd name="connsiteX22" fmla="*/ 337090 w 2487466"/>
                <a:gd name="connsiteY22" fmla="*/ 52393 h 1883571"/>
                <a:gd name="connsiteX23" fmla="*/ 384715 w 2487466"/>
                <a:gd name="connsiteY23" fmla="*/ 90493 h 1883571"/>
                <a:gd name="connsiteX24" fmla="*/ 432340 w 2487466"/>
                <a:gd name="connsiteY24" fmla="*/ 147643 h 1883571"/>
                <a:gd name="connsiteX25" fmla="*/ 487108 w 2487466"/>
                <a:gd name="connsiteY25" fmla="*/ 211936 h 1883571"/>
                <a:gd name="connsiteX26" fmla="*/ 546640 w 2487466"/>
                <a:gd name="connsiteY26" fmla="*/ 283374 h 1883571"/>
                <a:gd name="connsiteX27" fmla="*/ 596645 w 2487466"/>
                <a:gd name="connsiteY27" fmla="*/ 338143 h 1883571"/>
                <a:gd name="connsiteX28" fmla="*/ 651415 w 2487466"/>
                <a:gd name="connsiteY28" fmla="*/ 390530 h 1883571"/>
                <a:gd name="connsiteX29" fmla="*/ 708565 w 2487466"/>
                <a:gd name="connsiteY29" fmla="*/ 450061 h 1883571"/>
                <a:gd name="connsiteX30" fmla="*/ 753808 w 2487466"/>
                <a:gd name="connsiteY30" fmla="*/ 500068 h 1883571"/>
                <a:gd name="connsiteX31" fmla="*/ 806196 w 2487466"/>
                <a:gd name="connsiteY31" fmla="*/ 554836 h 1883571"/>
                <a:gd name="connsiteX32" fmla="*/ 860965 w 2487466"/>
                <a:gd name="connsiteY32" fmla="*/ 604843 h 1883571"/>
                <a:gd name="connsiteX33" fmla="*/ 903827 w 2487466"/>
                <a:gd name="connsiteY33" fmla="*/ 652468 h 1883571"/>
                <a:gd name="connsiteX34" fmla="*/ 965739 w 2487466"/>
                <a:gd name="connsiteY34" fmla="*/ 711998 h 1883571"/>
                <a:gd name="connsiteX35" fmla="*/ 1003840 w 2487466"/>
                <a:gd name="connsiteY35" fmla="*/ 754861 h 1883571"/>
                <a:gd name="connsiteX36" fmla="*/ 1027652 w 2487466"/>
                <a:gd name="connsiteY36" fmla="*/ 797725 h 1883571"/>
                <a:gd name="connsiteX37" fmla="*/ 1030032 w 2487466"/>
                <a:gd name="connsiteY37" fmla="*/ 859636 h 1883571"/>
                <a:gd name="connsiteX38" fmla="*/ 994315 w 2487466"/>
                <a:gd name="connsiteY38" fmla="*/ 919168 h 1883571"/>
                <a:gd name="connsiteX39" fmla="*/ 927640 w 2487466"/>
                <a:gd name="connsiteY39" fmla="*/ 971555 h 1883571"/>
                <a:gd name="connsiteX40" fmla="*/ 818102 w 2487466"/>
                <a:gd name="connsiteY40" fmla="*/ 1021561 h 1883571"/>
                <a:gd name="connsiteX41" fmla="*/ 706183 w 2487466"/>
                <a:gd name="connsiteY41" fmla="*/ 1071568 h 1883571"/>
                <a:gd name="connsiteX42" fmla="*/ 568071 w 2487466"/>
                <a:gd name="connsiteY42" fmla="*/ 1140624 h 1883571"/>
                <a:gd name="connsiteX43" fmla="*/ 444246 w 2487466"/>
                <a:gd name="connsiteY43" fmla="*/ 1212061 h 1883571"/>
                <a:gd name="connsiteX44" fmla="*/ 322801 w 2487466"/>
                <a:gd name="connsiteY44" fmla="*/ 1293023 h 1883571"/>
                <a:gd name="connsiteX45" fmla="*/ 160876 w 2487466"/>
                <a:gd name="connsiteY45" fmla="*/ 1431136 h 1883571"/>
                <a:gd name="connsiteX46" fmla="*/ 70391 w 2487466"/>
                <a:gd name="connsiteY46" fmla="*/ 1521626 h 1883571"/>
                <a:gd name="connsiteX47" fmla="*/ 22765 w 2487466"/>
                <a:gd name="connsiteY47" fmla="*/ 1600206 h 1883571"/>
                <a:gd name="connsiteX48" fmla="*/ 1334 w 2487466"/>
                <a:gd name="connsiteY48" fmla="*/ 1678787 h 1883571"/>
                <a:gd name="connsiteX49" fmla="*/ 6096 w 2487466"/>
                <a:gd name="connsiteY49" fmla="*/ 1750223 h 1883571"/>
                <a:gd name="connsiteX50" fmla="*/ 32290 w 2487466"/>
                <a:gd name="connsiteY50" fmla="*/ 1816897 h 1883571"/>
                <a:gd name="connsiteX51" fmla="*/ 60866 w 2487466"/>
                <a:gd name="connsiteY51" fmla="*/ 1862141 h 1883571"/>
                <a:gd name="connsiteX52" fmla="*/ 332328 w 2487466"/>
                <a:gd name="connsiteY52" fmla="*/ 1726409 h 1883571"/>
                <a:gd name="connsiteX53" fmla="*/ 301372 w 2487466"/>
                <a:gd name="connsiteY53" fmla="*/ 1674020 h 1883571"/>
                <a:gd name="connsiteX54" fmla="*/ 301372 w 2487466"/>
                <a:gd name="connsiteY54" fmla="*/ 1595440 h 1883571"/>
                <a:gd name="connsiteX55" fmla="*/ 329947 w 2487466"/>
                <a:gd name="connsiteY55" fmla="*/ 1528764 h 1883571"/>
                <a:gd name="connsiteX56" fmla="*/ 406147 w 2487466"/>
                <a:gd name="connsiteY56" fmla="*/ 1445421 h 1883571"/>
                <a:gd name="connsiteX57" fmla="*/ 475204 w 2487466"/>
                <a:gd name="connsiteY57" fmla="*/ 1378746 h 1883571"/>
                <a:gd name="connsiteX58" fmla="*/ 558547 w 2487466"/>
                <a:gd name="connsiteY58" fmla="*/ 1321596 h 1883571"/>
                <a:gd name="connsiteX59" fmla="*/ 672847 w 2487466"/>
                <a:gd name="connsiteY59" fmla="*/ 1240634 h 1883571"/>
                <a:gd name="connsiteX60" fmla="*/ 782384 w 2487466"/>
                <a:gd name="connsiteY60" fmla="*/ 1176340 h 1883571"/>
                <a:gd name="connsiteX61" fmla="*/ 908591 w 2487466"/>
                <a:gd name="connsiteY61" fmla="*/ 1102520 h 1883571"/>
                <a:gd name="connsiteX62" fmla="*/ 1015747 w 2487466"/>
                <a:gd name="connsiteY62" fmla="*/ 1035846 h 1883571"/>
                <a:gd name="connsiteX63" fmla="*/ 1113378 w 2487466"/>
                <a:gd name="connsiteY63" fmla="*/ 959646 h 1883571"/>
                <a:gd name="connsiteX64" fmla="*/ 1172909 w 2487466"/>
                <a:gd name="connsiteY64" fmla="*/ 909640 h 1883571"/>
                <a:gd name="connsiteX65" fmla="*/ 1215771 w 2487466"/>
                <a:gd name="connsiteY65" fmla="*/ 873921 h 1883571"/>
                <a:gd name="connsiteX66" fmla="*/ 1258635 w 2487466"/>
                <a:gd name="connsiteY66" fmla="*/ 876301 h 1883571"/>
                <a:gd name="connsiteX67" fmla="*/ 1311022 w 2487466"/>
                <a:gd name="connsiteY67" fmla="*/ 907259 h 1883571"/>
                <a:gd name="connsiteX68" fmla="*/ 1358647 w 2487466"/>
                <a:gd name="connsiteY68" fmla="*/ 945358 h 1883571"/>
                <a:gd name="connsiteX69" fmla="*/ 1439609 w 2487466"/>
                <a:gd name="connsiteY69" fmla="*/ 1004890 h 1883571"/>
                <a:gd name="connsiteX70" fmla="*/ 1539622 w 2487466"/>
                <a:gd name="connsiteY70" fmla="*/ 1076327 h 1883571"/>
                <a:gd name="connsiteX71" fmla="*/ 1620585 w 2487466"/>
                <a:gd name="connsiteY71" fmla="*/ 1121571 h 1883571"/>
                <a:gd name="connsiteX72" fmla="*/ 1732503 w 2487466"/>
                <a:gd name="connsiteY72" fmla="*/ 1185865 h 1883571"/>
                <a:gd name="connsiteX73" fmla="*/ 1834896 w 2487466"/>
                <a:gd name="connsiteY73" fmla="*/ 1254921 h 1883571"/>
                <a:gd name="connsiteX74" fmla="*/ 1946816 w 2487466"/>
                <a:gd name="connsiteY74" fmla="*/ 1333501 h 1883571"/>
                <a:gd name="connsiteX75" fmla="*/ 2051589 w 2487466"/>
                <a:gd name="connsiteY75" fmla="*/ 1416846 h 1883571"/>
                <a:gd name="connsiteX76" fmla="*/ 2115883 w 2487466"/>
                <a:gd name="connsiteY76" fmla="*/ 1483521 h 1883571"/>
                <a:gd name="connsiteX77" fmla="*/ 2165888 w 2487466"/>
                <a:gd name="connsiteY77" fmla="*/ 1545433 h 1883571"/>
                <a:gd name="connsiteX78" fmla="*/ 2187318 w 2487466"/>
                <a:gd name="connsiteY78" fmla="*/ 1616871 h 1883571"/>
                <a:gd name="connsiteX79" fmla="*/ 2182556 w 2487466"/>
                <a:gd name="connsiteY79" fmla="*/ 1678783 h 1883571"/>
                <a:gd name="connsiteX80" fmla="*/ 2151600 w 2487466"/>
                <a:gd name="connsiteY80" fmla="*/ 1719265 h 1883571"/>
                <a:gd name="connsiteX81" fmla="*/ 2411156 w 2487466"/>
                <a:gd name="connsiteY81" fmla="*/ 1883571 h 1883571"/>
                <a:gd name="connsiteX82" fmla="*/ 2446875 w 2487466"/>
                <a:gd name="connsiteY82" fmla="*/ 1821658 h 1883571"/>
                <a:gd name="connsiteX83" fmla="*/ 2477831 w 2487466"/>
                <a:gd name="connsiteY83" fmla="*/ 1766889 h 1883571"/>
                <a:gd name="connsiteX84" fmla="*/ 2487355 w 2487466"/>
                <a:gd name="connsiteY84" fmla="*/ 1695451 h 1883571"/>
                <a:gd name="connsiteX85" fmla="*/ 2473068 w 2487466"/>
                <a:gd name="connsiteY85" fmla="*/ 1619251 h 1883571"/>
                <a:gd name="connsiteX86" fmla="*/ 2425443 w 2487466"/>
                <a:gd name="connsiteY86" fmla="*/ 1528763 h 1883571"/>
                <a:gd name="connsiteX87" fmla="*/ 2354006 w 2487466"/>
                <a:gd name="connsiteY87" fmla="*/ 1452563 h 1883571"/>
                <a:gd name="connsiteX88" fmla="*/ 2265899 w 2487466"/>
                <a:gd name="connsiteY88" fmla="*/ 1373982 h 1883571"/>
                <a:gd name="connsiteX89" fmla="*/ 2168267 w 2487466"/>
                <a:gd name="connsiteY89" fmla="*/ 1302545 h 1883571"/>
                <a:gd name="connsiteX90" fmla="*/ 2065874 w 2487466"/>
                <a:gd name="connsiteY90" fmla="*/ 1235870 h 1883571"/>
                <a:gd name="connsiteX91" fmla="*/ 1982531 w 2487466"/>
                <a:gd name="connsiteY91" fmla="*/ 1183483 h 1883571"/>
                <a:gd name="connsiteX92" fmla="*/ 1868231 w 2487466"/>
                <a:gd name="connsiteY92" fmla="*/ 1121570 h 1883571"/>
                <a:gd name="connsiteX93" fmla="*/ 1761074 w 2487466"/>
                <a:gd name="connsiteY93" fmla="*/ 1064420 h 1883571"/>
                <a:gd name="connsiteX94" fmla="*/ 1653918 w 2487466"/>
                <a:gd name="connsiteY94" fmla="*/ 1014414 h 1883571"/>
                <a:gd name="connsiteX95" fmla="*/ 1546761 w 2487466"/>
                <a:gd name="connsiteY95" fmla="*/ 962026 h 1883571"/>
                <a:gd name="connsiteX96" fmla="*/ 1489611 w 2487466"/>
                <a:gd name="connsiteY96" fmla="*/ 916782 h 1883571"/>
                <a:gd name="connsiteX97" fmla="*/ 1463418 w 2487466"/>
                <a:gd name="connsiteY97" fmla="*/ 859632 h 1883571"/>
                <a:gd name="connsiteX98" fmla="*/ 1461036 w 2487466"/>
                <a:gd name="connsiteY98" fmla="*/ 795338 h 1883571"/>
                <a:gd name="connsiteX99" fmla="*/ 1487230 w 2487466"/>
                <a:gd name="connsiteY99" fmla="*/ 735807 h 1883571"/>
                <a:gd name="connsiteX100" fmla="*/ 1551524 w 2487466"/>
                <a:gd name="connsiteY100" fmla="*/ 671514 h 1883571"/>
                <a:gd name="connsiteX101" fmla="*/ 1611055 w 2487466"/>
                <a:gd name="connsiteY101" fmla="*/ 609601 h 1883571"/>
                <a:gd name="connsiteX102" fmla="*/ 1694400 w 2487466"/>
                <a:gd name="connsiteY102" fmla="*/ 526258 h 1883571"/>
                <a:gd name="connsiteX103" fmla="*/ 1782506 w 2487466"/>
                <a:gd name="connsiteY103" fmla="*/ 435770 h 1883571"/>
                <a:gd name="connsiteX104" fmla="*/ 1863468 w 2487466"/>
                <a:gd name="connsiteY104" fmla="*/ 350044 h 1883571"/>
                <a:gd name="connsiteX105" fmla="*/ 1942050 w 2487466"/>
                <a:gd name="connsiteY105" fmla="*/ 259557 h 1883571"/>
                <a:gd name="connsiteX106" fmla="*/ 2011106 w 2487466"/>
                <a:gd name="connsiteY106" fmla="*/ 183358 h 1883571"/>
                <a:gd name="connsiteX107" fmla="*/ 2068255 w 2487466"/>
                <a:gd name="connsiteY107" fmla="*/ 114301 h 1883571"/>
                <a:gd name="connsiteX108" fmla="*/ 2099211 w 2487466"/>
                <a:gd name="connsiteY108" fmla="*/ 83344 h 1883571"/>
                <a:gd name="connsiteX109" fmla="*/ 2168268 w 2487466"/>
                <a:gd name="connsiteY109" fmla="*/ 61914 h 1883571"/>
                <a:gd name="connsiteX110" fmla="*/ 1882518 w 2487466"/>
                <a:gd name="connsiteY110" fmla="*/ 19052 h 1883571"/>
                <a:gd name="connsiteX111" fmla="*/ 1868231 w 2487466"/>
                <a:gd name="connsiteY111" fmla="*/ 26196 h 1883571"/>
                <a:gd name="connsiteX0" fmla="*/ 1868233 w 2487466"/>
                <a:gd name="connsiteY0" fmla="*/ 19055 h 1874046"/>
                <a:gd name="connsiteX1" fmla="*/ 1884902 w 2487466"/>
                <a:gd name="connsiteY1" fmla="*/ 71443 h 1874046"/>
                <a:gd name="connsiteX2" fmla="*/ 1820608 w 2487466"/>
                <a:gd name="connsiteY2" fmla="*/ 138118 h 1874046"/>
                <a:gd name="connsiteX3" fmla="*/ 1758696 w 2487466"/>
                <a:gd name="connsiteY3" fmla="*/ 207174 h 1874046"/>
                <a:gd name="connsiteX4" fmla="*/ 1696783 w 2487466"/>
                <a:gd name="connsiteY4" fmla="*/ 278611 h 1874046"/>
                <a:gd name="connsiteX5" fmla="*/ 1606296 w 2487466"/>
                <a:gd name="connsiteY5" fmla="*/ 369099 h 1874046"/>
                <a:gd name="connsiteX6" fmla="*/ 1542002 w 2487466"/>
                <a:gd name="connsiteY6" fmla="*/ 431011 h 1874046"/>
                <a:gd name="connsiteX7" fmla="*/ 1463421 w 2487466"/>
                <a:gd name="connsiteY7" fmla="*/ 509593 h 1874046"/>
                <a:gd name="connsiteX8" fmla="*/ 1372933 w 2487466"/>
                <a:gd name="connsiteY8" fmla="*/ 588174 h 1874046"/>
                <a:gd name="connsiteX9" fmla="*/ 1311021 w 2487466"/>
                <a:gd name="connsiteY9" fmla="*/ 635799 h 1874046"/>
                <a:gd name="connsiteX10" fmla="*/ 1265777 w 2487466"/>
                <a:gd name="connsiteY10" fmla="*/ 659611 h 1874046"/>
                <a:gd name="connsiteX11" fmla="*/ 1225296 w 2487466"/>
                <a:gd name="connsiteY11" fmla="*/ 664374 h 1874046"/>
                <a:gd name="connsiteX12" fmla="*/ 1177671 w 2487466"/>
                <a:gd name="connsiteY12" fmla="*/ 645324 h 1874046"/>
                <a:gd name="connsiteX13" fmla="*/ 1120521 w 2487466"/>
                <a:gd name="connsiteY13" fmla="*/ 607224 h 1874046"/>
                <a:gd name="connsiteX14" fmla="*/ 1015745 w 2487466"/>
                <a:gd name="connsiteY14" fmla="*/ 516736 h 1874046"/>
                <a:gd name="connsiteX15" fmla="*/ 915733 w 2487466"/>
                <a:gd name="connsiteY15" fmla="*/ 421486 h 1874046"/>
                <a:gd name="connsiteX16" fmla="*/ 837152 w 2487466"/>
                <a:gd name="connsiteY16" fmla="*/ 340524 h 1874046"/>
                <a:gd name="connsiteX17" fmla="*/ 770477 w 2487466"/>
                <a:gd name="connsiteY17" fmla="*/ 264324 h 1874046"/>
                <a:gd name="connsiteX18" fmla="*/ 682371 w 2487466"/>
                <a:gd name="connsiteY18" fmla="*/ 164311 h 1874046"/>
                <a:gd name="connsiteX19" fmla="*/ 627602 w 2487466"/>
                <a:gd name="connsiteY19" fmla="*/ 100018 h 1874046"/>
                <a:gd name="connsiteX20" fmla="*/ 599027 w 2487466"/>
                <a:gd name="connsiteY20" fmla="*/ 45249 h 1874046"/>
                <a:gd name="connsiteX21" fmla="*/ 627602 w 2487466"/>
                <a:gd name="connsiteY21" fmla="*/ 4 h 1874046"/>
                <a:gd name="connsiteX22" fmla="*/ 337090 w 2487466"/>
                <a:gd name="connsiteY22" fmla="*/ 42868 h 1874046"/>
                <a:gd name="connsiteX23" fmla="*/ 384715 w 2487466"/>
                <a:gd name="connsiteY23" fmla="*/ 80968 h 1874046"/>
                <a:gd name="connsiteX24" fmla="*/ 432340 w 2487466"/>
                <a:gd name="connsiteY24" fmla="*/ 138118 h 1874046"/>
                <a:gd name="connsiteX25" fmla="*/ 487108 w 2487466"/>
                <a:gd name="connsiteY25" fmla="*/ 202411 h 1874046"/>
                <a:gd name="connsiteX26" fmla="*/ 546640 w 2487466"/>
                <a:gd name="connsiteY26" fmla="*/ 273849 h 1874046"/>
                <a:gd name="connsiteX27" fmla="*/ 596645 w 2487466"/>
                <a:gd name="connsiteY27" fmla="*/ 328618 h 1874046"/>
                <a:gd name="connsiteX28" fmla="*/ 651415 w 2487466"/>
                <a:gd name="connsiteY28" fmla="*/ 381005 h 1874046"/>
                <a:gd name="connsiteX29" fmla="*/ 708565 w 2487466"/>
                <a:gd name="connsiteY29" fmla="*/ 440536 h 1874046"/>
                <a:gd name="connsiteX30" fmla="*/ 753808 w 2487466"/>
                <a:gd name="connsiteY30" fmla="*/ 490543 h 1874046"/>
                <a:gd name="connsiteX31" fmla="*/ 806196 w 2487466"/>
                <a:gd name="connsiteY31" fmla="*/ 545311 h 1874046"/>
                <a:gd name="connsiteX32" fmla="*/ 860965 w 2487466"/>
                <a:gd name="connsiteY32" fmla="*/ 595318 h 1874046"/>
                <a:gd name="connsiteX33" fmla="*/ 903827 w 2487466"/>
                <a:gd name="connsiteY33" fmla="*/ 642943 h 1874046"/>
                <a:gd name="connsiteX34" fmla="*/ 965739 w 2487466"/>
                <a:gd name="connsiteY34" fmla="*/ 702473 h 1874046"/>
                <a:gd name="connsiteX35" fmla="*/ 1003840 w 2487466"/>
                <a:gd name="connsiteY35" fmla="*/ 745336 h 1874046"/>
                <a:gd name="connsiteX36" fmla="*/ 1027652 w 2487466"/>
                <a:gd name="connsiteY36" fmla="*/ 788200 h 1874046"/>
                <a:gd name="connsiteX37" fmla="*/ 1030032 w 2487466"/>
                <a:gd name="connsiteY37" fmla="*/ 850111 h 1874046"/>
                <a:gd name="connsiteX38" fmla="*/ 994315 w 2487466"/>
                <a:gd name="connsiteY38" fmla="*/ 909643 h 1874046"/>
                <a:gd name="connsiteX39" fmla="*/ 927640 w 2487466"/>
                <a:gd name="connsiteY39" fmla="*/ 962030 h 1874046"/>
                <a:gd name="connsiteX40" fmla="*/ 818102 w 2487466"/>
                <a:gd name="connsiteY40" fmla="*/ 1012036 h 1874046"/>
                <a:gd name="connsiteX41" fmla="*/ 706183 w 2487466"/>
                <a:gd name="connsiteY41" fmla="*/ 1062043 h 1874046"/>
                <a:gd name="connsiteX42" fmla="*/ 568071 w 2487466"/>
                <a:gd name="connsiteY42" fmla="*/ 1131099 h 1874046"/>
                <a:gd name="connsiteX43" fmla="*/ 444246 w 2487466"/>
                <a:gd name="connsiteY43" fmla="*/ 1202536 h 1874046"/>
                <a:gd name="connsiteX44" fmla="*/ 322801 w 2487466"/>
                <a:gd name="connsiteY44" fmla="*/ 1283498 h 1874046"/>
                <a:gd name="connsiteX45" fmla="*/ 160876 w 2487466"/>
                <a:gd name="connsiteY45" fmla="*/ 1421611 h 1874046"/>
                <a:gd name="connsiteX46" fmla="*/ 70391 w 2487466"/>
                <a:gd name="connsiteY46" fmla="*/ 1512101 h 1874046"/>
                <a:gd name="connsiteX47" fmla="*/ 22765 w 2487466"/>
                <a:gd name="connsiteY47" fmla="*/ 1590681 h 1874046"/>
                <a:gd name="connsiteX48" fmla="*/ 1334 w 2487466"/>
                <a:gd name="connsiteY48" fmla="*/ 1669262 h 1874046"/>
                <a:gd name="connsiteX49" fmla="*/ 6096 w 2487466"/>
                <a:gd name="connsiteY49" fmla="*/ 1740698 h 1874046"/>
                <a:gd name="connsiteX50" fmla="*/ 32290 w 2487466"/>
                <a:gd name="connsiteY50" fmla="*/ 1807372 h 1874046"/>
                <a:gd name="connsiteX51" fmla="*/ 60866 w 2487466"/>
                <a:gd name="connsiteY51" fmla="*/ 1852616 h 1874046"/>
                <a:gd name="connsiteX52" fmla="*/ 332328 w 2487466"/>
                <a:gd name="connsiteY52" fmla="*/ 1716884 h 1874046"/>
                <a:gd name="connsiteX53" fmla="*/ 301372 w 2487466"/>
                <a:gd name="connsiteY53" fmla="*/ 1664495 h 1874046"/>
                <a:gd name="connsiteX54" fmla="*/ 301372 w 2487466"/>
                <a:gd name="connsiteY54" fmla="*/ 1585915 h 1874046"/>
                <a:gd name="connsiteX55" fmla="*/ 329947 w 2487466"/>
                <a:gd name="connsiteY55" fmla="*/ 1519239 h 1874046"/>
                <a:gd name="connsiteX56" fmla="*/ 406147 w 2487466"/>
                <a:gd name="connsiteY56" fmla="*/ 1435896 h 1874046"/>
                <a:gd name="connsiteX57" fmla="*/ 475204 w 2487466"/>
                <a:gd name="connsiteY57" fmla="*/ 1369221 h 1874046"/>
                <a:gd name="connsiteX58" fmla="*/ 558547 w 2487466"/>
                <a:gd name="connsiteY58" fmla="*/ 1312071 h 1874046"/>
                <a:gd name="connsiteX59" fmla="*/ 672847 w 2487466"/>
                <a:gd name="connsiteY59" fmla="*/ 1231109 h 1874046"/>
                <a:gd name="connsiteX60" fmla="*/ 782384 w 2487466"/>
                <a:gd name="connsiteY60" fmla="*/ 1166815 h 1874046"/>
                <a:gd name="connsiteX61" fmla="*/ 908591 w 2487466"/>
                <a:gd name="connsiteY61" fmla="*/ 1092995 h 1874046"/>
                <a:gd name="connsiteX62" fmla="*/ 1015747 w 2487466"/>
                <a:gd name="connsiteY62" fmla="*/ 1026321 h 1874046"/>
                <a:gd name="connsiteX63" fmla="*/ 1113378 w 2487466"/>
                <a:gd name="connsiteY63" fmla="*/ 950121 h 1874046"/>
                <a:gd name="connsiteX64" fmla="*/ 1172909 w 2487466"/>
                <a:gd name="connsiteY64" fmla="*/ 900115 h 1874046"/>
                <a:gd name="connsiteX65" fmla="*/ 1215771 w 2487466"/>
                <a:gd name="connsiteY65" fmla="*/ 864396 h 1874046"/>
                <a:gd name="connsiteX66" fmla="*/ 1258635 w 2487466"/>
                <a:gd name="connsiteY66" fmla="*/ 866776 h 1874046"/>
                <a:gd name="connsiteX67" fmla="*/ 1311022 w 2487466"/>
                <a:gd name="connsiteY67" fmla="*/ 897734 h 1874046"/>
                <a:gd name="connsiteX68" fmla="*/ 1358647 w 2487466"/>
                <a:gd name="connsiteY68" fmla="*/ 935833 h 1874046"/>
                <a:gd name="connsiteX69" fmla="*/ 1439609 w 2487466"/>
                <a:gd name="connsiteY69" fmla="*/ 995365 h 1874046"/>
                <a:gd name="connsiteX70" fmla="*/ 1539622 w 2487466"/>
                <a:gd name="connsiteY70" fmla="*/ 1066802 h 1874046"/>
                <a:gd name="connsiteX71" fmla="*/ 1620585 w 2487466"/>
                <a:gd name="connsiteY71" fmla="*/ 1112046 h 1874046"/>
                <a:gd name="connsiteX72" fmla="*/ 1732503 w 2487466"/>
                <a:gd name="connsiteY72" fmla="*/ 1176340 h 1874046"/>
                <a:gd name="connsiteX73" fmla="*/ 1834896 w 2487466"/>
                <a:gd name="connsiteY73" fmla="*/ 1245396 h 1874046"/>
                <a:gd name="connsiteX74" fmla="*/ 1946816 w 2487466"/>
                <a:gd name="connsiteY74" fmla="*/ 1323976 h 1874046"/>
                <a:gd name="connsiteX75" fmla="*/ 2051589 w 2487466"/>
                <a:gd name="connsiteY75" fmla="*/ 1407321 h 1874046"/>
                <a:gd name="connsiteX76" fmla="*/ 2115883 w 2487466"/>
                <a:gd name="connsiteY76" fmla="*/ 1473996 h 1874046"/>
                <a:gd name="connsiteX77" fmla="*/ 2165888 w 2487466"/>
                <a:gd name="connsiteY77" fmla="*/ 1535908 h 1874046"/>
                <a:gd name="connsiteX78" fmla="*/ 2187318 w 2487466"/>
                <a:gd name="connsiteY78" fmla="*/ 1607346 h 1874046"/>
                <a:gd name="connsiteX79" fmla="*/ 2182556 w 2487466"/>
                <a:gd name="connsiteY79" fmla="*/ 1669258 h 1874046"/>
                <a:gd name="connsiteX80" fmla="*/ 2151600 w 2487466"/>
                <a:gd name="connsiteY80" fmla="*/ 1709740 h 1874046"/>
                <a:gd name="connsiteX81" fmla="*/ 2411156 w 2487466"/>
                <a:gd name="connsiteY81" fmla="*/ 1874046 h 1874046"/>
                <a:gd name="connsiteX82" fmla="*/ 2446875 w 2487466"/>
                <a:gd name="connsiteY82" fmla="*/ 1812133 h 1874046"/>
                <a:gd name="connsiteX83" fmla="*/ 2477831 w 2487466"/>
                <a:gd name="connsiteY83" fmla="*/ 1757364 h 1874046"/>
                <a:gd name="connsiteX84" fmla="*/ 2487355 w 2487466"/>
                <a:gd name="connsiteY84" fmla="*/ 1685926 h 1874046"/>
                <a:gd name="connsiteX85" fmla="*/ 2473068 w 2487466"/>
                <a:gd name="connsiteY85" fmla="*/ 1609726 h 1874046"/>
                <a:gd name="connsiteX86" fmla="*/ 2425443 w 2487466"/>
                <a:gd name="connsiteY86" fmla="*/ 1519238 h 1874046"/>
                <a:gd name="connsiteX87" fmla="*/ 2354006 w 2487466"/>
                <a:gd name="connsiteY87" fmla="*/ 1443038 h 1874046"/>
                <a:gd name="connsiteX88" fmla="*/ 2265899 w 2487466"/>
                <a:gd name="connsiteY88" fmla="*/ 1364457 h 1874046"/>
                <a:gd name="connsiteX89" fmla="*/ 2168267 w 2487466"/>
                <a:gd name="connsiteY89" fmla="*/ 1293020 h 1874046"/>
                <a:gd name="connsiteX90" fmla="*/ 2065874 w 2487466"/>
                <a:gd name="connsiteY90" fmla="*/ 1226345 h 1874046"/>
                <a:gd name="connsiteX91" fmla="*/ 1982531 w 2487466"/>
                <a:gd name="connsiteY91" fmla="*/ 1173958 h 1874046"/>
                <a:gd name="connsiteX92" fmla="*/ 1868231 w 2487466"/>
                <a:gd name="connsiteY92" fmla="*/ 1112045 h 1874046"/>
                <a:gd name="connsiteX93" fmla="*/ 1761074 w 2487466"/>
                <a:gd name="connsiteY93" fmla="*/ 1054895 h 1874046"/>
                <a:gd name="connsiteX94" fmla="*/ 1653918 w 2487466"/>
                <a:gd name="connsiteY94" fmla="*/ 1004889 h 1874046"/>
                <a:gd name="connsiteX95" fmla="*/ 1546761 w 2487466"/>
                <a:gd name="connsiteY95" fmla="*/ 952501 h 1874046"/>
                <a:gd name="connsiteX96" fmla="*/ 1489611 w 2487466"/>
                <a:gd name="connsiteY96" fmla="*/ 907257 h 1874046"/>
                <a:gd name="connsiteX97" fmla="*/ 1463418 w 2487466"/>
                <a:gd name="connsiteY97" fmla="*/ 850107 h 1874046"/>
                <a:gd name="connsiteX98" fmla="*/ 1461036 w 2487466"/>
                <a:gd name="connsiteY98" fmla="*/ 785813 h 1874046"/>
                <a:gd name="connsiteX99" fmla="*/ 1487230 w 2487466"/>
                <a:gd name="connsiteY99" fmla="*/ 726282 h 1874046"/>
                <a:gd name="connsiteX100" fmla="*/ 1551524 w 2487466"/>
                <a:gd name="connsiteY100" fmla="*/ 661989 h 1874046"/>
                <a:gd name="connsiteX101" fmla="*/ 1611055 w 2487466"/>
                <a:gd name="connsiteY101" fmla="*/ 600076 h 1874046"/>
                <a:gd name="connsiteX102" fmla="*/ 1694400 w 2487466"/>
                <a:gd name="connsiteY102" fmla="*/ 516733 h 1874046"/>
                <a:gd name="connsiteX103" fmla="*/ 1782506 w 2487466"/>
                <a:gd name="connsiteY103" fmla="*/ 426245 h 1874046"/>
                <a:gd name="connsiteX104" fmla="*/ 1863468 w 2487466"/>
                <a:gd name="connsiteY104" fmla="*/ 340519 h 1874046"/>
                <a:gd name="connsiteX105" fmla="*/ 1942050 w 2487466"/>
                <a:gd name="connsiteY105" fmla="*/ 250032 h 1874046"/>
                <a:gd name="connsiteX106" fmla="*/ 2011106 w 2487466"/>
                <a:gd name="connsiteY106" fmla="*/ 173833 h 1874046"/>
                <a:gd name="connsiteX107" fmla="*/ 2068255 w 2487466"/>
                <a:gd name="connsiteY107" fmla="*/ 104776 h 1874046"/>
                <a:gd name="connsiteX108" fmla="*/ 2099211 w 2487466"/>
                <a:gd name="connsiteY108" fmla="*/ 73819 h 1874046"/>
                <a:gd name="connsiteX109" fmla="*/ 2168268 w 2487466"/>
                <a:gd name="connsiteY109" fmla="*/ 52389 h 1874046"/>
                <a:gd name="connsiteX110" fmla="*/ 1882518 w 2487466"/>
                <a:gd name="connsiteY110" fmla="*/ 9527 h 1874046"/>
                <a:gd name="connsiteX111" fmla="*/ 1868231 w 2487466"/>
                <a:gd name="connsiteY111" fmla="*/ 16671 h 1874046"/>
                <a:gd name="connsiteX0" fmla="*/ 1868233 w 2487466"/>
                <a:gd name="connsiteY0" fmla="*/ 19101 h 1874092"/>
                <a:gd name="connsiteX1" fmla="*/ 1884902 w 2487466"/>
                <a:gd name="connsiteY1" fmla="*/ 71489 h 1874092"/>
                <a:gd name="connsiteX2" fmla="*/ 1820608 w 2487466"/>
                <a:gd name="connsiteY2" fmla="*/ 138164 h 1874092"/>
                <a:gd name="connsiteX3" fmla="*/ 1758696 w 2487466"/>
                <a:gd name="connsiteY3" fmla="*/ 207220 h 1874092"/>
                <a:gd name="connsiteX4" fmla="*/ 1696783 w 2487466"/>
                <a:gd name="connsiteY4" fmla="*/ 278657 h 1874092"/>
                <a:gd name="connsiteX5" fmla="*/ 1606296 w 2487466"/>
                <a:gd name="connsiteY5" fmla="*/ 369145 h 1874092"/>
                <a:gd name="connsiteX6" fmla="*/ 1542002 w 2487466"/>
                <a:gd name="connsiteY6" fmla="*/ 431057 h 1874092"/>
                <a:gd name="connsiteX7" fmla="*/ 1463421 w 2487466"/>
                <a:gd name="connsiteY7" fmla="*/ 509639 h 1874092"/>
                <a:gd name="connsiteX8" fmla="*/ 1372933 w 2487466"/>
                <a:gd name="connsiteY8" fmla="*/ 588220 h 1874092"/>
                <a:gd name="connsiteX9" fmla="*/ 1311021 w 2487466"/>
                <a:gd name="connsiteY9" fmla="*/ 635845 h 1874092"/>
                <a:gd name="connsiteX10" fmla="*/ 1265777 w 2487466"/>
                <a:gd name="connsiteY10" fmla="*/ 659657 h 1874092"/>
                <a:gd name="connsiteX11" fmla="*/ 1225296 w 2487466"/>
                <a:gd name="connsiteY11" fmla="*/ 664420 h 1874092"/>
                <a:gd name="connsiteX12" fmla="*/ 1177671 w 2487466"/>
                <a:gd name="connsiteY12" fmla="*/ 645370 h 1874092"/>
                <a:gd name="connsiteX13" fmla="*/ 1120521 w 2487466"/>
                <a:gd name="connsiteY13" fmla="*/ 607270 h 1874092"/>
                <a:gd name="connsiteX14" fmla="*/ 1015745 w 2487466"/>
                <a:gd name="connsiteY14" fmla="*/ 516782 h 1874092"/>
                <a:gd name="connsiteX15" fmla="*/ 915733 w 2487466"/>
                <a:gd name="connsiteY15" fmla="*/ 421532 h 1874092"/>
                <a:gd name="connsiteX16" fmla="*/ 837152 w 2487466"/>
                <a:gd name="connsiteY16" fmla="*/ 340570 h 1874092"/>
                <a:gd name="connsiteX17" fmla="*/ 770477 w 2487466"/>
                <a:gd name="connsiteY17" fmla="*/ 264370 h 1874092"/>
                <a:gd name="connsiteX18" fmla="*/ 682371 w 2487466"/>
                <a:gd name="connsiteY18" fmla="*/ 164357 h 1874092"/>
                <a:gd name="connsiteX19" fmla="*/ 627602 w 2487466"/>
                <a:gd name="connsiteY19" fmla="*/ 100064 h 1874092"/>
                <a:gd name="connsiteX20" fmla="*/ 606171 w 2487466"/>
                <a:gd name="connsiteY20" fmla="*/ 35770 h 1874092"/>
                <a:gd name="connsiteX21" fmla="*/ 627602 w 2487466"/>
                <a:gd name="connsiteY21" fmla="*/ 50 h 1874092"/>
                <a:gd name="connsiteX22" fmla="*/ 337090 w 2487466"/>
                <a:gd name="connsiteY22" fmla="*/ 42914 h 1874092"/>
                <a:gd name="connsiteX23" fmla="*/ 384715 w 2487466"/>
                <a:gd name="connsiteY23" fmla="*/ 81014 h 1874092"/>
                <a:gd name="connsiteX24" fmla="*/ 432340 w 2487466"/>
                <a:gd name="connsiteY24" fmla="*/ 138164 h 1874092"/>
                <a:gd name="connsiteX25" fmla="*/ 487108 w 2487466"/>
                <a:gd name="connsiteY25" fmla="*/ 202457 h 1874092"/>
                <a:gd name="connsiteX26" fmla="*/ 546640 w 2487466"/>
                <a:gd name="connsiteY26" fmla="*/ 273895 h 1874092"/>
                <a:gd name="connsiteX27" fmla="*/ 596645 w 2487466"/>
                <a:gd name="connsiteY27" fmla="*/ 328664 h 1874092"/>
                <a:gd name="connsiteX28" fmla="*/ 651415 w 2487466"/>
                <a:gd name="connsiteY28" fmla="*/ 381051 h 1874092"/>
                <a:gd name="connsiteX29" fmla="*/ 708565 w 2487466"/>
                <a:gd name="connsiteY29" fmla="*/ 440582 h 1874092"/>
                <a:gd name="connsiteX30" fmla="*/ 753808 w 2487466"/>
                <a:gd name="connsiteY30" fmla="*/ 490589 h 1874092"/>
                <a:gd name="connsiteX31" fmla="*/ 806196 w 2487466"/>
                <a:gd name="connsiteY31" fmla="*/ 545357 h 1874092"/>
                <a:gd name="connsiteX32" fmla="*/ 860965 w 2487466"/>
                <a:gd name="connsiteY32" fmla="*/ 595364 h 1874092"/>
                <a:gd name="connsiteX33" fmla="*/ 903827 w 2487466"/>
                <a:gd name="connsiteY33" fmla="*/ 642989 h 1874092"/>
                <a:gd name="connsiteX34" fmla="*/ 965739 w 2487466"/>
                <a:gd name="connsiteY34" fmla="*/ 702519 h 1874092"/>
                <a:gd name="connsiteX35" fmla="*/ 1003840 w 2487466"/>
                <a:gd name="connsiteY35" fmla="*/ 745382 h 1874092"/>
                <a:gd name="connsiteX36" fmla="*/ 1027652 w 2487466"/>
                <a:gd name="connsiteY36" fmla="*/ 788246 h 1874092"/>
                <a:gd name="connsiteX37" fmla="*/ 1030032 w 2487466"/>
                <a:gd name="connsiteY37" fmla="*/ 850157 h 1874092"/>
                <a:gd name="connsiteX38" fmla="*/ 994315 w 2487466"/>
                <a:gd name="connsiteY38" fmla="*/ 909689 h 1874092"/>
                <a:gd name="connsiteX39" fmla="*/ 927640 w 2487466"/>
                <a:gd name="connsiteY39" fmla="*/ 962076 h 1874092"/>
                <a:gd name="connsiteX40" fmla="*/ 818102 w 2487466"/>
                <a:gd name="connsiteY40" fmla="*/ 1012082 h 1874092"/>
                <a:gd name="connsiteX41" fmla="*/ 706183 w 2487466"/>
                <a:gd name="connsiteY41" fmla="*/ 1062089 h 1874092"/>
                <a:gd name="connsiteX42" fmla="*/ 568071 w 2487466"/>
                <a:gd name="connsiteY42" fmla="*/ 1131145 h 1874092"/>
                <a:gd name="connsiteX43" fmla="*/ 444246 w 2487466"/>
                <a:gd name="connsiteY43" fmla="*/ 1202582 h 1874092"/>
                <a:gd name="connsiteX44" fmla="*/ 322801 w 2487466"/>
                <a:gd name="connsiteY44" fmla="*/ 1283544 h 1874092"/>
                <a:gd name="connsiteX45" fmla="*/ 160876 w 2487466"/>
                <a:gd name="connsiteY45" fmla="*/ 1421657 h 1874092"/>
                <a:gd name="connsiteX46" fmla="*/ 70391 w 2487466"/>
                <a:gd name="connsiteY46" fmla="*/ 1512147 h 1874092"/>
                <a:gd name="connsiteX47" fmla="*/ 22765 w 2487466"/>
                <a:gd name="connsiteY47" fmla="*/ 1590727 h 1874092"/>
                <a:gd name="connsiteX48" fmla="*/ 1334 w 2487466"/>
                <a:gd name="connsiteY48" fmla="*/ 1669308 h 1874092"/>
                <a:gd name="connsiteX49" fmla="*/ 6096 w 2487466"/>
                <a:gd name="connsiteY49" fmla="*/ 1740744 h 1874092"/>
                <a:gd name="connsiteX50" fmla="*/ 32290 w 2487466"/>
                <a:gd name="connsiteY50" fmla="*/ 1807418 h 1874092"/>
                <a:gd name="connsiteX51" fmla="*/ 60866 w 2487466"/>
                <a:gd name="connsiteY51" fmla="*/ 1852662 h 1874092"/>
                <a:gd name="connsiteX52" fmla="*/ 332328 w 2487466"/>
                <a:gd name="connsiteY52" fmla="*/ 1716930 h 1874092"/>
                <a:gd name="connsiteX53" fmla="*/ 301372 w 2487466"/>
                <a:gd name="connsiteY53" fmla="*/ 1664541 h 1874092"/>
                <a:gd name="connsiteX54" fmla="*/ 301372 w 2487466"/>
                <a:gd name="connsiteY54" fmla="*/ 1585961 h 1874092"/>
                <a:gd name="connsiteX55" fmla="*/ 329947 w 2487466"/>
                <a:gd name="connsiteY55" fmla="*/ 1519285 h 1874092"/>
                <a:gd name="connsiteX56" fmla="*/ 406147 w 2487466"/>
                <a:gd name="connsiteY56" fmla="*/ 1435942 h 1874092"/>
                <a:gd name="connsiteX57" fmla="*/ 475204 w 2487466"/>
                <a:gd name="connsiteY57" fmla="*/ 1369267 h 1874092"/>
                <a:gd name="connsiteX58" fmla="*/ 558547 w 2487466"/>
                <a:gd name="connsiteY58" fmla="*/ 1312117 h 1874092"/>
                <a:gd name="connsiteX59" fmla="*/ 672847 w 2487466"/>
                <a:gd name="connsiteY59" fmla="*/ 1231155 h 1874092"/>
                <a:gd name="connsiteX60" fmla="*/ 782384 w 2487466"/>
                <a:gd name="connsiteY60" fmla="*/ 1166861 h 1874092"/>
                <a:gd name="connsiteX61" fmla="*/ 908591 w 2487466"/>
                <a:gd name="connsiteY61" fmla="*/ 1093041 h 1874092"/>
                <a:gd name="connsiteX62" fmla="*/ 1015747 w 2487466"/>
                <a:gd name="connsiteY62" fmla="*/ 1026367 h 1874092"/>
                <a:gd name="connsiteX63" fmla="*/ 1113378 w 2487466"/>
                <a:gd name="connsiteY63" fmla="*/ 950167 h 1874092"/>
                <a:gd name="connsiteX64" fmla="*/ 1172909 w 2487466"/>
                <a:gd name="connsiteY64" fmla="*/ 900161 h 1874092"/>
                <a:gd name="connsiteX65" fmla="*/ 1215771 w 2487466"/>
                <a:gd name="connsiteY65" fmla="*/ 864442 h 1874092"/>
                <a:gd name="connsiteX66" fmla="*/ 1258635 w 2487466"/>
                <a:gd name="connsiteY66" fmla="*/ 866822 h 1874092"/>
                <a:gd name="connsiteX67" fmla="*/ 1311022 w 2487466"/>
                <a:gd name="connsiteY67" fmla="*/ 897780 h 1874092"/>
                <a:gd name="connsiteX68" fmla="*/ 1358647 w 2487466"/>
                <a:gd name="connsiteY68" fmla="*/ 935879 h 1874092"/>
                <a:gd name="connsiteX69" fmla="*/ 1439609 w 2487466"/>
                <a:gd name="connsiteY69" fmla="*/ 995411 h 1874092"/>
                <a:gd name="connsiteX70" fmla="*/ 1539622 w 2487466"/>
                <a:gd name="connsiteY70" fmla="*/ 1066848 h 1874092"/>
                <a:gd name="connsiteX71" fmla="*/ 1620585 w 2487466"/>
                <a:gd name="connsiteY71" fmla="*/ 1112092 h 1874092"/>
                <a:gd name="connsiteX72" fmla="*/ 1732503 w 2487466"/>
                <a:gd name="connsiteY72" fmla="*/ 1176386 h 1874092"/>
                <a:gd name="connsiteX73" fmla="*/ 1834896 w 2487466"/>
                <a:gd name="connsiteY73" fmla="*/ 1245442 h 1874092"/>
                <a:gd name="connsiteX74" fmla="*/ 1946816 w 2487466"/>
                <a:gd name="connsiteY74" fmla="*/ 1324022 h 1874092"/>
                <a:gd name="connsiteX75" fmla="*/ 2051589 w 2487466"/>
                <a:gd name="connsiteY75" fmla="*/ 1407367 h 1874092"/>
                <a:gd name="connsiteX76" fmla="*/ 2115883 w 2487466"/>
                <a:gd name="connsiteY76" fmla="*/ 1474042 h 1874092"/>
                <a:gd name="connsiteX77" fmla="*/ 2165888 w 2487466"/>
                <a:gd name="connsiteY77" fmla="*/ 1535954 h 1874092"/>
                <a:gd name="connsiteX78" fmla="*/ 2187318 w 2487466"/>
                <a:gd name="connsiteY78" fmla="*/ 1607392 h 1874092"/>
                <a:gd name="connsiteX79" fmla="*/ 2182556 w 2487466"/>
                <a:gd name="connsiteY79" fmla="*/ 1669304 h 1874092"/>
                <a:gd name="connsiteX80" fmla="*/ 2151600 w 2487466"/>
                <a:gd name="connsiteY80" fmla="*/ 1709786 h 1874092"/>
                <a:gd name="connsiteX81" fmla="*/ 2411156 w 2487466"/>
                <a:gd name="connsiteY81" fmla="*/ 1874092 h 1874092"/>
                <a:gd name="connsiteX82" fmla="*/ 2446875 w 2487466"/>
                <a:gd name="connsiteY82" fmla="*/ 1812179 h 1874092"/>
                <a:gd name="connsiteX83" fmla="*/ 2477831 w 2487466"/>
                <a:gd name="connsiteY83" fmla="*/ 1757410 h 1874092"/>
                <a:gd name="connsiteX84" fmla="*/ 2487355 w 2487466"/>
                <a:gd name="connsiteY84" fmla="*/ 1685972 h 1874092"/>
                <a:gd name="connsiteX85" fmla="*/ 2473068 w 2487466"/>
                <a:gd name="connsiteY85" fmla="*/ 1609772 h 1874092"/>
                <a:gd name="connsiteX86" fmla="*/ 2425443 w 2487466"/>
                <a:gd name="connsiteY86" fmla="*/ 1519284 h 1874092"/>
                <a:gd name="connsiteX87" fmla="*/ 2354006 w 2487466"/>
                <a:gd name="connsiteY87" fmla="*/ 1443084 h 1874092"/>
                <a:gd name="connsiteX88" fmla="*/ 2265899 w 2487466"/>
                <a:gd name="connsiteY88" fmla="*/ 1364503 h 1874092"/>
                <a:gd name="connsiteX89" fmla="*/ 2168267 w 2487466"/>
                <a:gd name="connsiteY89" fmla="*/ 1293066 h 1874092"/>
                <a:gd name="connsiteX90" fmla="*/ 2065874 w 2487466"/>
                <a:gd name="connsiteY90" fmla="*/ 1226391 h 1874092"/>
                <a:gd name="connsiteX91" fmla="*/ 1982531 w 2487466"/>
                <a:gd name="connsiteY91" fmla="*/ 1174004 h 1874092"/>
                <a:gd name="connsiteX92" fmla="*/ 1868231 w 2487466"/>
                <a:gd name="connsiteY92" fmla="*/ 1112091 h 1874092"/>
                <a:gd name="connsiteX93" fmla="*/ 1761074 w 2487466"/>
                <a:gd name="connsiteY93" fmla="*/ 1054941 h 1874092"/>
                <a:gd name="connsiteX94" fmla="*/ 1653918 w 2487466"/>
                <a:gd name="connsiteY94" fmla="*/ 1004935 h 1874092"/>
                <a:gd name="connsiteX95" fmla="*/ 1546761 w 2487466"/>
                <a:gd name="connsiteY95" fmla="*/ 952547 h 1874092"/>
                <a:gd name="connsiteX96" fmla="*/ 1489611 w 2487466"/>
                <a:gd name="connsiteY96" fmla="*/ 907303 h 1874092"/>
                <a:gd name="connsiteX97" fmla="*/ 1463418 w 2487466"/>
                <a:gd name="connsiteY97" fmla="*/ 850153 h 1874092"/>
                <a:gd name="connsiteX98" fmla="*/ 1461036 w 2487466"/>
                <a:gd name="connsiteY98" fmla="*/ 785859 h 1874092"/>
                <a:gd name="connsiteX99" fmla="*/ 1487230 w 2487466"/>
                <a:gd name="connsiteY99" fmla="*/ 726328 h 1874092"/>
                <a:gd name="connsiteX100" fmla="*/ 1551524 w 2487466"/>
                <a:gd name="connsiteY100" fmla="*/ 662035 h 1874092"/>
                <a:gd name="connsiteX101" fmla="*/ 1611055 w 2487466"/>
                <a:gd name="connsiteY101" fmla="*/ 600122 h 1874092"/>
                <a:gd name="connsiteX102" fmla="*/ 1694400 w 2487466"/>
                <a:gd name="connsiteY102" fmla="*/ 516779 h 1874092"/>
                <a:gd name="connsiteX103" fmla="*/ 1782506 w 2487466"/>
                <a:gd name="connsiteY103" fmla="*/ 426291 h 1874092"/>
                <a:gd name="connsiteX104" fmla="*/ 1863468 w 2487466"/>
                <a:gd name="connsiteY104" fmla="*/ 340565 h 1874092"/>
                <a:gd name="connsiteX105" fmla="*/ 1942050 w 2487466"/>
                <a:gd name="connsiteY105" fmla="*/ 250078 h 1874092"/>
                <a:gd name="connsiteX106" fmla="*/ 2011106 w 2487466"/>
                <a:gd name="connsiteY106" fmla="*/ 173879 h 1874092"/>
                <a:gd name="connsiteX107" fmla="*/ 2068255 w 2487466"/>
                <a:gd name="connsiteY107" fmla="*/ 104822 h 1874092"/>
                <a:gd name="connsiteX108" fmla="*/ 2099211 w 2487466"/>
                <a:gd name="connsiteY108" fmla="*/ 73865 h 1874092"/>
                <a:gd name="connsiteX109" fmla="*/ 2168268 w 2487466"/>
                <a:gd name="connsiteY109" fmla="*/ 52435 h 1874092"/>
                <a:gd name="connsiteX110" fmla="*/ 1882518 w 2487466"/>
                <a:gd name="connsiteY110" fmla="*/ 9573 h 1874092"/>
                <a:gd name="connsiteX111" fmla="*/ 1868231 w 2487466"/>
                <a:gd name="connsiteY111" fmla="*/ 16717 h 187409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5745 w 2487466"/>
                <a:gd name="connsiteY14" fmla="*/ 516772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2050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81100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75377 w 2487466"/>
                <a:gd name="connsiteY1" fmla="*/ 66717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28606 h 1883597"/>
                <a:gd name="connsiteX1" fmla="*/ 1875377 w 2487466"/>
                <a:gd name="connsiteY1" fmla="*/ 76232 h 1883597"/>
                <a:gd name="connsiteX2" fmla="*/ 1820608 w 2487466"/>
                <a:gd name="connsiteY2" fmla="*/ 147669 h 1883597"/>
                <a:gd name="connsiteX3" fmla="*/ 1758696 w 2487466"/>
                <a:gd name="connsiteY3" fmla="*/ 216725 h 1883597"/>
                <a:gd name="connsiteX4" fmla="*/ 1696783 w 2487466"/>
                <a:gd name="connsiteY4" fmla="*/ 288162 h 1883597"/>
                <a:gd name="connsiteX5" fmla="*/ 1606296 w 2487466"/>
                <a:gd name="connsiteY5" fmla="*/ 378650 h 1883597"/>
                <a:gd name="connsiteX6" fmla="*/ 1542002 w 2487466"/>
                <a:gd name="connsiteY6" fmla="*/ 440562 h 1883597"/>
                <a:gd name="connsiteX7" fmla="*/ 1463421 w 2487466"/>
                <a:gd name="connsiteY7" fmla="*/ 519144 h 1883597"/>
                <a:gd name="connsiteX8" fmla="*/ 1372933 w 2487466"/>
                <a:gd name="connsiteY8" fmla="*/ 597725 h 1883597"/>
                <a:gd name="connsiteX9" fmla="*/ 1311021 w 2487466"/>
                <a:gd name="connsiteY9" fmla="*/ 645350 h 1883597"/>
                <a:gd name="connsiteX10" fmla="*/ 1265777 w 2487466"/>
                <a:gd name="connsiteY10" fmla="*/ 669162 h 1883597"/>
                <a:gd name="connsiteX11" fmla="*/ 1225296 w 2487466"/>
                <a:gd name="connsiteY11" fmla="*/ 673925 h 1883597"/>
                <a:gd name="connsiteX12" fmla="*/ 1177671 w 2487466"/>
                <a:gd name="connsiteY12" fmla="*/ 654875 h 1883597"/>
                <a:gd name="connsiteX13" fmla="*/ 1118140 w 2487466"/>
                <a:gd name="connsiteY13" fmla="*/ 607250 h 1883597"/>
                <a:gd name="connsiteX14" fmla="*/ 1018126 w 2487466"/>
                <a:gd name="connsiteY14" fmla="*/ 516762 h 1883597"/>
                <a:gd name="connsiteX15" fmla="*/ 925258 w 2487466"/>
                <a:gd name="connsiteY15" fmla="*/ 431037 h 1883597"/>
                <a:gd name="connsiteX16" fmla="*/ 841914 w 2487466"/>
                <a:gd name="connsiteY16" fmla="*/ 345312 h 1883597"/>
                <a:gd name="connsiteX17" fmla="*/ 770477 w 2487466"/>
                <a:gd name="connsiteY17" fmla="*/ 273875 h 1883597"/>
                <a:gd name="connsiteX18" fmla="*/ 682371 w 2487466"/>
                <a:gd name="connsiteY18" fmla="*/ 173862 h 1883597"/>
                <a:gd name="connsiteX19" fmla="*/ 606171 w 2487466"/>
                <a:gd name="connsiteY19" fmla="*/ 76232 h 1883597"/>
                <a:gd name="connsiteX20" fmla="*/ 606171 w 2487466"/>
                <a:gd name="connsiteY20" fmla="*/ 45275 h 1883597"/>
                <a:gd name="connsiteX21" fmla="*/ 627602 w 2487466"/>
                <a:gd name="connsiteY21" fmla="*/ 30 h 1883597"/>
                <a:gd name="connsiteX22" fmla="*/ 337090 w 2487466"/>
                <a:gd name="connsiteY22" fmla="*/ 52419 h 1883597"/>
                <a:gd name="connsiteX23" fmla="*/ 384715 w 2487466"/>
                <a:gd name="connsiteY23" fmla="*/ 90519 h 1883597"/>
                <a:gd name="connsiteX24" fmla="*/ 432340 w 2487466"/>
                <a:gd name="connsiteY24" fmla="*/ 147669 h 1883597"/>
                <a:gd name="connsiteX25" fmla="*/ 487108 w 2487466"/>
                <a:gd name="connsiteY25" fmla="*/ 211962 h 1883597"/>
                <a:gd name="connsiteX26" fmla="*/ 546640 w 2487466"/>
                <a:gd name="connsiteY26" fmla="*/ 283400 h 1883597"/>
                <a:gd name="connsiteX27" fmla="*/ 596645 w 2487466"/>
                <a:gd name="connsiteY27" fmla="*/ 338169 h 1883597"/>
                <a:gd name="connsiteX28" fmla="*/ 651415 w 2487466"/>
                <a:gd name="connsiteY28" fmla="*/ 390556 h 1883597"/>
                <a:gd name="connsiteX29" fmla="*/ 708565 w 2487466"/>
                <a:gd name="connsiteY29" fmla="*/ 450087 h 1883597"/>
                <a:gd name="connsiteX30" fmla="*/ 753808 w 2487466"/>
                <a:gd name="connsiteY30" fmla="*/ 500094 h 1883597"/>
                <a:gd name="connsiteX31" fmla="*/ 806196 w 2487466"/>
                <a:gd name="connsiteY31" fmla="*/ 554862 h 1883597"/>
                <a:gd name="connsiteX32" fmla="*/ 860965 w 2487466"/>
                <a:gd name="connsiteY32" fmla="*/ 604869 h 1883597"/>
                <a:gd name="connsiteX33" fmla="*/ 903827 w 2487466"/>
                <a:gd name="connsiteY33" fmla="*/ 652494 h 1883597"/>
                <a:gd name="connsiteX34" fmla="*/ 965739 w 2487466"/>
                <a:gd name="connsiteY34" fmla="*/ 712024 h 1883597"/>
                <a:gd name="connsiteX35" fmla="*/ 996697 w 2487466"/>
                <a:gd name="connsiteY35" fmla="*/ 759650 h 1883597"/>
                <a:gd name="connsiteX36" fmla="*/ 1015745 w 2487466"/>
                <a:gd name="connsiteY36" fmla="*/ 797751 h 1883597"/>
                <a:gd name="connsiteX37" fmla="*/ 1020506 w 2487466"/>
                <a:gd name="connsiteY37" fmla="*/ 850137 h 1883597"/>
                <a:gd name="connsiteX38" fmla="*/ 994315 w 2487466"/>
                <a:gd name="connsiteY38" fmla="*/ 919194 h 1883597"/>
                <a:gd name="connsiteX39" fmla="*/ 927640 w 2487466"/>
                <a:gd name="connsiteY39" fmla="*/ 971581 h 1883597"/>
                <a:gd name="connsiteX40" fmla="*/ 818102 w 2487466"/>
                <a:gd name="connsiteY40" fmla="*/ 1021587 h 1883597"/>
                <a:gd name="connsiteX41" fmla="*/ 706183 w 2487466"/>
                <a:gd name="connsiteY41" fmla="*/ 1071594 h 1883597"/>
                <a:gd name="connsiteX42" fmla="*/ 568071 w 2487466"/>
                <a:gd name="connsiteY42" fmla="*/ 1140650 h 1883597"/>
                <a:gd name="connsiteX43" fmla="*/ 444246 w 2487466"/>
                <a:gd name="connsiteY43" fmla="*/ 1212087 h 1883597"/>
                <a:gd name="connsiteX44" fmla="*/ 322801 w 2487466"/>
                <a:gd name="connsiteY44" fmla="*/ 1293049 h 1883597"/>
                <a:gd name="connsiteX45" fmla="*/ 160876 w 2487466"/>
                <a:gd name="connsiteY45" fmla="*/ 1431162 h 1883597"/>
                <a:gd name="connsiteX46" fmla="*/ 70391 w 2487466"/>
                <a:gd name="connsiteY46" fmla="*/ 1521652 h 1883597"/>
                <a:gd name="connsiteX47" fmla="*/ 22765 w 2487466"/>
                <a:gd name="connsiteY47" fmla="*/ 1600232 h 1883597"/>
                <a:gd name="connsiteX48" fmla="*/ 1334 w 2487466"/>
                <a:gd name="connsiteY48" fmla="*/ 1678813 h 1883597"/>
                <a:gd name="connsiteX49" fmla="*/ 6096 w 2487466"/>
                <a:gd name="connsiteY49" fmla="*/ 1750249 h 1883597"/>
                <a:gd name="connsiteX50" fmla="*/ 32290 w 2487466"/>
                <a:gd name="connsiteY50" fmla="*/ 1816923 h 1883597"/>
                <a:gd name="connsiteX51" fmla="*/ 60866 w 2487466"/>
                <a:gd name="connsiteY51" fmla="*/ 1862167 h 1883597"/>
                <a:gd name="connsiteX52" fmla="*/ 332328 w 2487466"/>
                <a:gd name="connsiteY52" fmla="*/ 1726435 h 1883597"/>
                <a:gd name="connsiteX53" fmla="*/ 301372 w 2487466"/>
                <a:gd name="connsiteY53" fmla="*/ 1674046 h 1883597"/>
                <a:gd name="connsiteX54" fmla="*/ 301372 w 2487466"/>
                <a:gd name="connsiteY54" fmla="*/ 1595466 h 1883597"/>
                <a:gd name="connsiteX55" fmla="*/ 329947 w 2487466"/>
                <a:gd name="connsiteY55" fmla="*/ 1528790 h 1883597"/>
                <a:gd name="connsiteX56" fmla="*/ 406147 w 2487466"/>
                <a:gd name="connsiteY56" fmla="*/ 1445447 h 1883597"/>
                <a:gd name="connsiteX57" fmla="*/ 475204 w 2487466"/>
                <a:gd name="connsiteY57" fmla="*/ 1378772 h 1883597"/>
                <a:gd name="connsiteX58" fmla="*/ 558547 w 2487466"/>
                <a:gd name="connsiteY58" fmla="*/ 1321622 h 1883597"/>
                <a:gd name="connsiteX59" fmla="*/ 672847 w 2487466"/>
                <a:gd name="connsiteY59" fmla="*/ 1240660 h 1883597"/>
                <a:gd name="connsiteX60" fmla="*/ 782384 w 2487466"/>
                <a:gd name="connsiteY60" fmla="*/ 1176366 h 1883597"/>
                <a:gd name="connsiteX61" fmla="*/ 908591 w 2487466"/>
                <a:gd name="connsiteY61" fmla="*/ 1102546 h 1883597"/>
                <a:gd name="connsiteX62" fmla="*/ 1015747 w 2487466"/>
                <a:gd name="connsiteY62" fmla="*/ 1035872 h 1883597"/>
                <a:gd name="connsiteX63" fmla="*/ 1113378 w 2487466"/>
                <a:gd name="connsiteY63" fmla="*/ 959672 h 1883597"/>
                <a:gd name="connsiteX64" fmla="*/ 1172909 w 2487466"/>
                <a:gd name="connsiteY64" fmla="*/ 909666 h 1883597"/>
                <a:gd name="connsiteX65" fmla="*/ 1220533 w 2487466"/>
                <a:gd name="connsiteY65" fmla="*/ 885853 h 1883597"/>
                <a:gd name="connsiteX66" fmla="*/ 1258634 w 2487466"/>
                <a:gd name="connsiteY66" fmla="*/ 888234 h 1883597"/>
                <a:gd name="connsiteX67" fmla="*/ 1301497 w 2487466"/>
                <a:gd name="connsiteY67" fmla="*/ 907285 h 1883597"/>
                <a:gd name="connsiteX68" fmla="*/ 1361028 w 2487466"/>
                <a:gd name="connsiteY68" fmla="*/ 954909 h 1883597"/>
                <a:gd name="connsiteX69" fmla="*/ 1446753 w 2487466"/>
                <a:gd name="connsiteY69" fmla="*/ 1021585 h 1883597"/>
                <a:gd name="connsiteX70" fmla="*/ 1539622 w 2487466"/>
                <a:gd name="connsiteY70" fmla="*/ 1081115 h 1883597"/>
                <a:gd name="connsiteX71" fmla="*/ 1620585 w 2487466"/>
                <a:gd name="connsiteY71" fmla="*/ 1128741 h 1883597"/>
                <a:gd name="connsiteX72" fmla="*/ 1725359 w 2487466"/>
                <a:gd name="connsiteY72" fmla="*/ 1190653 h 1883597"/>
                <a:gd name="connsiteX73" fmla="*/ 1834896 w 2487466"/>
                <a:gd name="connsiteY73" fmla="*/ 1254947 h 1883597"/>
                <a:gd name="connsiteX74" fmla="*/ 1946816 w 2487466"/>
                <a:gd name="connsiteY74" fmla="*/ 1333527 h 1883597"/>
                <a:gd name="connsiteX75" fmla="*/ 2051589 w 2487466"/>
                <a:gd name="connsiteY75" fmla="*/ 1416872 h 1883597"/>
                <a:gd name="connsiteX76" fmla="*/ 2115883 w 2487466"/>
                <a:gd name="connsiteY76" fmla="*/ 1483547 h 1883597"/>
                <a:gd name="connsiteX77" fmla="*/ 2165888 w 2487466"/>
                <a:gd name="connsiteY77" fmla="*/ 1545459 h 1883597"/>
                <a:gd name="connsiteX78" fmla="*/ 2187318 w 2487466"/>
                <a:gd name="connsiteY78" fmla="*/ 1616897 h 1883597"/>
                <a:gd name="connsiteX79" fmla="*/ 2182556 w 2487466"/>
                <a:gd name="connsiteY79" fmla="*/ 1678809 h 1883597"/>
                <a:gd name="connsiteX80" fmla="*/ 2151600 w 2487466"/>
                <a:gd name="connsiteY80" fmla="*/ 1719291 h 1883597"/>
                <a:gd name="connsiteX81" fmla="*/ 2411156 w 2487466"/>
                <a:gd name="connsiteY81" fmla="*/ 1883597 h 1883597"/>
                <a:gd name="connsiteX82" fmla="*/ 2446875 w 2487466"/>
                <a:gd name="connsiteY82" fmla="*/ 1821684 h 1883597"/>
                <a:gd name="connsiteX83" fmla="*/ 2477831 w 2487466"/>
                <a:gd name="connsiteY83" fmla="*/ 1766915 h 1883597"/>
                <a:gd name="connsiteX84" fmla="*/ 2487355 w 2487466"/>
                <a:gd name="connsiteY84" fmla="*/ 1695477 h 1883597"/>
                <a:gd name="connsiteX85" fmla="*/ 2473068 w 2487466"/>
                <a:gd name="connsiteY85" fmla="*/ 1619277 h 1883597"/>
                <a:gd name="connsiteX86" fmla="*/ 2425443 w 2487466"/>
                <a:gd name="connsiteY86" fmla="*/ 1528789 h 1883597"/>
                <a:gd name="connsiteX87" fmla="*/ 2354006 w 2487466"/>
                <a:gd name="connsiteY87" fmla="*/ 1452589 h 1883597"/>
                <a:gd name="connsiteX88" fmla="*/ 2265899 w 2487466"/>
                <a:gd name="connsiteY88" fmla="*/ 1374008 h 1883597"/>
                <a:gd name="connsiteX89" fmla="*/ 2168267 w 2487466"/>
                <a:gd name="connsiteY89" fmla="*/ 1302571 h 1883597"/>
                <a:gd name="connsiteX90" fmla="*/ 2065874 w 2487466"/>
                <a:gd name="connsiteY90" fmla="*/ 1235896 h 1883597"/>
                <a:gd name="connsiteX91" fmla="*/ 1982531 w 2487466"/>
                <a:gd name="connsiteY91" fmla="*/ 1183509 h 1883597"/>
                <a:gd name="connsiteX92" fmla="*/ 1868231 w 2487466"/>
                <a:gd name="connsiteY92" fmla="*/ 1121596 h 1883597"/>
                <a:gd name="connsiteX93" fmla="*/ 1761074 w 2487466"/>
                <a:gd name="connsiteY93" fmla="*/ 1064446 h 1883597"/>
                <a:gd name="connsiteX94" fmla="*/ 1653918 w 2487466"/>
                <a:gd name="connsiteY94" fmla="*/ 1014440 h 1883597"/>
                <a:gd name="connsiteX95" fmla="*/ 1546761 w 2487466"/>
                <a:gd name="connsiteY95" fmla="*/ 962052 h 1883597"/>
                <a:gd name="connsiteX96" fmla="*/ 1489611 w 2487466"/>
                <a:gd name="connsiteY96" fmla="*/ 916808 h 1883597"/>
                <a:gd name="connsiteX97" fmla="*/ 1463418 w 2487466"/>
                <a:gd name="connsiteY97" fmla="*/ 859658 h 1883597"/>
                <a:gd name="connsiteX98" fmla="*/ 1461036 w 2487466"/>
                <a:gd name="connsiteY98" fmla="*/ 795364 h 1883597"/>
                <a:gd name="connsiteX99" fmla="*/ 1487230 w 2487466"/>
                <a:gd name="connsiteY99" fmla="*/ 735833 h 1883597"/>
                <a:gd name="connsiteX100" fmla="*/ 1551524 w 2487466"/>
                <a:gd name="connsiteY100" fmla="*/ 671540 h 1883597"/>
                <a:gd name="connsiteX101" fmla="*/ 1611055 w 2487466"/>
                <a:gd name="connsiteY101" fmla="*/ 609627 h 1883597"/>
                <a:gd name="connsiteX102" fmla="*/ 1694400 w 2487466"/>
                <a:gd name="connsiteY102" fmla="*/ 526284 h 1883597"/>
                <a:gd name="connsiteX103" fmla="*/ 1782506 w 2487466"/>
                <a:gd name="connsiteY103" fmla="*/ 435796 h 1883597"/>
                <a:gd name="connsiteX104" fmla="*/ 1863468 w 2487466"/>
                <a:gd name="connsiteY104" fmla="*/ 350070 h 1883597"/>
                <a:gd name="connsiteX105" fmla="*/ 1942050 w 2487466"/>
                <a:gd name="connsiteY105" fmla="*/ 259583 h 1883597"/>
                <a:gd name="connsiteX106" fmla="*/ 2011106 w 2487466"/>
                <a:gd name="connsiteY106" fmla="*/ 183384 h 1883597"/>
                <a:gd name="connsiteX107" fmla="*/ 2068255 w 2487466"/>
                <a:gd name="connsiteY107" fmla="*/ 114327 h 1883597"/>
                <a:gd name="connsiteX108" fmla="*/ 2099211 w 2487466"/>
                <a:gd name="connsiteY108" fmla="*/ 83370 h 1883597"/>
                <a:gd name="connsiteX109" fmla="*/ 2168268 w 2487466"/>
                <a:gd name="connsiteY109" fmla="*/ 61940 h 1883597"/>
                <a:gd name="connsiteX110" fmla="*/ 1882518 w 2487466"/>
                <a:gd name="connsiteY110" fmla="*/ 19078 h 1883597"/>
                <a:gd name="connsiteX111" fmla="*/ 1868231 w 2487466"/>
                <a:gd name="connsiteY111" fmla="*/ 26222 h 1883597"/>
                <a:gd name="connsiteX0" fmla="*/ 1868233 w 2487466"/>
                <a:gd name="connsiteY0" fmla="*/ 28670 h 1883661"/>
                <a:gd name="connsiteX1" fmla="*/ 1875377 w 2487466"/>
                <a:gd name="connsiteY1" fmla="*/ 76296 h 1883661"/>
                <a:gd name="connsiteX2" fmla="*/ 1820608 w 2487466"/>
                <a:gd name="connsiteY2" fmla="*/ 147733 h 1883661"/>
                <a:gd name="connsiteX3" fmla="*/ 1758696 w 2487466"/>
                <a:gd name="connsiteY3" fmla="*/ 216789 h 1883661"/>
                <a:gd name="connsiteX4" fmla="*/ 1696783 w 2487466"/>
                <a:gd name="connsiteY4" fmla="*/ 288226 h 1883661"/>
                <a:gd name="connsiteX5" fmla="*/ 1606296 w 2487466"/>
                <a:gd name="connsiteY5" fmla="*/ 378714 h 1883661"/>
                <a:gd name="connsiteX6" fmla="*/ 1542002 w 2487466"/>
                <a:gd name="connsiteY6" fmla="*/ 440626 h 1883661"/>
                <a:gd name="connsiteX7" fmla="*/ 1463421 w 2487466"/>
                <a:gd name="connsiteY7" fmla="*/ 519208 h 1883661"/>
                <a:gd name="connsiteX8" fmla="*/ 1372933 w 2487466"/>
                <a:gd name="connsiteY8" fmla="*/ 597789 h 1883661"/>
                <a:gd name="connsiteX9" fmla="*/ 1311021 w 2487466"/>
                <a:gd name="connsiteY9" fmla="*/ 645414 h 1883661"/>
                <a:gd name="connsiteX10" fmla="*/ 1265777 w 2487466"/>
                <a:gd name="connsiteY10" fmla="*/ 669226 h 1883661"/>
                <a:gd name="connsiteX11" fmla="*/ 1225296 w 2487466"/>
                <a:gd name="connsiteY11" fmla="*/ 673989 h 1883661"/>
                <a:gd name="connsiteX12" fmla="*/ 1177671 w 2487466"/>
                <a:gd name="connsiteY12" fmla="*/ 654939 h 1883661"/>
                <a:gd name="connsiteX13" fmla="*/ 1118140 w 2487466"/>
                <a:gd name="connsiteY13" fmla="*/ 607314 h 1883661"/>
                <a:gd name="connsiteX14" fmla="*/ 1018126 w 2487466"/>
                <a:gd name="connsiteY14" fmla="*/ 516826 h 1883661"/>
                <a:gd name="connsiteX15" fmla="*/ 925258 w 2487466"/>
                <a:gd name="connsiteY15" fmla="*/ 431101 h 1883661"/>
                <a:gd name="connsiteX16" fmla="*/ 841914 w 2487466"/>
                <a:gd name="connsiteY16" fmla="*/ 345376 h 1883661"/>
                <a:gd name="connsiteX17" fmla="*/ 770477 w 2487466"/>
                <a:gd name="connsiteY17" fmla="*/ 273939 h 1883661"/>
                <a:gd name="connsiteX18" fmla="*/ 682371 w 2487466"/>
                <a:gd name="connsiteY18" fmla="*/ 173926 h 1883661"/>
                <a:gd name="connsiteX19" fmla="*/ 606171 w 2487466"/>
                <a:gd name="connsiteY19" fmla="*/ 76296 h 1883661"/>
                <a:gd name="connsiteX20" fmla="*/ 613315 w 2487466"/>
                <a:gd name="connsiteY20" fmla="*/ 40576 h 1883661"/>
                <a:gd name="connsiteX21" fmla="*/ 627602 w 2487466"/>
                <a:gd name="connsiteY21" fmla="*/ 94 h 1883661"/>
                <a:gd name="connsiteX22" fmla="*/ 337090 w 2487466"/>
                <a:gd name="connsiteY22" fmla="*/ 52483 h 1883661"/>
                <a:gd name="connsiteX23" fmla="*/ 384715 w 2487466"/>
                <a:gd name="connsiteY23" fmla="*/ 90583 h 1883661"/>
                <a:gd name="connsiteX24" fmla="*/ 432340 w 2487466"/>
                <a:gd name="connsiteY24" fmla="*/ 147733 h 1883661"/>
                <a:gd name="connsiteX25" fmla="*/ 487108 w 2487466"/>
                <a:gd name="connsiteY25" fmla="*/ 212026 h 1883661"/>
                <a:gd name="connsiteX26" fmla="*/ 546640 w 2487466"/>
                <a:gd name="connsiteY26" fmla="*/ 283464 h 1883661"/>
                <a:gd name="connsiteX27" fmla="*/ 596645 w 2487466"/>
                <a:gd name="connsiteY27" fmla="*/ 338233 h 1883661"/>
                <a:gd name="connsiteX28" fmla="*/ 651415 w 2487466"/>
                <a:gd name="connsiteY28" fmla="*/ 390620 h 1883661"/>
                <a:gd name="connsiteX29" fmla="*/ 708565 w 2487466"/>
                <a:gd name="connsiteY29" fmla="*/ 450151 h 1883661"/>
                <a:gd name="connsiteX30" fmla="*/ 753808 w 2487466"/>
                <a:gd name="connsiteY30" fmla="*/ 500158 h 1883661"/>
                <a:gd name="connsiteX31" fmla="*/ 806196 w 2487466"/>
                <a:gd name="connsiteY31" fmla="*/ 554926 h 1883661"/>
                <a:gd name="connsiteX32" fmla="*/ 860965 w 2487466"/>
                <a:gd name="connsiteY32" fmla="*/ 604933 h 1883661"/>
                <a:gd name="connsiteX33" fmla="*/ 903827 w 2487466"/>
                <a:gd name="connsiteY33" fmla="*/ 652558 h 1883661"/>
                <a:gd name="connsiteX34" fmla="*/ 965739 w 2487466"/>
                <a:gd name="connsiteY34" fmla="*/ 712088 h 1883661"/>
                <a:gd name="connsiteX35" fmla="*/ 996697 w 2487466"/>
                <a:gd name="connsiteY35" fmla="*/ 759714 h 1883661"/>
                <a:gd name="connsiteX36" fmla="*/ 1015745 w 2487466"/>
                <a:gd name="connsiteY36" fmla="*/ 797815 h 1883661"/>
                <a:gd name="connsiteX37" fmla="*/ 1020506 w 2487466"/>
                <a:gd name="connsiteY37" fmla="*/ 850201 h 1883661"/>
                <a:gd name="connsiteX38" fmla="*/ 994315 w 2487466"/>
                <a:gd name="connsiteY38" fmla="*/ 919258 h 1883661"/>
                <a:gd name="connsiteX39" fmla="*/ 927640 w 2487466"/>
                <a:gd name="connsiteY39" fmla="*/ 971645 h 1883661"/>
                <a:gd name="connsiteX40" fmla="*/ 818102 w 2487466"/>
                <a:gd name="connsiteY40" fmla="*/ 1021651 h 1883661"/>
                <a:gd name="connsiteX41" fmla="*/ 706183 w 2487466"/>
                <a:gd name="connsiteY41" fmla="*/ 1071658 h 1883661"/>
                <a:gd name="connsiteX42" fmla="*/ 568071 w 2487466"/>
                <a:gd name="connsiteY42" fmla="*/ 1140714 h 1883661"/>
                <a:gd name="connsiteX43" fmla="*/ 444246 w 2487466"/>
                <a:gd name="connsiteY43" fmla="*/ 1212151 h 1883661"/>
                <a:gd name="connsiteX44" fmla="*/ 322801 w 2487466"/>
                <a:gd name="connsiteY44" fmla="*/ 1293113 h 1883661"/>
                <a:gd name="connsiteX45" fmla="*/ 160876 w 2487466"/>
                <a:gd name="connsiteY45" fmla="*/ 1431226 h 1883661"/>
                <a:gd name="connsiteX46" fmla="*/ 70391 w 2487466"/>
                <a:gd name="connsiteY46" fmla="*/ 1521716 h 1883661"/>
                <a:gd name="connsiteX47" fmla="*/ 22765 w 2487466"/>
                <a:gd name="connsiteY47" fmla="*/ 1600296 h 1883661"/>
                <a:gd name="connsiteX48" fmla="*/ 1334 w 2487466"/>
                <a:gd name="connsiteY48" fmla="*/ 1678877 h 1883661"/>
                <a:gd name="connsiteX49" fmla="*/ 6096 w 2487466"/>
                <a:gd name="connsiteY49" fmla="*/ 1750313 h 1883661"/>
                <a:gd name="connsiteX50" fmla="*/ 32290 w 2487466"/>
                <a:gd name="connsiteY50" fmla="*/ 1816987 h 1883661"/>
                <a:gd name="connsiteX51" fmla="*/ 60866 w 2487466"/>
                <a:gd name="connsiteY51" fmla="*/ 1862231 h 1883661"/>
                <a:gd name="connsiteX52" fmla="*/ 332328 w 2487466"/>
                <a:gd name="connsiteY52" fmla="*/ 1726499 h 1883661"/>
                <a:gd name="connsiteX53" fmla="*/ 301372 w 2487466"/>
                <a:gd name="connsiteY53" fmla="*/ 1674110 h 1883661"/>
                <a:gd name="connsiteX54" fmla="*/ 301372 w 2487466"/>
                <a:gd name="connsiteY54" fmla="*/ 1595530 h 1883661"/>
                <a:gd name="connsiteX55" fmla="*/ 329947 w 2487466"/>
                <a:gd name="connsiteY55" fmla="*/ 1528854 h 1883661"/>
                <a:gd name="connsiteX56" fmla="*/ 406147 w 2487466"/>
                <a:gd name="connsiteY56" fmla="*/ 1445511 h 1883661"/>
                <a:gd name="connsiteX57" fmla="*/ 475204 w 2487466"/>
                <a:gd name="connsiteY57" fmla="*/ 1378836 h 1883661"/>
                <a:gd name="connsiteX58" fmla="*/ 558547 w 2487466"/>
                <a:gd name="connsiteY58" fmla="*/ 1321686 h 1883661"/>
                <a:gd name="connsiteX59" fmla="*/ 672847 w 2487466"/>
                <a:gd name="connsiteY59" fmla="*/ 1240724 h 1883661"/>
                <a:gd name="connsiteX60" fmla="*/ 782384 w 2487466"/>
                <a:gd name="connsiteY60" fmla="*/ 1176430 h 1883661"/>
                <a:gd name="connsiteX61" fmla="*/ 908591 w 2487466"/>
                <a:gd name="connsiteY61" fmla="*/ 1102610 h 1883661"/>
                <a:gd name="connsiteX62" fmla="*/ 1015747 w 2487466"/>
                <a:gd name="connsiteY62" fmla="*/ 1035936 h 1883661"/>
                <a:gd name="connsiteX63" fmla="*/ 1113378 w 2487466"/>
                <a:gd name="connsiteY63" fmla="*/ 959736 h 1883661"/>
                <a:gd name="connsiteX64" fmla="*/ 1172909 w 2487466"/>
                <a:gd name="connsiteY64" fmla="*/ 909730 h 1883661"/>
                <a:gd name="connsiteX65" fmla="*/ 1220533 w 2487466"/>
                <a:gd name="connsiteY65" fmla="*/ 885917 h 1883661"/>
                <a:gd name="connsiteX66" fmla="*/ 1258634 w 2487466"/>
                <a:gd name="connsiteY66" fmla="*/ 888298 h 1883661"/>
                <a:gd name="connsiteX67" fmla="*/ 1301497 w 2487466"/>
                <a:gd name="connsiteY67" fmla="*/ 907349 h 1883661"/>
                <a:gd name="connsiteX68" fmla="*/ 1361028 w 2487466"/>
                <a:gd name="connsiteY68" fmla="*/ 954973 h 1883661"/>
                <a:gd name="connsiteX69" fmla="*/ 1446753 w 2487466"/>
                <a:gd name="connsiteY69" fmla="*/ 1021649 h 1883661"/>
                <a:gd name="connsiteX70" fmla="*/ 1539622 w 2487466"/>
                <a:gd name="connsiteY70" fmla="*/ 1081179 h 1883661"/>
                <a:gd name="connsiteX71" fmla="*/ 1620585 w 2487466"/>
                <a:gd name="connsiteY71" fmla="*/ 1128805 h 1883661"/>
                <a:gd name="connsiteX72" fmla="*/ 1725359 w 2487466"/>
                <a:gd name="connsiteY72" fmla="*/ 1190717 h 1883661"/>
                <a:gd name="connsiteX73" fmla="*/ 1834896 w 2487466"/>
                <a:gd name="connsiteY73" fmla="*/ 1255011 h 1883661"/>
                <a:gd name="connsiteX74" fmla="*/ 1946816 w 2487466"/>
                <a:gd name="connsiteY74" fmla="*/ 1333591 h 1883661"/>
                <a:gd name="connsiteX75" fmla="*/ 2051589 w 2487466"/>
                <a:gd name="connsiteY75" fmla="*/ 1416936 h 1883661"/>
                <a:gd name="connsiteX76" fmla="*/ 2115883 w 2487466"/>
                <a:gd name="connsiteY76" fmla="*/ 1483611 h 1883661"/>
                <a:gd name="connsiteX77" fmla="*/ 2165888 w 2487466"/>
                <a:gd name="connsiteY77" fmla="*/ 1545523 h 1883661"/>
                <a:gd name="connsiteX78" fmla="*/ 2187318 w 2487466"/>
                <a:gd name="connsiteY78" fmla="*/ 1616961 h 1883661"/>
                <a:gd name="connsiteX79" fmla="*/ 2182556 w 2487466"/>
                <a:gd name="connsiteY79" fmla="*/ 1678873 h 1883661"/>
                <a:gd name="connsiteX80" fmla="*/ 2151600 w 2487466"/>
                <a:gd name="connsiteY80" fmla="*/ 1719355 h 1883661"/>
                <a:gd name="connsiteX81" fmla="*/ 2411156 w 2487466"/>
                <a:gd name="connsiteY81" fmla="*/ 1883661 h 1883661"/>
                <a:gd name="connsiteX82" fmla="*/ 2446875 w 2487466"/>
                <a:gd name="connsiteY82" fmla="*/ 1821748 h 1883661"/>
                <a:gd name="connsiteX83" fmla="*/ 2477831 w 2487466"/>
                <a:gd name="connsiteY83" fmla="*/ 1766979 h 1883661"/>
                <a:gd name="connsiteX84" fmla="*/ 2487355 w 2487466"/>
                <a:gd name="connsiteY84" fmla="*/ 1695541 h 1883661"/>
                <a:gd name="connsiteX85" fmla="*/ 2473068 w 2487466"/>
                <a:gd name="connsiteY85" fmla="*/ 1619341 h 1883661"/>
                <a:gd name="connsiteX86" fmla="*/ 2425443 w 2487466"/>
                <a:gd name="connsiteY86" fmla="*/ 1528853 h 1883661"/>
                <a:gd name="connsiteX87" fmla="*/ 2354006 w 2487466"/>
                <a:gd name="connsiteY87" fmla="*/ 1452653 h 1883661"/>
                <a:gd name="connsiteX88" fmla="*/ 2265899 w 2487466"/>
                <a:gd name="connsiteY88" fmla="*/ 1374072 h 1883661"/>
                <a:gd name="connsiteX89" fmla="*/ 2168267 w 2487466"/>
                <a:gd name="connsiteY89" fmla="*/ 1302635 h 1883661"/>
                <a:gd name="connsiteX90" fmla="*/ 2065874 w 2487466"/>
                <a:gd name="connsiteY90" fmla="*/ 1235960 h 1883661"/>
                <a:gd name="connsiteX91" fmla="*/ 1982531 w 2487466"/>
                <a:gd name="connsiteY91" fmla="*/ 1183573 h 1883661"/>
                <a:gd name="connsiteX92" fmla="*/ 1868231 w 2487466"/>
                <a:gd name="connsiteY92" fmla="*/ 1121660 h 1883661"/>
                <a:gd name="connsiteX93" fmla="*/ 1761074 w 2487466"/>
                <a:gd name="connsiteY93" fmla="*/ 1064510 h 1883661"/>
                <a:gd name="connsiteX94" fmla="*/ 1653918 w 2487466"/>
                <a:gd name="connsiteY94" fmla="*/ 1014504 h 1883661"/>
                <a:gd name="connsiteX95" fmla="*/ 1546761 w 2487466"/>
                <a:gd name="connsiteY95" fmla="*/ 962116 h 1883661"/>
                <a:gd name="connsiteX96" fmla="*/ 1489611 w 2487466"/>
                <a:gd name="connsiteY96" fmla="*/ 916872 h 1883661"/>
                <a:gd name="connsiteX97" fmla="*/ 1463418 w 2487466"/>
                <a:gd name="connsiteY97" fmla="*/ 859722 h 1883661"/>
                <a:gd name="connsiteX98" fmla="*/ 1461036 w 2487466"/>
                <a:gd name="connsiteY98" fmla="*/ 795428 h 1883661"/>
                <a:gd name="connsiteX99" fmla="*/ 1487230 w 2487466"/>
                <a:gd name="connsiteY99" fmla="*/ 735897 h 1883661"/>
                <a:gd name="connsiteX100" fmla="*/ 1551524 w 2487466"/>
                <a:gd name="connsiteY100" fmla="*/ 671604 h 1883661"/>
                <a:gd name="connsiteX101" fmla="*/ 1611055 w 2487466"/>
                <a:gd name="connsiteY101" fmla="*/ 609691 h 1883661"/>
                <a:gd name="connsiteX102" fmla="*/ 1694400 w 2487466"/>
                <a:gd name="connsiteY102" fmla="*/ 526348 h 1883661"/>
                <a:gd name="connsiteX103" fmla="*/ 1782506 w 2487466"/>
                <a:gd name="connsiteY103" fmla="*/ 435860 h 1883661"/>
                <a:gd name="connsiteX104" fmla="*/ 1863468 w 2487466"/>
                <a:gd name="connsiteY104" fmla="*/ 350134 h 1883661"/>
                <a:gd name="connsiteX105" fmla="*/ 1942050 w 2487466"/>
                <a:gd name="connsiteY105" fmla="*/ 259647 h 1883661"/>
                <a:gd name="connsiteX106" fmla="*/ 2011106 w 2487466"/>
                <a:gd name="connsiteY106" fmla="*/ 183448 h 1883661"/>
                <a:gd name="connsiteX107" fmla="*/ 2068255 w 2487466"/>
                <a:gd name="connsiteY107" fmla="*/ 114391 h 1883661"/>
                <a:gd name="connsiteX108" fmla="*/ 2099211 w 2487466"/>
                <a:gd name="connsiteY108" fmla="*/ 83434 h 1883661"/>
                <a:gd name="connsiteX109" fmla="*/ 2168268 w 2487466"/>
                <a:gd name="connsiteY109" fmla="*/ 62004 h 1883661"/>
                <a:gd name="connsiteX110" fmla="*/ 1882518 w 2487466"/>
                <a:gd name="connsiteY110" fmla="*/ 19142 h 1883661"/>
                <a:gd name="connsiteX111" fmla="*/ 1868231 w 2487466"/>
                <a:gd name="connsiteY111" fmla="*/ 26286 h 1883661"/>
                <a:gd name="connsiteX0" fmla="*/ 1868233 w 2487466"/>
                <a:gd name="connsiteY0" fmla="*/ 29091 h 1884082"/>
                <a:gd name="connsiteX1" fmla="*/ 1875377 w 2487466"/>
                <a:gd name="connsiteY1" fmla="*/ 76717 h 1884082"/>
                <a:gd name="connsiteX2" fmla="*/ 1820608 w 2487466"/>
                <a:gd name="connsiteY2" fmla="*/ 148154 h 1884082"/>
                <a:gd name="connsiteX3" fmla="*/ 1758696 w 2487466"/>
                <a:gd name="connsiteY3" fmla="*/ 217210 h 1884082"/>
                <a:gd name="connsiteX4" fmla="*/ 1696783 w 2487466"/>
                <a:gd name="connsiteY4" fmla="*/ 288647 h 1884082"/>
                <a:gd name="connsiteX5" fmla="*/ 1606296 w 2487466"/>
                <a:gd name="connsiteY5" fmla="*/ 379135 h 1884082"/>
                <a:gd name="connsiteX6" fmla="*/ 1542002 w 2487466"/>
                <a:gd name="connsiteY6" fmla="*/ 441047 h 1884082"/>
                <a:gd name="connsiteX7" fmla="*/ 1463421 w 2487466"/>
                <a:gd name="connsiteY7" fmla="*/ 519629 h 1884082"/>
                <a:gd name="connsiteX8" fmla="*/ 1372933 w 2487466"/>
                <a:gd name="connsiteY8" fmla="*/ 598210 h 1884082"/>
                <a:gd name="connsiteX9" fmla="*/ 1311021 w 2487466"/>
                <a:gd name="connsiteY9" fmla="*/ 645835 h 1884082"/>
                <a:gd name="connsiteX10" fmla="*/ 1265777 w 2487466"/>
                <a:gd name="connsiteY10" fmla="*/ 669647 h 1884082"/>
                <a:gd name="connsiteX11" fmla="*/ 1225296 w 2487466"/>
                <a:gd name="connsiteY11" fmla="*/ 674410 h 1884082"/>
                <a:gd name="connsiteX12" fmla="*/ 1177671 w 2487466"/>
                <a:gd name="connsiteY12" fmla="*/ 655360 h 1884082"/>
                <a:gd name="connsiteX13" fmla="*/ 1118140 w 2487466"/>
                <a:gd name="connsiteY13" fmla="*/ 607735 h 1884082"/>
                <a:gd name="connsiteX14" fmla="*/ 1018126 w 2487466"/>
                <a:gd name="connsiteY14" fmla="*/ 517247 h 1884082"/>
                <a:gd name="connsiteX15" fmla="*/ 925258 w 2487466"/>
                <a:gd name="connsiteY15" fmla="*/ 431522 h 1884082"/>
                <a:gd name="connsiteX16" fmla="*/ 841914 w 2487466"/>
                <a:gd name="connsiteY16" fmla="*/ 345797 h 1884082"/>
                <a:gd name="connsiteX17" fmla="*/ 770477 w 2487466"/>
                <a:gd name="connsiteY17" fmla="*/ 274360 h 1884082"/>
                <a:gd name="connsiteX18" fmla="*/ 682371 w 2487466"/>
                <a:gd name="connsiteY18" fmla="*/ 174347 h 1884082"/>
                <a:gd name="connsiteX19" fmla="*/ 606171 w 2487466"/>
                <a:gd name="connsiteY19" fmla="*/ 76717 h 1884082"/>
                <a:gd name="connsiteX20" fmla="*/ 622840 w 2487466"/>
                <a:gd name="connsiteY20" fmla="*/ 29091 h 1884082"/>
                <a:gd name="connsiteX21" fmla="*/ 627602 w 2487466"/>
                <a:gd name="connsiteY21" fmla="*/ 515 h 1884082"/>
                <a:gd name="connsiteX22" fmla="*/ 337090 w 2487466"/>
                <a:gd name="connsiteY22" fmla="*/ 52904 h 1884082"/>
                <a:gd name="connsiteX23" fmla="*/ 384715 w 2487466"/>
                <a:gd name="connsiteY23" fmla="*/ 91004 h 1884082"/>
                <a:gd name="connsiteX24" fmla="*/ 432340 w 2487466"/>
                <a:gd name="connsiteY24" fmla="*/ 148154 h 1884082"/>
                <a:gd name="connsiteX25" fmla="*/ 487108 w 2487466"/>
                <a:gd name="connsiteY25" fmla="*/ 212447 h 1884082"/>
                <a:gd name="connsiteX26" fmla="*/ 546640 w 2487466"/>
                <a:gd name="connsiteY26" fmla="*/ 283885 h 1884082"/>
                <a:gd name="connsiteX27" fmla="*/ 596645 w 2487466"/>
                <a:gd name="connsiteY27" fmla="*/ 338654 h 1884082"/>
                <a:gd name="connsiteX28" fmla="*/ 651415 w 2487466"/>
                <a:gd name="connsiteY28" fmla="*/ 391041 h 1884082"/>
                <a:gd name="connsiteX29" fmla="*/ 708565 w 2487466"/>
                <a:gd name="connsiteY29" fmla="*/ 450572 h 1884082"/>
                <a:gd name="connsiteX30" fmla="*/ 753808 w 2487466"/>
                <a:gd name="connsiteY30" fmla="*/ 500579 h 1884082"/>
                <a:gd name="connsiteX31" fmla="*/ 806196 w 2487466"/>
                <a:gd name="connsiteY31" fmla="*/ 555347 h 1884082"/>
                <a:gd name="connsiteX32" fmla="*/ 860965 w 2487466"/>
                <a:gd name="connsiteY32" fmla="*/ 605354 h 1884082"/>
                <a:gd name="connsiteX33" fmla="*/ 903827 w 2487466"/>
                <a:gd name="connsiteY33" fmla="*/ 652979 h 1884082"/>
                <a:gd name="connsiteX34" fmla="*/ 965739 w 2487466"/>
                <a:gd name="connsiteY34" fmla="*/ 712509 h 1884082"/>
                <a:gd name="connsiteX35" fmla="*/ 996697 w 2487466"/>
                <a:gd name="connsiteY35" fmla="*/ 760135 h 1884082"/>
                <a:gd name="connsiteX36" fmla="*/ 1015745 w 2487466"/>
                <a:gd name="connsiteY36" fmla="*/ 798236 h 1884082"/>
                <a:gd name="connsiteX37" fmla="*/ 1020506 w 2487466"/>
                <a:gd name="connsiteY37" fmla="*/ 850622 h 1884082"/>
                <a:gd name="connsiteX38" fmla="*/ 994315 w 2487466"/>
                <a:gd name="connsiteY38" fmla="*/ 919679 h 1884082"/>
                <a:gd name="connsiteX39" fmla="*/ 927640 w 2487466"/>
                <a:gd name="connsiteY39" fmla="*/ 972066 h 1884082"/>
                <a:gd name="connsiteX40" fmla="*/ 818102 w 2487466"/>
                <a:gd name="connsiteY40" fmla="*/ 1022072 h 1884082"/>
                <a:gd name="connsiteX41" fmla="*/ 706183 w 2487466"/>
                <a:gd name="connsiteY41" fmla="*/ 1072079 h 1884082"/>
                <a:gd name="connsiteX42" fmla="*/ 568071 w 2487466"/>
                <a:gd name="connsiteY42" fmla="*/ 1141135 h 1884082"/>
                <a:gd name="connsiteX43" fmla="*/ 444246 w 2487466"/>
                <a:gd name="connsiteY43" fmla="*/ 1212572 h 1884082"/>
                <a:gd name="connsiteX44" fmla="*/ 322801 w 2487466"/>
                <a:gd name="connsiteY44" fmla="*/ 1293534 h 1884082"/>
                <a:gd name="connsiteX45" fmla="*/ 160876 w 2487466"/>
                <a:gd name="connsiteY45" fmla="*/ 1431647 h 1884082"/>
                <a:gd name="connsiteX46" fmla="*/ 70391 w 2487466"/>
                <a:gd name="connsiteY46" fmla="*/ 1522137 h 1884082"/>
                <a:gd name="connsiteX47" fmla="*/ 22765 w 2487466"/>
                <a:gd name="connsiteY47" fmla="*/ 1600717 h 1884082"/>
                <a:gd name="connsiteX48" fmla="*/ 1334 w 2487466"/>
                <a:gd name="connsiteY48" fmla="*/ 1679298 h 1884082"/>
                <a:gd name="connsiteX49" fmla="*/ 6096 w 2487466"/>
                <a:gd name="connsiteY49" fmla="*/ 1750734 h 1884082"/>
                <a:gd name="connsiteX50" fmla="*/ 32290 w 2487466"/>
                <a:gd name="connsiteY50" fmla="*/ 1817408 h 1884082"/>
                <a:gd name="connsiteX51" fmla="*/ 60866 w 2487466"/>
                <a:gd name="connsiteY51" fmla="*/ 1862652 h 1884082"/>
                <a:gd name="connsiteX52" fmla="*/ 332328 w 2487466"/>
                <a:gd name="connsiteY52" fmla="*/ 1726920 h 1884082"/>
                <a:gd name="connsiteX53" fmla="*/ 301372 w 2487466"/>
                <a:gd name="connsiteY53" fmla="*/ 1674531 h 1884082"/>
                <a:gd name="connsiteX54" fmla="*/ 301372 w 2487466"/>
                <a:gd name="connsiteY54" fmla="*/ 1595951 h 1884082"/>
                <a:gd name="connsiteX55" fmla="*/ 329947 w 2487466"/>
                <a:gd name="connsiteY55" fmla="*/ 1529275 h 1884082"/>
                <a:gd name="connsiteX56" fmla="*/ 406147 w 2487466"/>
                <a:gd name="connsiteY56" fmla="*/ 1445932 h 1884082"/>
                <a:gd name="connsiteX57" fmla="*/ 475204 w 2487466"/>
                <a:gd name="connsiteY57" fmla="*/ 1379257 h 1884082"/>
                <a:gd name="connsiteX58" fmla="*/ 558547 w 2487466"/>
                <a:gd name="connsiteY58" fmla="*/ 1322107 h 1884082"/>
                <a:gd name="connsiteX59" fmla="*/ 672847 w 2487466"/>
                <a:gd name="connsiteY59" fmla="*/ 1241145 h 1884082"/>
                <a:gd name="connsiteX60" fmla="*/ 782384 w 2487466"/>
                <a:gd name="connsiteY60" fmla="*/ 1176851 h 1884082"/>
                <a:gd name="connsiteX61" fmla="*/ 908591 w 2487466"/>
                <a:gd name="connsiteY61" fmla="*/ 1103031 h 1884082"/>
                <a:gd name="connsiteX62" fmla="*/ 1015747 w 2487466"/>
                <a:gd name="connsiteY62" fmla="*/ 1036357 h 1884082"/>
                <a:gd name="connsiteX63" fmla="*/ 1113378 w 2487466"/>
                <a:gd name="connsiteY63" fmla="*/ 960157 h 1884082"/>
                <a:gd name="connsiteX64" fmla="*/ 1172909 w 2487466"/>
                <a:gd name="connsiteY64" fmla="*/ 910151 h 1884082"/>
                <a:gd name="connsiteX65" fmla="*/ 1220533 w 2487466"/>
                <a:gd name="connsiteY65" fmla="*/ 886338 h 1884082"/>
                <a:gd name="connsiteX66" fmla="*/ 1258634 w 2487466"/>
                <a:gd name="connsiteY66" fmla="*/ 888719 h 1884082"/>
                <a:gd name="connsiteX67" fmla="*/ 1301497 w 2487466"/>
                <a:gd name="connsiteY67" fmla="*/ 907770 h 1884082"/>
                <a:gd name="connsiteX68" fmla="*/ 1361028 w 2487466"/>
                <a:gd name="connsiteY68" fmla="*/ 955394 h 1884082"/>
                <a:gd name="connsiteX69" fmla="*/ 1446753 w 2487466"/>
                <a:gd name="connsiteY69" fmla="*/ 1022070 h 1884082"/>
                <a:gd name="connsiteX70" fmla="*/ 1539622 w 2487466"/>
                <a:gd name="connsiteY70" fmla="*/ 1081600 h 1884082"/>
                <a:gd name="connsiteX71" fmla="*/ 1620585 w 2487466"/>
                <a:gd name="connsiteY71" fmla="*/ 1129226 h 1884082"/>
                <a:gd name="connsiteX72" fmla="*/ 1725359 w 2487466"/>
                <a:gd name="connsiteY72" fmla="*/ 1191138 h 1884082"/>
                <a:gd name="connsiteX73" fmla="*/ 1834896 w 2487466"/>
                <a:gd name="connsiteY73" fmla="*/ 1255432 h 1884082"/>
                <a:gd name="connsiteX74" fmla="*/ 1946816 w 2487466"/>
                <a:gd name="connsiteY74" fmla="*/ 1334012 h 1884082"/>
                <a:gd name="connsiteX75" fmla="*/ 2051589 w 2487466"/>
                <a:gd name="connsiteY75" fmla="*/ 1417357 h 1884082"/>
                <a:gd name="connsiteX76" fmla="*/ 2115883 w 2487466"/>
                <a:gd name="connsiteY76" fmla="*/ 1484032 h 1884082"/>
                <a:gd name="connsiteX77" fmla="*/ 2165888 w 2487466"/>
                <a:gd name="connsiteY77" fmla="*/ 1545944 h 1884082"/>
                <a:gd name="connsiteX78" fmla="*/ 2187318 w 2487466"/>
                <a:gd name="connsiteY78" fmla="*/ 1617382 h 1884082"/>
                <a:gd name="connsiteX79" fmla="*/ 2182556 w 2487466"/>
                <a:gd name="connsiteY79" fmla="*/ 1679294 h 1884082"/>
                <a:gd name="connsiteX80" fmla="*/ 2151600 w 2487466"/>
                <a:gd name="connsiteY80" fmla="*/ 1719776 h 1884082"/>
                <a:gd name="connsiteX81" fmla="*/ 2411156 w 2487466"/>
                <a:gd name="connsiteY81" fmla="*/ 1884082 h 1884082"/>
                <a:gd name="connsiteX82" fmla="*/ 2446875 w 2487466"/>
                <a:gd name="connsiteY82" fmla="*/ 1822169 h 1884082"/>
                <a:gd name="connsiteX83" fmla="*/ 2477831 w 2487466"/>
                <a:gd name="connsiteY83" fmla="*/ 1767400 h 1884082"/>
                <a:gd name="connsiteX84" fmla="*/ 2487355 w 2487466"/>
                <a:gd name="connsiteY84" fmla="*/ 1695962 h 1884082"/>
                <a:gd name="connsiteX85" fmla="*/ 2473068 w 2487466"/>
                <a:gd name="connsiteY85" fmla="*/ 1619762 h 1884082"/>
                <a:gd name="connsiteX86" fmla="*/ 2425443 w 2487466"/>
                <a:gd name="connsiteY86" fmla="*/ 1529274 h 1884082"/>
                <a:gd name="connsiteX87" fmla="*/ 2354006 w 2487466"/>
                <a:gd name="connsiteY87" fmla="*/ 1453074 h 1884082"/>
                <a:gd name="connsiteX88" fmla="*/ 2265899 w 2487466"/>
                <a:gd name="connsiteY88" fmla="*/ 1374493 h 1884082"/>
                <a:gd name="connsiteX89" fmla="*/ 2168267 w 2487466"/>
                <a:gd name="connsiteY89" fmla="*/ 1303056 h 1884082"/>
                <a:gd name="connsiteX90" fmla="*/ 2065874 w 2487466"/>
                <a:gd name="connsiteY90" fmla="*/ 1236381 h 1884082"/>
                <a:gd name="connsiteX91" fmla="*/ 1982531 w 2487466"/>
                <a:gd name="connsiteY91" fmla="*/ 1183994 h 1884082"/>
                <a:gd name="connsiteX92" fmla="*/ 1868231 w 2487466"/>
                <a:gd name="connsiteY92" fmla="*/ 1122081 h 1884082"/>
                <a:gd name="connsiteX93" fmla="*/ 1761074 w 2487466"/>
                <a:gd name="connsiteY93" fmla="*/ 1064931 h 1884082"/>
                <a:gd name="connsiteX94" fmla="*/ 1653918 w 2487466"/>
                <a:gd name="connsiteY94" fmla="*/ 1014925 h 1884082"/>
                <a:gd name="connsiteX95" fmla="*/ 1546761 w 2487466"/>
                <a:gd name="connsiteY95" fmla="*/ 962537 h 1884082"/>
                <a:gd name="connsiteX96" fmla="*/ 1489611 w 2487466"/>
                <a:gd name="connsiteY96" fmla="*/ 917293 h 1884082"/>
                <a:gd name="connsiteX97" fmla="*/ 1463418 w 2487466"/>
                <a:gd name="connsiteY97" fmla="*/ 860143 h 1884082"/>
                <a:gd name="connsiteX98" fmla="*/ 1461036 w 2487466"/>
                <a:gd name="connsiteY98" fmla="*/ 795849 h 1884082"/>
                <a:gd name="connsiteX99" fmla="*/ 1487230 w 2487466"/>
                <a:gd name="connsiteY99" fmla="*/ 736318 h 1884082"/>
                <a:gd name="connsiteX100" fmla="*/ 1551524 w 2487466"/>
                <a:gd name="connsiteY100" fmla="*/ 672025 h 1884082"/>
                <a:gd name="connsiteX101" fmla="*/ 1611055 w 2487466"/>
                <a:gd name="connsiteY101" fmla="*/ 610112 h 1884082"/>
                <a:gd name="connsiteX102" fmla="*/ 1694400 w 2487466"/>
                <a:gd name="connsiteY102" fmla="*/ 526769 h 1884082"/>
                <a:gd name="connsiteX103" fmla="*/ 1782506 w 2487466"/>
                <a:gd name="connsiteY103" fmla="*/ 436281 h 1884082"/>
                <a:gd name="connsiteX104" fmla="*/ 1863468 w 2487466"/>
                <a:gd name="connsiteY104" fmla="*/ 350555 h 1884082"/>
                <a:gd name="connsiteX105" fmla="*/ 1942050 w 2487466"/>
                <a:gd name="connsiteY105" fmla="*/ 260068 h 1884082"/>
                <a:gd name="connsiteX106" fmla="*/ 2011106 w 2487466"/>
                <a:gd name="connsiteY106" fmla="*/ 183869 h 1884082"/>
                <a:gd name="connsiteX107" fmla="*/ 2068255 w 2487466"/>
                <a:gd name="connsiteY107" fmla="*/ 114812 h 1884082"/>
                <a:gd name="connsiteX108" fmla="*/ 2099211 w 2487466"/>
                <a:gd name="connsiteY108" fmla="*/ 83855 h 1884082"/>
                <a:gd name="connsiteX109" fmla="*/ 2168268 w 2487466"/>
                <a:gd name="connsiteY109" fmla="*/ 62425 h 1884082"/>
                <a:gd name="connsiteX110" fmla="*/ 1882518 w 2487466"/>
                <a:gd name="connsiteY110" fmla="*/ 19563 h 1884082"/>
                <a:gd name="connsiteX111" fmla="*/ 1868231 w 2487466"/>
                <a:gd name="connsiteY111" fmla="*/ 26707 h 1884082"/>
                <a:gd name="connsiteX0" fmla="*/ 1868233 w 2487466"/>
                <a:gd name="connsiteY0" fmla="*/ 29203 h 1884194"/>
                <a:gd name="connsiteX1" fmla="*/ 1875377 w 2487466"/>
                <a:gd name="connsiteY1" fmla="*/ 76829 h 1884194"/>
                <a:gd name="connsiteX2" fmla="*/ 1820608 w 2487466"/>
                <a:gd name="connsiteY2" fmla="*/ 148266 h 1884194"/>
                <a:gd name="connsiteX3" fmla="*/ 1758696 w 2487466"/>
                <a:gd name="connsiteY3" fmla="*/ 217322 h 1884194"/>
                <a:gd name="connsiteX4" fmla="*/ 1696783 w 2487466"/>
                <a:gd name="connsiteY4" fmla="*/ 288759 h 1884194"/>
                <a:gd name="connsiteX5" fmla="*/ 1606296 w 2487466"/>
                <a:gd name="connsiteY5" fmla="*/ 379247 h 1884194"/>
                <a:gd name="connsiteX6" fmla="*/ 1542002 w 2487466"/>
                <a:gd name="connsiteY6" fmla="*/ 441159 h 1884194"/>
                <a:gd name="connsiteX7" fmla="*/ 1463421 w 2487466"/>
                <a:gd name="connsiteY7" fmla="*/ 519741 h 1884194"/>
                <a:gd name="connsiteX8" fmla="*/ 1372933 w 2487466"/>
                <a:gd name="connsiteY8" fmla="*/ 598322 h 1884194"/>
                <a:gd name="connsiteX9" fmla="*/ 1311021 w 2487466"/>
                <a:gd name="connsiteY9" fmla="*/ 645947 h 1884194"/>
                <a:gd name="connsiteX10" fmla="*/ 1265777 w 2487466"/>
                <a:gd name="connsiteY10" fmla="*/ 669759 h 1884194"/>
                <a:gd name="connsiteX11" fmla="*/ 1225296 w 2487466"/>
                <a:gd name="connsiteY11" fmla="*/ 674522 h 1884194"/>
                <a:gd name="connsiteX12" fmla="*/ 1177671 w 2487466"/>
                <a:gd name="connsiteY12" fmla="*/ 655472 h 1884194"/>
                <a:gd name="connsiteX13" fmla="*/ 1118140 w 2487466"/>
                <a:gd name="connsiteY13" fmla="*/ 607847 h 1884194"/>
                <a:gd name="connsiteX14" fmla="*/ 1018126 w 2487466"/>
                <a:gd name="connsiteY14" fmla="*/ 517359 h 1884194"/>
                <a:gd name="connsiteX15" fmla="*/ 925258 w 2487466"/>
                <a:gd name="connsiteY15" fmla="*/ 431634 h 1884194"/>
                <a:gd name="connsiteX16" fmla="*/ 841914 w 2487466"/>
                <a:gd name="connsiteY16" fmla="*/ 345909 h 1884194"/>
                <a:gd name="connsiteX17" fmla="*/ 770477 w 2487466"/>
                <a:gd name="connsiteY17" fmla="*/ 274472 h 1884194"/>
                <a:gd name="connsiteX18" fmla="*/ 682371 w 2487466"/>
                <a:gd name="connsiteY18" fmla="*/ 174459 h 1884194"/>
                <a:gd name="connsiteX19" fmla="*/ 620459 w 2487466"/>
                <a:gd name="connsiteY19" fmla="*/ 103023 h 1884194"/>
                <a:gd name="connsiteX20" fmla="*/ 622840 w 2487466"/>
                <a:gd name="connsiteY20" fmla="*/ 29203 h 1884194"/>
                <a:gd name="connsiteX21" fmla="*/ 627602 w 2487466"/>
                <a:gd name="connsiteY21" fmla="*/ 627 h 1884194"/>
                <a:gd name="connsiteX22" fmla="*/ 337090 w 2487466"/>
                <a:gd name="connsiteY22" fmla="*/ 53016 h 1884194"/>
                <a:gd name="connsiteX23" fmla="*/ 384715 w 2487466"/>
                <a:gd name="connsiteY23" fmla="*/ 91116 h 1884194"/>
                <a:gd name="connsiteX24" fmla="*/ 432340 w 2487466"/>
                <a:gd name="connsiteY24" fmla="*/ 148266 h 1884194"/>
                <a:gd name="connsiteX25" fmla="*/ 487108 w 2487466"/>
                <a:gd name="connsiteY25" fmla="*/ 212559 h 1884194"/>
                <a:gd name="connsiteX26" fmla="*/ 546640 w 2487466"/>
                <a:gd name="connsiteY26" fmla="*/ 283997 h 1884194"/>
                <a:gd name="connsiteX27" fmla="*/ 596645 w 2487466"/>
                <a:gd name="connsiteY27" fmla="*/ 338766 h 1884194"/>
                <a:gd name="connsiteX28" fmla="*/ 651415 w 2487466"/>
                <a:gd name="connsiteY28" fmla="*/ 391153 h 1884194"/>
                <a:gd name="connsiteX29" fmla="*/ 708565 w 2487466"/>
                <a:gd name="connsiteY29" fmla="*/ 450684 h 1884194"/>
                <a:gd name="connsiteX30" fmla="*/ 753808 w 2487466"/>
                <a:gd name="connsiteY30" fmla="*/ 500691 h 1884194"/>
                <a:gd name="connsiteX31" fmla="*/ 806196 w 2487466"/>
                <a:gd name="connsiteY31" fmla="*/ 555459 h 1884194"/>
                <a:gd name="connsiteX32" fmla="*/ 860965 w 2487466"/>
                <a:gd name="connsiteY32" fmla="*/ 605466 h 1884194"/>
                <a:gd name="connsiteX33" fmla="*/ 903827 w 2487466"/>
                <a:gd name="connsiteY33" fmla="*/ 653091 h 1884194"/>
                <a:gd name="connsiteX34" fmla="*/ 965739 w 2487466"/>
                <a:gd name="connsiteY34" fmla="*/ 712621 h 1884194"/>
                <a:gd name="connsiteX35" fmla="*/ 996697 w 2487466"/>
                <a:gd name="connsiteY35" fmla="*/ 760247 h 1884194"/>
                <a:gd name="connsiteX36" fmla="*/ 1015745 w 2487466"/>
                <a:gd name="connsiteY36" fmla="*/ 798348 h 1884194"/>
                <a:gd name="connsiteX37" fmla="*/ 1020506 w 2487466"/>
                <a:gd name="connsiteY37" fmla="*/ 850734 h 1884194"/>
                <a:gd name="connsiteX38" fmla="*/ 994315 w 2487466"/>
                <a:gd name="connsiteY38" fmla="*/ 919791 h 1884194"/>
                <a:gd name="connsiteX39" fmla="*/ 927640 w 2487466"/>
                <a:gd name="connsiteY39" fmla="*/ 972178 h 1884194"/>
                <a:gd name="connsiteX40" fmla="*/ 818102 w 2487466"/>
                <a:gd name="connsiteY40" fmla="*/ 1022184 h 1884194"/>
                <a:gd name="connsiteX41" fmla="*/ 706183 w 2487466"/>
                <a:gd name="connsiteY41" fmla="*/ 1072191 h 1884194"/>
                <a:gd name="connsiteX42" fmla="*/ 568071 w 2487466"/>
                <a:gd name="connsiteY42" fmla="*/ 1141247 h 1884194"/>
                <a:gd name="connsiteX43" fmla="*/ 444246 w 2487466"/>
                <a:gd name="connsiteY43" fmla="*/ 1212684 h 1884194"/>
                <a:gd name="connsiteX44" fmla="*/ 322801 w 2487466"/>
                <a:gd name="connsiteY44" fmla="*/ 1293646 h 1884194"/>
                <a:gd name="connsiteX45" fmla="*/ 160876 w 2487466"/>
                <a:gd name="connsiteY45" fmla="*/ 1431759 h 1884194"/>
                <a:gd name="connsiteX46" fmla="*/ 70391 w 2487466"/>
                <a:gd name="connsiteY46" fmla="*/ 1522249 h 1884194"/>
                <a:gd name="connsiteX47" fmla="*/ 22765 w 2487466"/>
                <a:gd name="connsiteY47" fmla="*/ 1600829 h 1884194"/>
                <a:gd name="connsiteX48" fmla="*/ 1334 w 2487466"/>
                <a:gd name="connsiteY48" fmla="*/ 1679410 h 1884194"/>
                <a:gd name="connsiteX49" fmla="*/ 6096 w 2487466"/>
                <a:gd name="connsiteY49" fmla="*/ 1750846 h 1884194"/>
                <a:gd name="connsiteX50" fmla="*/ 32290 w 2487466"/>
                <a:gd name="connsiteY50" fmla="*/ 1817520 h 1884194"/>
                <a:gd name="connsiteX51" fmla="*/ 60866 w 2487466"/>
                <a:gd name="connsiteY51" fmla="*/ 1862764 h 1884194"/>
                <a:gd name="connsiteX52" fmla="*/ 332328 w 2487466"/>
                <a:gd name="connsiteY52" fmla="*/ 1727032 h 1884194"/>
                <a:gd name="connsiteX53" fmla="*/ 301372 w 2487466"/>
                <a:gd name="connsiteY53" fmla="*/ 1674643 h 1884194"/>
                <a:gd name="connsiteX54" fmla="*/ 301372 w 2487466"/>
                <a:gd name="connsiteY54" fmla="*/ 1596063 h 1884194"/>
                <a:gd name="connsiteX55" fmla="*/ 329947 w 2487466"/>
                <a:gd name="connsiteY55" fmla="*/ 1529387 h 1884194"/>
                <a:gd name="connsiteX56" fmla="*/ 406147 w 2487466"/>
                <a:gd name="connsiteY56" fmla="*/ 1446044 h 1884194"/>
                <a:gd name="connsiteX57" fmla="*/ 475204 w 2487466"/>
                <a:gd name="connsiteY57" fmla="*/ 1379369 h 1884194"/>
                <a:gd name="connsiteX58" fmla="*/ 558547 w 2487466"/>
                <a:gd name="connsiteY58" fmla="*/ 1322219 h 1884194"/>
                <a:gd name="connsiteX59" fmla="*/ 672847 w 2487466"/>
                <a:gd name="connsiteY59" fmla="*/ 1241257 h 1884194"/>
                <a:gd name="connsiteX60" fmla="*/ 782384 w 2487466"/>
                <a:gd name="connsiteY60" fmla="*/ 1176963 h 1884194"/>
                <a:gd name="connsiteX61" fmla="*/ 908591 w 2487466"/>
                <a:gd name="connsiteY61" fmla="*/ 1103143 h 1884194"/>
                <a:gd name="connsiteX62" fmla="*/ 1015747 w 2487466"/>
                <a:gd name="connsiteY62" fmla="*/ 1036469 h 1884194"/>
                <a:gd name="connsiteX63" fmla="*/ 1113378 w 2487466"/>
                <a:gd name="connsiteY63" fmla="*/ 960269 h 1884194"/>
                <a:gd name="connsiteX64" fmla="*/ 1172909 w 2487466"/>
                <a:gd name="connsiteY64" fmla="*/ 910263 h 1884194"/>
                <a:gd name="connsiteX65" fmla="*/ 1220533 w 2487466"/>
                <a:gd name="connsiteY65" fmla="*/ 886450 h 1884194"/>
                <a:gd name="connsiteX66" fmla="*/ 1258634 w 2487466"/>
                <a:gd name="connsiteY66" fmla="*/ 888831 h 1884194"/>
                <a:gd name="connsiteX67" fmla="*/ 1301497 w 2487466"/>
                <a:gd name="connsiteY67" fmla="*/ 907882 h 1884194"/>
                <a:gd name="connsiteX68" fmla="*/ 1361028 w 2487466"/>
                <a:gd name="connsiteY68" fmla="*/ 955506 h 1884194"/>
                <a:gd name="connsiteX69" fmla="*/ 1446753 w 2487466"/>
                <a:gd name="connsiteY69" fmla="*/ 1022182 h 1884194"/>
                <a:gd name="connsiteX70" fmla="*/ 1539622 w 2487466"/>
                <a:gd name="connsiteY70" fmla="*/ 1081712 h 1884194"/>
                <a:gd name="connsiteX71" fmla="*/ 1620585 w 2487466"/>
                <a:gd name="connsiteY71" fmla="*/ 1129338 h 1884194"/>
                <a:gd name="connsiteX72" fmla="*/ 1725359 w 2487466"/>
                <a:gd name="connsiteY72" fmla="*/ 1191250 h 1884194"/>
                <a:gd name="connsiteX73" fmla="*/ 1834896 w 2487466"/>
                <a:gd name="connsiteY73" fmla="*/ 1255544 h 1884194"/>
                <a:gd name="connsiteX74" fmla="*/ 1946816 w 2487466"/>
                <a:gd name="connsiteY74" fmla="*/ 1334124 h 1884194"/>
                <a:gd name="connsiteX75" fmla="*/ 2051589 w 2487466"/>
                <a:gd name="connsiteY75" fmla="*/ 1417469 h 1884194"/>
                <a:gd name="connsiteX76" fmla="*/ 2115883 w 2487466"/>
                <a:gd name="connsiteY76" fmla="*/ 1484144 h 1884194"/>
                <a:gd name="connsiteX77" fmla="*/ 2165888 w 2487466"/>
                <a:gd name="connsiteY77" fmla="*/ 1546056 h 1884194"/>
                <a:gd name="connsiteX78" fmla="*/ 2187318 w 2487466"/>
                <a:gd name="connsiteY78" fmla="*/ 1617494 h 1884194"/>
                <a:gd name="connsiteX79" fmla="*/ 2182556 w 2487466"/>
                <a:gd name="connsiteY79" fmla="*/ 1679406 h 1884194"/>
                <a:gd name="connsiteX80" fmla="*/ 2151600 w 2487466"/>
                <a:gd name="connsiteY80" fmla="*/ 1719888 h 1884194"/>
                <a:gd name="connsiteX81" fmla="*/ 2411156 w 2487466"/>
                <a:gd name="connsiteY81" fmla="*/ 1884194 h 1884194"/>
                <a:gd name="connsiteX82" fmla="*/ 2446875 w 2487466"/>
                <a:gd name="connsiteY82" fmla="*/ 1822281 h 1884194"/>
                <a:gd name="connsiteX83" fmla="*/ 2477831 w 2487466"/>
                <a:gd name="connsiteY83" fmla="*/ 1767512 h 1884194"/>
                <a:gd name="connsiteX84" fmla="*/ 2487355 w 2487466"/>
                <a:gd name="connsiteY84" fmla="*/ 1696074 h 1884194"/>
                <a:gd name="connsiteX85" fmla="*/ 2473068 w 2487466"/>
                <a:gd name="connsiteY85" fmla="*/ 1619874 h 1884194"/>
                <a:gd name="connsiteX86" fmla="*/ 2425443 w 2487466"/>
                <a:gd name="connsiteY86" fmla="*/ 1529386 h 1884194"/>
                <a:gd name="connsiteX87" fmla="*/ 2354006 w 2487466"/>
                <a:gd name="connsiteY87" fmla="*/ 1453186 h 1884194"/>
                <a:gd name="connsiteX88" fmla="*/ 2265899 w 2487466"/>
                <a:gd name="connsiteY88" fmla="*/ 1374605 h 1884194"/>
                <a:gd name="connsiteX89" fmla="*/ 2168267 w 2487466"/>
                <a:gd name="connsiteY89" fmla="*/ 1303168 h 1884194"/>
                <a:gd name="connsiteX90" fmla="*/ 2065874 w 2487466"/>
                <a:gd name="connsiteY90" fmla="*/ 1236493 h 1884194"/>
                <a:gd name="connsiteX91" fmla="*/ 1982531 w 2487466"/>
                <a:gd name="connsiteY91" fmla="*/ 1184106 h 1884194"/>
                <a:gd name="connsiteX92" fmla="*/ 1868231 w 2487466"/>
                <a:gd name="connsiteY92" fmla="*/ 1122193 h 1884194"/>
                <a:gd name="connsiteX93" fmla="*/ 1761074 w 2487466"/>
                <a:gd name="connsiteY93" fmla="*/ 1065043 h 1884194"/>
                <a:gd name="connsiteX94" fmla="*/ 1653918 w 2487466"/>
                <a:gd name="connsiteY94" fmla="*/ 1015037 h 1884194"/>
                <a:gd name="connsiteX95" fmla="*/ 1546761 w 2487466"/>
                <a:gd name="connsiteY95" fmla="*/ 962649 h 1884194"/>
                <a:gd name="connsiteX96" fmla="*/ 1489611 w 2487466"/>
                <a:gd name="connsiteY96" fmla="*/ 917405 h 1884194"/>
                <a:gd name="connsiteX97" fmla="*/ 1463418 w 2487466"/>
                <a:gd name="connsiteY97" fmla="*/ 860255 h 1884194"/>
                <a:gd name="connsiteX98" fmla="*/ 1461036 w 2487466"/>
                <a:gd name="connsiteY98" fmla="*/ 795961 h 1884194"/>
                <a:gd name="connsiteX99" fmla="*/ 1487230 w 2487466"/>
                <a:gd name="connsiteY99" fmla="*/ 736430 h 1884194"/>
                <a:gd name="connsiteX100" fmla="*/ 1551524 w 2487466"/>
                <a:gd name="connsiteY100" fmla="*/ 672137 h 1884194"/>
                <a:gd name="connsiteX101" fmla="*/ 1611055 w 2487466"/>
                <a:gd name="connsiteY101" fmla="*/ 610224 h 1884194"/>
                <a:gd name="connsiteX102" fmla="*/ 1694400 w 2487466"/>
                <a:gd name="connsiteY102" fmla="*/ 526881 h 1884194"/>
                <a:gd name="connsiteX103" fmla="*/ 1782506 w 2487466"/>
                <a:gd name="connsiteY103" fmla="*/ 436393 h 1884194"/>
                <a:gd name="connsiteX104" fmla="*/ 1863468 w 2487466"/>
                <a:gd name="connsiteY104" fmla="*/ 350667 h 1884194"/>
                <a:gd name="connsiteX105" fmla="*/ 1942050 w 2487466"/>
                <a:gd name="connsiteY105" fmla="*/ 260180 h 1884194"/>
                <a:gd name="connsiteX106" fmla="*/ 2011106 w 2487466"/>
                <a:gd name="connsiteY106" fmla="*/ 183981 h 1884194"/>
                <a:gd name="connsiteX107" fmla="*/ 2068255 w 2487466"/>
                <a:gd name="connsiteY107" fmla="*/ 114924 h 1884194"/>
                <a:gd name="connsiteX108" fmla="*/ 2099211 w 2487466"/>
                <a:gd name="connsiteY108" fmla="*/ 83967 h 1884194"/>
                <a:gd name="connsiteX109" fmla="*/ 2168268 w 2487466"/>
                <a:gd name="connsiteY109" fmla="*/ 62537 h 1884194"/>
                <a:gd name="connsiteX110" fmla="*/ 1882518 w 2487466"/>
                <a:gd name="connsiteY110" fmla="*/ 19675 h 1884194"/>
                <a:gd name="connsiteX111" fmla="*/ 1868231 w 2487466"/>
                <a:gd name="connsiteY111" fmla="*/ 26819 h 1884194"/>
                <a:gd name="connsiteX0" fmla="*/ 1868233 w 2487466"/>
                <a:gd name="connsiteY0" fmla="*/ 29216 h 1884207"/>
                <a:gd name="connsiteX1" fmla="*/ 1875377 w 2487466"/>
                <a:gd name="connsiteY1" fmla="*/ 76842 h 1884207"/>
                <a:gd name="connsiteX2" fmla="*/ 1820608 w 2487466"/>
                <a:gd name="connsiteY2" fmla="*/ 148279 h 1884207"/>
                <a:gd name="connsiteX3" fmla="*/ 1758696 w 2487466"/>
                <a:gd name="connsiteY3" fmla="*/ 217335 h 1884207"/>
                <a:gd name="connsiteX4" fmla="*/ 1696783 w 2487466"/>
                <a:gd name="connsiteY4" fmla="*/ 288772 h 1884207"/>
                <a:gd name="connsiteX5" fmla="*/ 1606296 w 2487466"/>
                <a:gd name="connsiteY5" fmla="*/ 379260 h 1884207"/>
                <a:gd name="connsiteX6" fmla="*/ 1542002 w 2487466"/>
                <a:gd name="connsiteY6" fmla="*/ 441172 h 1884207"/>
                <a:gd name="connsiteX7" fmla="*/ 1463421 w 2487466"/>
                <a:gd name="connsiteY7" fmla="*/ 519754 h 1884207"/>
                <a:gd name="connsiteX8" fmla="*/ 1372933 w 2487466"/>
                <a:gd name="connsiteY8" fmla="*/ 598335 h 1884207"/>
                <a:gd name="connsiteX9" fmla="*/ 1311021 w 2487466"/>
                <a:gd name="connsiteY9" fmla="*/ 645960 h 1884207"/>
                <a:gd name="connsiteX10" fmla="*/ 1265777 w 2487466"/>
                <a:gd name="connsiteY10" fmla="*/ 669772 h 1884207"/>
                <a:gd name="connsiteX11" fmla="*/ 1225296 w 2487466"/>
                <a:gd name="connsiteY11" fmla="*/ 674535 h 1884207"/>
                <a:gd name="connsiteX12" fmla="*/ 1177671 w 2487466"/>
                <a:gd name="connsiteY12" fmla="*/ 655485 h 1884207"/>
                <a:gd name="connsiteX13" fmla="*/ 1118140 w 2487466"/>
                <a:gd name="connsiteY13" fmla="*/ 607860 h 1884207"/>
                <a:gd name="connsiteX14" fmla="*/ 1018126 w 2487466"/>
                <a:gd name="connsiteY14" fmla="*/ 517372 h 1884207"/>
                <a:gd name="connsiteX15" fmla="*/ 925258 w 2487466"/>
                <a:gd name="connsiteY15" fmla="*/ 431647 h 1884207"/>
                <a:gd name="connsiteX16" fmla="*/ 841914 w 2487466"/>
                <a:gd name="connsiteY16" fmla="*/ 345922 h 1884207"/>
                <a:gd name="connsiteX17" fmla="*/ 770477 w 2487466"/>
                <a:gd name="connsiteY17" fmla="*/ 274485 h 1884207"/>
                <a:gd name="connsiteX18" fmla="*/ 682371 w 2487466"/>
                <a:gd name="connsiteY18" fmla="*/ 174472 h 1884207"/>
                <a:gd name="connsiteX19" fmla="*/ 620459 w 2487466"/>
                <a:gd name="connsiteY19" fmla="*/ 103036 h 1884207"/>
                <a:gd name="connsiteX20" fmla="*/ 622837 w 2487466"/>
                <a:gd name="connsiteY20" fmla="*/ 105413 h 1884207"/>
                <a:gd name="connsiteX21" fmla="*/ 622840 w 2487466"/>
                <a:gd name="connsiteY21" fmla="*/ 29216 h 1884207"/>
                <a:gd name="connsiteX22" fmla="*/ 627602 w 2487466"/>
                <a:gd name="connsiteY22" fmla="*/ 640 h 1884207"/>
                <a:gd name="connsiteX23" fmla="*/ 337090 w 2487466"/>
                <a:gd name="connsiteY23" fmla="*/ 53029 h 1884207"/>
                <a:gd name="connsiteX24" fmla="*/ 384715 w 2487466"/>
                <a:gd name="connsiteY24" fmla="*/ 91129 h 1884207"/>
                <a:gd name="connsiteX25" fmla="*/ 432340 w 2487466"/>
                <a:gd name="connsiteY25" fmla="*/ 148279 h 1884207"/>
                <a:gd name="connsiteX26" fmla="*/ 487108 w 2487466"/>
                <a:gd name="connsiteY26" fmla="*/ 212572 h 1884207"/>
                <a:gd name="connsiteX27" fmla="*/ 546640 w 2487466"/>
                <a:gd name="connsiteY27" fmla="*/ 284010 h 1884207"/>
                <a:gd name="connsiteX28" fmla="*/ 596645 w 2487466"/>
                <a:gd name="connsiteY28" fmla="*/ 338779 h 1884207"/>
                <a:gd name="connsiteX29" fmla="*/ 651415 w 2487466"/>
                <a:gd name="connsiteY29" fmla="*/ 391166 h 1884207"/>
                <a:gd name="connsiteX30" fmla="*/ 708565 w 2487466"/>
                <a:gd name="connsiteY30" fmla="*/ 450697 h 1884207"/>
                <a:gd name="connsiteX31" fmla="*/ 753808 w 2487466"/>
                <a:gd name="connsiteY31" fmla="*/ 500704 h 1884207"/>
                <a:gd name="connsiteX32" fmla="*/ 806196 w 2487466"/>
                <a:gd name="connsiteY32" fmla="*/ 555472 h 1884207"/>
                <a:gd name="connsiteX33" fmla="*/ 860965 w 2487466"/>
                <a:gd name="connsiteY33" fmla="*/ 605479 h 1884207"/>
                <a:gd name="connsiteX34" fmla="*/ 903827 w 2487466"/>
                <a:gd name="connsiteY34" fmla="*/ 653104 h 1884207"/>
                <a:gd name="connsiteX35" fmla="*/ 965739 w 2487466"/>
                <a:gd name="connsiteY35" fmla="*/ 712634 h 1884207"/>
                <a:gd name="connsiteX36" fmla="*/ 996697 w 2487466"/>
                <a:gd name="connsiteY36" fmla="*/ 760260 h 1884207"/>
                <a:gd name="connsiteX37" fmla="*/ 1015745 w 2487466"/>
                <a:gd name="connsiteY37" fmla="*/ 798361 h 1884207"/>
                <a:gd name="connsiteX38" fmla="*/ 1020506 w 2487466"/>
                <a:gd name="connsiteY38" fmla="*/ 850747 h 1884207"/>
                <a:gd name="connsiteX39" fmla="*/ 994315 w 2487466"/>
                <a:gd name="connsiteY39" fmla="*/ 919804 h 1884207"/>
                <a:gd name="connsiteX40" fmla="*/ 927640 w 2487466"/>
                <a:gd name="connsiteY40" fmla="*/ 972191 h 1884207"/>
                <a:gd name="connsiteX41" fmla="*/ 818102 w 2487466"/>
                <a:gd name="connsiteY41" fmla="*/ 1022197 h 1884207"/>
                <a:gd name="connsiteX42" fmla="*/ 706183 w 2487466"/>
                <a:gd name="connsiteY42" fmla="*/ 1072204 h 1884207"/>
                <a:gd name="connsiteX43" fmla="*/ 568071 w 2487466"/>
                <a:gd name="connsiteY43" fmla="*/ 1141260 h 1884207"/>
                <a:gd name="connsiteX44" fmla="*/ 444246 w 2487466"/>
                <a:gd name="connsiteY44" fmla="*/ 1212697 h 1884207"/>
                <a:gd name="connsiteX45" fmla="*/ 322801 w 2487466"/>
                <a:gd name="connsiteY45" fmla="*/ 1293659 h 1884207"/>
                <a:gd name="connsiteX46" fmla="*/ 160876 w 2487466"/>
                <a:gd name="connsiteY46" fmla="*/ 1431772 h 1884207"/>
                <a:gd name="connsiteX47" fmla="*/ 70391 w 2487466"/>
                <a:gd name="connsiteY47" fmla="*/ 1522262 h 1884207"/>
                <a:gd name="connsiteX48" fmla="*/ 22765 w 2487466"/>
                <a:gd name="connsiteY48" fmla="*/ 1600842 h 1884207"/>
                <a:gd name="connsiteX49" fmla="*/ 1334 w 2487466"/>
                <a:gd name="connsiteY49" fmla="*/ 1679423 h 1884207"/>
                <a:gd name="connsiteX50" fmla="*/ 6096 w 2487466"/>
                <a:gd name="connsiteY50" fmla="*/ 1750859 h 1884207"/>
                <a:gd name="connsiteX51" fmla="*/ 32290 w 2487466"/>
                <a:gd name="connsiteY51" fmla="*/ 1817533 h 1884207"/>
                <a:gd name="connsiteX52" fmla="*/ 60866 w 2487466"/>
                <a:gd name="connsiteY52" fmla="*/ 1862777 h 1884207"/>
                <a:gd name="connsiteX53" fmla="*/ 332328 w 2487466"/>
                <a:gd name="connsiteY53" fmla="*/ 1727045 h 1884207"/>
                <a:gd name="connsiteX54" fmla="*/ 301372 w 2487466"/>
                <a:gd name="connsiteY54" fmla="*/ 1674656 h 1884207"/>
                <a:gd name="connsiteX55" fmla="*/ 301372 w 2487466"/>
                <a:gd name="connsiteY55" fmla="*/ 1596076 h 1884207"/>
                <a:gd name="connsiteX56" fmla="*/ 329947 w 2487466"/>
                <a:gd name="connsiteY56" fmla="*/ 1529400 h 1884207"/>
                <a:gd name="connsiteX57" fmla="*/ 406147 w 2487466"/>
                <a:gd name="connsiteY57" fmla="*/ 1446057 h 1884207"/>
                <a:gd name="connsiteX58" fmla="*/ 475204 w 2487466"/>
                <a:gd name="connsiteY58" fmla="*/ 1379382 h 1884207"/>
                <a:gd name="connsiteX59" fmla="*/ 558547 w 2487466"/>
                <a:gd name="connsiteY59" fmla="*/ 1322232 h 1884207"/>
                <a:gd name="connsiteX60" fmla="*/ 672847 w 2487466"/>
                <a:gd name="connsiteY60" fmla="*/ 1241270 h 1884207"/>
                <a:gd name="connsiteX61" fmla="*/ 782384 w 2487466"/>
                <a:gd name="connsiteY61" fmla="*/ 1176976 h 1884207"/>
                <a:gd name="connsiteX62" fmla="*/ 908591 w 2487466"/>
                <a:gd name="connsiteY62" fmla="*/ 1103156 h 1884207"/>
                <a:gd name="connsiteX63" fmla="*/ 1015747 w 2487466"/>
                <a:gd name="connsiteY63" fmla="*/ 1036482 h 1884207"/>
                <a:gd name="connsiteX64" fmla="*/ 1113378 w 2487466"/>
                <a:gd name="connsiteY64" fmla="*/ 960282 h 1884207"/>
                <a:gd name="connsiteX65" fmla="*/ 1172909 w 2487466"/>
                <a:gd name="connsiteY65" fmla="*/ 910276 h 1884207"/>
                <a:gd name="connsiteX66" fmla="*/ 1220533 w 2487466"/>
                <a:gd name="connsiteY66" fmla="*/ 886463 h 1884207"/>
                <a:gd name="connsiteX67" fmla="*/ 1258634 w 2487466"/>
                <a:gd name="connsiteY67" fmla="*/ 888844 h 1884207"/>
                <a:gd name="connsiteX68" fmla="*/ 1301497 w 2487466"/>
                <a:gd name="connsiteY68" fmla="*/ 907895 h 1884207"/>
                <a:gd name="connsiteX69" fmla="*/ 1361028 w 2487466"/>
                <a:gd name="connsiteY69" fmla="*/ 955519 h 1884207"/>
                <a:gd name="connsiteX70" fmla="*/ 1446753 w 2487466"/>
                <a:gd name="connsiteY70" fmla="*/ 1022195 h 1884207"/>
                <a:gd name="connsiteX71" fmla="*/ 1539622 w 2487466"/>
                <a:gd name="connsiteY71" fmla="*/ 1081725 h 1884207"/>
                <a:gd name="connsiteX72" fmla="*/ 1620585 w 2487466"/>
                <a:gd name="connsiteY72" fmla="*/ 1129351 h 1884207"/>
                <a:gd name="connsiteX73" fmla="*/ 1725359 w 2487466"/>
                <a:gd name="connsiteY73" fmla="*/ 1191263 h 1884207"/>
                <a:gd name="connsiteX74" fmla="*/ 1834896 w 2487466"/>
                <a:gd name="connsiteY74" fmla="*/ 1255557 h 1884207"/>
                <a:gd name="connsiteX75" fmla="*/ 1946816 w 2487466"/>
                <a:gd name="connsiteY75" fmla="*/ 1334137 h 1884207"/>
                <a:gd name="connsiteX76" fmla="*/ 2051589 w 2487466"/>
                <a:gd name="connsiteY76" fmla="*/ 1417482 h 1884207"/>
                <a:gd name="connsiteX77" fmla="*/ 2115883 w 2487466"/>
                <a:gd name="connsiteY77" fmla="*/ 1484157 h 1884207"/>
                <a:gd name="connsiteX78" fmla="*/ 2165888 w 2487466"/>
                <a:gd name="connsiteY78" fmla="*/ 1546069 h 1884207"/>
                <a:gd name="connsiteX79" fmla="*/ 2187318 w 2487466"/>
                <a:gd name="connsiteY79" fmla="*/ 1617507 h 1884207"/>
                <a:gd name="connsiteX80" fmla="*/ 2182556 w 2487466"/>
                <a:gd name="connsiteY80" fmla="*/ 1679419 h 1884207"/>
                <a:gd name="connsiteX81" fmla="*/ 2151600 w 2487466"/>
                <a:gd name="connsiteY81" fmla="*/ 1719901 h 1884207"/>
                <a:gd name="connsiteX82" fmla="*/ 2411156 w 2487466"/>
                <a:gd name="connsiteY82" fmla="*/ 1884207 h 1884207"/>
                <a:gd name="connsiteX83" fmla="*/ 2446875 w 2487466"/>
                <a:gd name="connsiteY83" fmla="*/ 1822294 h 1884207"/>
                <a:gd name="connsiteX84" fmla="*/ 2477831 w 2487466"/>
                <a:gd name="connsiteY84" fmla="*/ 1767525 h 1884207"/>
                <a:gd name="connsiteX85" fmla="*/ 2487355 w 2487466"/>
                <a:gd name="connsiteY85" fmla="*/ 1696087 h 1884207"/>
                <a:gd name="connsiteX86" fmla="*/ 2473068 w 2487466"/>
                <a:gd name="connsiteY86" fmla="*/ 1619887 h 1884207"/>
                <a:gd name="connsiteX87" fmla="*/ 2425443 w 2487466"/>
                <a:gd name="connsiteY87" fmla="*/ 1529399 h 1884207"/>
                <a:gd name="connsiteX88" fmla="*/ 2354006 w 2487466"/>
                <a:gd name="connsiteY88" fmla="*/ 1453199 h 1884207"/>
                <a:gd name="connsiteX89" fmla="*/ 2265899 w 2487466"/>
                <a:gd name="connsiteY89" fmla="*/ 1374618 h 1884207"/>
                <a:gd name="connsiteX90" fmla="*/ 2168267 w 2487466"/>
                <a:gd name="connsiteY90" fmla="*/ 1303181 h 1884207"/>
                <a:gd name="connsiteX91" fmla="*/ 2065874 w 2487466"/>
                <a:gd name="connsiteY91" fmla="*/ 1236506 h 1884207"/>
                <a:gd name="connsiteX92" fmla="*/ 1982531 w 2487466"/>
                <a:gd name="connsiteY92" fmla="*/ 1184119 h 1884207"/>
                <a:gd name="connsiteX93" fmla="*/ 1868231 w 2487466"/>
                <a:gd name="connsiteY93" fmla="*/ 1122206 h 1884207"/>
                <a:gd name="connsiteX94" fmla="*/ 1761074 w 2487466"/>
                <a:gd name="connsiteY94" fmla="*/ 1065056 h 1884207"/>
                <a:gd name="connsiteX95" fmla="*/ 1653918 w 2487466"/>
                <a:gd name="connsiteY95" fmla="*/ 1015050 h 1884207"/>
                <a:gd name="connsiteX96" fmla="*/ 1546761 w 2487466"/>
                <a:gd name="connsiteY96" fmla="*/ 962662 h 1884207"/>
                <a:gd name="connsiteX97" fmla="*/ 1489611 w 2487466"/>
                <a:gd name="connsiteY97" fmla="*/ 917418 h 1884207"/>
                <a:gd name="connsiteX98" fmla="*/ 1463418 w 2487466"/>
                <a:gd name="connsiteY98" fmla="*/ 860268 h 1884207"/>
                <a:gd name="connsiteX99" fmla="*/ 1461036 w 2487466"/>
                <a:gd name="connsiteY99" fmla="*/ 795974 h 1884207"/>
                <a:gd name="connsiteX100" fmla="*/ 1487230 w 2487466"/>
                <a:gd name="connsiteY100" fmla="*/ 736443 h 1884207"/>
                <a:gd name="connsiteX101" fmla="*/ 1551524 w 2487466"/>
                <a:gd name="connsiteY101" fmla="*/ 672150 h 1884207"/>
                <a:gd name="connsiteX102" fmla="*/ 1611055 w 2487466"/>
                <a:gd name="connsiteY102" fmla="*/ 610237 h 1884207"/>
                <a:gd name="connsiteX103" fmla="*/ 1694400 w 2487466"/>
                <a:gd name="connsiteY103" fmla="*/ 526894 h 1884207"/>
                <a:gd name="connsiteX104" fmla="*/ 1782506 w 2487466"/>
                <a:gd name="connsiteY104" fmla="*/ 436406 h 1884207"/>
                <a:gd name="connsiteX105" fmla="*/ 1863468 w 2487466"/>
                <a:gd name="connsiteY105" fmla="*/ 350680 h 1884207"/>
                <a:gd name="connsiteX106" fmla="*/ 1942050 w 2487466"/>
                <a:gd name="connsiteY106" fmla="*/ 260193 h 1884207"/>
                <a:gd name="connsiteX107" fmla="*/ 2011106 w 2487466"/>
                <a:gd name="connsiteY107" fmla="*/ 183994 h 1884207"/>
                <a:gd name="connsiteX108" fmla="*/ 2068255 w 2487466"/>
                <a:gd name="connsiteY108" fmla="*/ 114937 h 1884207"/>
                <a:gd name="connsiteX109" fmla="*/ 2099211 w 2487466"/>
                <a:gd name="connsiteY109" fmla="*/ 83980 h 1884207"/>
                <a:gd name="connsiteX110" fmla="*/ 2168268 w 2487466"/>
                <a:gd name="connsiteY110" fmla="*/ 62550 h 1884207"/>
                <a:gd name="connsiteX111" fmla="*/ 1882518 w 2487466"/>
                <a:gd name="connsiteY111" fmla="*/ 19688 h 1884207"/>
                <a:gd name="connsiteX112" fmla="*/ 1868231 w 2487466"/>
                <a:gd name="connsiteY112" fmla="*/ 26832 h 1884207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0459 w 2487466"/>
                <a:gd name="connsiteY19" fmla="*/ 102873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2840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5221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8074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45550 h 1900541"/>
                <a:gd name="connsiteX1" fmla="*/ 1875377 w 2487466"/>
                <a:gd name="connsiteY1" fmla="*/ 93176 h 1900541"/>
                <a:gd name="connsiteX2" fmla="*/ 1820608 w 2487466"/>
                <a:gd name="connsiteY2" fmla="*/ 164613 h 1900541"/>
                <a:gd name="connsiteX3" fmla="*/ 1758696 w 2487466"/>
                <a:gd name="connsiteY3" fmla="*/ 233669 h 1900541"/>
                <a:gd name="connsiteX4" fmla="*/ 1696783 w 2487466"/>
                <a:gd name="connsiteY4" fmla="*/ 305106 h 1900541"/>
                <a:gd name="connsiteX5" fmla="*/ 1606296 w 2487466"/>
                <a:gd name="connsiteY5" fmla="*/ 395594 h 1900541"/>
                <a:gd name="connsiteX6" fmla="*/ 1542002 w 2487466"/>
                <a:gd name="connsiteY6" fmla="*/ 457506 h 1900541"/>
                <a:gd name="connsiteX7" fmla="*/ 1463421 w 2487466"/>
                <a:gd name="connsiteY7" fmla="*/ 536088 h 1900541"/>
                <a:gd name="connsiteX8" fmla="*/ 1372933 w 2487466"/>
                <a:gd name="connsiteY8" fmla="*/ 614669 h 1900541"/>
                <a:gd name="connsiteX9" fmla="*/ 1311021 w 2487466"/>
                <a:gd name="connsiteY9" fmla="*/ 662294 h 1900541"/>
                <a:gd name="connsiteX10" fmla="*/ 1265777 w 2487466"/>
                <a:gd name="connsiteY10" fmla="*/ 686106 h 1900541"/>
                <a:gd name="connsiteX11" fmla="*/ 1225296 w 2487466"/>
                <a:gd name="connsiteY11" fmla="*/ 690869 h 1900541"/>
                <a:gd name="connsiteX12" fmla="*/ 1177671 w 2487466"/>
                <a:gd name="connsiteY12" fmla="*/ 671819 h 1900541"/>
                <a:gd name="connsiteX13" fmla="*/ 1118140 w 2487466"/>
                <a:gd name="connsiteY13" fmla="*/ 624194 h 1900541"/>
                <a:gd name="connsiteX14" fmla="*/ 1018126 w 2487466"/>
                <a:gd name="connsiteY14" fmla="*/ 533706 h 1900541"/>
                <a:gd name="connsiteX15" fmla="*/ 925258 w 2487466"/>
                <a:gd name="connsiteY15" fmla="*/ 447981 h 1900541"/>
                <a:gd name="connsiteX16" fmla="*/ 841914 w 2487466"/>
                <a:gd name="connsiteY16" fmla="*/ 362256 h 1900541"/>
                <a:gd name="connsiteX17" fmla="*/ 770477 w 2487466"/>
                <a:gd name="connsiteY17" fmla="*/ 290819 h 1900541"/>
                <a:gd name="connsiteX18" fmla="*/ 682371 w 2487466"/>
                <a:gd name="connsiteY18" fmla="*/ 190806 h 1900541"/>
                <a:gd name="connsiteX19" fmla="*/ 629983 w 2487466"/>
                <a:gd name="connsiteY19" fmla="*/ 124132 h 1900541"/>
                <a:gd name="connsiteX20" fmla="*/ 618074 w 2487466"/>
                <a:gd name="connsiteY20" fmla="*/ 81266 h 1900541"/>
                <a:gd name="connsiteX21" fmla="*/ 622840 w 2487466"/>
                <a:gd name="connsiteY21" fmla="*/ 45550 h 1900541"/>
                <a:gd name="connsiteX22" fmla="*/ 641890 w 2487466"/>
                <a:gd name="connsiteY22" fmla="*/ 305 h 1900541"/>
                <a:gd name="connsiteX23" fmla="*/ 337090 w 2487466"/>
                <a:gd name="connsiteY23" fmla="*/ 69363 h 1900541"/>
                <a:gd name="connsiteX24" fmla="*/ 384715 w 2487466"/>
                <a:gd name="connsiteY24" fmla="*/ 107463 h 1900541"/>
                <a:gd name="connsiteX25" fmla="*/ 432340 w 2487466"/>
                <a:gd name="connsiteY25" fmla="*/ 164613 h 1900541"/>
                <a:gd name="connsiteX26" fmla="*/ 487108 w 2487466"/>
                <a:gd name="connsiteY26" fmla="*/ 228906 h 1900541"/>
                <a:gd name="connsiteX27" fmla="*/ 546640 w 2487466"/>
                <a:gd name="connsiteY27" fmla="*/ 300344 h 1900541"/>
                <a:gd name="connsiteX28" fmla="*/ 596645 w 2487466"/>
                <a:gd name="connsiteY28" fmla="*/ 355113 h 1900541"/>
                <a:gd name="connsiteX29" fmla="*/ 651415 w 2487466"/>
                <a:gd name="connsiteY29" fmla="*/ 407500 h 1900541"/>
                <a:gd name="connsiteX30" fmla="*/ 708565 w 2487466"/>
                <a:gd name="connsiteY30" fmla="*/ 467031 h 1900541"/>
                <a:gd name="connsiteX31" fmla="*/ 753808 w 2487466"/>
                <a:gd name="connsiteY31" fmla="*/ 517038 h 1900541"/>
                <a:gd name="connsiteX32" fmla="*/ 806196 w 2487466"/>
                <a:gd name="connsiteY32" fmla="*/ 571806 h 1900541"/>
                <a:gd name="connsiteX33" fmla="*/ 860965 w 2487466"/>
                <a:gd name="connsiteY33" fmla="*/ 621813 h 1900541"/>
                <a:gd name="connsiteX34" fmla="*/ 903827 w 2487466"/>
                <a:gd name="connsiteY34" fmla="*/ 669438 h 1900541"/>
                <a:gd name="connsiteX35" fmla="*/ 965739 w 2487466"/>
                <a:gd name="connsiteY35" fmla="*/ 728968 h 1900541"/>
                <a:gd name="connsiteX36" fmla="*/ 996697 w 2487466"/>
                <a:gd name="connsiteY36" fmla="*/ 776594 h 1900541"/>
                <a:gd name="connsiteX37" fmla="*/ 1015745 w 2487466"/>
                <a:gd name="connsiteY37" fmla="*/ 814695 h 1900541"/>
                <a:gd name="connsiteX38" fmla="*/ 1020506 w 2487466"/>
                <a:gd name="connsiteY38" fmla="*/ 867081 h 1900541"/>
                <a:gd name="connsiteX39" fmla="*/ 994315 w 2487466"/>
                <a:gd name="connsiteY39" fmla="*/ 936138 h 1900541"/>
                <a:gd name="connsiteX40" fmla="*/ 927640 w 2487466"/>
                <a:gd name="connsiteY40" fmla="*/ 988525 h 1900541"/>
                <a:gd name="connsiteX41" fmla="*/ 818102 w 2487466"/>
                <a:gd name="connsiteY41" fmla="*/ 1038531 h 1900541"/>
                <a:gd name="connsiteX42" fmla="*/ 706183 w 2487466"/>
                <a:gd name="connsiteY42" fmla="*/ 1088538 h 1900541"/>
                <a:gd name="connsiteX43" fmla="*/ 568071 w 2487466"/>
                <a:gd name="connsiteY43" fmla="*/ 1157594 h 1900541"/>
                <a:gd name="connsiteX44" fmla="*/ 444246 w 2487466"/>
                <a:gd name="connsiteY44" fmla="*/ 1229031 h 1900541"/>
                <a:gd name="connsiteX45" fmla="*/ 322801 w 2487466"/>
                <a:gd name="connsiteY45" fmla="*/ 1309993 h 1900541"/>
                <a:gd name="connsiteX46" fmla="*/ 160876 w 2487466"/>
                <a:gd name="connsiteY46" fmla="*/ 1448106 h 1900541"/>
                <a:gd name="connsiteX47" fmla="*/ 70391 w 2487466"/>
                <a:gd name="connsiteY47" fmla="*/ 1538596 h 1900541"/>
                <a:gd name="connsiteX48" fmla="*/ 22765 w 2487466"/>
                <a:gd name="connsiteY48" fmla="*/ 1617176 h 1900541"/>
                <a:gd name="connsiteX49" fmla="*/ 1334 w 2487466"/>
                <a:gd name="connsiteY49" fmla="*/ 1695757 h 1900541"/>
                <a:gd name="connsiteX50" fmla="*/ 6096 w 2487466"/>
                <a:gd name="connsiteY50" fmla="*/ 1767193 h 1900541"/>
                <a:gd name="connsiteX51" fmla="*/ 32290 w 2487466"/>
                <a:gd name="connsiteY51" fmla="*/ 1833867 h 1900541"/>
                <a:gd name="connsiteX52" fmla="*/ 60866 w 2487466"/>
                <a:gd name="connsiteY52" fmla="*/ 1879111 h 1900541"/>
                <a:gd name="connsiteX53" fmla="*/ 332328 w 2487466"/>
                <a:gd name="connsiteY53" fmla="*/ 1743379 h 1900541"/>
                <a:gd name="connsiteX54" fmla="*/ 301372 w 2487466"/>
                <a:gd name="connsiteY54" fmla="*/ 1690990 h 1900541"/>
                <a:gd name="connsiteX55" fmla="*/ 301372 w 2487466"/>
                <a:gd name="connsiteY55" fmla="*/ 1612410 h 1900541"/>
                <a:gd name="connsiteX56" fmla="*/ 329947 w 2487466"/>
                <a:gd name="connsiteY56" fmla="*/ 1545734 h 1900541"/>
                <a:gd name="connsiteX57" fmla="*/ 406147 w 2487466"/>
                <a:gd name="connsiteY57" fmla="*/ 1462391 h 1900541"/>
                <a:gd name="connsiteX58" fmla="*/ 475204 w 2487466"/>
                <a:gd name="connsiteY58" fmla="*/ 1395716 h 1900541"/>
                <a:gd name="connsiteX59" fmla="*/ 558547 w 2487466"/>
                <a:gd name="connsiteY59" fmla="*/ 1338566 h 1900541"/>
                <a:gd name="connsiteX60" fmla="*/ 672847 w 2487466"/>
                <a:gd name="connsiteY60" fmla="*/ 1257604 h 1900541"/>
                <a:gd name="connsiteX61" fmla="*/ 782384 w 2487466"/>
                <a:gd name="connsiteY61" fmla="*/ 1193310 h 1900541"/>
                <a:gd name="connsiteX62" fmla="*/ 908591 w 2487466"/>
                <a:gd name="connsiteY62" fmla="*/ 1119490 h 1900541"/>
                <a:gd name="connsiteX63" fmla="*/ 1015747 w 2487466"/>
                <a:gd name="connsiteY63" fmla="*/ 1052816 h 1900541"/>
                <a:gd name="connsiteX64" fmla="*/ 1113378 w 2487466"/>
                <a:gd name="connsiteY64" fmla="*/ 976616 h 1900541"/>
                <a:gd name="connsiteX65" fmla="*/ 1172909 w 2487466"/>
                <a:gd name="connsiteY65" fmla="*/ 926610 h 1900541"/>
                <a:gd name="connsiteX66" fmla="*/ 1220533 w 2487466"/>
                <a:gd name="connsiteY66" fmla="*/ 902797 h 1900541"/>
                <a:gd name="connsiteX67" fmla="*/ 1258634 w 2487466"/>
                <a:gd name="connsiteY67" fmla="*/ 905178 h 1900541"/>
                <a:gd name="connsiteX68" fmla="*/ 1301497 w 2487466"/>
                <a:gd name="connsiteY68" fmla="*/ 924229 h 1900541"/>
                <a:gd name="connsiteX69" fmla="*/ 1361028 w 2487466"/>
                <a:gd name="connsiteY69" fmla="*/ 971853 h 1900541"/>
                <a:gd name="connsiteX70" fmla="*/ 1446753 w 2487466"/>
                <a:gd name="connsiteY70" fmla="*/ 1038529 h 1900541"/>
                <a:gd name="connsiteX71" fmla="*/ 1539622 w 2487466"/>
                <a:gd name="connsiteY71" fmla="*/ 1098059 h 1900541"/>
                <a:gd name="connsiteX72" fmla="*/ 1620585 w 2487466"/>
                <a:gd name="connsiteY72" fmla="*/ 1145685 h 1900541"/>
                <a:gd name="connsiteX73" fmla="*/ 1725359 w 2487466"/>
                <a:gd name="connsiteY73" fmla="*/ 1207597 h 1900541"/>
                <a:gd name="connsiteX74" fmla="*/ 1834896 w 2487466"/>
                <a:gd name="connsiteY74" fmla="*/ 1271891 h 1900541"/>
                <a:gd name="connsiteX75" fmla="*/ 1946816 w 2487466"/>
                <a:gd name="connsiteY75" fmla="*/ 1350471 h 1900541"/>
                <a:gd name="connsiteX76" fmla="*/ 2051589 w 2487466"/>
                <a:gd name="connsiteY76" fmla="*/ 1433816 h 1900541"/>
                <a:gd name="connsiteX77" fmla="*/ 2115883 w 2487466"/>
                <a:gd name="connsiteY77" fmla="*/ 1500491 h 1900541"/>
                <a:gd name="connsiteX78" fmla="*/ 2165888 w 2487466"/>
                <a:gd name="connsiteY78" fmla="*/ 1562403 h 1900541"/>
                <a:gd name="connsiteX79" fmla="*/ 2187318 w 2487466"/>
                <a:gd name="connsiteY79" fmla="*/ 1633841 h 1900541"/>
                <a:gd name="connsiteX80" fmla="*/ 2182556 w 2487466"/>
                <a:gd name="connsiteY80" fmla="*/ 1695753 h 1900541"/>
                <a:gd name="connsiteX81" fmla="*/ 2151600 w 2487466"/>
                <a:gd name="connsiteY81" fmla="*/ 1736235 h 1900541"/>
                <a:gd name="connsiteX82" fmla="*/ 2411156 w 2487466"/>
                <a:gd name="connsiteY82" fmla="*/ 1900541 h 1900541"/>
                <a:gd name="connsiteX83" fmla="*/ 2446875 w 2487466"/>
                <a:gd name="connsiteY83" fmla="*/ 1838628 h 1900541"/>
                <a:gd name="connsiteX84" fmla="*/ 2477831 w 2487466"/>
                <a:gd name="connsiteY84" fmla="*/ 1783859 h 1900541"/>
                <a:gd name="connsiteX85" fmla="*/ 2487355 w 2487466"/>
                <a:gd name="connsiteY85" fmla="*/ 1712421 h 1900541"/>
                <a:gd name="connsiteX86" fmla="*/ 2473068 w 2487466"/>
                <a:gd name="connsiteY86" fmla="*/ 1636221 h 1900541"/>
                <a:gd name="connsiteX87" fmla="*/ 2425443 w 2487466"/>
                <a:gd name="connsiteY87" fmla="*/ 1545733 h 1900541"/>
                <a:gd name="connsiteX88" fmla="*/ 2354006 w 2487466"/>
                <a:gd name="connsiteY88" fmla="*/ 1469533 h 1900541"/>
                <a:gd name="connsiteX89" fmla="*/ 2265899 w 2487466"/>
                <a:gd name="connsiteY89" fmla="*/ 1390952 h 1900541"/>
                <a:gd name="connsiteX90" fmla="*/ 2168267 w 2487466"/>
                <a:gd name="connsiteY90" fmla="*/ 1319515 h 1900541"/>
                <a:gd name="connsiteX91" fmla="*/ 2065874 w 2487466"/>
                <a:gd name="connsiteY91" fmla="*/ 1252840 h 1900541"/>
                <a:gd name="connsiteX92" fmla="*/ 1982531 w 2487466"/>
                <a:gd name="connsiteY92" fmla="*/ 1200453 h 1900541"/>
                <a:gd name="connsiteX93" fmla="*/ 1868231 w 2487466"/>
                <a:gd name="connsiteY93" fmla="*/ 1138540 h 1900541"/>
                <a:gd name="connsiteX94" fmla="*/ 1761074 w 2487466"/>
                <a:gd name="connsiteY94" fmla="*/ 1081390 h 1900541"/>
                <a:gd name="connsiteX95" fmla="*/ 1653918 w 2487466"/>
                <a:gd name="connsiteY95" fmla="*/ 1031384 h 1900541"/>
                <a:gd name="connsiteX96" fmla="*/ 1546761 w 2487466"/>
                <a:gd name="connsiteY96" fmla="*/ 978996 h 1900541"/>
                <a:gd name="connsiteX97" fmla="*/ 1489611 w 2487466"/>
                <a:gd name="connsiteY97" fmla="*/ 933752 h 1900541"/>
                <a:gd name="connsiteX98" fmla="*/ 1463418 w 2487466"/>
                <a:gd name="connsiteY98" fmla="*/ 876602 h 1900541"/>
                <a:gd name="connsiteX99" fmla="*/ 1461036 w 2487466"/>
                <a:gd name="connsiteY99" fmla="*/ 812308 h 1900541"/>
                <a:gd name="connsiteX100" fmla="*/ 1487230 w 2487466"/>
                <a:gd name="connsiteY100" fmla="*/ 752777 h 1900541"/>
                <a:gd name="connsiteX101" fmla="*/ 1551524 w 2487466"/>
                <a:gd name="connsiteY101" fmla="*/ 688484 h 1900541"/>
                <a:gd name="connsiteX102" fmla="*/ 1611055 w 2487466"/>
                <a:gd name="connsiteY102" fmla="*/ 626571 h 1900541"/>
                <a:gd name="connsiteX103" fmla="*/ 1694400 w 2487466"/>
                <a:gd name="connsiteY103" fmla="*/ 543228 h 1900541"/>
                <a:gd name="connsiteX104" fmla="*/ 1782506 w 2487466"/>
                <a:gd name="connsiteY104" fmla="*/ 452740 h 1900541"/>
                <a:gd name="connsiteX105" fmla="*/ 1863468 w 2487466"/>
                <a:gd name="connsiteY105" fmla="*/ 367014 h 1900541"/>
                <a:gd name="connsiteX106" fmla="*/ 1942050 w 2487466"/>
                <a:gd name="connsiteY106" fmla="*/ 276527 h 1900541"/>
                <a:gd name="connsiteX107" fmla="*/ 2011106 w 2487466"/>
                <a:gd name="connsiteY107" fmla="*/ 200328 h 1900541"/>
                <a:gd name="connsiteX108" fmla="*/ 2068255 w 2487466"/>
                <a:gd name="connsiteY108" fmla="*/ 131271 h 1900541"/>
                <a:gd name="connsiteX109" fmla="*/ 2099211 w 2487466"/>
                <a:gd name="connsiteY109" fmla="*/ 100314 h 1900541"/>
                <a:gd name="connsiteX110" fmla="*/ 2168268 w 2487466"/>
                <a:gd name="connsiteY110" fmla="*/ 78884 h 1900541"/>
                <a:gd name="connsiteX111" fmla="*/ 1882518 w 2487466"/>
                <a:gd name="connsiteY111" fmla="*/ 36022 h 1900541"/>
                <a:gd name="connsiteX112" fmla="*/ 1868231 w 2487466"/>
                <a:gd name="connsiteY112" fmla="*/ 43166 h 1900541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08035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91855 w 2487466"/>
                <a:gd name="connsiteY25" fmla="*/ 112795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82330 w 2487466"/>
                <a:gd name="connsiteY25" fmla="*/ 961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2809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72809 w 2487466"/>
                <a:gd name="connsiteY24" fmla="*/ 102629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44234 w 2487466"/>
                <a:gd name="connsiteY24" fmla="*/ 93104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58522 w 2487466"/>
                <a:gd name="connsiteY24" fmla="*/ 88341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58522 w 2487466"/>
                <a:gd name="connsiteY24" fmla="*/ 88626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19680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01472 w 2487466"/>
                <a:gd name="connsiteY65" fmla="*/ 986355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487466" h="1900755">
                  <a:moveTo>
                    <a:pt x="1868233" y="45764"/>
                  </a:moveTo>
                  <a:cubicBezTo>
                    <a:pt x="1880536" y="62433"/>
                    <a:pt x="1883314" y="73546"/>
                    <a:pt x="1875377" y="93390"/>
                  </a:cubicBezTo>
                  <a:cubicBezTo>
                    <a:pt x="1867440" y="113234"/>
                    <a:pt x="1840055" y="141411"/>
                    <a:pt x="1820608" y="164827"/>
                  </a:cubicBezTo>
                  <a:cubicBezTo>
                    <a:pt x="1801161" y="188243"/>
                    <a:pt x="1779333" y="210468"/>
                    <a:pt x="1758696" y="233883"/>
                  </a:cubicBezTo>
                  <a:cubicBezTo>
                    <a:pt x="1738059" y="257298"/>
                    <a:pt x="1722183" y="278333"/>
                    <a:pt x="1696783" y="305320"/>
                  </a:cubicBezTo>
                  <a:cubicBezTo>
                    <a:pt x="1671383" y="332308"/>
                    <a:pt x="1632093" y="370408"/>
                    <a:pt x="1606296" y="395808"/>
                  </a:cubicBezTo>
                  <a:cubicBezTo>
                    <a:pt x="1580499" y="421208"/>
                    <a:pt x="1565815" y="434304"/>
                    <a:pt x="1542002" y="457720"/>
                  </a:cubicBezTo>
                  <a:cubicBezTo>
                    <a:pt x="1518190" y="481136"/>
                    <a:pt x="1491599" y="510108"/>
                    <a:pt x="1463421" y="536302"/>
                  </a:cubicBezTo>
                  <a:cubicBezTo>
                    <a:pt x="1435243" y="562496"/>
                    <a:pt x="1398333" y="593849"/>
                    <a:pt x="1372933" y="614883"/>
                  </a:cubicBezTo>
                  <a:cubicBezTo>
                    <a:pt x="1347533" y="635917"/>
                    <a:pt x="1328880" y="650602"/>
                    <a:pt x="1311021" y="662508"/>
                  </a:cubicBezTo>
                  <a:cubicBezTo>
                    <a:pt x="1293162" y="674414"/>
                    <a:pt x="1280065" y="681557"/>
                    <a:pt x="1265777" y="686320"/>
                  </a:cubicBezTo>
                  <a:cubicBezTo>
                    <a:pt x="1251489" y="691083"/>
                    <a:pt x="1239980" y="693464"/>
                    <a:pt x="1225296" y="691083"/>
                  </a:cubicBezTo>
                  <a:cubicBezTo>
                    <a:pt x="1210612" y="688702"/>
                    <a:pt x="1195530" y="683145"/>
                    <a:pt x="1177671" y="672033"/>
                  </a:cubicBezTo>
                  <a:cubicBezTo>
                    <a:pt x="1159812" y="660921"/>
                    <a:pt x="1144731" y="647427"/>
                    <a:pt x="1118140" y="624408"/>
                  </a:cubicBezTo>
                  <a:cubicBezTo>
                    <a:pt x="1091549" y="601389"/>
                    <a:pt x="1050273" y="563289"/>
                    <a:pt x="1018126" y="533920"/>
                  </a:cubicBezTo>
                  <a:cubicBezTo>
                    <a:pt x="987170" y="505345"/>
                    <a:pt x="954627" y="476770"/>
                    <a:pt x="925258" y="448195"/>
                  </a:cubicBezTo>
                  <a:cubicBezTo>
                    <a:pt x="895889" y="419620"/>
                    <a:pt x="867711" y="388664"/>
                    <a:pt x="841914" y="362470"/>
                  </a:cubicBezTo>
                  <a:cubicBezTo>
                    <a:pt x="816117" y="336276"/>
                    <a:pt x="797067" y="319608"/>
                    <a:pt x="770477" y="291033"/>
                  </a:cubicBezTo>
                  <a:cubicBezTo>
                    <a:pt x="743887" y="262458"/>
                    <a:pt x="705787" y="218801"/>
                    <a:pt x="682371" y="191020"/>
                  </a:cubicBezTo>
                  <a:cubicBezTo>
                    <a:pt x="658955" y="163239"/>
                    <a:pt x="640699" y="142603"/>
                    <a:pt x="629983" y="124346"/>
                  </a:cubicBezTo>
                  <a:cubicBezTo>
                    <a:pt x="619267" y="106089"/>
                    <a:pt x="617677" y="93783"/>
                    <a:pt x="618074" y="81480"/>
                  </a:cubicBezTo>
                  <a:cubicBezTo>
                    <a:pt x="618471" y="69177"/>
                    <a:pt x="633158" y="47351"/>
                    <a:pt x="637127" y="33858"/>
                  </a:cubicBezTo>
                  <a:cubicBezTo>
                    <a:pt x="641096" y="20365"/>
                    <a:pt x="695071" y="-3847"/>
                    <a:pt x="641890" y="519"/>
                  </a:cubicBezTo>
                  <a:cubicBezTo>
                    <a:pt x="588709" y="4885"/>
                    <a:pt x="363681" y="44574"/>
                    <a:pt x="318041" y="60052"/>
                  </a:cubicBezTo>
                  <a:cubicBezTo>
                    <a:pt x="272401" y="75530"/>
                    <a:pt x="354157" y="82276"/>
                    <a:pt x="368047" y="93388"/>
                  </a:cubicBezTo>
                  <a:cubicBezTo>
                    <a:pt x="381937" y="104500"/>
                    <a:pt x="393442" y="117596"/>
                    <a:pt x="401380" y="126724"/>
                  </a:cubicBezTo>
                  <a:cubicBezTo>
                    <a:pt x="409318" y="135852"/>
                    <a:pt x="418052" y="147761"/>
                    <a:pt x="432340" y="164827"/>
                  </a:cubicBezTo>
                  <a:cubicBezTo>
                    <a:pt x="446628" y="181893"/>
                    <a:pt x="468058" y="206498"/>
                    <a:pt x="487108" y="229120"/>
                  </a:cubicBezTo>
                  <a:cubicBezTo>
                    <a:pt x="506158" y="251742"/>
                    <a:pt x="528384" y="279524"/>
                    <a:pt x="546640" y="300558"/>
                  </a:cubicBezTo>
                  <a:cubicBezTo>
                    <a:pt x="564896" y="321593"/>
                    <a:pt x="579183" y="337468"/>
                    <a:pt x="596645" y="355327"/>
                  </a:cubicBezTo>
                  <a:cubicBezTo>
                    <a:pt x="614107" y="373186"/>
                    <a:pt x="632762" y="389061"/>
                    <a:pt x="651415" y="407714"/>
                  </a:cubicBezTo>
                  <a:cubicBezTo>
                    <a:pt x="670068" y="426367"/>
                    <a:pt x="691499" y="448989"/>
                    <a:pt x="708565" y="467245"/>
                  </a:cubicBezTo>
                  <a:cubicBezTo>
                    <a:pt x="725630" y="485501"/>
                    <a:pt x="737536" y="499790"/>
                    <a:pt x="753808" y="517252"/>
                  </a:cubicBezTo>
                  <a:cubicBezTo>
                    <a:pt x="770080" y="534714"/>
                    <a:pt x="788337" y="554558"/>
                    <a:pt x="806196" y="572020"/>
                  </a:cubicBezTo>
                  <a:cubicBezTo>
                    <a:pt x="824055" y="589482"/>
                    <a:pt x="844693" y="605755"/>
                    <a:pt x="860965" y="622027"/>
                  </a:cubicBezTo>
                  <a:cubicBezTo>
                    <a:pt x="877237" y="638299"/>
                    <a:pt x="886365" y="651793"/>
                    <a:pt x="903827" y="669652"/>
                  </a:cubicBezTo>
                  <a:cubicBezTo>
                    <a:pt x="921289" y="687511"/>
                    <a:pt x="950261" y="711323"/>
                    <a:pt x="965739" y="729182"/>
                  </a:cubicBezTo>
                  <a:cubicBezTo>
                    <a:pt x="981217" y="747041"/>
                    <a:pt x="988363" y="762520"/>
                    <a:pt x="996697" y="776808"/>
                  </a:cubicBezTo>
                  <a:cubicBezTo>
                    <a:pt x="1005031" y="791096"/>
                    <a:pt x="1011777" y="799828"/>
                    <a:pt x="1015745" y="814909"/>
                  </a:cubicBezTo>
                  <a:cubicBezTo>
                    <a:pt x="1019713" y="829990"/>
                    <a:pt x="1024078" y="847054"/>
                    <a:pt x="1020506" y="867295"/>
                  </a:cubicBezTo>
                  <a:cubicBezTo>
                    <a:pt x="1016934" y="887536"/>
                    <a:pt x="1009793" y="916111"/>
                    <a:pt x="994315" y="936352"/>
                  </a:cubicBezTo>
                  <a:cubicBezTo>
                    <a:pt x="978837" y="956593"/>
                    <a:pt x="957009" y="971674"/>
                    <a:pt x="927640" y="988739"/>
                  </a:cubicBezTo>
                  <a:cubicBezTo>
                    <a:pt x="898271" y="1005804"/>
                    <a:pt x="818102" y="1038745"/>
                    <a:pt x="818102" y="1038745"/>
                  </a:cubicBezTo>
                  <a:cubicBezTo>
                    <a:pt x="781192" y="1055414"/>
                    <a:pt x="747855" y="1068908"/>
                    <a:pt x="706183" y="1088752"/>
                  </a:cubicBezTo>
                  <a:cubicBezTo>
                    <a:pt x="664511" y="1108596"/>
                    <a:pt x="611727" y="1134393"/>
                    <a:pt x="568071" y="1157808"/>
                  </a:cubicBezTo>
                  <a:cubicBezTo>
                    <a:pt x="524415" y="1181223"/>
                    <a:pt x="485124" y="1203845"/>
                    <a:pt x="444246" y="1229245"/>
                  </a:cubicBezTo>
                  <a:cubicBezTo>
                    <a:pt x="403368" y="1254645"/>
                    <a:pt x="370029" y="1273695"/>
                    <a:pt x="322801" y="1310207"/>
                  </a:cubicBezTo>
                  <a:cubicBezTo>
                    <a:pt x="275573" y="1346719"/>
                    <a:pt x="227551" y="1391964"/>
                    <a:pt x="160876" y="1448320"/>
                  </a:cubicBezTo>
                  <a:cubicBezTo>
                    <a:pt x="133492" y="1471736"/>
                    <a:pt x="69895" y="1539306"/>
                    <a:pt x="70391" y="1538810"/>
                  </a:cubicBezTo>
                  <a:cubicBezTo>
                    <a:pt x="54913" y="1556273"/>
                    <a:pt x="24254" y="1617390"/>
                    <a:pt x="22765" y="1617390"/>
                  </a:cubicBezTo>
                  <a:cubicBezTo>
                    <a:pt x="14827" y="1627311"/>
                    <a:pt x="2822" y="1695475"/>
                    <a:pt x="1334" y="1695971"/>
                  </a:cubicBezTo>
                  <a:cubicBezTo>
                    <a:pt x="-3428" y="1709464"/>
                    <a:pt x="6096" y="1767407"/>
                    <a:pt x="6096" y="1767407"/>
                  </a:cubicBezTo>
                  <a:cubicBezTo>
                    <a:pt x="7683" y="1779710"/>
                    <a:pt x="31298" y="1833585"/>
                    <a:pt x="32290" y="1834081"/>
                  </a:cubicBezTo>
                  <a:cubicBezTo>
                    <a:pt x="37053" y="1845987"/>
                    <a:pt x="60370" y="1878333"/>
                    <a:pt x="60866" y="1879325"/>
                  </a:cubicBezTo>
                  <a:cubicBezTo>
                    <a:pt x="65629" y="1886866"/>
                    <a:pt x="332328" y="1743593"/>
                    <a:pt x="332328" y="1743593"/>
                  </a:cubicBezTo>
                  <a:cubicBezTo>
                    <a:pt x="301769" y="1703508"/>
                    <a:pt x="299388" y="1691700"/>
                    <a:pt x="301372" y="1691204"/>
                  </a:cubicBezTo>
                  <a:cubicBezTo>
                    <a:pt x="297007" y="1682870"/>
                    <a:pt x="301868" y="1612624"/>
                    <a:pt x="301372" y="1612624"/>
                  </a:cubicBezTo>
                  <a:lnTo>
                    <a:pt x="329947" y="1545948"/>
                  </a:lnTo>
                  <a:cubicBezTo>
                    <a:pt x="332328" y="1538407"/>
                    <a:pt x="407139" y="1458636"/>
                    <a:pt x="406147" y="1462605"/>
                  </a:cubicBezTo>
                  <a:cubicBezTo>
                    <a:pt x="418847" y="1449111"/>
                    <a:pt x="475204" y="1395434"/>
                    <a:pt x="475204" y="1395930"/>
                  </a:cubicBezTo>
                  <a:cubicBezTo>
                    <a:pt x="485920" y="1384421"/>
                    <a:pt x="559539" y="1339276"/>
                    <a:pt x="558547" y="1338780"/>
                  </a:cubicBezTo>
                  <a:lnTo>
                    <a:pt x="672847" y="1257818"/>
                  </a:lnTo>
                  <a:cubicBezTo>
                    <a:pt x="692294" y="1243134"/>
                    <a:pt x="781888" y="1195012"/>
                    <a:pt x="782384" y="1193524"/>
                  </a:cubicBezTo>
                  <a:cubicBezTo>
                    <a:pt x="800640" y="1182411"/>
                    <a:pt x="908591" y="1120200"/>
                    <a:pt x="908591" y="1119704"/>
                  </a:cubicBezTo>
                  <a:cubicBezTo>
                    <a:pt x="929625" y="1108195"/>
                    <a:pt x="1015747" y="1052038"/>
                    <a:pt x="1015747" y="1053030"/>
                  </a:cubicBezTo>
                  <a:cubicBezTo>
                    <a:pt x="1034003" y="1040330"/>
                    <a:pt x="1100976" y="988339"/>
                    <a:pt x="1101472" y="986355"/>
                  </a:cubicBezTo>
                  <a:cubicBezTo>
                    <a:pt x="1118141" y="972861"/>
                    <a:pt x="1174794" y="942103"/>
                    <a:pt x="1175290" y="941111"/>
                  </a:cubicBezTo>
                  <a:cubicBezTo>
                    <a:pt x="1186799" y="931189"/>
                    <a:pt x="1213787" y="928809"/>
                    <a:pt x="1215771" y="926824"/>
                  </a:cubicBezTo>
                  <a:cubicBezTo>
                    <a:pt x="1222915" y="921268"/>
                    <a:pt x="1258138" y="927816"/>
                    <a:pt x="1258634" y="926824"/>
                  </a:cubicBezTo>
                  <a:lnTo>
                    <a:pt x="1301497" y="938730"/>
                  </a:lnTo>
                  <a:cubicBezTo>
                    <a:pt x="1311419" y="945874"/>
                    <a:pt x="1363905" y="976830"/>
                    <a:pt x="1363409" y="976830"/>
                  </a:cubicBezTo>
                  <a:cubicBezTo>
                    <a:pt x="1376506" y="986752"/>
                    <a:pt x="1445265" y="1038743"/>
                    <a:pt x="1446753" y="1038743"/>
                  </a:cubicBezTo>
                  <a:lnTo>
                    <a:pt x="1539622" y="1098273"/>
                  </a:lnTo>
                  <a:cubicBezTo>
                    <a:pt x="1555894" y="1109782"/>
                    <a:pt x="1621081" y="1146395"/>
                    <a:pt x="1620585" y="1145899"/>
                  </a:cubicBezTo>
                  <a:cubicBezTo>
                    <a:pt x="1636063" y="1153043"/>
                    <a:pt x="1722879" y="1208307"/>
                    <a:pt x="1725359" y="1207811"/>
                  </a:cubicBezTo>
                  <a:cubicBezTo>
                    <a:pt x="1744409" y="1217336"/>
                    <a:pt x="1833904" y="1273097"/>
                    <a:pt x="1834896" y="1272105"/>
                  </a:cubicBezTo>
                  <a:cubicBezTo>
                    <a:pt x="1853549" y="1284408"/>
                    <a:pt x="1944832" y="1349693"/>
                    <a:pt x="1946816" y="1350685"/>
                  </a:cubicBezTo>
                  <a:cubicBezTo>
                    <a:pt x="1965866" y="1364179"/>
                    <a:pt x="2051093" y="1433534"/>
                    <a:pt x="2051589" y="1434030"/>
                  </a:cubicBezTo>
                  <a:cubicBezTo>
                    <a:pt x="2068654" y="1447524"/>
                    <a:pt x="2116379" y="1501201"/>
                    <a:pt x="2115883" y="1500705"/>
                  </a:cubicBezTo>
                  <a:cubicBezTo>
                    <a:pt x="2129377" y="1512611"/>
                    <a:pt x="2162416" y="1561625"/>
                    <a:pt x="2165888" y="1562617"/>
                  </a:cubicBezTo>
                  <a:cubicBezTo>
                    <a:pt x="2175016" y="1573729"/>
                    <a:pt x="2187814" y="1633063"/>
                    <a:pt x="2187318" y="1634055"/>
                  </a:cubicBezTo>
                  <a:cubicBezTo>
                    <a:pt x="2192080" y="1647152"/>
                    <a:pt x="2181068" y="1694479"/>
                    <a:pt x="2182556" y="1695967"/>
                  </a:cubicBezTo>
                  <a:cubicBezTo>
                    <a:pt x="2181366" y="1705889"/>
                    <a:pt x="2152096" y="1736945"/>
                    <a:pt x="2151600" y="1736449"/>
                  </a:cubicBezTo>
                  <a:cubicBezTo>
                    <a:pt x="2146838" y="1743196"/>
                    <a:pt x="2410660" y="1900755"/>
                    <a:pt x="2411156" y="1900755"/>
                  </a:cubicBezTo>
                  <a:cubicBezTo>
                    <a:pt x="2448462" y="1844796"/>
                    <a:pt x="2448363" y="1838842"/>
                    <a:pt x="2446875" y="1838842"/>
                  </a:cubicBezTo>
                  <a:cubicBezTo>
                    <a:pt x="2452828" y="1828920"/>
                    <a:pt x="2477831" y="1783577"/>
                    <a:pt x="2477831" y="1784073"/>
                  </a:cubicBezTo>
                  <a:cubicBezTo>
                    <a:pt x="2483387" y="1772564"/>
                    <a:pt x="2487851" y="1713131"/>
                    <a:pt x="2487355" y="1712635"/>
                  </a:cubicBezTo>
                  <a:cubicBezTo>
                    <a:pt x="2488942" y="1701126"/>
                    <a:pt x="2473068" y="1635939"/>
                    <a:pt x="2473068" y="1636435"/>
                  </a:cubicBezTo>
                  <a:cubicBezTo>
                    <a:pt x="2470687" y="1621751"/>
                    <a:pt x="2425443" y="1548427"/>
                    <a:pt x="2425443" y="1545947"/>
                  </a:cubicBezTo>
                  <a:cubicBezTo>
                    <a:pt x="2417109" y="1530469"/>
                    <a:pt x="2354502" y="1470243"/>
                    <a:pt x="2354006" y="1469747"/>
                  </a:cubicBezTo>
                  <a:cubicBezTo>
                    <a:pt x="2340909" y="1456253"/>
                    <a:pt x="2267387" y="1392158"/>
                    <a:pt x="2265899" y="1391166"/>
                  </a:cubicBezTo>
                  <a:cubicBezTo>
                    <a:pt x="2251215" y="1377276"/>
                    <a:pt x="2168267" y="1320721"/>
                    <a:pt x="2168267" y="1319729"/>
                  </a:cubicBezTo>
                  <a:cubicBezTo>
                    <a:pt x="2151201" y="1307823"/>
                    <a:pt x="2066866" y="1253054"/>
                    <a:pt x="2065874" y="1253054"/>
                  </a:cubicBezTo>
                  <a:cubicBezTo>
                    <a:pt x="2049602" y="1241545"/>
                    <a:pt x="1981539" y="1201163"/>
                    <a:pt x="1982531" y="1200667"/>
                  </a:cubicBezTo>
                  <a:cubicBezTo>
                    <a:pt x="1968244" y="1191539"/>
                    <a:pt x="1868727" y="1139250"/>
                    <a:pt x="1868231" y="1138754"/>
                  </a:cubicBezTo>
                  <a:cubicBezTo>
                    <a:pt x="1849578" y="1128038"/>
                    <a:pt x="1760578" y="1082100"/>
                    <a:pt x="1761074" y="1081604"/>
                  </a:cubicBezTo>
                  <a:lnTo>
                    <a:pt x="1653918" y="1031598"/>
                  </a:lnTo>
                  <a:lnTo>
                    <a:pt x="1546761" y="979210"/>
                  </a:lnTo>
                  <a:cubicBezTo>
                    <a:pt x="1528505" y="970082"/>
                    <a:pt x="1490107" y="934462"/>
                    <a:pt x="1489611" y="933966"/>
                  </a:cubicBezTo>
                  <a:cubicBezTo>
                    <a:pt x="1480483" y="926425"/>
                    <a:pt x="1462922" y="876816"/>
                    <a:pt x="1463418" y="876816"/>
                  </a:cubicBezTo>
                  <a:cubicBezTo>
                    <a:pt x="1459846" y="867291"/>
                    <a:pt x="1461036" y="813018"/>
                    <a:pt x="1461036" y="812522"/>
                  </a:cubicBezTo>
                  <a:cubicBezTo>
                    <a:pt x="1460639" y="800616"/>
                    <a:pt x="1486238" y="753983"/>
                    <a:pt x="1487230" y="752991"/>
                  </a:cubicBezTo>
                  <a:cubicBezTo>
                    <a:pt x="1491993" y="743863"/>
                    <a:pt x="1551028" y="687706"/>
                    <a:pt x="1551524" y="688698"/>
                  </a:cubicBezTo>
                  <a:cubicBezTo>
                    <a:pt x="1561049" y="677189"/>
                    <a:pt x="1612543" y="627777"/>
                    <a:pt x="1611055" y="626785"/>
                  </a:cubicBezTo>
                  <a:cubicBezTo>
                    <a:pt x="1623358" y="616466"/>
                    <a:pt x="1691423" y="543442"/>
                    <a:pt x="1694400" y="543442"/>
                  </a:cubicBezTo>
                  <a:lnTo>
                    <a:pt x="1782506" y="452954"/>
                  </a:lnTo>
                  <a:cubicBezTo>
                    <a:pt x="1797984" y="437079"/>
                    <a:pt x="1862476" y="368220"/>
                    <a:pt x="1863468" y="367228"/>
                  </a:cubicBezTo>
                  <a:cubicBezTo>
                    <a:pt x="1876962" y="351750"/>
                    <a:pt x="1942050" y="278229"/>
                    <a:pt x="1942050" y="276741"/>
                  </a:cubicBezTo>
                  <a:cubicBezTo>
                    <a:pt x="1955941" y="261263"/>
                    <a:pt x="2010114" y="201038"/>
                    <a:pt x="2011106" y="200542"/>
                  </a:cubicBezTo>
                  <a:cubicBezTo>
                    <a:pt x="2024203" y="188239"/>
                    <a:pt x="2067759" y="130493"/>
                    <a:pt x="2068255" y="131485"/>
                  </a:cubicBezTo>
                  <a:cubicBezTo>
                    <a:pt x="2077383" y="119182"/>
                    <a:pt x="2098219" y="102016"/>
                    <a:pt x="2099211" y="100528"/>
                  </a:cubicBezTo>
                  <a:cubicBezTo>
                    <a:pt x="2107149" y="93781"/>
                    <a:pt x="2166284" y="78602"/>
                    <a:pt x="2168268" y="79098"/>
                  </a:cubicBezTo>
                  <a:cubicBezTo>
                    <a:pt x="2179381" y="75923"/>
                    <a:pt x="1883014" y="35740"/>
                    <a:pt x="1882518" y="36236"/>
                  </a:cubicBezTo>
                  <a:cubicBezTo>
                    <a:pt x="1835290" y="28696"/>
                    <a:pt x="1867735" y="43876"/>
                    <a:pt x="1868231" y="4338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3" name="Voľný tvar: obrazec 22">
              <a:extLst>
                <a:ext uri="{FF2B5EF4-FFF2-40B4-BE49-F238E27FC236}">
                  <a16:creationId xmlns:a16="http://schemas.microsoft.com/office/drawing/2014/main" id="{D862F138-E43B-475E-A03B-A10AA130652E}"/>
                </a:ext>
              </a:extLst>
            </p:cNvPr>
            <p:cNvSpPr/>
            <p:nvPr/>
          </p:nvSpPr>
          <p:spPr>
            <a:xfrm>
              <a:off x="9208195" y="4080416"/>
              <a:ext cx="403281" cy="377576"/>
            </a:xfrm>
            <a:custGeom>
              <a:avLst/>
              <a:gdLst>
                <a:gd name="connsiteX0" fmla="*/ 104874 w 403577"/>
                <a:gd name="connsiteY0" fmla="*/ 76200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76200 h 371767"/>
                <a:gd name="connsiteX0" fmla="*/ 104874 w 403577"/>
                <a:gd name="connsiteY0" fmla="*/ 64294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4763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9152 h 376625"/>
                <a:gd name="connsiteX1" fmla="*/ 162024 w 403577"/>
                <a:gd name="connsiteY1" fmla="*/ 33433 h 376625"/>
                <a:gd name="connsiteX2" fmla="*/ 195361 w 403577"/>
                <a:gd name="connsiteY2" fmla="*/ 9621 h 376625"/>
                <a:gd name="connsiteX3" fmla="*/ 245367 w 403577"/>
                <a:gd name="connsiteY3" fmla="*/ 95 h 376625"/>
                <a:gd name="connsiteX4" fmla="*/ 278705 w 403577"/>
                <a:gd name="connsiteY4" fmla="*/ 4858 h 376625"/>
                <a:gd name="connsiteX5" fmla="*/ 309661 w 403577"/>
                <a:gd name="connsiteY5" fmla="*/ 7239 h 376625"/>
                <a:gd name="connsiteX6" fmla="*/ 335855 w 403577"/>
                <a:gd name="connsiteY6" fmla="*/ 14383 h 376625"/>
                <a:gd name="connsiteX7" fmla="*/ 354905 w 403577"/>
                <a:gd name="connsiteY7" fmla="*/ 26289 h 376625"/>
                <a:gd name="connsiteX8" fmla="*/ 371574 w 403577"/>
                <a:gd name="connsiteY8" fmla="*/ 42958 h 376625"/>
                <a:gd name="connsiteX9" fmla="*/ 381099 w 403577"/>
                <a:gd name="connsiteY9" fmla="*/ 62008 h 376625"/>
                <a:gd name="connsiteX10" fmla="*/ 385861 w 403577"/>
                <a:gd name="connsiteY10" fmla="*/ 76296 h 376625"/>
                <a:gd name="connsiteX11" fmla="*/ 393005 w 403577"/>
                <a:gd name="connsiteY11" fmla="*/ 97727 h 376625"/>
                <a:gd name="connsiteX12" fmla="*/ 402530 w 403577"/>
                <a:gd name="connsiteY12" fmla="*/ 128683 h 376625"/>
                <a:gd name="connsiteX13" fmla="*/ 402530 w 403577"/>
                <a:gd name="connsiteY13" fmla="*/ 152496 h 376625"/>
                <a:gd name="connsiteX14" fmla="*/ 395386 w 403577"/>
                <a:gd name="connsiteY14" fmla="*/ 183452 h 376625"/>
                <a:gd name="connsiteX15" fmla="*/ 381099 w 403577"/>
                <a:gd name="connsiteY15" fmla="*/ 207264 h 376625"/>
                <a:gd name="connsiteX16" fmla="*/ 376336 w 403577"/>
                <a:gd name="connsiteY16" fmla="*/ 219171 h 376625"/>
                <a:gd name="connsiteX17" fmla="*/ 354905 w 403577"/>
                <a:gd name="connsiteY17" fmla="*/ 247746 h 376625"/>
                <a:gd name="connsiteX18" fmla="*/ 333474 w 403577"/>
                <a:gd name="connsiteY18" fmla="*/ 271558 h 376625"/>
                <a:gd name="connsiteX19" fmla="*/ 314424 w 403577"/>
                <a:gd name="connsiteY19" fmla="*/ 295371 h 376625"/>
                <a:gd name="connsiteX20" fmla="*/ 292993 w 403577"/>
                <a:gd name="connsiteY20" fmla="*/ 321564 h 376625"/>
                <a:gd name="connsiteX21" fmla="*/ 271561 w 403577"/>
                <a:gd name="connsiteY21" fmla="*/ 338233 h 376625"/>
                <a:gd name="connsiteX22" fmla="*/ 245368 w 403577"/>
                <a:gd name="connsiteY22" fmla="*/ 354902 h 376625"/>
                <a:gd name="connsiteX23" fmla="*/ 219174 w 403577"/>
                <a:gd name="connsiteY23" fmla="*/ 366808 h 376625"/>
                <a:gd name="connsiteX24" fmla="*/ 195361 w 403577"/>
                <a:gd name="connsiteY24" fmla="*/ 371571 h 376625"/>
                <a:gd name="connsiteX25" fmla="*/ 171549 w 403577"/>
                <a:gd name="connsiteY25" fmla="*/ 373952 h 376625"/>
                <a:gd name="connsiteX26" fmla="*/ 147736 w 403577"/>
                <a:gd name="connsiteY26" fmla="*/ 376333 h 376625"/>
                <a:gd name="connsiteX27" fmla="*/ 126305 w 403577"/>
                <a:gd name="connsiteY27" fmla="*/ 366808 h 376625"/>
                <a:gd name="connsiteX28" fmla="*/ 114399 w 403577"/>
                <a:gd name="connsiteY28" fmla="*/ 357283 h 376625"/>
                <a:gd name="connsiteX29" fmla="*/ 107255 w 403577"/>
                <a:gd name="connsiteY29" fmla="*/ 331089 h 376625"/>
                <a:gd name="connsiteX30" fmla="*/ 116780 w 403577"/>
                <a:gd name="connsiteY30" fmla="*/ 319183 h 376625"/>
                <a:gd name="connsiteX31" fmla="*/ 128686 w 403577"/>
                <a:gd name="connsiteY31" fmla="*/ 297752 h 376625"/>
                <a:gd name="connsiteX32" fmla="*/ 123924 w 403577"/>
                <a:gd name="connsiteY32" fmla="*/ 278702 h 376625"/>
                <a:gd name="connsiteX33" fmla="*/ 109636 w 403577"/>
                <a:gd name="connsiteY33" fmla="*/ 264414 h 376625"/>
                <a:gd name="connsiteX34" fmla="*/ 95349 w 403577"/>
                <a:gd name="connsiteY34" fmla="*/ 264414 h 376625"/>
                <a:gd name="connsiteX35" fmla="*/ 81061 w 403577"/>
                <a:gd name="connsiteY35" fmla="*/ 266796 h 376625"/>
                <a:gd name="connsiteX36" fmla="*/ 64393 w 403577"/>
                <a:gd name="connsiteY36" fmla="*/ 271558 h 376625"/>
                <a:gd name="connsiteX37" fmla="*/ 42961 w 403577"/>
                <a:gd name="connsiteY37" fmla="*/ 271558 h 376625"/>
                <a:gd name="connsiteX38" fmla="*/ 31055 w 403577"/>
                <a:gd name="connsiteY38" fmla="*/ 269177 h 376625"/>
                <a:gd name="connsiteX39" fmla="*/ 12005 w 403577"/>
                <a:gd name="connsiteY39" fmla="*/ 262033 h 376625"/>
                <a:gd name="connsiteX40" fmla="*/ 2480 w 403577"/>
                <a:gd name="connsiteY40" fmla="*/ 245364 h 376625"/>
                <a:gd name="connsiteX41" fmla="*/ 99 w 403577"/>
                <a:gd name="connsiteY41" fmla="*/ 219171 h 376625"/>
                <a:gd name="connsiteX42" fmla="*/ 4861 w 403577"/>
                <a:gd name="connsiteY42" fmla="*/ 195358 h 376625"/>
                <a:gd name="connsiteX43" fmla="*/ 14386 w 403577"/>
                <a:gd name="connsiteY43" fmla="*/ 173927 h 376625"/>
                <a:gd name="connsiteX44" fmla="*/ 31055 w 403577"/>
                <a:gd name="connsiteY44" fmla="*/ 150114 h 376625"/>
                <a:gd name="connsiteX45" fmla="*/ 42961 w 403577"/>
                <a:gd name="connsiteY45" fmla="*/ 131064 h 376625"/>
                <a:gd name="connsiteX46" fmla="*/ 54868 w 403577"/>
                <a:gd name="connsiteY46" fmla="*/ 116777 h 376625"/>
                <a:gd name="connsiteX47" fmla="*/ 104874 w 403577"/>
                <a:gd name="connsiteY47" fmla="*/ 69152 h 376625"/>
                <a:gd name="connsiteX0" fmla="*/ 104874 w 403577"/>
                <a:gd name="connsiteY0" fmla="*/ 70103 h 377576"/>
                <a:gd name="connsiteX1" fmla="*/ 162024 w 403577"/>
                <a:gd name="connsiteY1" fmla="*/ 34384 h 377576"/>
                <a:gd name="connsiteX2" fmla="*/ 195361 w 403577"/>
                <a:gd name="connsiteY2" fmla="*/ 10572 h 377576"/>
                <a:gd name="connsiteX3" fmla="*/ 245367 w 403577"/>
                <a:gd name="connsiteY3" fmla="*/ 1046 h 377576"/>
                <a:gd name="connsiteX4" fmla="*/ 278705 w 403577"/>
                <a:gd name="connsiteY4" fmla="*/ 1047 h 377576"/>
                <a:gd name="connsiteX5" fmla="*/ 309661 w 403577"/>
                <a:gd name="connsiteY5" fmla="*/ 8190 h 377576"/>
                <a:gd name="connsiteX6" fmla="*/ 335855 w 403577"/>
                <a:gd name="connsiteY6" fmla="*/ 15334 h 377576"/>
                <a:gd name="connsiteX7" fmla="*/ 354905 w 403577"/>
                <a:gd name="connsiteY7" fmla="*/ 27240 h 377576"/>
                <a:gd name="connsiteX8" fmla="*/ 371574 w 403577"/>
                <a:gd name="connsiteY8" fmla="*/ 43909 h 377576"/>
                <a:gd name="connsiteX9" fmla="*/ 381099 w 403577"/>
                <a:gd name="connsiteY9" fmla="*/ 62959 h 377576"/>
                <a:gd name="connsiteX10" fmla="*/ 385861 w 403577"/>
                <a:gd name="connsiteY10" fmla="*/ 77247 h 377576"/>
                <a:gd name="connsiteX11" fmla="*/ 393005 w 403577"/>
                <a:gd name="connsiteY11" fmla="*/ 98678 h 377576"/>
                <a:gd name="connsiteX12" fmla="*/ 402530 w 403577"/>
                <a:gd name="connsiteY12" fmla="*/ 129634 h 377576"/>
                <a:gd name="connsiteX13" fmla="*/ 402530 w 403577"/>
                <a:gd name="connsiteY13" fmla="*/ 153447 h 377576"/>
                <a:gd name="connsiteX14" fmla="*/ 395386 w 403577"/>
                <a:gd name="connsiteY14" fmla="*/ 184403 h 377576"/>
                <a:gd name="connsiteX15" fmla="*/ 381099 w 403577"/>
                <a:gd name="connsiteY15" fmla="*/ 208215 h 377576"/>
                <a:gd name="connsiteX16" fmla="*/ 376336 w 403577"/>
                <a:gd name="connsiteY16" fmla="*/ 220122 h 377576"/>
                <a:gd name="connsiteX17" fmla="*/ 354905 w 403577"/>
                <a:gd name="connsiteY17" fmla="*/ 248697 h 377576"/>
                <a:gd name="connsiteX18" fmla="*/ 333474 w 403577"/>
                <a:gd name="connsiteY18" fmla="*/ 272509 h 377576"/>
                <a:gd name="connsiteX19" fmla="*/ 314424 w 403577"/>
                <a:gd name="connsiteY19" fmla="*/ 296322 h 377576"/>
                <a:gd name="connsiteX20" fmla="*/ 292993 w 403577"/>
                <a:gd name="connsiteY20" fmla="*/ 322515 h 377576"/>
                <a:gd name="connsiteX21" fmla="*/ 271561 w 403577"/>
                <a:gd name="connsiteY21" fmla="*/ 339184 h 377576"/>
                <a:gd name="connsiteX22" fmla="*/ 245368 w 403577"/>
                <a:gd name="connsiteY22" fmla="*/ 355853 h 377576"/>
                <a:gd name="connsiteX23" fmla="*/ 219174 w 403577"/>
                <a:gd name="connsiteY23" fmla="*/ 367759 h 377576"/>
                <a:gd name="connsiteX24" fmla="*/ 195361 w 403577"/>
                <a:gd name="connsiteY24" fmla="*/ 372522 h 377576"/>
                <a:gd name="connsiteX25" fmla="*/ 171549 w 403577"/>
                <a:gd name="connsiteY25" fmla="*/ 374903 h 377576"/>
                <a:gd name="connsiteX26" fmla="*/ 147736 w 403577"/>
                <a:gd name="connsiteY26" fmla="*/ 377284 h 377576"/>
                <a:gd name="connsiteX27" fmla="*/ 126305 w 403577"/>
                <a:gd name="connsiteY27" fmla="*/ 367759 h 377576"/>
                <a:gd name="connsiteX28" fmla="*/ 114399 w 403577"/>
                <a:gd name="connsiteY28" fmla="*/ 358234 h 377576"/>
                <a:gd name="connsiteX29" fmla="*/ 107255 w 403577"/>
                <a:gd name="connsiteY29" fmla="*/ 332040 h 377576"/>
                <a:gd name="connsiteX30" fmla="*/ 116780 w 403577"/>
                <a:gd name="connsiteY30" fmla="*/ 320134 h 377576"/>
                <a:gd name="connsiteX31" fmla="*/ 128686 w 403577"/>
                <a:gd name="connsiteY31" fmla="*/ 298703 h 377576"/>
                <a:gd name="connsiteX32" fmla="*/ 123924 w 403577"/>
                <a:gd name="connsiteY32" fmla="*/ 279653 h 377576"/>
                <a:gd name="connsiteX33" fmla="*/ 109636 w 403577"/>
                <a:gd name="connsiteY33" fmla="*/ 265365 h 377576"/>
                <a:gd name="connsiteX34" fmla="*/ 95349 w 403577"/>
                <a:gd name="connsiteY34" fmla="*/ 265365 h 377576"/>
                <a:gd name="connsiteX35" fmla="*/ 81061 w 403577"/>
                <a:gd name="connsiteY35" fmla="*/ 267747 h 377576"/>
                <a:gd name="connsiteX36" fmla="*/ 64393 w 403577"/>
                <a:gd name="connsiteY36" fmla="*/ 272509 h 377576"/>
                <a:gd name="connsiteX37" fmla="*/ 42961 w 403577"/>
                <a:gd name="connsiteY37" fmla="*/ 272509 h 377576"/>
                <a:gd name="connsiteX38" fmla="*/ 31055 w 403577"/>
                <a:gd name="connsiteY38" fmla="*/ 270128 h 377576"/>
                <a:gd name="connsiteX39" fmla="*/ 12005 w 403577"/>
                <a:gd name="connsiteY39" fmla="*/ 262984 h 377576"/>
                <a:gd name="connsiteX40" fmla="*/ 2480 w 403577"/>
                <a:gd name="connsiteY40" fmla="*/ 246315 h 377576"/>
                <a:gd name="connsiteX41" fmla="*/ 99 w 403577"/>
                <a:gd name="connsiteY41" fmla="*/ 220122 h 377576"/>
                <a:gd name="connsiteX42" fmla="*/ 4861 w 403577"/>
                <a:gd name="connsiteY42" fmla="*/ 196309 h 377576"/>
                <a:gd name="connsiteX43" fmla="*/ 14386 w 403577"/>
                <a:gd name="connsiteY43" fmla="*/ 174878 h 377576"/>
                <a:gd name="connsiteX44" fmla="*/ 31055 w 403577"/>
                <a:gd name="connsiteY44" fmla="*/ 151065 h 377576"/>
                <a:gd name="connsiteX45" fmla="*/ 42961 w 403577"/>
                <a:gd name="connsiteY45" fmla="*/ 132015 h 377576"/>
                <a:gd name="connsiteX46" fmla="*/ 54868 w 403577"/>
                <a:gd name="connsiteY46" fmla="*/ 117728 h 377576"/>
                <a:gd name="connsiteX47" fmla="*/ 104874 w 403577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7247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3005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19161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3281" h="377576">
                  <a:moveTo>
                    <a:pt x="104874" y="70103"/>
                  </a:moveTo>
                  <a:cubicBezTo>
                    <a:pt x="121146" y="55816"/>
                    <a:pt x="137418" y="41925"/>
                    <a:pt x="152499" y="32003"/>
                  </a:cubicBezTo>
                  <a:cubicBezTo>
                    <a:pt x="167580" y="22081"/>
                    <a:pt x="179883" y="15731"/>
                    <a:pt x="195361" y="10572"/>
                  </a:cubicBezTo>
                  <a:cubicBezTo>
                    <a:pt x="210839" y="5413"/>
                    <a:pt x="231476" y="2634"/>
                    <a:pt x="245367" y="1046"/>
                  </a:cubicBezTo>
                  <a:cubicBezTo>
                    <a:pt x="259258" y="-542"/>
                    <a:pt x="267990" y="-144"/>
                    <a:pt x="278705" y="1047"/>
                  </a:cubicBezTo>
                  <a:cubicBezTo>
                    <a:pt x="289420" y="2238"/>
                    <a:pt x="300136" y="5809"/>
                    <a:pt x="309661" y="8190"/>
                  </a:cubicBezTo>
                  <a:cubicBezTo>
                    <a:pt x="319186" y="10571"/>
                    <a:pt x="328314" y="12159"/>
                    <a:pt x="335855" y="15334"/>
                  </a:cubicBezTo>
                  <a:cubicBezTo>
                    <a:pt x="343396" y="18509"/>
                    <a:pt x="348952" y="22478"/>
                    <a:pt x="354905" y="27240"/>
                  </a:cubicBezTo>
                  <a:cubicBezTo>
                    <a:pt x="360858" y="32002"/>
                    <a:pt x="365621" y="36765"/>
                    <a:pt x="371574" y="43909"/>
                  </a:cubicBezTo>
                  <a:cubicBezTo>
                    <a:pt x="377527" y="51053"/>
                    <a:pt x="386259" y="60975"/>
                    <a:pt x="390624" y="70103"/>
                  </a:cubicBezTo>
                  <a:cubicBezTo>
                    <a:pt x="394989" y="79231"/>
                    <a:pt x="395783" y="88756"/>
                    <a:pt x="397767" y="98678"/>
                  </a:cubicBezTo>
                  <a:cubicBezTo>
                    <a:pt x="399751" y="108600"/>
                    <a:pt x="401736" y="120506"/>
                    <a:pt x="402530" y="129634"/>
                  </a:cubicBezTo>
                  <a:cubicBezTo>
                    <a:pt x="403324" y="138762"/>
                    <a:pt x="403721" y="144319"/>
                    <a:pt x="402530" y="153447"/>
                  </a:cubicBezTo>
                  <a:cubicBezTo>
                    <a:pt x="401339" y="162575"/>
                    <a:pt x="398958" y="175275"/>
                    <a:pt x="395386" y="184403"/>
                  </a:cubicBezTo>
                  <a:cubicBezTo>
                    <a:pt x="391814" y="193531"/>
                    <a:pt x="384274" y="202262"/>
                    <a:pt x="381099" y="208215"/>
                  </a:cubicBezTo>
                  <a:cubicBezTo>
                    <a:pt x="377924" y="214168"/>
                    <a:pt x="380702" y="213375"/>
                    <a:pt x="376336" y="220122"/>
                  </a:cubicBezTo>
                  <a:cubicBezTo>
                    <a:pt x="371970" y="226869"/>
                    <a:pt x="362049" y="239966"/>
                    <a:pt x="354905" y="248697"/>
                  </a:cubicBezTo>
                  <a:cubicBezTo>
                    <a:pt x="347761" y="257428"/>
                    <a:pt x="340221" y="264572"/>
                    <a:pt x="333474" y="272509"/>
                  </a:cubicBezTo>
                  <a:cubicBezTo>
                    <a:pt x="326727" y="280447"/>
                    <a:pt x="321171" y="287988"/>
                    <a:pt x="314424" y="296322"/>
                  </a:cubicBezTo>
                  <a:cubicBezTo>
                    <a:pt x="307677" y="304656"/>
                    <a:pt x="300137" y="315371"/>
                    <a:pt x="292993" y="322515"/>
                  </a:cubicBezTo>
                  <a:cubicBezTo>
                    <a:pt x="285849" y="329659"/>
                    <a:pt x="279499" y="333628"/>
                    <a:pt x="271561" y="339184"/>
                  </a:cubicBezTo>
                  <a:cubicBezTo>
                    <a:pt x="263624" y="344740"/>
                    <a:pt x="254099" y="351091"/>
                    <a:pt x="245368" y="355853"/>
                  </a:cubicBezTo>
                  <a:cubicBezTo>
                    <a:pt x="236637" y="360615"/>
                    <a:pt x="227509" y="364981"/>
                    <a:pt x="219174" y="367759"/>
                  </a:cubicBezTo>
                  <a:cubicBezTo>
                    <a:pt x="210840" y="370537"/>
                    <a:pt x="203299" y="371331"/>
                    <a:pt x="195361" y="372522"/>
                  </a:cubicBezTo>
                  <a:cubicBezTo>
                    <a:pt x="187423" y="373713"/>
                    <a:pt x="179486" y="374109"/>
                    <a:pt x="171549" y="374903"/>
                  </a:cubicBezTo>
                  <a:cubicBezTo>
                    <a:pt x="163612" y="375697"/>
                    <a:pt x="155277" y="378475"/>
                    <a:pt x="147736" y="377284"/>
                  </a:cubicBezTo>
                  <a:cubicBezTo>
                    <a:pt x="140195" y="376093"/>
                    <a:pt x="132258" y="372125"/>
                    <a:pt x="126305" y="367759"/>
                  </a:cubicBezTo>
                  <a:cubicBezTo>
                    <a:pt x="120352" y="363393"/>
                    <a:pt x="115193" y="357043"/>
                    <a:pt x="112018" y="351090"/>
                  </a:cubicBezTo>
                  <a:cubicBezTo>
                    <a:pt x="108843" y="345137"/>
                    <a:pt x="106065" y="339581"/>
                    <a:pt x="107255" y="332040"/>
                  </a:cubicBezTo>
                  <a:cubicBezTo>
                    <a:pt x="108446" y="324500"/>
                    <a:pt x="116383" y="314181"/>
                    <a:pt x="119161" y="305847"/>
                  </a:cubicBezTo>
                  <a:cubicBezTo>
                    <a:pt x="121939" y="297513"/>
                    <a:pt x="125512" y="288782"/>
                    <a:pt x="123924" y="282035"/>
                  </a:cubicBezTo>
                  <a:cubicBezTo>
                    <a:pt x="122337" y="275288"/>
                    <a:pt x="114399" y="268143"/>
                    <a:pt x="109636" y="265365"/>
                  </a:cubicBezTo>
                  <a:cubicBezTo>
                    <a:pt x="104874" y="262587"/>
                    <a:pt x="102889" y="264174"/>
                    <a:pt x="95349" y="265365"/>
                  </a:cubicBezTo>
                  <a:cubicBezTo>
                    <a:pt x="87809" y="266556"/>
                    <a:pt x="73124" y="271318"/>
                    <a:pt x="64393" y="272509"/>
                  </a:cubicBezTo>
                  <a:cubicBezTo>
                    <a:pt x="55662" y="273700"/>
                    <a:pt x="48517" y="272906"/>
                    <a:pt x="42961" y="272509"/>
                  </a:cubicBezTo>
                  <a:cubicBezTo>
                    <a:pt x="37405" y="272112"/>
                    <a:pt x="36214" y="271715"/>
                    <a:pt x="31055" y="270128"/>
                  </a:cubicBezTo>
                  <a:cubicBezTo>
                    <a:pt x="25896" y="268541"/>
                    <a:pt x="16767" y="266953"/>
                    <a:pt x="12005" y="262984"/>
                  </a:cubicBezTo>
                  <a:cubicBezTo>
                    <a:pt x="7243" y="259015"/>
                    <a:pt x="4464" y="253459"/>
                    <a:pt x="2480" y="246315"/>
                  </a:cubicBezTo>
                  <a:cubicBezTo>
                    <a:pt x="496" y="239171"/>
                    <a:pt x="-298" y="228456"/>
                    <a:pt x="99" y="220122"/>
                  </a:cubicBezTo>
                  <a:cubicBezTo>
                    <a:pt x="496" y="211788"/>
                    <a:pt x="2480" y="203850"/>
                    <a:pt x="4861" y="196309"/>
                  </a:cubicBezTo>
                  <a:cubicBezTo>
                    <a:pt x="7242" y="188768"/>
                    <a:pt x="10020" y="182419"/>
                    <a:pt x="14386" y="174878"/>
                  </a:cubicBezTo>
                  <a:cubicBezTo>
                    <a:pt x="18752" y="167337"/>
                    <a:pt x="26293" y="158209"/>
                    <a:pt x="31055" y="151065"/>
                  </a:cubicBezTo>
                  <a:cubicBezTo>
                    <a:pt x="35817" y="143921"/>
                    <a:pt x="38992" y="137571"/>
                    <a:pt x="42961" y="132015"/>
                  </a:cubicBezTo>
                  <a:cubicBezTo>
                    <a:pt x="46930" y="126459"/>
                    <a:pt x="44549" y="128047"/>
                    <a:pt x="54868" y="117728"/>
                  </a:cubicBezTo>
                  <a:cubicBezTo>
                    <a:pt x="65187" y="107409"/>
                    <a:pt x="88602" y="84390"/>
                    <a:pt x="104874" y="7010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2" name="Voľný tvar: obrazec 21">
              <a:extLst>
                <a:ext uri="{FF2B5EF4-FFF2-40B4-BE49-F238E27FC236}">
                  <a16:creationId xmlns:a16="http://schemas.microsoft.com/office/drawing/2014/main" id="{65E2B136-7EB2-40F2-A9BF-ADE26CC1665A}"/>
                </a:ext>
              </a:extLst>
            </p:cNvPr>
            <p:cNvSpPr/>
            <p:nvPr/>
          </p:nvSpPr>
          <p:spPr>
            <a:xfrm>
              <a:off x="7169944" y="4080753"/>
              <a:ext cx="398135" cy="377698"/>
            </a:xfrm>
            <a:custGeom>
              <a:avLst/>
              <a:gdLst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19062 w 398135"/>
                <a:gd name="connsiteY14" fmla="*/ 329322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83343 w 398135"/>
                <a:gd name="connsiteY13" fmla="*/ 298366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8135" h="377698">
                  <a:moveTo>
                    <a:pt x="321469" y="93578"/>
                  </a:moveTo>
                  <a:cubicBezTo>
                    <a:pt x="295275" y="74925"/>
                    <a:pt x="269081" y="56272"/>
                    <a:pt x="250031" y="43572"/>
                  </a:cubicBezTo>
                  <a:cubicBezTo>
                    <a:pt x="230981" y="30872"/>
                    <a:pt x="223044" y="24125"/>
                    <a:pt x="207169" y="17378"/>
                  </a:cubicBezTo>
                  <a:cubicBezTo>
                    <a:pt x="191294" y="10631"/>
                    <a:pt x="171450" y="5869"/>
                    <a:pt x="154781" y="3091"/>
                  </a:cubicBezTo>
                  <a:cubicBezTo>
                    <a:pt x="138112" y="313"/>
                    <a:pt x="121443" y="-877"/>
                    <a:pt x="107156" y="710"/>
                  </a:cubicBezTo>
                  <a:cubicBezTo>
                    <a:pt x="92869" y="2297"/>
                    <a:pt x="80565" y="8251"/>
                    <a:pt x="69056" y="12616"/>
                  </a:cubicBezTo>
                  <a:cubicBezTo>
                    <a:pt x="57547" y="16981"/>
                    <a:pt x="46831" y="18966"/>
                    <a:pt x="38100" y="26903"/>
                  </a:cubicBezTo>
                  <a:cubicBezTo>
                    <a:pt x="29369" y="34840"/>
                    <a:pt x="22225" y="47938"/>
                    <a:pt x="16669" y="60241"/>
                  </a:cubicBezTo>
                  <a:cubicBezTo>
                    <a:pt x="11113" y="72544"/>
                    <a:pt x="7540" y="87228"/>
                    <a:pt x="4762" y="100722"/>
                  </a:cubicBezTo>
                  <a:cubicBezTo>
                    <a:pt x="1984" y="114216"/>
                    <a:pt x="0" y="127312"/>
                    <a:pt x="0" y="141203"/>
                  </a:cubicBezTo>
                  <a:cubicBezTo>
                    <a:pt x="0" y="155094"/>
                    <a:pt x="1190" y="171366"/>
                    <a:pt x="4762" y="184066"/>
                  </a:cubicBezTo>
                  <a:cubicBezTo>
                    <a:pt x="8334" y="196766"/>
                    <a:pt x="15081" y="205497"/>
                    <a:pt x="21431" y="217403"/>
                  </a:cubicBezTo>
                  <a:cubicBezTo>
                    <a:pt x="27781" y="229309"/>
                    <a:pt x="32543" y="242009"/>
                    <a:pt x="42862" y="255503"/>
                  </a:cubicBezTo>
                  <a:cubicBezTo>
                    <a:pt x="53181" y="268997"/>
                    <a:pt x="72231" y="286460"/>
                    <a:pt x="83343" y="298366"/>
                  </a:cubicBezTo>
                  <a:cubicBezTo>
                    <a:pt x="94455" y="310272"/>
                    <a:pt x="99615" y="317813"/>
                    <a:pt x="109537" y="326941"/>
                  </a:cubicBezTo>
                  <a:cubicBezTo>
                    <a:pt x="119459" y="336069"/>
                    <a:pt x="130572" y="345991"/>
                    <a:pt x="142875" y="353135"/>
                  </a:cubicBezTo>
                  <a:cubicBezTo>
                    <a:pt x="155178" y="360279"/>
                    <a:pt x="171450" y="365834"/>
                    <a:pt x="183356" y="369803"/>
                  </a:cubicBezTo>
                  <a:cubicBezTo>
                    <a:pt x="195262" y="373772"/>
                    <a:pt x="204787" y="375756"/>
                    <a:pt x="214312" y="376947"/>
                  </a:cubicBezTo>
                  <a:cubicBezTo>
                    <a:pt x="223837" y="378138"/>
                    <a:pt x="231775" y="377741"/>
                    <a:pt x="240506" y="376947"/>
                  </a:cubicBezTo>
                  <a:cubicBezTo>
                    <a:pt x="249237" y="376153"/>
                    <a:pt x="259953" y="374566"/>
                    <a:pt x="266700" y="372185"/>
                  </a:cubicBezTo>
                  <a:cubicBezTo>
                    <a:pt x="273447" y="369804"/>
                    <a:pt x="277415" y="367422"/>
                    <a:pt x="280987" y="362660"/>
                  </a:cubicBezTo>
                  <a:cubicBezTo>
                    <a:pt x="284559" y="357898"/>
                    <a:pt x="288131" y="350754"/>
                    <a:pt x="288131" y="343610"/>
                  </a:cubicBezTo>
                  <a:cubicBezTo>
                    <a:pt x="288131" y="336466"/>
                    <a:pt x="283368" y="327338"/>
                    <a:pt x="280987" y="319797"/>
                  </a:cubicBezTo>
                  <a:cubicBezTo>
                    <a:pt x="278606" y="312256"/>
                    <a:pt x="275034" y="304319"/>
                    <a:pt x="273844" y="298366"/>
                  </a:cubicBezTo>
                  <a:cubicBezTo>
                    <a:pt x="272653" y="292413"/>
                    <a:pt x="272257" y="288444"/>
                    <a:pt x="273844" y="284078"/>
                  </a:cubicBezTo>
                  <a:cubicBezTo>
                    <a:pt x="275431" y="279712"/>
                    <a:pt x="279797" y="274553"/>
                    <a:pt x="283369" y="272172"/>
                  </a:cubicBezTo>
                  <a:cubicBezTo>
                    <a:pt x="286941" y="269791"/>
                    <a:pt x="290909" y="270585"/>
                    <a:pt x="295275" y="269791"/>
                  </a:cubicBezTo>
                  <a:cubicBezTo>
                    <a:pt x="299640" y="268997"/>
                    <a:pt x="304403" y="267410"/>
                    <a:pt x="309562" y="267410"/>
                  </a:cubicBezTo>
                  <a:cubicBezTo>
                    <a:pt x="314721" y="267410"/>
                    <a:pt x="320675" y="268601"/>
                    <a:pt x="326231" y="269791"/>
                  </a:cubicBezTo>
                  <a:cubicBezTo>
                    <a:pt x="331787" y="270981"/>
                    <a:pt x="336153" y="274156"/>
                    <a:pt x="342900" y="274553"/>
                  </a:cubicBezTo>
                  <a:cubicBezTo>
                    <a:pt x="349647" y="274950"/>
                    <a:pt x="359965" y="274156"/>
                    <a:pt x="366712" y="272172"/>
                  </a:cubicBezTo>
                  <a:cubicBezTo>
                    <a:pt x="373459" y="270188"/>
                    <a:pt x="378619" y="268600"/>
                    <a:pt x="383381" y="262647"/>
                  </a:cubicBezTo>
                  <a:cubicBezTo>
                    <a:pt x="388143" y="256694"/>
                    <a:pt x="392906" y="244390"/>
                    <a:pt x="395287" y="236453"/>
                  </a:cubicBezTo>
                  <a:cubicBezTo>
                    <a:pt x="397668" y="228516"/>
                    <a:pt x="398859" y="223753"/>
                    <a:pt x="397669" y="215022"/>
                  </a:cubicBezTo>
                  <a:cubicBezTo>
                    <a:pt x="396479" y="206291"/>
                    <a:pt x="391716" y="193591"/>
                    <a:pt x="388144" y="184066"/>
                  </a:cubicBezTo>
                  <a:cubicBezTo>
                    <a:pt x="384572" y="174541"/>
                    <a:pt x="380603" y="165809"/>
                    <a:pt x="376237" y="157872"/>
                  </a:cubicBezTo>
                  <a:cubicBezTo>
                    <a:pt x="371871" y="149935"/>
                    <a:pt x="361950" y="136441"/>
                    <a:pt x="361950" y="136441"/>
                  </a:cubicBezTo>
                  <a:lnTo>
                    <a:pt x="321469" y="9357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1" name="Voľný tvar: obrazec 20">
              <a:extLst>
                <a:ext uri="{FF2B5EF4-FFF2-40B4-BE49-F238E27FC236}">
                  <a16:creationId xmlns:a16="http://schemas.microsoft.com/office/drawing/2014/main" id="{0CBFFC84-BBCB-4D14-A22B-09AAC32CF880}"/>
                </a:ext>
              </a:extLst>
            </p:cNvPr>
            <p:cNvSpPr/>
            <p:nvPr/>
          </p:nvSpPr>
          <p:spPr>
            <a:xfrm>
              <a:off x="7147899" y="1667119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3" name="Voľný tvar: obrazec 12">
              <a:extLst>
                <a:ext uri="{FF2B5EF4-FFF2-40B4-BE49-F238E27FC236}">
                  <a16:creationId xmlns:a16="http://schemas.microsoft.com/office/drawing/2014/main" id="{DAD4D22C-5661-429A-8ECB-535A53D79BA7}"/>
                </a:ext>
              </a:extLst>
            </p:cNvPr>
            <p:cNvSpPr/>
            <p:nvPr/>
          </p:nvSpPr>
          <p:spPr>
            <a:xfrm>
              <a:off x="8807553" y="1667452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6" name="Voľný tvar: obrazec 25">
              <a:extLst>
                <a:ext uri="{FF2B5EF4-FFF2-40B4-BE49-F238E27FC236}">
                  <a16:creationId xmlns:a16="http://schemas.microsoft.com/office/drawing/2014/main" id="{003BF33E-C2B5-4AD2-8010-E5CA4D7E61FF}"/>
                </a:ext>
              </a:extLst>
            </p:cNvPr>
            <p:cNvSpPr/>
            <p:nvPr/>
          </p:nvSpPr>
          <p:spPr>
            <a:xfrm>
              <a:off x="7141368" y="5148262"/>
              <a:ext cx="1172492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7" name="Voľný tvar: obrazec 26">
              <a:extLst>
                <a:ext uri="{FF2B5EF4-FFF2-40B4-BE49-F238E27FC236}">
                  <a16:creationId xmlns:a16="http://schemas.microsoft.com/office/drawing/2014/main" id="{75A64560-C6E3-464D-946D-BC5D9914D1F9}"/>
                </a:ext>
              </a:extLst>
            </p:cNvPr>
            <p:cNvSpPr/>
            <p:nvPr/>
          </p:nvSpPr>
          <p:spPr>
            <a:xfrm flipH="1">
              <a:off x="8470106" y="5148262"/>
              <a:ext cx="1162160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</p:grpSp>
      <p:cxnSp>
        <p:nvCxnSpPr>
          <p:cNvPr id="7" name="Rovná spojovacia šípka 6">
            <a:extLst>
              <a:ext uri="{FF2B5EF4-FFF2-40B4-BE49-F238E27FC236}">
                <a16:creationId xmlns:a16="http://schemas.microsoft.com/office/drawing/2014/main" id="{22B76F2B-86A4-4F78-AAD5-F63E447E9C2B}"/>
              </a:ext>
            </a:extLst>
          </p:cNvPr>
          <p:cNvCxnSpPr/>
          <p:nvPr/>
        </p:nvCxnSpPr>
        <p:spPr>
          <a:xfrm>
            <a:off x="4238625" y="2847975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ovná spojovacia šípka 31">
            <a:extLst>
              <a:ext uri="{FF2B5EF4-FFF2-40B4-BE49-F238E27FC236}">
                <a16:creationId xmlns:a16="http://schemas.microsoft.com/office/drawing/2014/main" id="{50EDBA6F-35C1-4053-BCEE-E2B8ECB62586}"/>
              </a:ext>
            </a:extLst>
          </p:cNvPr>
          <p:cNvCxnSpPr/>
          <p:nvPr/>
        </p:nvCxnSpPr>
        <p:spPr>
          <a:xfrm>
            <a:off x="4661835" y="3286125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Rovná spojovacia šípka 32">
            <a:extLst>
              <a:ext uri="{FF2B5EF4-FFF2-40B4-BE49-F238E27FC236}">
                <a16:creationId xmlns:a16="http://schemas.microsoft.com/office/drawing/2014/main" id="{01642C7F-59B4-4372-9155-A3CD1A812007}"/>
              </a:ext>
            </a:extLst>
          </p:cNvPr>
          <p:cNvCxnSpPr/>
          <p:nvPr/>
        </p:nvCxnSpPr>
        <p:spPr>
          <a:xfrm>
            <a:off x="4143375" y="3608111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Rovná spojovacia šípka 33">
            <a:extLst>
              <a:ext uri="{FF2B5EF4-FFF2-40B4-BE49-F238E27FC236}">
                <a16:creationId xmlns:a16="http://schemas.microsoft.com/office/drawing/2014/main" id="{E4883D2D-5681-41D0-8D9C-315846255E93}"/>
              </a:ext>
            </a:extLst>
          </p:cNvPr>
          <p:cNvCxnSpPr/>
          <p:nvPr/>
        </p:nvCxnSpPr>
        <p:spPr>
          <a:xfrm>
            <a:off x="3954790" y="4334873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Rovná spojovacia šípka 34">
            <a:extLst>
              <a:ext uri="{FF2B5EF4-FFF2-40B4-BE49-F238E27FC236}">
                <a16:creationId xmlns:a16="http://schemas.microsoft.com/office/drawing/2014/main" id="{B68194E1-3D05-4904-8768-525B1A9DBE9A}"/>
              </a:ext>
            </a:extLst>
          </p:cNvPr>
          <p:cNvCxnSpPr/>
          <p:nvPr/>
        </p:nvCxnSpPr>
        <p:spPr>
          <a:xfrm>
            <a:off x="3720165" y="5123067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ovná spojovacia šípka 35">
            <a:extLst>
              <a:ext uri="{FF2B5EF4-FFF2-40B4-BE49-F238E27FC236}">
                <a16:creationId xmlns:a16="http://schemas.microsoft.com/office/drawing/2014/main" id="{A9F60588-3592-4560-B47E-885716F814A9}"/>
              </a:ext>
            </a:extLst>
          </p:cNvPr>
          <p:cNvCxnSpPr/>
          <p:nvPr/>
        </p:nvCxnSpPr>
        <p:spPr>
          <a:xfrm>
            <a:off x="4672886" y="6136668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BlokTextu 7">
            <a:extLst>
              <a:ext uri="{FF2B5EF4-FFF2-40B4-BE49-F238E27FC236}">
                <a16:creationId xmlns:a16="http://schemas.microsoft.com/office/drawing/2014/main" id="{60669C33-88AC-4498-8530-72776FAC6BEF}"/>
              </a:ext>
            </a:extLst>
          </p:cNvPr>
          <p:cNvSpPr txBox="1"/>
          <p:nvPr/>
        </p:nvSpPr>
        <p:spPr>
          <a:xfrm>
            <a:off x="2441069" y="2657475"/>
            <a:ext cx="17389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Optic</a:t>
            </a:r>
            <a:r>
              <a:rPr lang="cs-CZ" dirty="0"/>
              <a:t> nerve</a:t>
            </a:r>
            <a:endParaRPr lang="sk-SK" dirty="0"/>
          </a:p>
        </p:txBody>
      </p:sp>
      <p:sp>
        <p:nvSpPr>
          <p:cNvPr id="38" name="BlokTextu 37">
            <a:extLst>
              <a:ext uri="{FF2B5EF4-FFF2-40B4-BE49-F238E27FC236}">
                <a16:creationId xmlns:a16="http://schemas.microsoft.com/office/drawing/2014/main" id="{A243576B-33CD-4D08-9A97-496DA718C8EE}"/>
              </a:ext>
            </a:extLst>
          </p:cNvPr>
          <p:cNvSpPr txBox="1"/>
          <p:nvPr/>
        </p:nvSpPr>
        <p:spPr>
          <a:xfrm>
            <a:off x="2642701" y="3102685"/>
            <a:ext cx="19612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Optic</a:t>
            </a:r>
            <a:r>
              <a:rPr lang="cs-CZ" dirty="0"/>
              <a:t> </a:t>
            </a:r>
            <a:r>
              <a:rPr lang="cs-CZ" dirty="0" err="1"/>
              <a:t>chiasm</a:t>
            </a:r>
            <a:endParaRPr lang="sk-SK" dirty="0"/>
          </a:p>
        </p:txBody>
      </p:sp>
      <p:sp>
        <p:nvSpPr>
          <p:cNvPr id="39" name="BlokTextu 38">
            <a:extLst>
              <a:ext uri="{FF2B5EF4-FFF2-40B4-BE49-F238E27FC236}">
                <a16:creationId xmlns:a16="http://schemas.microsoft.com/office/drawing/2014/main" id="{0C87FD8E-2867-43BB-8431-CFD4D7698F0E}"/>
              </a:ext>
            </a:extLst>
          </p:cNvPr>
          <p:cNvSpPr txBox="1"/>
          <p:nvPr/>
        </p:nvSpPr>
        <p:spPr>
          <a:xfrm>
            <a:off x="2124476" y="3424877"/>
            <a:ext cx="1961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Optic</a:t>
            </a:r>
            <a:r>
              <a:rPr lang="cs-CZ" dirty="0"/>
              <a:t> </a:t>
            </a:r>
            <a:r>
              <a:rPr lang="cs-CZ" dirty="0" err="1"/>
              <a:t>tract</a:t>
            </a:r>
            <a:endParaRPr lang="sk-SK" dirty="0"/>
          </a:p>
        </p:txBody>
      </p:sp>
      <p:sp>
        <p:nvSpPr>
          <p:cNvPr id="40" name="BlokTextu 39">
            <a:extLst>
              <a:ext uri="{FF2B5EF4-FFF2-40B4-BE49-F238E27FC236}">
                <a16:creationId xmlns:a16="http://schemas.microsoft.com/office/drawing/2014/main" id="{21DAA540-059E-437A-986A-AE7C7A346FE6}"/>
              </a:ext>
            </a:extLst>
          </p:cNvPr>
          <p:cNvSpPr txBox="1"/>
          <p:nvPr/>
        </p:nvSpPr>
        <p:spPr>
          <a:xfrm>
            <a:off x="947956" y="4147777"/>
            <a:ext cx="2943659" cy="5693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Lateral</a:t>
            </a:r>
            <a:r>
              <a:rPr lang="cs-CZ" dirty="0"/>
              <a:t> </a:t>
            </a:r>
            <a:r>
              <a:rPr lang="cs-CZ" dirty="0" err="1"/>
              <a:t>geniculate</a:t>
            </a:r>
            <a:r>
              <a:rPr lang="cs-CZ" dirty="0"/>
              <a:t> body</a:t>
            </a:r>
          </a:p>
          <a:p>
            <a:pPr algn="r"/>
            <a:r>
              <a:rPr lang="cs-CZ" sz="1300" dirty="0"/>
              <a:t>(</a:t>
            </a:r>
            <a:r>
              <a:rPr lang="cs-CZ" sz="1300" dirty="0" err="1"/>
              <a:t>primary</a:t>
            </a:r>
            <a:r>
              <a:rPr lang="cs-CZ" sz="1300" dirty="0"/>
              <a:t> </a:t>
            </a:r>
            <a:r>
              <a:rPr lang="cs-CZ" sz="1300" dirty="0" err="1"/>
              <a:t>subcortical</a:t>
            </a:r>
            <a:r>
              <a:rPr lang="cs-CZ" sz="1300" dirty="0"/>
              <a:t> </a:t>
            </a:r>
            <a:r>
              <a:rPr lang="cs-CZ" sz="1300" dirty="0" err="1"/>
              <a:t>visual</a:t>
            </a:r>
            <a:r>
              <a:rPr lang="cs-CZ" sz="1300" dirty="0"/>
              <a:t> centre)</a:t>
            </a:r>
            <a:endParaRPr lang="sk-SK" sz="1300" dirty="0"/>
          </a:p>
        </p:txBody>
      </p:sp>
      <p:sp>
        <p:nvSpPr>
          <p:cNvPr id="41" name="BlokTextu 40">
            <a:extLst>
              <a:ext uri="{FF2B5EF4-FFF2-40B4-BE49-F238E27FC236}">
                <a16:creationId xmlns:a16="http://schemas.microsoft.com/office/drawing/2014/main" id="{CD5CF90C-0092-4524-9FBF-B967AE2D2B15}"/>
              </a:ext>
            </a:extLst>
          </p:cNvPr>
          <p:cNvSpPr txBox="1"/>
          <p:nvPr/>
        </p:nvSpPr>
        <p:spPr>
          <a:xfrm>
            <a:off x="1247775" y="4936694"/>
            <a:ext cx="24231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Optic</a:t>
            </a:r>
            <a:r>
              <a:rPr lang="cs-CZ" dirty="0"/>
              <a:t> </a:t>
            </a:r>
            <a:r>
              <a:rPr lang="cs-CZ" dirty="0" err="1"/>
              <a:t>radiation</a:t>
            </a:r>
            <a:endParaRPr lang="cs-CZ" dirty="0"/>
          </a:p>
          <a:p>
            <a:pPr algn="r"/>
            <a:r>
              <a:rPr lang="cs-CZ" sz="1400" dirty="0"/>
              <a:t>(</a:t>
            </a:r>
            <a:r>
              <a:rPr lang="cs-CZ" sz="1400" dirty="0" err="1"/>
              <a:t>parietal</a:t>
            </a:r>
            <a:r>
              <a:rPr lang="cs-CZ" sz="1400" dirty="0"/>
              <a:t> and </a:t>
            </a:r>
            <a:r>
              <a:rPr lang="cs-CZ" sz="1400" dirty="0" err="1"/>
              <a:t>temporal</a:t>
            </a:r>
            <a:r>
              <a:rPr lang="cs-CZ" sz="1400" dirty="0"/>
              <a:t> lobe)</a:t>
            </a:r>
            <a:endParaRPr lang="sk-SK" sz="1400" dirty="0"/>
          </a:p>
        </p:txBody>
      </p:sp>
      <p:sp>
        <p:nvSpPr>
          <p:cNvPr id="42" name="BlokTextu 41">
            <a:extLst>
              <a:ext uri="{FF2B5EF4-FFF2-40B4-BE49-F238E27FC236}">
                <a16:creationId xmlns:a16="http://schemas.microsoft.com/office/drawing/2014/main" id="{897C09D7-33FD-42F7-8A85-52417BD6B14F}"/>
              </a:ext>
            </a:extLst>
          </p:cNvPr>
          <p:cNvSpPr txBox="1"/>
          <p:nvPr/>
        </p:nvSpPr>
        <p:spPr>
          <a:xfrm>
            <a:off x="2372659" y="5856752"/>
            <a:ext cx="224307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 err="1"/>
              <a:t>Brodman</a:t>
            </a:r>
            <a:r>
              <a:rPr lang="cs-CZ" dirty="0"/>
              <a:t> area 17</a:t>
            </a:r>
          </a:p>
          <a:p>
            <a:pPr algn="r"/>
            <a:r>
              <a:rPr lang="cs-CZ" sz="1300" dirty="0"/>
              <a:t>(</a:t>
            </a:r>
            <a:r>
              <a:rPr lang="cs-CZ" sz="1300" dirty="0" err="1"/>
              <a:t>primary</a:t>
            </a:r>
            <a:r>
              <a:rPr lang="cs-CZ" sz="1300" dirty="0"/>
              <a:t> </a:t>
            </a:r>
            <a:r>
              <a:rPr lang="cs-CZ" sz="1300" dirty="0" err="1"/>
              <a:t>visual</a:t>
            </a:r>
            <a:r>
              <a:rPr lang="cs-CZ" sz="1300" dirty="0"/>
              <a:t> </a:t>
            </a:r>
            <a:r>
              <a:rPr lang="cs-CZ" sz="1300" dirty="0" err="1"/>
              <a:t>cortex</a:t>
            </a:r>
            <a:r>
              <a:rPr lang="cs-CZ" sz="1300" dirty="0"/>
              <a:t>, </a:t>
            </a:r>
            <a:r>
              <a:rPr lang="cs-CZ" sz="1300" dirty="0" err="1"/>
              <a:t>occipital</a:t>
            </a:r>
            <a:r>
              <a:rPr lang="cs-CZ" sz="1300" dirty="0"/>
              <a:t> lobe)</a:t>
            </a:r>
            <a:endParaRPr lang="sk-SK" sz="1300" dirty="0"/>
          </a:p>
        </p:txBody>
      </p:sp>
      <p:sp>
        <p:nvSpPr>
          <p:cNvPr id="10" name="Voľný tvar: obrazec 9">
            <a:extLst>
              <a:ext uri="{FF2B5EF4-FFF2-40B4-BE49-F238E27FC236}">
                <a16:creationId xmlns:a16="http://schemas.microsoft.com/office/drawing/2014/main" id="{FD3CC960-570E-423A-B32F-4F3AEB59CB05}"/>
              </a:ext>
            </a:extLst>
          </p:cNvPr>
          <p:cNvSpPr/>
          <p:nvPr/>
        </p:nvSpPr>
        <p:spPr>
          <a:xfrm>
            <a:off x="4869215" y="1924051"/>
            <a:ext cx="773758" cy="607237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3758" h="607237">
                <a:moveTo>
                  <a:pt x="707671" y="0"/>
                </a:moveTo>
                <a:cubicBezTo>
                  <a:pt x="707671" y="397"/>
                  <a:pt x="731882" y="34526"/>
                  <a:pt x="736248" y="50004"/>
                </a:cubicBezTo>
                <a:cubicBezTo>
                  <a:pt x="736248" y="50004"/>
                  <a:pt x="750933" y="84928"/>
                  <a:pt x="755298" y="100009"/>
                </a:cubicBezTo>
                <a:cubicBezTo>
                  <a:pt x="759663" y="115090"/>
                  <a:pt x="765219" y="136920"/>
                  <a:pt x="769584" y="171448"/>
                </a:cubicBezTo>
                <a:cubicBezTo>
                  <a:pt x="773949" y="205976"/>
                  <a:pt x="775140" y="249236"/>
                  <a:pt x="771965" y="285748"/>
                </a:cubicBezTo>
                <a:cubicBezTo>
                  <a:pt x="768790" y="322260"/>
                  <a:pt x="763631" y="356392"/>
                  <a:pt x="750534" y="390523"/>
                </a:cubicBezTo>
                <a:cubicBezTo>
                  <a:pt x="737437" y="424654"/>
                  <a:pt x="715610" y="463152"/>
                  <a:pt x="693385" y="490536"/>
                </a:cubicBezTo>
                <a:cubicBezTo>
                  <a:pt x="671160" y="517920"/>
                  <a:pt x="646155" y="537764"/>
                  <a:pt x="617183" y="554830"/>
                </a:cubicBezTo>
                <a:cubicBezTo>
                  <a:pt x="588211" y="571896"/>
                  <a:pt x="555669" y="584199"/>
                  <a:pt x="519553" y="592930"/>
                </a:cubicBezTo>
                <a:cubicBezTo>
                  <a:pt x="483438" y="601661"/>
                  <a:pt x="439781" y="606820"/>
                  <a:pt x="400490" y="607217"/>
                </a:cubicBezTo>
                <a:cubicBezTo>
                  <a:pt x="361199" y="607614"/>
                  <a:pt x="316749" y="602058"/>
                  <a:pt x="283809" y="595311"/>
                </a:cubicBezTo>
                <a:cubicBezTo>
                  <a:pt x="250869" y="588564"/>
                  <a:pt x="228644" y="579039"/>
                  <a:pt x="202847" y="566736"/>
                </a:cubicBezTo>
                <a:cubicBezTo>
                  <a:pt x="177050" y="554433"/>
                  <a:pt x="148872" y="536970"/>
                  <a:pt x="129028" y="521492"/>
                </a:cubicBezTo>
                <a:cubicBezTo>
                  <a:pt x="109184" y="506014"/>
                  <a:pt x="97278" y="492917"/>
                  <a:pt x="83784" y="473867"/>
                </a:cubicBezTo>
                <a:cubicBezTo>
                  <a:pt x="70290" y="454817"/>
                  <a:pt x="58781" y="430608"/>
                  <a:pt x="48065" y="407192"/>
                </a:cubicBezTo>
                <a:cubicBezTo>
                  <a:pt x="37349" y="383776"/>
                  <a:pt x="27030" y="357185"/>
                  <a:pt x="19490" y="333373"/>
                </a:cubicBezTo>
                <a:cubicBezTo>
                  <a:pt x="11950" y="309561"/>
                  <a:pt x="5997" y="284955"/>
                  <a:pt x="2822" y="264317"/>
                </a:cubicBezTo>
                <a:cubicBezTo>
                  <a:pt x="-353" y="243680"/>
                  <a:pt x="-354" y="226217"/>
                  <a:pt x="440" y="209548"/>
                </a:cubicBezTo>
                <a:cubicBezTo>
                  <a:pt x="1234" y="192879"/>
                  <a:pt x="2425" y="186132"/>
                  <a:pt x="7584" y="164304"/>
                </a:cubicBezTo>
                <a:cubicBezTo>
                  <a:pt x="12743" y="142476"/>
                  <a:pt x="23856" y="99216"/>
                  <a:pt x="31397" y="78579"/>
                </a:cubicBezTo>
                <a:cubicBezTo>
                  <a:pt x="38938" y="57942"/>
                  <a:pt x="46478" y="50401"/>
                  <a:pt x="52828" y="40479"/>
                </a:cubicBezTo>
                <a:cubicBezTo>
                  <a:pt x="59178" y="30557"/>
                  <a:pt x="64337" y="22818"/>
                  <a:pt x="69497" y="19048"/>
                </a:cubicBezTo>
              </a:path>
            </a:pathLst>
          </a:custGeom>
          <a:noFill/>
          <a:ln w="28575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3" name="Voľný tvar: obrazec 42">
            <a:extLst>
              <a:ext uri="{FF2B5EF4-FFF2-40B4-BE49-F238E27FC236}">
                <a16:creationId xmlns:a16="http://schemas.microsoft.com/office/drawing/2014/main" id="{D48160BA-FFDD-4116-B7EB-99D584C9E534}"/>
              </a:ext>
            </a:extLst>
          </p:cNvPr>
          <p:cNvSpPr/>
          <p:nvPr/>
        </p:nvSpPr>
        <p:spPr>
          <a:xfrm>
            <a:off x="6528782" y="1926164"/>
            <a:ext cx="773758" cy="607237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3758" h="607237">
                <a:moveTo>
                  <a:pt x="707671" y="0"/>
                </a:moveTo>
                <a:cubicBezTo>
                  <a:pt x="707671" y="397"/>
                  <a:pt x="731882" y="34526"/>
                  <a:pt x="736248" y="50004"/>
                </a:cubicBezTo>
                <a:cubicBezTo>
                  <a:pt x="736248" y="50004"/>
                  <a:pt x="750933" y="84928"/>
                  <a:pt x="755298" y="100009"/>
                </a:cubicBezTo>
                <a:cubicBezTo>
                  <a:pt x="759663" y="115090"/>
                  <a:pt x="765219" y="136920"/>
                  <a:pt x="769584" y="171448"/>
                </a:cubicBezTo>
                <a:cubicBezTo>
                  <a:pt x="773949" y="205976"/>
                  <a:pt x="775140" y="249236"/>
                  <a:pt x="771965" y="285748"/>
                </a:cubicBezTo>
                <a:cubicBezTo>
                  <a:pt x="768790" y="322260"/>
                  <a:pt x="763631" y="356392"/>
                  <a:pt x="750534" y="390523"/>
                </a:cubicBezTo>
                <a:cubicBezTo>
                  <a:pt x="737437" y="424654"/>
                  <a:pt x="715610" y="463152"/>
                  <a:pt x="693385" y="490536"/>
                </a:cubicBezTo>
                <a:cubicBezTo>
                  <a:pt x="671160" y="517920"/>
                  <a:pt x="646155" y="537764"/>
                  <a:pt x="617183" y="554830"/>
                </a:cubicBezTo>
                <a:cubicBezTo>
                  <a:pt x="588211" y="571896"/>
                  <a:pt x="555669" y="584199"/>
                  <a:pt x="519553" y="592930"/>
                </a:cubicBezTo>
                <a:cubicBezTo>
                  <a:pt x="483438" y="601661"/>
                  <a:pt x="439781" y="606820"/>
                  <a:pt x="400490" y="607217"/>
                </a:cubicBezTo>
                <a:cubicBezTo>
                  <a:pt x="361199" y="607614"/>
                  <a:pt x="316749" y="602058"/>
                  <a:pt x="283809" y="595311"/>
                </a:cubicBezTo>
                <a:cubicBezTo>
                  <a:pt x="250869" y="588564"/>
                  <a:pt x="228644" y="579039"/>
                  <a:pt x="202847" y="566736"/>
                </a:cubicBezTo>
                <a:cubicBezTo>
                  <a:pt x="177050" y="554433"/>
                  <a:pt x="148872" y="536970"/>
                  <a:pt x="129028" y="521492"/>
                </a:cubicBezTo>
                <a:cubicBezTo>
                  <a:pt x="109184" y="506014"/>
                  <a:pt x="97278" y="492917"/>
                  <a:pt x="83784" y="473867"/>
                </a:cubicBezTo>
                <a:cubicBezTo>
                  <a:pt x="70290" y="454817"/>
                  <a:pt x="58781" y="430608"/>
                  <a:pt x="48065" y="407192"/>
                </a:cubicBezTo>
                <a:cubicBezTo>
                  <a:pt x="37349" y="383776"/>
                  <a:pt x="27030" y="357185"/>
                  <a:pt x="19490" y="333373"/>
                </a:cubicBezTo>
                <a:cubicBezTo>
                  <a:pt x="11950" y="309561"/>
                  <a:pt x="5997" y="284955"/>
                  <a:pt x="2822" y="264317"/>
                </a:cubicBezTo>
                <a:cubicBezTo>
                  <a:pt x="-353" y="243680"/>
                  <a:pt x="-354" y="226217"/>
                  <a:pt x="440" y="209548"/>
                </a:cubicBezTo>
                <a:cubicBezTo>
                  <a:pt x="1234" y="192879"/>
                  <a:pt x="2425" y="186132"/>
                  <a:pt x="7584" y="164304"/>
                </a:cubicBezTo>
                <a:cubicBezTo>
                  <a:pt x="12743" y="142476"/>
                  <a:pt x="23856" y="99216"/>
                  <a:pt x="31397" y="78579"/>
                </a:cubicBezTo>
                <a:cubicBezTo>
                  <a:pt x="38938" y="57942"/>
                  <a:pt x="46478" y="50401"/>
                  <a:pt x="52828" y="40479"/>
                </a:cubicBezTo>
                <a:cubicBezTo>
                  <a:pt x="59178" y="30557"/>
                  <a:pt x="64337" y="22818"/>
                  <a:pt x="69497" y="19048"/>
                </a:cubicBezTo>
              </a:path>
            </a:pathLst>
          </a:custGeom>
          <a:noFill/>
          <a:ln w="28575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" name="Ovál 11">
            <a:extLst>
              <a:ext uri="{FF2B5EF4-FFF2-40B4-BE49-F238E27FC236}">
                <a16:creationId xmlns:a16="http://schemas.microsoft.com/office/drawing/2014/main" id="{04F135BC-BDB6-406F-A882-8346591BDAEA}"/>
              </a:ext>
            </a:extLst>
          </p:cNvPr>
          <p:cNvSpPr/>
          <p:nvPr/>
        </p:nvSpPr>
        <p:spPr>
          <a:xfrm>
            <a:off x="6785239" y="177641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4" name="Ovál 43">
            <a:extLst>
              <a:ext uri="{FF2B5EF4-FFF2-40B4-BE49-F238E27FC236}">
                <a16:creationId xmlns:a16="http://schemas.microsoft.com/office/drawing/2014/main" id="{438266D5-F021-470C-909D-C8DB206C73DF}"/>
              </a:ext>
            </a:extLst>
          </p:cNvPr>
          <p:cNvSpPr/>
          <p:nvPr/>
        </p:nvSpPr>
        <p:spPr>
          <a:xfrm>
            <a:off x="5130817" y="177578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45" name="Rovná spojovacia šípka 44">
            <a:extLst>
              <a:ext uri="{FF2B5EF4-FFF2-40B4-BE49-F238E27FC236}">
                <a16:creationId xmlns:a16="http://schemas.microsoft.com/office/drawing/2014/main" id="{448BF3D7-4B81-48CF-8E1F-3864E34EF54E}"/>
              </a:ext>
            </a:extLst>
          </p:cNvPr>
          <p:cNvCxnSpPr/>
          <p:nvPr/>
        </p:nvCxnSpPr>
        <p:spPr>
          <a:xfrm>
            <a:off x="3743325" y="2209800"/>
            <a:ext cx="1036920" cy="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BlokTextu 45">
            <a:extLst>
              <a:ext uri="{FF2B5EF4-FFF2-40B4-BE49-F238E27FC236}">
                <a16:creationId xmlns:a16="http://schemas.microsoft.com/office/drawing/2014/main" id="{F5889BA3-171D-4A8B-A535-AC1283ECD465}"/>
              </a:ext>
            </a:extLst>
          </p:cNvPr>
          <p:cNvSpPr txBox="1"/>
          <p:nvPr/>
        </p:nvSpPr>
        <p:spPr>
          <a:xfrm>
            <a:off x="1947543" y="2020300"/>
            <a:ext cx="17389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dirty="0"/>
              <a:t>Retina</a:t>
            </a:r>
            <a:endParaRPr lang="sk-SK" dirty="0"/>
          </a:p>
        </p:txBody>
      </p:sp>
      <p:sp>
        <p:nvSpPr>
          <p:cNvPr id="15" name="Voľný tvar: obrazec 14">
            <a:extLst>
              <a:ext uri="{FF2B5EF4-FFF2-40B4-BE49-F238E27FC236}">
                <a16:creationId xmlns:a16="http://schemas.microsoft.com/office/drawing/2014/main" id="{0349E325-573B-481B-9FDE-5F3191AADC0E}"/>
              </a:ext>
            </a:extLst>
          </p:cNvPr>
          <p:cNvSpPr/>
          <p:nvPr/>
        </p:nvSpPr>
        <p:spPr>
          <a:xfrm>
            <a:off x="6226702" y="2476502"/>
            <a:ext cx="937542" cy="1781174"/>
          </a:xfrm>
          <a:custGeom>
            <a:avLst/>
            <a:gdLst>
              <a:gd name="connsiteX0" fmla="*/ 809892 w 809892"/>
              <a:gd name="connsiteY0" fmla="*/ 2508 h 1266951"/>
              <a:gd name="connsiteX1" fmla="*/ 700354 w 809892"/>
              <a:gd name="connsiteY1" fmla="*/ 16795 h 1266951"/>
              <a:gd name="connsiteX2" fmla="*/ 590817 w 809892"/>
              <a:gd name="connsiteY2" fmla="*/ 128714 h 1266951"/>
              <a:gd name="connsiteX3" fmla="*/ 476517 w 809892"/>
              <a:gd name="connsiteY3" fmla="*/ 266826 h 1266951"/>
              <a:gd name="connsiteX4" fmla="*/ 238392 w 809892"/>
              <a:gd name="connsiteY4" fmla="*/ 485901 h 1266951"/>
              <a:gd name="connsiteX5" fmla="*/ 74086 w 809892"/>
              <a:gd name="connsiteY5" fmla="*/ 654970 h 1266951"/>
              <a:gd name="connsiteX6" fmla="*/ 2648 w 809892"/>
              <a:gd name="connsiteY6" fmla="*/ 771651 h 1266951"/>
              <a:gd name="connsiteX7" fmla="*/ 19317 w 809892"/>
              <a:gd name="connsiteY7" fmla="*/ 864520 h 1266951"/>
              <a:gd name="connsiteX8" fmla="*/ 57417 w 809892"/>
              <a:gd name="connsiteY8" fmla="*/ 916908 h 1266951"/>
              <a:gd name="connsiteX9" fmla="*/ 186004 w 809892"/>
              <a:gd name="connsiteY9" fmla="*/ 993108 h 1266951"/>
              <a:gd name="connsiteX10" fmla="*/ 607486 w 809892"/>
              <a:gd name="connsiteY10" fmla="*/ 1219326 h 1266951"/>
              <a:gd name="connsiteX11" fmla="*/ 707498 w 809892"/>
              <a:gd name="connsiteY11" fmla="*/ 1266951 h 1266951"/>
              <a:gd name="connsiteX0" fmla="*/ 809892 w 809892"/>
              <a:gd name="connsiteY0" fmla="*/ 2508 h 1293144"/>
              <a:gd name="connsiteX1" fmla="*/ 700354 w 809892"/>
              <a:gd name="connsiteY1" fmla="*/ 16795 h 1293144"/>
              <a:gd name="connsiteX2" fmla="*/ 590817 w 809892"/>
              <a:gd name="connsiteY2" fmla="*/ 128714 h 1293144"/>
              <a:gd name="connsiteX3" fmla="*/ 476517 w 809892"/>
              <a:gd name="connsiteY3" fmla="*/ 266826 h 1293144"/>
              <a:gd name="connsiteX4" fmla="*/ 238392 w 809892"/>
              <a:gd name="connsiteY4" fmla="*/ 485901 h 1293144"/>
              <a:gd name="connsiteX5" fmla="*/ 74086 w 809892"/>
              <a:gd name="connsiteY5" fmla="*/ 654970 h 1293144"/>
              <a:gd name="connsiteX6" fmla="*/ 2648 w 809892"/>
              <a:gd name="connsiteY6" fmla="*/ 771651 h 1293144"/>
              <a:gd name="connsiteX7" fmla="*/ 19317 w 809892"/>
              <a:gd name="connsiteY7" fmla="*/ 864520 h 1293144"/>
              <a:gd name="connsiteX8" fmla="*/ 57417 w 809892"/>
              <a:gd name="connsiteY8" fmla="*/ 916908 h 1293144"/>
              <a:gd name="connsiteX9" fmla="*/ 186004 w 809892"/>
              <a:gd name="connsiteY9" fmla="*/ 993108 h 1293144"/>
              <a:gd name="connsiteX10" fmla="*/ 607486 w 809892"/>
              <a:gd name="connsiteY10" fmla="*/ 1219326 h 1293144"/>
              <a:gd name="connsiteX11" fmla="*/ 726548 w 809892"/>
              <a:gd name="connsiteY11" fmla="*/ 1293144 h 1293144"/>
              <a:gd name="connsiteX0" fmla="*/ 809892 w 809892"/>
              <a:gd name="connsiteY0" fmla="*/ 2508 h 1293144"/>
              <a:gd name="connsiteX1" fmla="*/ 700354 w 809892"/>
              <a:gd name="connsiteY1" fmla="*/ 16795 h 1293144"/>
              <a:gd name="connsiteX2" fmla="*/ 590817 w 809892"/>
              <a:gd name="connsiteY2" fmla="*/ 128714 h 1293144"/>
              <a:gd name="connsiteX3" fmla="*/ 476517 w 809892"/>
              <a:gd name="connsiteY3" fmla="*/ 266826 h 1293144"/>
              <a:gd name="connsiteX4" fmla="*/ 238392 w 809892"/>
              <a:gd name="connsiteY4" fmla="*/ 485901 h 1293144"/>
              <a:gd name="connsiteX5" fmla="*/ 74086 w 809892"/>
              <a:gd name="connsiteY5" fmla="*/ 654970 h 1293144"/>
              <a:gd name="connsiteX6" fmla="*/ 2648 w 809892"/>
              <a:gd name="connsiteY6" fmla="*/ 771651 h 1293144"/>
              <a:gd name="connsiteX7" fmla="*/ 19317 w 809892"/>
              <a:gd name="connsiteY7" fmla="*/ 864520 h 1293144"/>
              <a:gd name="connsiteX8" fmla="*/ 57417 w 809892"/>
              <a:gd name="connsiteY8" fmla="*/ 916908 h 1293144"/>
              <a:gd name="connsiteX9" fmla="*/ 186004 w 809892"/>
              <a:gd name="connsiteY9" fmla="*/ 993108 h 1293144"/>
              <a:gd name="connsiteX10" fmla="*/ 509855 w 809892"/>
              <a:gd name="connsiteY10" fmla="*/ 1171701 h 1293144"/>
              <a:gd name="connsiteX11" fmla="*/ 726548 w 809892"/>
              <a:gd name="connsiteY11" fmla="*/ 1293144 h 1293144"/>
              <a:gd name="connsiteX0" fmla="*/ 809892 w 809892"/>
              <a:gd name="connsiteY0" fmla="*/ 2508 h 1301484"/>
              <a:gd name="connsiteX1" fmla="*/ 700354 w 809892"/>
              <a:gd name="connsiteY1" fmla="*/ 16795 h 1301484"/>
              <a:gd name="connsiteX2" fmla="*/ 590817 w 809892"/>
              <a:gd name="connsiteY2" fmla="*/ 128714 h 1301484"/>
              <a:gd name="connsiteX3" fmla="*/ 476517 w 809892"/>
              <a:gd name="connsiteY3" fmla="*/ 266826 h 1301484"/>
              <a:gd name="connsiteX4" fmla="*/ 238392 w 809892"/>
              <a:gd name="connsiteY4" fmla="*/ 485901 h 1301484"/>
              <a:gd name="connsiteX5" fmla="*/ 74086 w 809892"/>
              <a:gd name="connsiteY5" fmla="*/ 654970 h 1301484"/>
              <a:gd name="connsiteX6" fmla="*/ 2648 w 809892"/>
              <a:gd name="connsiteY6" fmla="*/ 771651 h 1301484"/>
              <a:gd name="connsiteX7" fmla="*/ 19317 w 809892"/>
              <a:gd name="connsiteY7" fmla="*/ 864520 h 1301484"/>
              <a:gd name="connsiteX8" fmla="*/ 57417 w 809892"/>
              <a:gd name="connsiteY8" fmla="*/ 916908 h 1301484"/>
              <a:gd name="connsiteX9" fmla="*/ 186004 w 809892"/>
              <a:gd name="connsiteY9" fmla="*/ 993108 h 1301484"/>
              <a:gd name="connsiteX10" fmla="*/ 509855 w 809892"/>
              <a:gd name="connsiteY10" fmla="*/ 1171701 h 1301484"/>
              <a:gd name="connsiteX11" fmla="*/ 726548 w 809892"/>
              <a:gd name="connsiteY11" fmla="*/ 1293144 h 1301484"/>
              <a:gd name="connsiteX12" fmla="*/ 717023 w 809892"/>
              <a:gd name="connsiteY12" fmla="*/ 1290763 h 1301484"/>
              <a:gd name="connsiteX0" fmla="*/ 809892 w 857546"/>
              <a:gd name="connsiteY0" fmla="*/ 2508 h 1390778"/>
              <a:gd name="connsiteX1" fmla="*/ 700354 w 857546"/>
              <a:gd name="connsiteY1" fmla="*/ 16795 h 1390778"/>
              <a:gd name="connsiteX2" fmla="*/ 590817 w 857546"/>
              <a:gd name="connsiteY2" fmla="*/ 128714 h 1390778"/>
              <a:gd name="connsiteX3" fmla="*/ 476517 w 857546"/>
              <a:gd name="connsiteY3" fmla="*/ 266826 h 1390778"/>
              <a:gd name="connsiteX4" fmla="*/ 238392 w 857546"/>
              <a:gd name="connsiteY4" fmla="*/ 485901 h 1390778"/>
              <a:gd name="connsiteX5" fmla="*/ 74086 w 857546"/>
              <a:gd name="connsiteY5" fmla="*/ 654970 h 1390778"/>
              <a:gd name="connsiteX6" fmla="*/ 2648 w 857546"/>
              <a:gd name="connsiteY6" fmla="*/ 771651 h 1390778"/>
              <a:gd name="connsiteX7" fmla="*/ 19317 w 857546"/>
              <a:gd name="connsiteY7" fmla="*/ 864520 h 1390778"/>
              <a:gd name="connsiteX8" fmla="*/ 57417 w 857546"/>
              <a:gd name="connsiteY8" fmla="*/ 916908 h 1390778"/>
              <a:gd name="connsiteX9" fmla="*/ 186004 w 857546"/>
              <a:gd name="connsiteY9" fmla="*/ 993108 h 1390778"/>
              <a:gd name="connsiteX10" fmla="*/ 509855 w 857546"/>
              <a:gd name="connsiteY10" fmla="*/ 1171701 h 1390778"/>
              <a:gd name="connsiteX11" fmla="*/ 726548 w 857546"/>
              <a:gd name="connsiteY11" fmla="*/ 1293144 h 1390778"/>
              <a:gd name="connsiteX12" fmla="*/ 857517 w 857546"/>
              <a:gd name="connsiteY12" fmla="*/ 1390776 h 1390778"/>
              <a:gd name="connsiteX0" fmla="*/ 809892 w 869548"/>
              <a:gd name="connsiteY0" fmla="*/ 2508 h 1400452"/>
              <a:gd name="connsiteX1" fmla="*/ 700354 w 869548"/>
              <a:gd name="connsiteY1" fmla="*/ 16795 h 1400452"/>
              <a:gd name="connsiteX2" fmla="*/ 590817 w 869548"/>
              <a:gd name="connsiteY2" fmla="*/ 128714 h 1400452"/>
              <a:gd name="connsiteX3" fmla="*/ 476517 w 869548"/>
              <a:gd name="connsiteY3" fmla="*/ 266826 h 1400452"/>
              <a:gd name="connsiteX4" fmla="*/ 238392 w 869548"/>
              <a:gd name="connsiteY4" fmla="*/ 485901 h 1400452"/>
              <a:gd name="connsiteX5" fmla="*/ 74086 w 869548"/>
              <a:gd name="connsiteY5" fmla="*/ 654970 h 1400452"/>
              <a:gd name="connsiteX6" fmla="*/ 2648 w 869548"/>
              <a:gd name="connsiteY6" fmla="*/ 771651 h 1400452"/>
              <a:gd name="connsiteX7" fmla="*/ 19317 w 869548"/>
              <a:gd name="connsiteY7" fmla="*/ 864520 h 1400452"/>
              <a:gd name="connsiteX8" fmla="*/ 57417 w 869548"/>
              <a:gd name="connsiteY8" fmla="*/ 916908 h 1400452"/>
              <a:gd name="connsiteX9" fmla="*/ 186004 w 869548"/>
              <a:gd name="connsiteY9" fmla="*/ 993108 h 1400452"/>
              <a:gd name="connsiteX10" fmla="*/ 509855 w 869548"/>
              <a:gd name="connsiteY10" fmla="*/ 1171701 h 1400452"/>
              <a:gd name="connsiteX11" fmla="*/ 726548 w 869548"/>
              <a:gd name="connsiteY11" fmla="*/ 1293144 h 1400452"/>
              <a:gd name="connsiteX12" fmla="*/ 857517 w 869548"/>
              <a:gd name="connsiteY12" fmla="*/ 1390776 h 1400452"/>
              <a:gd name="connsiteX13" fmla="*/ 864661 w 869548"/>
              <a:gd name="connsiteY13" fmla="*/ 1397919 h 1400452"/>
              <a:gd name="connsiteX0" fmla="*/ 809892 w 964674"/>
              <a:gd name="connsiteY0" fmla="*/ 2508 h 1507456"/>
              <a:gd name="connsiteX1" fmla="*/ 700354 w 964674"/>
              <a:gd name="connsiteY1" fmla="*/ 16795 h 1507456"/>
              <a:gd name="connsiteX2" fmla="*/ 590817 w 964674"/>
              <a:gd name="connsiteY2" fmla="*/ 128714 h 1507456"/>
              <a:gd name="connsiteX3" fmla="*/ 476517 w 964674"/>
              <a:gd name="connsiteY3" fmla="*/ 266826 h 1507456"/>
              <a:gd name="connsiteX4" fmla="*/ 238392 w 964674"/>
              <a:gd name="connsiteY4" fmla="*/ 485901 h 1507456"/>
              <a:gd name="connsiteX5" fmla="*/ 74086 w 964674"/>
              <a:gd name="connsiteY5" fmla="*/ 654970 h 1507456"/>
              <a:gd name="connsiteX6" fmla="*/ 2648 w 964674"/>
              <a:gd name="connsiteY6" fmla="*/ 771651 h 1507456"/>
              <a:gd name="connsiteX7" fmla="*/ 19317 w 964674"/>
              <a:gd name="connsiteY7" fmla="*/ 864520 h 1507456"/>
              <a:gd name="connsiteX8" fmla="*/ 57417 w 964674"/>
              <a:gd name="connsiteY8" fmla="*/ 916908 h 1507456"/>
              <a:gd name="connsiteX9" fmla="*/ 186004 w 964674"/>
              <a:gd name="connsiteY9" fmla="*/ 993108 h 1507456"/>
              <a:gd name="connsiteX10" fmla="*/ 509855 w 964674"/>
              <a:gd name="connsiteY10" fmla="*/ 1171701 h 1507456"/>
              <a:gd name="connsiteX11" fmla="*/ 726548 w 964674"/>
              <a:gd name="connsiteY11" fmla="*/ 1293144 h 1507456"/>
              <a:gd name="connsiteX12" fmla="*/ 857517 w 964674"/>
              <a:gd name="connsiteY12" fmla="*/ 1390776 h 1507456"/>
              <a:gd name="connsiteX13" fmla="*/ 964674 w 964674"/>
              <a:gd name="connsiteY13" fmla="*/ 1507456 h 1507456"/>
              <a:gd name="connsiteX0" fmla="*/ 809892 w 971367"/>
              <a:gd name="connsiteY0" fmla="*/ 2508 h 1515445"/>
              <a:gd name="connsiteX1" fmla="*/ 700354 w 971367"/>
              <a:gd name="connsiteY1" fmla="*/ 16795 h 1515445"/>
              <a:gd name="connsiteX2" fmla="*/ 590817 w 971367"/>
              <a:gd name="connsiteY2" fmla="*/ 128714 h 1515445"/>
              <a:gd name="connsiteX3" fmla="*/ 476517 w 971367"/>
              <a:gd name="connsiteY3" fmla="*/ 266826 h 1515445"/>
              <a:gd name="connsiteX4" fmla="*/ 238392 w 971367"/>
              <a:gd name="connsiteY4" fmla="*/ 485901 h 1515445"/>
              <a:gd name="connsiteX5" fmla="*/ 74086 w 971367"/>
              <a:gd name="connsiteY5" fmla="*/ 654970 h 1515445"/>
              <a:gd name="connsiteX6" fmla="*/ 2648 w 971367"/>
              <a:gd name="connsiteY6" fmla="*/ 771651 h 1515445"/>
              <a:gd name="connsiteX7" fmla="*/ 19317 w 971367"/>
              <a:gd name="connsiteY7" fmla="*/ 864520 h 1515445"/>
              <a:gd name="connsiteX8" fmla="*/ 57417 w 971367"/>
              <a:gd name="connsiteY8" fmla="*/ 916908 h 1515445"/>
              <a:gd name="connsiteX9" fmla="*/ 186004 w 971367"/>
              <a:gd name="connsiteY9" fmla="*/ 993108 h 1515445"/>
              <a:gd name="connsiteX10" fmla="*/ 509855 w 971367"/>
              <a:gd name="connsiteY10" fmla="*/ 1171701 h 1515445"/>
              <a:gd name="connsiteX11" fmla="*/ 726548 w 971367"/>
              <a:gd name="connsiteY11" fmla="*/ 1293144 h 1515445"/>
              <a:gd name="connsiteX12" fmla="*/ 857517 w 971367"/>
              <a:gd name="connsiteY12" fmla="*/ 1390776 h 1515445"/>
              <a:gd name="connsiteX13" fmla="*/ 964674 w 971367"/>
              <a:gd name="connsiteY13" fmla="*/ 1507456 h 1515445"/>
              <a:gd name="connsiteX14" fmla="*/ 959911 w 971367"/>
              <a:gd name="connsiteY14" fmla="*/ 1505075 h 1515445"/>
              <a:gd name="connsiteX0" fmla="*/ 809892 w 998051"/>
              <a:gd name="connsiteY0" fmla="*/ 2508 h 1576515"/>
              <a:gd name="connsiteX1" fmla="*/ 700354 w 998051"/>
              <a:gd name="connsiteY1" fmla="*/ 16795 h 1576515"/>
              <a:gd name="connsiteX2" fmla="*/ 590817 w 998051"/>
              <a:gd name="connsiteY2" fmla="*/ 128714 h 1576515"/>
              <a:gd name="connsiteX3" fmla="*/ 476517 w 998051"/>
              <a:gd name="connsiteY3" fmla="*/ 266826 h 1576515"/>
              <a:gd name="connsiteX4" fmla="*/ 238392 w 998051"/>
              <a:gd name="connsiteY4" fmla="*/ 485901 h 1576515"/>
              <a:gd name="connsiteX5" fmla="*/ 74086 w 998051"/>
              <a:gd name="connsiteY5" fmla="*/ 654970 h 1576515"/>
              <a:gd name="connsiteX6" fmla="*/ 2648 w 998051"/>
              <a:gd name="connsiteY6" fmla="*/ 771651 h 1576515"/>
              <a:gd name="connsiteX7" fmla="*/ 19317 w 998051"/>
              <a:gd name="connsiteY7" fmla="*/ 864520 h 1576515"/>
              <a:gd name="connsiteX8" fmla="*/ 57417 w 998051"/>
              <a:gd name="connsiteY8" fmla="*/ 916908 h 1576515"/>
              <a:gd name="connsiteX9" fmla="*/ 186004 w 998051"/>
              <a:gd name="connsiteY9" fmla="*/ 993108 h 1576515"/>
              <a:gd name="connsiteX10" fmla="*/ 509855 w 998051"/>
              <a:gd name="connsiteY10" fmla="*/ 1171701 h 1576515"/>
              <a:gd name="connsiteX11" fmla="*/ 726548 w 998051"/>
              <a:gd name="connsiteY11" fmla="*/ 1293144 h 1576515"/>
              <a:gd name="connsiteX12" fmla="*/ 857517 w 998051"/>
              <a:gd name="connsiteY12" fmla="*/ 1390776 h 1576515"/>
              <a:gd name="connsiteX13" fmla="*/ 964674 w 998051"/>
              <a:gd name="connsiteY13" fmla="*/ 1507456 h 1576515"/>
              <a:gd name="connsiteX14" fmla="*/ 998011 w 998051"/>
              <a:gd name="connsiteY14" fmla="*/ 1576512 h 1576515"/>
              <a:gd name="connsiteX0" fmla="*/ 809892 w 1005154"/>
              <a:gd name="connsiteY0" fmla="*/ 2508 h 1582367"/>
              <a:gd name="connsiteX1" fmla="*/ 700354 w 1005154"/>
              <a:gd name="connsiteY1" fmla="*/ 16795 h 1582367"/>
              <a:gd name="connsiteX2" fmla="*/ 590817 w 1005154"/>
              <a:gd name="connsiteY2" fmla="*/ 128714 h 1582367"/>
              <a:gd name="connsiteX3" fmla="*/ 476517 w 1005154"/>
              <a:gd name="connsiteY3" fmla="*/ 266826 h 1582367"/>
              <a:gd name="connsiteX4" fmla="*/ 238392 w 1005154"/>
              <a:gd name="connsiteY4" fmla="*/ 485901 h 1582367"/>
              <a:gd name="connsiteX5" fmla="*/ 74086 w 1005154"/>
              <a:gd name="connsiteY5" fmla="*/ 654970 h 1582367"/>
              <a:gd name="connsiteX6" fmla="*/ 2648 w 1005154"/>
              <a:gd name="connsiteY6" fmla="*/ 771651 h 1582367"/>
              <a:gd name="connsiteX7" fmla="*/ 19317 w 1005154"/>
              <a:gd name="connsiteY7" fmla="*/ 864520 h 1582367"/>
              <a:gd name="connsiteX8" fmla="*/ 57417 w 1005154"/>
              <a:gd name="connsiteY8" fmla="*/ 916908 h 1582367"/>
              <a:gd name="connsiteX9" fmla="*/ 186004 w 1005154"/>
              <a:gd name="connsiteY9" fmla="*/ 993108 h 1582367"/>
              <a:gd name="connsiteX10" fmla="*/ 509855 w 1005154"/>
              <a:gd name="connsiteY10" fmla="*/ 1171701 h 1582367"/>
              <a:gd name="connsiteX11" fmla="*/ 726548 w 1005154"/>
              <a:gd name="connsiteY11" fmla="*/ 1293144 h 1582367"/>
              <a:gd name="connsiteX12" fmla="*/ 857517 w 1005154"/>
              <a:gd name="connsiteY12" fmla="*/ 1390776 h 1582367"/>
              <a:gd name="connsiteX13" fmla="*/ 964674 w 1005154"/>
              <a:gd name="connsiteY13" fmla="*/ 1507456 h 1582367"/>
              <a:gd name="connsiteX14" fmla="*/ 998011 w 1005154"/>
              <a:gd name="connsiteY14" fmla="*/ 1576512 h 1582367"/>
              <a:gd name="connsiteX15" fmla="*/ 1005154 w 1005154"/>
              <a:gd name="connsiteY15" fmla="*/ 1578894 h 1582367"/>
              <a:gd name="connsiteX0" fmla="*/ 809892 w 1026585"/>
              <a:gd name="connsiteY0" fmla="*/ 2508 h 1702719"/>
              <a:gd name="connsiteX1" fmla="*/ 700354 w 1026585"/>
              <a:gd name="connsiteY1" fmla="*/ 16795 h 1702719"/>
              <a:gd name="connsiteX2" fmla="*/ 590817 w 1026585"/>
              <a:gd name="connsiteY2" fmla="*/ 128714 h 1702719"/>
              <a:gd name="connsiteX3" fmla="*/ 476517 w 1026585"/>
              <a:gd name="connsiteY3" fmla="*/ 266826 h 1702719"/>
              <a:gd name="connsiteX4" fmla="*/ 238392 w 1026585"/>
              <a:gd name="connsiteY4" fmla="*/ 485901 h 1702719"/>
              <a:gd name="connsiteX5" fmla="*/ 74086 w 1026585"/>
              <a:gd name="connsiteY5" fmla="*/ 654970 h 1702719"/>
              <a:gd name="connsiteX6" fmla="*/ 2648 w 1026585"/>
              <a:gd name="connsiteY6" fmla="*/ 771651 h 1702719"/>
              <a:gd name="connsiteX7" fmla="*/ 19317 w 1026585"/>
              <a:gd name="connsiteY7" fmla="*/ 864520 h 1702719"/>
              <a:gd name="connsiteX8" fmla="*/ 57417 w 1026585"/>
              <a:gd name="connsiteY8" fmla="*/ 916908 h 1702719"/>
              <a:gd name="connsiteX9" fmla="*/ 186004 w 1026585"/>
              <a:gd name="connsiteY9" fmla="*/ 993108 h 1702719"/>
              <a:gd name="connsiteX10" fmla="*/ 509855 w 1026585"/>
              <a:gd name="connsiteY10" fmla="*/ 1171701 h 1702719"/>
              <a:gd name="connsiteX11" fmla="*/ 726548 w 1026585"/>
              <a:gd name="connsiteY11" fmla="*/ 1293144 h 1702719"/>
              <a:gd name="connsiteX12" fmla="*/ 857517 w 1026585"/>
              <a:gd name="connsiteY12" fmla="*/ 1390776 h 1702719"/>
              <a:gd name="connsiteX13" fmla="*/ 964674 w 1026585"/>
              <a:gd name="connsiteY13" fmla="*/ 1507456 h 1702719"/>
              <a:gd name="connsiteX14" fmla="*/ 998011 w 1026585"/>
              <a:gd name="connsiteY14" fmla="*/ 1576512 h 1702719"/>
              <a:gd name="connsiteX15" fmla="*/ 1026585 w 1026585"/>
              <a:gd name="connsiteY15" fmla="*/ 1702719 h 1702719"/>
              <a:gd name="connsiteX0" fmla="*/ 809892 w 1027708"/>
              <a:gd name="connsiteY0" fmla="*/ 2508 h 1712780"/>
              <a:gd name="connsiteX1" fmla="*/ 700354 w 1027708"/>
              <a:gd name="connsiteY1" fmla="*/ 16795 h 1712780"/>
              <a:gd name="connsiteX2" fmla="*/ 590817 w 1027708"/>
              <a:gd name="connsiteY2" fmla="*/ 128714 h 1712780"/>
              <a:gd name="connsiteX3" fmla="*/ 476517 w 1027708"/>
              <a:gd name="connsiteY3" fmla="*/ 266826 h 1712780"/>
              <a:gd name="connsiteX4" fmla="*/ 238392 w 1027708"/>
              <a:gd name="connsiteY4" fmla="*/ 485901 h 1712780"/>
              <a:gd name="connsiteX5" fmla="*/ 74086 w 1027708"/>
              <a:gd name="connsiteY5" fmla="*/ 654970 h 1712780"/>
              <a:gd name="connsiteX6" fmla="*/ 2648 w 1027708"/>
              <a:gd name="connsiteY6" fmla="*/ 771651 h 1712780"/>
              <a:gd name="connsiteX7" fmla="*/ 19317 w 1027708"/>
              <a:gd name="connsiteY7" fmla="*/ 864520 h 1712780"/>
              <a:gd name="connsiteX8" fmla="*/ 57417 w 1027708"/>
              <a:gd name="connsiteY8" fmla="*/ 916908 h 1712780"/>
              <a:gd name="connsiteX9" fmla="*/ 186004 w 1027708"/>
              <a:gd name="connsiteY9" fmla="*/ 993108 h 1712780"/>
              <a:gd name="connsiteX10" fmla="*/ 509855 w 1027708"/>
              <a:gd name="connsiteY10" fmla="*/ 1171701 h 1712780"/>
              <a:gd name="connsiteX11" fmla="*/ 726548 w 1027708"/>
              <a:gd name="connsiteY11" fmla="*/ 1293144 h 1712780"/>
              <a:gd name="connsiteX12" fmla="*/ 857517 w 1027708"/>
              <a:gd name="connsiteY12" fmla="*/ 1390776 h 1712780"/>
              <a:gd name="connsiteX13" fmla="*/ 964674 w 1027708"/>
              <a:gd name="connsiteY13" fmla="*/ 1507456 h 1712780"/>
              <a:gd name="connsiteX14" fmla="*/ 998011 w 1027708"/>
              <a:gd name="connsiteY14" fmla="*/ 1576512 h 1712780"/>
              <a:gd name="connsiteX15" fmla="*/ 1026585 w 1027708"/>
              <a:gd name="connsiteY15" fmla="*/ 1702719 h 1712780"/>
              <a:gd name="connsiteX16" fmla="*/ 1021822 w 1027708"/>
              <a:gd name="connsiteY16" fmla="*/ 1705100 h 1712780"/>
              <a:gd name="connsiteX0" fmla="*/ 809892 w 1026870"/>
              <a:gd name="connsiteY0" fmla="*/ 2508 h 1790825"/>
              <a:gd name="connsiteX1" fmla="*/ 700354 w 1026870"/>
              <a:gd name="connsiteY1" fmla="*/ 16795 h 1790825"/>
              <a:gd name="connsiteX2" fmla="*/ 590817 w 1026870"/>
              <a:gd name="connsiteY2" fmla="*/ 128714 h 1790825"/>
              <a:gd name="connsiteX3" fmla="*/ 476517 w 1026870"/>
              <a:gd name="connsiteY3" fmla="*/ 266826 h 1790825"/>
              <a:gd name="connsiteX4" fmla="*/ 238392 w 1026870"/>
              <a:gd name="connsiteY4" fmla="*/ 485901 h 1790825"/>
              <a:gd name="connsiteX5" fmla="*/ 74086 w 1026870"/>
              <a:gd name="connsiteY5" fmla="*/ 654970 h 1790825"/>
              <a:gd name="connsiteX6" fmla="*/ 2648 w 1026870"/>
              <a:gd name="connsiteY6" fmla="*/ 771651 h 1790825"/>
              <a:gd name="connsiteX7" fmla="*/ 19317 w 1026870"/>
              <a:gd name="connsiteY7" fmla="*/ 864520 h 1790825"/>
              <a:gd name="connsiteX8" fmla="*/ 57417 w 1026870"/>
              <a:gd name="connsiteY8" fmla="*/ 916908 h 1790825"/>
              <a:gd name="connsiteX9" fmla="*/ 186004 w 1026870"/>
              <a:gd name="connsiteY9" fmla="*/ 993108 h 1790825"/>
              <a:gd name="connsiteX10" fmla="*/ 509855 w 1026870"/>
              <a:gd name="connsiteY10" fmla="*/ 1171701 h 1790825"/>
              <a:gd name="connsiteX11" fmla="*/ 726548 w 1026870"/>
              <a:gd name="connsiteY11" fmla="*/ 1293144 h 1790825"/>
              <a:gd name="connsiteX12" fmla="*/ 857517 w 1026870"/>
              <a:gd name="connsiteY12" fmla="*/ 1390776 h 1790825"/>
              <a:gd name="connsiteX13" fmla="*/ 964674 w 1026870"/>
              <a:gd name="connsiteY13" fmla="*/ 1507456 h 1790825"/>
              <a:gd name="connsiteX14" fmla="*/ 998011 w 1026870"/>
              <a:gd name="connsiteY14" fmla="*/ 1576512 h 1790825"/>
              <a:gd name="connsiteX15" fmla="*/ 1026585 w 1026870"/>
              <a:gd name="connsiteY15" fmla="*/ 1702719 h 1790825"/>
              <a:gd name="connsiteX16" fmla="*/ 990866 w 1026870"/>
              <a:gd name="connsiteY16" fmla="*/ 1790825 h 1790825"/>
              <a:gd name="connsiteX0" fmla="*/ 809892 w 1026870"/>
              <a:gd name="connsiteY0" fmla="*/ 2508 h 1797350"/>
              <a:gd name="connsiteX1" fmla="*/ 700354 w 1026870"/>
              <a:gd name="connsiteY1" fmla="*/ 16795 h 1797350"/>
              <a:gd name="connsiteX2" fmla="*/ 590817 w 1026870"/>
              <a:gd name="connsiteY2" fmla="*/ 128714 h 1797350"/>
              <a:gd name="connsiteX3" fmla="*/ 476517 w 1026870"/>
              <a:gd name="connsiteY3" fmla="*/ 266826 h 1797350"/>
              <a:gd name="connsiteX4" fmla="*/ 238392 w 1026870"/>
              <a:gd name="connsiteY4" fmla="*/ 485901 h 1797350"/>
              <a:gd name="connsiteX5" fmla="*/ 74086 w 1026870"/>
              <a:gd name="connsiteY5" fmla="*/ 654970 h 1797350"/>
              <a:gd name="connsiteX6" fmla="*/ 2648 w 1026870"/>
              <a:gd name="connsiteY6" fmla="*/ 771651 h 1797350"/>
              <a:gd name="connsiteX7" fmla="*/ 19317 w 1026870"/>
              <a:gd name="connsiteY7" fmla="*/ 864520 h 1797350"/>
              <a:gd name="connsiteX8" fmla="*/ 57417 w 1026870"/>
              <a:gd name="connsiteY8" fmla="*/ 916908 h 1797350"/>
              <a:gd name="connsiteX9" fmla="*/ 186004 w 1026870"/>
              <a:gd name="connsiteY9" fmla="*/ 993108 h 1797350"/>
              <a:gd name="connsiteX10" fmla="*/ 509855 w 1026870"/>
              <a:gd name="connsiteY10" fmla="*/ 1171701 h 1797350"/>
              <a:gd name="connsiteX11" fmla="*/ 726548 w 1026870"/>
              <a:gd name="connsiteY11" fmla="*/ 1293144 h 1797350"/>
              <a:gd name="connsiteX12" fmla="*/ 857517 w 1026870"/>
              <a:gd name="connsiteY12" fmla="*/ 1390776 h 1797350"/>
              <a:gd name="connsiteX13" fmla="*/ 964674 w 1026870"/>
              <a:gd name="connsiteY13" fmla="*/ 1507456 h 1797350"/>
              <a:gd name="connsiteX14" fmla="*/ 998011 w 1026870"/>
              <a:gd name="connsiteY14" fmla="*/ 1576512 h 1797350"/>
              <a:gd name="connsiteX15" fmla="*/ 1026585 w 1026870"/>
              <a:gd name="connsiteY15" fmla="*/ 1702719 h 1797350"/>
              <a:gd name="connsiteX16" fmla="*/ 990866 w 1026870"/>
              <a:gd name="connsiteY16" fmla="*/ 1790825 h 1797350"/>
              <a:gd name="connsiteX17" fmla="*/ 993246 w 1026870"/>
              <a:gd name="connsiteY17" fmla="*/ 1790824 h 1797350"/>
              <a:gd name="connsiteX0" fmla="*/ 809892 w 1026870"/>
              <a:gd name="connsiteY0" fmla="*/ 2508 h 1857499"/>
              <a:gd name="connsiteX1" fmla="*/ 700354 w 1026870"/>
              <a:gd name="connsiteY1" fmla="*/ 16795 h 1857499"/>
              <a:gd name="connsiteX2" fmla="*/ 590817 w 1026870"/>
              <a:gd name="connsiteY2" fmla="*/ 128714 h 1857499"/>
              <a:gd name="connsiteX3" fmla="*/ 476517 w 1026870"/>
              <a:gd name="connsiteY3" fmla="*/ 266826 h 1857499"/>
              <a:gd name="connsiteX4" fmla="*/ 238392 w 1026870"/>
              <a:gd name="connsiteY4" fmla="*/ 485901 h 1857499"/>
              <a:gd name="connsiteX5" fmla="*/ 74086 w 1026870"/>
              <a:gd name="connsiteY5" fmla="*/ 654970 h 1857499"/>
              <a:gd name="connsiteX6" fmla="*/ 2648 w 1026870"/>
              <a:gd name="connsiteY6" fmla="*/ 771651 h 1857499"/>
              <a:gd name="connsiteX7" fmla="*/ 19317 w 1026870"/>
              <a:gd name="connsiteY7" fmla="*/ 864520 h 1857499"/>
              <a:gd name="connsiteX8" fmla="*/ 57417 w 1026870"/>
              <a:gd name="connsiteY8" fmla="*/ 916908 h 1857499"/>
              <a:gd name="connsiteX9" fmla="*/ 186004 w 1026870"/>
              <a:gd name="connsiteY9" fmla="*/ 993108 h 1857499"/>
              <a:gd name="connsiteX10" fmla="*/ 509855 w 1026870"/>
              <a:gd name="connsiteY10" fmla="*/ 1171701 h 1857499"/>
              <a:gd name="connsiteX11" fmla="*/ 726548 w 1026870"/>
              <a:gd name="connsiteY11" fmla="*/ 1293144 h 1857499"/>
              <a:gd name="connsiteX12" fmla="*/ 857517 w 1026870"/>
              <a:gd name="connsiteY12" fmla="*/ 1390776 h 1857499"/>
              <a:gd name="connsiteX13" fmla="*/ 964674 w 1026870"/>
              <a:gd name="connsiteY13" fmla="*/ 1507456 h 1857499"/>
              <a:gd name="connsiteX14" fmla="*/ 998011 w 1026870"/>
              <a:gd name="connsiteY14" fmla="*/ 1576512 h 1857499"/>
              <a:gd name="connsiteX15" fmla="*/ 1026585 w 1026870"/>
              <a:gd name="connsiteY15" fmla="*/ 1702719 h 1857499"/>
              <a:gd name="connsiteX16" fmla="*/ 990866 w 1026870"/>
              <a:gd name="connsiteY16" fmla="*/ 1790825 h 1857499"/>
              <a:gd name="connsiteX17" fmla="*/ 919427 w 1026870"/>
              <a:gd name="connsiteY17" fmla="*/ 1857499 h 1857499"/>
              <a:gd name="connsiteX0" fmla="*/ 809892 w 1026870"/>
              <a:gd name="connsiteY0" fmla="*/ 2508 h 1857499"/>
              <a:gd name="connsiteX1" fmla="*/ 700354 w 1026870"/>
              <a:gd name="connsiteY1" fmla="*/ 16795 h 1857499"/>
              <a:gd name="connsiteX2" fmla="*/ 590817 w 1026870"/>
              <a:gd name="connsiteY2" fmla="*/ 128714 h 1857499"/>
              <a:gd name="connsiteX3" fmla="*/ 476517 w 1026870"/>
              <a:gd name="connsiteY3" fmla="*/ 266826 h 1857499"/>
              <a:gd name="connsiteX4" fmla="*/ 238392 w 1026870"/>
              <a:gd name="connsiteY4" fmla="*/ 485901 h 1857499"/>
              <a:gd name="connsiteX5" fmla="*/ 74086 w 1026870"/>
              <a:gd name="connsiteY5" fmla="*/ 654970 h 1857499"/>
              <a:gd name="connsiteX6" fmla="*/ 2648 w 1026870"/>
              <a:gd name="connsiteY6" fmla="*/ 771651 h 1857499"/>
              <a:gd name="connsiteX7" fmla="*/ 19317 w 1026870"/>
              <a:gd name="connsiteY7" fmla="*/ 864520 h 1857499"/>
              <a:gd name="connsiteX8" fmla="*/ 57417 w 1026870"/>
              <a:gd name="connsiteY8" fmla="*/ 916908 h 1857499"/>
              <a:gd name="connsiteX9" fmla="*/ 186004 w 1026870"/>
              <a:gd name="connsiteY9" fmla="*/ 993108 h 1857499"/>
              <a:gd name="connsiteX10" fmla="*/ 509855 w 1026870"/>
              <a:gd name="connsiteY10" fmla="*/ 1171701 h 1857499"/>
              <a:gd name="connsiteX11" fmla="*/ 726548 w 1026870"/>
              <a:gd name="connsiteY11" fmla="*/ 1293144 h 1857499"/>
              <a:gd name="connsiteX12" fmla="*/ 857517 w 1026870"/>
              <a:gd name="connsiteY12" fmla="*/ 1390776 h 1857499"/>
              <a:gd name="connsiteX13" fmla="*/ 917049 w 1026870"/>
              <a:gd name="connsiteY13" fmla="*/ 1488406 h 1857499"/>
              <a:gd name="connsiteX14" fmla="*/ 998011 w 1026870"/>
              <a:gd name="connsiteY14" fmla="*/ 1576512 h 1857499"/>
              <a:gd name="connsiteX15" fmla="*/ 1026585 w 1026870"/>
              <a:gd name="connsiteY15" fmla="*/ 1702719 h 1857499"/>
              <a:gd name="connsiteX16" fmla="*/ 990866 w 1026870"/>
              <a:gd name="connsiteY16" fmla="*/ 1790825 h 1857499"/>
              <a:gd name="connsiteX17" fmla="*/ 919427 w 1026870"/>
              <a:gd name="connsiteY17" fmla="*/ 1857499 h 1857499"/>
              <a:gd name="connsiteX0" fmla="*/ 809892 w 1026870"/>
              <a:gd name="connsiteY0" fmla="*/ 2508 h 1857499"/>
              <a:gd name="connsiteX1" fmla="*/ 700354 w 1026870"/>
              <a:gd name="connsiteY1" fmla="*/ 16795 h 1857499"/>
              <a:gd name="connsiteX2" fmla="*/ 590817 w 1026870"/>
              <a:gd name="connsiteY2" fmla="*/ 128714 h 1857499"/>
              <a:gd name="connsiteX3" fmla="*/ 476517 w 1026870"/>
              <a:gd name="connsiteY3" fmla="*/ 266826 h 1857499"/>
              <a:gd name="connsiteX4" fmla="*/ 238392 w 1026870"/>
              <a:gd name="connsiteY4" fmla="*/ 485901 h 1857499"/>
              <a:gd name="connsiteX5" fmla="*/ 74086 w 1026870"/>
              <a:gd name="connsiteY5" fmla="*/ 654970 h 1857499"/>
              <a:gd name="connsiteX6" fmla="*/ 2648 w 1026870"/>
              <a:gd name="connsiteY6" fmla="*/ 771651 h 1857499"/>
              <a:gd name="connsiteX7" fmla="*/ 19317 w 1026870"/>
              <a:gd name="connsiteY7" fmla="*/ 864520 h 1857499"/>
              <a:gd name="connsiteX8" fmla="*/ 57417 w 1026870"/>
              <a:gd name="connsiteY8" fmla="*/ 916908 h 1857499"/>
              <a:gd name="connsiteX9" fmla="*/ 186004 w 1026870"/>
              <a:gd name="connsiteY9" fmla="*/ 993108 h 1857499"/>
              <a:gd name="connsiteX10" fmla="*/ 509855 w 1026870"/>
              <a:gd name="connsiteY10" fmla="*/ 1171701 h 1857499"/>
              <a:gd name="connsiteX11" fmla="*/ 726548 w 1026870"/>
              <a:gd name="connsiteY11" fmla="*/ 1293144 h 1857499"/>
              <a:gd name="connsiteX12" fmla="*/ 857517 w 1026870"/>
              <a:gd name="connsiteY12" fmla="*/ 1390776 h 1857499"/>
              <a:gd name="connsiteX13" fmla="*/ 917049 w 1026870"/>
              <a:gd name="connsiteY13" fmla="*/ 1488406 h 1857499"/>
              <a:gd name="connsiteX14" fmla="*/ 945624 w 1026870"/>
              <a:gd name="connsiteY14" fmla="*/ 1578893 h 1857499"/>
              <a:gd name="connsiteX15" fmla="*/ 1026585 w 1026870"/>
              <a:gd name="connsiteY15" fmla="*/ 1702719 h 1857499"/>
              <a:gd name="connsiteX16" fmla="*/ 990866 w 1026870"/>
              <a:gd name="connsiteY16" fmla="*/ 1790825 h 1857499"/>
              <a:gd name="connsiteX17" fmla="*/ 919427 w 1026870"/>
              <a:gd name="connsiteY17" fmla="*/ 1857499 h 1857499"/>
              <a:gd name="connsiteX0" fmla="*/ 809892 w 990917"/>
              <a:gd name="connsiteY0" fmla="*/ 2508 h 1857499"/>
              <a:gd name="connsiteX1" fmla="*/ 700354 w 990917"/>
              <a:gd name="connsiteY1" fmla="*/ 16795 h 1857499"/>
              <a:gd name="connsiteX2" fmla="*/ 590817 w 990917"/>
              <a:gd name="connsiteY2" fmla="*/ 128714 h 1857499"/>
              <a:gd name="connsiteX3" fmla="*/ 476517 w 990917"/>
              <a:gd name="connsiteY3" fmla="*/ 266826 h 1857499"/>
              <a:gd name="connsiteX4" fmla="*/ 238392 w 990917"/>
              <a:gd name="connsiteY4" fmla="*/ 485901 h 1857499"/>
              <a:gd name="connsiteX5" fmla="*/ 74086 w 990917"/>
              <a:gd name="connsiteY5" fmla="*/ 654970 h 1857499"/>
              <a:gd name="connsiteX6" fmla="*/ 2648 w 990917"/>
              <a:gd name="connsiteY6" fmla="*/ 771651 h 1857499"/>
              <a:gd name="connsiteX7" fmla="*/ 19317 w 990917"/>
              <a:gd name="connsiteY7" fmla="*/ 864520 h 1857499"/>
              <a:gd name="connsiteX8" fmla="*/ 57417 w 990917"/>
              <a:gd name="connsiteY8" fmla="*/ 916908 h 1857499"/>
              <a:gd name="connsiteX9" fmla="*/ 186004 w 990917"/>
              <a:gd name="connsiteY9" fmla="*/ 993108 h 1857499"/>
              <a:gd name="connsiteX10" fmla="*/ 509855 w 990917"/>
              <a:gd name="connsiteY10" fmla="*/ 1171701 h 1857499"/>
              <a:gd name="connsiteX11" fmla="*/ 726548 w 990917"/>
              <a:gd name="connsiteY11" fmla="*/ 1293144 h 1857499"/>
              <a:gd name="connsiteX12" fmla="*/ 857517 w 990917"/>
              <a:gd name="connsiteY12" fmla="*/ 1390776 h 1857499"/>
              <a:gd name="connsiteX13" fmla="*/ 917049 w 990917"/>
              <a:gd name="connsiteY13" fmla="*/ 1488406 h 1857499"/>
              <a:gd name="connsiteX14" fmla="*/ 945624 w 990917"/>
              <a:gd name="connsiteY14" fmla="*/ 1578893 h 1857499"/>
              <a:gd name="connsiteX15" fmla="*/ 974197 w 990917"/>
              <a:gd name="connsiteY15" fmla="*/ 1667000 h 1857499"/>
              <a:gd name="connsiteX16" fmla="*/ 990866 w 990917"/>
              <a:gd name="connsiteY16" fmla="*/ 1790825 h 1857499"/>
              <a:gd name="connsiteX17" fmla="*/ 919427 w 990917"/>
              <a:gd name="connsiteY17" fmla="*/ 1857499 h 1857499"/>
              <a:gd name="connsiteX0" fmla="*/ 809892 w 974868"/>
              <a:gd name="connsiteY0" fmla="*/ 2508 h 1857499"/>
              <a:gd name="connsiteX1" fmla="*/ 700354 w 974868"/>
              <a:gd name="connsiteY1" fmla="*/ 16795 h 1857499"/>
              <a:gd name="connsiteX2" fmla="*/ 590817 w 974868"/>
              <a:gd name="connsiteY2" fmla="*/ 128714 h 1857499"/>
              <a:gd name="connsiteX3" fmla="*/ 476517 w 974868"/>
              <a:gd name="connsiteY3" fmla="*/ 266826 h 1857499"/>
              <a:gd name="connsiteX4" fmla="*/ 238392 w 974868"/>
              <a:gd name="connsiteY4" fmla="*/ 485901 h 1857499"/>
              <a:gd name="connsiteX5" fmla="*/ 74086 w 974868"/>
              <a:gd name="connsiteY5" fmla="*/ 654970 h 1857499"/>
              <a:gd name="connsiteX6" fmla="*/ 2648 w 974868"/>
              <a:gd name="connsiteY6" fmla="*/ 771651 h 1857499"/>
              <a:gd name="connsiteX7" fmla="*/ 19317 w 974868"/>
              <a:gd name="connsiteY7" fmla="*/ 864520 h 1857499"/>
              <a:gd name="connsiteX8" fmla="*/ 57417 w 974868"/>
              <a:gd name="connsiteY8" fmla="*/ 916908 h 1857499"/>
              <a:gd name="connsiteX9" fmla="*/ 186004 w 974868"/>
              <a:gd name="connsiteY9" fmla="*/ 993108 h 1857499"/>
              <a:gd name="connsiteX10" fmla="*/ 509855 w 974868"/>
              <a:gd name="connsiteY10" fmla="*/ 1171701 h 1857499"/>
              <a:gd name="connsiteX11" fmla="*/ 726548 w 974868"/>
              <a:gd name="connsiteY11" fmla="*/ 1293144 h 1857499"/>
              <a:gd name="connsiteX12" fmla="*/ 857517 w 974868"/>
              <a:gd name="connsiteY12" fmla="*/ 1390776 h 1857499"/>
              <a:gd name="connsiteX13" fmla="*/ 917049 w 974868"/>
              <a:gd name="connsiteY13" fmla="*/ 1488406 h 1857499"/>
              <a:gd name="connsiteX14" fmla="*/ 945624 w 974868"/>
              <a:gd name="connsiteY14" fmla="*/ 1578893 h 1857499"/>
              <a:gd name="connsiteX15" fmla="*/ 974197 w 974868"/>
              <a:gd name="connsiteY15" fmla="*/ 1667000 h 1857499"/>
              <a:gd name="connsiteX16" fmla="*/ 962291 w 974868"/>
              <a:gd name="connsiteY16" fmla="*/ 1740819 h 1857499"/>
              <a:gd name="connsiteX17" fmla="*/ 919427 w 974868"/>
              <a:gd name="connsiteY17" fmla="*/ 1857499 h 1857499"/>
              <a:gd name="connsiteX0" fmla="*/ 809892 w 974868"/>
              <a:gd name="connsiteY0" fmla="*/ 2508 h 1812256"/>
              <a:gd name="connsiteX1" fmla="*/ 700354 w 974868"/>
              <a:gd name="connsiteY1" fmla="*/ 16795 h 1812256"/>
              <a:gd name="connsiteX2" fmla="*/ 590817 w 974868"/>
              <a:gd name="connsiteY2" fmla="*/ 128714 h 1812256"/>
              <a:gd name="connsiteX3" fmla="*/ 476517 w 974868"/>
              <a:gd name="connsiteY3" fmla="*/ 266826 h 1812256"/>
              <a:gd name="connsiteX4" fmla="*/ 238392 w 974868"/>
              <a:gd name="connsiteY4" fmla="*/ 485901 h 1812256"/>
              <a:gd name="connsiteX5" fmla="*/ 74086 w 974868"/>
              <a:gd name="connsiteY5" fmla="*/ 654970 h 1812256"/>
              <a:gd name="connsiteX6" fmla="*/ 2648 w 974868"/>
              <a:gd name="connsiteY6" fmla="*/ 771651 h 1812256"/>
              <a:gd name="connsiteX7" fmla="*/ 19317 w 974868"/>
              <a:gd name="connsiteY7" fmla="*/ 864520 h 1812256"/>
              <a:gd name="connsiteX8" fmla="*/ 57417 w 974868"/>
              <a:gd name="connsiteY8" fmla="*/ 916908 h 1812256"/>
              <a:gd name="connsiteX9" fmla="*/ 186004 w 974868"/>
              <a:gd name="connsiteY9" fmla="*/ 993108 h 1812256"/>
              <a:gd name="connsiteX10" fmla="*/ 509855 w 974868"/>
              <a:gd name="connsiteY10" fmla="*/ 1171701 h 1812256"/>
              <a:gd name="connsiteX11" fmla="*/ 726548 w 974868"/>
              <a:gd name="connsiteY11" fmla="*/ 1293144 h 1812256"/>
              <a:gd name="connsiteX12" fmla="*/ 857517 w 974868"/>
              <a:gd name="connsiteY12" fmla="*/ 1390776 h 1812256"/>
              <a:gd name="connsiteX13" fmla="*/ 917049 w 974868"/>
              <a:gd name="connsiteY13" fmla="*/ 1488406 h 1812256"/>
              <a:gd name="connsiteX14" fmla="*/ 945624 w 974868"/>
              <a:gd name="connsiteY14" fmla="*/ 1578893 h 1812256"/>
              <a:gd name="connsiteX15" fmla="*/ 974197 w 974868"/>
              <a:gd name="connsiteY15" fmla="*/ 1667000 h 1812256"/>
              <a:gd name="connsiteX16" fmla="*/ 962291 w 974868"/>
              <a:gd name="connsiteY16" fmla="*/ 1740819 h 1812256"/>
              <a:gd name="connsiteX17" fmla="*/ 912284 w 974868"/>
              <a:gd name="connsiteY17" fmla="*/ 1812256 h 1812256"/>
              <a:gd name="connsiteX0" fmla="*/ 809892 w 974868"/>
              <a:gd name="connsiteY0" fmla="*/ 2508 h 1774156"/>
              <a:gd name="connsiteX1" fmla="*/ 700354 w 974868"/>
              <a:gd name="connsiteY1" fmla="*/ 16795 h 1774156"/>
              <a:gd name="connsiteX2" fmla="*/ 590817 w 974868"/>
              <a:gd name="connsiteY2" fmla="*/ 128714 h 1774156"/>
              <a:gd name="connsiteX3" fmla="*/ 476517 w 974868"/>
              <a:gd name="connsiteY3" fmla="*/ 266826 h 1774156"/>
              <a:gd name="connsiteX4" fmla="*/ 238392 w 974868"/>
              <a:gd name="connsiteY4" fmla="*/ 485901 h 1774156"/>
              <a:gd name="connsiteX5" fmla="*/ 74086 w 974868"/>
              <a:gd name="connsiteY5" fmla="*/ 654970 h 1774156"/>
              <a:gd name="connsiteX6" fmla="*/ 2648 w 974868"/>
              <a:gd name="connsiteY6" fmla="*/ 771651 h 1774156"/>
              <a:gd name="connsiteX7" fmla="*/ 19317 w 974868"/>
              <a:gd name="connsiteY7" fmla="*/ 864520 h 1774156"/>
              <a:gd name="connsiteX8" fmla="*/ 57417 w 974868"/>
              <a:gd name="connsiteY8" fmla="*/ 916908 h 1774156"/>
              <a:gd name="connsiteX9" fmla="*/ 186004 w 974868"/>
              <a:gd name="connsiteY9" fmla="*/ 993108 h 1774156"/>
              <a:gd name="connsiteX10" fmla="*/ 509855 w 974868"/>
              <a:gd name="connsiteY10" fmla="*/ 1171701 h 1774156"/>
              <a:gd name="connsiteX11" fmla="*/ 726548 w 974868"/>
              <a:gd name="connsiteY11" fmla="*/ 1293144 h 1774156"/>
              <a:gd name="connsiteX12" fmla="*/ 857517 w 974868"/>
              <a:gd name="connsiteY12" fmla="*/ 1390776 h 1774156"/>
              <a:gd name="connsiteX13" fmla="*/ 917049 w 974868"/>
              <a:gd name="connsiteY13" fmla="*/ 1488406 h 1774156"/>
              <a:gd name="connsiteX14" fmla="*/ 945624 w 974868"/>
              <a:gd name="connsiteY14" fmla="*/ 1578893 h 1774156"/>
              <a:gd name="connsiteX15" fmla="*/ 974197 w 974868"/>
              <a:gd name="connsiteY15" fmla="*/ 1667000 h 1774156"/>
              <a:gd name="connsiteX16" fmla="*/ 962291 w 974868"/>
              <a:gd name="connsiteY16" fmla="*/ 1740819 h 1774156"/>
              <a:gd name="connsiteX17" fmla="*/ 859896 w 974868"/>
              <a:gd name="connsiteY17" fmla="*/ 1774156 h 1774156"/>
              <a:gd name="connsiteX0" fmla="*/ 809892 w 974365"/>
              <a:gd name="connsiteY0" fmla="*/ 2508 h 1774156"/>
              <a:gd name="connsiteX1" fmla="*/ 700354 w 974365"/>
              <a:gd name="connsiteY1" fmla="*/ 16795 h 1774156"/>
              <a:gd name="connsiteX2" fmla="*/ 590817 w 974365"/>
              <a:gd name="connsiteY2" fmla="*/ 128714 h 1774156"/>
              <a:gd name="connsiteX3" fmla="*/ 476517 w 974365"/>
              <a:gd name="connsiteY3" fmla="*/ 266826 h 1774156"/>
              <a:gd name="connsiteX4" fmla="*/ 238392 w 974365"/>
              <a:gd name="connsiteY4" fmla="*/ 485901 h 1774156"/>
              <a:gd name="connsiteX5" fmla="*/ 74086 w 974365"/>
              <a:gd name="connsiteY5" fmla="*/ 654970 h 1774156"/>
              <a:gd name="connsiteX6" fmla="*/ 2648 w 974365"/>
              <a:gd name="connsiteY6" fmla="*/ 771651 h 1774156"/>
              <a:gd name="connsiteX7" fmla="*/ 19317 w 974365"/>
              <a:gd name="connsiteY7" fmla="*/ 864520 h 1774156"/>
              <a:gd name="connsiteX8" fmla="*/ 57417 w 974365"/>
              <a:gd name="connsiteY8" fmla="*/ 916908 h 1774156"/>
              <a:gd name="connsiteX9" fmla="*/ 186004 w 974365"/>
              <a:gd name="connsiteY9" fmla="*/ 993108 h 1774156"/>
              <a:gd name="connsiteX10" fmla="*/ 509855 w 974365"/>
              <a:gd name="connsiteY10" fmla="*/ 1171701 h 1774156"/>
              <a:gd name="connsiteX11" fmla="*/ 726548 w 974365"/>
              <a:gd name="connsiteY11" fmla="*/ 1293144 h 1774156"/>
              <a:gd name="connsiteX12" fmla="*/ 857517 w 974365"/>
              <a:gd name="connsiteY12" fmla="*/ 1390776 h 1774156"/>
              <a:gd name="connsiteX13" fmla="*/ 917049 w 974365"/>
              <a:gd name="connsiteY13" fmla="*/ 1488406 h 1774156"/>
              <a:gd name="connsiteX14" fmla="*/ 945624 w 974365"/>
              <a:gd name="connsiteY14" fmla="*/ 1578893 h 1774156"/>
              <a:gd name="connsiteX15" fmla="*/ 974197 w 974365"/>
              <a:gd name="connsiteY15" fmla="*/ 1667000 h 1774156"/>
              <a:gd name="connsiteX16" fmla="*/ 909904 w 974365"/>
              <a:gd name="connsiteY16" fmla="*/ 1707482 h 1774156"/>
              <a:gd name="connsiteX17" fmla="*/ 859896 w 974365"/>
              <a:gd name="connsiteY17" fmla="*/ 1774156 h 1774156"/>
              <a:gd name="connsiteX0" fmla="*/ 809892 w 947010"/>
              <a:gd name="connsiteY0" fmla="*/ 2508 h 1774156"/>
              <a:gd name="connsiteX1" fmla="*/ 700354 w 947010"/>
              <a:gd name="connsiteY1" fmla="*/ 16795 h 1774156"/>
              <a:gd name="connsiteX2" fmla="*/ 590817 w 947010"/>
              <a:gd name="connsiteY2" fmla="*/ 128714 h 1774156"/>
              <a:gd name="connsiteX3" fmla="*/ 476517 w 947010"/>
              <a:gd name="connsiteY3" fmla="*/ 266826 h 1774156"/>
              <a:gd name="connsiteX4" fmla="*/ 238392 w 947010"/>
              <a:gd name="connsiteY4" fmla="*/ 485901 h 1774156"/>
              <a:gd name="connsiteX5" fmla="*/ 74086 w 947010"/>
              <a:gd name="connsiteY5" fmla="*/ 654970 h 1774156"/>
              <a:gd name="connsiteX6" fmla="*/ 2648 w 947010"/>
              <a:gd name="connsiteY6" fmla="*/ 771651 h 1774156"/>
              <a:gd name="connsiteX7" fmla="*/ 19317 w 947010"/>
              <a:gd name="connsiteY7" fmla="*/ 864520 h 1774156"/>
              <a:gd name="connsiteX8" fmla="*/ 57417 w 947010"/>
              <a:gd name="connsiteY8" fmla="*/ 916908 h 1774156"/>
              <a:gd name="connsiteX9" fmla="*/ 186004 w 947010"/>
              <a:gd name="connsiteY9" fmla="*/ 993108 h 1774156"/>
              <a:gd name="connsiteX10" fmla="*/ 509855 w 947010"/>
              <a:gd name="connsiteY10" fmla="*/ 1171701 h 1774156"/>
              <a:gd name="connsiteX11" fmla="*/ 726548 w 947010"/>
              <a:gd name="connsiteY11" fmla="*/ 1293144 h 1774156"/>
              <a:gd name="connsiteX12" fmla="*/ 857517 w 947010"/>
              <a:gd name="connsiteY12" fmla="*/ 1390776 h 1774156"/>
              <a:gd name="connsiteX13" fmla="*/ 917049 w 947010"/>
              <a:gd name="connsiteY13" fmla="*/ 1488406 h 1774156"/>
              <a:gd name="connsiteX14" fmla="*/ 945624 w 947010"/>
              <a:gd name="connsiteY14" fmla="*/ 1578893 h 1774156"/>
              <a:gd name="connsiteX15" fmla="*/ 933716 w 947010"/>
              <a:gd name="connsiteY15" fmla="*/ 1631281 h 1774156"/>
              <a:gd name="connsiteX16" fmla="*/ 909904 w 947010"/>
              <a:gd name="connsiteY16" fmla="*/ 1707482 h 1774156"/>
              <a:gd name="connsiteX17" fmla="*/ 859896 w 947010"/>
              <a:gd name="connsiteY17" fmla="*/ 1774156 h 1774156"/>
              <a:gd name="connsiteX0" fmla="*/ 809892 w 938364"/>
              <a:gd name="connsiteY0" fmla="*/ 2508 h 1774156"/>
              <a:gd name="connsiteX1" fmla="*/ 700354 w 938364"/>
              <a:gd name="connsiteY1" fmla="*/ 16795 h 1774156"/>
              <a:gd name="connsiteX2" fmla="*/ 590817 w 938364"/>
              <a:gd name="connsiteY2" fmla="*/ 128714 h 1774156"/>
              <a:gd name="connsiteX3" fmla="*/ 476517 w 938364"/>
              <a:gd name="connsiteY3" fmla="*/ 266826 h 1774156"/>
              <a:gd name="connsiteX4" fmla="*/ 238392 w 938364"/>
              <a:gd name="connsiteY4" fmla="*/ 485901 h 1774156"/>
              <a:gd name="connsiteX5" fmla="*/ 74086 w 938364"/>
              <a:gd name="connsiteY5" fmla="*/ 654970 h 1774156"/>
              <a:gd name="connsiteX6" fmla="*/ 2648 w 938364"/>
              <a:gd name="connsiteY6" fmla="*/ 771651 h 1774156"/>
              <a:gd name="connsiteX7" fmla="*/ 19317 w 938364"/>
              <a:gd name="connsiteY7" fmla="*/ 864520 h 1774156"/>
              <a:gd name="connsiteX8" fmla="*/ 57417 w 938364"/>
              <a:gd name="connsiteY8" fmla="*/ 916908 h 1774156"/>
              <a:gd name="connsiteX9" fmla="*/ 186004 w 938364"/>
              <a:gd name="connsiteY9" fmla="*/ 993108 h 1774156"/>
              <a:gd name="connsiteX10" fmla="*/ 509855 w 938364"/>
              <a:gd name="connsiteY10" fmla="*/ 1171701 h 1774156"/>
              <a:gd name="connsiteX11" fmla="*/ 726548 w 938364"/>
              <a:gd name="connsiteY11" fmla="*/ 1293144 h 1774156"/>
              <a:gd name="connsiteX12" fmla="*/ 857517 w 938364"/>
              <a:gd name="connsiteY12" fmla="*/ 1390776 h 1774156"/>
              <a:gd name="connsiteX13" fmla="*/ 917049 w 938364"/>
              <a:gd name="connsiteY13" fmla="*/ 1488406 h 1774156"/>
              <a:gd name="connsiteX14" fmla="*/ 936099 w 938364"/>
              <a:gd name="connsiteY14" fmla="*/ 1566986 h 1774156"/>
              <a:gd name="connsiteX15" fmla="*/ 933716 w 938364"/>
              <a:gd name="connsiteY15" fmla="*/ 1631281 h 1774156"/>
              <a:gd name="connsiteX16" fmla="*/ 909904 w 938364"/>
              <a:gd name="connsiteY16" fmla="*/ 1707482 h 1774156"/>
              <a:gd name="connsiteX17" fmla="*/ 859896 w 938364"/>
              <a:gd name="connsiteY17" fmla="*/ 1774156 h 1774156"/>
              <a:gd name="connsiteX0" fmla="*/ 809892 w 934116"/>
              <a:gd name="connsiteY0" fmla="*/ 2508 h 1774156"/>
              <a:gd name="connsiteX1" fmla="*/ 700354 w 934116"/>
              <a:gd name="connsiteY1" fmla="*/ 16795 h 1774156"/>
              <a:gd name="connsiteX2" fmla="*/ 590817 w 934116"/>
              <a:gd name="connsiteY2" fmla="*/ 128714 h 1774156"/>
              <a:gd name="connsiteX3" fmla="*/ 476517 w 934116"/>
              <a:gd name="connsiteY3" fmla="*/ 266826 h 1774156"/>
              <a:gd name="connsiteX4" fmla="*/ 238392 w 934116"/>
              <a:gd name="connsiteY4" fmla="*/ 485901 h 1774156"/>
              <a:gd name="connsiteX5" fmla="*/ 74086 w 934116"/>
              <a:gd name="connsiteY5" fmla="*/ 654970 h 1774156"/>
              <a:gd name="connsiteX6" fmla="*/ 2648 w 934116"/>
              <a:gd name="connsiteY6" fmla="*/ 771651 h 1774156"/>
              <a:gd name="connsiteX7" fmla="*/ 19317 w 934116"/>
              <a:gd name="connsiteY7" fmla="*/ 864520 h 1774156"/>
              <a:gd name="connsiteX8" fmla="*/ 57417 w 934116"/>
              <a:gd name="connsiteY8" fmla="*/ 916908 h 1774156"/>
              <a:gd name="connsiteX9" fmla="*/ 186004 w 934116"/>
              <a:gd name="connsiteY9" fmla="*/ 993108 h 1774156"/>
              <a:gd name="connsiteX10" fmla="*/ 509855 w 934116"/>
              <a:gd name="connsiteY10" fmla="*/ 1171701 h 1774156"/>
              <a:gd name="connsiteX11" fmla="*/ 726548 w 934116"/>
              <a:gd name="connsiteY11" fmla="*/ 1293144 h 1774156"/>
              <a:gd name="connsiteX12" fmla="*/ 857517 w 934116"/>
              <a:gd name="connsiteY12" fmla="*/ 1390776 h 1774156"/>
              <a:gd name="connsiteX13" fmla="*/ 917049 w 934116"/>
              <a:gd name="connsiteY13" fmla="*/ 1488406 h 1774156"/>
              <a:gd name="connsiteX14" fmla="*/ 933716 w 934116"/>
              <a:gd name="connsiteY14" fmla="*/ 1631281 h 1774156"/>
              <a:gd name="connsiteX15" fmla="*/ 909904 w 934116"/>
              <a:gd name="connsiteY15" fmla="*/ 1707482 h 1774156"/>
              <a:gd name="connsiteX16" fmla="*/ 859896 w 934116"/>
              <a:gd name="connsiteY16" fmla="*/ 1774156 h 1774156"/>
              <a:gd name="connsiteX0" fmla="*/ 809892 w 936468"/>
              <a:gd name="connsiteY0" fmla="*/ 2508 h 1774156"/>
              <a:gd name="connsiteX1" fmla="*/ 700354 w 936468"/>
              <a:gd name="connsiteY1" fmla="*/ 16795 h 1774156"/>
              <a:gd name="connsiteX2" fmla="*/ 590817 w 936468"/>
              <a:gd name="connsiteY2" fmla="*/ 128714 h 1774156"/>
              <a:gd name="connsiteX3" fmla="*/ 476517 w 936468"/>
              <a:gd name="connsiteY3" fmla="*/ 266826 h 1774156"/>
              <a:gd name="connsiteX4" fmla="*/ 238392 w 936468"/>
              <a:gd name="connsiteY4" fmla="*/ 485901 h 1774156"/>
              <a:gd name="connsiteX5" fmla="*/ 74086 w 936468"/>
              <a:gd name="connsiteY5" fmla="*/ 654970 h 1774156"/>
              <a:gd name="connsiteX6" fmla="*/ 2648 w 936468"/>
              <a:gd name="connsiteY6" fmla="*/ 771651 h 1774156"/>
              <a:gd name="connsiteX7" fmla="*/ 19317 w 936468"/>
              <a:gd name="connsiteY7" fmla="*/ 864520 h 1774156"/>
              <a:gd name="connsiteX8" fmla="*/ 57417 w 936468"/>
              <a:gd name="connsiteY8" fmla="*/ 916908 h 1774156"/>
              <a:gd name="connsiteX9" fmla="*/ 186004 w 936468"/>
              <a:gd name="connsiteY9" fmla="*/ 993108 h 1774156"/>
              <a:gd name="connsiteX10" fmla="*/ 509855 w 936468"/>
              <a:gd name="connsiteY10" fmla="*/ 1171701 h 1774156"/>
              <a:gd name="connsiteX11" fmla="*/ 726548 w 936468"/>
              <a:gd name="connsiteY11" fmla="*/ 1293144 h 1774156"/>
              <a:gd name="connsiteX12" fmla="*/ 857517 w 936468"/>
              <a:gd name="connsiteY12" fmla="*/ 1390776 h 1774156"/>
              <a:gd name="connsiteX13" fmla="*/ 917049 w 936468"/>
              <a:gd name="connsiteY13" fmla="*/ 1488406 h 1774156"/>
              <a:gd name="connsiteX14" fmla="*/ 936098 w 936468"/>
              <a:gd name="connsiteY14" fmla="*/ 1581275 h 1774156"/>
              <a:gd name="connsiteX15" fmla="*/ 909904 w 936468"/>
              <a:gd name="connsiteY15" fmla="*/ 1707482 h 1774156"/>
              <a:gd name="connsiteX16" fmla="*/ 859896 w 936468"/>
              <a:gd name="connsiteY16" fmla="*/ 1774156 h 1774156"/>
              <a:gd name="connsiteX0" fmla="*/ 809892 w 936468"/>
              <a:gd name="connsiteY0" fmla="*/ 2508 h 1774156"/>
              <a:gd name="connsiteX1" fmla="*/ 700354 w 936468"/>
              <a:gd name="connsiteY1" fmla="*/ 16795 h 1774156"/>
              <a:gd name="connsiteX2" fmla="*/ 590817 w 936468"/>
              <a:gd name="connsiteY2" fmla="*/ 128714 h 1774156"/>
              <a:gd name="connsiteX3" fmla="*/ 476517 w 936468"/>
              <a:gd name="connsiteY3" fmla="*/ 266826 h 1774156"/>
              <a:gd name="connsiteX4" fmla="*/ 238392 w 936468"/>
              <a:gd name="connsiteY4" fmla="*/ 485901 h 1774156"/>
              <a:gd name="connsiteX5" fmla="*/ 74086 w 936468"/>
              <a:gd name="connsiteY5" fmla="*/ 654970 h 1774156"/>
              <a:gd name="connsiteX6" fmla="*/ 2648 w 936468"/>
              <a:gd name="connsiteY6" fmla="*/ 771651 h 1774156"/>
              <a:gd name="connsiteX7" fmla="*/ 19317 w 936468"/>
              <a:gd name="connsiteY7" fmla="*/ 864520 h 1774156"/>
              <a:gd name="connsiteX8" fmla="*/ 57417 w 936468"/>
              <a:gd name="connsiteY8" fmla="*/ 916908 h 1774156"/>
              <a:gd name="connsiteX9" fmla="*/ 186004 w 936468"/>
              <a:gd name="connsiteY9" fmla="*/ 993108 h 1774156"/>
              <a:gd name="connsiteX10" fmla="*/ 509855 w 936468"/>
              <a:gd name="connsiteY10" fmla="*/ 1171701 h 1774156"/>
              <a:gd name="connsiteX11" fmla="*/ 726548 w 936468"/>
              <a:gd name="connsiteY11" fmla="*/ 1293144 h 1774156"/>
              <a:gd name="connsiteX12" fmla="*/ 840848 w 936468"/>
              <a:gd name="connsiteY12" fmla="*/ 1390776 h 1774156"/>
              <a:gd name="connsiteX13" fmla="*/ 917049 w 936468"/>
              <a:gd name="connsiteY13" fmla="*/ 1488406 h 1774156"/>
              <a:gd name="connsiteX14" fmla="*/ 936098 w 936468"/>
              <a:gd name="connsiteY14" fmla="*/ 1581275 h 1774156"/>
              <a:gd name="connsiteX15" fmla="*/ 909904 w 936468"/>
              <a:gd name="connsiteY15" fmla="*/ 1707482 h 1774156"/>
              <a:gd name="connsiteX16" fmla="*/ 859896 w 936468"/>
              <a:gd name="connsiteY16" fmla="*/ 1774156 h 1774156"/>
              <a:gd name="connsiteX0" fmla="*/ 809892 w 936468"/>
              <a:gd name="connsiteY0" fmla="*/ 2508 h 1774156"/>
              <a:gd name="connsiteX1" fmla="*/ 700354 w 936468"/>
              <a:gd name="connsiteY1" fmla="*/ 16795 h 1774156"/>
              <a:gd name="connsiteX2" fmla="*/ 590817 w 936468"/>
              <a:gd name="connsiteY2" fmla="*/ 128714 h 1774156"/>
              <a:gd name="connsiteX3" fmla="*/ 476517 w 936468"/>
              <a:gd name="connsiteY3" fmla="*/ 266826 h 1774156"/>
              <a:gd name="connsiteX4" fmla="*/ 238392 w 936468"/>
              <a:gd name="connsiteY4" fmla="*/ 485901 h 1774156"/>
              <a:gd name="connsiteX5" fmla="*/ 74086 w 936468"/>
              <a:gd name="connsiteY5" fmla="*/ 654970 h 1774156"/>
              <a:gd name="connsiteX6" fmla="*/ 2648 w 936468"/>
              <a:gd name="connsiteY6" fmla="*/ 771651 h 1774156"/>
              <a:gd name="connsiteX7" fmla="*/ 19317 w 936468"/>
              <a:gd name="connsiteY7" fmla="*/ 864520 h 1774156"/>
              <a:gd name="connsiteX8" fmla="*/ 57417 w 936468"/>
              <a:gd name="connsiteY8" fmla="*/ 916908 h 1774156"/>
              <a:gd name="connsiteX9" fmla="*/ 186004 w 936468"/>
              <a:gd name="connsiteY9" fmla="*/ 993108 h 1774156"/>
              <a:gd name="connsiteX10" fmla="*/ 509855 w 936468"/>
              <a:gd name="connsiteY10" fmla="*/ 1171701 h 1774156"/>
              <a:gd name="connsiteX11" fmla="*/ 719404 w 936468"/>
              <a:gd name="connsiteY11" fmla="*/ 1297906 h 1774156"/>
              <a:gd name="connsiteX12" fmla="*/ 840848 w 936468"/>
              <a:gd name="connsiteY12" fmla="*/ 1390776 h 1774156"/>
              <a:gd name="connsiteX13" fmla="*/ 917049 w 936468"/>
              <a:gd name="connsiteY13" fmla="*/ 1488406 h 1774156"/>
              <a:gd name="connsiteX14" fmla="*/ 936098 w 936468"/>
              <a:gd name="connsiteY14" fmla="*/ 1581275 h 1774156"/>
              <a:gd name="connsiteX15" fmla="*/ 909904 w 936468"/>
              <a:gd name="connsiteY15" fmla="*/ 1707482 h 1774156"/>
              <a:gd name="connsiteX16" fmla="*/ 859896 w 936468"/>
              <a:gd name="connsiteY16" fmla="*/ 1774156 h 1774156"/>
              <a:gd name="connsiteX0" fmla="*/ 809892 w 936468"/>
              <a:gd name="connsiteY0" fmla="*/ 2508 h 1771775"/>
              <a:gd name="connsiteX1" fmla="*/ 700354 w 936468"/>
              <a:gd name="connsiteY1" fmla="*/ 16795 h 1771775"/>
              <a:gd name="connsiteX2" fmla="*/ 590817 w 936468"/>
              <a:gd name="connsiteY2" fmla="*/ 128714 h 1771775"/>
              <a:gd name="connsiteX3" fmla="*/ 476517 w 936468"/>
              <a:gd name="connsiteY3" fmla="*/ 266826 h 1771775"/>
              <a:gd name="connsiteX4" fmla="*/ 238392 w 936468"/>
              <a:gd name="connsiteY4" fmla="*/ 485901 h 1771775"/>
              <a:gd name="connsiteX5" fmla="*/ 74086 w 936468"/>
              <a:gd name="connsiteY5" fmla="*/ 654970 h 1771775"/>
              <a:gd name="connsiteX6" fmla="*/ 2648 w 936468"/>
              <a:gd name="connsiteY6" fmla="*/ 771651 h 1771775"/>
              <a:gd name="connsiteX7" fmla="*/ 19317 w 936468"/>
              <a:gd name="connsiteY7" fmla="*/ 864520 h 1771775"/>
              <a:gd name="connsiteX8" fmla="*/ 57417 w 936468"/>
              <a:gd name="connsiteY8" fmla="*/ 916908 h 1771775"/>
              <a:gd name="connsiteX9" fmla="*/ 186004 w 936468"/>
              <a:gd name="connsiteY9" fmla="*/ 993108 h 1771775"/>
              <a:gd name="connsiteX10" fmla="*/ 509855 w 936468"/>
              <a:gd name="connsiteY10" fmla="*/ 1171701 h 1771775"/>
              <a:gd name="connsiteX11" fmla="*/ 719404 w 936468"/>
              <a:gd name="connsiteY11" fmla="*/ 1297906 h 1771775"/>
              <a:gd name="connsiteX12" fmla="*/ 840848 w 936468"/>
              <a:gd name="connsiteY12" fmla="*/ 1390776 h 1771775"/>
              <a:gd name="connsiteX13" fmla="*/ 917049 w 936468"/>
              <a:gd name="connsiteY13" fmla="*/ 1488406 h 1771775"/>
              <a:gd name="connsiteX14" fmla="*/ 936098 w 936468"/>
              <a:gd name="connsiteY14" fmla="*/ 1581275 h 1771775"/>
              <a:gd name="connsiteX15" fmla="*/ 909904 w 936468"/>
              <a:gd name="connsiteY15" fmla="*/ 1707482 h 1771775"/>
              <a:gd name="connsiteX16" fmla="*/ 905139 w 936468"/>
              <a:gd name="connsiteY16" fmla="*/ 1771775 h 1771775"/>
              <a:gd name="connsiteX0" fmla="*/ 809892 w 937542"/>
              <a:gd name="connsiteY0" fmla="*/ 2508 h 1771775"/>
              <a:gd name="connsiteX1" fmla="*/ 700354 w 937542"/>
              <a:gd name="connsiteY1" fmla="*/ 16795 h 1771775"/>
              <a:gd name="connsiteX2" fmla="*/ 590817 w 937542"/>
              <a:gd name="connsiteY2" fmla="*/ 128714 h 1771775"/>
              <a:gd name="connsiteX3" fmla="*/ 476517 w 937542"/>
              <a:gd name="connsiteY3" fmla="*/ 266826 h 1771775"/>
              <a:gd name="connsiteX4" fmla="*/ 238392 w 937542"/>
              <a:gd name="connsiteY4" fmla="*/ 485901 h 1771775"/>
              <a:gd name="connsiteX5" fmla="*/ 74086 w 937542"/>
              <a:gd name="connsiteY5" fmla="*/ 654970 h 1771775"/>
              <a:gd name="connsiteX6" fmla="*/ 2648 w 937542"/>
              <a:gd name="connsiteY6" fmla="*/ 771651 h 1771775"/>
              <a:gd name="connsiteX7" fmla="*/ 19317 w 937542"/>
              <a:gd name="connsiteY7" fmla="*/ 864520 h 1771775"/>
              <a:gd name="connsiteX8" fmla="*/ 57417 w 937542"/>
              <a:gd name="connsiteY8" fmla="*/ 916908 h 1771775"/>
              <a:gd name="connsiteX9" fmla="*/ 186004 w 937542"/>
              <a:gd name="connsiteY9" fmla="*/ 993108 h 1771775"/>
              <a:gd name="connsiteX10" fmla="*/ 509855 w 937542"/>
              <a:gd name="connsiteY10" fmla="*/ 1171701 h 1771775"/>
              <a:gd name="connsiteX11" fmla="*/ 719404 w 937542"/>
              <a:gd name="connsiteY11" fmla="*/ 1297906 h 1771775"/>
              <a:gd name="connsiteX12" fmla="*/ 840848 w 937542"/>
              <a:gd name="connsiteY12" fmla="*/ 1390776 h 1771775"/>
              <a:gd name="connsiteX13" fmla="*/ 917049 w 937542"/>
              <a:gd name="connsiteY13" fmla="*/ 1488406 h 1771775"/>
              <a:gd name="connsiteX14" fmla="*/ 936098 w 937542"/>
              <a:gd name="connsiteY14" fmla="*/ 1581275 h 1771775"/>
              <a:gd name="connsiteX15" fmla="*/ 933716 w 937542"/>
              <a:gd name="connsiteY15" fmla="*/ 1702719 h 1771775"/>
              <a:gd name="connsiteX16" fmla="*/ 905139 w 937542"/>
              <a:gd name="connsiteY16" fmla="*/ 1771775 h 1771775"/>
              <a:gd name="connsiteX0" fmla="*/ 809892 w 937542"/>
              <a:gd name="connsiteY0" fmla="*/ 2508 h 1769394"/>
              <a:gd name="connsiteX1" fmla="*/ 700354 w 937542"/>
              <a:gd name="connsiteY1" fmla="*/ 16795 h 1769394"/>
              <a:gd name="connsiteX2" fmla="*/ 590817 w 937542"/>
              <a:gd name="connsiteY2" fmla="*/ 128714 h 1769394"/>
              <a:gd name="connsiteX3" fmla="*/ 476517 w 937542"/>
              <a:gd name="connsiteY3" fmla="*/ 266826 h 1769394"/>
              <a:gd name="connsiteX4" fmla="*/ 238392 w 937542"/>
              <a:gd name="connsiteY4" fmla="*/ 485901 h 1769394"/>
              <a:gd name="connsiteX5" fmla="*/ 74086 w 937542"/>
              <a:gd name="connsiteY5" fmla="*/ 654970 h 1769394"/>
              <a:gd name="connsiteX6" fmla="*/ 2648 w 937542"/>
              <a:gd name="connsiteY6" fmla="*/ 771651 h 1769394"/>
              <a:gd name="connsiteX7" fmla="*/ 19317 w 937542"/>
              <a:gd name="connsiteY7" fmla="*/ 864520 h 1769394"/>
              <a:gd name="connsiteX8" fmla="*/ 57417 w 937542"/>
              <a:gd name="connsiteY8" fmla="*/ 916908 h 1769394"/>
              <a:gd name="connsiteX9" fmla="*/ 186004 w 937542"/>
              <a:gd name="connsiteY9" fmla="*/ 993108 h 1769394"/>
              <a:gd name="connsiteX10" fmla="*/ 509855 w 937542"/>
              <a:gd name="connsiteY10" fmla="*/ 1171701 h 1769394"/>
              <a:gd name="connsiteX11" fmla="*/ 719404 w 937542"/>
              <a:gd name="connsiteY11" fmla="*/ 1297906 h 1769394"/>
              <a:gd name="connsiteX12" fmla="*/ 840848 w 937542"/>
              <a:gd name="connsiteY12" fmla="*/ 1390776 h 1769394"/>
              <a:gd name="connsiteX13" fmla="*/ 917049 w 937542"/>
              <a:gd name="connsiteY13" fmla="*/ 1488406 h 1769394"/>
              <a:gd name="connsiteX14" fmla="*/ 936098 w 937542"/>
              <a:gd name="connsiteY14" fmla="*/ 1581275 h 1769394"/>
              <a:gd name="connsiteX15" fmla="*/ 933716 w 937542"/>
              <a:gd name="connsiteY15" fmla="*/ 1702719 h 1769394"/>
              <a:gd name="connsiteX16" fmla="*/ 919427 w 937542"/>
              <a:gd name="connsiteY16" fmla="*/ 1769394 h 1769394"/>
              <a:gd name="connsiteX0" fmla="*/ 812273 w 937542"/>
              <a:gd name="connsiteY0" fmla="*/ 830 h 1779622"/>
              <a:gd name="connsiteX1" fmla="*/ 700354 w 937542"/>
              <a:gd name="connsiteY1" fmla="*/ 27023 h 1779622"/>
              <a:gd name="connsiteX2" fmla="*/ 590817 w 937542"/>
              <a:gd name="connsiteY2" fmla="*/ 138942 h 1779622"/>
              <a:gd name="connsiteX3" fmla="*/ 476517 w 937542"/>
              <a:gd name="connsiteY3" fmla="*/ 277054 h 1779622"/>
              <a:gd name="connsiteX4" fmla="*/ 238392 w 937542"/>
              <a:gd name="connsiteY4" fmla="*/ 496129 h 1779622"/>
              <a:gd name="connsiteX5" fmla="*/ 74086 w 937542"/>
              <a:gd name="connsiteY5" fmla="*/ 665198 h 1779622"/>
              <a:gd name="connsiteX6" fmla="*/ 2648 w 937542"/>
              <a:gd name="connsiteY6" fmla="*/ 781879 h 1779622"/>
              <a:gd name="connsiteX7" fmla="*/ 19317 w 937542"/>
              <a:gd name="connsiteY7" fmla="*/ 874748 h 1779622"/>
              <a:gd name="connsiteX8" fmla="*/ 57417 w 937542"/>
              <a:gd name="connsiteY8" fmla="*/ 927136 h 1779622"/>
              <a:gd name="connsiteX9" fmla="*/ 186004 w 937542"/>
              <a:gd name="connsiteY9" fmla="*/ 1003336 h 1779622"/>
              <a:gd name="connsiteX10" fmla="*/ 509855 w 937542"/>
              <a:gd name="connsiteY10" fmla="*/ 1181929 h 1779622"/>
              <a:gd name="connsiteX11" fmla="*/ 719404 w 937542"/>
              <a:gd name="connsiteY11" fmla="*/ 1308134 h 1779622"/>
              <a:gd name="connsiteX12" fmla="*/ 840848 w 937542"/>
              <a:gd name="connsiteY12" fmla="*/ 1401004 h 1779622"/>
              <a:gd name="connsiteX13" fmla="*/ 917049 w 937542"/>
              <a:gd name="connsiteY13" fmla="*/ 1498634 h 1779622"/>
              <a:gd name="connsiteX14" fmla="*/ 936098 w 937542"/>
              <a:gd name="connsiteY14" fmla="*/ 1591503 h 1779622"/>
              <a:gd name="connsiteX15" fmla="*/ 933716 w 937542"/>
              <a:gd name="connsiteY15" fmla="*/ 1712947 h 1779622"/>
              <a:gd name="connsiteX16" fmla="*/ 919427 w 937542"/>
              <a:gd name="connsiteY16" fmla="*/ 1779622 h 1779622"/>
              <a:gd name="connsiteX0" fmla="*/ 812273 w 937542"/>
              <a:gd name="connsiteY0" fmla="*/ 0 h 1778792"/>
              <a:gd name="connsiteX1" fmla="*/ 700354 w 937542"/>
              <a:gd name="connsiteY1" fmla="*/ 26193 h 1778792"/>
              <a:gd name="connsiteX2" fmla="*/ 590817 w 937542"/>
              <a:gd name="connsiteY2" fmla="*/ 138112 h 1778792"/>
              <a:gd name="connsiteX3" fmla="*/ 476517 w 937542"/>
              <a:gd name="connsiteY3" fmla="*/ 276224 h 1778792"/>
              <a:gd name="connsiteX4" fmla="*/ 238392 w 937542"/>
              <a:gd name="connsiteY4" fmla="*/ 495299 h 1778792"/>
              <a:gd name="connsiteX5" fmla="*/ 74086 w 937542"/>
              <a:gd name="connsiteY5" fmla="*/ 664368 h 1778792"/>
              <a:gd name="connsiteX6" fmla="*/ 2648 w 937542"/>
              <a:gd name="connsiteY6" fmla="*/ 781049 h 1778792"/>
              <a:gd name="connsiteX7" fmla="*/ 19317 w 937542"/>
              <a:gd name="connsiteY7" fmla="*/ 873918 h 1778792"/>
              <a:gd name="connsiteX8" fmla="*/ 57417 w 937542"/>
              <a:gd name="connsiteY8" fmla="*/ 926306 h 1778792"/>
              <a:gd name="connsiteX9" fmla="*/ 186004 w 937542"/>
              <a:gd name="connsiteY9" fmla="*/ 1002506 h 1778792"/>
              <a:gd name="connsiteX10" fmla="*/ 509855 w 937542"/>
              <a:gd name="connsiteY10" fmla="*/ 1181099 h 1778792"/>
              <a:gd name="connsiteX11" fmla="*/ 719404 w 937542"/>
              <a:gd name="connsiteY11" fmla="*/ 1307304 h 1778792"/>
              <a:gd name="connsiteX12" fmla="*/ 840848 w 937542"/>
              <a:gd name="connsiteY12" fmla="*/ 1400174 h 1778792"/>
              <a:gd name="connsiteX13" fmla="*/ 917049 w 937542"/>
              <a:gd name="connsiteY13" fmla="*/ 1497804 h 1778792"/>
              <a:gd name="connsiteX14" fmla="*/ 936098 w 937542"/>
              <a:gd name="connsiteY14" fmla="*/ 1590673 h 1778792"/>
              <a:gd name="connsiteX15" fmla="*/ 933716 w 937542"/>
              <a:gd name="connsiteY15" fmla="*/ 1712117 h 1778792"/>
              <a:gd name="connsiteX16" fmla="*/ 919427 w 937542"/>
              <a:gd name="connsiteY16" fmla="*/ 1778792 h 1778792"/>
              <a:gd name="connsiteX0" fmla="*/ 812273 w 937542"/>
              <a:gd name="connsiteY0" fmla="*/ 0 h 1778792"/>
              <a:gd name="connsiteX1" fmla="*/ 700354 w 937542"/>
              <a:gd name="connsiteY1" fmla="*/ 26193 h 1778792"/>
              <a:gd name="connsiteX2" fmla="*/ 590817 w 937542"/>
              <a:gd name="connsiteY2" fmla="*/ 138112 h 1778792"/>
              <a:gd name="connsiteX3" fmla="*/ 476517 w 937542"/>
              <a:gd name="connsiteY3" fmla="*/ 276224 h 1778792"/>
              <a:gd name="connsiteX4" fmla="*/ 238392 w 937542"/>
              <a:gd name="connsiteY4" fmla="*/ 495299 h 1778792"/>
              <a:gd name="connsiteX5" fmla="*/ 74086 w 937542"/>
              <a:gd name="connsiteY5" fmla="*/ 664368 h 1778792"/>
              <a:gd name="connsiteX6" fmla="*/ 2648 w 937542"/>
              <a:gd name="connsiteY6" fmla="*/ 781049 h 1778792"/>
              <a:gd name="connsiteX7" fmla="*/ 19317 w 937542"/>
              <a:gd name="connsiteY7" fmla="*/ 873918 h 1778792"/>
              <a:gd name="connsiteX8" fmla="*/ 57417 w 937542"/>
              <a:gd name="connsiteY8" fmla="*/ 926306 h 1778792"/>
              <a:gd name="connsiteX9" fmla="*/ 186004 w 937542"/>
              <a:gd name="connsiteY9" fmla="*/ 1002506 h 1778792"/>
              <a:gd name="connsiteX10" fmla="*/ 509855 w 937542"/>
              <a:gd name="connsiteY10" fmla="*/ 1181099 h 1778792"/>
              <a:gd name="connsiteX11" fmla="*/ 719404 w 937542"/>
              <a:gd name="connsiteY11" fmla="*/ 1307304 h 1778792"/>
              <a:gd name="connsiteX12" fmla="*/ 840848 w 937542"/>
              <a:gd name="connsiteY12" fmla="*/ 1400174 h 1778792"/>
              <a:gd name="connsiteX13" fmla="*/ 917049 w 937542"/>
              <a:gd name="connsiteY13" fmla="*/ 1497804 h 1778792"/>
              <a:gd name="connsiteX14" fmla="*/ 936098 w 937542"/>
              <a:gd name="connsiteY14" fmla="*/ 1590673 h 1778792"/>
              <a:gd name="connsiteX15" fmla="*/ 933716 w 937542"/>
              <a:gd name="connsiteY15" fmla="*/ 1712117 h 1778792"/>
              <a:gd name="connsiteX16" fmla="*/ 919427 w 937542"/>
              <a:gd name="connsiteY16" fmla="*/ 1778792 h 1778792"/>
              <a:gd name="connsiteX0" fmla="*/ 812273 w 937542"/>
              <a:gd name="connsiteY0" fmla="*/ 0 h 1778792"/>
              <a:gd name="connsiteX1" fmla="*/ 700354 w 937542"/>
              <a:gd name="connsiteY1" fmla="*/ 26193 h 1778792"/>
              <a:gd name="connsiteX2" fmla="*/ 590817 w 937542"/>
              <a:gd name="connsiteY2" fmla="*/ 138112 h 1778792"/>
              <a:gd name="connsiteX3" fmla="*/ 476517 w 937542"/>
              <a:gd name="connsiteY3" fmla="*/ 276224 h 1778792"/>
              <a:gd name="connsiteX4" fmla="*/ 238392 w 937542"/>
              <a:gd name="connsiteY4" fmla="*/ 495299 h 1778792"/>
              <a:gd name="connsiteX5" fmla="*/ 74086 w 937542"/>
              <a:gd name="connsiteY5" fmla="*/ 664368 h 1778792"/>
              <a:gd name="connsiteX6" fmla="*/ 2648 w 937542"/>
              <a:gd name="connsiteY6" fmla="*/ 781049 h 1778792"/>
              <a:gd name="connsiteX7" fmla="*/ 19317 w 937542"/>
              <a:gd name="connsiteY7" fmla="*/ 873918 h 1778792"/>
              <a:gd name="connsiteX8" fmla="*/ 57417 w 937542"/>
              <a:gd name="connsiteY8" fmla="*/ 926306 h 1778792"/>
              <a:gd name="connsiteX9" fmla="*/ 186004 w 937542"/>
              <a:gd name="connsiteY9" fmla="*/ 1002506 h 1778792"/>
              <a:gd name="connsiteX10" fmla="*/ 509855 w 937542"/>
              <a:gd name="connsiteY10" fmla="*/ 1181099 h 1778792"/>
              <a:gd name="connsiteX11" fmla="*/ 719404 w 937542"/>
              <a:gd name="connsiteY11" fmla="*/ 1307304 h 1778792"/>
              <a:gd name="connsiteX12" fmla="*/ 840848 w 937542"/>
              <a:gd name="connsiteY12" fmla="*/ 1400174 h 1778792"/>
              <a:gd name="connsiteX13" fmla="*/ 917049 w 937542"/>
              <a:gd name="connsiteY13" fmla="*/ 1497804 h 1778792"/>
              <a:gd name="connsiteX14" fmla="*/ 936098 w 937542"/>
              <a:gd name="connsiteY14" fmla="*/ 1590673 h 1778792"/>
              <a:gd name="connsiteX15" fmla="*/ 933716 w 937542"/>
              <a:gd name="connsiteY15" fmla="*/ 1712117 h 1778792"/>
              <a:gd name="connsiteX16" fmla="*/ 919427 w 937542"/>
              <a:gd name="connsiteY16" fmla="*/ 1778792 h 1778792"/>
              <a:gd name="connsiteX0" fmla="*/ 812273 w 937542"/>
              <a:gd name="connsiteY0" fmla="*/ 0 h 1778792"/>
              <a:gd name="connsiteX1" fmla="*/ 700354 w 937542"/>
              <a:gd name="connsiteY1" fmla="*/ 26193 h 1778792"/>
              <a:gd name="connsiteX2" fmla="*/ 590817 w 937542"/>
              <a:gd name="connsiteY2" fmla="*/ 138112 h 1778792"/>
              <a:gd name="connsiteX3" fmla="*/ 476517 w 937542"/>
              <a:gd name="connsiteY3" fmla="*/ 276224 h 1778792"/>
              <a:gd name="connsiteX4" fmla="*/ 238392 w 937542"/>
              <a:gd name="connsiteY4" fmla="*/ 495299 h 1778792"/>
              <a:gd name="connsiteX5" fmla="*/ 74086 w 937542"/>
              <a:gd name="connsiteY5" fmla="*/ 664368 h 1778792"/>
              <a:gd name="connsiteX6" fmla="*/ 2648 w 937542"/>
              <a:gd name="connsiteY6" fmla="*/ 781049 h 1778792"/>
              <a:gd name="connsiteX7" fmla="*/ 19317 w 937542"/>
              <a:gd name="connsiteY7" fmla="*/ 873918 h 1778792"/>
              <a:gd name="connsiteX8" fmla="*/ 57417 w 937542"/>
              <a:gd name="connsiteY8" fmla="*/ 926306 h 1778792"/>
              <a:gd name="connsiteX9" fmla="*/ 186004 w 937542"/>
              <a:gd name="connsiteY9" fmla="*/ 1002506 h 1778792"/>
              <a:gd name="connsiteX10" fmla="*/ 509855 w 937542"/>
              <a:gd name="connsiteY10" fmla="*/ 1181099 h 1778792"/>
              <a:gd name="connsiteX11" fmla="*/ 719404 w 937542"/>
              <a:gd name="connsiteY11" fmla="*/ 1307304 h 1778792"/>
              <a:gd name="connsiteX12" fmla="*/ 840848 w 937542"/>
              <a:gd name="connsiteY12" fmla="*/ 1400174 h 1778792"/>
              <a:gd name="connsiteX13" fmla="*/ 917049 w 937542"/>
              <a:gd name="connsiteY13" fmla="*/ 1497804 h 1778792"/>
              <a:gd name="connsiteX14" fmla="*/ 936098 w 937542"/>
              <a:gd name="connsiteY14" fmla="*/ 1590673 h 1778792"/>
              <a:gd name="connsiteX15" fmla="*/ 933716 w 937542"/>
              <a:gd name="connsiteY15" fmla="*/ 1712117 h 1778792"/>
              <a:gd name="connsiteX16" fmla="*/ 919427 w 937542"/>
              <a:gd name="connsiteY16" fmla="*/ 1778792 h 1778792"/>
              <a:gd name="connsiteX0" fmla="*/ 812273 w 937542"/>
              <a:gd name="connsiteY0" fmla="*/ 0 h 1781174"/>
              <a:gd name="connsiteX1" fmla="*/ 700354 w 937542"/>
              <a:gd name="connsiteY1" fmla="*/ 28575 h 1781174"/>
              <a:gd name="connsiteX2" fmla="*/ 590817 w 937542"/>
              <a:gd name="connsiteY2" fmla="*/ 140494 h 1781174"/>
              <a:gd name="connsiteX3" fmla="*/ 476517 w 937542"/>
              <a:gd name="connsiteY3" fmla="*/ 278606 h 1781174"/>
              <a:gd name="connsiteX4" fmla="*/ 238392 w 937542"/>
              <a:gd name="connsiteY4" fmla="*/ 497681 h 1781174"/>
              <a:gd name="connsiteX5" fmla="*/ 74086 w 937542"/>
              <a:gd name="connsiteY5" fmla="*/ 666750 h 1781174"/>
              <a:gd name="connsiteX6" fmla="*/ 2648 w 937542"/>
              <a:gd name="connsiteY6" fmla="*/ 783431 h 1781174"/>
              <a:gd name="connsiteX7" fmla="*/ 19317 w 937542"/>
              <a:gd name="connsiteY7" fmla="*/ 876300 h 1781174"/>
              <a:gd name="connsiteX8" fmla="*/ 57417 w 937542"/>
              <a:gd name="connsiteY8" fmla="*/ 928688 h 1781174"/>
              <a:gd name="connsiteX9" fmla="*/ 186004 w 937542"/>
              <a:gd name="connsiteY9" fmla="*/ 1004888 h 1781174"/>
              <a:gd name="connsiteX10" fmla="*/ 509855 w 937542"/>
              <a:gd name="connsiteY10" fmla="*/ 1183481 h 1781174"/>
              <a:gd name="connsiteX11" fmla="*/ 719404 w 937542"/>
              <a:gd name="connsiteY11" fmla="*/ 1309686 h 1781174"/>
              <a:gd name="connsiteX12" fmla="*/ 840848 w 937542"/>
              <a:gd name="connsiteY12" fmla="*/ 1402556 h 1781174"/>
              <a:gd name="connsiteX13" fmla="*/ 917049 w 937542"/>
              <a:gd name="connsiteY13" fmla="*/ 1500186 h 1781174"/>
              <a:gd name="connsiteX14" fmla="*/ 936098 w 937542"/>
              <a:gd name="connsiteY14" fmla="*/ 1593055 h 1781174"/>
              <a:gd name="connsiteX15" fmla="*/ 933716 w 937542"/>
              <a:gd name="connsiteY15" fmla="*/ 1714499 h 1781174"/>
              <a:gd name="connsiteX16" fmla="*/ 919427 w 937542"/>
              <a:gd name="connsiteY16" fmla="*/ 1781174 h 178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37542" h="1781174">
                <a:moveTo>
                  <a:pt x="812273" y="0"/>
                </a:moveTo>
                <a:cubicBezTo>
                  <a:pt x="766235" y="8532"/>
                  <a:pt x="737263" y="5159"/>
                  <a:pt x="700354" y="28575"/>
                </a:cubicBezTo>
                <a:cubicBezTo>
                  <a:pt x="663445" y="51991"/>
                  <a:pt x="628123" y="98822"/>
                  <a:pt x="590817" y="140494"/>
                </a:cubicBezTo>
                <a:cubicBezTo>
                  <a:pt x="553511" y="182166"/>
                  <a:pt x="535254" y="219075"/>
                  <a:pt x="476517" y="278606"/>
                </a:cubicBezTo>
                <a:cubicBezTo>
                  <a:pt x="417780" y="338137"/>
                  <a:pt x="305464" y="432990"/>
                  <a:pt x="238392" y="497681"/>
                </a:cubicBezTo>
                <a:cubicBezTo>
                  <a:pt x="171320" y="562372"/>
                  <a:pt x="113377" y="619125"/>
                  <a:pt x="74086" y="666750"/>
                </a:cubicBezTo>
                <a:cubicBezTo>
                  <a:pt x="34795" y="714375"/>
                  <a:pt x="11776" y="748506"/>
                  <a:pt x="2648" y="783431"/>
                </a:cubicBezTo>
                <a:cubicBezTo>
                  <a:pt x="-6480" y="818356"/>
                  <a:pt x="10189" y="852091"/>
                  <a:pt x="19317" y="876300"/>
                </a:cubicBezTo>
                <a:cubicBezTo>
                  <a:pt x="28445" y="900509"/>
                  <a:pt x="29636" y="907257"/>
                  <a:pt x="57417" y="928688"/>
                </a:cubicBezTo>
                <a:cubicBezTo>
                  <a:pt x="85198" y="950119"/>
                  <a:pt x="110598" y="962423"/>
                  <a:pt x="186004" y="1004888"/>
                </a:cubicBezTo>
                <a:cubicBezTo>
                  <a:pt x="261410" y="1047353"/>
                  <a:pt x="420955" y="1132681"/>
                  <a:pt x="509855" y="1183481"/>
                </a:cubicBezTo>
                <a:cubicBezTo>
                  <a:pt x="598755" y="1234281"/>
                  <a:pt x="712856" y="1308693"/>
                  <a:pt x="719404" y="1309686"/>
                </a:cubicBezTo>
                <a:cubicBezTo>
                  <a:pt x="753932" y="1329530"/>
                  <a:pt x="842832" y="1403052"/>
                  <a:pt x="840848" y="1402556"/>
                </a:cubicBezTo>
                <a:cubicBezTo>
                  <a:pt x="863867" y="1420019"/>
                  <a:pt x="915561" y="1498698"/>
                  <a:pt x="917049" y="1500186"/>
                </a:cubicBezTo>
                <a:cubicBezTo>
                  <a:pt x="929749" y="1540270"/>
                  <a:pt x="937289" y="1556542"/>
                  <a:pt x="936098" y="1593055"/>
                </a:cubicBezTo>
                <a:cubicBezTo>
                  <a:pt x="940066" y="1614486"/>
                  <a:pt x="934708" y="1714003"/>
                  <a:pt x="933716" y="1714499"/>
                </a:cubicBezTo>
                <a:cubicBezTo>
                  <a:pt x="928160" y="1729183"/>
                  <a:pt x="918931" y="1781174"/>
                  <a:pt x="919427" y="1781174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7" name="Voľný tvar: obrazec 46">
            <a:extLst>
              <a:ext uri="{FF2B5EF4-FFF2-40B4-BE49-F238E27FC236}">
                <a16:creationId xmlns:a16="http://schemas.microsoft.com/office/drawing/2014/main" id="{7731946C-1479-4425-80F4-EBBFFE757E87}"/>
              </a:ext>
            </a:extLst>
          </p:cNvPr>
          <p:cNvSpPr/>
          <p:nvPr/>
        </p:nvSpPr>
        <p:spPr>
          <a:xfrm>
            <a:off x="6212679" y="4008237"/>
            <a:ext cx="1316416" cy="1935364"/>
          </a:xfrm>
          <a:custGeom>
            <a:avLst/>
            <a:gdLst>
              <a:gd name="connsiteX0" fmla="*/ 0 w 399635"/>
              <a:gd name="connsiteY0" fmla="*/ 309454 h 496497"/>
              <a:gd name="connsiteX1" fmla="*/ 66675 w 399635"/>
              <a:gd name="connsiteY1" fmla="*/ 266592 h 496497"/>
              <a:gd name="connsiteX2" fmla="*/ 135731 w 399635"/>
              <a:gd name="connsiteY2" fmla="*/ 188011 h 496497"/>
              <a:gd name="connsiteX3" fmla="*/ 221456 w 399635"/>
              <a:gd name="connsiteY3" fmla="*/ 23704 h 496497"/>
              <a:gd name="connsiteX4" fmla="*/ 269081 w 399635"/>
              <a:gd name="connsiteY4" fmla="*/ 2273 h 496497"/>
              <a:gd name="connsiteX5" fmla="*/ 316706 w 399635"/>
              <a:gd name="connsiteY5" fmla="*/ 4654 h 496497"/>
              <a:gd name="connsiteX6" fmla="*/ 371475 w 399635"/>
              <a:gd name="connsiteY6" fmla="*/ 37992 h 496497"/>
              <a:gd name="connsiteX7" fmla="*/ 395287 w 399635"/>
              <a:gd name="connsiteY7" fmla="*/ 121336 h 496497"/>
              <a:gd name="connsiteX8" fmla="*/ 397668 w 399635"/>
              <a:gd name="connsiteY8" fmla="*/ 211823 h 496497"/>
              <a:gd name="connsiteX9" fmla="*/ 373856 w 399635"/>
              <a:gd name="connsiteY9" fmla="*/ 352317 h 496497"/>
              <a:gd name="connsiteX10" fmla="*/ 335756 w 399635"/>
              <a:gd name="connsiteY10" fmla="*/ 478523 h 496497"/>
              <a:gd name="connsiteX11" fmla="*/ 288131 w 399635"/>
              <a:gd name="connsiteY11" fmla="*/ 492811 h 496497"/>
              <a:gd name="connsiteX0" fmla="*/ 0 w 399635"/>
              <a:gd name="connsiteY0" fmla="*/ 312009 h 499052"/>
              <a:gd name="connsiteX1" fmla="*/ 66675 w 399635"/>
              <a:gd name="connsiteY1" fmla="*/ 269147 h 499052"/>
              <a:gd name="connsiteX2" fmla="*/ 135731 w 399635"/>
              <a:gd name="connsiteY2" fmla="*/ 190566 h 499052"/>
              <a:gd name="connsiteX3" fmla="*/ 209550 w 399635"/>
              <a:gd name="connsiteY3" fmla="*/ 61978 h 499052"/>
              <a:gd name="connsiteX4" fmla="*/ 269081 w 399635"/>
              <a:gd name="connsiteY4" fmla="*/ 4828 h 499052"/>
              <a:gd name="connsiteX5" fmla="*/ 316706 w 399635"/>
              <a:gd name="connsiteY5" fmla="*/ 7209 h 499052"/>
              <a:gd name="connsiteX6" fmla="*/ 371475 w 399635"/>
              <a:gd name="connsiteY6" fmla="*/ 40547 h 499052"/>
              <a:gd name="connsiteX7" fmla="*/ 395287 w 399635"/>
              <a:gd name="connsiteY7" fmla="*/ 123891 h 499052"/>
              <a:gd name="connsiteX8" fmla="*/ 397668 w 399635"/>
              <a:gd name="connsiteY8" fmla="*/ 214378 h 499052"/>
              <a:gd name="connsiteX9" fmla="*/ 373856 w 399635"/>
              <a:gd name="connsiteY9" fmla="*/ 354872 h 499052"/>
              <a:gd name="connsiteX10" fmla="*/ 335756 w 399635"/>
              <a:gd name="connsiteY10" fmla="*/ 481078 h 499052"/>
              <a:gd name="connsiteX11" fmla="*/ 288131 w 399635"/>
              <a:gd name="connsiteY11" fmla="*/ 495366 h 499052"/>
              <a:gd name="connsiteX0" fmla="*/ 0 w 399635"/>
              <a:gd name="connsiteY0" fmla="*/ 308971 h 496014"/>
              <a:gd name="connsiteX1" fmla="*/ 66675 w 399635"/>
              <a:gd name="connsiteY1" fmla="*/ 266109 h 496014"/>
              <a:gd name="connsiteX2" fmla="*/ 135731 w 399635"/>
              <a:gd name="connsiteY2" fmla="*/ 187528 h 496014"/>
              <a:gd name="connsiteX3" fmla="*/ 209550 w 399635"/>
              <a:gd name="connsiteY3" fmla="*/ 58940 h 496014"/>
              <a:gd name="connsiteX4" fmla="*/ 266700 w 399635"/>
              <a:gd name="connsiteY4" fmla="*/ 6553 h 496014"/>
              <a:gd name="connsiteX5" fmla="*/ 316706 w 399635"/>
              <a:gd name="connsiteY5" fmla="*/ 4171 h 496014"/>
              <a:gd name="connsiteX6" fmla="*/ 371475 w 399635"/>
              <a:gd name="connsiteY6" fmla="*/ 37509 h 496014"/>
              <a:gd name="connsiteX7" fmla="*/ 395287 w 399635"/>
              <a:gd name="connsiteY7" fmla="*/ 120853 h 496014"/>
              <a:gd name="connsiteX8" fmla="*/ 397668 w 399635"/>
              <a:gd name="connsiteY8" fmla="*/ 211340 h 496014"/>
              <a:gd name="connsiteX9" fmla="*/ 373856 w 399635"/>
              <a:gd name="connsiteY9" fmla="*/ 351834 h 496014"/>
              <a:gd name="connsiteX10" fmla="*/ 335756 w 399635"/>
              <a:gd name="connsiteY10" fmla="*/ 478040 h 496014"/>
              <a:gd name="connsiteX11" fmla="*/ 288131 w 399635"/>
              <a:gd name="connsiteY11" fmla="*/ 492328 h 496014"/>
              <a:gd name="connsiteX0" fmla="*/ 0 w 399635"/>
              <a:gd name="connsiteY0" fmla="*/ 308971 h 597284"/>
              <a:gd name="connsiteX1" fmla="*/ 66675 w 399635"/>
              <a:gd name="connsiteY1" fmla="*/ 266109 h 597284"/>
              <a:gd name="connsiteX2" fmla="*/ 135731 w 399635"/>
              <a:gd name="connsiteY2" fmla="*/ 187528 h 597284"/>
              <a:gd name="connsiteX3" fmla="*/ 209550 w 399635"/>
              <a:gd name="connsiteY3" fmla="*/ 58940 h 597284"/>
              <a:gd name="connsiteX4" fmla="*/ 266700 w 399635"/>
              <a:gd name="connsiteY4" fmla="*/ 6553 h 597284"/>
              <a:gd name="connsiteX5" fmla="*/ 316706 w 399635"/>
              <a:gd name="connsiteY5" fmla="*/ 4171 h 597284"/>
              <a:gd name="connsiteX6" fmla="*/ 371475 w 399635"/>
              <a:gd name="connsiteY6" fmla="*/ 37509 h 597284"/>
              <a:gd name="connsiteX7" fmla="*/ 395287 w 399635"/>
              <a:gd name="connsiteY7" fmla="*/ 120853 h 597284"/>
              <a:gd name="connsiteX8" fmla="*/ 397668 w 399635"/>
              <a:gd name="connsiteY8" fmla="*/ 211340 h 597284"/>
              <a:gd name="connsiteX9" fmla="*/ 373856 w 399635"/>
              <a:gd name="connsiteY9" fmla="*/ 351834 h 597284"/>
              <a:gd name="connsiteX10" fmla="*/ 335756 w 399635"/>
              <a:gd name="connsiteY10" fmla="*/ 478040 h 597284"/>
              <a:gd name="connsiteX11" fmla="*/ 276225 w 399635"/>
              <a:gd name="connsiteY11" fmla="*/ 597103 h 597284"/>
              <a:gd name="connsiteX0" fmla="*/ 0 w 399635"/>
              <a:gd name="connsiteY0" fmla="*/ 308971 h 597284"/>
              <a:gd name="connsiteX1" fmla="*/ 66675 w 399635"/>
              <a:gd name="connsiteY1" fmla="*/ 266109 h 597284"/>
              <a:gd name="connsiteX2" fmla="*/ 135731 w 399635"/>
              <a:gd name="connsiteY2" fmla="*/ 187528 h 597284"/>
              <a:gd name="connsiteX3" fmla="*/ 209550 w 399635"/>
              <a:gd name="connsiteY3" fmla="*/ 58940 h 597284"/>
              <a:gd name="connsiteX4" fmla="*/ 266700 w 399635"/>
              <a:gd name="connsiteY4" fmla="*/ 6553 h 597284"/>
              <a:gd name="connsiteX5" fmla="*/ 316706 w 399635"/>
              <a:gd name="connsiteY5" fmla="*/ 4171 h 597284"/>
              <a:gd name="connsiteX6" fmla="*/ 371475 w 399635"/>
              <a:gd name="connsiteY6" fmla="*/ 37509 h 597284"/>
              <a:gd name="connsiteX7" fmla="*/ 395287 w 399635"/>
              <a:gd name="connsiteY7" fmla="*/ 120853 h 597284"/>
              <a:gd name="connsiteX8" fmla="*/ 397668 w 399635"/>
              <a:gd name="connsiteY8" fmla="*/ 211340 h 597284"/>
              <a:gd name="connsiteX9" fmla="*/ 373856 w 399635"/>
              <a:gd name="connsiteY9" fmla="*/ 351834 h 597284"/>
              <a:gd name="connsiteX10" fmla="*/ 335756 w 399635"/>
              <a:gd name="connsiteY10" fmla="*/ 478040 h 597284"/>
              <a:gd name="connsiteX11" fmla="*/ 276225 w 399635"/>
              <a:gd name="connsiteY11" fmla="*/ 597103 h 597284"/>
              <a:gd name="connsiteX12" fmla="*/ 278606 w 399635"/>
              <a:gd name="connsiteY12" fmla="*/ 592340 h 597284"/>
              <a:gd name="connsiteX0" fmla="*/ 0 w 399635"/>
              <a:gd name="connsiteY0" fmla="*/ 308971 h 892377"/>
              <a:gd name="connsiteX1" fmla="*/ 66675 w 399635"/>
              <a:gd name="connsiteY1" fmla="*/ 266109 h 892377"/>
              <a:gd name="connsiteX2" fmla="*/ 135731 w 399635"/>
              <a:gd name="connsiteY2" fmla="*/ 187528 h 892377"/>
              <a:gd name="connsiteX3" fmla="*/ 209550 w 399635"/>
              <a:gd name="connsiteY3" fmla="*/ 58940 h 892377"/>
              <a:gd name="connsiteX4" fmla="*/ 266700 w 399635"/>
              <a:gd name="connsiteY4" fmla="*/ 6553 h 892377"/>
              <a:gd name="connsiteX5" fmla="*/ 316706 w 399635"/>
              <a:gd name="connsiteY5" fmla="*/ 4171 h 892377"/>
              <a:gd name="connsiteX6" fmla="*/ 371475 w 399635"/>
              <a:gd name="connsiteY6" fmla="*/ 37509 h 892377"/>
              <a:gd name="connsiteX7" fmla="*/ 395287 w 399635"/>
              <a:gd name="connsiteY7" fmla="*/ 120853 h 892377"/>
              <a:gd name="connsiteX8" fmla="*/ 397668 w 399635"/>
              <a:gd name="connsiteY8" fmla="*/ 211340 h 892377"/>
              <a:gd name="connsiteX9" fmla="*/ 373856 w 399635"/>
              <a:gd name="connsiteY9" fmla="*/ 351834 h 892377"/>
              <a:gd name="connsiteX10" fmla="*/ 335756 w 399635"/>
              <a:gd name="connsiteY10" fmla="*/ 478040 h 892377"/>
              <a:gd name="connsiteX11" fmla="*/ 276225 w 399635"/>
              <a:gd name="connsiteY11" fmla="*/ 597103 h 892377"/>
              <a:gd name="connsiteX12" fmla="*/ 150019 w 399635"/>
              <a:gd name="connsiteY12" fmla="*/ 892377 h 892377"/>
              <a:gd name="connsiteX0" fmla="*/ 0 w 399635"/>
              <a:gd name="connsiteY0" fmla="*/ 308971 h 892377"/>
              <a:gd name="connsiteX1" fmla="*/ 66675 w 399635"/>
              <a:gd name="connsiteY1" fmla="*/ 266109 h 892377"/>
              <a:gd name="connsiteX2" fmla="*/ 135731 w 399635"/>
              <a:gd name="connsiteY2" fmla="*/ 187528 h 892377"/>
              <a:gd name="connsiteX3" fmla="*/ 209550 w 399635"/>
              <a:gd name="connsiteY3" fmla="*/ 58940 h 892377"/>
              <a:gd name="connsiteX4" fmla="*/ 266700 w 399635"/>
              <a:gd name="connsiteY4" fmla="*/ 6553 h 892377"/>
              <a:gd name="connsiteX5" fmla="*/ 316706 w 399635"/>
              <a:gd name="connsiteY5" fmla="*/ 4171 h 892377"/>
              <a:gd name="connsiteX6" fmla="*/ 371475 w 399635"/>
              <a:gd name="connsiteY6" fmla="*/ 37509 h 892377"/>
              <a:gd name="connsiteX7" fmla="*/ 395287 w 399635"/>
              <a:gd name="connsiteY7" fmla="*/ 120853 h 892377"/>
              <a:gd name="connsiteX8" fmla="*/ 397668 w 399635"/>
              <a:gd name="connsiteY8" fmla="*/ 211340 h 892377"/>
              <a:gd name="connsiteX9" fmla="*/ 373856 w 399635"/>
              <a:gd name="connsiteY9" fmla="*/ 351834 h 892377"/>
              <a:gd name="connsiteX10" fmla="*/ 335756 w 399635"/>
              <a:gd name="connsiteY10" fmla="*/ 478040 h 892377"/>
              <a:gd name="connsiteX11" fmla="*/ 264319 w 399635"/>
              <a:gd name="connsiteY11" fmla="*/ 659016 h 892377"/>
              <a:gd name="connsiteX12" fmla="*/ 150019 w 399635"/>
              <a:gd name="connsiteY12" fmla="*/ 892377 h 892377"/>
              <a:gd name="connsiteX0" fmla="*/ 0 w 399635"/>
              <a:gd name="connsiteY0" fmla="*/ 308971 h 892377"/>
              <a:gd name="connsiteX1" fmla="*/ 66675 w 399635"/>
              <a:gd name="connsiteY1" fmla="*/ 266109 h 892377"/>
              <a:gd name="connsiteX2" fmla="*/ 135731 w 399635"/>
              <a:gd name="connsiteY2" fmla="*/ 187528 h 892377"/>
              <a:gd name="connsiteX3" fmla="*/ 209550 w 399635"/>
              <a:gd name="connsiteY3" fmla="*/ 58940 h 892377"/>
              <a:gd name="connsiteX4" fmla="*/ 266700 w 399635"/>
              <a:gd name="connsiteY4" fmla="*/ 6553 h 892377"/>
              <a:gd name="connsiteX5" fmla="*/ 316706 w 399635"/>
              <a:gd name="connsiteY5" fmla="*/ 4171 h 892377"/>
              <a:gd name="connsiteX6" fmla="*/ 371475 w 399635"/>
              <a:gd name="connsiteY6" fmla="*/ 37509 h 892377"/>
              <a:gd name="connsiteX7" fmla="*/ 395287 w 399635"/>
              <a:gd name="connsiteY7" fmla="*/ 120853 h 892377"/>
              <a:gd name="connsiteX8" fmla="*/ 397668 w 399635"/>
              <a:gd name="connsiteY8" fmla="*/ 211340 h 892377"/>
              <a:gd name="connsiteX9" fmla="*/ 373856 w 399635"/>
              <a:gd name="connsiteY9" fmla="*/ 351834 h 892377"/>
              <a:gd name="connsiteX10" fmla="*/ 335756 w 399635"/>
              <a:gd name="connsiteY10" fmla="*/ 478040 h 892377"/>
              <a:gd name="connsiteX11" fmla="*/ 264319 w 399635"/>
              <a:gd name="connsiteY11" fmla="*/ 659016 h 892377"/>
              <a:gd name="connsiteX12" fmla="*/ 150019 w 399635"/>
              <a:gd name="connsiteY12" fmla="*/ 892377 h 892377"/>
              <a:gd name="connsiteX0" fmla="*/ 0 w 399635"/>
              <a:gd name="connsiteY0" fmla="*/ 308971 h 908355"/>
              <a:gd name="connsiteX1" fmla="*/ 66675 w 399635"/>
              <a:gd name="connsiteY1" fmla="*/ 266109 h 908355"/>
              <a:gd name="connsiteX2" fmla="*/ 135731 w 399635"/>
              <a:gd name="connsiteY2" fmla="*/ 187528 h 908355"/>
              <a:gd name="connsiteX3" fmla="*/ 209550 w 399635"/>
              <a:gd name="connsiteY3" fmla="*/ 58940 h 908355"/>
              <a:gd name="connsiteX4" fmla="*/ 266700 w 399635"/>
              <a:gd name="connsiteY4" fmla="*/ 6553 h 908355"/>
              <a:gd name="connsiteX5" fmla="*/ 316706 w 399635"/>
              <a:gd name="connsiteY5" fmla="*/ 4171 h 908355"/>
              <a:gd name="connsiteX6" fmla="*/ 371475 w 399635"/>
              <a:gd name="connsiteY6" fmla="*/ 37509 h 908355"/>
              <a:gd name="connsiteX7" fmla="*/ 395287 w 399635"/>
              <a:gd name="connsiteY7" fmla="*/ 120853 h 908355"/>
              <a:gd name="connsiteX8" fmla="*/ 397668 w 399635"/>
              <a:gd name="connsiteY8" fmla="*/ 211340 h 908355"/>
              <a:gd name="connsiteX9" fmla="*/ 373856 w 399635"/>
              <a:gd name="connsiteY9" fmla="*/ 351834 h 908355"/>
              <a:gd name="connsiteX10" fmla="*/ 335756 w 399635"/>
              <a:gd name="connsiteY10" fmla="*/ 478040 h 908355"/>
              <a:gd name="connsiteX11" fmla="*/ 264319 w 399635"/>
              <a:gd name="connsiteY11" fmla="*/ 659016 h 908355"/>
              <a:gd name="connsiteX12" fmla="*/ 150019 w 399635"/>
              <a:gd name="connsiteY12" fmla="*/ 892377 h 908355"/>
              <a:gd name="connsiteX13" fmla="*/ 145256 w 399635"/>
              <a:gd name="connsiteY13" fmla="*/ 887615 h 908355"/>
              <a:gd name="connsiteX0" fmla="*/ 19050 w 418685"/>
              <a:gd name="connsiteY0" fmla="*/ 308971 h 1206705"/>
              <a:gd name="connsiteX1" fmla="*/ 85725 w 418685"/>
              <a:gd name="connsiteY1" fmla="*/ 266109 h 1206705"/>
              <a:gd name="connsiteX2" fmla="*/ 154781 w 418685"/>
              <a:gd name="connsiteY2" fmla="*/ 187528 h 1206705"/>
              <a:gd name="connsiteX3" fmla="*/ 228600 w 418685"/>
              <a:gd name="connsiteY3" fmla="*/ 58940 h 1206705"/>
              <a:gd name="connsiteX4" fmla="*/ 285750 w 418685"/>
              <a:gd name="connsiteY4" fmla="*/ 6553 h 1206705"/>
              <a:gd name="connsiteX5" fmla="*/ 335756 w 418685"/>
              <a:gd name="connsiteY5" fmla="*/ 4171 h 1206705"/>
              <a:gd name="connsiteX6" fmla="*/ 390525 w 418685"/>
              <a:gd name="connsiteY6" fmla="*/ 37509 h 1206705"/>
              <a:gd name="connsiteX7" fmla="*/ 414337 w 418685"/>
              <a:gd name="connsiteY7" fmla="*/ 120853 h 1206705"/>
              <a:gd name="connsiteX8" fmla="*/ 416718 w 418685"/>
              <a:gd name="connsiteY8" fmla="*/ 211340 h 1206705"/>
              <a:gd name="connsiteX9" fmla="*/ 392906 w 418685"/>
              <a:gd name="connsiteY9" fmla="*/ 351834 h 1206705"/>
              <a:gd name="connsiteX10" fmla="*/ 354806 w 418685"/>
              <a:gd name="connsiteY10" fmla="*/ 478040 h 1206705"/>
              <a:gd name="connsiteX11" fmla="*/ 283369 w 418685"/>
              <a:gd name="connsiteY11" fmla="*/ 659016 h 1206705"/>
              <a:gd name="connsiteX12" fmla="*/ 169069 w 418685"/>
              <a:gd name="connsiteY12" fmla="*/ 892377 h 1206705"/>
              <a:gd name="connsiteX13" fmla="*/ 0 w 418685"/>
              <a:gd name="connsiteY13" fmla="*/ 1206703 h 1206705"/>
              <a:gd name="connsiteX0" fmla="*/ 33031 w 432666"/>
              <a:gd name="connsiteY0" fmla="*/ 308971 h 1229986"/>
              <a:gd name="connsiteX1" fmla="*/ 99706 w 432666"/>
              <a:gd name="connsiteY1" fmla="*/ 266109 h 1229986"/>
              <a:gd name="connsiteX2" fmla="*/ 168762 w 432666"/>
              <a:gd name="connsiteY2" fmla="*/ 187528 h 1229986"/>
              <a:gd name="connsiteX3" fmla="*/ 242581 w 432666"/>
              <a:gd name="connsiteY3" fmla="*/ 58940 h 1229986"/>
              <a:gd name="connsiteX4" fmla="*/ 299731 w 432666"/>
              <a:gd name="connsiteY4" fmla="*/ 6553 h 1229986"/>
              <a:gd name="connsiteX5" fmla="*/ 349737 w 432666"/>
              <a:gd name="connsiteY5" fmla="*/ 4171 h 1229986"/>
              <a:gd name="connsiteX6" fmla="*/ 404506 w 432666"/>
              <a:gd name="connsiteY6" fmla="*/ 37509 h 1229986"/>
              <a:gd name="connsiteX7" fmla="*/ 428318 w 432666"/>
              <a:gd name="connsiteY7" fmla="*/ 120853 h 1229986"/>
              <a:gd name="connsiteX8" fmla="*/ 430699 w 432666"/>
              <a:gd name="connsiteY8" fmla="*/ 211340 h 1229986"/>
              <a:gd name="connsiteX9" fmla="*/ 406887 w 432666"/>
              <a:gd name="connsiteY9" fmla="*/ 351834 h 1229986"/>
              <a:gd name="connsiteX10" fmla="*/ 368787 w 432666"/>
              <a:gd name="connsiteY10" fmla="*/ 478040 h 1229986"/>
              <a:gd name="connsiteX11" fmla="*/ 297350 w 432666"/>
              <a:gd name="connsiteY11" fmla="*/ 659016 h 1229986"/>
              <a:gd name="connsiteX12" fmla="*/ 183050 w 432666"/>
              <a:gd name="connsiteY12" fmla="*/ 892377 h 1229986"/>
              <a:gd name="connsiteX13" fmla="*/ 13981 w 432666"/>
              <a:gd name="connsiteY13" fmla="*/ 1206703 h 1229986"/>
              <a:gd name="connsiteX14" fmla="*/ 9218 w 432666"/>
              <a:gd name="connsiteY14" fmla="*/ 1206703 h 1229986"/>
              <a:gd name="connsiteX0" fmla="*/ 228601 w 628236"/>
              <a:gd name="connsiteY0" fmla="*/ 308971 h 1509122"/>
              <a:gd name="connsiteX1" fmla="*/ 295276 w 628236"/>
              <a:gd name="connsiteY1" fmla="*/ 266109 h 1509122"/>
              <a:gd name="connsiteX2" fmla="*/ 364332 w 628236"/>
              <a:gd name="connsiteY2" fmla="*/ 187528 h 1509122"/>
              <a:gd name="connsiteX3" fmla="*/ 438151 w 628236"/>
              <a:gd name="connsiteY3" fmla="*/ 58940 h 1509122"/>
              <a:gd name="connsiteX4" fmla="*/ 495301 w 628236"/>
              <a:gd name="connsiteY4" fmla="*/ 6553 h 1509122"/>
              <a:gd name="connsiteX5" fmla="*/ 545307 w 628236"/>
              <a:gd name="connsiteY5" fmla="*/ 4171 h 1509122"/>
              <a:gd name="connsiteX6" fmla="*/ 600076 w 628236"/>
              <a:gd name="connsiteY6" fmla="*/ 37509 h 1509122"/>
              <a:gd name="connsiteX7" fmla="*/ 623888 w 628236"/>
              <a:gd name="connsiteY7" fmla="*/ 120853 h 1509122"/>
              <a:gd name="connsiteX8" fmla="*/ 626269 w 628236"/>
              <a:gd name="connsiteY8" fmla="*/ 211340 h 1509122"/>
              <a:gd name="connsiteX9" fmla="*/ 602457 w 628236"/>
              <a:gd name="connsiteY9" fmla="*/ 351834 h 1509122"/>
              <a:gd name="connsiteX10" fmla="*/ 564357 w 628236"/>
              <a:gd name="connsiteY10" fmla="*/ 478040 h 1509122"/>
              <a:gd name="connsiteX11" fmla="*/ 492920 w 628236"/>
              <a:gd name="connsiteY11" fmla="*/ 659016 h 1509122"/>
              <a:gd name="connsiteX12" fmla="*/ 378620 w 628236"/>
              <a:gd name="connsiteY12" fmla="*/ 892377 h 1509122"/>
              <a:gd name="connsiteX13" fmla="*/ 209551 w 628236"/>
              <a:gd name="connsiteY13" fmla="*/ 1206703 h 1509122"/>
              <a:gd name="connsiteX14" fmla="*/ 0 w 628236"/>
              <a:gd name="connsiteY14" fmla="*/ 1509122 h 1509122"/>
              <a:gd name="connsiteX0" fmla="*/ 244824 w 644459"/>
              <a:gd name="connsiteY0" fmla="*/ 308971 h 1532218"/>
              <a:gd name="connsiteX1" fmla="*/ 311499 w 644459"/>
              <a:gd name="connsiteY1" fmla="*/ 266109 h 1532218"/>
              <a:gd name="connsiteX2" fmla="*/ 380555 w 644459"/>
              <a:gd name="connsiteY2" fmla="*/ 187528 h 1532218"/>
              <a:gd name="connsiteX3" fmla="*/ 454374 w 644459"/>
              <a:gd name="connsiteY3" fmla="*/ 58940 h 1532218"/>
              <a:gd name="connsiteX4" fmla="*/ 511524 w 644459"/>
              <a:gd name="connsiteY4" fmla="*/ 6553 h 1532218"/>
              <a:gd name="connsiteX5" fmla="*/ 561530 w 644459"/>
              <a:gd name="connsiteY5" fmla="*/ 4171 h 1532218"/>
              <a:gd name="connsiteX6" fmla="*/ 616299 w 644459"/>
              <a:gd name="connsiteY6" fmla="*/ 37509 h 1532218"/>
              <a:gd name="connsiteX7" fmla="*/ 640111 w 644459"/>
              <a:gd name="connsiteY7" fmla="*/ 120853 h 1532218"/>
              <a:gd name="connsiteX8" fmla="*/ 642492 w 644459"/>
              <a:gd name="connsiteY8" fmla="*/ 211340 h 1532218"/>
              <a:gd name="connsiteX9" fmla="*/ 618680 w 644459"/>
              <a:gd name="connsiteY9" fmla="*/ 351834 h 1532218"/>
              <a:gd name="connsiteX10" fmla="*/ 580580 w 644459"/>
              <a:gd name="connsiteY10" fmla="*/ 478040 h 1532218"/>
              <a:gd name="connsiteX11" fmla="*/ 509143 w 644459"/>
              <a:gd name="connsiteY11" fmla="*/ 659016 h 1532218"/>
              <a:gd name="connsiteX12" fmla="*/ 394843 w 644459"/>
              <a:gd name="connsiteY12" fmla="*/ 892377 h 1532218"/>
              <a:gd name="connsiteX13" fmla="*/ 225774 w 644459"/>
              <a:gd name="connsiteY13" fmla="*/ 1206703 h 1532218"/>
              <a:gd name="connsiteX14" fmla="*/ 16223 w 644459"/>
              <a:gd name="connsiteY14" fmla="*/ 1509122 h 1532218"/>
              <a:gd name="connsiteX15" fmla="*/ 13842 w 644459"/>
              <a:gd name="connsiteY15" fmla="*/ 1511502 h 1532218"/>
              <a:gd name="connsiteX0" fmla="*/ 400051 w 799686"/>
              <a:gd name="connsiteY0" fmla="*/ 308971 h 1690096"/>
              <a:gd name="connsiteX1" fmla="*/ 466726 w 799686"/>
              <a:gd name="connsiteY1" fmla="*/ 266109 h 1690096"/>
              <a:gd name="connsiteX2" fmla="*/ 535782 w 799686"/>
              <a:gd name="connsiteY2" fmla="*/ 187528 h 1690096"/>
              <a:gd name="connsiteX3" fmla="*/ 609601 w 799686"/>
              <a:gd name="connsiteY3" fmla="*/ 58940 h 1690096"/>
              <a:gd name="connsiteX4" fmla="*/ 666751 w 799686"/>
              <a:gd name="connsiteY4" fmla="*/ 6553 h 1690096"/>
              <a:gd name="connsiteX5" fmla="*/ 716757 w 799686"/>
              <a:gd name="connsiteY5" fmla="*/ 4171 h 1690096"/>
              <a:gd name="connsiteX6" fmla="*/ 771526 w 799686"/>
              <a:gd name="connsiteY6" fmla="*/ 37509 h 1690096"/>
              <a:gd name="connsiteX7" fmla="*/ 795338 w 799686"/>
              <a:gd name="connsiteY7" fmla="*/ 120853 h 1690096"/>
              <a:gd name="connsiteX8" fmla="*/ 797719 w 799686"/>
              <a:gd name="connsiteY8" fmla="*/ 211340 h 1690096"/>
              <a:gd name="connsiteX9" fmla="*/ 773907 w 799686"/>
              <a:gd name="connsiteY9" fmla="*/ 351834 h 1690096"/>
              <a:gd name="connsiteX10" fmla="*/ 735807 w 799686"/>
              <a:gd name="connsiteY10" fmla="*/ 478040 h 1690096"/>
              <a:gd name="connsiteX11" fmla="*/ 664370 w 799686"/>
              <a:gd name="connsiteY11" fmla="*/ 659016 h 1690096"/>
              <a:gd name="connsiteX12" fmla="*/ 550070 w 799686"/>
              <a:gd name="connsiteY12" fmla="*/ 892377 h 1690096"/>
              <a:gd name="connsiteX13" fmla="*/ 381001 w 799686"/>
              <a:gd name="connsiteY13" fmla="*/ 1206703 h 1690096"/>
              <a:gd name="connsiteX14" fmla="*/ 171450 w 799686"/>
              <a:gd name="connsiteY14" fmla="*/ 1509122 h 1690096"/>
              <a:gd name="connsiteX15" fmla="*/ 0 w 799686"/>
              <a:gd name="connsiteY15" fmla="*/ 1690096 h 1690096"/>
              <a:gd name="connsiteX0" fmla="*/ 413455 w 813090"/>
              <a:gd name="connsiteY0" fmla="*/ 308971 h 1704952"/>
              <a:gd name="connsiteX1" fmla="*/ 480130 w 813090"/>
              <a:gd name="connsiteY1" fmla="*/ 266109 h 1704952"/>
              <a:gd name="connsiteX2" fmla="*/ 549186 w 813090"/>
              <a:gd name="connsiteY2" fmla="*/ 187528 h 1704952"/>
              <a:gd name="connsiteX3" fmla="*/ 623005 w 813090"/>
              <a:gd name="connsiteY3" fmla="*/ 58940 h 1704952"/>
              <a:gd name="connsiteX4" fmla="*/ 680155 w 813090"/>
              <a:gd name="connsiteY4" fmla="*/ 6553 h 1704952"/>
              <a:gd name="connsiteX5" fmla="*/ 730161 w 813090"/>
              <a:gd name="connsiteY5" fmla="*/ 4171 h 1704952"/>
              <a:gd name="connsiteX6" fmla="*/ 784930 w 813090"/>
              <a:gd name="connsiteY6" fmla="*/ 37509 h 1704952"/>
              <a:gd name="connsiteX7" fmla="*/ 808742 w 813090"/>
              <a:gd name="connsiteY7" fmla="*/ 120853 h 1704952"/>
              <a:gd name="connsiteX8" fmla="*/ 811123 w 813090"/>
              <a:gd name="connsiteY8" fmla="*/ 211340 h 1704952"/>
              <a:gd name="connsiteX9" fmla="*/ 787311 w 813090"/>
              <a:gd name="connsiteY9" fmla="*/ 351834 h 1704952"/>
              <a:gd name="connsiteX10" fmla="*/ 749211 w 813090"/>
              <a:gd name="connsiteY10" fmla="*/ 478040 h 1704952"/>
              <a:gd name="connsiteX11" fmla="*/ 677774 w 813090"/>
              <a:gd name="connsiteY11" fmla="*/ 659016 h 1704952"/>
              <a:gd name="connsiteX12" fmla="*/ 563474 w 813090"/>
              <a:gd name="connsiteY12" fmla="*/ 892377 h 1704952"/>
              <a:gd name="connsiteX13" fmla="*/ 394405 w 813090"/>
              <a:gd name="connsiteY13" fmla="*/ 1206703 h 1704952"/>
              <a:gd name="connsiteX14" fmla="*/ 184854 w 813090"/>
              <a:gd name="connsiteY14" fmla="*/ 1509122 h 1704952"/>
              <a:gd name="connsiteX15" fmla="*/ 13404 w 813090"/>
              <a:gd name="connsiteY15" fmla="*/ 1690096 h 1704952"/>
              <a:gd name="connsiteX16" fmla="*/ 11024 w 813090"/>
              <a:gd name="connsiteY16" fmla="*/ 1694858 h 1704952"/>
              <a:gd name="connsiteX0" fmla="*/ 557213 w 956848"/>
              <a:gd name="connsiteY0" fmla="*/ 308971 h 1823446"/>
              <a:gd name="connsiteX1" fmla="*/ 623888 w 956848"/>
              <a:gd name="connsiteY1" fmla="*/ 266109 h 1823446"/>
              <a:gd name="connsiteX2" fmla="*/ 692944 w 956848"/>
              <a:gd name="connsiteY2" fmla="*/ 187528 h 1823446"/>
              <a:gd name="connsiteX3" fmla="*/ 766763 w 956848"/>
              <a:gd name="connsiteY3" fmla="*/ 58940 h 1823446"/>
              <a:gd name="connsiteX4" fmla="*/ 823913 w 956848"/>
              <a:gd name="connsiteY4" fmla="*/ 6553 h 1823446"/>
              <a:gd name="connsiteX5" fmla="*/ 873919 w 956848"/>
              <a:gd name="connsiteY5" fmla="*/ 4171 h 1823446"/>
              <a:gd name="connsiteX6" fmla="*/ 928688 w 956848"/>
              <a:gd name="connsiteY6" fmla="*/ 37509 h 1823446"/>
              <a:gd name="connsiteX7" fmla="*/ 952500 w 956848"/>
              <a:gd name="connsiteY7" fmla="*/ 120853 h 1823446"/>
              <a:gd name="connsiteX8" fmla="*/ 954881 w 956848"/>
              <a:gd name="connsiteY8" fmla="*/ 211340 h 1823446"/>
              <a:gd name="connsiteX9" fmla="*/ 931069 w 956848"/>
              <a:gd name="connsiteY9" fmla="*/ 351834 h 1823446"/>
              <a:gd name="connsiteX10" fmla="*/ 892969 w 956848"/>
              <a:gd name="connsiteY10" fmla="*/ 478040 h 1823446"/>
              <a:gd name="connsiteX11" fmla="*/ 821532 w 956848"/>
              <a:gd name="connsiteY11" fmla="*/ 659016 h 1823446"/>
              <a:gd name="connsiteX12" fmla="*/ 707232 w 956848"/>
              <a:gd name="connsiteY12" fmla="*/ 892377 h 1823446"/>
              <a:gd name="connsiteX13" fmla="*/ 538163 w 956848"/>
              <a:gd name="connsiteY13" fmla="*/ 1206703 h 1823446"/>
              <a:gd name="connsiteX14" fmla="*/ 328612 w 956848"/>
              <a:gd name="connsiteY14" fmla="*/ 1509122 h 1823446"/>
              <a:gd name="connsiteX15" fmla="*/ 157162 w 956848"/>
              <a:gd name="connsiteY15" fmla="*/ 1690096 h 1823446"/>
              <a:gd name="connsiteX16" fmla="*/ 0 w 956848"/>
              <a:gd name="connsiteY16" fmla="*/ 1823446 h 1823446"/>
              <a:gd name="connsiteX0" fmla="*/ 571132 w 970767"/>
              <a:gd name="connsiteY0" fmla="*/ 308971 h 1834807"/>
              <a:gd name="connsiteX1" fmla="*/ 637807 w 970767"/>
              <a:gd name="connsiteY1" fmla="*/ 266109 h 1834807"/>
              <a:gd name="connsiteX2" fmla="*/ 706863 w 970767"/>
              <a:gd name="connsiteY2" fmla="*/ 187528 h 1834807"/>
              <a:gd name="connsiteX3" fmla="*/ 780682 w 970767"/>
              <a:gd name="connsiteY3" fmla="*/ 58940 h 1834807"/>
              <a:gd name="connsiteX4" fmla="*/ 837832 w 970767"/>
              <a:gd name="connsiteY4" fmla="*/ 6553 h 1834807"/>
              <a:gd name="connsiteX5" fmla="*/ 887838 w 970767"/>
              <a:gd name="connsiteY5" fmla="*/ 4171 h 1834807"/>
              <a:gd name="connsiteX6" fmla="*/ 942607 w 970767"/>
              <a:gd name="connsiteY6" fmla="*/ 37509 h 1834807"/>
              <a:gd name="connsiteX7" fmla="*/ 966419 w 970767"/>
              <a:gd name="connsiteY7" fmla="*/ 120853 h 1834807"/>
              <a:gd name="connsiteX8" fmla="*/ 968800 w 970767"/>
              <a:gd name="connsiteY8" fmla="*/ 211340 h 1834807"/>
              <a:gd name="connsiteX9" fmla="*/ 944988 w 970767"/>
              <a:gd name="connsiteY9" fmla="*/ 351834 h 1834807"/>
              <a:gd name="connsiteX10" fmla="*/ 906888 w 970767"/>
              <a:gd name="connsiteY10" fmla="*/ 478040 h 1834807"/>
              <a:gd name="connsiteX11" fmla="*/ 835451 w 970767"/>
              <a:gd name="connsiteY11" fmla="*/ 659016 h 1834807"/>
              <a:gd name="connsiteX12" fmla="*/ 721151 w 970767"/>
              <a:gd name="connsiteY12" fmla="*/ 892377 h 1834807"/>
              <a:gd name="connsiteX13" fmla="*/ 552082 w 970767"/>
              <a:gd name="connsiteY13" fmla="*/ 1206703 h 1834807"/>
              <a:gd name="connsiteX14" fmla="*/ 342531 w 970767"/>
              <a:gd name="connsiteY14" fmla="*/ 1509122 h 1834807"/>
              <a:gd name="connsiteX15" fmla="*/ 171081 w 970767"/>
              <a:gd name="connsiteY15" fmla="*/ 1690096 h 1834807"/>
              <a:gd name="connsiteX16" fmla="*/ 13919 w 970767"/>
              <a:gd name="connsiteY16" fmla="*/ 1823446 h 1834807"/>
              <a:gd name="connsiteX17" fmla="*/ 6776 w 970767"/>
              <a:gd name="connsiteY17" fmla="*/ 1828208 h 1834807"/>
              <a:gd name="connsiteX0" fmla="*/ 752475 w 1152110"/>
              <a:gd name="connsiteY0" fmla="*/ 308971 h 1892501"/>
              <a:gd name="connsiteX1" fmla="*/ 819150 w 1152110"/>
              <a:gd name="connsiteY1" fmla="*/ 266109 h 1892501"/>
              <a:gd name="connsiteX2" fmla="*/ 888206 w 1152110"/>
              <a:gd name="connsiteY2" fmla="*/ 187528 h 1892501"/>
              <a:gd name="connsiteX3" fmla="*/ 962025 w 1152110"/>
              <a:gd name="connsiteY3" fmla="*/ 58940 h 1892501"/>
              <a:gd name="connsiteX4" fmla="*/ 1019175 w 1152110"/>
              <a:gd name="connsiteY4" fmla="*/ 6553 h 1892501"/>
              <a:gd name="connsiteX5" fmla="*/ 1069181 w 1152110"/>
              <a:gd name="connsiteY5" fmla="*/ 4171 h 1892501"/>
              <a:gd name="connsiteX6" fmla="*/ 1123950 w 1152110"/>
              <a:gd name="connsiteY6" fmla="*/ 37509 h 1892501"/>
              <a:gd name="connsiteX7" fmla="*/ 1147762 w 1152110"/>
              <a:gd name="connsiteY7" fmla="*/ 120853 h 1892501"/>
              <a:gd name="connsiteX8" fmla="*/ 1150143 w 1152110"/>
              <a:gd name="connsiteY8" fmla="*/ 211340 h 1892501"/>
              <a:gd name="connsiteX9" fmla="*/ 1126331 w 1152110"/>
              <a:gd name="connsiteY9" fmla="*/ 351834 h 1892501"/>
              <a:gd name="connsiteX10" fmla="*/ 1088231 w 1152110"/>
              <a:gd name="connsiteY10" fmla="*/ 478040 h 1892501"/>
              <a:gd name="connsiteX11" fmla="*/ 1016794 w 1152110"/>
              <a:gd name="connsiteY11" fmla="*/ 659016 h 1892501"/>
              <a:gd name="connsiteX12" fmla="*/ 902494 w 1152110"/>
              <a:gd name="connsiteY12" fmla="*/ 892377 h 1892501"/>
              <a:gd name="connsiteX13" fmla="*/ 733425 w 1152110"/>
              <a:gd name="connsiteY13" fmla="*/ 1206703 h 1892501"/>
              <a:gd name="connsiteX14" fmla="*/ 523874 w 1152110"/>
              <a:gd name="connsiteY14" fmla="*/ 1509122 h 1892501"/>
              <a:gd name="connsiteX15" fmla="*/ 352424 w 1152110"/>
              <a:gd name="connsiteY15" fmla="*/ 1690096 h 1892501"/>
              <a:gd name="connsiteX16" fmla="*/ 195262 w 1152110"/>
              <a:gd name="connsiteY16" fmla="*/ 1823446 h 1892501"/>
              <a:gd name="connsiteX17" fmla="*/ 0 w 1152110"/>
              <a:gd name="connsiteY17" fmla="*/ 1892501 h 1892501"/>
              <a:gd name="connsiteX0" fmla="*/ 766272 w 1165907"/>
              <a:gd name="connsiteY0" fmla="*/ 308971 h 1900277"/>
              <a:gd name="connsiteX1" fmla="*/ 832947 w 1165907"/>
              <a:gd name="connsiteY1" fmla="*/ 266109 h 1900277"/>
              <a:gd name="connsiteX2" fmla="*/ 902003 w 1165907"/>
              <a:gd name="connsiteY2" fmla="*/ 187528 h 1900277"/>
              <a:gd name="connsiteX3" fmla="*/ 975822 w 1165907"/>
              <a:gd name="connsiteY3" fmla="*/ 58940 h 1900277"/>
              <a:gd name="connsiteX4" fmla="*/ 1032972 w 1165907"/>
              <a:gd name="connsiteY4" fmla="*/ 6553 h 1900277"/>
              <a:gd name="connsiteX5" fmla="*/ 1082978 w 1165907"/>
              <a:gd name="connsiteY5" fmla="*/ 4171 h 1900277"/>
              <a:gd name="connsiteX6" fmla="*/ 1137747 w 1165907"/>
              <a:gd name="connsiteY6" fmla="*/ 37509 h 1900277"/>
              <a:gd name="connsiteX7" fmla="*/ 1161559 w 1165907"/>
              <a:gd name="connsiteY7" fmla="*/ 120853 h 1900277"/>
              <a:gd name="connsiteX8" fmla="*/ 1163940 w 1165907"/>
              <a:gd name="connsiteY8" fmla="*/ 211340 h 1900277"/>
              <a:gd name="connsiteX9" fmla="*/ 1140128 w 1165907"/>
              <a:gd name="connsiteY9" fmla="*/ 351834 h 1900277"/>
              <a:gd name="connsiteX10" fmla="*/ 1102028 w 1165907"/>
              <a:gd name="connsiteY10" fmla="*/ 478040 h 1900277"/>
              <a:gd name="connsiteX11" fmla="*/ 1030591 w 1165907"/>
              <a:gd name="connsiteY11" fmla="*/ 659016 h 1900277"/>
              <a:gd name="connsiteX12" fmla="*/ 916291 w 1165907"/>
              <a:gd name="connsiteY12" fmla="*/ 892377 h 1900277"/>
              <a:gd name="connsiteX13" fmla="*/ 747222 w 1165907"/>
              <a:gd name="connsiteY13" fmla="*/ 1206703 h 1900277"/>
              <a:gd name="connsiteX14" fmla="*/ 537671 w 1165907"/>
              <a:gd name="connsiteY14" fmla="*/ 1509122 h 1900277"/>
              <a:gd name="connsiteX15" fmla="*/ 366221 w 1165907"/>
              <a:gd name="connsiteY15" fmla="*/ 1690096 h 1900277"/>
              <a:gd name="connsiteX16" fmla="*/ 209059 w 1165907"/>
              <a:gd name="connsiteY16" fmla="*/ 1823446 h 1900277"/>
              <a:gd name="connsiteX17" fmla="*/ 13797 w 1165907"/>
              <a:gd name="connsiteY17" fmla="*/ 1892501 h 1900277"/>
              <a:gd name="connsiteX18" fmla="*/ 16180 w 1165907"/>
              <a:gd name="connsiteY18" fmla="*/ 1899645 h 1900277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64306 w 1316416"/>
              <a:gd name="connsiteY17" fmla="*/ 1892501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64306 w 1316416"/>
              <a:gd name="connsiteY17" fmla="*/ 1899645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64306 w 1316416"/>
              <a:gd name="connsiteY17" fmla="*/ 1899645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76212 w 1316416"/>
              <a:gd name="connsiteY17" fmla="*/ 1899645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21456 w 1316416"/>
              <a:gd name="connsiteY17" fmla="*/ 1916313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35744 w 1316416"/>
              <a:gd name="connsiteY17" fmla="*/ 1892500 h 1935364"/>
              <a:gd name="connsiteX18" fmla="*/ 1 w 1316416"/>
              <a:gd name="connsiteY18" fmla="*/ 1935364 h 1935364"/>
              <a:gd name="connsiteX0" fmla="*/ 916781 w 1316416"/>
              <a:gd name="connsiteY0" fmla="*/ 308971 h 1937425"/>
              <a:gd name="connsiteX1" fmla="*/ 983456 w 1316416"/>
              <a:gd name="connsiteY1" fmla="*/ 266109 h 1937425"/>
              <a:gd name="connsiteX2" fmla="*/ 1052512 w 1316416"/>
              <a:gd name="connsiteY2" fmla="*/ 187528 h 1937425"/>
              <a:gd name="connsiteX3" fmla="*/ 1126331 w 1316416"/>
              <a:gd name="connsiteY3" fmla="*/ 58940 h 1937425"/>
              <a:gd name="connsiteX4" fmla="*/ 1183481 w 1316416"/>
              <a:gd name="connsiteY4" fmla="*/ 6553 h 1937425"/>
              <a:gd name="connsiteX5" fmla="*/ 1233487 w 1316416"/>
              <a:gd name="connsiteY5" fmla="*/ 4171 h 1937425"/>
              <a:gd name="connsiteX6" fmla="*/ 1288256 w 1316416"/>
              <a:gd name="connsiteY6" fmla="*/ 37509 h 1937425"/>
              <a:gd name="connsiteX7" fmla="*/ 1312068 w 1316416"/>
              <a:gd name="connsiteY7" fmla="*/ 120853 h 1937425"/>
              <a:gd name="connsiteX8" fmla="*/ 1314449 w 1316416"/>
              <a:gd name="connsiteY8" fmla="*/ 211340 h 1937425"/>
              <a:gd name="connsiteX9" fmla="*/ 1290637 w 1316416"/>
              <a:gd name="connsiteY9" fmla="*/ 351834 h 1937425"/>
              <a:gd name="connsiteX10" fmla="*/ 1252537 w 1316416"/>
              <a:gd name="connsiteY10" fmla="*/ 478040 h 1937425"/>
              <a:gd name="connsiteX11" fmla="*/ 1181100 w 1316416"/>
              <a:gd name="connsiteY11" fmla="*/ 659016 h 1937425"/>
              <a:gd name="connsiteX12" fmla="*/ 1066800 w 1316416"/>
              <a:gd name="connsiteY12" fmla="*/ 892377 h 1937425"/>
              <a:gd name="connsiteX13" fmla="*/ 897731 w 1316416"/>
              <a:gd name="connsiteY13" fmla="*/ 1206703 h 1937425"/>
              <a:gd name="connsiteX14" fmla="*/ 688180 w 1316416"/>
              <a:gd name="connsiteY14" fmla="*/ 1509122 h 1937425"/>
              <a:gd name="connsiteX15" fmla="*/ 516730 w 1316416"/>
              <a:gd name="connsiteY15" fmla="*/ 1690096 h 1937425"/>
              <a:gd name="connsiteX16" fmla="*/ 359568 w 1316416"/>
              <a:gd name="connsiteY16" fmla="*/ 1823446 h 1937425"/>
              <a:gd name="connsiteX17" fmla="*/ 200025 w 1316416"/>
              <a:gd name="connsiteY17" fmla="*/ 1909168 h 1937425"/>
              <a:gd name="connsiteX18" fmla="*/ 1 w 1316416"/>
              <a:gd name="connsiteY18" fmla="*/ 1935364 h 1937425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00025 w 1316416"/>
              <a:gd name="connsiteY17" fmla="*/ 1909168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92882 w 1316416"/>
              <a:gd name="connsiteY17" fmla="*/ 1904406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192882 w 1316416"/>
              <a:gd name="connsiteY17" fmla="*/ 1904406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23446 h 1935364"/>
              <a:gd name="connsiteX17" fmla="*/ 202407 w 1316416"/>
              <a:gd name="connsiteY17" fmla="*/ 1887737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16303 h 1935364"/>
              <a:gd name="connsiteX17" fmla="*/ 202407 w 1316416"/>
              <a:gd name="connsiteY17" fmla="*/ 1887737 h 1935364"/>
              <a:gd name="connsiteX18" fmla="*/ 1 w 1316416"/>
              <a:gd name="connsiteY18" fmla="*/ 1935364 h 1935364"/>
              <a:gd name="connsiteX0" fmla="*/ 916781 w 1316416"/>
              <a:gd name="connsiteY0" fmla="*/ 308971 h 1935364"/>
              <a:gd name="connsiteX1" fmla="*/ 983456 w 1316416"/>
              <a:gd name="connsiteY1" fmla="*/ 266109 h 1935364"/>
              <a:gd name="connsiteX2" fmla="*/ 1052512 w 1316416"/>
              <a:gd name="connsiteY2" fmla="*/ 187528 h 1935364"/>
              <a:gd name="connsiteX3" fmla="*/ 1126331 w 1316416"/>
              <a:gd name="connsiteY3" fmla="*/ 58940 h 1935364"/>
              <a:gd name="connsiteX4" fmla="*/ 1183481 w 1316416"/>
              <a:gd name="connsiteY4" fmla="*/ 6553 h 1935364"/>
              <a:gd name="connsiteX5" fmla="*/ 1233487 w 1316416"/>
              <a:gd name="connsiteY5" fmla="*/ 4171 h 1935364"/>
              <a:gd name="connsiteX6" fmla="*/ 1288256 w 1316416"/>
              <a:gd name="connsiteY6" fmla="*/ 37509 h 1935364"/>
              <a:gd name="connsiteX7" fmla="*/ 1312068 w 1316416"/>
              <a:gd name="connsiteY7" fmla="*/ 120853 h 1935364"/>
              <a:gd name="connsiteX8" fmla="*/ 1314449 w 1316416"/>
              <a:gd name="connsiteY8" fmla="*/ 211340 h 1935364"/>
              <a:gd name="connsiteX9" fmla="*/ 1290637 w 1316416"/>
              <a:gd name="connsiteY9" fmla="*/ 351834 h 1935364"/>
              <a:gd name="connsiteX10" fmla="*/ 1252537 w 1316416"/>
              <a:gd name="connsiteY10" fmla="*/ 478040 h 1935364"/>
              <a:gd name="connsiteX11" fmla="*/ 1181100 w 1316416"/>
              <a:gd name="connsiteY11" fmla="*/ 659016 h 1935364"/>
              <a:gd name="connsiteX12" fmla="*/ 1066800 w 1316416"/>
              <a:gd name="connsiteY12" fmla="*/ 892377 h 1935364"/>
              <a:gd name="connsiteX13" fmla="*/ 897731 w 1316416"/>
              <a:gd name="connsiteY13" fmla="*/ 1206703 h 1935364"/>
              <a:gd name="connsiteX14" fmla="*/ 688180 w 1316416"/>
              <a:gd name="connsiteY14" fmla="*/ 1509122 h 1935364"/>
              <a:gd name="connsiteX15" fmla="*/ 516730 w 1316416"/>
              <a:gd name="connsiteY15" fmla="*/ 1690096 h 1935364"/>
              <a:gd name="connsiteX16" fmla="*/ 359568 w 1316416"/>
              <a:gd name="connsiteY16" fmla="*/ 1816303 h 1935364"/>
              <a:gd name="connsiteX17" fmla="*/ 202407 w 1316416"/>
              <a:gd name="connsiteY17" fmla="*/ 1887737 h 1935364"/>
              <a:gd name="connsiteX18" fmla="*/ 1 w 1316416"/>
              <a:gd name="connsiteY18" fmla="*/ 1935364 h 1935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16416" h="1935364">
                <a:moveTo>
                  <a:pt x="916781" y="308971"/>
                </a:moveTo>
                <a:cubicBezTo>
                  <a:pt x="938807" y="297660"/>
                  <a:pt x="960834" y="286349"/>
                  <a:pt x="983456" y="266109"/>
                </a:cubicBezTo>
                <a:cubicBezTo>
                  <a:pt x="1006078" y="245869"/>
                  <a:pt x="1028700" y="222056"/>
                  <a:pt x="1052512" y="187528"/>
                </a:cubicBezTo>
                <a:cubicBezTo>
                  <a:pt x="1076325" y="153000"/>
                  <a:pt x="1104503" y="89103"/>
                  <a:pt x="1126331" y="58940"/>
                </a:cubicBezTo>
                <a:cubicBezTo>
                  <a:pt x="1148159" y="28777"/>
                  <a:pt x="1165622" y="15681"/>
                  <a:pt x="1183481" y="6553"/>
                </a:cubicBezTo>
                <a:cubicBezTo>
                  <a:pt x="1201340" y="-2575"/>
                  <a:pt x="1216025" y="-988"/>
                  <a:pt x="1233487" y="4171"/>
                </a:cubicBezTo>
                <a:cubicBezTo>
                  <a:pt x="1250950" y="9330"/>
                  <a:pt x="1275159" y="18062"/>
                  <a:pt x="1288256" y="37509"/>
                </a:cubicBezTo>
                <a:cubicBezTo>
                  <a:pt x="1301353" y="56956"/>
                  <a:pt x="1307703" y="91881"/>
                  <a:pt x="1312068" y="120853"/>
                </a:cubicBezTo>
                <a:cubicBezTo>
                  <a:pt x="1316433" y="149825"/>
                  <a:pt x="1318021" y="172843"/>
                  <a:pt x="1314449" y="211340"/>
                </a:cubicBezTo>
                <a:cubicBezTo>
                  <a:pt x="1310877" y="249837"/>
                  <a:pt x="1300956" y="307384"/>
                  <a:pt x="1290637" y="351834"/>
                </a:cubicBezTo>
                <a:cubicBezTo>
                  <a:pt x="1280318" y="396284"/>
                  <a:pt x="1270793" y="426843"/>
                  <a:pt x="1252537" y="478040"/>
                </a:cubicBezTo>
                <a:cubicBezTo>
                  <a:pt x="1234281" y="529237"/>
                  <a:pt x="1212057" y="606430"/>
                  <a:pt x="1181100" y="659016"/>
                </a:cubicBezTo>
                <a:lnTo>
                  <a:pt x="1066800" y="892377"/>
                </a:lnTo>
                <a:cubicBezTo>
                  <a:pt x="1046956" y="930477"/>
                  <a:pt x="898723" y="1207695"/>
                  <a:pt x="897731" y="1206703"/>
                </a:cubicBezTo>
                <a:cubicBezTo>
                  <a:pt x="868759" y="1259091"/>
                  <a:pt x="689172" y="1509122"/>
                  <a:pt x="688180" y="1509122"/>
                </a:cubicBezTo>
                <a:cubicBezTo>
                  <a:pt x="652858" y="1559922"/>
                  <a:pt x="517226" y="1689600"/>
                  <a:pt x="516730" y="1690096"/>
                </a:cubicBezTo>
                <a:cubicBezTo>
                  <a:pt x="487758" y="1721052"/>
                  <a:pt x="360064" y="1815311"/>
                  <a:pt x="359568" y="1816303"/>
                </a:cubicBezTo>
                <a:cubicBezTo>
                  <a:pt x="308371" y="1844085"/>
                  <a:pt x="275332" y="1858170"/>
                  <a:pt x="202407" y="1887737"/>
                </a:cubicBezTo>
                <a:cubicBezTo>
                  <a:pt x="136925" y="1907581"/>
                  <a:pt x="-495" y="1933876"/>
                  <a:pt x="1" y="1935364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8" name="Voľný tvar: obrazec 47">
            <a:extLst>
              <a:ext uri="{FF2B5EF4-FFF2-40B4-BE49-F238E27FC236}">
                <a16:creationId xmlns:a16="http://schemas.microsoft.com/office/drawing/2014/main" id="{438EE15F-15F0-42E0-8933-703030E31D9F}"/>
              </a:ext>
            </a:extLst>
          </p:cNvPr>
          <p:cNvSpPr/>
          <p:nvPr/>
        </p:nvSpPr>
        <p:spPr>
          <a:xfrm>
            <a:off x="7075806" y="2368201"/>
            <a:ext cx="107487" cy="89621"/>
          </a:xfrm>
          <a:custGeom>
            <a:avLst/>
            <a:gdLst>
              <a:gd name="connsiteX0" fmla="*/ 77258 w 77258"/>
              <a:gd name="connsiteY0" fmla="*/ 0 h 43762"/>
              <a:gd name="connsiteX1" fmla="*/ 10583 w 77258"/>
              <a:gd name="connsiteY1" fmla="*/ 38100 h 43762"/>
              <a:gd name="connsiteX2" fmla="*/ 1058 w 77258"/>
              <a:gd name="connsiteY2" fmla="*/ 42862 h 43762"/>
              <a:gd name="connsiteX0" fmla="*/ 76342 w 76342"/>
              <a:gd name="connsiteY0" fmla="*/ 0 h 42939"/>
              <a:gd name="connsiteX1" fmla="*/ 23321 w 76342"/>
              <a:gd name="connsiteY1" fmla="*/ 24017 h 42939"/>
              <a:gd name="connsiteX2" fmla="*/ 142 w 76342"/>
              <a:gd name="connsiteY2" fmla="*/ 42862 h 42939"/>
              <a:gd name="connsiteX0" fmla="*/ 72485 w 72485"/>
              <a:gd name="connsiteY0" fmla="*/ 0 h 33648"/>
              <a:gd name="connsiteX1" fmla="*/ 19464 w 72485"/>
              <a:gd name="connsiteY1" fmla="*/ 24017 h 33648"/>
              <a:gd name="connsiteX2" fmla="*/ 186 w 72485"/>
              <a:gd name="connsiteY2" fmla="*/ 33473 h 33648"/>
              <a:gd name="connsiteX0" fmla="*/ 88145 w 88145"/>
              <a:gd name="connsiteY0" fmla="*/ 0 h 44272"/>
              <a:gd name="connsiteX1" fmla="*/ 19519 w 88145"/>
              <a:gd name="connsiteY1" fmla="*/ 34579 h 44272"/>
              <a:gd name="connsiteX2" fmla="*/ 241 w 88145"/>
              <a:gd name="connsiteY2" fmla="*/ 44035 h 44272"/>
              <a:gd name="connsiteX0" fmla="*/ 88051 w 88051"/>
              <a:gd name="connsiteY0" fmla="*/ 0 h 44170"/>
              <a:gd name="connsiteX1" fmla="*/ 55658 w 88051"/>
              <a:gd name="connsiteY1" fmla="*/ 21688 h 44170"/>
              <a:gd name="connsiteX2" fmla="*/ 19425 w 88051"/>
              <a:gd name="connsiteY2" fmla="*/ 34579 h 44170"/>
              <a:gd name="connsiteX3" fmla="*/ 147 w 88051"/>
              <a:gd name="connsiteY3" fmla="*/ 44035 h 4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051" h="44170">
                <a:moveTo>
                  <a:pt x="88051" y="0"/>
                </a:moveTo>
                <a:cubicBezTo>
                  <a:pt x="69451" y="9968"/>
                  <a:pt x="74258" y="11720"/>
                  <a:pt x="55658" y="21688"/>
                </a:cubicBezTo>
                <a:cubicBezTo>
                  <a:pt x="43580" y="25985"/>
                  <a:pt x="28677" y="30855"/>
                  <a:pt x="19425" y="34579"/>
                </a:cubicBezTo>
                <a:cubicBezTo>
                  <a:pt x="10173" y="38303"/>
                  <a:pt x="-1441" y="45226"/>
                  <a:pt x="147" y="44035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9" name="Voľný tvar: obrazec 48">
            <a:extLst>
              <a:ext uri="{FF2B5EF4-FFF2-40B4-BE49-F238E27FC236}">
                <a16:creationId xmlns:a16="http://schemas.microsoft.com/office/drawing/2014/main" id="{67921378-1FF9-4F15-9A51-05C0A3DC0805}"/>
              </a:ext>
            </a:extLst>
          </p:cNvPr>
          <p:cNvSpPr/>
          <p:nvPr/>
        </p:nvSpPr>
        <p:spPr>
          <a:xfrm>
            <a:off x="7200900" y="2219325"/>
            <a:ext cx="42863" cy="119063"/>
          </a:xfrm>
          <a:custGeom>
            <a:avLst/>
            <a:gdLst>
              <a:gd name="connsiteX0" fmla="*/ 35719 w 35719"/>
              <a:gd name="connsiteY0" fmla="*/ 0 h 109538"/>
              <a:gd name="connsiteX1" fmla="*/ 26194 w 35719"/>
              <a:gd name="connsiteY1" fmla="*/ 50006 h 109538"/>
              <a:gd name="connsiteX2" fmla="*/ 21431 w 35719"/>
              <a:gd name="connsiteY2" fmla="*/ 69056 h 109538"/>
              <a:gd name="connsiteX3" fmla="*/ 0 w 35719"/>
              <a:gd name="connsiteY3" fmla="*/ 109538 h 109538"/>
              <a:gd name="connsiteX0" fmla="*/ 42863 w 42863"/>
              <a:gd name="connsiteY0" fmla="*/ 0 h 119063"/>
              <a:gd name="connsiteX1" fmla="*/ 33338 w 42863"/>
              <a:gd name="connsiteY1" fmla="*/ 50006 h 119063"/>
              <a:gd name="connsiteX2" fmla="*/ 28575 w 42863"/>
              <a:gd name="connsiteY2" fmla="*/ 69056 h 119063"/>
              <a:gd name="connsiteX3" fmla="*/ 0 w 42863"/>
              <a:gd name="connsiteY3" fmla="*/ 119063 h 119063"/>
              <a:gd name="connsiteX0" fmla="*/ 42863 w 42863"/>
              <a:gd name="connsiteY0" fmla="*/ 0 h 119063"/>
              <a:gd name="connsiteX1" fmla="*/ 33338 w 42863"/>
              <a:gd name="connsiteY1" fmla="*/ 50006 h 119063"/>
              <a:gd name="connsiteX2" fmla="*/ 28575 w 42863"/>
              <a:gd name="connsiteY2" fmla="*/ 73818 h 119063"/>
              <a:gd name="connsiteX3" fmla="*/ 0 w 42863"/>
              <a:gd name="connsiteY3" fmla="*/ 119063 h 119063"/>
              <a:gd name="connsiteX0" fmla="*/ 42863 w 42863"/>
              <a:gd name="connsiteY0" fmla="*/ 0 h 119063"/>
              <a:gd name="connsiteX1" fmla="*/ 35719 w 42863"/>
              <a:gd name="connsiteY1" fmla="*/ 45244 h 119063"/>
              <a:gd name="connsiteX2" fmla="*/ 28575 w 42863"/>
              <a:gd name="connsiteY2" fmla="*/ 73818 h 119063"/>
              <a:gd name="connsiteX3" fmla="*/ 0 w 42863"/>
              <a:gd name="connsiteY3" fmla="*/ 119063 h 119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863" h="119063">
                <a:moveTo>
                  <a:pt x="42863" y="0"/>
                </a:moveTo>
                <a:cubicBezTo>
                  <a:pt x="39291" y="19248"/>
                  <a:pt x="38100" y="32941"/>
                  <a:pt x="35719" y="45244"/>
                </a:cubicBezTo>
                <a:cubicBezTo>
                  <a:pt x="33338" y="57547"/>
                  <a:pt x="34528" y="61515"/>
                  <a:pt x="28575" y="73818"/>
                </a:cubicBezTo>
                <a:cubicBezTo>
                  <a:pt x="22622" y="86121"/>
                  <a:pt x="8532" y="103783"/>
                  <a:pt x="0" y="119063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diamond" w="sm" len="sm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51" name="Rovná spojovacia šípka 50">
            <a:extLst>
              <a:ext uri="{FF2B5EF4-FFF2-40B4-BE49-F238E27FC236}">
                <a16:creationId xmlns:a16="http://schemas.microsoft.com/office/drawing/2014/main" id="{58B160DF-977F-4DB9-A57D-F927AAD6B9CC}"/>
              </a:ext>
            </a:extLst>
          </p:cNvPr>
          <p:cNvCxnSpPr>
            <a:cxnSpLocks/>
          </p:cNvCxnSpPr>
          <p:nvPr/>
        </p:nvCxnSpPr>
        <p:spPr>
          <a:xfrm flipH="1">
            <a:off x="7386222" y="1663292"/>
            <a:ext cx="801958" cy="546508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Rovná spojovacia šípka 53">
            <a:extLst>
              <a:ext uri="{FF2B5EF4-FFF2-40B4-BE49-F238E27FC236}">
                <a16:creationId xmlns:a16="http://schemas.microsoft.com/office/drawing/2014/main" id="{20F9B115-C39A-4718-AE58-CD51712F6783}"/>
              </a:ext>
            </a:extLst>
          </p:cNvPr>
          <p:cNvCxnSpPr>
            <a:cxnSpLocks/>
          </p:cNvCxnSpPr>
          <p:nvPr/>
        </p:nvCxnSpPr>
        <p:spPr>
          <a:xfrm flipH="1">
            <a:off x="7405272" y="2209800"/>
            <a:ext cx="852152" cy="152400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Rovná spojovacia šípka 57">
            <a:extLst>
              <a:ext uri="{FF2B5EF4-FFF2-40B4-BE49-F238E27FC236}">
                <a16:creationId xmlns:a16="http://schemas.microsoft.com/office/drawing/2014/main" id="{2F8F6036-711C-4429-B172-A4A3B7FBF671}"/>
              </a:ext>
            </a:extLst>
          </p:cNvPr>
          <p:cNvCxnSpPr>
            <a:cxnSpLocks/>
          </p:cNvCxnSpPr>
          <p:nvPr/>
        </p:nvCxnSpPr>
        <p:spPr>
          <a:xfrm flipH="1" flipV="1">
            <a:off x="7129550" y="2584706"/>
            <a:ext cx="1081101" cy="171602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ovná spojovacia šípka 60">
            <a:extLst>
              <a:ext uri="{FF2B5EF4-FFF2-40B4-BE49-F238E27FC236}">
                <a16:creationId xmlns:a16="http://schemas.microsoft.com/office/drawing/2014/main" id="{D5989677-E889-4E82-AF55-31AC1F9B605A}"/>
              </a:ext>
            </a:extLst>
          </p:cNvPr>
          <p:cNvCxnSpPr>
            <a:cxnSpLocks/>
          </p:cNvCxnSpPr>
          <p:nvPr/>
        </p:nvCxnSpPr>
        <p:spPr>
          <a:xfrm flipH="1" flipV="1">
            <a:off x="6811329" y="2894653"/>
            <a:ext cx="801958" cy="407234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Rovná spojovacia šípka 62">
            <a:extLst>
              <a:ext uri="{FF2B5EF4-FFF2-40B4-BE49-F238E27FC236}">
                <a16:creationId xmlns:a16="http://schemas.microsoft.com/office/drawing/2014/main" id="{BB5728B7-5CAE-4223-B20C-AA4865CF8F0A}"/>
              </a:ext>
            </a:extLst>
          </p:cNvPr>
          <p:cNvCxnSpPr>
            <a:cxnSpLocks/>
          </p:cNvCxnSpPr>
          <p:nvPr/>
        </p:nvCxnSpPr>
        <p:spPr>
          <a:xfrm flipH="1">
            <a:off x="7224626" y="4320991"/>
            <a:ext cx="935658" cy="0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Rovná spojovacia šípka 64">
            <a:extLst>
              <a:ext uri="{FF2B5EF4-FFF2-40B4-BE49-F238E27FC236}">
                <a16:creationId xmlns:a16="http://schemas.microsoft.com/office/drawing/2014/main" id="{AC4A14A2-76B9-41AA-A6B0-D0286DEAF46D}"/>
              </a:ext>
            </a:extLst>
          </p:cNvPr>
          <p:cNvCxnSpPr>
            <a:cxnSpLocks/>
          </p:cNvCxnSpPr>
          <p:nvPr/>
        </p:nvCxnSpPr>
        <p:spPr>
          <a:xfrm flipH="1" flipV="1">
            <a:off x="7214291" y="5059888"/>
            <a:ext cx="926943" cy="257992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BlokTextu 66">
            <a:extLst>
              <a:ext uri="{FF2B5EF4-FFF2-40B4-BE49-F238E27FC236}">
                <a16:creationId xmlns:a16="http://schemas.microsoft.com/office/drawing/2014/main" id="{B8213729-BEA8-488B-BA16-4EFE42E804BA}"/>
              </a:ext>
            </a:extLst>
          </p:cNvPr>
          <p:cNvSpPr txBox="1"/>
          <p:nvPr/>
        </p:nvSpPr>
        <p:spPr>
          <a:xfrm>
            <a:off x="8212223" y="1476087"/>
            <a:ext cx="25933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err="1"/>
              <a:t>photoreceptor</a:t>
            </a:r>
            <a:r>
              <a:rPr lang="cs-CZ" sz="1600" dirty="0"/>
              <a:t> (rod, </a:t>
            </a:r>
            <a:r>
              <a:rPr lang="cs-CZ" sz="1600" dirty="0" err="1"/>
              <a:t>cone</a:t>
            </a:r>
            <a:r>
              <a:rPr lang="cs-CZ" sz="1600" dirty="0"/>
              <a:t>)</a:t>
            </a:r>
            <a:endParaRPr lang="sk-SK" sz="1600" dirty="0"/>
          </a:p>
        </p:txBody>
      </p:sp>
      <p:sp>
        <p:nvSpPr>
          <p:cNvPr id="68" name="BlokTextu 67">
            <a:extLst>
              <a:ext uri="{FF2B5EF4-FFF2-40B4-BE49-F238E27FC236}">
                <a16:creationId xmlns:a16="http://schemas.microsoft.com/office/drawing/2014/main" id="{70DA1D31-FEAB-4B88-A7E9-96F8F897A9E7}"/>
              </a:ext>
            </a:extLst>
          </p:cNvPr>
          <p:cNvSpPr txBox="1"/>
          <p:nvPr/>
        </p:nvSpPr>
        <p:spPr>
          <a:xfrm>
            <a:off x="8262798" y="2006344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err="1"/>
              <a:t>Bipolar</a:t>
            </a:r>
            <a:r>
              <a:rPr lang="cs-CZ" sz="1600" dirty="0"/>
              <a:t> cell (1st neuron) </a:t>
            </a:r>
            <a:endParaRPr lang="sk-SK" sz="1600" dirty="0"/>
          </a:p>
        </p:txBody>
      </p:sp>
      <p:sp>
        <p:nvSpPr>
          <p:cNvPr id="69" name="BlokTextu 68">
            <a:extLst>
              <a:ext uri="{FF2B5EF4-FFF2-40B4-BE49-F238E27FC236}">
                <a16:creationId xmlns:a16="http://schemas.microsoft.com/office/drawing/2014/main" id="{91B2A786-F1A2-4BE2-9F37-19B54AACA30D}"/>
              </a:ext>
            </a:extLst>
          </p:cNvPr>
          <p:cNvSpPr txBox="1"/>
          <p:nvPr/>
        </p:nvSpPr>
        <p:spPr>
          <a:xfrm>
            <a:off x="8233167" y="2569103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Ganglion cell (2nd neuron) </a:t>
            </a:r>
            <a:endParaRPr lang="sk-SK" sz="1600" dirty="0"/>
          </a:p>
        </p:txBody>
      </p:sp>
      <p:sp>
        <p:nvSpPr>
          <p:cNvPr id="70" name="BlokTextu 69">
            <a:extLst>
              <a:ext uri="{FF2B5EF4-FFF2-40B4-BE49-F238E27FC236}">
                <a16:creationId xmlns:a16="http://schemas.microsoft.com/office/drawing/2014/main" id="{17FD8A43-AE3C-4DEA-A608-A8209061EDF4}"/>
              </a:ext>
            </a:extLst>
          </p:cNvPr>
          <p:cNvSpPr txBox="1"/>
          <p:nvPr/>
        </p:nvSpPr>
        <p:spPr>
          <a:xfrm>
            <a:off x="7613287" y="3148569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axon </a:t>
            </a:r>
            <a:r>
              <a:rPr lang="cs-CZ" sz="1600" dirty="0" err="1"/>
              <a:t>of</a:t>
            </a:r>
            <a:r>
              <a:rPr lang="cs-CZ" sz="1600" dirty="0"/>
              <a:t> ganglion cell</a:t>
            </a:r>
            <a:endParaRPr lang="sk-SK" sz="1600" dirty="0"/>
          </a:p>
        </p:txBody>
      </p:sp>
      <p:sp>
        <p:nvSpPr>
          <p:cNvPr id="71" name="BlokTextu 70">
            <a:extLst>
              <a:ext uri="{FF2B5EF4-FFF2-40B4-BE49-F238E27FC236}">
                <a16:creationId xmlns:a16="http://schemas.microsoft.com/office/drawing/2014/main" id="{F2EADE85-9690-4F05-86EA-797A2B61822D}"/>
              </a:ext>
            </a:extLst>
          </p:cNvPr>
          <p:cNvSpPr txBox="1"/>
          <p:nvPr/>
        </p:nvSpPr>
        <p:spPr>
          <a:xfrm>
            <a:off x="8179333" y="4134130"/>
            <a:ext cx="33554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err="1"/>
              <a:t>magno</a:t>
            </a:r>
            <a:r>
              <a:rPr lang="cs-CZ" sz="1600" dirty="0"/>
              <a:t>-, </a:t>
            </a:r>
            <a:r>
              <a:rPr lang="cs-CZ" sz="1600" dirty="0" err="1"/>
              <a:t>parvo</a:t>
            </a:r>
            <a:r>
              <a:rPr lang="cs-CZ" sz="1600" dirty="0"/>
              <a:t>-, </a:t>
            </a:r>
            <a:r>
              <a:rPr lang="cs-CZ" sz="1600" dirty="0" err="1"/>
              <a:t>coniocellular</a:t>
            </a:r>
            <a:r>
              <a:rPr lang="cs-CZ" sz="1600" dirty="0"/>
              <a:t> </a:t>
            </a:r>
            <a:r>
              <a:rPr lang="cs-CZ" sz="1600" dirty="0" err="1"/>
              <a:t>cells</a:t>
            </a:r>
            <a:r>
              <a:rPr lang="cs-CZ" sz="1600" dirty="0"/>
              <a:t> (3rd neuron)</a:t>
            </a:r>
            <a:endParaRPr lang="sk-SK" sz="1600" dirty="0"/>
          </a:p>
        </p:txBody>
      </p:sp>
      <p:sp>
        <p:nvSpPr>
          <p:cNvPr id="72" name="BlokTextu 71">
            <a:extLst>
              <a:ext uri="{FF2B5EF4-FFF2-40B4-BE49-F238E27FC236}">
                <a16:creationId xmlns:a16="http://schemas.microsoft.com/office/drawing/2014/main" id="{4FFBC63A-508D-4213-A35C-0C835B712DDD}"/>
              </a:ext>
            </a:extLst>
          </p:cNvPr>
          <p:cNvSpPr txBox="1"/>
          <p:nvPr/>
        </p:nvSpPr>
        <p:spPr>
          <a:xfrm>
            <a:off x="8205648" y="5146837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err="1"/>
              <a:t>Geniculocalcarine</a:t>
            </a:r>
            <a:r>
              <a:rPr lang="cs-CZ" sz="1600" dirty="0"/>
              <a:t> </a:t>
            </a:r>
            <a:r>
              <a:rPr lang="cs-CZ" sz="1600" dirty="0" err="1"/>
              <a:t>tract</a:t>
            </a:r>
            <a:endParaRPr lang="sk-SK" sz="1600" dirty="0"/>
          </a:p>
        </p:txBody>
      </p:sp>
      <p:sp>
        <p:nvSpPr>
          <p:cNvPr id="73" name="Voľný tvar: obrazec 72">
            <a:extLst>
              <a:ext uri="{FF2B5EF4-FFF2-40B4-BE49-F238E27FC236}">
                <a16:creationId xmlns:a16="http://schemas.microsoft.com/office/drawing/2014/main" id="{DDD8BEDE-029D-49F6-B7F2-18AA5D7DEE19}"/>
              </a:ext>
            </a:extLst>
          </p:cNvPr>
          <p:cNvSpPr/>
          <p:nvPr/>
        </p:nvSpPr>
        <p:spPr>
          <a:xfrm>
            <a:off x="6967466" y="2475355"/>
            <a:ext cx="71437" cy="11906"/>
          </a:xfrm>
          <a:custGeom>
            <a:avLst/>
            <a:gdLst>
              <a:gd name="connsiteX0" fmla="*/ 60669 w 60669"/>
              <a:gd name="connsiteY0" fmla="*/ 0 h 46037"/>
              <a:gd name="connsiteX1" fmla="*/ 3519 w 60669"/>
              <a:gd name="connsiteY1" fmla="*/ 42862 h 46037"/>
              <a:gd name="connsiteX2" fmla="*/ 5900 w 60669"/>
              <a:gd name="connsiteY2" fmla="*/ 42862 h 46037"/>
              <a:gd name="connsiteX3" fmla="*/ 5900 w 60669"/>
              <a:gd name="connsiteY3" fmla="*/ 42862 h 46037"/>
              <a:gd name="connsiteX4" fmla="*/ 5900 w 60669"/>
              <a:gd name="connsiteY4" fmla="*/ 42862 h 46037"/>
              <a:gd name="connsiteX0" fmla="*/ 109537 w 109537"/>
              <a:gd name="connsiteY0" fmla="*/ 0 h 57150"/>
              <a:gd name="connsiteX1" fmla="*/ 52387 w 109537"/>
              <a:gd name="connsiteY1" fmla="*/ 42862 h 57150"/>
              <a:gd name="connsiteX2" fmla="*/ 54768 w 109537"/>
              <a:gd name="connsiteY2" fmla="*/ 42862 h 57150"/>
              <a:gd name="connsiteX3" fmla="*/ 54768 w 109537"/>
              <a:gd name="connsiteY3" fmla="*/ 42862 h 57150"/>
              <a:gd name="connsiteX4" fmla="*/ 0 w 109537"/>
              <a:gd name="connsiteY4" fmla="*/ 57150 h 57150"/>
              <a:gd name="connsiteX0" fmla="*/ 116682 w 116682"/>
              <a:gd name="connsiteY0" fmla="*/ 0 h 57150"/>
              <a:gd name="connsiteX1" fmla="*/ 59532 w 116682"/>
              <a:gd name="connsiteY1" fmla="*/ 42862 h 57150"/>
              <a:gd name="connsiteX2" fmla="*/ 61913 w 116682"/>
              <a:gd name="connsiteY2" fmla="*/ 42862 h 57150"/>
              <a:gd name="connsiteX3" fmla="*/ 0 w 116682"/>
              <a:gd name="connsiteY3" fmla="*/ 38099 h 57150"/>
              <a:gd name="connsiteX4" fmla="*/ 7145 w 116682"/>
              <a:gd name="connsiteY4" fmla="*/ 57150 h 57150"/>
              <a:gd name="connsiteX0" fmla="*/ 109537 w 109537"/>
              <a:gd name="connsiteY0" fmla="*/ 0 h 57150"/>
              <a:gd name="connsiteX1" fmla="*/ 52387 w 109537"/>
              <a:gd name="connsiteY1" fmla="*/ 42862 h 57150"/>
              <a:gd name="connsiteX2" fmla="*/ 54768 w 109537"/>
              <a:gd name="connsiteY2" fmla="*/ 42862 h 57150"/>
              <a:gd name="connsiteX3" fmla="*/ 0 w 109537"/>
              <a:gd name="connsiteY3" fmla="*/ 57150 h 57150"/>
              <a:gd name="connsiteX0" fmla="*/ 59471 w 59471"/>
              <a:gd name="connsiteY0" fmla="*/ 0 h 46221"/>
              <a:gd name="connsiteX1" fmla="*/ 2321 w 59471"/>
              <a:gd name="connsiteY1" fmla="*/ 42862 h 46221"/>
              <a:gd name="connsiteX2" fmla="*/ 4702 w 59471"/>
              <a:gd name="connsiteY2" fmla="*/ 42862 h 46221"/>
              <a:gd name="connsiteX0" fmla="*/ 57150 w 57150"/>
              <a:gd name="connsiteY0" fmla="*/ 0 h 42862"/>
              <a:gd name="connsiteX1" fmla="*/ 0 w 57150"/>
              <a:gd name="connsiteY1" fmla="*/ 42862 h 42862"/>
              <a:gd name="connsiteX0" fmla="*/ 202406 w 202406"/>
              <a:gd name="connsiteY0" fmla="*/ 100013 h 100013"/>
              <a:gd name="connsiteX1" fmla="*/ 0 w 202406"/>
              <a:gd name="connsiteY1" fmla="*/ 0 h 100013"/>
              <a:gd name="connsiteX0" fmla="*/ 202406 w 202406"/>
              <a:gd name="connsiteY0" fmla="*/ 100013 h 100013"/>
              <a:gd name="connsiteX1" fmla="*/ 0 w 202406"/>
              <a:gd name="connsiteY1" fmla="*/ 0 h 100013"/>
              <a:gd name="connsiteX0" fmla="*/ 54769 w 54769"/>
              <a:gd name="connsiteY0" fmla="*/ 12696 h 22220"/>
              <a:gd name="connsiteX1" fmla="*/ 0 w 54769"/>
              <a:gd name="connsiteY1" fmla="*/ 22220 h 22220"/>
              <a:gd name="connsiteX0" fmla="*/ 54769 w 54769"/>
              <a:gd name="connsiteY0" fmla="*/ 0 h 10286"/>
              <a:gd name="connsiteX1" fmla="*/ 0 w 54769"/>
              <a:gd name="connsiteY1" fmla="*/ 9524 h 10286"/>
              <a:gd name="connsiteX0" fmla="*/ 54769 w 54769"/>
              <a:gd name="connsiteY0" fmla="*/ 0 h 9524"/>
              <a:gd name="connsiteX1" fmla="*/ 0 w 54769"/>
              <a:gd name="connsiteY1" fmla="*/ 9524 h 9524"/>
              <a:gd name="connsiteX0" fmla="*/ 8261 w 8261"/>
              <a:gd name="connsiteY0" fmla="*/ 0 h 12501"/>
              <a:gd name="connsiteX1" fmla="*/ 0 w 8261"/>
              <a:gd name="connsiteY1" fmla="*/ 12501 h 12501"/>
              <a:gd name="connsiteX0" fmla="*/ 15789 w 15789"/>
              <a:gd name="connsiteY0" fmla="*/ 0 h 10000"/>
              <a:gd name="connsiteX1" fmla="*/ 0 w 15789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89" h="10000">
                <a:moveTo>
                  <a:pt x="15789" y="0"/>
                </a:moveTo>
                <a:cubicBezTo>
                  <a:pt x="1930" y="12000"/>
                  <a:pt x="18596" y="0"/>
                  <a:pt x="0" y="10000"/>
                </a:cubicBez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74" name="Rovná spojovacia šípka 73">
            <a:extLst>
              <a:ext uri="{FF2B5EF4-FFF2-40B4-BE49-F238E27FC236}">
                <a16:creationId xmlns:a16="http://schemas.microsoft.com/office/drawing/2014/main" id="{4BC4D986-6AA7-4750-B787-3D50A474B004}"/>
              </a:ext>
            </a:extLst>
          </p:cNvPr>
          <p:cNvCxnSpPr>
            <a:cxnSpLocks/>
          </p:cNvCxnSpPr>
          <p:nvPr/>
        </p:nvCxnSpPr>
        <p:spPr>
          <a:xfrm flipH="1" flipV="1">
            <a:off x="6213292" y="5970696"/>
            <a:ext cx="1927942" cy="200380"/>
          </a:xfrm>
          <a:prstGeom prst="straightConnector1">
            <a:avLst/>
          </a:prstGeom>
          <a:ln w="19050">
            <a:solidFill>
              <a:srgbClr val="9E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BlokTextu 76">
            <a:extLst>
              <a:ext uri="{FF2B5EF4-FFF2-40B4-BE49-F238E27FC236}">
                <a16:creationId xmlns:a16="http://schemas.microsoft.com/office/drawing/2014/main" id="{20E856B7-99F2-4712-A709-E9F5E2B704D7}"/>
              </a:ext>
            </a:extLst>
          </p:cNvPr>
          <p:cNvSpPr txBox="1"/>
          <p:nvPr/>
        </p:nvSpPr>
        <p:spPr>
          <a:xfrm>
            <a:off x="8167548" y="5984641"/>
            <a:ext cx="30910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err="1"/>
              <a:t>fissura</a:t>
            </a:r>
            <a:r>
              <a:rPr lang="cs-CZ" sz="1600" dirty="0"/>
              <a:t> </a:t>
            </a:r>
            <a:r>
              <a:rPr lang="cs-CZ" sz="1600" dirty="0" err="1"/>
              <a:t>calcarina</a:t>
            </a:r>
            <a:endParaRPr lang="sk-SK" sz="1600" dirty="0"/>
          </a:p>
        </p:txBody>
      </p:sp>
      <p:sp>
        <p:nvSpPr>
          <p:cNvPr id="78" name="Voľný tvar: obrazec 77">
            <a:extLst>
              <a:ext uri="{FF2B5EF4-FFF2-40B4-BE49-F238E27FC236}">
                <a16:creationId xmlns:a16="http://schemas.microsoft.com/office/drawing/2014/main" id="{E2CBF141-3694-4BD6-B7B1-8B76399C0903}"/>
              </a:ext>
            </a:extLst>
          </p:cNvPr>
          <p:cNvSpPr/>
          <p:nvPr/>
        </p:nvSpPr>
        <p:spPr>
          <a:xfrm>
            <a:off x="7131844" y="4269581"/>
            <a:ext cx="69056" cy="42863"/>
          </a:xfrm>
          <a:custGeom>
            <a:avLst/>
            <a:gdLst>
              <a:gd name="connsiteX0" fmla="*/ 0 w 69056"/>
              <a:gd name="connsiteY0" fmla="*/ 42863 h 42863"/>
              <a:gd name="connsiteX1" fmla="*/ 69056 w 69056"/>
              <a:gd name="connsiteY1" fmla="*/ 0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9056" h="42863">
                <a:moveTo>
                  <a:pt x="0" y="42863"/>
                </a:moveTo>
                <a:lnTo>
                  <a:pt x="69056" y="0"/>
                </a:lnTo>
              </a:path>
            </a:pathLst>
          </a:custGeom>
          <a:noFill/>
          <a:ln w="19050">
            <a:solidFill>
              <a:srgbClr val="00B0F0"/>
            </a:solidFill>
            <a:head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18949751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38" grpId="0"/>
      <p:bldP spid="39" grpId="0"/>
      <p:bldP spid="40" grpId="0"/>
      <p:bldP spid="41" grpId="0"/>
      <p:bldP spid="42" grpId="0"/>
      <p:bldP spid="10" grpId="0" animBg="1"/>
      <p:bldP spid="43" grpId="0" animBg="1"/>
      <p:bldP spid="46" grpId="0"/>
      <p:bldP spid="15" grpId="0" animBg="1"/>
      <p:bldP spid="47" grpId="0" animBg="1"/>
      <p:bldP spid="48" grpId="0" animBg="1"/>
      <p:bldP spid="49" grpId="0" animBg="1"/>
      <p:bldP spid="67" grpId="0"/>
      <p:bldP spid="68" grpId="0"/>
      <p:bldP spid="69" grpId="0"/>
      <p:bldP spid="70" grpId="0"/>
      <p:bldP spid="71" grpId="0"/>
      <p:bldP spid="72" grpId="0"/>
      <p:bldP spid="73" grpId="0" animBg="1"/>
      <p:bldP spid="77" grpId="0"/>
      <p:bldP spid="7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Skupina 2">
            <a:extLst>
              <a:ext uri="{FF2B5EF4-FFF2-40B4-BE49-F238E27FC236}">
                <a16:creationId xmlns:a16="http://schemas.microsoft.com/office/drawing/2014/main" id="{8FD13DBA-B320-4547-9081-8A25FEBB6817}"/>
              </a:ext>
            </a:extLst>
          </p:cNvPr>
          <p:cNvGrpSpPr/>
          <p:nvPr/>
        </p:nvGrpSpPr>
        <p:grpSpPr>
          <a:xfrm>
            <a:off x="7836262" y="1689549"/>
            <a:ext cx="3034575" cy="4888601"/>
            <a:chOff x="6871246" y="1667119"/>
            <a:chExt cx="3034575" cy="4888601"/>
          </a:xfrm>
        </p:grpSpPr>
        <p:sp>
          <p:nvSpPr>
            <p:cNvPr id="24" name="Voľný tvar: obrazec 23">
              <a:extLst>
                <a:ext uri="{FF2B5EF4-FFF2-40B4-BE49-F238E27FC236}">
                  <a16:creationId xmlns:a16="http://schemas.microsoft.com/office/drawing/2014/main" id="{B7DBF36E-BC5E-4E8E-A6D8-564E8EFD428F}"/>
                </a:ext>
              </a:extLst>
            </p:cNvPr>
            <p:cNvSpPr/>
            <p:nvPr/>
          </p:nvSpPr>
          <p:spPr>
            <a:xfrm>
              <a:off x="687124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5" name="Voľný tvar: obrazec 24">
              <a:extLst>
                <a:ext uri="{FF2B5EF4-FFF2-40B4-BE49-F238E27FC236}">
                  <a16:creationId xmlns:a16="http://schemas.microsoft.com/office/drawing/2014/main" id="{07070485-AAFB-4D69-BBE3-DF7A7D9669AD}"/>
                </a:ext>
              </a:extLst>
            </p:cNvPr>
            <p:cNvSpPr/>
            <p:nvPr/>
          </p:nvSpPr>
          <p:spPr>
            <a:xfrm flipH="1">
              <a:off x="844177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" name="Voľný tvar: obrazec 19">
              <a:extLst>
                <a:ext uri="{FF2B5EF4-FFF2-40B4-BE49-F238E27FC236}">
                  <a16:creationId xmlns:a16="http://schemas.microsoft.com/office/drawing/2014/main" id="{A4D1F208-3736-46B1-9E6C-84D087C70B03}"/>
                </a:ext>
              </a:extLst>
            </p:cNvPr>
            <p:cNvSpPr/>
            <p:nvPr/>
          </p:nvSpPr>
          <p:spPr>
            <a:xfrm>
              <a:off x="7144801" y="2430738"/>
              <a:ext cx="2487466" cy="1900755"/>
            </a:xfrm>
            <a:custGeom>
              <a:avLst/>
              <a:gdLst>
                <a:gd name="connsiteX0" fmla="*/ 1628481 w 1647665"/>
                <a:gd name="connsiteY0" fmla="*/ 2435 h 1276404"/>
                <a:gd name="connsiteX1" fmla="*/ 1645150 w 1647665"/>
                <a:gd name="connsiteY1" fmla="*/ 54823 h 1276404"/>
                <a:gd name="connsiteX2" fmla="*/ 1580856 w 1647665"/>
                <a:gd name="connsiteY2" fmla="*/ 116735 h 1276404"/>
                <a:gd name="connsiteX3" fmla="*/ 1518944 w 1647665"/>
                <a:gd name="connsiteY3" fmla="*/ 190554 h 1276404"/>
                <a:gd name="connsiteX4" fmla="*/ 1457031 w 1647665"/>
                <a:gd name="connsiteY4" fmla="*/ 261991 h 1276404"/>
                <a:gd name="connsiteX5" fmla="*/ 1366544 w 1647665"/>
                <a:gd name="connsiteY5" fmla="*/ 352479 h 1276404"/>
                <a:gd name="connsiteX6" fmla="*/ 1302250 w 1647665"/>
                <a:gd name="connsiteY6" fmla="*/ 414391 h 1276404"/>
                <a:gd name="connsiteX7" fmla="*/ 1223669 w 1647665"/>
                <a:gd name="connsiteY7" fmla="*/ 483448 h 1276404"/>
                <a:gd name="connsiteX8" fmla="*/ 1133181 w 1647665"/>
                <a:gd name="connsiteY8" fmla="*/ 571554 h 1276404"/>
                <a:gd name="connsiteX9" fmla="*/ 1068888 w 1647665"/>
                <a:gd name="connsiteY9" fmla="*/ 616798 h 1276404"/>
                <a:gd name="connsiteX10" fmla="*/ 1026025 w 1647665"/>
                <a:gd name="connsiteY10" fmla="*/ 642991 h 1276404"/>
                <a:gd name="connsiteX11" fmla="*/ 985544 w 1647665"/>
                <a:gd name="connsiteY11" fmla="*/ 647754 h 1276404"/>
                <a:gd name="connsiteX12" fmla="*/ 937919 w 1647665"/>
                <a:gd name="connsiteY12" fmla="*/ 628704 h 1276404"/>
                <a:gd name="connsiteX13" fmla="*/ 880769 w 1647665"/>
                <a:gd name="connsiteY13" fmla="*/ 590604 h 1276404"/>
                <a:gd name="connsiteX14" fmla="*/ 797425 w 1647665"/>
                <a:gd name="connsiteY14" fmla="*/ 519166 h 1276404"/>
                <a:gd name="connsiteX15" fmla="*/ 675981 w 1647665"/>
                <a:gd name="connsiteY15" fmla="*/ 404866 h 1276404"/>
                <a:gd name="connsiteX16" fmla="*/ 597400 w 1647665"/>
                <a:gd name="connsiteY16" fmla="*/ 323904 h 1276404"/>
                <a:gd name="connsiteX17" fmla="*/ 530725 w 1647665"/>
                <a:gd name="connsiteY17" fmla="*/ 247704 h 1276404"/>
                <a:gd name="connsiteX18" fmla="*/ 442619 w 1647665"/>
                <a:gd name="connsiteY18" fmla="*/ 147691 h 1276404"/>
                <a:gd name="connsiteX19" fmla="*/ 387850 w 1647665"/>
                <a:gd name="connsiteY19" fmla="*/ 81016 h 1276404"/>
                <a:gd name="connsiteX20" fmla="*/ 359275 w 1647665"/>
                <a:gd name="connsiteY20" fmla="*/ 52441 h 1276404"/>
                <a:gd name="connsiteX21" fmla="*/ 356894 w 1647665"/>
                <a:gd name="connsiteY21" fmla="*/ 54 h 1276404"/>
                <a:gd name="connsiteX22" fmla="*/ 102100 w 1647665"/>
                <a:gd name="connsiteY22" fmla="*/ 42916 h 1276404"/>
                <a:gd name="connsiteX23" fmla="*/ 144963 w 1647665"/>
                <a:gd name="connsiteY23" fmla="*/ 64348 h 1276404"/>
                <a:gd name="connsiteX24" fmla="*/ 192588 w 1647665"/>
                <a:gd name="connsiteY24" fmla="*/ 121498 h 1276404"/>
                <a:gd name="connsiteX25" fmla="*/ 237831 w 1647665"/>
                <a:gd name="connsiteY25" fmla="*/ 185791 h 1276404"/>
                <a:gd name="connsiteX26" fmla="*/ 325938 w 1647665"/>
                <a:gd name="connsiteY26" fmla="*/ 266754 h 1276404"/>
                <a:gd name="connsiteX27" fmla="*/ 371181 w 1647665"/>
                <a:gd name="connsiteY27" fmla="*/ 321523 h 1276404"/>
                <a:gd name="connsiteX28" fmla="*/ 411663 w 1647665"/>
                <a:gd name="connsiteY28" fmla="*/ 364385 h 1276404"/>
                <a:gd name="connsiteX29" fmla="*/ 468813 w 1647665"/>
                <a:gd name="connsiteY29" fmla="*/ 414391 h 1276404"/>
                <a:gd name="connsiteX30" fmla="*/ 514056 w 1647665"/>
                <a:gd name="connsiteY30" fmla="*/ 473923 h 1276404"/>
                <a:gd name="connsiteX31" fmla="*/ 578350 w 1647665"/>
                <a:gd name="connsiteY31" fmla="*/ 538216 h 1276404"/>
                <a:gd name="connsiteX32" fmla="*/ 621213 w 1647665"/>
                <a:gd name="connsiteY32" fmla="*/ 578698 h 1276404"/>
                <a:gd name="connsiteX33" fmla="*/ 664075 w 1647665"/>
                <a:gd name="connsiteY33" fmla="*/ 626323 h 1276404"/>
                <a:gd name="connsiteX34" fmla="*/ 723606 w 1647665"/>
                <a:gd name="connsiteY34" fmla="*/ 671566 h 1276404"/>
                <a:gd name="connsiteX35" fmla="*/ 764088 w 1647665"/>
                <a:gd name="connsiteY35" fmla="*/ 728716 h 1276404"/>
                <a:gd name="connsiteX36" fmla="*/ 775994 w 1647665"/>
                <a:gd name="connsiteY36" fmla="*/ 778723 h 1276404"/>
                <a:gd name="connsiteX37" fmla="*/ 771231 w 1647665"/>
                <a:gd name="connsiteY37" fmla="*/ 828729 h 1276404"/>
                <a:gd name="connsiteX38" fmla="*/ 754563 w 1647665"/>
                <a:gd name="connsiteY38" fmla="*/ 893023 h 1276404"/>
                <a:gd name="connsiteX39" fmla="*/ 687888 w 1647665"/>
                <a:gd name="connsiteY39" fmla="*/ 945410 h 1276404"/>
                <a:gd name="connsiteX40" fmla="*/ 578350 w 1647665"/>
                <a:gd name="connsiteY40" fmla="*/ 995416 h 1276404"/>
                <a:gd name="connsiteX41" fmla="*/ 466431 w 1647665"/>
                <a:gd name="connsiteY41" fmla="*/ 1045423 h 1276404"/>
                <a:gd name="connsiteX42" fmla="*/ 328319 w 1647665"/>
                <a:gd name="connsiteY42" fmla="*/ 1114479 h 1276404"/>
                <a:gd name="connsiteX43" fmla="*/ 204494 w 1647665"/>
                <a:gd name="connsiteY43" fmla="*/ 1185916 h 1276404"/>
                <a:gd name="connsiteX44" fmla="*/ 114006 w 1647665"/>
                <a:gd name="connsiteY44" fmla="*/ 1243066 h 1276404"/>
                <a:gd name="connsiteX45" fmla="*/ 64000 w 1647665"/>
                <a:gd name="connsiteY45" fmla="*/ 1276404 h 1276404"/>
                <a:gd name="connsiteX0" fmla="*/ 1691367 w 1710551"/>
                <a:gd name="connsiteY0" fmla="*/ 2435 h 1502622"/>
                <a:gd name="connsiteX1" fmla="*/ 1708036 w 1710551"/>
                <a:gd name="connsiteY1" fmla="*/ 54823 h 1502622"/>
                <a:gd name="connsiteX2" fmla="*/ 1643742 w 1710551"/>
                <a:gd name="connsiteY2" fmla="*/ 116735 h 1502622"/>
                <a:gd name="connsiteX3" fmla="*/ 1581830 w 1710551"/>
                <a:gd name="connsiteY3" fmla="*/ 190554 h 1502622"/>
                <a:gd name="connsiteX4" fmla="*/ 1519917 w 1710551"/>
                <a:gd name="connsiteY4" fmla="*/ 261991 h 1502622"/>
                <a:gd name="connsiteX5" fmla="*/ 1429430 w 1710551"/>
                <a:gd name="connsiteY5" fmla="*/ 352479 h 1502622"/>
                <a:gd name="connsiteX6" fmla="*/ 1365136 w 1710551"/>
                <a:gd name="connsiteY6" fmla="*/ 414391 h 1502622"/>
                <a:gd name="connsiteX7" fmla="*/ 1286555 w 1710551"/>
                <a:gd name="connsiteY7" fmla="*/ 483448 h 1502622"/>
                <a:gd name="connsiteX8" fmla="*/ 1196067 w 1710551"/>
                <a:gd name="connsiteY8" fmla="*/ 571554 h 1502622"/>
                <a:gd name="connsiteX9" fmla="*/ 1131774 w 1710551"/>
                <a:gd name="connsiteY9" fmla="*/ 616798 h 1502622"/>
                <a:gd name="connsiteX10" fmla="*/ 1088911 w 1710551"/>
                <a:gd name="connsiteY10" fmla="*/ 642991 h 1502622"/>
                <a:gd name="connsiteX11" fmla="*/ 1048430 w 1710551"/>
                <a:gd name="connsiteY11" fmla="*/ 647754 h 1502622"/>
                <a:gd name="connsiteX12" fmla="*/ 1000805 w 1710551"/>
                <a:gd name="connsiteY12" fmla="*/ 628704 h 1502622"/>
                <a:gd name="connsiteX13" fmla="*/ 943655 w 1710551"/>
                <a:gd name="connsiteY13" fmla="*/ 590604 h 1502622"/>
                <a:gd name="connsiteX14" fmla="*/ 860311 w 1710551"/>
                <a:gd name="connsiteY14" fmla="*/ 519166 h 1502622"/>
                <a:gd name="connsiteX15" fmla="*/ 738867 w 1710551"/>
                <a:gd name="connsiteY15" fmla="*/ 404866 h 1502622"/>
                <a:gd name="connsiteX16" fmla="*/ 660286 w 1710551"/>
                <a:gd name="connsiteY16" fmla="*/ 323904 h 1502622"/>
                <a:gd name="connsiteX17" fmla="*/ 593611 w 1710551"/>
                <a:gd name="connsiteY17" fmla="*/ 247704 h 1502622"/>
                <a:gd name="connsiteX18" fmla="*/ 505505 w 1710551"/>
                <a:gd name="connsiteY18" fmla="*/ 147691 h 1502622"/>
                <a:gd name="connsiteX19" fmla="*/ 450736 w 1710551"/>
                <a:gd name="connsiteY19" fmla="*/ 81016 h 1502622"/>
                <a:gd name="connsiteX20" fmla="*/ 422161 w 1710551"/>
                <a:gd name="connsiteY20" fmla="*/ 52441 h 1502622"/>
                <a:gd name="connsiteX21" fmla="*/ 419780 w 1710551"/>
                <a:gd name="connsiteY21" fmla="*/ 54 h 1502622"/>
                <a:gd name="connsiteX22" fmla="*/ 164986 w 1710551"/>
                <a:gd name="connsiteY22" fmla="*/ 42916 h 1502622"/>
                <a:gd name="connsiteX23" fmla="*/ 207849 w 1710551"/>
                <a:gd name="connsiteY23" fmla="*/ 64348 h 1502622"/>
                <a:gd name="connsiteX24" fmla="*/ 255474 w 1710551"/>
                <a:gd name="connsiteY24" fmla="*/ 121498 h 1502622"/>
                <a:gd name="connsiteX25" fmla="*/ 300717 w 1710551"/>
                <a:gd name="connsiteY25" fmla="*/ 185791 h 1502622"/>
                <a:gd name="connsiteX26" fmla="*/ 388824 w 1710551"/>
                <a:gd name="connsiteY26" fmla="*/ 266754 h 1502622"/>
                <a:gd name="connsiteX27" fmla="*/ 434067 w 1710551"/>
                <a:gd name="connsiteY27" fmla="*/ 321523 h 1502622"/>
                <a:gd name="connsiteX28" fmla="*/ 474549 w 1710551"/>
                <a:gd name="connsiteY28" fmla="*/ 364385 h 1502622"/>
                <a:gd name="connsiteX29" fmla="*/ 531699 w 1710551"/>
                <a:gd name="connsiteY29" fmla="*/ 414391 h 1502622"/>
                <a:gd name="connsiteX30" fmla="*/ 576942 w 1710551"/>
                <a:gd name="connsiteY30" fmla="*/ 473923 h 1502622"/>
                <a:gd name="connsiteX31" fmla="*/ 641236 w 1710551"/>
                <a:gd name="connsiteY31" fmla="*/ 538216 h 1502622"/>
                <a:gd name="connsiteX32" fmla="*/ 684099 w 1710551"/>
                <a:gd name="connsiteY32" fmla="*/ 578698 h 1502622"/>
                <a:gd name="connsiteX33" fmla="*/ 726961 w 1710551"/>
                <a:gd name="connsiteY33" fmla="*/ 626323 h 1502622"/>
                <a:gd name="connsiteX34" fmla="*/ 786492 w 1710551"/>
                <a:gd name="connsiteY34" fmla="*/ 671566 h 1502622"/>
                <a:gd name="connsiteX35" fmla="*/ 826974 w 1710551"/>
                <a:gd name="connsiteY35" fmla="*/ 728716 h 1502622"/>
                <a:gd name="connsiteX36" fmla="*/ 838880 w 1710551"/>
                <a:gd name="connsiteY36" fmla="*/ 778723 h 1502622"/>
                <a:gd name="connsiteX37" fmla="*/ 834117 w 1710551"/>
                <a:gd name="connsiteY37" fmla="*/ 828729 h 1502622"/>
                <a:gd name="connsiteX38" fmla="*/ 817449 w 1710551"/>
                <a:gd name="connsiteY38" fmla="*/ 893023 h 1502622"/>
                <a:gd name="connsiteX39" fmla="*/ 750774 w 1710551"/>
                <a:gd name="connsiteY39" fmla="*/ 945410 h 1502622"/>
                <a:gd name="connsiteX40" fmla="*/ 641236 w 1710551"/>
                <a:gd name="connsiteY40" fmla="*/ 995416 h 1502622"/>
                <a:gd name="connsiteX41" fmla="*/ 529317 w 1710551"/>
                <a:gd name="connsiteY41" fmla="*/ 1045423 h 1502622"/>
                <a:gd name="connsiteX42" fmla="*/ 391205 w 1710551"/>
                <a:gd name="connsiteY42" fmla="*/ 1114479 h 1502622"/>
                <a:gd name="connsiteX43" fmla="*/ 267380 w 1710551"/>
                <a:gd name="connsiteY43" fmla="*/ 1185916 h 1502622"/>
                <a:gd name="connsiteX44" fmla="*/ 176892 w 1710551"/>
                <a:gd name="connsiteY44" fmla="*/ 1243066 h 1502622"/>
                <a:gd name="connsiteX45" fmla="*/ 53067 w 1710551"/>
                <a:gd name="connsiteY45" fmla="*/ 1502622 h 1502622"/>
                <a:gd name="connsiteX0" fmla="*/ 1696244 w 1715428"/>
                <a:gd name="connsiteY0" fmla="*/ 2435 h 1502622"/>
                <a:gd name="connsiteX1" fmla="*/ 1712913 w 1715428"/>
                <a:gd name="connsiteY1" fmla="*/ 54823 h 1502622"/>
                <a:gd name="connsiteX2" fmla="*/ 1648619 w 1715428"/>
                <a:gd name="connsiteY2" fmla="*/ 116735 h 1502622"/>
                <a:gd name="connsiteX3" fmla="*/ 1586707 w 1715428"/>
                <a:gd name="connsiteY3" fmla="*/ 190554 h 1502622"/>
                <a:gd name="connsiteX4" fmla="*/ 1524794 w 1715428"/>
                <a:gd name="connsiteY4" fmla="*/ 261991 h 1502622"/>
                <a:gd name="connsiteX5" fmla="*/ 1434307 w 1715428"/>
                <a:gd name="connsiteY5" fmla="*/ 352479 h 1502622"/>
                <a:gd name="connsiteX6" fmla="*/ 1370013 w 1715428"/>
                <a:gd name="connsiteY6" fmla="*/ 414391 h 1502622"/>
                <a:gd name="connsiteX7" fmla="*/ 1291432 w 1715428"/>
                <a:gd name="connsiteY7" fmla="*/ 483448 h 1502622"/>
                <a:gd name="connsiteX8" fmla="*/ 1200944 w 1715428"/>
                <a:gd name="connsiteY8" fmla="*/ 571554 h 1502622"/>
                <a:gd name="connsiteX9" fmla="*/ 1136651 w 1715428"/>
                <a:gd name="connsiteY9" fmla="*/ 616798 h 1502622"/>
                <a:gd name="connsiteX10" fmla="*/ 1093788 w 1715428"/>
                <a:gd name="connsiteY10" fmla="*/ 642991 h 1502622"/>
                <a:gd name="connsiteX11" fmla="*/ 1053307 w 1715428"/>
                <a:gd name="connsiteY11" fmla="*/ 647754 h 1502622"/>
                <a:gd name="connsiteX12" fmla="*/ 1005682 w 1715428"/>
                <a:gd name="connsiteY12" fmla="*/ 628704 h 1502622"/>
                <a:gd name="connsiteX13" fmla="*/ 948532 w 1715428"/>
                <a:gd name="connsiteY13" fmla="*/ 590604 h 1502622"/>
                <a:gd name="connsiteX14" fmla="*/ 865188 w 1715428"/>
                <a:gd name="connsiteY14" fmla="*/ 519166 h 1502622"/>
                <a:gd name="connsiteX15" fmla="*/ 743744 w 1715428"/>
                <a:gd name="connsiteY15" fmla="*/ 404866 h 1502622"/>
                <a:gd name="connsiteX16" fmla="*/ 665163 w 1715428"/>
                <a:gd name="connsiteY16" fmla="*/ 323904 h 1502622"/>
                <a:gd name="connsiteX17" fmla="*/ 598488 w 1715428"/>
                <a:gd name="connsiteY17" fmla="*/ 247704 h 1502622"/>
                <a:gd name="connsiteX18" fmla="*/ 510382 w 1715428"/>
                <a:gd name="connsiteY18" fmla="*/ 147691 h 1502622"/>
                <a:gd name="connsiteX19" fmla="*/ 455613 w 1715428"/>
                <a:gd name="connsiteY19" fmla="*/ 81016 h 1502622"/>
                <a:gd name="connsiteX20" fmla="*/ 427038 w 1715428"/>
                <a:gd name="connsiteY20" fmla="*/ 52441 h 1502622"/>
                <a:gd name="connsiteX21" fmla="*/ 424657 w 1715428"/>
                <a:gd name="connsiteY21" fmla="*/ 54 h 1502622"/>
                <a:gd name="connsiteX22" fmla="*/ 169863 w 1715428"/>
                <a:gd name="connsiteY22" fmla="*/ 42916 h 1502622"/>
                <a:gd name="connsiteX23" fmla="*/ 212726 w 1715428"/>
                <a:gd name="connsiteY23" fmla="*/ 64348 h 1502622"/>
                <a:gd name="connsiteX24" fmla="*/ 260351 w 1715428"/>
                <a:gd name="connsiteY24" fmla="*/ 121498 h 1502622"/>
                <a:gd name="connsiteX25" fmla="*/ 305594 w 1715428"/>
                <a:gd name="connsiteY25" fmla="*/ 185791 h 1502622"/>
                <a:gd name="connsiteX26" fmla="*/ 393701 w 1715428"/>
                <a:gd name="connsiteY26" fmla="*/ 266754 h 1502622"/>
                <a:gd name="connsiteX27" fmla="*/ 438944 w 1715428"/>
                <a:gd name="connsiteY27" fmla="*/ 321523 h 1502622"/>
                <a:gd name="connsiteX28" fmla="*/ 479426 w 1715428"/>
                <a:gd name="connsiteY28" fmla="*/ 364385 h 1502622"/>
                <a:gd name="connsiteX29" fmla="*/ 536576 w 1715428"/>
                <a:gd name="connsiteY29" fmla="*/ 414391 h 1502622"/>
                <a:gd name="connsiteX30" fmla="*/ 581819 w 1715428"/>
                <a:gd name="connsiteY30" fmla="*/ 473923 h 1502622"/>
                <a:gd name="connsiteX31" fmla="*/ 646113 w 1715428"/>
                <a:gd name="connsiteY31" fmla="*/ 538216 h 1502622"/>
                <a:gd name="connsiteX32" fmla="*/ 688976 w 1715428"/>
                <a:gd name="connsiteY32" fmla="*/ 578698 h 1502622"/>
                <a:gd name="connsiteX33" fmla="*/ 731838 w 1715428"/>
                <a:gd name="connsiteY33" fmla="*/ 626323 h 1502622"/>
                <a:gd name="connsiteX34" fmla="*/ 791369 w 1715428"/>
                <a:gd name="connsiteY34" fmla="*/ 671566 h 1502622"/>
                <a:gd name="connsiteX35" fmla="*/ 831851 w 1715428"/>
                <a:gd name="connsiteY35" fmla="*/ 728716 h 1502622"/>
                <a:gd name="connsiteX36" fmla="*/ 843757 w 1715428"/>
                <a:gd name="connsiteY36" fmla="*/ 778723 h 1502622"/>
                <a:gd name="connsiteX37" fmla="*/ 838994 w 1715428"/>
                <a:gd name="connsiteY37" fmla="*/ 828729 h 1502622"/>
                <a:gd name="connsiteX38" fmla="*/ 822326 w 1715428"/>
                <a:gd name="connsiteY38" fmla="*/ 893023 h 1502622"/>
                <a:gd name="connsiteX39" fmla="*/ 755651 w 1715428"/>
                <a:gd name="connsiteY39" fmla="*/ 945410 h 1502622"/>
                <a:gd name="connsiteX40" fmla="*/ 646113 w 1715428"/>
                <a:gd name="connsiteY40" fmla="*/ 995416 h 1502622"/>
                <a:gd name="connsiteX41" fmla="*/ 534194 w 1715428"/>
                <a:gd name="connsiteY41" fmla="*/ 1045423 h 1502622"/>
                <a:gd name="connsiteX42" fmla="*/ 396082 w 1715428"/>
                <a:gd name="connsiteY42" fmla="*/ 1114479 h 1502622"/>
                <a:gd name="connsiteX43" fmla="*/ 272257 w 1715428"/>
                <a:gd name="connsiteY43" fmla="*/ 1185916 h 1502622"/>
                <a:gd name="connsiteX44" fmla="*/ 150812 w 1715428"/>
                <a:gd name="connsiteY44" fmla="*/ 1266878 h 1502622"/>
                <a:gd name="connsiteX45" fmla="*/ 57944 w 1715428"/>
                <a:gd name="connsiteY45" fmla="*/ 1502622 h 1502622"/>
                <a:gd name="connsiteX0" fmla="*/ 1698504 w 1717688"/>
                <a:gd name="connsiteY0" fmla="*/ 2435 h 1502622"/>
                <a:gd name="connsiteX1" fmla="*/ 1715173 w 1717688"/>
                <a:gd name="connsiteY1" fmla="*/ 54823 h 1502622"/>
                <a:gd name="connsiteX2" fmla="*/ 1650879 w 1717688"/>
                <a:gd name="connsiteY2" fmla="*/ 116735 h 1502622"/>
                <a:gd name="connsiteX3" fmla="*/ 1588967 w 1717688"/>
                <a:gd name="connsiteY3" fmla="*/ 190554 h 1502622"/>
                <a:gd name="connsiteX4" fmla="*/ 1527054 w 1717688"/>
                <a:gd name="connsiteY4" fmla="*/ 261991 h 1502622"/>
                <a:gd name="connsiteX5" fmla="*/ 1436567 w 1717688"/>
                <a:gd name="connsiteY5" fmla="*/ 352479 h 1502622"/>
                <a:gd name="connsiteX6" fmla="*/ 1372273 w 1717688"/>
                <a:gd name="connsiteY6" fmla="*/ 414391 h 1502622"/>
                <a:gd name="connsiteX7" fmla="*/ 1293692 w 1717688"/>
                <a:gd name="connsiteY7" fmla="*/ 483448 h 1502622"/>
                <a:gd name="connsiteX8" fmla="*/ 1203204 w 1717688"/>
                <a:gd name="connsiteY8" fmla="*/ 571554 h 1502622"/>
                <a:gd name="connsiteX9" fmla="*/ 1138911 w 1717688"/>
                <a:gd name="connsiteY9" fmla="*/ 616798 h 1502622"/>
                <a:gd name="connsiteX10" fmla="*/ 1096048 w 1717688"/>
                <a:gd name="connsiteY10" fmla="*/ 642991 h 1502622"/>
                <a:gd name="connsiteX11" fmla="*/ 1055567 w 1717688"/>
                <a:gd name="connsiteY11" fmla="*/ 647754 h 1502622"/>
                <a:gd name="connsiteX12" fmla="*/ 1007942 w 1717688"/>
                <a:gd name="connsiteY12" fmla="*/ 628704 h 1502622"/>
                <a:gd name="connsiteX13" fmla="*/ 950792 w 1717688"/>
                <a:gd name="connsiteY13" fmla="*/ 590604 h 1502622"/>
                <a:gd name="connsiteX14" fmla="*/ 867448 w 1717688"/>
                <a:gd name="connsiteY14" fmla="*/ 519166 h 1502622"/>
                <a:gd name="connsiteX15" fmla="*/ 746004 w 1717688"/>
                <a:gd name="connsiteY15" fmla="*/ 404866 h 1502622"/>
                <a:gd name="connsiteX16" fmla="*/ 667423 w 1717688"/>
                <a:gd name="connsiteY16" fmla="*/ 323904 h 1502622"/>
                <a:gd name="connsiteX17" fmla="*/ 600748 w 1717688"/>
                <a:gd name="connsiteY17" fmla="*/ 247704 h 1502622"/>
                <a:gd name="connsiteX18" fmla="*/ 512642 w 1717688"/>
                <a:gd name="connsiteY18" fmla="*/ 147691 h 1502622"/>
                <a:gd name="connsiteX19" fmla="*/ 457873 w 1717688"/>
                <a:gd name="connsiteY19" fmla="*/ 81016 h 1502622"/>
                <a:gd name="connsiteX20" fmla="*/ 429298 w 1717688"/>
                <a:gd name="connsiteY20" fmla="*/ 52441 h 1502622"/>
                <a:gd name="connsiteX21" fmla="*/ 426917 w 1717688"/>
                <a:gd name="connsiteY21" fmla="*/ 54 h 1502622"/>
                <a:gd name="connsiteX22" fmla="*/ 172123 w 1717688"/>
                <a:gd name="connsiteY22" fmla="*/ 42916 h 1502622"/>
                <a:gd name="connsiteX23" fmla="*/ 214986 w 1717688"/>
                <a:gd name="connsiteY23" fmla="*/ 64348 h 1502622"/>
                <a:gd name="connsiteX24" fmla="*/ 262611 w 1717688"/>
                <a:gd name="connsiteY24" fmla="*/ 121498 h 1502622"/>
                <a:gd name="connsiteX25" fmla="*/ 307854 w 1717688"/>
                <a:gd name="connsiteY25" fmla="*/ 185791 h 1502622"/>
                <a:gd name="connsiteX26" fmla="*/ 395961 w 1717688"/>
                <a:gd name="connsiteY26" fmla="*/ 266754 h 1502622"/>
                <a:gd name="connsiteX27" fmla="*/ 441204 w 1717688"/>
                <a:gd name="connsiteY27" fmla="*/ 321523 h 1502622"/>
                <a:gd name="connsiteX28" fmla="*/ 481686 w 1717688"/>
                <a:gd name="connsiteY28" fmla="*/ 364385 h 1502622"/>
                <a:gd name="connsiteX29" fmla="*/ 538836 w 1717688"/>
                <a:gd name="connsiteY29" fmla="*/ 414391 h 1502622"/>
                <a:gd name="connsiteX30" fmla="*/ 584079 w 1717688"/>
                <a:gd name="connsiteY30" fmla="*/ 473923 h 1502622"/>
                <a:gd name="connsiteX31" fmla="*/ 648373 w 1717688"/>
                <a:gd name="connsiteY31" fmla="*/ 538216 h 1502622"/>
                <a:gd name="connsiteX32" fmla="*/ 691236 w 1717688"/>
                <a:gd name="connsiteY32" fmla="*/ 578698 h 1502622"/>
                <a:gd name="connsiteX33" fmla="*/ 734098 w 1717688"/>
                <a:gd name="connsiteY33" fmla="*/ 626323 h 1502622"/>
                <a:gd name="connsiteX34" fmla="*/ 793629 w 1717688"/>
                <a:gd name="connsiteY34" fmla="*/ 671566 h 1502622"/>
                <a:gd name="connsiteX35" fmla="*/ 834111 w 1717688"/>
                <a:gd name="connsiteY35" fmla="*/ 728716 h 1502622"/>
                <a:gd name="connsiteX36" fmla="*/ 846017 w 1717688"/>
                <a:gd name="connsiteY36" fmla="*/ 778723 h 1502622"/>
                <a:gd name="connsiteX37" fmla="*/ 841254 w 1717688"/>
                <a:gd name="connsiteY37" fmla="*/ 828729 h 1502622"/>
                <a:gd name="connsiteX38" fmla="*/ 824586 w 1717688"/>
                <a:gd name="connsiteY38" fmla="*/ 893023 h 1502622"/>
                <a:gd name="connsiteX39" fmla="*/ 757911 w 1717688"/>
                <a:gd name="connsiteY39" fmla="*/ 945410 h 1502622"/>
                <a:gd name="connsiteX40" fmla="*/ 648373 w 1717688"/>
                <a:gd name="connsiteY40" fmla="*/ 995416 h 1502622"/>
                <a:gd name="connsiteX41" fmla="*/ 536454 w 1717688"/>
                <a:gd name="connsiteY41" fmla="*/ 1045423 h 1502622"/>
                <a:gd name="connsiteX42" fmla="*/ 398342 w 1717688"/>
                <a:gd name="connsiteY42" fmla="*/ 1114479 h 1502622"/>
                <a:gd name="connsiteX43" fmla="*/ 274517 w 1717688"/>
                <a:gd name="connsiteY43" fmla="*/ 1185916 h 1502622"/>
                <a:gd name="connsiteX44" fmla="*/ 153072 w 1717688"/>
                <a:gd name="connsiteY44" fmla="*/ 1266878 h 1502622"/>
                <a:gd name="connsiteX45" fmla="*/ 60204 w 1717688"/>
                <a:gd name="connsiteY45" fmla="*/ 1502622 h 1502622"/>
                <a:gd name="connsiteX0" fmla="*/ 1688146 w 1707330"/>
                <a:gd name="connsiteY0" fmla="*/ 2435 h 1502622"/>
                <a:gd name="connsiteX1" fmla="*/ 1704815 w 1707330"/>
                <a:gd name="connsiteY1" fmla="*/ 54823 h 1502622"/>
                <a:gd name="connsiteX2" fmla="*/ 1640521 w 1707330"/>
                <a:gd name="connsiteY2" fmla="*/ 116735 h 1502622"/>
                <a:gd name="connsiteX3" fmla="*/ 1578609 w 1707330"/>
                <a:gd name="connsiteY3" fmla="*/ 190554 h 1502622"/>
                <a:gd name="connsiteX4" fmla="*/ 1516696 w 1707330"/>
                <a:gd name="connsiteY4" fmla="*/ 261991 h 1502622"/>
                <a:gd name="connsiteX5" fmla="*/ 1426209 w 1707330"/>
                <a:gd name="connsiteY5" fmla="*/ 352479 h 1502622"/>
                <a:gd name="connsiteX6" fmla="*/ 1361915 w 1707330"/>
                <a:gd name="connsiteY6" fmla="*/ 414391 h 1502622"/>
                <a:gd name="connsiteX7" fmla="*/ 1283334 w 1707330"/>
                <a:gd name="connsiteY7" fmla="*/ 483448 h 1502622"/>
                <a:gd name="connsiteX8" fmla="*/ 1192846 w 1707330"/>
                <a:gd name="connsiteY8" fmla="*/ 571554 h 1502622"/>
                <a:gd name="connsiteX9" fmla="*/ 1128553 w 1707330"/>
                <a:gd name="connsiteY9" fmla="*/ 616798 h 1502622"/>
                <a:gd name="connsiteX10" fmla="*/ 1085690 w 1707330"/>
                <a:gd name="connsiteY10" fmla="*/ 642991 h 1502622"/>
                <a:gd name="connsiteX11" fmla="*/ 1045209 w 1707330"/>
                <a:gd name="connsiteY11" fmla="*/ 647754 h 1502622"/>
                <a:gd name="connsiteX12" fmla="*/ 997584 w 1707330"/>
                <a:gd name="connsiteY12" fmla="*/ 628704 h 1502622"/>
                <a:gd name="connsiteX13" fmla="*/ 940434 w 1707330"/>
                <a:gd name="connsiteY13" fmla="*/ 590604 h 1502622"/>
                <a:gd name="connsiteX14" fmla="*/ 857090 w 1707330"/>
                <a:gd name="connsiteY14" fmla="*/ 519166 h 1502622"/>
                <a:gd name="connsiteX15" fmla="*/ 735646 w 1707330"/>
                <a:gd name="connsiteY15" fmla="*/ 404866 h 1502622"/>
                <a:gd name="connsiteX16" fmla="*/ 657065 w 1707330"/>
                <a:gd name="connsiteY16" fmla="*/ 323904 h 1502622"/>
                <a:gd name="connsiteX17" fmla="*/ 590390 w 1707330"/>
                <a:gd name="connsiteY17" fmla="*/ 247704 h 1502622"/>
                <a:gd name="connsiteX18" fmla="*/ 502284 w 1707330"/>
                <a:gd name="connsiteY18" fmla="*/ 147691 h 1502622"/>
                <a:gd name="connsiteX19" fmla="*/ 447515 w 1707330"/>
                <a:gd name="connsiteY19" fmla="*/ 81016 h 1502622"/>
                <a:gd name="connsiteX20" fmla="*/ 418940 w 1707330"/>
                <a:gd name="connsiteY20" fmla="*/ 52441 h 1502622"/>
                <a:gd name="connsiteX21" fmla="*/ 416559 w 1707330"/>
                <a:gd name="connsiteY21" fmla="*/ 54 h 1502622"/>
                <a:gd name="connsiteX22" fmla="*/ 161765 w 1707330"/>
                <a:gd name="connsiteY22" fmla="*/ 42916 h 1502622"/>
                <a:gd name="connsiteX23" fmla="*/ 204628 w 1707330"/>
                <a:gd name="connsiteY23" fmla="*/ 64348 h 1502622"/>
                <a:gd name="connsiteX24" fmla="*/ 252253 w 1707330"/>
                <a:gd name="connsiteY24" fmla="*/ 121498 h 1502622"/>
                <a:gd name="connsiteX25" fmla="*/ 297496 w 1707330"/>
                <a:gd name="connsiteY25" fmla="*/ 185791 h 1502622"/>
                <a:gd name="connsiteX26" fmla="*/ 385603 w 1707330"/>
                <a:gd name="connsiteY26" fmla="*/ 266754 h 1502622"/>
                <a:gd name="connsiteX27" fmla="*/ 430846 w 1707330"/>
                <a:gd name="connsiteY27" fmla="*/ 321523 h 1502622"/>
                <a:gd name="connsiteX28" fmla="*/ 471328 w 1707330"/>
                <a:gd name="connsiteY28" fmla="*/ 364385 h 1502622"/>
                <a:gd name="connsiteX29" fmla="*/ 528478 w 1707330"/>
                <a:gd name="connsiteY29" fmla="*/ 414391 h 1502622"/>
                <a:gd name="connsiteX30" fmla="*/ 573721 w 1707330"/>
                <a:gd name="connsiteY30" fmla="*/ 473923 h 1502622"/>
                <a:gd name="connsiteX31" fmla="*/ 638015 w 1707330"/>
                <a:gd name="connsiteY31" fmla="*/ 538216 h 1502622"/>
                <a:gd name="connsiteX32" fmla="*/ 680878 w 1707330"/>
                <a:gd name="connsiteY32" fmla="*/ 578698 h 1502622"/>
                <a:gd name="connsiteX33" fmla="*/ 723740 w 1707330"/>
                <a:gd name="connsiteY33" fmla="*/ 626323 h 1502622"/>
                <a:gd name="connsiteX34" fmla="*/ 783271 w 1707330"/>
                <a:gd name="connsiteY34" fmla="*/ 671566 h 1502622"/>
                <a:gd name="connsiteX35" fmla="*/ 823753 w 1707330"/>
                <a:gd name="connsiteY35" fmla="*/ 728716 h 1502622"/>
                <a:gd name="connsiteX36" fmla="*/ 835659 w 1707330"/>
                <a:gd name="connsiteY36" fmla="*/ 778723 h 1502622"/>
                <a:gd name="connsiteX37" fmla="*/ 830896 w 1707330"/>
                <a:gd name="connsiteY37" fmla="*/ 828729 h 1502622"/>
                <a:gd name="connsiteX38" fmla="*/ 814228 w 1707330"/>
                <a:gd name="connsiteY38" fmla="*/ 893023 h 1502622"/>
                <a:gd name="connsiteX39" fmla="*/ 747553 w 1707330"/>
                <a:gd name="connsiteY39" fmla="*/ 945410 h 1502622"/>
                <a:gd name="connsiteX40" fmla="*/ 638015 w 1707330"/>
                <a:gd name="connsiteY40" fmla="*/ 995416 h 1502622"/>
                <a:gd name="connsiteX41" fmla="*/ 526096 w 1707330"/>
                <a:gd name="connsiteY41" fmla="*/ 1045423 h 1502622"/>
                <a:gd name="connsiteX42" fmla="*/ 387984 w 1707330"/>
                <a:gd name="connsiteY42" fmla="*/ 1114479 h 1502622"/>
                <a:gd name="connsiteX43" fmla="*/ 264159 w 1707330"/>
                <a:gd name="connsiteY43" fmla="*/ 1185916 h 1502622"/>
                <a:gd name="connsiteX44" fmla="*/ 142714 w 1707330"/>
                <a:gd name="connsiteY44" fmla="*/ 1266878 h 1502622"/>
                <a:gd name="connsiteX45" fmla="*/ 59371 w 1707330"/>
                <a:gd name="connsiteY45" fmla="*/ 1502622 h 1502622"/>
                <a:gd name="connsiteX0" fmla="*/ 1632072 w 1651256"/>
                <a:gd name="connsiteY0" fmla="*/ 2435 h 1502622"/>
                <a:gd name="connsiteX1" fmla="*/ 1648741 w 1651256"/>
                <a:gd name="connsiteY1" fmla="*/ 54823 h 1502622"/>
                <a:gd name="connsiteX2" fmla="*/ 1584447 w 1651256"/>
                <a:gd name="connsiteY2" fmla="*/ 116735 h 1502622"/>
                <a:gd name="connsiteX3" fmla="*/ 1522535 w 1651256"/>
                <a:gd name="connsiteY3" fmla="*/ 190554 h 1502622"/>
                <a:gd name="connsiteX4" fmla="*/ 1460622 w 1651256"/>
                <a:gd name="connsiteY4" fmla="*/ 261991 h 1502622"/>
                <a:gd name="connsiteX5" fmla="*/ 1370135 w 1651256"/>
                <a:gd name="connsiteY5" fmla="*/ 352479 h 1502622"/>
                <a:gd name="connsiteX6" fmla="*/ 1305841 w 1651256"/>
                <a:gd name="connsiteY6" fmla="*/ 414391 h 1502622"/>
                <a:gd name="connsiteX7" fmla="*/ 1227260 w 1651256"/>
                <a:gd name="connsiteY7" fmla="*/ 483448 h 1502622"/>
                <a:gd name="connsiteX8" fmla="*/ 1136772 w 1651256"/>
                <a:gd name="connsiteY8" fmla="*/ 571554 h 1502622"/>
                <a:gd name="connsiteX9" fmla="*/ 1072479 w 1651256"/>
                <a:gd name="connsiteY9" fmla="*/ 616798 h 1502622"/>
                <a:gd name="connsiteX10" fmla="*/ 1029616 w 1651256"/>
                <a:gd name="connsiteY10" fmla="*/ 642991 h 1502622"/>
                <a:gd name="connsiteX11" fmla="*/ 989135 w 1651256"/>
                <a:gd name="connsiteY11" fmla="*/ 647754 h 1502622"/>
                <a:gd name="connsiteX12" fmla="*/ 941510 w 1651256"/>
                <a:gd name="connsiteY12" fmla="*/ 628704 h 1502622"/>
                <a:gd name="connsiteX13" fmla="*/ 884360 w 1651256"/>
                <a:gd name="connsiteY13" fmla="*/ 590604 h 1502622"/>
                <a:gd name="connsiteX14" fmla="*/ 801016 w 1651256"/>
                <a:gd name="connsiteY14" fmla="*/ 519166 h 1502622"/>
                <a:gd name="connsiteX15" fmla="*/ 679572 w 1651256"/>
                <a:gd name="connsiteY15" fmla="*/ 404866 h 1502622"/>
                <a:gd name="connsiteX16" fmla="*/ 600991 w 1651256"/>
                <a:gd name="connsiteY16" fmla="*/ 323904 h 1502622"/>
                <a:gd name="connsiteX17" fmla="*/ 534316 w 1651256"/>
                <a:gd name="connsiteY17" fmla="*/ 247704 h 1502622"/>
                <a:gd name="connsiteX18" fmla="*/ 446210 w 1651256"/>
                <a:gd name="connsiteY18" fmla="*/ 147691 h 1502622"/>
                <a:gd name="connsiteX19" fmla="*/ 391441 w 1651256"/>
                <a:gd name="connsiteY19" fmla="*/ 81016 h 1502622"/>
                <a:gd name="connsiteX20" fmla="*/ 362866 w 1651256"/>
                <a:gd name="connsiteY20" fmla="*/ 52441 h 1502622"/>
                <a:gd name="connsiteX21" fmla="*/ 360485 w 1651256"/>
                <a:gd name="connsiteY21" fmla="*/ 54 h 1502622"/>
                <a:gd name="connsiteX22" fmla="*/ 105691 w 1651256"/>
                <a:gd name="connsiteY22" fmla="*/ 42916 h 1502622"/>
                <a:gd name="connsiteX23" fmla="*/ 148554 w 1651256"/>
                <a:gd name="connsiteY23" fmla="*/ 64348 h 1502622"/>
                <a:gd name="connsiteX24" fmla="*/ 196179 w 1651256"/>
                <a:gd name="connsiteY24" fmla="*/ 121498 h 1502622"/>
                <a:gd name="connsiteX25" fmla="*/ 241422 w 1651256"/>
                <a:gd name="connsiteY25" fmla="*/ 185791 h 1502622"/>
                <a:gd name="connsiteX26" fmla="*/ 329529 w 1651256"/>
                <a:gd name="connsiteY26" fmla="*/ 266754 h 1502622"/>
                <a:gd name="connsiteX27" fmla="*/ 374772 w 1651256"/>
                <a:gd name="connsiteY27" fmla="*/ 321523 h 1502622"/>
                <a:gd name="connsiteX28" fmla="*/ 415254 w 1651256"/>
                <a:gd name="connsiteY28" fmla="*/ 364385 h 1502622"/>
                <a:gd name="connsiteX29" fmla="*/ 472404 w 1651256"/>
                <a:gd name="connsiteY29" fmla="*/ 414391 h 1502622"/>
                <a:gd name="connsiteX30" fmla="*/ 517647 w 1651256"/>
                <a:gd name="connsiteY30" fmla="*/ 473923 h 1502622"/>
                <a:gd name="connsiteX31" fmla="*/ 581941 w 1651256"/>
                <a:gd name="connsiteY31" fmla="*/ 538216 h 1502622"/>
                <a:gd name="connsiteX32" fmla="*/ 624804 w 1651256"/>
                <a:gd name="connsiteY32" fmla="*/ 578698 h 1502622"/>
                <a:gd name="connsiteX33" fmla="*/ 667666 w 1651256"/>
                <a:gd name="connsiteY33" fmla="*/ 626323 h 1502622"/>
                <a:gd name="connsiteX34" fmla="*/ 727197 w 1651256"/>
                <a:gd name="connsiteY34" fmla="*/ 671566 h 1502622"/>
                <a:gd name="connsiteX35" fmla="*/ 767679 w 1651256"/>
                <a:gd name="connsiteY35" fmla="*/ 728716 h 1502622"/>
                <a:gd name="connsiteX36" fmla="*/ 779585 w 1651256"/>
                <a:gd name="connsiteY36" fmla="*/ 778723 h 1502622"/>
                <a:gd name="connsiteX37" fmla="*/ 774822 w 1651256"/>
                <a:gd name="connsiteY37" fmla="*/ 828729 h 1502622"/>
                <a:gd name="connsiteX38" fmla="*/ 758154 w 1651256"/>
                <a:gd name="connsiteY38" fmla="*/ 893023 h 1502622"/>
                <a:gd name="connsiteX39" fmla="*/ 691479 w 1651256"/>
                <a:gd name="connsiteY39" fmla="*/ 945410 h 1502622"/>
                <a:gd name="connsiteX40" fmla="*/ 581941 w 1651256"/>
                <a:gd name="connsiteY40" fmla="*/ 995416 h 1502622"/>
                <a:gd name="connsiteX41" fmla="*/ 470022 w 1651256"/>
                <a:gd name="connsiteY41" fmla="*/ 1045423 h 1502622"/>
                <a:gd name="connsiteX42" fmla="*/ 331910 w 1651256"/>
                <a:gd name="connsiteY42" fmla="*/ 1114479 h 1502622"/>
                <a:gd name="connsiteX43" fmla="*/ 208085 w 1651256"/>
                <a:gd name="connsiteY43" fmla="*/ 1185916 h 1502622"/>
                <a:gd name="connsiteX44" fmla="*/ 86640 w 1651256"/>
                <a:gd name="connsiteY44" fmla="*/ 1266878 h 1502622"/>
                <a:gd name="connsiteX45" fmla="*/ 3297 w 1651256"/>
                <a:gd name="connsiteY45" fmla="*/ 1502622 h 1502622"/>
                <a:gd name="connsiteX0" fmla="*/ 1713914 w 1733098"/>
                <a:gd name="connsiteY0" fmla="*/ 2435 h 1409753"/>
                <a:gd name="connsiteX1" fmla="*/ 1730583 w 1733098"/>
                <a:gd name="connsiteY1" fmla="*/ 54823 h 1409753"/>
                <a:gd name="connsiteX2" fmla="*/ 1666289 w 1733098"/>
                <a:gd name="connsiteY2" fmla="*/ 116735 h 1409753"/>
                <a:gd name="connsiteX3" fmla="*/ 1604377 w 1733098"/>
                <a:gd name="connsiteY3" fmla="*/ 190554 h 1409753"/>
                <a:gd name="connsiteX4" fmla="*/ 1542464 w 1733098"/>
                <a:gd name="connsiteY4" fmla="*/ 261991 h 1409753"/>
                <a:gd name="connsiteX5" fmla="*/ 1451977 w 1733098"/>
                <a:gd name="connsiteY5" fmla="*/ 352479 h 1409753"/>
                <a:gd name="connsiteX6" fmla="*/ 1387683 w 1733098"/>
                <a:gd name="connsiteY6" fmla="*/ 414391 h 1409753"/>
                <a:gd name="connsiteX7" fmla="*/ 1309102 w 1733098"/>
                <a:gd name="connsiteY7" fmla="*/ 483448 h 1409753"/>
                <a:gd name="connsiteX8" fmla="*/ 1218614 w 1733098"/>
                <a:gd name="connsiteY8" fmla="*/ 571554 h 1409753"/>
                <a:gd name="connsiteX9" fmla="*/ 1154321 w 1733098"/>
                <a:gd name="connsiteY9" fmla="*/ 616798 h 1409753"/>
                <a:gd name="connsiteX10" fmla="*/ 1111458 w 1733098"/>
                <a:gd name="connsiteY10" fmla="*/ 642991 h 1409753"/>
                <a:gd name="connsiteX11" fmla="*/ 1070977 w 1733098"/>
                <a:gd name="connsiteY11" fmla="*/ 647754 h 1409753"/>
                <a:gd name="connsiteX12" fmla="*/ 1023352 w 1733098"/>
                <a:gd name="connsiteY12" fmla="*/ 628704 h 1409753"/>
                <a:gd name="connsiteX13" fmla="*/ 966202 w 1733098"/>
                <a:gd name="connsiteY13" fmla="*/ 590604 h 1409753"/>
                <a:gd name="connsiteX14" fmla="*/ 882858 w 1733098"/>
                <a:gd name="connsiteY14" fmla="*/ 519166 h 1409753"/>
                <a:gd name="connsiteX15" fmla="*/ 761414 w 1733098"/>
                <a:gd name="connsiteY15" fmla="*/ 404866 h 1409753"/>
                <a:gd name="connsiteX16" fmla="*/ 682833 w 1733098"/>
                <a:gd name="connsiteY16" fmla="*/ 323904 h 1409753"/>
                <a:gd name="connsiteX17" fmla="*/ 616158 w 1733098"/>
                <a:gd name="connsiteY17" fmla="*/ 247704 h 1409753"/>
                <a:gd name="connsiteX18" fmla="*/ 528052 w 1733098"/>
                <a:gd name="connsiteY18" fmla="*/ 147691 h 1409753"/>
                <a:gd name="connsiteX19" fmla="*/ 473283 w 1733098"/>
                <a:gd name="connsiteY19" fmla="*/ 81016 h 1409753"/>
                <a:gd name="connsiteX20" fmla="*/ 444708 w 1733098"/>
                <a:gd name="connsiteY20" fmla="*/ 52441 h 1409753"/>
                <a:gd name="connsiteX21" fmla="*/ 442327 w 1733098"/>
                <a:gd name="connsiteY21" fmla="*/ 54 h 1409753"/>
                <a:gd name="connsiteX22" fmla="*/ 187533 w 1733098"/>
                <a:gd name="connsiteY22" fmla="*/ 42916 h 1409753"/>
                <a:gd name="connsiteX23" fmla="*/ 230396 w 1733098"/>
                <a:gd name="connsiteY23" fmla="*/ 64348 h 1409753"/>
                <a:gd name="connsiteX24" fmla="*/ 278021 w 1733098"/>
                <a:gd name="connsiteY24" fmla="*/ 121498 h 1409753"/>
                <a:gd name="connsiteX25" fmla="*/ 323264 w 1733098"/>
                <a:gd name="connsiteY25" fmla="*/ 185791 h 1409753"/>
                <a:gd name="connsiteX26" fmla="*/ 411371 w 1733098"/>
                <a:gd name="connsiteY26" fmla="*/ 266754 h 1409753"/>
                <a:gd name="connsiteX27" fmla="*/ 456614 w 1733098"/>
                <a:gd name="connsiteY27" fmla="*/ 321523 h 1409753"/>
                <a:gd name="connsiteX28" fmla="*/ 497096 w 1733098"/>
                <a:gd name="connsiteY28" fmla="*/ 364385 h 1409753"/>
                <a:gd name="connsiteX29" fmla="*/ 554246 w 1733098"/>
                <a:gd name="connsiteY29" fmla="*/ 414391 h 1409753"/>
                <a:gd name="connsiteX30" fmla="*/ 599489 w 1733098"/>
                <a:gd name="connsiteY30" fmla="*/ 473923 h 1409753"/>
                <a:gd name="connsiteX31" fmla="*/ 663783 w 1733098"/>
                <a:gd name="connsiteY31" fmla="*/ 538216 h 1409753"/>
                <a:gd name="connsiteX32" fmla="*/ 706646 w 1733098"/>
                <a:gd name="connsiteY32" fmla="*/ 578698 h 1409753"/>
                <a:gd name="connsiteX33" fmla="*/ 749508 w 1733098"/>
                <a:gd name="connsiteY33" fmla="*/ 626323 h 1409753"/>
                <a:gd name="connsiteX34" fmla="*/ 809039 w 1733098"/>
                <a:gd name="connsiteY34" fmla="*/ 671566 h 1409753"/>
                <a:gd name="connsiteX35" fmla="*/ 849521 w 1733098"/>
                <a:gd name="connsiteY35" fmla="*/ 728716 h 1409753"/>
                <a:gd name="connsiteX36" fmla="*/ 861427 w 1733098"/>
                <a:gd name="connsiteY36" fmla="*/ 778723 h 1409753"/>
                <a:gd name="connsiteX37" fmla="*/ 856664 w 1733098"/>
                <a:gd name="connsiteY37" fmla="*/ 828729 h 1409753"/>
                <a:gd name="connsiteX38" fmla="*/ 839996 w 1733098"/>
                <a:gd name="connsiteY38" fmla="*/ 893023 h 1409753"/>
                <a:gd name="connsiteX39" fmla="*/ 773321 w 1733098"/>
                <a:gd name="connsiteY39" fmla="*/ 945410 h 1409753"/>
                <a:gd name="connsiteX40" fmla="*/ 663783 w 1733098"/>
                <a:gd name="connsiteY40" fmla="*/ 995416 h 1409753"/>
                <a:gd name="connsiteX41" fmla="*/ 551864 w 1733098"/>
                <a:gd name="connsiteY41" fmla="*/ 1045423 h 1409753"/>
                <a:gd name="connsiteX42" fmla="*/ 413752 w 1733098"/>
                <a:gd name="connsiteY42" fmla="*/ 1114479 h 1409753"/>
                <a:gd name="connsiteX43" fmla="*/ 289927 w 1733098"/>
                <a:gd name="connsiteY43" fmla="*/ 1185916 h 1409753"/>
                <a:gd name="connsiteX44" fmla="*/ 168482 w 1733098"/>
                <a:gd name="connsiteY44" fmla="*/ 1266878 h 1409753"/>
                <a:gd name="connsiteX45" fmla="*/ 1795 w 1733098"/>
                <a:gd name="connsiteY45" fmla="*/ 1409753 h 1409753"/>
                <a:gd name="connsiteX0" fmla="*/ 1712119 w 1731303"/>
                <a:gd name="connsiteY0" fmla="*/ 2435 h 1409753"/>
                <a:gd name="connsiteX1" fmla="*/ 1728788 w 1731303"/>
                <a:gd name="connsiteY1" fmla="*/ 54823 h 1409753"/>
                <a:gd name="connsiteX2" fmla="*/ 1664494 w 1731303"/>
                <a:gd name="connsiteY2" fmla="*/ 116735 h 1409753"/>
                <a:gd name="connsiteX3" fmla="*/ 1602582 w 1731303"/>
                <a:gd name="connsiteY3" fmla="*/ 190554 h 1409753"/>
                <a:gd name="connsiteX4" fmla="*/ 1540669 w 1731303"/>
                <a:gd name="connsiteY4" fmla="*/ 261991 h 1409753"/>
                <a:gd name="connsiteX5" fmla="*/ 1450182 w 1731303"/>
                <a:gd name="connsiteY5" fmla="*/ 352479 h 1409753"/>
                <a:gd name="connsiteX6" fmla="*/ 1385888 w 1731303"/>
                <a:gd name="connsiteY6" fmla="*/ 414391 h 1409753"/>
                <a:gd name="connsiteX7" fmla="*/ 1307307 w 1731303"/>
                <a:gd name="connsiteY7" fmla="*/ 483448 h 1409753"/>
                <a:gd name="connsiteX8" fmla="*/ 1216819 w 1731303"/>
                <a:gd name="connsiteY8" fmla="*/ 571554 h 1409753"/>
                <a:gd name="connsiteX9" fmla="*/ 1152526 w 1731303"/>
                <a:gd name="connsiteY9" fmla="*/ 616798 h 1409753"/>
                <a:gd name="connsiteX10" fmla="*/ 1109663 w 1731303"/>
                <a:gd name="connsiteY10" fmla="*/ 642991 h 1409753"/>
                <a:gd name="connsiteX11" fmla="*/ 1069182 w 1731303"/>
                <a:gd name="connsiteY11" fmla="*/ 647754 h 1409753"/>
                <a:gd name="connsiteX12" fmla="*/ 1021557 w 1731303"/>
                <a:gd name="connsiteY12" fmla="*/ 628704 h 1409753"/>
                <a:gd name="connsiteX13" fmla="*/ 964407 w 1731303"/>
                <a:gd name="connsiteY13" fmla="*/ 590604 h 1409753"/>
                <a:gd name="connsiteX14" fmla="*/ 881063 w 1731303"/>
                <a:gd name="connsiteY14" fmla="*/ 519166 h 1409753"/>
                <a:gd name="connsiteX15" fmla="*/ 759619 w 1731303"/>
                <a:gd name="connsiteY15" fmla="*/ 404866 h 1409753"/>
                <a:gd name="connsiteX16" fmla="*/ 681038 w 1731303"/>
                <a:gd name="connsiteY16" fmla="*/ 323904 h 1409753"/>
                <a:gd name="connsiteX17" fmla="*/ 614363 w 1731303"/>
                <a:gd name="connsiteY17" fmla="*/ 247704 h 1409753"/>
                <a:gd name="connsiteX18" fmla="*/ 526257 w 1731303"/>
                <a:gd name="connsiteY18" fmla="*/ 147691 h 1409753"/>
                <a:gd name="connsiteX19" fmla="*/ 471488 w 1731303"/>
                <a:gd name="connsiteY19" fmla="*/ 81016 h 1409753"/>
                <a:gd name="connsiteX20" fmla="*/ 442913 w 1731303"/>
                <a:gd name="connsiteY20" fmla="*/ 52441 h 1409753"/>
                <a:gd name="connsiteX21" fmla="*/ 440532 w 1731303"/>
                <a:gd name="connsiteY21" fmla="*/ 54 h 1409753"/>
                <a:gd name="connsiteX22" fmla="*/ 185738 w 1731303"/>
                <a:gd name="connsiteY22" fmla="*/ 42916 h 1409753"/>
                <a:gd name="connsiteX23" fmla="*/ 228601 w 1731303"/>
                <a:gd name="connsiteY23" fmla="*/ 64348 h 1409753"/>
                <a:gd name="connsiteX24" fmla="*/ 276226 w 1731303"/>
                <a:gd name="connsiteY24" fmla="*/ 121498 h 1409753"/>
                <a:gd name="connsiteX25" fmla="*/ 321469 w 1731303"/>
                <a:gd name="connsiteY25" fmla="*/ 185791 h 1409753"/>
                <a:gd name="connsiteX26" fmla="*/ 409576 w 1731303"/>
                <a:gd name="connsiteY26" fmla="*/ 266754 h 1409753"/>
                <a:gd name="connsiteX27" fmla="*/ 454819 w 1731303"/>
                <a:gd name="connsiteY27" fmla="*/ 321523 h 1409753"/>
                <a:gd name="connsiteX28" fmla="*/ 495301 w 1731303"/>
                <a:gd name="connsiteY28" fmla="*/ 364385 h 1409753"/>
                <a:gd name="connsiteX29" fmla="*/ 552451 w 1731303"/>
                <a:gd name="connsiteY29" fmla="*/ 414391 h 1409753"/>
                <a:gd name="connsiteX30" fmla="*/ 597694 w 1731303"/>
                <a:gd name="connsiteY30" fmla="*/ 473923 h 1409753"/>
                <a:gd name="connsiteX31" fmla="*/ 661988 w 1731303"/>
                <a:gd name="connsiteY31" fmla="*/ 538216 h 1409753"/>
                <a:gd name="connsiteX32" fmla="*/ 704851 w 1731303"/>
                <a:gd name="connsiteY32" fmla="*/ 578698 h 1409753"/>
                <a:gd name="connsiteX33" fmla="*/ 747713 w 1731303"/>
                <a:gd name="connsiteY33" fmla="*/ 626323 h 1409753"/>
                <a:gd name="connsiteX34" fmla="*/ 807244 w 1731303"/>
                <a:gd name="connsiteY34" fmla="*/ 671566 h 1409753"/>
                <a:gd name="connsiteX35" fmla="*/ 847726 w 1731303"/>
                <a:gd name="connsiteY35" fmla="*/ 728716 h 1409753"/>
                <a:gd name="connsiteX36" fmla="*/ 859632 w 1731303"/>
                <a:gd name="connsiteY36" fmla="*/ 778723 h 1409753"/>
                <a:gd name="connsiteX37" fmla="*/ 854869 w 1731303"/>
                <a:gd name="connsiteY37" fmla="*/ 828729 h 1409753"/>
                <a:gd name="connsiteX38" fmla="*/ 838201 w 1731303"/>
                <a:gd name="connsiteY38" fmla="*/ 893023 h 1409753"/>
                <a:gd name="connsiteX39" fmla="*/ 771526 w 1731303"/>
                <a:gd name="connsiteY39" fmla="*/ 945410 h 1409753"/>
                <a:gd name="connsiteX40" fmla="*/ 661988 w 1731303"/>
                <a:gd name="connsiteY40" fmla="*/ 995416 h 1409753"/>
                <a:gd name="connsiteX41" fmla="*/ 550069 w 1731303"/>
                <a:gd name="connsiteY41" fmla="*/ 1045423 h 1409753"/>
                <a:gd name="connsiteX42" fmla="*/ 411957 w 1731303"/>
                <a:gd name="connsiteY42" fmla="*/ 1114479 h 1409753"/>
                <a:gd name="connsiteX43" fmla="*/ 288132 w 1731303"/>
                <a:gd name="connsiteY43" fmla="*/ 1185916 h 1409753"/>
                <a:gd name="connsiteX44" fmla="*/ 166687 w 1731303"/>
                <a:gd name="connsiteY44" fmla="*/ 1266878 h 1409753"/>
                <a:gd name="connsiteX45" fmla="*/ 0 w 1731303"/>
                <a:gd name="connsiteY45" fmla="*/ 1409753 h 1409753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62131 w 1781315"/>
                <a:gd name="connsiteY0" fmla="*/ 2435 h 1464529"/>
                <a:gd name="connsiteX1" fmla="*/ 1778800 w 1781315"/>
                <a:gd name="connsiteY1" fmla="*/ 54823 h 1464529"/>
                <a:gd name="connsiteX2" fmla="*/ 1714506 w 1781315"/>
                <a:gd name="connsiteY2" fmla="*/ 116735 h 1464529"/>
                <a:gd name="connsiteX3" fmla="*/ 1652594 w 1781315"/>
                <a:gd name="connsiteY3" fmla="*/ 190554 h 1464529"/>
                <a:gd name="connsiteX4" fmla="*/ 1590681 w 1781315"/>
                <a:gd name="connsiteY4" fmla="*/ 261991 h 1464529"/>
                <a:gd name="connsiteX5" fmla="*/ 1500194 w 1781315"/>
                <a:gd name="connsiteY5" fmla="*/ 352479 h 1464529"/>
                <a:gd name="connsiteX6" fmla="*/ 1435900 w 1781315"/>
                <a:gd name="connsiteY6" fmla="*/ 414391 h 1464529"/>
                <a:gd name="connsiteX7" fmla="*/ 1357319 w 1781315"/>
                <a:gd name="connsiteY7" fmla="*/ 483448 h 1464529"/>
                <a:gd name="connsiteX8" fmla="*/ 1266831 w 1781315"/>
                <a:gd name="connsiteY8" fmla="*/ 571554 h 1464529"/>
                <a:gd name="connsiteX9" fmla="*/ 1202538 w 1781315"/>
                <a:gd name="connsiteY9" fmla="*/ 616798 h 1464529"/>
                <a:gd name="connsiteX10" fmla="*/ 1159675 w 1781315"/>
                <a:gd name="connsiteY10" fmla="*/ 642991 h 1464529"/>
                <a:gd name="connsiteX11" fmla="*/ 1119194 w 1781315"/>
                <a:gd name="connsiteY11" fmla="*/ 647754 h 1464529"/>
                <a:gd name="connsiteX12" fmla="*/ 1071569 w 1781315"/>
                <a:gd name="connsiteY12" fmla="*/ 628704 h 1464529"/>
                <a:gd name="connsiteX13" fmla="*/ 1014419 w 1781315"/>
                <a:gd name="connsiteY13" fmla="*/ 590604 h 1464529"/>
                <a:gd name="connsiteX14" fmla="*/ 931075 w 1781315"/>
                <a:gd name="connsiteY14" fmla="*/ 519166 h 1464529"/>
                <a:gd name="connsiteX15" fmla="*/ 809631 w 1781315"/>
                <a:gd name="connsiteY15" fmla="*/ 404866 h 1464529"/>
                <a:gd name="connsiteX16" fmla="*/ 731050 w 1781315"/>
                <a:gd name="connsiteY16" fmla="*/ 323904 h 1464529"/>
                <a:gd name="connsiteX17" fmla="*/ 664375 w 1781315"/>
                <a:gd name="connsiteY17" fmla="*/ 247704 h 1464529"/>
                <a:gd name="connsiteX18" fmla="*/ 576269 w 1781315"/>
                <a:gd name="connsiteY18" fmla="*/ 147691 h 1464529"/>
                <a:gd name="connsiteX19" fmla="*/ 521500 w 1781315"/>
                <a:gd name="connsiteY19" fmla="*/ 81016 h 1464529"/>
                <a:gd name="connsiteX20" fmla="*/ 492925 w 1781315"/>
                <a:gd name="connsiteY20" fmla="*/ 52441 h 1464529"/>
                <a:gd name="connsiteX21" fmla="*/ 490544 w 1781315"/>
                <a:gd name="connsiteY21" fmla="*/ 54 h 1464529"/>
                <a:gd name="connsiteX22" fmla="*/ 235750 w 1781315"/>
                <a:gd name="connsiteY22" fmla="*/ 42916 h 1464529"/>
                <a:gd name="connsiteX23" fmla="*/ 278613 w 1781315"/>
                <a:gd name="connsiteY23" fmla="*/ 64348 h 1464529"/>
                <a:gd name="connsiteX24" fmla="*/ 326238 w 1781315"/>
                <a:gd name="connsiteY24" fmla="*/ 121498 h 1464529"/>
                <a:gd name="connsiteX25" fmla="*/ 371481 w 1781315"/>
                <a:gd name="connsiteY25" fmla="*/ 185791 h 1464529"/>
                <a:gd name="connsiteX26" fmla="*/ 459588 w 1781315"/>
                <a:gd name="connsiteY26" fmla="*/ 266754 h 1464529"/>
                <a:gd name="connsiteX27" fmla="*/ 504831 w 1781315"/>
                <a:gd name="connsiteY27" fmla="*/ 321523 h 1464529"/>
                <a:gd name="connsiteX28" fmla="*/ 545313 w 1781315"/>
                <a:gd name="connsiteY28" fmla="*/ 364385 h 1464529"/>
                <a:gd name="connsiteX29" fmla="*/ 602463 w 1781315"/>
                <a:gd name="connsiteY29" fmla="*/ 414391 h 1464529"/>
                <a:gd name="connsiteX30" fmla="*/ 647706 w 1781315"/>
                <a:gd name="connsiteY30" fmla="*/ 473923 h 1464529"/>
                <a:gd name="connsiteX31" fmla="*/ 712000 w 1781315"/>
                <a:gd name="connsiteY31" fmla="*/ 538216 h 1464529"/>
                <a:gd name="connsiteX32" fmla="*/ 754863 w 1781315"/>
                <a:gd name="connsiteY32" fmla="*/ 578698 h 1464529"/>
                <a:gd name="connsiteX33" fmla="*/ 797725 w 1781315"/>
                <a:gd name="connsiteY33" fmla="*/ 626323 h 1464529"/>
                <a:gd name="connsiteX34" fmla="*/ 857256 w 1781315"/>
                <a:gd name="connsiteY34" fmla="*/ 671566 h 1464529"/>
                <a:gd name="connsiteX35" fmla="*/ 897738 w 1781315"/>
                <a:gd name="connsiteY35" fmla="*/ 728716 h 1464529"/>
                <a:gd name="connsiteX36" fmla="*/ 909644 w 1781315"/>
                <a:gd name="connsiteY36" fmla="*/ 778723 h 1464529"/>
                <a:gd name="connsiteX37" fmla="*/ 904881 w 1781315"/>
                <a:gd name="connsiteY37" fmla="*/ 828729 h 1464529"/>
                <a:gd name="connsiteX38" fmla="*/ 888213 w 1781315"/>
                <a:gd name="connsiteY38" fmla="*/ 893023 h 1464529"/>
                <a:gd name="connsiteX39" fmla="*/ 821538 w 1781315"/>
                <a:gd name="connsiteY39" fmla="*/ 945410 h 1464529"/>
                <a:gd name="connsiteX40" fmla="*/ 712000 w 1781315"/>
                <a:gd name="connsiteY40" fmla="*/ 995416 h 1464529"/>
                <a:gd name="connsiteX41" fmla="*/ 600081 w 1781315"/>
                <a:gd name="connsiteY41" fmla="*/ 1045423 h 1464529"/>
                <a:gd name="connsiteX42" fmla="*/ 461969 w 1781315"/>
                <a:gd name="connsiteY42" fmla="*/ 1114479 h 1464529"/>
                <a:gd name="connsiteX43" fmla="*/ 338144 w 1781315"/>
                <a:gd name="connsiteY43" fmla="*/ 1185916 h 1464529"/>
                <a:gd name="connsiteX44" fmla="*/ 216699 w 1781315"/>
                <a:gd name="connsiteY44" fmla="*/ 1266878 h 1464529"/>
                <a:gd name="connsiteX45" fmla="*/ 50012 w 1781315"/>
                <a:gd name="connsiteY45" fmla="*/ 1409753 h 1464529"/>
                <a:gd name="connsiteX46" fmla="*/ 7 w 1781315"/>
                <a:gd name="connsiteY46" fmla="*/ 1464524 h 1464529"/>
                <a:gd name="connsiteX0" fmla="*/ 1819276 w 1838460"/>
                <a:gd name="connsiteY0" fmla="*/ 2435 h 1538344"/>
                <a:gd name="connsiteX1" fmla="*/ 1835945 w 1838460"/>
                <a:gd name="connsiteY1" fmla="*/ 54823 h 1538344"/>
                <a:gd name="connsiteX2" fmla="*/ 1771651 w 1838460"/>
                <a:gd name="connsiteY2" fmla="*/ 116735 h 1538344"/>
                <a:gd name="connsiteX3" fmla="*/ 1709739 w 1838460"/>
                <a:gd name="connsiteY3" fmla="*/ 190554 h 1538344"/>
                <a:gd name="connsiteX4" fmla="*/ 1647826 w 1838460"/>
                <a:gd name="connsiteY4" fmla="*/ 261991 h 1538344"/>
                <a:gd name="connsiteX5" fmla="*/ 1557339 w 1838460"/>
                <a:gd name="connsiteY5" fmla="*/ 352479 h 1538344"/>
                <a:gd name="connsiteX6" fmla="*/ 1493045 w 1838460"/>
                <a:gd name="connsiteY6" fmla="*/ 414391 h 1538344"/>
                <a:gd name="connsiteX7" fmla="*/ 1414464 w 1838460"/>
                <a:gd name="connsiteY7" fmla="*/ 483448 h 1538344"/>
                <a:gd name="connsiteX8" fmla="*/ 1323976 w 1838460"/>
                <a:gd name="connsiteY8" fmla="*/ 571554 h 1538344"/>
                <a:gd name="connsiteX9" fmla="*/ 1259683 w 1838460"/>
                <a:gd name="connsiteY9" fmla="*/ 616798 h 1538344"/>
                <a:gd name="connsiteX10" fmla="*/ 1216820 w 1838460"/>
                <a:gd name="connsiteY10" fmla="*/ 642991 h 1538344"/>
                <a:gd name="connsiteX11" fmla="*/ 1176339 w 1838460"/>
                <a:gd name="connsiteY11" fmla="*/ 647754 h 1538344"/>
                <a:gd name="connsiteX12" fmla="*/ 1128714 w 1838460"/>
                <a:gd name="connsiteY12" fmla="*/ 628704 h 1538344"/>
                <a:gd name="connsiteX13" fmla="*/ 1071564 w 1838460"/>
                <a:gd name="connsiteY13" fmla="*/ 590604 h 1538344"/>
                <a:gd name="connsiteX14" fmla="*/ 988220 w 1838460"/>
                <a:gd name="connsiteY14" fmla="*/ 519166 h 1538344"/>
                <a:gd name="connsiteX15" fmla="*/ 866776 w 1838460"/>
                <a:gd name="connsiteY15" fmla="*/ 404866 h 1538344"/>
                <a:gd name="connsiteX16" fmla="*/ 788195 w 1838460"/>
                <a:gd name="connsiteY16" fmla="*/ 323904 h 1538344"/>
                <a:gd name="connsiteX17" fmla="*/ 721520 w 1838460"/>
                <a:gd name="connsiteY17" fmla="*/ 247704 h 1538344"/>
                <a:gd name="connsiteX18" fmla="*/ 633414 w 1838460"/>
                <a:gd name="connsiteY18" fmla="*/ 147691 h 1538344"/>
                <a:gd name="connsiteX19" fmla="*/ 578645 w 1838460"/>
                <a:gd name="connsiteY19" fmla="*/ 81016 h 1538344"/>
                <a:gd name="connsiteX20" fmla="*/ 550070 w 1838460"/>
                <a:gd name="connsiteY20" fmla="*/ 52441 h 1538344"/>
                <a:gd name="connsiteX21" fmla="*/ 547689 w 1838460"/>
                <a:gd name="connsiteY21" fmla="*/ 54 h 1538344"/>
                <a:gd name="connsiteX22" fmla="*/ 292895 w 1838460"/>
                <a:gd name="connsiteY22" fmla="*/ 42916 h 1538344"/>
                <a:gd name="connsiteX23" fmla="*/ 335758 w 1838460"/>
                <a:gd name="connsiteY23" fmla="*/ 64348 h 1538344"/>
                <a:gd name="connsiteX24" fmla="*/ 383383 w 1838460"/>
                <a:gd name="connsiteY24" fmla="*/ 121498 h 1538344"/>
                <a:gd name="connsiteX25" fmla="*/ 428626 w 1838460"/>
                <a:gd name="connsiteY25" fmla="*/ 185791 h 1538344"/>
                <a:gd name="connsiteX26" fmla="*/ 516733 w 1838460"/>
                <a:gd name="connsiteY26" fmla="*/ 266754 h 1538344"/>
                <a:gd name="connsiteX27" fmla="*/ 561976 w 1838460"/>
                <a:gd name="connsiteY27" fmla="*/ 321523 h 1538344"/>
                <a:gd name="connsiteX28" fmla="*/ 602458 w 1838460"/>
                <a:gd name="connsiteY28" fmla="*/ 364385 h 1538344"/>
                <a:gd name="connsiteX29" fmla="*/ 659608 w 1838460"/>
                <a:gd name="connsiteY29" fmla="*/ 414391 h 1538344"/>
                <a:gd name="connsiteX30" fmla="*/ 704851 w 1838460"/>
                <a:gd name="connsiteY30" fmla="*/ 473923 h 1538344"/>
                <a:gd name="connsiteX31" fmla="*/ 769145 w 1838460"/>
                <a:gd name="connsiteY31" fmla="*/ 538216 h 1538344"/>
                <a:gd name="connsiteX32" fmla="*/ 812008 w 1838460"/>
                <a:gd name="connsiteY32" fmla="*/ 578698 h 1538344"/>
                <a:gd name="connsiteX33" fmla="*/ 854870 w 1838460"/>
                <a:gd name="connsiteY33" fmla="*/ 626323 h 1538344"/>
                <a:gd name="connsiteX34" fmla="*/ 914401 w 1838460"/>
                <a:gd name="connsiteY34" fmla="*/ 671566 h 1538344"/>
                <a:gd name="connsiteX35" fmla="*/ 954883 w 1838460"/>
                <a:gd name="connsiteY35" fmla="*/ 728716 h 1538344"/>
                <a:gd name="connsiteX36" fmla="*/ 966789 w 1838460"/>
                <a:gd name="connsiteY36" fmla="*/ 778723 h 1538344"/>
                <a:gd name="connsiteX37" fmla="*/ 962026 w 1838460"/>
                <a:gd name="connsiteY37" fmla="*/ 828729 h 1538344"/>
                <a:gd name="connsiteX38" fmla="*/ 945358 w 1838460"/>
                <a:gd name="connsiteY38" fmla="*/ 893023 h 1538344"/>
                <a:gd name="connsiteX39" fmla="*/ 878683 w 1838460"/>
                <a:gd name="connsiteY39" fmla="*/ 945410 h 1538344"/>
                <a:gd name="connsiteX40" fmla="*/ 769145 w 1838460"/>
                <a:gd name="connsiteY40" fmla="*/ 995416 h 1538344"/>
                <a:gd name="connsiteX41" fmla="*/ 657226 w 1838460"/>
                <a:gd name="connsiteY41" fmla="*/ 1045423 h 1538344"/>
                <a:gd name="connsiteX42" fmla="*/ 519114 w 1838460"/>
                <a:gd name="connsiteY42" fmla="*/ 1114479 h 1538344"/>
                <a:gd name="connsiteX43" fmla="*/ 395289 w 1838460"/>
                <a:gd name="connsiteY43" fmla="*/ 1185916 h 1538344"/>
                <a:gd name="connsiteX44" fmla="*/ 273844 w 1838460"/>
                <a:gd name="connsiteY44" fmla="*/ 1266878 h 1538344"/>
                <a:gd name="connsiteX45" fmla="*/ 107157 w 1838460"/>
                <a:gd name="connsiteY45" fmla="*/ 1409753 h 1538344"/>
                <a:gd name="connsiteX46" fmla="*/ 2 w 1838460"/>
                <a:gd name="connsiteY46" fmla="*/ 1538343 h 1538344"/>
                <a:gd name="connsiteX0" fmla="*/ 1826419 w 1845603"/>
                <a:gd name="connsiteY0" fmla="*/ 2435 h 1545488"/>
                <a:gd name="connsiteX1" fmla="*/ 1843088 w 1845603"/>
                <a:gd name="connsiteY1" fmla="*/ 54823 h 1545488"/>
                <a:gd name="connsiteX2" fmla="*/ 1778794 w 1845603"/>
                <a:gd name="connsiteY2" fmla="*/ 116735 h 1545488"/>
                <a:gd name="connsiteX3" fmla="*/ 1716882 w 1845603"/>
                <a:gd name="connsiteY3" fmla="*/ 190554 h 1545488"/>
                <a:gd name="connsiteX4" fmla="*/ 1654969 w 1845603"/>
                <a:gd name="connsiteY4" fmla="*/ 261991 h 1545488"/>
                <a:gd name="connsiteX5" fmla="*/ 1564482 w 1845603"/>
                <a:gd name="connsiteY5" fmla="*/ 352479 h 1545488"/>
                <a:gd name="connsiteX6" fmla="*/ 1500188 w 1845603"/>
                <a:gd name="connsiteY6" fmla="*/ 414391 h 1545488"/>
                <a:gd name="connsiteX7" fmla="*/ 1421607 w 1845603"/>
                <a:gd name="connsiteY7" fmla="*/ 483448 h 1545488"/>
                <a:gd name="connsiteX8" fmla="*/ 1331119 w 1845603"/>
                <a:gd name="connsiteY8" fmla="*/ 571554 h 1545488"/>
                <a:gd name="connsiteX9" fmla="*/ 1266826 w 1845603"/>
                <a:gd name="connsiteY9" fmla="*/ 616798 h 1545488"/>
                <a:gd name="connsiteX10" fmla="*/ 1223963 w 1845603"/>
                <a:gd name="connsiteY10" fmla="*/ 642991 h 1545488"/>
                <a:gd name="connsiteX11" fmla="*/ 1183482 w 1845603"/>
                <a:gd name="connsiteY11" fmla="*/ 647754 h 1545488"/>
                <a:gd name="connsiteX12" fmla="*/ 1135857 w 1845603"/>
                <a:gd name="connsiteY12" fmla="*/ 628704 h 1545488"/>
                <a:gd name="connsiteX13" fmla="*/ 1078707 w 1845603"/>
                <a:gd name="connsiteY13" fmla="*/ 590604 h 1545488"/>
                <a:gd name="connsiteX14" fmla="*/ 995363 w 1845603"/>
                <a:gd name="connsiteY14" fmla="*/ 519166 h 1545488"/>
                <a:gd name="connsiteX15" fmla="*/ 873919 w 1845603"/>
                <a:gd name="connsiteY15" fmla="*/ 404866 h 1545488"/>
                <a:gd name="connsiteX16" fmla="*/ 795338 w 1845603"/>
                <a:gd name="connsiteY16" fmla="*/ 323904 h 1545488"/>
                <a:gd name="connsiteX17" fmla="*/ 728663 w 1845603"/>
                <a:gd name="connsiteY17" fmla="*/ 247704 h 1545488"/>
                <a:gd name="connsiteX18" fmla="*/ 640557 w 1845603"/>
                <a:gd name="connsiteY18" fmla="*/ 147691 h 1545488"/>
                <a:gd name="connsiteX19" fmla="*/ 585788 w 1845603"/>
                <a:gd name="connsiteY19" fmla="*/ 81016 h 1545488"/>
                <a:gd name="connsiteX20" fmla="*/ 557213 w 1845603"/>
                <a:gd name="connsiteY20" fmla="*/ 52441 h 1545488"/>
                <a:gd name="connsiteX21" fmla="*/ 554832 w 1845603"/>
                <a:gd name="connsiteY21" fmla="*/ 54 h 1545488"/>
                <a:gd name="connsiteX22" fmla="*/ 300038 w 1845603"/>
                <a:gd name="connsiteY22" fmla="*/ 42916 h 1545488"/>
                <a:gd name="connsiteX23" fmla="*/ 342901 w 1845603"/>
                <a:gd name="connsiteY23" fmla="*/ 64348 h 1545488"/>
                <a:gd name="connsiteX24" fmla="*/ 390526 w 1845603"/>
                <a:gd name="connsiteY24" fmla="*/ 121498 h 1545488"/>
                <a:gd name="connsiteX25" fmla="*/ 435769 w 1845603"/>
                <a:gd name="connsiteY25" fmla="*/ 185791 h 1545488"/>
                <a:gd name="connsiteX26" fmla="*/ 523876 w 1845603"/>
                <a:gd name="connsiteY26" fmla="*/ 266754 h 1545488"/>
                <a:gd name="connsiteX27" fmla="*/ 569119 w 1845603"/>
                <a:gd name="connsiteY27" fmla="*/ 321523 h 1545488"/>
                <a:gd name="connsiteX28" fmla="*/ 609601 w 1845603"/>
                <a:gd name="connsiteY28" fmla="*/ 364385 h 1545488"/>
                <a:gd name="connsiteX29" fmla="*/ 666751 w 1845603"/>
                <a:gd name="connsiteY29" fmla="*/ 414391 h 1545488"/>
                <a:gd name="connsiteX30" fmla="*/ 711994 w 1845603"/>
                <a:gd name="connsiteY30" fmla="*/ 473923 h 1545488"/>
                <a:gd name="connsiteX31" fmla="*/ 776288 w 1845603"/>
                <a:gd name="connsiteY31" fmla="*/ 538216 h 1545488"/>
                <a:gd name="connsiteX32" fmla="*/ 819151 w 1845603"/>
                <a:gd name="connsiteY32" fmla="*/ 578698 h 1545488"/>
                <a:gd name="connsiteX33" fmla="*/ 862013 w 1845603"/>
                <a:gd name="connsiteY33" fmla="*/ 626323 h 1545488"/>
                <a:gd name="connsiteX34" fmla="*/ 921544 w 1845603"/>
                <a:gd name="connsiteY34" fmla="*/ 671566 h 1545488"/>
                <a:gd name="connsiteX35" fmla="*/ 962026 w 1845603"/>
                <a:gd name="connsiteY35" fmla="*/ 728716 h 1545488"/>
                <a:gd name="connsiteX36" fmla="*/ 973932 w 1845603"/>
                <a:gd name="connsiteY36" fmla="*/ 778723 h 1545488"/>
                <a:gd name="connsiteX37" fmla="*/ 969169 w 1845603"/>
                <a:gd name="connsiteY37" fmla="*/ 828729 h 1545488"/>
                <a:gd name="connsiteX38" fmla="*/ 952501 w 1845603"/>
                <a:gd name="connsiteY38" fmla="*/ 893023 h 1545488"/>
                <a:gd name="connsiteX39" fmla="*/ 885826 w 1845603"/>
                <a:gd name="connsiteY39" fmla="*/ 945410 h 1545488"/>
                <a:gd name="connsiteX40" fmla="*/ 776288 w 1845603"/>
                <a:gd name="connsiteY40" fmla="*/ 995416 h 1545488"/>
                <a:gd name="connsiteX41" fmla="*/ 664369 w 1845603"/>
                <a:gd name="connsiteY41" fmla="*/ 1045423 h 1545488"/>
                <a:gd name="connsiteX42" fmla="*/ 526257 w 1845603"/>
                <a:gd name="connsiteY42" fmla="*/ 1114479 h 1545488"/>
                <a:gd name="connsiteX43" fmla="*/ 402432 w 1845603"/>
                <a:gd name="connsiteY43" fmla="*/ 1185916 h 1545488"/>
                <a:gd name="connsiteX44" fmla="*/ 280987 w 1845603"/>
                <a:gd name="connsiteY44" fmla="*/ 1266878 h 1545488"/>
                <a:gd name="connsiteX45" fmla="*/ 114300 w 1845603"/>
                <a:gd name="connsiteY45" fmla="*/ 1409753 h 1545488"/>
                <a:gd name="connsiteX46" fmla="*/ 2 w 1845603"/>
                <a:gd name="connsiteY46" fmla="*/ 1545487 h 1545488"/>
                <a:gd name="connsiteX0" fmla="*/ 1797846 w 1817030"/>
                <a:gd name="connsiteY0" fmla="*/ 2435 h 1514533"/>
                <a:gd name="connsiteX1" fmla="*/ 1814515 w 1817030"/>
                <a:gd name="connsiteY1" fmla="*/ 54823 h 1514533"/>
                <a:gd name="connsiteX2" fmla="*/ 1750221 w 1817030"/>
                <a:gd name="connsiteY2" fmla="*/ 116735 h 1514533"/>
                <a:gd name="connsiteX3" fmla="*/ 1688309 w 1817030"/>
                <a:gd name="connsiteY3" fmla="*/ 190554 h 1514533"/>
                <a:gd name="connsiteX4" fmla="*/ 1626396 w 1817030"/>
                <a:gd name="connsiteY4" fmla="*/ 261991 h 1514533"/>
                <a:gd name="connsiteX5" fmla="*/ 1535909 w 1817030"/>
                <a:gd name="connsiteY5" fmla="*/ 352479 h 1514533"/>
                <a:gd name="connsiteX6" fmla="*/ 1471615 w 1817030"/>
                <a:gd name="connsiteY6" fmla="*/ 414391 h 1514533"/>
                <a:gd name="connsiteX7" fmla="*/ 1393034 w 1817030"/>
                <a:gd name="connsiteY7" fmla="*/ 483448 h 1514533"/>
                <a:gd name="connsiteX8" fmla="*/ 1302546 w 1817030"/>
                <a:gd name="connsiteY8" fmla="*/ 571554 h 1514533"/>
                <a:gd name="connsiteX9" fmla="*/ 1238253 w 1817030"/>
                <a:gd name="connsiteY9" fmla="*/ 616798 h 1514533"/>
                <a:gd name="connsiteX10" fmla="*/ 1195390 w 1817030"/>
                <a:gd name="connsiteY10" fmla="*/ 642991 h 1514533"/>
                <a:gd name="connsiteX11" fmla="*/ 1154909 w 1817030"/>
                <a:gd name="connsiteY11" fmla="*/ 647754 h 1514533"/>
                <a:gd name="connsiteX12" fmla="*/ 1107284 w 1817030"/>
                <a:gd name="connsiteY12" fmla="*/ 628704 h 1514533"/>
                <a:gd name="connsiteX13" fmla="*/ 1050134 w 1817030"/>
                <a:gd name="connsiteY13" fmla="*/ 590604 h 1514533"/>
                <a:gd name="connsiteX14" fmla="*/ 966790 w 1817030"/>
                <a:gd name="connsiteY14" fmla="*/ 519166 h 1514533"/>
                <a:gd name="connsiteX15" fmla="*/ 845346 w 1817030"/>
                <a:gd name="connsiteY15" fmla="*/ 404866 h 1514533"/>
                <a:gd name="connsiteX16" fmla="*/ 766765 w 1817030"/>
                <a:gd name="connsiteY16" fmla="*/ 323904 h 1514533"/>
                <a:gd name="connsiteX17" fmla="*/ 700090 w 1817030"/>
                <a:gd name="connsiteY17" fmla="*/ 247704 h 1514533"/>
                <a:gd name="connsiteX18" fmla="*/ 611984 w 1817030"/>
                <a:gd name="connsiteY18" fmla="*/ 147691 h 1514533"/>
                <a:gd name="connsiteX19" fmla="*/ 557215 w 1817030"/>
                <a:gd name="connsiteY19" fmla="*/ 81016 h 1514533"/>
                <a:gd name="connsiteX20" fmla="*/ 528640 w 1817030"/>
                <a:gd name="connsiteY20" fmla="*/ 52441 h 1514533"/>
                <a:gd name="connsiteX21" fmla="*/ 526259 w 1817030"/>
                <a:gd name="connsiteY21" fmla="*/ 54 h 1514533"/>
                <a:gd name="connsiteX22" fmla="*/ 271465 w 1817030"/>
                <a:gd name="connsiteY22" fmla="*/ 42916 h 1514533"/>
                <a:gd name="connsiteX23" fmla="*/ 314328 w 1817030"/>
                <a:gd name="connsiteY23" fmla="*/ 64348 h 1514533"/>
                <a:gd name="connsiteX24" fmla="*/ 361953 w 1817030"/>
                <a:gd name="connsiteY24" fmla="*/ 121498 h 1514533"/>
                <a:gd name="connsiteX25" fmla="*/ 407196 w 1817030"/>
                <a:gd name="connsiteY25" fmla="*/ 185791 h 1514533"/>
                <a:gd name="connsiteX26" fmla="*/ 495303 w 1817030"/>
                <a:gd name="connsiteY26" fmla="*/ 266754 h 1514533"/>
                <a:gd name="connsiteX27" fmla="*/ 540546 w 1817030"/>
                <a:gd name="connsiteY27" fmla="*/ 321523 h 1514533"/>
                <a:gd name="connsiteX28" fmla="*/ 581028 w 1817030"/>
                <a:gd name="connsiteY28" fmla="*/ 364385 h 1514533"/>
                <a:gd name="connsiteX29" fmla="*/ 638178 w 1817030"/>
                <a:gd name="connsiteY29" fmla="*/ 414391 h 1514533"/>
                <a:gd name="connsiteX30" fmla="*/ 683421 w 1817030"/>
                <a:gd name="connsiteY30" fmla="*/ 473923 h 1514533"/>
                <a:gd name="connsiteX31" fmla="*/ 747715 w 1817030"/>
                <a:gd name="connsiteY31" fmla="*/ 538216 h 1514533"/>
                <a:gd name="connsiteX32" fmla="*/ 790578 w 1817030"/>
                <a:gd name="connsiteY32" fmla="*/ 578698 h 1514533"/>
                <a:gd name="connsiteX33" fmla="*/ 833440 w 1817030"/>
                <a:gd name="connsiteY33" fmla="*/ 626323 h 1514533"/>
                <a:gd name="connsiteX34" fmla="*/ 892971 w 1817030"/>
                <a:gd name="connsiteY34" fmla="*/ 671566 h 1514533"/>
                <a:gd name="connsiteX35" fmla="*/ 933453 w 1817030"/>
                <a:gd name="connsiteY35" fmla="*/ 728716 h 1514533"/>
                <a:gd name="connsiteX36" fmla="*/ 945359 w 1817030"/>
                <a:gd name="connsiteY36" fmla="*/ 778723 h 1514533"/>
                <a:gd name="connsiteX37" fmla="*/ 940596 w 1817030"/>
                <a:gd name="connsiteY37" fmla="*/ 828729 h 1514533"/>
                <a:gd name="connsiteX38" fmla="*/ 923928 w 1817030"/>
                <a:gd name="connsiteY38" fmla="*/ 893023 h 1514533"/>
                <a:gd name="connsiteX39" fmla="*/ 857253 w 1817030"/>
                <a:gd name="connsiteY39" fmla="*/ 945410 h 1514533"/>
                <a:gd name="connsiteX40" fmla="*/ 747715 w 1817030"/>
                <a:gd name="connsiteY40" fmla="*/ 995416 h 1514533"/>
                <a:gd name="connsiteX41" fmla="*/ 635796 w 1817030"/>
                <a:gd name="connsiteY41" fmla="*/ 1045423 h 1514533"/>
                <a:gd name="connsiteX42" fmla="*/ 497684 w 1817030"/>
                <a:gd name="connsiteY42" fmla="*/ 1114479 h 1514533"/>
                <a:gd name="connsiteX43" fmla="*/ 373859 w 1817030"/>
                <a:gd name="connsiteY43" fmla="*/ 1185916 h 1514533"/>
                <a:gd name="connsiteX44" fmla="*/ 252414 w 1817030"/>
                <a:gd name="connsiteY44" fmla="*/ 1266878 h 1514533"/>
                <a:gd name="connsiteX45" fmla="*/ 85727 w 1817030"/>
                <a:gd name="connsiteY45" fmla="*/ 1409753 h 1514533"/>
                <a:gd name="connsiteX46" fmla="*/ 4 w 1817030"/>
                <a:gd name="connsiteY46" fmla="*/ 1514531 h 1514533"/>
                <a:gd name="connsiteX0" fmla="*/ 1806704 w 1825888"/>
                <a:gd name="connsiteY0" fmla="*/ 2435 h 1522292"/>
                <a:gd name="connsiteX1" fmla="*/ 1823373 w 1825888"/>
                <a:gd name="connsiteY1" fmla="*/ 54823 h 1522292"/>
                <a:gd name="connsiteX2" fmla="*/ 1759079 w 1825888"/>
                <a:gd name="connsiteY2" fmla="*/ 116735 h 1522292"/>
                <a:gd name="connsiteX3" fmla="*/ 1697167 w 1825888"/>
                <a:gd name="connsiteY3" fmla="*/ 190554 h 1522292"/>
                <a:gd name="connsiteX4" fmla="*/ 1635254 w 1825888"/>
                <a:gd name="connsiteY4" fmla="*/ 261991 h 1522292"/>
                <a:gd name="connsiteX5" fmla="*/ 1544767 w 1825888"/>
                <a:gd name="connsiteY5" fmla="*/ 352479 h 1522292"/>
                <a:gd name="connsiteX6" fmla="*/ 1480473 w 1825888"/>
                <a:gd name="connsiteY6" fmla="*/ 414391 h 1522292"/>
                <a:gd name="connsiteX7" fmla="*/ 1401892 w 1825888"/>
                <a:gd name="connsiteY7" fmla="*/ 483448 h 1522292"/>
                <a:gd name="connsiteX8" fmla="*/ 1311404 w 1825888"/>
                <a:gd name="connsiteY8" fmla="*/ 571554 h 1522292"/>
                <a:gd name="connsiteX9" fmla="*/ 1247111 w 1825888"/>
                <a:gd name="connsiteY9" fmla="*/ 616798 h 1522292"/>
                <a:gd name="connsiteX10" fmla="*/ 1204248 w 1825888"/>
                <a:gd name="connsiteY10" fmla="*/ 642991 h 1522292"/>
                <a:gd name="connsiteX11" fmla="*/ 1163767 w 1825888"/>
                <a:gd name="connsiteY11" fmla="*/ 647754 h 1522292"/>
                <a:gd name="connsiteX12" fmla="*/ 1116142 w 1825888"/>
                <a:gd name="connsiteY12" fmla="*/ 628704 h 1522292"/>
                <a:gd name="connsiteX13" fmla="*/ 1058992 w 1825888"/>
                <a:gd name="connsiteY13" fmla="*/ 590604 h 1522292"/>
                <a:gd name="connsiteX14" fmla="*/ 975648 w 1825888"/>
                <a:gd name="connsiteY14" fmla="*/ 519166 h 1522292"/>
                <a:gd name="connsiteX15" fmla="*/ 854204 w 1825888"/>
                <a:gd name="connsiteY15" fmla="*/ 404866 h 1522292"/>
                <a:gd name="connsiteX16" fmla="*/ 775623 w 1825888"/>
                <a:gd name="connsiteY16" fmla="*/ 323904 h 1522292"/>
                <a:gd name="connsiteX17" fmla="*/ 708948 w 1825888"/>
                <a:gd name="connsiteY17" fmla="*/ 247704 h 1522292"/>
                <a:gd name="connsiteX18" fmla="*/ 620842 w 1825888"/>
                <a:gd name="connsiteY18" fmla="*/ 147691 h 1522292"/>
                <a:gd name="connsiteX19" fmla="*/ 566073 w 1825888"/>
                <a:gd name="connsiteY19" fmla="*/ 81016 h 1522292"/>
                <a:gd name="connsiteX20" fmla="*/ 537498 w 1825888"/>
                <a:gd name="connsiteY20" fmla="*/ 52441 h 1522292"/>
                <a:gd name="connsiteX21" fmla="*/ 535117 w 1825888"/>
                <a:gd name="connsiteY21" fmla="*/ 54 h 1522292"/>
                <a:gd name="connsiteX22" fmla="*/ 280323 w 1825888"/>
                <a:gd name="connsiteY22" fmla="*/ 42916 h 1522292"/>
                <a:gd name="connsiteX23" fmla="*/ 323186 w 1825888"/>
                <a:gd name="connsiteY23" fmla="*/ 64348 h 1522292"/>
                <a:gd name="connsiteX24" fmla="*/ 370811 w 1825888"/>
                <a:gd name="connsiteY24" fmla="*/ 121498 h 1522292"/>
                <a:gd name="connsiteX25" fmla="*/ 416054 w 1825888"/>
                <a:gd name="connsiteY25" fmla="*/ 185791 h 1522292"/>
                <a:gd name="connsiteX26" fmla="*/ 504161 w 1825888"/>
                <a:gd name="connsiteY26" fmla="*/ 266754 h 1522292"/>
                <a:gd name="connsiteX27" fmla="*/ 549404 w 1825888"/>
                <a:gd name="connsiteY27" fmla="*/ 321523 h 1522292"/>
                <a:gd name="connsiteX28" fmla="*/ 589886 w 1825888"/>
                <a:gd name="connsiteY28" fmla="*/ 364385 h 1522292"/>
                <a:gd name="connsiteX29" fmla="*/ 647036 w 1825888"/>
                <a:gd name="connsiteY29" fmla="*/ 414391 h 1522292"/>
                <a:gd name="connsiteX30" fmla="*/ 692279 w 1825888"/>
                <a:gd name="connsiteY30" fmla="*/ 473923 h 1522292"/>
                <a:gd name="connsiteX31" fmla="*/ 756573 w 1825888"/>
                <a:gd name="connsiteY31" fmla="*/ 538216 h 1522292"/>
                <a:gd name="connsiteX32" fmla="*/ 799436 w 1825888"/>
                <a:gd name="connsiteY32" fmla="*/ 578698 h 1522292"/>
                <a:gd name="connsiteX33" fmla="*/ 842298 w 1825888"/>
                <a:gd name="connsiteY33" fmla="*/ 626323 h 1522292"/>
                <a:gd name="connsiteX34" fmla="*/ 901829 w 1825888"/>
                <a:gd name="connsiteY34" fmla="*/ 671566 h 1522292"/>
                <a:gd name="connsiteX35" fmla="*/ 942311 w 1825888"/>
                <a:gd name="connsiteY35" fmla="*/ 728716 h 1522292"/>
                <a:gd name="connsiteX36" fmla="*/ 954217 w 1825888"/>
                <a:gd name="connsiteY36" fmla="*/ 778723 h 1522292"/>
                <a:gd name="connsiteX37" fmla="*/ 949454 w 1825888"/>
                <a:gd name="connsiteY37" fmla="*/ 828729 h 1522292"/>
                <a:gd name="connsiteX38" fmla="*/ 932786 w 1825888"/>
                <a:gd name="connsiteY38" fmla="*/ 893023 h 1522292"/>
                <a:gd name="connsiteX39" fmla="*/ 866111 w 1825888"/>
                <a:gd name="connsiteY39" fmla="*/ 945410 h 1522292"/>
                <a:gd name="connsiteX40" fmla="*/ 756573 w 1825888"/>
                <a:gd name="connsiteY40" fmla="*/ 995416 h 1522292"/>
                <a:gd name="connsiteX41" fmla="*/ 644654 w 1825888"/>
                <a:gd name="connsiteY41" fmla="*/ 1045423 h 1522292"/>
                <a:gd name="connsiteX42" fmla="*/ 506542 w 1825888"/>
                <a:gd name="connsiteY42" fmla="*/ 1114479 h 1522292"/>
                <a:gd name="connsiteX43" fmla="*/ 382717 w 1825888"/>
                <a:gd name="connsiteY43" fmla="*/ 1185916 h 1522292"/>
                <a:gd name="connsiteX44" fmla="*/ 261272 w 1825888"/>
                <a:gd name="connsiteY44" fmla="*/ 1266878 h 1522292"/>
                <a:gd name="connsiteX45" fmla="*/ 94585 w 1825888"/>
                <a:gd name="connsiteY45" fmla="*/ 1409753 h 1522292"/>
                <a:gd name="connsiteX46" fmla="*/ 8862 w 1825888"/>
                <a:gd name="connsiteY46" fmla="*/ 1514531 h 1522292"/>
                <a:gd name="connsiteX47" fmla="*/ 1717 w 1825888"/>
                <a:gd name="connsiteY47" fmla="*/ 1514530 h 1522292"/>
                <a:gd name="connsiteX0" fmla="*/ 1838324 w 1857508"/>
                <a:gd name="connsiteY0" fmla="*/ 2435 h 1571680"/>
                <a:gd name="connsiteX1" fmla="*/ 1854993 w 1857508"/>
                <a:gd name="connsiteY1" fmla="*/ 54823 h 1571680"/>
                <a:gd name="connsiteX2" fmla="*/ 1790699 w 1857508"/>
                <a:gd name="connsiteY2" fmla="*/ 116735 h 1571680"/>
                <a:gd name="connsiteX3" fmla="*/ 1728787 w 1857508"/>
                <a:gd name="connsiteY3" fmla="*/ 190554 h 1571680"/>
                <a:gd name="connsiteX4" fmla="*/ 1666874 w 1857508"/>
                <a:gd name="connsiteY4" fmla="*/ 261991 h 1571680"/>
                <a:gd name="connsiteX5" fmla="*/ 1576387 w 1857508"/>
                <a:gd name="connsiteY5" fmla="*/ 352479 h 1571680"/>
                <a:gd name="connsiteX6" fmla="*/ 1512093 w 1857508"/>
                <a:gd name="connsiteY6" fmla="*/ 414391 h 1571680"/>
                <a:gd name="connsiteX7" fmla="*/ 1433512 w 1857508"/>
                <a:gd name="connsiteY7" fmla="*/ 483448 h 1571680"/>
                <a:gd name="connsiteX8" fmla="*/ 1343024 w 1857508"/>
                <a:gd name="connsiteY8" fmla="*/ 571554 h 1571680"/>
                <a:gd name="connsiteX9" fmla="*/ 1278731 w 1857508"/>
                <a:gd name="connsiteY9" fmla="*/ 616798 h 1571680"/>
                <a:gd name="connsiteX10" fmla="*/ 1235868 w 1857508"/>
                <a:gd name="connsiteY10" fmla="*/ 642991 h 1571680"/>
                <a:gd name="connsiteX11" fmla="*/ 1195387 w 1857508"/>
                <a:gd name="connsiteY11" fmla="*/ 647754 h 1571680"/>
                <a:gd name="connsiteX12" fmla="*/ 1147762 w 1857508"/>
                <a:gd name="connsiteY12" fmla="*/ 628704 h 1571680"/>
                <a:gd name="connsiteX13" fmla="*/ 1090612 w 1857508"/>
                <a:gd name="connsiteY13" fmla="*/ 590604 h 1571680"/>
                <a:gd name="connsiteX14" fmla="*/ 1007268 w 1857508"/>
                <a:gd name="connsiteY14" fmla="*/ 519166 h 1571680"/>
                <a:gd name="connsiteX15" fmla="*/ 885824 w 1857508"/>
                <a:gd name="connsiteY15" fmla="*/ 404866 h 1571680"/>
                <a:gd name="connsiteX16" fmla="*/ 807243 w 1857508"/>
                <a:gd name="connsiteY16" fmla="*/ 323904 h 1571680"/>
                <a:gd name="connsiteX17" fmla="*/ 740568 w 1857508"/>
                <a:gd name="connsiteY17" fmla="*/ 247704 h 1571680"/>
                <a:gd name="connsiteX18" fmla="*/ 652462 w 1857508"/>
                <a:gd name="connsiteY18" fmla="*/ 147691 h 1571680"/>
                <a:gd name="connsiteX19" fmla="*/ 597693 w 1857508"/>
                <a:gd name="connsiteY19" fmla="*/ 81016 h 1571680"/>
                <a:gd name="connsiteX20" fmla="*/ 569118 w 1857508"/>
                <a:gd name="connsiteY20" fmla="*/ 52441 h 1571680"/>
                <a:gd name="connsiteX21" fmla="*/ 566737 w 1857508"/>
                <a:gd name="connsiteY21" fmla="*/ 54 h 1571680"/>
                <a:gd name="connsiteX22" fmla="*/ 311943 w 1857508"/>
                <a:gd name="connsiteY22" fmla="*/ 42916 h 1571680"/>
                <a:gd name="connsiteX23" fmla="*/ 354806 w 1857508"/>
                <a:gd name="connsiteY23" fmla="*/ 64348 h 1571680"/>
                <a:gd name="connsiteX24" fmla="*/ 402431 w 1857508"/>
                <a:gd name="connsiteY24" fmla="*/ 121498 h 1571680"/>
                <a:gd name="connsiteX25" fmla="*/ 447674 w 1857508"/>
                <a:gd name="connsiteY25" fmla="*/ 185791 h 1571680"/>
                <a:gd name="connsiteX26" fmla="*/ 535781 w 1857508"/>
                <a:gd name="connsiteY26" fmla="*/ 266754 h 1571680"/>
                <a:gd name="connsiteX27" fmla="*/ 581024 w 1857508"/>
                <a:gd name="connsiteY27" fmla="*/ 321523 h 1571680"/>
                <a:gd name="connsiteX28" fmla="*/ 621506 w 1857508"/>
                <a:gd name="connsiteY28" fmla="*/ 364385 h 1571680"/>
                <a:gd name="connsiteX29" fmla="*/ 678656 w 1857508"/>
                <a:gd name="connsiteY29" fmla="*/ 414391 h 1571680"/>
                <a:gd name="connsiteX30" fmla="*/ 723899 w 1857508"/>
                <a:gd name="connsiteY30" fmla="*/ 473923 h 1571680"/>
                <a:gd name="connsiteX31" fmla="*/ 788193 w 1857508"/>
                <a:gd name="connsiteY31" fmla="*/ 538216 h 1571680"/>
                <a:gd name="connsiteX32" fmla="*/ 831056 w 1857508"/>
                <a:gd name="connsiteY32" fmla="*/ 578698 h 1571680"/>
                <a:gd name="connsiteX33" fmla="*/ 873918 w 1857508"/>
                <a:gd name="connsiteY33" fmla="*/ 626323 h 1571680"/>
                <a:gd name="connsiteX34" fmla="*/ 933449 w 1857508"/>
                <a:gd name="connsiteY34" fmla="*/ 671566 h 1571680"/>
                <a:gd name="connsiteX35" fmla="*/ 973931 w 1857508"/>
                <a:gd name="connsiteY35" fmla="*/ 728716 h 1571680"/>
                <a:gd name="connsiteX36" fmla="*/ 985837 w 1857508"/>
                <a:gd name="connsiteY36" fmla="*/ 778723 h 1571680"/>
                <a:gd name="connsiteX37" fmla="*/ 981074 w 1857508"/>
                <a:gd name="connsiteY37" fmla="*/ 828729 h 1571680"/>
                <a:gd name="connsiteX38" fmla="*/ 964406 w 1857508"/>
                <a:gd name="connsiteY38" fmla="*/ 893023 h 1571680"/>
                <a:gd name="connsiteX39" fmla="*/ 897731 w 1857508"/>
                <a:gd name="connsiteY39" fmla="*/ 945410 h 1571680"/>
                <a:gd name="connsiteX40" fmla="*/ 788193 w 1857508"/>
                <a:gd name="connsiteY40" fmla="*/ 995416 h 1571680"/>
                <a:gd name="connsiteX41" fmla="*/ 676274 w 1857508"/>
                <a:gd name="connsiteY41" fmla="*/ 1045423 h 1571680"/>
                <a:gd name="connsiteX42" fmla="*/ 538162 w 1857508"/>
                <a:gd name="connsiteY42" fmla="*/ 1114479 h 1571680"/>
                <a:gd name="connsiteX43" fmla="*/ 414337 w 1857508"/>
                <a:gd name="connsiteY43" fmla="*/ 1185916 h 1571680"/>
                <a:gd name="connsiteX44" fmla="*/ 292892 w 1857508"/>
                <a:gd name="connsiteY44" fmla="*/ 1266878 h 1571680"/>
                <a:gd name="connsiteX45" fmla="*/ 126205 w 1857508"/>
                <a:gd name="connsiteY45" fmla="*/ 1409753 h 1571680"/>
                <a:gd name="connsiteX46" fmla="*/ 40482 w 1857508"/>
                <a:gd name="connsiteY46" fmla="*/ 1514531 h 1571680"/>
                <a:gd name="connsiteX47" fmla="*/ 0 w 1857508"/>
                <a:gd name="connsiteY47" fmla="*/ 1571680 h 1571680"/>
                <a:gd name="connsiteX0" fmla="*/ 1845468 w 1864652"/>
                <a:gd name="connsiteY0" fmla="*/ 2435 h 1576665"/>
                <a:gd name="connsiteX1" fmla="*/ 1862137 w 1864652"/>
                <a:gd name="connsiteY1" fmla="*/ 54823 h 1576665"/>
                <a:gd name="connsiteX2" fmla="*/ 1797843 w 1864652"/>
                <a:gd name="connsiteY2" fmla="*/ 116735 h 1576665"/>
                <a:gd name="connsiteX3" fmla="*/ 1735931 w 1864652"/>
                <a:gd name="connsiteY3" fmla="*/ 190554 h 1576665"/>
                <a:gd name="connsiteX4" fmla="*/ 1674018 w 1864652"/>
                <a:gd name="connsiteY4" fmla="*/ 261991 h 1576665"/>
                <a:gd name="connsiteX5" fmla="*/ 1583531 w 1864652"/>
                <a:gd name="connsiteY5" fmla="*/ 352479 h 1576665"/>
                <a:gd name="connsiteX6" fmla="*/ 1519237 w 1864652"/>
                <a:gd name="connsiteY6" fmla="*/ 414391 h 1576665"/>
                <a:gd name="connsiteX7" fmla="*/ 1440656 w 1864652"/>
                <a:gd name="connsiteY7" fmla="*/ 483448 h 1576665"/>
                <a:gd name="connsiteX8" fmla="*/ 1350168 w 1864652"/>
                <a:gd name="connsiteY8" fmla="*/ 571554 h 1576665"/>
                <a:gd name="connsiteX9" fmla="*/ 1285875 w 1864652"/>
                <a:gd name="connsiteY9" fmla="*/ 616798 h 1576665"/>
                <a:gd name="connsiteX10" fmla="*/ 1243012 w 1864652"/>
                <a:gd name="connsiteY10" fmla="*/ 642991 h 1576665"/>
                <a:gd name="connsiteX11" fmla="*/ 1202531 w 1864652"/>
                <a:gd name="connsiteY11" fmla="*/ 647754 h 1576665"/>
                <a:gd name="connsiteX12" fmla="*/ 1154906 w 1864652"/>
                <a:gd name="connsiteY12" fmla="*/ 628704 h 1576665"/>
                <a:gd name="connsiteX13" fmla="*/ 1097756 w 1864652"/>
                <a:gd name="connsiteY13" fmla="*/ 590604 h 1576665"/>
                <a:gd name="connsiteX14" fmla="*/ 1014412 w 1864652"/>
                <a:gd name="connsiteY14" fmla="*/ 519166 h 1576665"/>
                <a:gd name="connsiteX15" fmla="*/ 892968 w 1864652"/>
                <a:gd name="connsiteY15" fmla="*/ 404866 h 1576665"/>
                <a:gd name="connsiteX16" fmla="*/ 814387 w 1864652"/>
                <a:gd name="connsiteY16" fmla="*/ 323904 h 1576665"/>
                <a:gd name="connsiteX17" fmla="*/ 747712 w 1864652"/>
                <a:gd name="connsiteY17" fmla="*/ 247704 h 1576665"/>
                <a:gd name="connsiteX18" fmla="*/ 659606 w 1864652"/>
                <a:gd name="connsiteY18" fmla="*/ 147691 h 1576665"/>
                <a:gd name="connsiteX19" fmla="*/ 604837 w 1864652"/>
                <a:gd name="connsiteY19" fmla="*/ 81016 h 1576665"/>
                <a:gd name="connsiteX20" fmla="*/ 576262 w 1864652"/>
                <a:gd name="connsiteY20" fmla="*/ 52441 h 1576665"/>
                <a:gd name="connsiteX21" fmla="*/ 573881 w 1864652"/>
                <a:gd name="connsiteY21" fmla="*/ 54 h 1576665"/>
                <a:gd name="connsiteX22" fmla="*/ 319087 w 1864652"/>
                <a:gd name="connsiteY22" fmla="*/ 42916 h 1576665"/>
                <a:gd name="connsiteX23" fmla="*/ 361950 w 1864652"/>
                <a:gd name="connsiteY23" fmla="*/ 64348 h 1576665"/>
                <a:gd name="connsiteX24" fmla="*/ 409575 w 1864652"/>
                <a:gd name="connsiteY24" fmla="*/ 121498 h 1576665"/>
                <a:gd name="connsiteX25" fmla="*/ 454818 w 1864652"/>
                <a:gd name="connsiteY25" fmla="*/ 185791 h 1576665"/>
                <a:gd name="connsiteX26" fmla="*/ 542925 w 1864652"/>
                <a:gd name="connsiteY26" fmla="*/ 266754 h 1576665"/>
                <a:gd name="connsiteX27" fmla="*/ 588168 w 1864652"/>
                <a:gd name="connsiteY27" fmla="*/ 321523 h 1576665"/>
                <a:gd name="connsiteX28" fmla="*/ 628650 w 1864652"/>
                <a:gd name="connsiteY28" fmla="*/ 364385 h 1576665"/>
                <a:gd name="connsiteX29" fmla="*/ 685800 w 1864652"/>
                <a:gd name="connsiteY29" fmla="*/ 414391 h 1576665"/>
                <a:gd name="connsiteX30" fmla="*/ 731043 w 1864652"/>
                <a:gd name="connsiteY30" fmla="*/ 473923 h 1576665"/>
                <a:gd name="connsiteX31" fmla="*/ 795337 w 1864652"/>
                <a:gd name="connsiteY31" fmla="*/ 538216 h 1576665"/>
                <a:gd name="connsiteX32" fmla="*/ 838200 w 1864652"/>
                <a:gd name="connsiteY32" fmla="*/ 578698 h 1576665"/>
                <a:gd name="connsiteX33" fmla="*/ 881062 w 1864652"/>
                <a:gd name="connsiteY33" fmla="*/ 626323 h 1576665"/>
                <a:gd name="connsiteX34" fmla="*/ 940593 w 1864652"/>
                <a:gd name="connsiteY34" fmla="*/ 671566 h 1576665"/>
                <a:gd name="connsiteX35" fmla="*/ 981075 w 1864652"/>
                <a:gd name="connsiteY35" fmla="*/ 728716 h 1576665"/>
                <a:gd name="connsiteX36" fmla="*/ 992981 w 1864652"/>
                <a:gd name="connsiteY36" fmla="*/ 778723 h 1576665"/>
                <a:gd name="connsiteX37" fmla="*/ 988218 w 1864652"/>
                <a:gd name="connsiteY37" fmla="*/ 828729 h 1576665"/>
                <a:gd name="connsiteX38" fmla="*/ 971550 w 1864652"/>
                <a:gd name="connsiteY38" fmla="*/ 893023 h 1576665"/>
                <a:gd name="connsiteX39" fmla="*/ 904875 w 1864652"/>
                <a:gd name="connsiteY39" fmla="*/ 945410 h 1576665"/>
                <a:gd name="connsiteX40" fmla="*/ 795337 w 1864652"/>
                <a:gd name="connsiteY40" fmla="*/ 995416 h 1576665"/>
                <a:gd name="connsiteX41" fmla="*/ 683418 w 1864652"/>
                <a:gd name="connsiteY41" fmla="*/ 1045423 h 1576665"/>
                <a:gd name="connsiteX42" fmla="*/ 545306 w 1864652"/>
                <a:gd name="connsiteY42" fmla="*/ 1114479 h 1576665"/>
                <a:gd name="connsiteX43" fmla="*/ 421481 w 1864652"/>
                <a:gd name="connsiteY43" fmla="*/ 1185916 h 1576665"/>
                <a:gd name="connsiteX44" fmla="*/ 300036 w 1864652"/>
                <a:gd name="connsiteY44" fmla="*/ 1266878 h 1576665"/>
                <a:gd name="connsiteX45" fmla="*/ 133349 w 1864652"/>
                <a:gd name="connsiteY45" fmla="*/ 1409753 h 1576665"/>
                <a:gd name="connsiteX46" fmla="*/ 47626 w 1864652"/>
                <a:gd name="connsiteY46" fmla="*/ 1514531 h 1576665"/>
                <a:gd name="connsiteX47" fmla="*/ 7144 w 1864652"/>
                <a:gd name="connsiteY47" fmla="*/ 1571680 h 1576665"/>
                <a:gd name="connsiteX48" fmla="*/ 0 w 1864652"/>
                <a:gd name="connsiteY48" fmla="*/ 1574060 h 1576665"/>
                <a:gd name="connsiteX0" fmla="*/ 1866899 w 1886083"/>
                <a:gd name="connsiteY0" fmla="*/ 2435 h 1652642"/>
                <a:gd name="connsiteX1" fmla="*/ 1883568 w 1886083"/>
                <a:gd name="connsiteY1" fmla="*/ 54823 h 1652642"/>
                <a:gd name="connsiteX2" fmla="*/ 1819274 w 1886083"/>
                <a:gd name="connsiteY2" fmla="*/ 116735 h 1652642"/>
                <a:gd name="connsiteX3" fmla="*/ 1757362 w 1886083"/>
                <a:gd name="connsiteY3" fmla="*/ 190554 h 1652642"/>
                <a:gd name="connsiteX4" fmla="*/ 1695449 w 1886083"/>
                <a:gd name="connsiteY4" fmla="*/ 261991 h 1652642"/>
                <a:gd name="connsiteX5" fmla="*/ 1604962 w 1886083"/>
                <a:gd name="connsiteY5" fmla="*/ 352479 h 1652642"/>
                <a:gd name="connsiteX6" fmla="*/ 1540668 w 1886083"/>
                <a:gd name="connsiteY6" fmla="*/ 414391 h 1652642"/>
                <a:gd name="connsiteX7" fmla="*/ 1462087 w 1886083"/>
                <a:gd name="connsiteY7" fmla="*/ 483448 h 1652642"/>
                <a:gd name="connsiteX8" fmla="*/ 1371599 w 1886083"/>
                <a:gd name="connsiteY8" fmla="*/ 571554 h 1652642"/>
                <a:gd name="connsiteX9" fmla="*/ 1307306 w 1886083"/>
                <a:gd name="connsiteY9" fmla="*/ 616798 h 1652642"/>
                <a:gd name="connsiteX10" fmla="*/ 1264443 w 1886083"/>
                <a:gd name="connsiteY10" fmla="*/ 642991 h 1652642"/>
                <a:gd name="connsiteX11" fmla="*/ 1223962 w 1886083"/>
                <a:gd name="connsiteY11" fmla="*/ 647754 h 1652642"/>
                <a:gd name="connsiteX12" fmla="*/ 1176337 w 1886083"/>
                <a:gd name="connsiteY12" fmla="*/ 628704 h 1652642"/>
                <a:gd name="connsiteX13" fmla="*/ 1119187 w 1886083"/>
                <a:gd name="connsiteY13" fmla="*/ 590604 h 1652642"/>
                <a:gd name="connsiteX14" fmla="*/ 1035843 w 1886083"/>
                <a:gd name="connsiteY14" fmla="*/ 519166 h 1652642"/>
                <a:gd name="connsiteX15" fmla="*/ 914399 w 1886083"/>
                <a:gd name="connsiteY15" fmla="*/ 404866 h 1652642"/>
                <a:gd name="connsiteX16" fmla="*/ 835818 w 1886083"/>
                <a:gd name="connsiteY16" fmla="*/ 323904 h 1652642"/>
                <a:gd name="connsiteX17" fmla="*/ 769143 w 1886083"/>
                <a:gd name="connsiteY17" fmla="*/ 247704 h 1652642"/>
                <a:gd name="connsiteX18" fmla="*/ 681037 w 1886083"/>
                <a:gd name="connsiteY18" fmla="*/ 147691 h 1652642"/>
                <a:gd name="connsiteX19" fmla="*/ 626268 w 1886083"/>
                <a:gd name="connsiteY19" fmla="*/ 81016 h 1652642"/>
                <a:gd name="connsiteX20" fmla="*/ 597693 w 1886083"/>
                <a:gd name="connsiteY20" fmla="*/ 52441 h 1652642"/>
                <a:gd name="connsiteX21" fmla="*/ 595312 w 1886083"/>
                <a:gd name="connsiteY21" fmla="*/ 54 h 1652642"/>
                <a:gd name="connsiteX22" fmla="*/ 340518 w 1886083"/>
                <a:gd name="connsiteY22" fmla="*/ 42916 h 1652642"/>
                <a:gd name="connsiteX23" fmla="*/ 383381 w 1886083"/>
                <a:gd name="connsiteY23" fmla="*/ 64348 h 1652642"/>
                <a:gd name="connsiteX24" fmla="*/ 431006 w 1886083"/>
                <a:gd name="connsiteY24" fmla="*/ 121498 h 1652642"/>
                <a:gd name="connsiteX25" fmla="*/ 476249 w 1886083"/>
                <a:gd name="connsiteY25" fmla="*/ 185791 h 1652642"/>
                <a:gd name="connsiteX26" fmla="*/ 564356 w 1886083"/>
                <a:gd name="connsiteY26" fmla="*/ 266754 h 1652642"/>
                <a:gd name="connsiteX27" fmla="*/ 609599 w 1886083"/>
                <a:gd name="connsiteY27" fmla="*/ 321523 h 1652642"/>
                <a:gd name="connsiteX28" fmla="*/ 650081 w 1886083"/>
                <a:gd name="connsiteY28" fmla="*/ 364385 h 1652642"/>
                <a:gd name="connsiteX29" fmla="*/ 707231 w 1886083"/>
                <a:gd name="connsiteY29" fmla="*/ 414391 h 1652642"/>
                <a:gd name="connsiteX30" fmla="*/ 752474 w 1886083"/>
                <a:gd name="connsiteY30" fmla="*/ 473923 h 1652642"/>
                <a:gd name="connsiteX31" fmla="*/ 816768 w 1886083"/>
                <a:gd name="connsiteY31" fmla="*/ 538216 h 1652642"/>
                <a:gd name="connsiteX32" fmla="*/ 859631 w 1886083"/>
                <a:gd name="connsiteY32" fmla="*/ 578698 h 1652642"/>
                <a:gd name="connsiteX33" fmla="*/ 902493 w 1886083"/>
                <a:gd name="connsiteY33" fmla="*/ 626323 h 1652642"/>
                <a:gd name="connsiteX34" fmla="*/ 962024 w 1886083"/>
                <a:gd name="connsiteY34" fmla="*/ 671566 h 1652642"/>
                <a:gd name="connsiteX35" fmla="*/ 1002506 w 1886083"/>
                <a:gd name="connsiteY35" fmla="*/ 728716 h 1652642"/>
                <a:gd name="connsiteX36" fmla="*/ 1014412 w 1886083"/>
                <a:gd name="connsiteY36" fmla="*/ 778723 h 1652642"/>
                <a:gd name="connsiteX37" fmla="*/ 1009649 w 1886083"/>
                <a:gd name="connsiteY37" fmla="*/ 828729 h 1652642"/>
                <a:gd name="connsiteX38" fmla="*/ 992981 w 1886083"/>
                <a:gd name="connsiteY38" fmla="*/ 893023 h 1652642"/>
                <a:gd name="connsiteX39" fmla="*/ 926306 w 1886083"/>
                <a:gd name="connsiteY39" fmla="*/ 945410 h 1652642"/>
                <a:gd name="connsiteX40" fmla="*/ 816768 w 1886083"/>
                <a:gd name="connsiteY40" fmla="*/ 995416 h 1652642"/>
                <a:gd name="connsiteX41" fmla="*/ 704849 w 1886083"/>
                <a:gd name="connsiteY41" fmla="*/ 1045423 h 1652642"/>
                <a:gd name="connsiteX42" fmla="*/ 566737 w 1886083"/>
                <a:gd name="connsiteY42" fmla="*/ 1114479 h 1652642"/>
                <a:gd name="connsiteX43" fmla="*/ 442912 w 1886083"/>
                <a:gd name="connsiteY43" fmla="*/ 1185916 h 1652642"/>
                <a:gd name="connsiteX44" fmla="*/ 321467 w 1886083"/>
                <a:gd name="connsiteY44" fmla="*/ 1266878 h 1652642"/>
                <a:gd name="connsiteX45" fmla="*/ 154780 w 1886083"/>
                <a:gd name="connsiteY45" fmla="*/ 1409753 h 1652642"/>
                <a:gd name="connsiteX46" fmla="*/ 69057 w 1886083"/>
                <a:gd name="connsiteY46" fmla="*/ 1514531 h 1652642"/>
                <a:gd name="connsiteX47" fmla="*/ 28575 w 1886083"/>
                <a:gd name="connsiteY47" fmla="*/ 1571680 h 1652642"/>
                <a:gd name="connsiteX48" fmla="*/ 0 w 1886083"/>
                <a:gd name="connsiteY48" fmla="*/ 1652642 h 1652642"/>
                <a:gd name="connsiteX0" fmla="*/ 1869015 w 1888199"/>
                <a:gd name="connsiteY0" fmla="*/ 2435 h 1658638"/>
                <a:gd name="connsiteX1" fmla="*/ 1885684 w 1888199"/>
                <a:gd name="connsiteY1" fmla="*/ 54823 h 1658638"/>
                <a:gd name="connsiteX2" fmla="*/ 1821390 w 1888199"/>
                <a:gd name="connsiteY2" fmla="*/ 116735 h 1658638"/>
                <a:gd name="connsiteX3" fmla="*/ 1759478 w 1888199"/>
                <a:gd name="connsiteY3" fmla="*/ 190554 h 1658638"/>
                <a:gd name="connsiteX4" fmla="*/ 1697565 w 1888199"/>
                <a:gd name="connsiteY4" fmla="*/ 261991 h 1658638"/>
                <a:gd name="connsiteX5" fmla="*/ 1607078 w 1888199"/>
                <a:gd name="connsiteY5" fmla="*/ 352479 h 1658638"/>
                <a:gd name="connsiteX6" fmla="*/ 1542784 w 1888199"/>
                <a:gd name="connsiteY6" fmla="*/ 414391 h 1658638"/>
                <a:gd name="connsiteX7" fmla="*/ 1464203 w 1888199"/>
                <a:gd name="connsiteY7" fmla="*/ 483448 h 1658638"/>
                <a:gd name="connsiteX8" fmla="*/ 1373715 w 1888199"/>
                <a:gd name="connsiteY8" fmla="*/ 571554 h 1658638"/>
                <a:gd name="connsiteX9" fmla="*/ 1309422 w 1888199"/>
                <a:gd name="connsiteY9" fmla="*/ 616798 h 1658638"/>
                <a:gd name="connsiteX10" fmla="*/ 1266559 w 1888199"/>
                <a:gd name="connsiteY10" fmla="*/ 642991 h 1658638"/>
                <a:gd name="connsiteX11" fmla="*/ 1226078 w 1888199"/>
                <a:gd name="connsiteY11" fmla="*/ 647754 h 1658638"/>
                <a:gd name="connsiteX12" fmla="*/ 1178453 w 1888199"/>
                <a:gd name="connsiteY12" fmla="*/ 628704 h 1658638"/>
                <a:gd name="connsiteX13" fmla="*/ 1121303 w 1888199"/>
                <a:gd name="connsiteY13" fmla="*/ 590604 h 1658638"/>
                <a:gd name="connsiteX14" fmla="*/ 1037959 w 1888199"/>
                <a:gd name="connsiteY14" fmla="*/ 519166 h 1658638"/>
                <a:gd name="connsiteX15" fmla="*/ 916515 w 1888199"/>
                <a:gd name="connsiteY15" fmla="*/ 404866 h 1658638"/>
                <a:gd name="connsiteX16" fmla="*/ 837934 w 1888199"/>
                <a:gd name="connsiteY16" fmla="*/ 323904 h 1658638"/>
                <a:gd name="connsiteX17" fmla="*/ 771259 w 1888199"/>
                <a:gd name="connsiteY17" fmla="*/ 247704 h 1658638"/>
                <a:gd name="connsiteX18" fmla="*/ 683153 w 1888199"/>
                <a:gd name="connsiteY18" fmla="*/ 147691 h 1658638"/>
                <a:gd name="connsiteX19" fmla="*/ 628384 w 1888199"/>
                <a:gd name="connsiteY19" fmla="*/ 81016 h 1658638"/>
                <a:gd name="connsiteX20" fmla="*/ 599809 w 1888199"/>
                <a:gd name="connsiteY20" fmla="*/ 52441 h 1658638"/>
                <a:gd name="connsiteX21" fmla="*/ 597428 w 1888199"/>
                <a:gd name="connsiteY21" fmla="*/ 54 h 1658638"/>
                <a:gd name="connsiteX22" fmla="*/ 342634 w 1888199"/>
                <a:gd name="connsiteY22" fmla="*/ 42916 h 1658638"/>
                <a:gd name="connsiteX23" fmla="*/ 385497 w 1888199"/>
                <a:gd name="connsiteY23" fmla="*/ 64348 h 1658638"/>
                <a:gd name="connsiteX24" fmla="*/ 433122 w 1888199"/>
                <a:gd name="connsiteY24" fmla="*/ 121498 h 1658638"/>
                <a:gd name="connsiteX25" fmla="*/ 478365 w 1888199"/>
                <a:gd name="connsiteY25" fmla="*/ 185791 h 1658638"/>
                <a:gd name="connsiteX26" fmla="*/ 566472 w 1888199"/>
                <a:gd name="connsiteY26" fmla="*/ 266754 h 1658638"/>
                <a:gd name="connsiteX27" fmla="*/ 611715 w 1888199"/>
                <a:gd name="connsiteY27" fmla="*/ 321523 h 1658638"/>
                <a:gd name="connsiteX28" fmla="*/ 652197 w 1888199"/>
                <a:gd name="connsiteY28" fmla="*/ 364385 h 1658638"/>
                <a:gd name="connsiteX29" fmla="*/ 709347 w 1888199"/>
                <a:gd name="connsiteY29" fmla="*/ 414391 h 1658638"/>
                <a:gd name="connsiteX30" fmla="*/ 754590 w 1888199"/>
                <a:gd name="connsiteY30" fmla="*/ 473923 h 1658638"/>
                <a:gd name="connsiteX31" fmla="*/ 818884 w 1888199"/>
                <a:gd name="connsiteY31" fmla="*/ 538216 h 1658638"/>
                <a:gd name="connsiteX32" fmla="*/ 861747 w 1888199"/>
                <a:gd name="connsiteY32" fmla="*/ 578698 h 1658638"/>
                <a:gd name="connsiteX33" fmla="*/ 904609 w 1888199"/>
                <a:gd name="connsiteY33" fmla="*/ 626323 h 1658638"/>
                <a:gd name="connsiteX34" fmla="*/ 964140 w 1888199"/>
                <a:gd name="connsiteY34" fmla="*/ 671566 h 1658638"/>
                <a:gd name="connsiteX35" fmla="*/ 1004622 w 1888199"/>
                <a:gd name="connsiteY35" fmla="*/ 728716 h 1658638"/>
                <a:gd name="connsiteX36" fmla="*/ 1016528 w 1888199"/>
                <a:gd name="connsiteY36" fmla="*/ 778723 h 1658638"/>
                <a:gd name="connsiteX37" fmla="*/ 1011765 w 1888199"/>
                <a:gd name="connsiteY37" fmla="*/ 828729 h 1658638"/>
                <a:gd name="connsiteX38" fmla="*/ 995097 w 1888199"/>
                <a:gd name="connsiteY38" fmla="*/ 893023 h 1658638"/>
                <a:gd name="connsiteX39" fmla="*/ 928422 w 1888199"/>
                <a:gd name="connsiteY39" fmla="*/ 945410 h 1658638"/>
                <a:gd name="connsiteX40" fmla="*/ 818884 w 1888199"/>
                <a:gd name="connsiteY40" fmla="*/ 995416 h 1658638"/>
                <a:gd name="connsiteX41" fmla="*/ 706965 w 1888199"/>
                <a:gd name="connsiteY41" fmla="*/ 1045423 h 1658638"/>
                <a:gd name="connsiteX42" fmla="*/ 568853 w 1888199"/>
                <a:gd name="connsiteY42" fmla="*/ 1114479 h 1658638"/>
                <a:gd name="connsiteX43" fmla="*/ 445028 w 1888199"/>
                <a:gd name="connsiteY43" fmla="*/ 1185916 h 1658638"/>
                <a:gd name="connsiteX44" fmla="*/ 323583 w 1888199"/>
                <a:gd name="connsiteY44" fmla="*/ 1266878 h 1658638"/>
                <a:gd name="connsiteX45" fmla="*/ 156896 w 1888199"/>
                <a:gd name="connsiteY45" fmla="*/ 1409753 h 1658638"/>
                <a:gd name="connsiteX46" fmla="*/ 71173 w 1888199"/>
                <a:gd name="connsiteY46" fmla="*/ 1514531 h 1658638"/>
                <a:gd name="connsiteX47" fmla="*/ 30691 w 1888199"/>
                <a:gd name="connsiteY47" fmla="*/ 1571680 h 1658638"/>
                <a:gd name="connsiteX48" fmla="*/ 2116 w 1888199"/>
                <a:gd name="connsiteY48" fmla="*/ 1652642 h 1658638"/>
                <a:gd name="connsiteX49" fmla="*/ 2116 w 1888199"/>
                <a:gd name="connsiteY49" fmla="*/ 1652640 h 1658638"/>
                <a:gd name="connsiteX0" fmla="*/ 1868233 w 1887417"/>
                <a:gd name="connsiteY0" fmla="*/ 2435 h 1724078"/>
                <a:gd name="connsiteX1" fmla="*/ 1884902 w 1887417"/>
                <a:gd name="connsiteY1" fmla="*/ 54823 h 1724078"/>
                <a:gd name="connsiteX2" fmla="*/ 1820608 w 1887417"/>
                <a:gd name="connsiteY2" fmla="*/ 116735 h 1724078"/>
                <a:gd name="connsiteX3" fmla="*/ 1758696 w 1887417"/>
                <a:gd name="connsiteY3" fmla="*/ 190554 h 1724078"/>
                <a:gd name="connsiteX4" fmla="*/ 1696783 w 1887417"/>
                <a:gd name="connsiteY4" fmla="*/ 261991 h 1724078"/>
                <a:gd name="connsiteX5" fmla="*/ 1606296 w 1887417"/>
                <a:gd name="connsiteY5" fmla="*/ 352479 h 1724078"/>
                <a:gd name="connsiteX6" fmla="*/ 1542002 w 1887417"/>
                <a:gd name="connsiteY6" fmla="*/ 414391 h 1724078"/>
                <a:gd name="connsiteX7" fmla="*/ 1463421 w 1887417"/>
                <a:gd name="connsiteY7" fmla="*/ 483448 h 1724078"/>
                <a:gd name="connsiteX8" fmla="*/ 1372933 w 1887417"/>
                <a:gd name="connsiteY8" fmla="*/ 571554 h 1724078"/>
                <a:gd name="connsiteX9" fmla="*/ 1308640 w 1887417"/>
                <a:gd name="connsiteY9" fmla="*/ 616798 h 1724078"/>
                <a:gd name="connsiteX10" fmla="*/ 1265777 w 1887417"/>
                <a:gd name="connsiteY10" fmla="*/ 642991 h 1724078"/>
                <a:gd name="connsiteX11" fmla="*/ 1225296 w 1887417"/>
                <a:gd name="connsiteY11" fmla="*/ 647754 h 1724078"/>
                <a:gd name="connsiteX12" fmla="*/ 1177671 w 1887417"/>
                <a:gd name="connsiteY12" fmla="*/ 628704 h 1724078"/>
                <a:gd name="connsiteX13" fmla="*/ 1120521 w 1887417"/>
                <a:gd name="connsiteY13" fmla="*/ 590604 h 1724078"/>
                <a:gd name="connsiteX14" fmla="*/ 1037177 w 1887417"/>
                <a:gd name="connsiteY14" fmla="*/ 519166 h 1724078"/>
                <a:gd name="connsiteX15" fmla="*/ 915733 w 1887417"/>
                <a:gd name="connsiteY15" fmla="*/ 404866 h 1724078"/>
                <a:gd name="connsiteX16" fmla="*/ 837152 w 1887417"/>
                <a:gd name="connsiteY16" fmla="*/ 323904 h 1724078"/>
                <a:gd name="connsiteX17" fmla="*/ 770477 w 1887417"/>
                <a:gd name="connsiteY17" fmla="*/ 247704 h 1724078"/>
                <a:gd name="connsiteX18" fmla="*/ 682371 w 1887417"/>
                <a:gd name="connsiteY18" fmla="*/ 147691 h 1724078"/>
                <a:gd name="connsiteX19" fmla="*/ 627602 w 1887417"/>
                <a:gd name="connsiteY19" fmla="*/ 81016 h 1724078"/>
                <a:gd name="connsiteX20" fmla="*/ 599027 w 1887417"/>
                <a:gd name="connsiteY20" fmla="*/ 52441 h 1724078"/>
                <a:gd name="connsiteX21" fmla="*/ 596646 w 1887417"/>
                <a:gd name="connsiteY21" fmla="*/ 54 h 1724078"/>
                <a:gd name="connsiteX22" fmla="*/ 341852 w 1887417"/>
                <a:gd name="connsiteY22" fmla="*/ 42916 h 1724078"/>
                <a:gd name="connsiteX23" fmla="*/ 384715 w 1887417"/>
                <a:gd name="connsiteY23" fmla="*/ 64348 h 1724078"/>
                <a:gd name="connsiteX24" fmla="*/ 432340 w 1887417"/>
                <a:gd name="connsiteY24" fmla="*/ 121498 h 1724078"/>
                <a:gd name="connsiteX25" fmla="*/ 477583 w 1887417"/>
                <a:gd name="connsiteY25" fmla="*/ 185791 h 1724078"/>
                <a:gd name="connsiteX26" fmla="*/ 565690 w 1887417"/>
                <a:gd name="connsiteY26" fmla="*/ 266754 h 1724078"/>
                <a:gd name="connsiteX27" fmla="*/ 610933 w 1887417"/>
                <a:gd name="connsiteY27" fmla="*/ 321523 h 1724078"/>
                <a:gd name="connsiteX28" fmla="*/ 651415 w 1887417"/>
                <a:gd name="connsiteY28" fmla="*/ 364385 h 1724078"/>
                <a:gd name="connsiteX29" fmla="*/ 708565 w 1887417"/>
                <a:gd name="connsiteY29" fmla="*/ 414391 h 1724078"/>
                <a:gd name="connsiteX30" fmla="*/ 753808 w 1887417"/>
                <a:gd name="connsiteY30" fmla="*/ 473923 h 1724078"/>
                <a:gd name="connsiteX31" fmla="*/ 818102 w 1887417"/>
                <a:gd name="connsiteY31" fmla="*/ 538216 h 1724078"/>
                <a:gd name="connsiteX32" fmla="*/ 860965 w 1887417"/>
                <a:gd name="connsiteY32" fmla="*/ 578698 h 1724078"/>
                <a:gd name="connsiteX33" fmla="*/ 903827 w 1887417"/>
                <a:gd name="connsiteY33" fmla="*/ 626323 h 1724078"/>
                <a:gd name="connsiteX34" fmla="*/ 963358 w 1887417"/>
                <a:gd name="connsiteY34" fmla="*/ 671566 h 1724078"/>
                <a:gd name="connsiteX35" fmla="*/ 1003840 w 1887417"/>
                <a:gd name="connsiteY35" fmla="*/ 728716 h 1724078"/>
                <a:gd name="connsiteX36" fmla="*/ 1015746 w 1887417"/>
                <a:gd name="connsiteY36" fmla="*/ 778723 h 1724078"/>
                <a:gd name="connsiteX37" fmla="*/ 1010983 w 1887417"/>
                <a:gd name="connsiteY37" fmla="*/ 828729 h 1724078"/>
                <a:gd name="connsiteX38" fmla="*/ 994315 w 1887417"/>
                <a:gd name="connsiteY38" fmla="*/ 893023 h 1724078"/>
                <a:gd name="connsiteX39" fmla="*/ 927640 w 1887417"/>
                <a:gd name="connsiteY39" fmla="*/ 945410 h 1724078"/>
                <a:gd name="connsiteX40" fmla="*/ 818102 w 1887417"/>
                <a:gd name="connsiteY40" fmla="*/ 995416 h 1724078"/>
                <a:gd name="connsiteX41" fmla="*/ 706183 w 1887417"/>
                <a:gd name="connsiteY41" fmla="*/ 1045423 h 1724078"/>
                <a:gd name="connsiteX42" fmla="*/ 568071 w 1887417"/>
                <a:gd name="connsiteY42" fmla="*/ 1114479 h 1724078"/>
                <a:gd name="connsiteX43" fmla="*/ 444246 w 1887417"/>
                <a:gd name="connsiteY43" fmla="*/ 1185916 h 1724078"/>
                <a:gd name="connsiteX44" fmla="*/ 322801 w 1887417"/>
                <a:gd name="connsiteY44" fmla="*/ 1266878 h 1724078"/>
                <a:gd name="connsiteX45" fmla="*/ 156114 w 1887417"/>
                <a:gd name="connsiteY45" fmla="*/ 1409753 h 1724078"/>
                <a:gd name="connsiteX46" fmla="*/ 70391 w 1887417"/>
                <a:gd name="connsiteY46" fmla="*/ 1514531 h 1724078"/>
                <a:gd name="connsiteX47" fmla="*/ 29909 w 1887417"/>
                <a:gd name="connsiteY47" fmla="*/ 1571680 h 1724078"/>
                <a:gd name="connsiteX48" fmla="*/ 1334 w 1887417"/>
                <a:gd name="connsiteY48" fmla="*/ 1652642 h 1724078"/>
                <a:gd name="connsiteX49" fmla="*/ 6096 w 1887417"/>
                <a:gd name="connsiteY49" fmla="*/ 1724078 h 1724078"/>
                <a:gd name="connsiteX0" fmla="*/ 1868233 w 1887417"/>
                <a:gd name="connsiteY0" fmla="*/ 2435 h 1730107"/>
                <a:gd name="connsiteX1" fmla="*/ 1884902 w 1887417"/>
                <a:gd name="connsiteY1" fmla="*/ 54823 h 1730107"/>
                <a:gd name="connsiteX2" fmla="*/ 1820608 w 1887417"/>
                <a:gd name="connsiteY2" fmla="*/ 116735 h 1730107"/>
                <a:gd name="connsiteX3" fmla="*/ 1758696 w 1887417"/>
                <a:gd name="connsiteY3" fmla="*/ 190554 h 1730107"/>
                <a:gd name="connsiteX4" fmla="*/ 1696783 w 1887417"/>
                <a:gd name="connsiteY4" fmla="*/ 261991 h 1730107"/>
                <a:gd name="connsiteX5" fmla="*/ 1606296 w 1887417"/>
                <a:gd name="connsiteY5" fmla="*/ 352479 h 1730107"/>
                <a:gd name="connsiteX6" fmla="*/ 1542002 w 1887417"/>
                <a:gd name="connsiteY6" fmla="*/ 414391 h 1730107"/>
                <a:gd name="connsiteX7" fmla="*/ 1463421 w 1887417"/>
                <a:gd name="connsiteY7" fmla="*/ 483448 h 1730107"/>
                <a:gd name="connsiteX8" fmla="*/ 1372933 w 1887417"/>
                <a:gd name="connsiteY8" fmla="*/ 571554 h 1730107"/>
                <a:gd name="connsiteX9" fmla="*/ 1308640 w 1887417"/>
                <a:gd name="connsiteY9" fmla="*/ 616798 h 1730107"/>
                <a:gd name="connsiteX10" fmla="*/ 1265777 w 1887417"/>
                <a:gd name="connsiteY10" fmla="*/ 642991 h 1730107"/>
                <a:gd name="connsiteX11" fmla="*/ 1225296 w 1887417"/>
                <a:gd name="connsiteY11" fmla="*/ 647754 h 1730107"/>
                <a:gd name="connsiteX12" fmla="*/ 1177671 w 1887417"/>
                <a:gd name="connsiteY12" fmla="*/ 628704 h 1730107"/>
                <a:gd name="connsiteX13" fmla="*/ 1120521 w 1887417"/>
                <a:gd name="connsiteY13" fmla="*/ 590604 h 1730107"/>
                <a:gd name="connsiteX14" fmla="*/ 1037177 w 1887417"/>
                <a:gd name="connsiteY14" fmla="*/ 519166 h 1730107"/>
                <a:gd name="connsiteX15" fmla="*/ 915733 w 1887417"/>
                <a:gd name="connsiteY15" fmla="*/ 404866 h 1730107"/>
                <a:gd name="connsiteX16" fmla="*/ 837152 w 1887417"/>
                <a:gd name="connsiteY16" fmla="*/ 323904 h 1730107"/>
                <a:gd name="connsiteX17" fmla="*/ 770477 w 1887417"/>
                <a:gd name="connsiteY17" fmla="*/ 247704 h 1730107"/>
                <a:gd name="connsiteX18" fmla="*/ 682371 w 1887417"/>
                <a:gd name="connsiteY18" fmla="*/ 147691 h 1730107"/>
                <a:gd name="connsiteX19" fmla="*/ 627602 w 1887417"/>
                <a:gd name="connsiteY19" fmla="*/ 81016 h 1730107"/>
                <a:gd name="connsiteX20" fmla="*/ 599027 w 1887417"/>
                <a:gd name="connsiteY20" fmla="*/ 52441 h 1730107"/>
                <a:gd name="connsiteX21" fmla="*/ 596646 w 1887417"/>
                <a:gd name="connsiteY21" fmla="*/ 54 h 1730107"/>
                <a:gd name="connsiteX22" fmla="*/ 341852 w 1887417"/>
                <a:gd name="connsiteY22" fmla="*/ 42916 h 1730107"/>
                <a:gd name="connsiteX23" fmla="*/ 384715 w 1887417"/>
                <a:gd name="connsiteY23" fmla="*/ 64348 h 1730107"/>
                <a:gd name="connsiteX24" fmla="*/ 432340 w 1887417"/>
                <a:gd name="connsiteY24" fmla="*/ 121498 h 1730107"/>
                <a:gd name="connsiteX25" fmla="*/ 477583 w 1887417"/>
                <a:gd name="connsiteY25" fmla="*/ 185791 h 1730107"/>
                <a:gd name="connsiteX26" fmla="*/ 565690 w 1887417"/>
                <a:gd name="connsiteY26" fmla="*/ 266754 h 1730107"/>
                <a:gd name="connsiteX27" fmla="*/ 610933 w 1887417"/>
                <a:gd name="connsiteY27" fmla="*/ 321523 h 1730107"/>
                <a:gd name="connsiteX28" fmla="*/ 651415 w 1887417"/>
                <a:gd name="connsiteY28" fmla="*/ 364385 h 1730107"/>
                <a:gd name="connsiteX29" fmla="*/ 708565 w 1887417"/>
                <a:gd name="connsiteY29" fmla="*/ 414391 h 1730107"/>
                <a:gd name="connsiteX30" fmla="*/ 753808 w 1887417"/>
                <a:gd name="connsiteY30" fmla="*/ 473923 h 1730107"/>
                <a:gd name="connsiteX31" fmla="*/ 818102 w 1887417"/>
                <a:gd name="connsiteY31" fmla="*/ 538216 h 1730107"/>
                <a:gd name="connsiteX32" fmla="*/ 860965 w 1887417"/>
                <a:gd name="connsiteY32" fmla="*/ 578698 h 1730107"/>
                <a:gd name="connsiteX33" fmla="*/ 903827 w 1887417"/>
                <a:gd name="connsiteY33" fmla="*/ 626323 h 1730107"/>
                <a:gd name="connsiteX34" fmla="*/ 963358 w 1887417"/>
                <a:gd name="connsiteY34" fmla="*/ 671566 h 1730107"/>
                <a:gd name="connsiteX35" fmla="*/ 1003840 w 1887417"/>
                <a:gd name="connsiteY35" fmla="*/ 728716 h 1730107"/>
                <a:gd name="connsiteX36" fmla="*/ 1015746 w 1887417"/>
                <a:gd name="connsiteY36" fmla="*/ 778723 h 1730107"/>
                <a:gd name="connsiteX37" fmla="*/ 1010983 w 1887417"/>
                <a:gd name="connsiteY37" fmla="*/ 828729 h 1730107"/>
                <a:gd name="connsiteX38" fmla="*/ 994315 w 1887417"/>
                <a:gd name="connsiteY38" fmla="*/ 893023 h 1730107"/>
                <a:gd name="connsiteX39" fmla="*/ 927640 w 1887417"/>
                <a:gd name="connsiteY39" fmla="*/ 945410 h 1730107"/>
                <a:gd name="connsiteX40" fmla="*/ 818102 w 1887417"/>
                <a:gd name="connsiteY40" fmla="*/ 995416 h 1730107"/>
                <a:gd name="connsiteX41" fmla="*/ 706183 w 1887417"/>
                <a:gd name="connsiteY41" fmla="*/ 1045423 h 1730107"/>
                <a:gd name="connsiteX42" fmla="*/ 568071 w 1887417"/>
                <a:gd name="connsiteY42" fmla="*/ 1114479 h 1730107"/>
                <a:gd name="connsiteX43" fmla="*/ 444246 w 1887417"/>
                <a:gd name="connsiteY43" fmla="*/ 1185916 h 1730107"/>
                <a:gd name="connsiteX44" fmla="*/ 322801 w 1887417"/>
                <a:gd name="connsiteY44" fmla="*/ 1266878 h 1730107"/>
                <a:gd name="connsiteX45" fmla="*/ 156114 w 1887417"/>
                <a:gd name="connsiteY45" fmla="*/ 1409753 h 1730107"/>
                <a:gd name="connsiteX46" fmla="*/ 70391 w 1887417"/>
                <a:gd name="connsiteY46" fmla="*/ 1514531 h 1730107"/>
                <a:gd name="connsiteX47" fmla="*/ 29909 w 1887417"/>
                <a:gd name="connsiteY47" fmla="*/ 1571680 h 1730107"/>
                <a:gd name="connsiteX48" fmla="*/ 1334 w 1887417"/>
                <a:gd name="connsiteY48" fmla="*/ 1652642 h 1730107"/>
                <a:gd name="connsiteX49" fmla="*/ 6096 w 1887417"/>
                <a:gd name="connsiteY49" fmla="*/ 1724078 h 1730107"/>
                <a:gd name="connsiteX50" fmla="*/ 10859 w 1887417"/>
                <a:gd name="connsiteY50" fmla="*/ 1726459 h 1730107"/>
                <a:gd name="connsiteX0" fmla="*/ 1868233 w 1887417"/>
                <a:gd name="connsiteY0" fmla="*/ 2435 h 1790752"/>
                <a:gd name="connsiteX1" fmla="*/ 1884902 w 1887417"/>
                <a:gd name="connsiteY1" fmla="*/ 54823 h 1790752"/>
                <a:gd name="connsiteX2" fmla="*/ 1820608 w 1887417"/>
                <a:gd name="connsiteY2" fmla="*/ 116735 h 1790752"/>
                <a:gd name="connsiteX3" fmla="*/ 1758696 w 1887417"/>
                <a:gd name="connsiteY3" fmla="*/ 190554 h 1790752"/>
                <a:gd name="connsiteX4" fmla="*/ 1696783 w 1887417"/>
                <a:gd name="connsiteY4" fmla="*/ 261991 h 1790752"/>
                <a:gd name="connsiteX5" fmla="*/ 1606296 w 1887417"/>
                <a:gd name="connsiteY5" fmla="*/ 352479 h 1790752"/>
                <a:gd name="connsiteX6" fmla="*/ 1542002 w 1887417"/>
                <a:gd name="connsiteY6" fmla="*/ 414391 h 1790752"/>
                <a:gd name="connsiteX7" fmla="*/ 1463421 w 1887417"/>
                <a:gd name="connsiteY7" fmla="*/ 483448 h 1790752"/>
                <a:gd name="connsiteX8" fmla="*/ 1372933 w 1887417"/>
                <a:gd name="connsiteY8" fmla="*/ 571554 h 1790752"/>
                <a:gd name="connsiteX9" fmla="*/ 1308640 w 1887417"/>
                <a:gd name="connsiteY9" fmla="*/ 616798 h 1790752"/>
                <a:gd name="connsiteX10" fmla="*/ 1265777 w 1887417"/>
                <a:gd name="connsiteY10" fmla="*/ 642991 h 1790752"/>
                <a:gd name="connsiteX11" fmla="*/ 1225296 w 1887417"/>
                <a:gd name="connsiteY11" fmla="*/ 647754 h 1790752"/>
                <a:gd name="connsiteX12" fmla="*/ 1177671 w 1887417"/>
                <a:gd name="connsiteY12" fmla="*/ 628704 h 1790752"/>
                <a:gd name="connsiteX13" fmla="*/ 1120521 w 1887417"/>
                <a:gd name="connsiteY13" fmla="*/ 590604 h 1790752"/>
                <a:gd name="connsiteX14" fmla="*/ 1037177 w 1887417"/>
                <a:gd name="connsiteY14" fmla="*/ 519166 h 1790752"/>
                <a:gd name="connsiteX15" fmla="*/ 915733 w 1887417"/>
                <a:gd name="connsiteY15" fmla="*/ 404866 h 1790752"/>
                <a:gd name="connsiteX16" fmla="*/ 837152 w 1887417"/>
                <a:gd name="connsiteY16" fmla="*/ 323904 h 1790752"/>
                <a:gd name="connsiteX17" fmla="*/ 770477 w 1887417"/>
                <a:gd name="connsiteY17" fmla="*/ 247704 h 1790752"/>
                <a:gd name="connsiteX18" fmla="*/ 682371 w 1887417"/>
                <a:gd name="connsiteY18" fmla="*/ 147691 h 1790752"/>
                <a:gd name="connsiteX19" fmla="*/ 627602 w 1887417"/>
                <a:gd name="connsiteY19" fmla="*/ 81016 h 1790752"/>
                <a:gd name="connsiteX20" fmla="*/ 599027 w 1887417"/>
                <a:gd name="connsiteY20" fmla="*/ 52441 h 1790752"/>
                <a:gd name="connsiteX21" fmla="*/ 596646 w 1887417"/>
                <a:gd name="connsiteY21" fmla="*/ 54 h 1790752"/>
                <a:gd name="connsiteX22" fmla="*/ 341852 w 1887417"/>
                <a:gd name="connsiteY22" fmla="*/ 42916 h 1790752"/>
                <a:gd name="connsiteX23" fmla="*/ 384715 w 1887417"/>
                <a:gd name="connsiteY23" fmla="*/ 64348 h 1790752"/>
                <a:gd name="connsiteX24" fmla="*/ 432340 w 1887417"/>
                <a:gd name="connsiteY24" fmla="*/ 121498 h 1790752"/>
                <a:gd name="connsiteX25" fmla="*/ 477583 w 1887417"/>
                <a:gd name="connsiteY25" fmla="*/ 185791 h 1790752"/>
                <a:gd name="connsiteX26" fmla="*/ 565690 w 1887417"/>
                <a:gd name="connsiteY26" fmla="*/ 266754 h 1790752"/>
                <a:gd name="connsiteX27" fmla="*/ 610933 w 1887417"/>
                <a:gd name="connsiteY27" fmla="*/ 321523 h 1790752"/>
                <a:gd name="connsiteX28" fmla="*/ 651415 w 1887417"/>
                <a:gd name="connsiteY28" fmla="*/ 364385 h 1790752"/>
                <a:gd name="connsiteX29" fmla="*/ 708565 w 1887417"/>
                <a:gd name="connsiteY29" fmla="*/ 414391 h 1790752"/>
                <a:gd name="connsiteX30" fmla="*/ 753808 w 1887417"/>
                <a:gd name="connsiteY30" fmla="*/ 473923 h 1790752"/>
                <a:gd name="connsiteX31" fmla="*/ 818102 w 1887417"/>
                <a:gd name="connsiteY31" fmla="*/ 538216 h 1790752"/>
                <a:gd name="connsiteX32" fmla="*/ 860965 w 1887417"/>
                <a:gd name="connsiteY32" fmla="*/ 578698 h 1790752"/>
                <a:gd name="connsiteX33" fmla="*/ 903827 w 1887417"/>
                <a:gd name="connsiteY33" fmla="*/ 626323 h 1790752"/>
                <a:gd name="connsiteX34" fmla="*/ 963358 w 1887417"/>
                <a:gd name="connsiteY34" fmla="*/ 671566 h 1790752"/>
                <a:gd name="connsiteX35" fmla="*/ 1003840 w 1887417"/>
                <a:gd name="connsiteY35" fmla="*/ 728716 h 1790752"/>
                <a:gd name="connsiteX36" fmla="*/ 1015746 w 1887417"/>
                <a:gd name="connsiteY36" fmla="*/ 778723 h 1790752"/>
                <a:gd name="connsiteX37" fmla="*/ 1010983 w 1887417"/>
                <a:gd name="connsiteY37" fmla="*/ 828729 h 1790752"/>
                <a:gd name="connsiteX38" fmla="*/ 994315 w 1887417"/>
                <a:gd name="connsiteY38" fmla="*/ 893023 h 1790752"/>
                <a:gd name="connsiteX39" fmla="*/ 927640 w 1887417"/>
                <a:gd name="connsiteY39" fmla="*/ 945410 h 1790752"/>
                <a:gd name="connsiteX40" fmla="*/ 818102 w 1887417"/>
                <a:gd name="connsiteY40" fmla="*/ 995416 h 1790752"/>
                <a:gd name="connsiteX41" fmla="*/ 706183 w 1887417"/>
                <a:gd name="connsiteY41" fmla="*/ 1045423 h 1790752"/>
                <a:gd name="connsiteX42" fmla="*/ 568071 w 1887417"/>
                <a:gd name="connsiteY42" fmla="*/ 1114479 h 1790752"/>
                <a:gd name="connsiteX43" fmla="*/ 444246 w 1887417"/>
                <a:gd name="connsiteY43" fmla="*/ 1185916 h 1790752"/>
                <a:gd name="connsiteX44" fmla="*/ 322801 w 1887417"/>
                <a:gd name="connsiteY44" fmla="*/ 1266878 h 1790752"/>
                <a:gd name="connsiteX45" fmla="*/ 156114 w 1887417"/>
                <a:gd name="connsiteY45" fmla="*/ 1409753 h 1790752"/>
                <a:gd name="connsiteX46" fmla="*/ 70391 w 1887417"/>
                <a:gd name="connsiteY46" fmla="*/ 1514531 h 1790752"/>
                <a:gd name="connsiteX47" fmla="*/ 29909 w 1887417"/>
                <a:gd name="connsiteY47" fmla="*/ 1571680 h 1790752"/>
                <a:gd name="connsiteX48" fmla="*/ 1334 w 1887417"/>
                <a:gd name="connsiteY48" fmla="*/ 1652642 h 1790752"/>
                <a:gd name="connsiteX49" fmla="*/ 6096 w 1887417"/>
                <a:gd name="connsiteY49" fmla="*/ 1724078 h 1790752"/>
                <a:gd name="connsiteX50" fmla="*/ 32290 w 1887417"/>
                <a:gd name="connsiteY50" fmla="*/ 1790752 h 1790752"/>
                <a:gd name="connsiteX0" fmla="*/ 1868233 w 1887417"/>
                <a:gd name="connsiteY0" fmla="*/ 2435 h 1797313"/>
                <a:gd name="connsiteX1" fmla="*/ 1884902 w 1887417"/>
                <a:gd name="connsiteY1" fmla="*/ 54823 h 1797313"/>
                <a:gd name="connsiteX2" fmla="*/ 1820608 w 1887417"/>
                <a:gd name="connsiteY2" fmla="*/ 116735 h 1797313"/>
                <a:gd name="connsiteX3" fmla="*/ 1758696 w 1887417"/>
                <a:gd name="connsiteY3" fmla="*/ 190554 h 1797313"/>
                <a:gd name="connsiteX4" fmla="*/ 1696783 w 1887417"/>
                <a:gd name="connsiteY4" fmla="*/ 261991 h 1797313"/>
                <a:gd name="connsiteX5" fmla="*/ 1606296 w 1887417"/>
                <a:gd name="connsiteY5" fmla="*/ 352479 h 1797313"/>
                <a:gd name="connsiteX6" fmla="*/ 1542002 w 1887417"/>
                <a:gd name="connsiteY6" fmla="*/ 414391 h 1797313"/>
                <a:gd name="connsiteX7" fmla="*/ 1463421 w 1887417"/>
                <a:gd name="connsiteY7" fmla="*/ 483448 h 1797313"/>
                <a:gd name="connsiteX8" fmla="*/ 1372933 w 1887417"/>
                <a:gd name="connsiteY8" fmla="*/ 571554 h 1797313"/>
                <a:gd name="connsiteX9" fmla="*/ 1308640 w 1887417"/>
                <a:gd name="connsiteY9" fmla="*/ 616798 h 1797313"/>
                <a:gd name="connsiteX10" fmla="*/ 1265777 w 1887417"/>
                <a:gd name="connsiteY10" fmla="*/ 642991 h 1797313"/>
                <a:gd name="connsiteX11" fmla="*/ 1225296 w 1887417"/>
                <a:gd name="connsiteY11" fmla="*/ 647754 h 1797313"/>
                <a:gd name="connsiteX12" fmla="*/ 1177671 w 1887417"/>
                <a:gd name="connsiteY12" fmla="*/ 628704 h 1797313"/>
                <a:gd name="connsiteX13" fmla="*/ 1120521 w 1887417"/>
                <a:gd name="connsiteY13" fmla="*/ 590604 h 1797313"/>
                <a:gd name="connsiteX14" fmla="*/ 1037177 w 1887417"/>
                <a:gd name="connsiteY14" fmla="*/ 519166 h 1797313"/>
                <a:gd name="connsiteX15" fmla="*/ 915733 w 1887417"/>
                <a:gd name="connsiteY15" fmla="*/ 404866 h 1797313"/>
                <a:gd name="connsiteX16" fmla="*/ 837152 w 1887417"/>
                <a:gd name="connsiteY16" fmla="*/ 323904 h 1797313"/>
                <a:gd name="connsiteX17" fmla="*/ 770477 w 1887417"/>
                <a:gd name="connsiteY17" fmla="*/ 247704 h 1797313"/>
                <a:gd name="connsiteX18" fmla="*/ 682371 w 1887417"/>
                <a:gd name="connsiteY18" fmla="*/ 147691 h 1797313"/>
                <a:gd name="connsiteX19" fmla="*/ 627602 w 1887417"/>
                <a:gd name="connsiteY19" fmla="*/ 81016 h 1797313"/>
                <a:gd name="connsiteX20" fmla="*/ 599027 w 1887417"/>
                <a:gd name="connsiteY20" fmla="*/ 52441 h 1797313"/>
                <a:gd name="connsiteX21" fmla="*/ 596646 w 1887417"/>
                <a:gd name="connsiteY21" fmla="*/ 54 h 1797313"/>
                <a:gd name="connsiteX22" fmla="*/ 341852 w 1887417"/>
                <a:gd name="connsiteY22" fmla="*/ 42916 h 1797313"/>
                <a:gd name="connsiteX23" fmla="*/ 384715 w 1887417"/>
                <a:gd name="connsiteY23" fmla="*/ 64348 h 1797313"/>
                <a:gd name="connsiteX24" fmla="*/ 432340 w 1887417"/>
                <a:gd name="connsiteY24" fmla="*/ 121498 h 1797313"/>
                <a:gd name="connsiteX25" fmla="*/ 477583 w 1887417"/>
                <a:gd name="connsiteY25" fmla="*/ 185791 h 1797313"/>
                <a:gd name="connsiteX26" fmla="*/ 565690 w 1887417"/>
                <a:gd name="connsiteY26" fmla="*/ 266754 h 1797313"/>
                <a:gd name="connsiteX27" fmla="*/ 610933 w 1887417"/>
                <a:gd name="connsiteY27" fmla="*/ 321523 h 1797313"/>
                <a:gd name="connsiteX28" fmla="*/ 651415 w 1887417"/>
                <a:gd name="connsiteY28" fmla="*/ 364385 h 1797313"/>
                <a:gd name="connsiteX29" fmla="*/ 708565 w 1887417"/>
                <a:gd name="connsiteY29" fmla="*/ 414391 h 1797313"/>
                <a:gd name="connsiteX30" fmla="*/ 753808 w 1887417"/>
                <a:gd name="connsiteY30" fmla="*/ 473923 h 1797313"/>
                <a:gd name="connsiteX31" fmla="*/ 818102 w 1887417"/>
                <a:gd name="connsiteY31" fmla="*/ 538216 h 1797313"/>
                <a:gd name="connsiteX32" fmla="*/ 860965 w 1887417"/>
                <a:gd name="connsiteY32" fmla="*/ 578698 h 1797313"/>
                <a:gd name="connsiteX33" fmla="*/ 903827 w 1887417"/>
                <a:gd name="connsiteY33" fmla="*/ 626323 h 1797313"/>
                <a:gd name="connsiteX34" fmla="*/ 963358 w 1887417"/>
                <a:gd name="connsiteY34" fmla="*/ 671566 h 1797313"/>
                <a:gd name="connsiteX35" fmla="*/ 1003840 w 1887417"/>
                <a:gd name="connsiteY35" fmla="*/ 728716 h 1797313"/>
                <a:gd name="connsiteX36" fmla="*/ 1015746 w 1887417"/>
                <a:gd name="connsiteY36" fmla="*/ 778723 h 1797313"/>
                <a:gd name="connsiteX37" fmla="*/ 1010983 w 1887417"/>
                <a:gd name="connsiteY37" fmla="*/ 828729 h 1797313"/>
                <a:gd name="connsiteX38" fmla="*/ 994315 w 1887417"/>
                <a:gd name="connsiteY38" fmla="*/ 893023 h 1797313"/>
                <a:gd name="connsiteX39" fmla="*/ 927640 w 1887417"/>
                <a:gd name="connsiteY39" fmla="*/ 945410 h 1797313"/>
                <a:gd name="connsiteX40" fmla="*/ 818102 w 1887417"/>
                <a:gd name="connsiteY40" fmla="*/ 995416 h 1797313"/>
                <a:gd name="connsiteX41" fmla="*/ 706183 w 1887417"/>
                <a:gd name="connsiteY41" fmla="*/ 1045423 h 1797313"/>
                <a:gd name="connsiteX42" fmla="*/ 568071 w 1887417"/>
                <a:gd name="connsiteY42" fmla="*/ 1114479 h 1797313"/>
                <a:gd name="connsiteX43" fmla="*/ 444246 w 1887417"/>
                <a:gd name="connsiteY43" fmla="*/ 1185916 h 1797313"/>
                <a:gd name="connsiteX44" fmla="*/ 322801 w 1887417"/>
                <a:gd name="connsiteY44" fmla="*/ 1266878 h 1797313"/>
                <a:gd name="connsiteX45" fmla="*/ 156114 w 1887417"/>
                <a:gd name="connsiteY45" fmla="*/ 1409753 h 1797313"/>
                <a:gd name="connsiteX46" fmla="*/ 70391 w 1887417"/>
                <a:gd name="connsiteY46" fmla="*/ 1514531 h 1797313"/>
                <a:gd name="connsiteX47" fmla="*/ 29909 w 1887417"/>
                <a:gd name="connsiteY47" fmla="*/ 1571680 h 1797313"/>
                <a:gd name="connsiteX48" fmla="*/ 1334 w 1887417"/>
                <a:gd name="connsiteY48" fmla="*/ 1652642 h 1797313"/>
                <a:gd name="connsiteX49" fmla="*/ 6096 w 1887417"/>
                <a:gd name="connsiteY49" fmla="*/ 1724078 h 1797313"/>
                <a:gd name="connsiteX50" fmla="*/ 32290 w 1887417"/>
                <a:gd name="connsiteY50" fmla="*/ 1790752 h 1797313"/>
                <a:gd name="connsiteX51" fmla="*/ 34672 w 1887417"/>
                <a:gd name="connsiteY51" fmla="*/ 1795514 h 1797313"/>
                <a:gd name="connsiteX0" fmla="*/ 1868233 w 1887417"/>
                <a:gd name="connsiteY0" fmla="*/ 2435 h 1835996"/>
                <a:gd name="connsiteX1" fmla="*/ 1884902 w 1887417"/>
                <a:gd name="connsiteY1" fmla="*/ 54823 h 1835996"/>
                <a:gd name="connsiteX2" fmla="*/ 1820608 w 1887417"/>
                <a:gd name="connsiteY2" fmla="*/ 116735 h 1835996"/>
                <a:gd name="connsiteX3" fmla="*/ 1758696 w 1887417"/>
                <a:gd name="connsiteY3" fmla="*/ 190554 h 1835996"/>
                <a:gd name="connsiteX4" fmla="*/ 1696783 w 1887417"/>
                <a:gd name="connsiteY4" fmla="*/ 261991 h 1835996"/>
                <a:gd name="connsiteX5" fmla="*/ 1606296 w 1887417"/>
                <a:gd name="connsiteY5" fmla="*/ 352479 h 1835996"/>
                <a:gd name="connsiteX6" fmla="*/ 1542002 w 1887417"/>
                <a:gd name="connsiteY6" fmla="*/ 414391 h 1835996"/>
                <a:gd name="connsiteX7" fmla="*/ 1463421 w 1887417"/>
                <a:gd name="connsiteY7" fmla="*/ 483448 h 1835996"/>
                <a:gd name="connsiteX8" fmla="*/ 1372933 w 1887417"/>
                <a:gd name="connsiteY8" fmla="*/ 571554 h 1835996"/>
                <a:gd name="connsiteX9" fmla="*/ 1308640 w 1887417"/>
                <a:gd name="connsiteY9" fmla="*/ 616798 h 1835996"/>
                <a:gd name="connsiteX10" fmla="*/ 1265777 w 1887417"/>
                <a:gd name="connsiteY10" fmla="*/ 642991 h 1835996"/>
                <a:gd name="connsiteX11" fmla="*/ 1225296 w 1887417"/>
                <a:gd name="connsiteY11" fmla="*/ 647754 h 1835996"/>
                <a:gd name="connsiteX12" fmla="*/ 1177671 w 1887417"/>
                <a:gd name="connsiteY12" fmla="*/ 628704 h 1835996"/>
                <a:gd name="connsiteX13" fmla="*/ 1120521 w 1887417"/>
                <a:gd name="connsiteY13" fmla="*/ 590604 h 1835996"/>
                <a:gd name="connsiteX14" fmla="*/ 1037177 w 1887417"/>
                <a:gd name="connsiteY14" fmla="*/ 519166 h 1835996"/>
                <a:gd name="connsiteX15" fmla="*/ 915733 w 1887417"/>
                <a:gd name="connsiteY15" fmla="*/ 404866 h 1835996"/>
                <a:gd name="connsiteX16" fmla="*/ 837152 w 1887417"/>
                <a:gd name="connsiteY16" fmla="*/ 323904 h 1835996"/>
                <a:gd name="connsiteX17" fmla="*/ 770477 w 1887417"/>
                <a:gd name="connsiteY17" fmla="*/ 247704 h 1835996"/>
                <a:gd name="connsiteX18" fmla="*/ 682371 w 1887417"/>
                <a:gd name="connsiteY18" fmla="*/ 147691 h 1835996"/>
                <a:gd name="connsiteX19" fmla="*/ 627602 w 1887417"/>
                <a:gd name="connsiteY19" fmla="*/ 81016 h 1835996"/>
                <a:gd name="connsiteX20" fmla="*/ 599027 w 1887417"/>
                <a:gd name="connsiteY20" fmla="*/ 52441 h 1835996"/>
                <a:gd name="connsiteX21" fmla="*/ 596646 w 1887417"/>
                <a:gd name="connsiteY21" fmla="*/ 54 h 1835996"/>
                <a:gd name="connsiteX22" fmla="*/ 341852 w 1887417"/>
                <a:gd name="connsiteY22" fmla="*/ 42916 h 1835996"/>
                <a:gd name="connsiteX23" fmla="*/ 384715 w 1887417"/>
                <a:gd name="connsiteY23" fmla="*/ 64348 h 1835996"/>
                <a:gd name="connsiteX24" fmla="*/ 432340 w 1887417"/>
                <a:gd name="connsiteY24" fmla="*/ 121498 h 1835996"/>
                <a:gd name="connsiteX25" fmla="*/ 477583 w 1887417"/>
                <a:gd name="connsiteY25" fmla="*/ 185791 h 1835996"/>
                <a:gd name="connsiteX26" fmla="*/ 565690 w 1887417"/>
                <a:gd name="connsiteY26" fmla="*/ 266754 h 1835996"/>
                <a:gd name="connsiteX27" fmla="*/ 610933 w 1887417"/>
                <a:gd name="connsiteY27" fmla="*/ 321523 h 1835996"/>
                <a:gd name="connsiteX28" fmla="*/ 651415 w 1887417"/>
                <a:gd name="connsiteY28" fmla="*/ 364385 h 1835996"/>
                <a:gd name="connsiteX29" fmla="*/ 708565 w 1887417"/>
                <a:gd name="connsiteY29" fmla="*/ 414391 h 1835996"/>
                <a:gd name="connsiteX30" fmla="*/ 753808 w 1887417"/>
                <a:gd name="connsiteY30" fmla="*/ 473923 h 1835996"/>
                <a:gd name="connsiteX31" fmla="*/ 818102 w 1887417"/>
                <a:gd name="connsiteY31" fmla="*/ 538216 h 1835996"/>
                <a:gd name="connsiteX32" fmla="*/ 860965 w 1887417"/>
                <a:gd name="connsiteY32" fmla="*/ 578698 h 1835996"/>
                <a:gd name="connsiteX33" fmla="*/ 903827 w 1887417"/>
                <a:gd name="connsiteY33" fmla="*/ 626323 h 1835996"/>
                <a:gd name="connsiteX34" fmla="*/ 963358 w 1887417"/>
                <a:gd name="connsiteY34" fmla="*/ 671566 h 1835996"/>
                <a:gd name="connsiteX35" fmla="*/ 1003840 w 1887417"/>
                <a:gd name="connsiteY35" fmla="*/ 728716 h 1835996"/>
                <a:gd name="connsiteX36" fmla="*/ 1015746 w 1887417"/>
                <a:gd name="connsiteY36" fmla="*/ 778723 h 1835996"/>
                <a:gd name="connsiteX37" fmla="*/ 1010983 w 1887417"/>
                <a:gd name="connsiteY37" fmla="*/ 828729 h 1835996"/>
                <a:gd name="connsiteX38" fmla="*/ 994315 w 1887417"/>
                <a:gd name="connsiteY38" fmla="*/ 893023 h 1835996"/>
                <a:gd name="connsiteX39" fmla="*/ 927640 w 1887417"/>
                <a:gd name="connsiteY39" fmla="*/ 945410 h 1835996"/>
                <a:gd name="connsiteX40" fmla="*/ 818102 w 1887417"/>
                <a:gd name="connsiteY40" fmla="*/ 995416 h 1835996"/>
                <a:gd name="connsiteX41" fmla="*/ 706183 w 1887417"/>
                <a:gd name="connsiteY41" fmla="*/ 1045423 h 1835996"/>
                <a:gd name="connsiteX42" fmla="*/ 568071 w 1887417"/>
                <a:gd name="connsiteY42" fmla="*/ 1114479 h 1835996"/>
                <a:gd name="connsiteX43" fmla="*/ 444246 w 1887417"/>
                <a:gd name="connsiteY43" fmla="*/ 1185916 h 1835996"/>
                <a:gd name="connsiteX44" fmla="*/ 322801 w 1887417"/>
                <a:gd name="connsiteY44" fmla="*/ 1266878 h 1835996"/>
                <a:gd name="connsiteX45" fmla="*/ 156114 w 1887417"/>
                <a:gd name="connsiteY45" fmla="*/ 1409753 h 1835996"/>
                <a:gd name="connsiteX46" fmla="*/ 70391 w 1887417"/>
                <a:gd name="connsiteY46" fmla="*/ 1514531 h 1835996"/>
                <a:gd name="connsiteX47" fmla="*/ 29909 w 1887417"/>
                <a:gd name="connsiteY47" fmla="*/ 1571680 h 1835996"/>
                <a:gd name="connsiteX48" fmla="*/ 1334 w 1887417"/>
                <a:gd name="connsiteY48" fmla="*/ 1652642 h 1835996"/>
                <a:gd name="connsiteX49" fmla="*/ 6096 w 1887417"/>
                <a:gd name="connsiteY49" fmla="*/ 1724078 h 1835996"/>
                <a:gd name="connsiteX50" fmla="*/ 32290 w 1887417"/>
                <a:gd name="connsiteY50" fmla="*/ 1790752 h 1835996"/>
                <a:gd name="connsiteX51" fmla="*/ 60866 w 1887417"/>
                <a:gd name="connsiteY51" fmla="*/ 1835996 h 1835996"/>
                <a:gd name="connsiteX0" fmla="*/ 1868233 w 1887417"/>
                <a:gd name="connsiteY0" fmla="*/ 2435 h 1839347"/>
                <a:gd name="connsiteX1" fmla="*/ 1884902 w 1887417"/>
                <a:gd name="connsiteY1" fmla="*/ 54823 h 1839347"/>
                <a:gd name="connsiteX2" fmla="*/ 1820608 w 1887417"/>
                <a:gd name="connsiteY2" fmla="*/ 116735 h 1839347"/>
                <a:gd name="connsiteX3" fmla="*/ 1758696 w 1887417"/>
                <a:gd name="connsiteY3" fmla="*/ 190554 h 1839347"/>
                <a:gd name="connsiteX4" fmla="*/ 1696783 w 1887417"/>
                <a:gd name="connsiteY4" fmla="*/ 261991 h 1839347"/>
                <a:gd name="connsiteX5" fmla="*/ 1606296 w 1887417"/>
                <a:gd name="connsiteY5" fmla="*/ 352479 h 1839347"/>
                <a:gd name="connsiteX6" fmla="*/ 1542002 w 1887417"/>
                <a:gd name="connsiteY6" fmla="*/ 414391 h 1839347"/>
                <a:gd name="connsiteX7" fmla="*/ 1463421 w 1887417"/>
                <a:gd name="connsiteY7" fmla="*/ 483448 h 1839347"/>
                <a:gd name="connsiteX8" fmla="*/ 1372933 w 1887417"/>
                <a:gd name="connsiteY8" fmla="*/ 571554 h 1839347"/>
                <a:gd name="connsiteX9" fmla="*/ 1308640 w 1887417"/>
                <a:gd name="connsiteY9" fmla="*/ 616798 h 1839347"/>
                <a:gd name="connsiteX10" fmla="*/ 1265777 w 1887417"/>
                <a:gd name="connsiteY10" fmla="*/ 642991 h 1839347"/>
                <a:gd name="connsiteX11" fmla="*/ 1225296 w 1887417"/>
                <a:gd name="connsiteY11" fmla="*/ 647754 h 1839347"/>
                <a:gd name="connsiteX12" fmla="*/ 1177671 w 1887417"/>
                <a:gd name="connsiteY12" fmla="*/ 628704 h 1839347"/>
                <a:gd name="connsiteX13" fmla="*/ 1120521 w 1887417"/>
                <a:gd name="connsiteY13" fmla="*/ 590604 h 1839347"/>
                <a:gd name="connsiteX14" fmla="*/ 1037177 w 1887417"/>
                <a:gd name="connsiteY14" fmla="*/ 519166 h 1839347"/>
                <a:gd name="connsiteX15" fmla="*/ 915733 w 1887417"/>
                <a:gd name="connsiteY15" fmla="*/ 404866 h 1839347"/>
                <a:gd name="connsiteX16" fmla="*/ 837152 w 1887417"/>
                <a:gd name="connsiteY16" fmla="*/ 323904 h 1839347"/>
                <a:gd name="connsiteX17" fmla="*/ 770477 w 1887417"/>
                <a:gd name="connsiteY17" fmla="*/ 247704 h 1839347"/>
                <a:gd name="connsiteX18" fmla="*/ 682371 w 1887417"/>
                <a:gd name="connsiteY18" fmla="*/ 147691 h 1839347"/>
                <a:gd name="connsiteX19" fmla="*/ 627602 w 1887417"/>
                <a:gd name="connsiteY19" fmla="*/ 81016 h 1839347"/>
                <a:gd name="connsiteX20" fmla="*/ 599027 w 1887417"/>
                <a:gd name="connsiteY20" fmla="*/ 52441 h 1839347"/>
                <a:gd name="connsiteX21" fmla="*/ 596646 w 1887417"/>
                <a:gd name="connsiteY21" fmla="*/ 54 h 1839347"/>
                <a:gd name="connsiteX22" fmla="*/ 341852 w 1887417"/>
                <a:gd name="connsiteY22" fmla="*/ 42916 h 1839347"/>
                <a:gd name="connsiteX23" fmla="*/ 384715 w 1887417"/>
                <a:gd name="connsiteY23" fmla="*/ 64348 h 1839347"/>
                <a:gd name="connsiteX24" fmla="*/ 432340 w 1887417"/>
                <a:gd name="connsiteY24" fmla="*/ 121498 h 1839347"/>
                <a:gd name="connsiteX25" fmla="*/ 477583 w 1887417"/>
                <a:gd name="connsiteY25" fmla="*/ 185791 h 1839347"/>
                <a:gd name="connsiteX26" fmla="*/ 565690 w 1887417"/>
                <a:gd name="connsiteY26" fmla="*/ 266754 h 1839347"/>
                <a:gd name="connsiteX27" fmla="*/ 610933 w 1887417"/>
                <a:gd name="connsiteY27" fmla="*/ 321523 h 1839347"/>
                <a:gd name="connsiteX28" fmla="*/ 651415 w 1887417"/>
                <a:gd name="connsiteY28" fmla="*/ 364385 h 1839347"/>
                <a:gd name="connsiteX29" fmla="*/ 708565 w 1887417"/>
                <a:gd name="connsiteY29" fmla="*/ 414391 h 1839347"/>
                <a:gd name="connsiteX30" fmla="*/ 753808 w 1887417"/>
                <a:gd name="connsiteY30" fmla="*/ 473923 h 1839347"/>
                <a:gd name="connsiteX31" fmla="*/ 818102 w 1887417"/>
                <a:gd name="connsiteY31" fmla="*/ 538216 h 1839347"/>
                <a:gd name="connsiteX32" fmla="*/ 860965 w 1887417"/>
                <a:gd name="connsiteY32" fmla="*/ 578698 h 1839347"/>
                <a:gd name="connsiteX33" fmla="*/ 903827 w 1887417"/>
                <a:gd name="connsiteY33" fmla="*/ 626323 h 1839347"/>
                <a:gd name="connsiteX34" fmla="*/ 963358 w 1887417"/>
                <a:gd name="connsiteY34" fmla="*/ 671566 h 1839347"/>
                <a:gd name="connsiteX35" fmla="*/ 1003840 w 1887417"/>
                <a:gd name="connsiteY35" fmla="*/ 728716 h 1839347"/>
                <a:gd name="connsiteX36" fmla="*/ 1015746 w 1887417"/>
                <a:gd name="connsiteY36" fmla="*/ 778723 h 1839347"/>
                <a:gd name="connsiteX37" fmla="*/ 1010983 w 1887417"/>
                <a:gd name="connsiteY37" fmla="*/ 828729 h 1839347"/>
                <a:gd name="connsiteX38" fmla="*/ 994315 w 1887417"/>
                <a:gd name="connsiteY38" fmla="*/ 893023 h 1839347"/>
                <a:gd name="connsiteX39" fmla="*/ 927640 w 1887417"/>
                <a:gd name="connsiteY39" fmla="*/ 945410 h 1839347"/>
                <a:gd name="connsiteX40" fmla="*/ 818102 w 1887417"/>
                <a:gd name="connsiteY40" fmla="*/ 995416 h 1839347"/>
                <a:gd name="connsiteX41" fmla="*/ 706183 w 1887417"/>
                <a:gd name="connsiteY41" fmla="*/ 1045423 h 1839347"/>
                <a:gd name="connsiteX42" fmla="*/ 568071 w 1887417"/>
                <a:gd name="connsiteY42" fmla="*/ 1114479 h 1839347"/>
                <a:gd name="connsiteX43" fmla="*/ 444246 w 1887417"/>
                <a:gd name="connsiteY43" fmla="*/ 1185916 h 1839347"/>
                <a:gd name="connsiteX44" fmla="*/ 322801 w 1887417"/>
                <a:gd name="connsiteY44" fmla="*/ 1266878 h 1839347"/>
                <a:gd name="connsiteX45" fmla="*/ 156114 w 1887417"/>
                <a:gd name="connsiteY45" fmla="*/ 1409753 h 1839347"/>
                <a:gd name="connsiteX46" fmla="*/ 70391 w 1887417"/>
                <a:gd name="connsiteY46" fmla="*/ 1514531 h 1839347"/>
                <a:gd name="connsiteX47" fmla="*/ 29909 w 1887417"/>
                <a:gd name="connsiteY47" fmla="*/ 1571680 h 1839347"/>
                <a:gd name="connsiteX48" fmla="*/ 1334 w 1887417"/>
                <a:gd name="connsiteY48" fmla="*/ 1652642 h 1839347"/>
                <a:gd name="connsiteX49" fmla="*/ 6096 w 1887417"/>
                <a:gd name="connsiteY49" fmla="*/ 1724078 h 1839347"/>
                <a:gd name="connsiteX50" fmla="*/ 32290 w 1887417"/>
                <a:gd name="connsiteY50" fmla="*/ 1790752 h 1839347"/>
                <a:gd name="connsiteX51" fmla="*/ 60866 w 1887417"/>
                <a:gd name="connsiteY51" fmla="*/ 1835996 h 1839347"/>
                <a:gd name="connsiteX52" fmla="*/ 60866 w 1887417"/>
                <a:gd name="connsiteY52" fmla="*/ 1835995 h 1839347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34709 w 1887417"/>
                <a:gd name="connsiteY53" fmla="*/ 1695501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44234 w 1887417"/>
                <a:gd name="connsiteY53" fmla="*/ 1655019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298991 w 1887417"/>
                <a:gd name="connsiteY54" fmla="*/ 1647876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301372 w 1887417"/>
                <a:gd name="connsiteY54" fmla="*/ 1569295 h 1836279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1372 w 1887417"/>
                <a:gd name="connsiteY55" fmla="*/ 15645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82334 w 1887417"/>
                <a:gd name="connsiteY55" fmla="*/ 144785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06147 w 1887417"/>
                <a:gd name="connsiteY57" fmla="*/ 14216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470441 w 1887417"/>
                <a:gd name="connsiteY58" fmla="*/ 13502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565691 w 1887417"/>
                <a:gd name="connsiteY59" fmla="*/ 12883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675228 w 1887417"/>
                <a:gd name="connsiteY60" fmla="*/ 12073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782384 w 1887417"/>
                <a:gd name="connsiteY61" fmla="*/ 1147813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908591 w 1887417"/>
                <a:gd name="connsiteY62" fmla="*/ 10811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018128 w 1887417"/>
                <a:gd name="connsiteY63" fmla="*/ 10001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15759 w 1887417"/>
                <a:gd name="connsiteY64" fmla="*/ 9287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182434 w 1887417"/>
                <a:gd name="connsiteY65" fmla="*/ 87397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15772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263397 w 1887417"/>
                <a:gd name="connsiteY67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44347 w 1887417"/>
                <a:gd name="connsiteY66" fmla="*/ 843013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15784 w 1887417"/>
                <a:gd name="connsiteY68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396747 w 1887417"/>
                <a:gd name="connsiteY69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494378 w 1887417"/>
                <a:gd name="connsiteY70" fmla="*/ 10216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06260 w 1887417"/>
                <a:gd name="connsiteY67" fmla="*/ 86920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537241 w 1887417"/>
                <a:gd name="connsiteY71" fmla="*/ 10478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632491 w 1887417"/>
                <a:gd name="connsiteY72" fmla="*/ 10930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734884 w 1887417"/>
                <a:gd name="connsiteY73" fmla="*/ 11525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74" fmla="*/ 1844422 w 1887417"/>
                <a:gd name="connsiteY74" fmla="*/ 1233538 h 1836283"/>
                <a:gd name="connsiteX0" fmla="*/ 1868233 w 1946816"/>
                <a:gd name="connsiteY0" fmla="*/ 2435 h 1836283"/>
                <a:gd name="connsiteX1" fmla="*/ 1884902 w 1946816"/>
                <a:gd name="connsiteY1" fmla="*/ 54823 h 1836283"/>
                <a:gd name="connsiteX2" fmla="*/ 1820608 w 1946816"/>
                <a:gd name="connsiteY2" fmla="*/ 116735 h 1836283"/>
                <a:gd name="connsiteX3" fmla="*/ 1758696 w 1946816"/>
                <a:gd name="connsiteY3" fmla="*/ 190554 h 1836283"/>
                <a:gd name="connsiteX4" fmla="*/ 1696783 w 1946816"/>
                <a:gd name="connsiteY4" fmla="*/ 261991 h 1836283"/>
                <a:gd name="connsiteX5" fmla="*/ 1606296 w 1946816"/>
                <a:gd name="connsiteY5" fmla="*/ 352479 h 1836283"/>
                <a:gd name="connsiteX6" fmla="*/ 1542002 w 1946816"/>
                <a:gd name="connsiteY6" fmla="*/ 414391 h 1836283"/>
                <a:gd name="connsiteX7" fmla="*/ 1463421 w 1946816"/>
                <a:gd name="connsiteY7" fmla="*/ 483448 h 1836283"/>
                <a:gd name="connsiteX8" fmla="*/ 1372933 w 1946816"/>
                <a:gd name="connsiteY8" fmla="*/ 571554 h 1836283"/>
                <a:gd name="connsiteX9" fmla="*/ 1308640 w 1946816"/>
                <a:gd name="connsiteY9" fmla="*/ 616798 h 1836283"/>
                <a:gd name="connsiteX10" fmla="*/ 1265777 w 1946816"/>
                <a:gd name="connsiteY10" fmla="*/ 642991 h 1836283"/>
                <a:gd name="connsiteX11" fmla="*/ 1225296 w 1946816"/>
                <a:gd name="connsiteY11" fmla="*/ 647754 h 1836283"/>
                <a:gd name="connsiteX12" fmla="*/ 1177671 w 1946816"/>
                <a:gd name="connsiteY12" fmla="*/ 628704 h 1836283"/>
                <a:gd name="connsiteX13" fmla="*/ 1120521 w 1946816"/>
                <a:gd name="connsiteY13" fmla="*/ 590604 h 1836283"/>
                <a:gd name="connsiteX14" fmla="*/ 1037177 w 1946816"/>
                <a:gd name="connsiteY14" fmla="*/ 519166 h 1836283"/>
                <a:gd name="connsiteX15" fmla="*/ 915733 w 1946816"/>
                <a:gd name="connsiteY15" fmla="*/ 404866 h 1836283"/>
                <a:gd name="connsiteX16" fmla="*/ 837152 w 1946816"/>
                <a:gd name="connsiteY16" fmla="*/ 323904 h 1836283"/>
                <a:gd name="connsiteX17" fmla="*/ 770477 w 1946816"/>
                <a:gd name="connsiteY17" fmla="*/ 247704 h 1836283"/>
                <a:gd name="connsiteX18" fmla="*/ 682371 w 1946816"/>
                <a:gd name="connsiteY18" fmla="*/ 147691 h 1836283"/>
                <a:gd name="connsiteX19" fmla="*/ 627602 w 1946816"/>
                <a:gd name="connsiteY19" fmla="*/ 81016 h 1836283"/>
                <a:gd name="connsiteX20" fmla="*/ 599027 w 1946816"/>
                <a:gd name="connsiteY20" fmla="*/ 52441 h 1836283"/>
                <a:gd name="connsiteX21" fmla="*/ 596646 w 1946816"/>
                <a:gd name="connsiteY21" fmla="*/ 54 h 1836283"/>
                <a:gd name="connsiteX22" fmla="*/ 341852 w 1946816"/>
                <a:gd name="connsiteY22" fmla="*/ 42916 h 1836283"/>
                <a:gd name="connsiteX23" fmla="*/ 384715 w 1946816"/>
                <a:gd name="connsiteY23" fmla="*/ 64348 h 1836283"/>
                <a:gd name="connsiteX24" fmla="*/ 432340 w 1946816"/>
                <a:gd name="connsiteY24" fmla="*/ 121498 h 1836283"/>
                <a:gd name="connsiteX25" fmla="*/ 477583 w 1946816"/>
                <a:gd name="connsiteY25" fmla="*/ 185791 h 1836283"/>
                <a:gd name="connsiteX26" fmla="*/ 565690 w 1946816"/>
                <a:gd name="connsiteY26" fmla="*/ 266754 h 1836283"/>
                <a:gd name="connsiteX27" fmla="*/ 610933 w 1946816"/>
                <a:gd name="connsiteY27" fmla="*/ 321523 h 1836283"/>
                <a:gd name="connsiteX28" fmla="*/ 651415 w 1946816"/>
                <a:gd name="connsiteY28" fmla="*/ 364385 h 1836283"/>
                <a:gd name="connsiteX29" fmla="*/ 708565 w 1946816"/>
                <a:gd name="connsiteY29" fmla="*/ 414391 h 1836283"/>
                <a:gd name="connsiteX30" fmla="*/ 753808 w 1946816"/>
                <a:gd name="connsiteY30" fmla="*/ 473923 h 1836283"/>
                <a:gd name="connsiteX31" fmla="*/ 818102 w 1946816"/>
                <a:gd name="connsiteY31" fmla="*/ 538216 h 1836283"/>
                <a:gd name="connsiteX32" fmla="*/ 860965 w 1946816"/>
                <a:gd name="connsiteY32" fmla="*/ 578698 h 1836283"/>
                <a:gd name="connsiteX33" fmla="*/ 903827 w 1946816"/>
                <a:gd name="connsiteY33" fmla="*/ 626323 h 1836283"/>
                <a:gd name="connsiteX34" fmla="*/ 963358 w 1946816"/>
                <a:gd name="connsiteY34" fmla="*/ 671566 h 1836283"/>
                <a:gd name="connsiteX35" fmla="*/ 1003840 w 1946816"/>
                <a:gd name="connsiteY35" fmla="*/ 728716 h 1836283"/>
                <a:gd name="connsiteX36" fmla="*/ 1015746 w 1946816"/>
                <a:gd name="connsiteY36" fmla="*/ 778723 h 1836283"/>
                <a:gd name="connsiteX37" fmla="*/ 1010983 w 1946816"/>
                <a:gd name="connsiteY37" fmla="*/ 828729 h 1836283"/>
                <a:gd name="connsiteX38" fmla="*/ 994315 w 1946816"/>
                <a:gd name="connsiteY38" fmla="*/ 893023 h 1836283"/>
                <a:gd name="connsiteX39" fmla="*/ 927640 w 1946816"/>
                <a:gd name="connsiteY39" fmla="*/ 945410 h 1836283"/>
                <a:gd name="connsiteX40" fmla="*/ 818102 w 1946816"/>
                <a:gd name="connsiteY40" fmla="*/ 995416 h 1836283"/>
                <a:gd name="connsiteX41" fmla="*/ 706183 w 1946816"/>
                <a:gd name="connsiteY41" fmla="*/ 1045423 h 1836283"/>
                <a:gd name="connsiteX42" fmla="*/ 568071 w 1946816"/>
                <a:gd name="connsiteY42" fmla="*/ 1114479 h 1836283"/>
                <a:gd name="connsiteX43" fmla="*/ 444246 w 1946816"/>
                <a:gd name="connsiteY43" fmla="*/ 1185916 h 1836283"/>
                <a:gd name="connsiteX44" fmla="*/ 322801 w 1946816"/>
                <a:gd name="connsiteY44" fmla="*/ 1266878 h 1836283"/>
                <a:gd name="connsiteX45" fmla="*/ 156114 w 1946816"/>
                <a:gd name="connsiteY45" fmla="*/ 1409753 h 1836283"/>
                <a:gd name="connsiteX46" fmla="*/ 70391 w 1946816"/>
                <a:gd name="connsiteY46" fmla="*/ 1514531 h 1836283"/>
                <a:gd name="connsiteX47" fmla="*/ 29909 w 1946816"/>
                <a:gd name="connsiteY47" fmla="*/ 1571680 h 1836283"/>
                <a:gd name="connsiteX48" fmla="*/ 1334 w 1946816"/>
                <a:gd name="connsiteY48" fmla="*/ 1652642 h 1836283"/>
                <a:gd name="connsiteX49" fmla="*/ 6096 w 1946816"/>
                <a:gd name="connsiteY49" fmla="*/ 1724078 h 1836283"/>
                <a:gd name="connsiteX50" fmla="*/ 32290 w 1946816"/>
                <a:gd name="connsiteY50" fmla="*/ 1790752 h 1836283"/>
                <a:gd name="connsiteX51" fmla="*/ 60866 w 1946816"/>
                <a:gd name="connsiteY51" fmla="*/ 1835996 h 1836283"/>
                <a:gd name="connsiteX52" fmla="*/ 332328 w 1946816"/>
                <a:gd name="connsiteY52" fmla="*/ 1700264 h 1836283"/>
                <a:gd name="connsiteX53" fmla="*/ 301372 w 1946816"/>
                <a:gd name="connsiteY53" fmla="*/ 1647875 h 1836283"/>
                <a:gd name="connsiteX54" fmla="*/ 301372 w 1946816"/>
                <a:gd name="connsiteY54" fmla="*/ 1569295 h 1836283"/>
                <a:gd name="connsiteX55" fmla="*/ 329947 w 1946816"/>
                <a:gd name="connsiteY55" fmla="*/ 1502619 h 1836283"/>
                <a:gd name="connsiteX56" fmla="*/ 406147 w 1946816"/>
                <a:gd name="connsiteY56" fmla="*/ 1419276 h 1836283"/>
                <a:gd name="connsiteX57" fmla="*/ 475204 w 1946816"/>
                <a:gd name="connsiteY57" fmla="*/ 1352601 h 1836283"/>
                <a:gd name="connsiteX58" fmla="*/ 558547 w 1946816"/>
                <a:gd name="connsiteY58" fmla="*/ 1295451 h 1836283"/>
                <a:gd name="connsiteX59" fmla="*/ 672847 w 1946816"/>
                <a:gd name="connsiteY59" fmla="*/ 1214489 h 1836283"/>
                <a:gd name="connsiteX60" fmla="*/ 782384 w 1946816"/>
                <a:gd name="connsiteY60" fmla="*/ 1150195 h 1836283"/>
                <a:gd name="connsiteX61" fmla="*/ 908591 w 1946816"/>
                <a:gd name="connsiteY61" fmla="*/ 1076375 h 1836283"/>
                <a:gd name="connsiteX62" fmla="*/ 1015747 w 1946816"/>
                <a:gd name="connsiteY62" fmla="*/ 1009701 h 1836283"/>
                <a:gd name="connsiteX63" fmla="*/ 1113378 w 1946816"/>
                <a:gd name="connsiteY63" fmla="*/ 933501 h 1836283"/>
                <a:gd name="connsiteX64" fmla="*/ 1172909 w 1946816"/>
                <a:gd name="connsiteY64" fmla="*/ 883495 h 1836283"/>
                <a:gd name="connsiteX65" fmla="*/ 1213390 w 1946816"/>
                <a:gd name="connsiteY65" fmla="*/ 854920 h 1836283"/>
                <a:gd name="connsiteX66" fmla="*/ 1256254 w 1946816"/>
                <a:gd name="connsiteY66" fmla="*/ 845394 h 1836283"/>
                <a:gd name="connsiteX67" fmla="*/ 1311022 w 1946816"/>
                <a:gd name="connsiteY67" fmla="*/ 881114 h 1836283"/>
                <a:gd name="connsiteX68" fmla="*/ 1358647 w 1946816"/>
                <a:gd name="connsiteY68" fmla="*/ 919213 h 1836283"/>
                <a:gd name="connsiteX69" fmla="*/ 1439609 w 1946816"/>
                <a:gd name="connsiteY69" fmla="*/ 978745 h 1836283"/>
                <a:gd name="connsiteX70" fmla="*/ 1539622 w 1946816"/>
                <a:gd name="connsiteY70" fmla="*/ 1050182 h 1836283"/>
                <a:gd name="connsiteX71" fmla="*/ 1620585 w 1946816"/>
                <a:gd name="connsiteY71" fmla="*/ 1095426 h 1836283"/>
                <a:gd name="connsiteX72" fmla="*/ 1732503 w 1946816"/>
                <a:gd name="connsiteY72" fmla="*/ 1159720 h 1836283"/>
                <a:gd name="connsiteX73" fmla="*/ 1834896 w 1946816"/>
                <a:gd name="connsiteY73" fmla="*/ 1228776 h 1836283"/>
                <a:gd name="connsiteX74" fmla="*/ 1946816 w 1946816"/>
                <a:gd name="connsiteY74" fmla="*/ 1307356 h 1836283"/>
                <a:gd name="connsiteX0" fmla="*/ 1868233 w 1955823"/>
                <a:gd name="connsiteY0" fmla="*/ 2435 h 1836283"/>
                <a:gd name="connsiteX1" fmla="*/ 1884902 w 1955823"/>
                <a:gd name="connsiteY1" fmla="*/ 54823 h 1836283"/>
                <a:gd name="connsiteX2" fmla="*/ 1820608 w 1955823"/>
                <a:gd name="connsiteY2" fmla="*/ 116735 h 1836283"/>
                <a:gd name="connsiteX3" fmla="*/ 1758696 w 1955823"/>
                <a:gd name="connsiteY3" fmla="*/ 190554 h 1836283"/>
                <a:gd name="connsiteX4" fmla="*/ 1696783 w 1955823"/>
                <a:gd name="connsiteY4" fmla="*/ 261991 h 1836283"/>
                <a:gd name="connsiteX5" fmla="*/ 1606296 w 1955823"/>
                <a:gd name="connsiteY5" fmla="*/ 352479 h 1836283"/>
                <a:gd name="connsiteX6" fmla="*/ 1542002 w 1955823"/>
                <a:gd name="connsiteY6" fmla="*/ 414391 h 1836283"/>
                <a:gd name="connsiteX7" fmla="*/ 1463421 w 1955823"/>
                <a:gd name="connsiteY7" fmla="*/ 483448 h 1836283"/>
                <a:gd name="connsiteX8" fmla="*/ 1372933 w 1955823"/>
                <a:gd name="connsiteY8" fmla="*/ 571554 h 1836283"/>
                <a:gd name="connsiteX9" fmla="*/ 1308640 w 1955823"/>
                <a:gd name="connsiteY9" fmla="*/ 616798 h 1836283"/>
                <a:gd name="connsiteX10" fmla="*/ 1265777 w 1955823"/>
                <a:gd name="connsiteY10" fmla="*/ 642991 h 1836283"/>
                <a:gd name="connsiteX11" fmla="*/ 1225296 w 1955823"/>
                <a:gd name="connsiteY11" fmla="*/ 647754 h 1836283"/>
                <a:gd name="connsiteX12" fmla="*/ 1177671 w 1955823"/>
                <a:gd name="connsiteY12" fmla="*/ 628704 h 1836283"/>
                <a:gd name="connsiteX13" fmla="*/ 1120521 w 1955823"/>
                <a:gd name="connsiteY13" fmla="*/ 590604 h 1836283"/>
                <a:gd name="connsiteX14" fmla="*/ 1037177 w 1955823"/>
                <a:gd name="connsiteY14" fmla="*/ 519166 h 1836283"/>
                <a:gd name="connsiteX15" fmla="*/ 915733 w 1955823"/>
                <a:gd name="connsiteY15" fmla="*/ 404866 h 1836283"/>
                <a:gd name="connsiteX16" fmla="*/ 837152 w 1955823"/>
                <a:gd name="connsiteY16" fmla="*/ 323904 h 1836283"/>
                <a:gd name="connsiteX17" fmla="*/ 770477 w 1955823"/>
                <a:gd name="connsiteY17" fmla="*/ 247704 h 1836283"/>
                <a:gd name="connsiteX18" fmla="*/ 682371 w 1955823"/>
                <a:gd name="connsiteY18" fmla="*/ 147691 h 1836283"/>
                <a:gd name="connsiteX19" fmla="*/ 627602 w 1955823"/>
                <a:gd name="connsiteY19" fmla="*/ 81016 h 1836283"/>
                <a:gd name="connsiteX20" fmla="*/ 599027 w 1955823"/>
                <a:gd name="connsiteY20" fmla="*/ 52441 h 1836283"/>
                <a:gd name="connsiteX21" fmla="*/ 596646 w 1955823"/>
                <a:gd name="connsiteY21" fmla="*/ 54 h 1836283"/>
                <a:gd name="connsiteX22" fmla="*/ 341852 w 1955823"/>
                <a:gd name="connsiteY22" fmla="*/ 42916 h 1836283"/>
                <a:gd name="connsiteX23" fmla="*/ 384715 w 1955823"/>
                <a:gd name="connsiteY23" fmla="*/ 64348 h 1836283"/>
                <a:gd name="connsiteX24" fmla="*/ 432340 w 1955823"/>
                <a:gd name="connsiteY24" fmla="*/ 121498 h 1836283"/>
                <a:gd name="connsiteX25" fmla="*/ 477583 w 1955823"/>
                <a:gd name="connsiteY25" fmla="*/ 185791 h 1836283"/>
                <a:gd name="connsiteX26" fmla="*/ 565690 w 1955823"/>
                <a:gd name="connsiteY26" fmla="*/ 266754 h 1836283"/>
                <a:gd name="connsiteX27" fmla="*/ 610933 w 1955823"/>
                <a:gd name="connsiteY27" fmla="*/ 321523 h 1836283"/>
                <a:gd name="connsiteX28" fmla="*/ 651415 w 1955823"/>
                <a:gd name="connsiteY28" fmla="*/ 364385 h 1836283"/>
                <a:gd name="connsiteX29" fmla="*/ 708565 w 1955823"/>
                <a:gd name="connsiteY29" fmla="*/ 414391 h 1836283"/>
                <a:gd name="connsiteX30" fmla="*/ 753808 w 1955823"/>
                <a:gd name="connsiteY30" fmla="*/ 473923 h 1836283"/>
                <a:gd name="connsiteX31" fmla="*/ 818102 w 1955823"/>
                <a:gd name="connsiteY31" fmla="*/ 538216 h 1836283"/>
                <a:gd name="connsiteX32" fmla="*/ 860965 w 1955823"/>
                <a:gd name="connsiteY32" fmla="*/ 578698 h 1836283"/>
                <a:gd name="connsiteX33" fmla="*/ 903827 w 1955823"/>
                <a:gd name="connsiteY33" fmla="*/ 626323 h 1836283"/>
                <a:gd name="connsiteX34" fmla="*/ 963358 w 1955823"/>
                <a:gd name="connsiteY34" fmla="*/ 671566 h 1836283"/>
                <a:gd name="connsiteX35" fmla="*/ 1003840 w 1955823"/>
                <a:gd name="connsiteY35" fmla="*/ 728716 h 1836283"/>
                <a:gd name="connsiteX36" fmla="*/ 1015746 w 1955823"/>
                <a:gd name="connsiteY36" fmla="*/ 778723 h 1836283"/>
                <a:gd name="connsiteX37" fmla="*/ 1010983 w 1955823"/>
                <a:gd name="connsiteY37" fmla="*/ 828729 h 1836283"/>
                <a:gd name="connsiteX38" fmla="*/ 994315 w 1955823"/>
                <a:gd name="connsiteY38" fmla="*/ 893023 h 1836283"/>
                <a:gd name="connsiteX39" fmla="*/ 927640 w 1955823"/>
                <a:gd name="connsiteY39" fmla="*/ 945410 h 1836283"/>
                <a:gd name="connsiteX40" fmla="*/ 818102 w 1955823"/>
                <a:gd name="connsiteY40" fmla="*/ 995416 h 1836283"/>
                <a:gd name="connsiteX41" fmla="*/ 706183 w 1955823"/>
                <a:gd name="connsiteY41" fmla="*/ 1045423 h 1836283"/>
                <a:gd name="connsiteX42" fmla="*/ 568071 w 1955823"/>
                <a:gd name="connsiteY42" fmla="*/ 1114479 h 1836283"/>
                <a:gd name="connsiteX43" fmla="*/ 444246 w 1955823"/>
                <a:gd name="connsiteY43" fmla="*/ 1185916 h 1836283"/>
                <a:gd name="connsiteX44" fmla="*/ 322801 w 1955823"/>
                <a:gd name="connsiteY44" fmla="*/ 1266878 h 1836283"/>
                <a:gd name="connsiteX45" fmla="*/ 156114 w 1955823"/>
                <a:gd name="connsiteY45" fmla="*/ 1409753 h 1836283"/>
                <a:gd name="connsiteX46" fmla="*/ 70391 w 1955823"/>
                <a:gd name="connsiteY46" fmla="*/ 1514531 h 1836283"/>
                <a:gd name="connsiteX47" fmla="*/ 29909 w 1955823"/>
                <a:gd name="connsiteY47" fmla="*/ 1571680 h 1836283"/>
                <a:gd name="connsiteX48" fmla="*/ 1334 w 1955823"/>
                <a:gd name="connsiteY48" fmla="*/ 1652642 h 1836283"/>
                <a:gd name="connsiteX49" fmla="*/ 6096 w 1955823"/>
                <a:gd name="connsiteY49" fmla="*/ 1724078 h 1836283"/>
                <a:gd name="connsiteX50" fmla="*/ 32290 w 1955823"/>
                <a:gd name="connsiteY50" fmla="*/ 1790752 h 1836283"/>
                <a:gd name="connsiteX51" fmla="*/ 60866 w 1955823"/>
                <a:gd name="connsiteY51" fmla="*/ 1835996 h 1836283"/>
                <a:gd name="connsiteX52" fmla="*/ 332328 w 1955823"/>
                <a:gd name="connsiteY52" fmla="*/ 1700264 h 1836283"/>
                <a:gd name="connsiteX53" fmla="*/ 301372 w 1955823"/>
                <a:gd name="connsiteY53" fmla="*/ 1647875 h 1836283"/>
                <a:gd name="connsiteX54" fmla="*/ 301372 w 1955823"/>
                <a:gd name="connsiteY54" fmla="*/ 1569295 h 1836283"/>
                <a:gd name="connsiteX55" fmla="*/ 329947 w 1955823"/>
                <a:gd name="connsiteY55" fmla="*/ 1502619 h 1836283"/>
                <a:gd name="connsiteX56" fmla="*/ 406147 w 1955823"/>
                <a:gd name="connsiteY56" fmla="*/ 1419276 h 1836283"/>
                <a:gd name="connsiteX57" fmla="*/ 475204 w 1955823"/>
                <a:gd name="connsiteY57" fmla="*/ 1352601 h 1836283"/>
                <a:gd name="connsiteX58" fmla="*/ 558547 w 1955823"/>
                <a:gd name="connsiteY58" fmla="*/ 1295451 h 1836283"/>
                <a:gd name="connsiteX59" fmla="*/ 672847 w 1955823"/>
                <a:gd name="connsiteY59" fmla="*/ 1214489 h 1836283"/>
                <a:gd name="connsiteX60" fmla="*/ 782384 w 1955823"/>
                <a:gd name="connsiteY60" fmla="*/ 1150195 h 1836283"/>
                <a:gd name="connsiteX61" fmla="*/ 908591 w 1955823"/>
                <a:gd name="connsiteY61" fmla="*/ 1076375 h 1836283"/>
                <a:gd name="connsiteX62" fmla="*/ 1015747 w 1955823"/>
                <a:gd name="connsiteY62" fmla="*/ 1009701 h 1836283"/>
                <a:gd name="connsiteX63" fmla="*/ 1113378 w 1955823"/>
                <a:gd name="connsiteY63" fmla="*/ 933501 h 1836283"/>
                <a:gd name="connsiteX64" fmla="*/ 1172909 w 1955823"/>
                <a:gd name="connsiteY64" fmla="*/ 883495 h 1836283"/>
                <a:gd name="connsiteX65" fmla="*/ 1213390 w 1955823"/>
                <a:gd name="connsiteY65" fmla="*/ 854920 h 1836283"/>
                <a:gd name="connsiteX66" fmla="*/ 1256254 w 1955823"/>
                <a:gd name="connsiteY66" fmla="*/ 845394 h 1836283"/>
                <a:gd name="connsiteX67" fmla="*/ 1311022 w 1955823"/>
                <a:gd name="connsiteY67" fmla="*/ 881114 h 1836283"/>
                <a:gd name="connsiteX68" fmla="*/ 1358647 w 1955823"/>
                <a:gd name="connsiteY68" fmla="*/ 919213 h 1836283"/>
                <a:gd name="connsiteX69" fmla="*/ 1439609 w 1955823"/>
                <a:gd name="connsiteY69" fmla="*/ 978745 h 1836283"/>
                <a:gd name="connsiteX70" fmla="*/ 1539622 w 1955823"/>
                <a:gd name="connsiteY70" fmla="*/ 1050182 h 1836283"/>
                <a:gd name="connsiteX71" fmla="*/ 1620585 w 1955823"/>
                <a:gd name="connsiteY71" fmla="*/ 1095426 h 1836283"/>
                <a:gd name="connsiteX72" fmla="*/ 1732503 w 1955823"/>
                <a:gd name="connsiteY72" fmla="*/ 1159720 h 1836283"/>
                <a:gd name="connsiteX73" fmla="*/ 1834896 w 1955823"/>
                <a:gd name="connsiteY73" fmla="*/ 1228776 h 1836283"/>
                <a:gd name="connsiteX74" fmla="*/ 1946816 w 1955823"/>
                <a:gd name="connsiteY74" fmla="*/ 1307356 h 1836283"/>
                <a:gd name="connsiteX75" fmla="*/ 1949196 w 1955823"/>
                <a:gd name="connsiteY75" fmla="*/ 1309738 h 1836283"/>
                <a:gd name="connsiteX0" fmla="*/ 1868233 w 2051589"/>
                <a:gd name="connsiteY0" fmla="*/ 2435 h 1836283"/>
                <a:gd name="connsiteX1" fmla="*/ 1884902 w 2051589"/>
                <a:gd name="connsiteY1" fmla="*/ 54823 h 1836283"/>
                <a:gd name="connsiteX2" fmla="*/ 1820608 w 2051589"/>
                <a:gd name="connsiteY2" fmla="*/ 116735 h 1836283"/>
                <a:gd name="connsiteX3" fmla="*/ 1758696 w 2051589"/>
                <a:gd name="connsiteY3" fmla="*/ 190554 h 1836283"/>
                <a:gd name="connsiteX4" fmla="*/ 1696783 w 2051589"/>
                <a:gd name="connsiteY4" fmla="*/ 261991 h 1836283"/>
                <a:gd name="connsiteX5" fmla="*/ 1606296 w 2051589"/>
                <a:gd name="connsiteY5" fmla="*/ 352479 h 1836283"/>
                <a:gd name="connsiteX6" fmla="*/ 1542002 w 2051589"/>
                <a:gd name="connsiteY6" fmla="*/ 414391 h 1836283"/>
                <a:gd name="connsiteX7" fmla="*/ 1463421 w 2051589"/>
                <a:gd name="connsiteY7" fmla="*/ 483448 h 1836283"/>
                <a:gd name="connsiteX8" fmla="*/ 1372933 w 2051589"/>
                <a:gd name="connsiteY8" fmla="*/ 571554 h 1836283"/>
                <a:gd name="connsiteX9" fmla="*/ 1308640 w 2051589"/>
                <a:gd name="connsiteY9" fmla="*/ 616798 h 1836283"/>
                <a:gd name="connsiteX10" fmla="*/ 1265777 w 2051589"/>
                <a:gd name="connsiteY10" fmla="*/ 642991 h 1836283"/>
                <a:gd name="connsiteX11" fmla="*/ 1225296 w 2051589"/>
                <a:gd name="connsiteY11" fmla="*/ 647754 h 1836283"/>
                <a:gd name="connsiteX12" fmla="*/ 1177671 w 2051589"/>
                <a:gd name="connsiteY12" fmla="*/ 628704 h 1836283"/>
                <a:gd name="connsiteX13" fmla="*/ 1120521 w 2051589"/>
                <a:gd name="connsiteY13" fmla="*/ 590604 h 1836283"/>
                <a:gd name="connsiteX14" fmla="*/ 1037177 w 2051589"/>
                <a:gd name="connsiteY14" fmla="*/ 519166 h 1836283"/>
                <a:gd name="connsiteX15" fmla="*/ 915733 w 2051589"/>
                <a:gd name="connsiteY15" fmla="*/ 404866 h 1836283"/>
                <a:gd name="connsiteX16" fmla="*/ 837152 w 2051589"/>
                <a:gd name="connsiteY16" fmla="*/ 323904 h 1836283"/>
                <a:gd name="connsiteX17" fmla="*/ 770477 w 2051589"/>
                <a:gd name="connsiteY17" fmla="*/ 247704 h 1836283"/>
                <a:gd name="connsiteX18" fmla="*/ 682371 w 2051589"/>
                <a:gd name="connsiteY18" fmla="*/ 147691 h 1836283"/>
                <a:gd name="connsiteX19" fmla="*/ 627602 w 2051589"/>
                <a:gd name="connsiteY19" fmla="*/ 81016 h 1836283"/>
                <a:gd name="connsiteX20" fmla="*/ 599027 w 2051589"/>
                <a:gd name="connsiteY20" fmla="*/ 52441 h 1836283"/>
                <a:gd name="connsiteX21" fmla="*/ 596646 w 2051589"/>
                <a:gd name="connsiteY21" fmla="*/ 54 h 1836283"/>
                <a:gd name="connsiteX22" fmla="*/ 341852 w 2051589"/>
                <a:gd name="connsiteY22" fmla="*/ 42916 h 1836283"/>
                <a:gd name="connsiteX23" fmla="*/ 384715 w 2051589"/>
                <a:gd name="connsiteY23" fmla="*/ 64348 h 1836283"/>
                <a:gd name="connsiteX24" fmla="*/ 432340 w 2051589"/>
                <a:gd name="connsiteY24" fmla="*/ 121498 h 1836283"/>
                <a:gd name="connsiteX25" fmla="*/ 477583 w 2051589"/>
                <a:gd name="connsiteY25" fmla="*/ 185791 h 1836283"/>
                <a:gd name="connsiteX26" fmla="*/ 565690 w 2051589"/>
                <a:gd name="connsiteY26" fmla="*/ 266754 h 1836283"/>
                <a:gd name="connsiteX27" fmla="*/ 610933 w 2051589"/>
                <a:gd name="connsiteY27" fmla="*/ 321523 h 1836283"/>
                <a:gd name="connsiteX28" fmla="*/ 651415 w 2051589"/>
                <a:gd name="connsiteY28" fmla="*/ 364385 h 1836283"/>
                <a:gd name="connsiteX29" fmla="*/ 708565 w 2051589"/>
                <a:gd name="connsiteY29" fmla="*/ 414391 h 1836283"/>
                <a:gd name="connsiteX30" fmla="*/ 753808 w 2051589"/>
                <a:gd name="connsiteY30" fmla="*/ 473923 h 1836283"/>
                <a:gd name="connsiteX31" fmla="*/ 818102 w 2051589"/>
                <a:gd name="connsiteY31" fmla="*/ 538216 h 1836283"/>
                <a:gd name="connsiteX32" fmla="*/ 860965 w 2051589"/>
                <a:gd name="connsiteY32" fmla="*/ 578698 h 1836283"/>
                <a:gd name="connsiteX33" fmla="*/ 903827 w 2051589"/>
                <a:gd name="connsiteY33" fmla="*/ 626323 h 1836283"/>
                <a:gd name="connsiteX34" fmla="*/ 963358 w 2051589"/>
                <a:gd name="connsiteY34" fmla="*/ 671566 h 1836283"/>
                <a:gd name="connsiteX35" fmla="*/ 1003840 w 2051589"/>
                <a:gd name="connsiteY35" fmla="*/ 728716 h 1836283"/>
                <a:gd name="connsiteX36" fmla="*/ 1015746 w 2051589"/>
                <a:gd name="connsiteY36" fmla="*/ 778723 h 1836283"/>
                <a:gd name="connsiteX37" fmla="*/ 1010983 w 2051589"/>
                <a:gd name="connsiteY37" fmla="*/ 828729 h 1836283"/>
                <a:gd name="connsiteX38" fmla="*/ 994315 w 2051589"/>
                <a:gd name="connsiteY38" fmla="*/ 893023 h 1836283"/>
                <a:gd name="connsiteX39" fmla="*/ 927640 w 2051589"/>
                <a:gd name="connsiteY39" fmla="*/ 945410 h 1836283"/>
                <a:gd name="connsiteX40" fmla="*/ 818102 w 2051589"/>
                <a:gd name="connsiteY40" fmla="*/ 995416 h 1836283"/>
                <a:gd name="connsiteX41" fmla="*/ 706183 w 2051589"/>
                <a:gd name="connsiteY41" fmla="*/ 1045423 h 1836283"/>
                <a:gd name="connsiteX42" fmla="*/ 568071 w 2051589"/>
                <a:gd name="connsiteY42" fmla="*/ 1114479 h 1836283"/>
                <a:gd name="connsiteX43" fmla="*/ 444246 w 2051589"/>
                <a:gd name="connsiteY43" fmla="*/ 1185916 h 1836283"/>
                <a:gd name="connsiteX44" fmla="*/ 322801 w 2051589"/>
                <a:gd name="connsiteY44" fmla="*/ 1266878 h 1836283"/>
                <a:gd name="connsiteX45" fmla="*/ 156114 w 2051589"/>
                <a:gd name="connsiteY45" fmla="*/ 1409753 h 1836283"/>
                <a:gd name="connsiteX46" fmla="*/ 70391 w 2051589"/>
                <a:gd name="connsiteY46" fmla="*/ 1514531 h 1836283"/>
                <a:gd name="connsiteX47" fmla="*/ 29909 w 2051589"/>
                <a:gd name="connsiteY47" fmla="*/ 1571680 h 1836283"/>
                <a:gd name="connsiteX48" fmla="*/ 1334 w 2051589"/>
                <a:gd name="connsiteY48" fmla="*/ 1652642 h 1836283"/>
                <a:gd name="connsiteX49" fmla="*/ 6096 w 2051589"/>
                <a:gd name="connsiteY49" fmla="*/ 1724078 h 1836283"/>
                <a:gd name="connsiteX50" fmla="*/ 32290 w 2051589"/>
                <a:gd name="connsiteY50" fmla="*/ 1790752 h 1836283"/>
                <a:gd name="connsiteX51" fmla="*/ 60866 w 2051589"/>
                <a:gd name="connsiteY51" fmla="*/ 1835996 h 1836283"/>
                <a:gd name="connsiteX52" fmla="*/ 332328 w 2051589"/>
                <a:gd name="connsiteY52" fmla="*/ 1700264 h 1836283"/>
                <a:gd name="connsiteX53" fmla="*/ 301372 w 2051589"/>
                <a:gd name="connsiteY53" fmla="*/ 1647875 h 1836283"/>
                <a:gd name="connsiteX54" fmla="*/ 301372 w 2051589"/>
                <a:gd name="connsiteY54" fmla="*/ 1569295 h 1836283"/>
                <a:gd name="connsiteX55" fmla="*/ 329947 w 2051589"/>
                <a:gd name="connsiteY55" fmla="*/ 1502619 h 1836283"/>
                <a:gd name="connsiteX56" fmla="*/ 406147 w 2051589"/>
                <a:gd name="connsiteY56" fmla="*/ 1419276 h 1836283"/>
                <a:gd name="connsiteX57" fmla="*/ 475204 w 2051589"/>
                <a:gd name="connsiteY57" fmla="*/ 1352601 h 1836283"/>
                <a:gd name="connsiteX58" fmla="*/ 558547 w 2051589"/>
                <a:gd name="connsiteY58" fmla="*/ 1295451 h 1836283"/>
                <a:gd name="connsiteX59" fmla="*/ 672847 w 2051589"/>
                <a:gd name="connsiteY59" fmla="*/ 1214489 h 1836283"/>
                <a:gd name="connsiteX60" fmla="*/ 782384 w 2051589"/>
                <a:gd name="connsiteY60" fmla="*/ 1150195 h 1836283"/>
                <a:gd name="connsiteX61" fmla="*/ 908591 w 2051589"/>
                <a:gd name="connsiteY61" fmla="*/ 1076375 h 1836283"/>
                <a:gd name="connsiteX62" fmla="*/ 1015747 w 2051589"/>
                <a:gd name="connsiteY62" fmla="*/ 1009701 h 1836283"/>
                <a:gd name="connsiteX63" fmla="*/ 1113378 w 2051589"/>
                <a:gd name="connsiteY63" fmla="*/ 933501 h 1836283"/>
                <a:gd name="connsiteX64" fmla="*/ 1172909 w 2051589"/>
                <a:gd name="connsiteY64" fmla="*/ 883495 h 1836283"/>
                <a:gd name="connsiteX65" fmla="*/ 1213390 w 2051589"/>
                <a:gd name="connsiteY65" fmla="*/ 854920 h 1836283"/>
                <a:gd name="connsiteX66" fmla="*/ 1256254 w 2051589"/>
                <a:gd name="connsiteY66" fmla="*/ 845394 h 1836283"/>
                <a:gd name="connsiteX67" fmla="*/ 1311022 w 2051589"/>
                <a:gd name="connsiteY67" fmla="*/ 881114 h 1836283"/>
                <a:gd name="connsiteX68" fmla="*/ 1358647 w 2051589"/>
                <a:gd name="connsiteY68" fmla="*/ 919213 h 1836283"/>
                <a:gd name="connsiteX69" fmla="*/ 1439609 w 2051589"/>
                <a:gd name="connsiteY69" fmla="*/ 978745 h 1836283"/>
                <a:gd name="connsiteX70" fmla="*/ 1539622 w 2051589"/>
                <a:gd name="connsiteY70" fmla="*/ 1050182 h 1836283"/>
                <a:gd name="connsiteX71" fmla="*/ 1620585 w 2051589"/>
                <a:gd name="connsiteY71" fmla="*/ 1095426 h 1836283"/>
                <a:gd name="connsiteX72" fmla="*/ 1732503 w 2051589"/>
                <a:gd name="connsiteY72" fmla="*/ 1159720 h 1836283"/>
                <a:gd name="connsiteX73" fmla="*/ 1834896 w 2051589"/>
                <a:gd name="connsiteY73" fmla="*/ 1228776 h 1836283"/>
                <a:gd name="connsiteX74" fmla="*/ 1946816 w 2051589"/>
                <a:gd name="connsiteY74" fmla="*/ 1307356 h 1836283"/>
                <a:gd name="connsiteX75" fmla="*/ 2051589 w 2051589"/>
                <a:gd name="connsiteY75" fmla="*/ 1390701 h 1836283"/>
                <a:gd name="connsiteX0" fmla="*/ 1868233 w 2058699"/>
                <a:gd name="connsiteY0" fmla="*/ 2435 h 1836283"/>
                <a:gd name="connsiteX1" fmla="*/ 1884902 w 2058699"/>
                <a:gd name="connsiteY1" fmla="*/ 54823 h 1836283"/>
                <a:gd name="connsiteX2" fmla="*/ 1820608 w 2058699"/>
                <a:gd name="connsiteY2" fmla="*/ 116735 h 1836283"/>
                <a:gd name="connsiteX3" fmla="*/ 1758696 w 2058699"/>
                <a:gd name="connsiteY3" fmla="*/ 190554 h 1836283"/>
                <a:gd name="connsiteX4" fmla="*/ 1696783 w 2058699"/>
                <a:gd name="connsiteY4" fmla="*/ 261991 h 1836283"/>
                <a:gd name="connsiteX5" fmla="*/ 1606296 w 2058699"/>
                <a:gd name="connsiteY5" fmla="*/ 352479 h 1836283"/>
                <a:gd name="connsiteX6" fmla="*/ 1542002 w 2058699"/>
                <a:gd name="connsiteY6" fmla="*/ 414391 h 1836283"/>
                <a:gd name="connsiteX7" fmla="*/ 1463421 w 2058699"/>
                <a:gd name="connsiteY7" fmla="*/ 483448 h 1836283"/>
                <a:gd name="connsiteX8" fmla="*/ 1372933 w 2058699"/>
                <a:gd name="connsiteY8" fmla="*/ 571554 h 1836283"/>
                <a:gd name="connsiteX9" fmla="*/ 1308640 w 2058699"/>
                <a:gd name="connsiteY9" fmla="*/ 616798 h 1836283"/>
                <a:gd name="connsiteX10" fmla="*/ 1265777 w 2058699"/>
                <a:gd name="connsiteY10" fmla="*/ 642991 h 1836283"/>
                <a:gd name="connsiteX11" fmla="*/ 1225296 w 2058699"/>
                <a:gd name="connsiteY11" fmla="*/ 647754 h 1836283"/>
                <a:gd name="connsiteX12" fmla="*/ 1177671 w 2058699"/>
                <a:gd name="connsiteY12" fmla="*/ 628704 h 1836283"/>
                <a:gd name="connsiteX13" fmla="*/ 1120521 w 2058699"/>
                <a:gd name="connsiteY13" fmla="*/ 590604 h 1836283"/>
                <a:gd name="connsiteX14" fmla="*/ 1037177 w 2058699"/>
                <a:gd name="connsiteY14" fmla="*/ 519166 h 1836283"/>
                <a:gd name="connsiteX15" fmla="*/ 915733 w 2058699"/>
                <a:gd name="connsiteY15" fmla="*/ 404866 h 1836283"/>
                <a:gd name="connsiteX16" fmla="*/ 837152 w 2058699"/>
                <a:gd name="connsiteY16" fmla="*/ 323904 h 1836283"/>
                <a:gd name="connsiteX17" fmla="*/ 770477 w 2058699"/>
                <a:gd name="connsiteY17" fmla="*/ 247704 h 1836283"/>
                <a:gd name="connsiteX18" fmla="*/ 682371 w 2058699"/>
                <a:gd name="connsiteY18" fmla="*/ 147691 h 1836283"/>
                <a:gd name="connsiteX19" fmla="*/ 627602 w 2058699"/>
                <a:gd name="connsiteY19" fmla="*/ 81016 h 1836283"/>
                <a:gd name="connsiteX20" fmla="*/ 599027 w 2058699"/>
                <a:gd name="connsiteY20" fmla="*/ 52441 h 1836283"/>
                <a:gd name="connsiteX21" fmla="*/ 596646 w 2058699"/>
                <a:gd name="connsiteY21" fmla="*/ 54 h 1836283"/>
                <a:gd name="connsiteX22" fmla="*/ 341852 w 2058699"/>
                <a:gd name="connsiteY22" fmla="*/ 42916 h 1836283"/>
                <a:gd name="connsiteX23" fmla="*/ 384715 w 2058699"/>
                <a:gd name="connsiteY23" fmla="*/ 64348 h 1836283"/>
                <a:gd name="connsiteX24" fmla="*/ 432340 w 2058699"/>
                <a:gd name="connsiteY24" fmla="*/ 121498 h 1836283"/>
                <a:gd name="connsiteX25" fmla="*/ 477583 w 2058699"/>
                <a:gd name="connsiteY25" fmla="*/ 185791 h 1836283"/>
                <a:gd name="connsiteX26" fmla="*/ 565690 w 2058699"/>
                <a:gd name="connsiteY26" fmla="*/ 266754 h 1836283"/>
                <a:gd name="connsiteX27" fmla="*/ 610933 w 2058699"/>
                <a:gd name="connsiteY27" fmla="*/ 321523 h 1836283"/>
                <a:gd name="connsiteX28" fmla="*/ 651415 w 2058699"/>
                <a:gd name="connsiteY28" fmla="*/ 364385 h 1836283"/>
                <a:gd name="connsiteX29" fmla="*/ 708565 w 2058699"/>
                <a:gd name="connsiteY29" fmla="*/ 414391 h 1836283"/>
                <a:gd name="connsiteX30" fmla="*/ 753808 w 2058699"/>
                <a:gd name="connsiteY30" fmla="*/ 473923 h 1836283"/>
                <a:gd name="connsiteX31" fmla="*/ 818102 w 2058699"/>
                <a:gd name="connsiteY31" fmla="*/ 538216 h 1836283"/>
                <a:gd name="connsiteX32" fmla="*/ 860965 w 2058699"/>
                <a:gd name="connsiteY32" fmla="*/ 578698 h 1836283"/>
                <a:gd name="connsiteX33" fmla="*/ 903827 w 2058699"/>
                <a:gd name="connsiteY33" fmla="*/ 626323 h 1836283"/>
                <a:gd name="connsiteX34" fmla="*/ 963358 w 2058699"/>
                <a:gd name="connsiteY34" fmla="*/ 671566 h 1836283"/>
                <a:gd name="connsiteX35" fmla="*/ 1003840 w 2058699"/>
                <a:gd name="connsiteY35" fmla="*/ 728716 h 1836283"/>
                <a:gd name="connsiteX36" fmla="*/ 1015746 w 2058699"/>
                <a:gd name="connsiteY36" fmla="*/ 778723 h 1836283"/>
                <a:gd name="connsiteX37" fmla="*/ 1010983 w 2058699"/>
                <a:gd name="connsiteY37" fmla="*/ 828729 h 1836283"/>
                <a:gd name="connsiteX38" fmla="*/ 994315 w 2058699"/>
                <a:gd name="connsiteY38" fmla="*/ 893023 h 1836283"/>
                <a:gd name="connsiteX39" fmla="*/ 927640 w 2058699"/>
                <a:gd name="connsiteY39" fmla="*/ 945410 h 1836283"/>
                <a:gd name="connsiteX40" fmla="*/ 818102 w 2058699"/>
                <a:gd name="connsiteY40" fmla="*/ 995416 h 1836283"/>
                <a:gd name="connsiteX41" fmla="*/ 706183 w 2058699"/>
                <a:gd name="connsiteY41" fmla="*/ 1045423 h 1836283"/>
                <a:gd name="connsiteX42" fmla="*/ 568071 w 2058699"/>
                <a:gd name="connsiteY42" fmla="*/ 1114479 h 1836283"/>
                <a:gd name="connsiteX43" fmla="*/ 444246 w 2058699"/>
                <a:gd name="connsiteY43" fmla="*/ 1185916 h 1836283"/>
                <a:gd name="connsiteX44" fmla="*/ 322801 w 2058699"/>
                <a:gd name="connsiteY44" fmla="*/ 1266878 h 1836283"/>
                <a:gd name="connsiteX45" fmla="*/ 156114 w 2058699"/>
                <a:gd name="connsiteY45" fmla="*/ 1409753 h 1836283"/>
                <a:gd name="connsiteX46" fmla="*/ 70391 w 2058699"/>
                <a:gd name="connsiteY46" fmla="*/ 1514531 h 1836283"/>
                <a:gd name="connsiteX47" fmla="*/ 29909 w 2058699"/>
                <a:gd name="connsiteY47" fmla="*/ 1571680 h 1836283"/>
                <a:gd name="connsiteX48" fmla="*/ 1334 w 2058699"/>
                <a:gd name="connsiteY48" fmla="*/ 1652642 h 1836283"/>
                <a:gd name="connsiteX49" fmla="*/ 6096 w 2058699"/>
                <a:gd name="connsiteY49" fmla="*/ 1724078 h 1836283"/>
                <a:gd name="connsiteX50" fmla="*/ 32290 w 2058699"/>
                <a:gd name="connsiteY50" fmla="*/ 1790752 h 1836283"/>
                <a:gd name="connsiteX51" fmla="*/ 60866 w 2058699"/>
                <a:gd name="connsiteY51" fmla="*/ 1835996 h 1836283"/>
                <a:gd name="connsiteX52" fmla="*/ 332328 w 2058699"/>
                <a:gd name="connsiteY52" fmla="*/ 1700264 h 1836283"/>
                <a:gd name="connsiteX53" fmla="*/ 301372 w 2058699"/>
                <a:gd name="connsiteY53" fmla="*/ 1647875 h 1836283"/>
                <a:gd name="connsiteX54" fmla="*/ 301372 w 2058699"/>
                <a:gd name="connsiteY54" fmla="*/ 1569295 h 1836283"/>
                <a:gd name="connsiteX55" fmla="*/ 329947 w 2058699"/>
                <a:gd name="connsiteY55" fmla="*/ 1502619 h 1836283"/>
                <a:gd name="connsiteX56" fmla="*/ 406147 w 2058699"/>
                <a:gd name="connsiteY56" fmla="*/ 1419276 h 1836283"/>
                <a:gd name="connsiteX57" fmla="*/ 475204 w 2058699"/>
                <a:gd name="connsiteY57" fmla="*/ 1352601 h 1836283"/>
                <a:gd name="connsiteX58" fmla="*/ 558547 w 2058699"/>
                <a:gd name="connsiteY58" fmla="*/ 1295451 h 1836283"/>
                <a:gd name="connsiteX59" fmla="*/ 672847 w 2058699"/>
                <a:gd name="connsiteY59" fmla="*/ 1214489 h 1836283"/>
                <a:gd name="connsiteX60" fmla="*/ 782384 w 2058699"/>
                <a:gd name="connsiteY60" fmla="*/ 1150195 h 1836283"/>
                <a:gd name="connsiteX61" fmla="*/ 908591 w 2058699"/>
                <a:gd name="connsiteY61" fmla="*/ 1076375 h 1836283"/>
                <a:gd name="connsiteX62" fmla="*/ 1015747 w 2058699"/>
                <a:gd name="connsiteY62" fmla="*/ 1009701 h 1836283"/>
                <a:gd name="connsiteX63" fmla="*/ 1113378 w 2058699"/>
                <a:gd name="connsiteY63" fmla="*/ 933501 h 1836283"/>
                <a:gd name="connsiteX64" fmla="*/ 1172909 w 2058699"/>
                <a:gd name="connsiteY64" fmla="*/ 883495 h 1836283"/>
                <a:gd name="connsiteX65" fmla="*/ 1213390 w 2058699"/>
                <a:gd name="connsiteY65" fmla="*/ 854920 h 1836283"/>
                <a:gd name="connsiteX66" fmla="*/ 1256254 w 2058699"/>
                <a:gd name="connsiteY66" fmla="*/ 845394 h 1836283"/>
                <a:gd name="connsiteX67" fmla="*/ 1311022 w 2058699"/>
                <a:gd name="connsiteY67" fmla="*/ 881114 h 1836283"/>
                <a:gd name="connsiteX68" fmla="*/ 1358647 w 2058699"/>
                <a:gd name="connsiteY68" fmla="*/ 919213 h 1836283"/>
                <a:gd name="connsiteX69" fmla="*/ 1439609 w 2058699"/>
                <a:gd name="connsiteY69" fmla="*/ 978745 h 1836283"/>
                <a:gd name="connsiteX70" fmla="*/ 1539622 w 2058699"/>
                <a:gd name="connsiteY70" fmla="*/ 1050182 h 1836283"/>
                <a:gd name="connsiteX71" fmla="*/ 1620585 w 2058699"/>
                <a:gd name="connsiteY71" fmla="*/ 1095426 h 1836283"/>
                <a:gd name="connsiteX72" fmla="*/ 1732503 w 2058699"/>
                <a:gd name="connsiteY72" fmla="*/ 1159720 h 1836283"/>
                <a:gd name="connsiteX73" fmla="*/ 1834896 w 2058699"/>
                <a:gd name="connsiteY73" fmla="*/ 1228776 h 1836283"/>
                <a:gd name="connsiteX74" fmla="*/ 1946816 w 2058699"/>
                <a:gd name="connsiteY74" fmla="*/ 1307356 h 1836283"/>
                <a:gd name="connsiteX75" fmla="*/ 2051589 w 2058699"/>
                <a:gd name="connsiteY75" fmla="*/ 1390701 h 1836283"/>
                <a:gd name="connsiteX76" fmla="*/ 2049208 w 2058699"/>
                <a:gd name="connsiteY76" fmla="*/ 1388320 h 1836283"/>
                <a:gd name="connsiteX0" fmla="*/ 1868233 w 2115886"/>
                <a:gd name="connsiteY0" fmla="*/ 2435 h 1836283"/>
                <a:gd name="connsiteX1" fmla="*/ 1884902 w 2115886"/>
                <a:gd name="connsiteY1" fmla="*/ 54823 h 1836283"/>
                <a:gd name="connsiteX2" fmla="*/ 1820608 w 2115886"/>
                <a:gd name="connsiteY2" fmla="*/ 116735 h 1836283"/>
                <a:gd name="connsiteX3" fmla="*/ 1758696 w 2115886"/>
                <a:gd name="connsiteY3" fmla="*/ 190554 h 1836283"/>
                <a:gd name="connsiteX4" fmla="*/ 1696783 w 2115886"/>
                <a:gd name="connsiteY4" fmla="*/ 261991 h 1836283"/>
                <a:gd name="connsiteX5" fmla="*/ 1606296 w 2115886"/>
                <a:gd name="connsiteY5" fmla="*/ 352479 h 1836283"/>
                <a:gd name="connsiteX6" fmla="*/ 1542002 w 2115886"/>
                <a:gd name="connsiteY6" fmla="*/ 414391 h 1836283"/>
                <a:gd name="connsiteX7" fmla="*/ 1463421 w 2115886"/>
                <a:gd name="connsiteY7" fmla="*/ 483448 h 1836283"/>
                <a:gd name="connsiteX8" fmla="*/ 1372933 w 2115886"/>
                <a:gd name="connsiteY8" fmla="*/ 571554 h 1836283"/>
                <a:gd name="connsiteX9" fmla="*/ 1308640 w 2115886"/>
                <a:gd name="connsiteY9" fmla="*/ 616798 h 1836283"/>
                <a:gd name="connsiteX10" fmla="*/ 1265777 w 2115886"/>
                <a:gd name="connsiteY10" fmla="*/ 642991 h 1836283"/>
                <a:gd name="connsiteX11" fmla="*/ 1225296 w 2115886"/>
                <a:gd name="connsiteY11" fmla="*/ 647754 h 1836283"/>
                <a:gd name="connsiteX12" fmla="*/ 1177671 w 2115886"/>
                <a:gd name="connsiteY12" fmla="*/ 628704 h 1836283"/>
                <a:gd name="connsiteX13" fmla="*/ 1120521 w 2115886"/>
                <a:gd name="connsiteY13" fmla="*/ 590604 h 1836283"/>
                <a:gd name="connsiteX14" fmla="*/ 1037177 w 2115886"/>
                <a:gd name="connsiteY14" fmla="*/ 519166 h 1836283"/>
                <a:gd name="connsiteX15" fmla="*/ 915733 w 2115886"/>
                <a:gd name="connsiteY15" fmla="*/ 404866 h 1836283"/>
                <a:gd name="connsiteX16" fmla="*/ 837152 w 2115886"/>
                <a:gd name="connsiteY16" fmla="*/ 323904 h 1836283"/>
                <a:gd name="connsiteX17" fmla="*/ 770477 w 2115886"/>
                <a:gd name="connsiteY17" fmla="*/ 247704 h 1836283"/>
                <a:gd name="connsiteX18" fmla="*/ 682371 w 2115886"/>
                <a:gd name="connsiteY18" fmla="*/ 147691 h 1836283"/>
                <a:gd name="connsiteX19" fmla="*/ 627602 w 2115886"/>
                <a:gd name="connsiteY19" fmla="*/ 81016 h 1836283"/>
                <a:gd name="connsiteX20" fmla="*/ 599027 w 2115886"/>
                <a:gd name="connsiteY20" fmla="*/ 52441 h 1836283"/>
                <a:gd name="connsiteX21" fmla="*/ 596646 w 2115886"/>
                <a:gd name="connsiteY21" fmla="*/ 54 h 1836283"/>
                <a:gd name="connsiteX22" fmla="*/ 341852 w 2115886"/>
                <a:gd name="connsiteY22" fmla="*/ 42916 h 1836283"/>
                <a:gd name="connsiteX23" fmla="*/ 384715 w 2115886"/>
                <a:gd name="connsiteY23" fmla="*/ 64348 h 1836283"/>
                <a:gd name="connsiteX24" fmla="*/ 432340 w 2115886"/>
                <a:gd name="connsiteY24" fmla="*/ 121498 h 1836283"/>
                <a:gd name="connsiteX25" fmla="*/ 477583 w 2115886"/>
                <a:gd name="connsiteY25" fmla="*/ 185791 h 1836283"/>
                <a:gd name="connsiteX26" fmla="*/ 565690 w 2115886"/>
                <a:gd name="connsiteY26" fmla="*/ 266754 h 1836283"/>
                <a:gd name="connsiteX27" fmla="*/ 610933 w 2115886"/>
                <a:gd name="connsiteY27" fmla="*/ 321523 h 1836283"/>
                <a:gd name="connsiteX28" fmla="*/ 651415 w 2115886"/>
                <a:gd name="connsiteY28" fmla="*/ 364385 h 1836283"/>
                <a:gd name="connsiteX29" fmla="*/ 708565 w 2115886"/>
                <a:gd name="connsiteY29" fmla="*/ 414391 h 1836283"/>
                <a:gd name="connsiteX30" fmla="*/ 753808 w 2115886"/>
                <a:gd name="connsiteY30" fmla="*/ 473923 h 1836283"/>
                <a:gd name="connsiteX31" fmla="*/ 818102 w 2115886"/>
                <a:gd name="connsiteY31" fmla="*/ 538216 h 1836283"/>
                <a:gd name="connsiteX32" fmla="*/ 860965 w 2115886"/>
                <a:gd name="connsiteY32" fmla="*/ 578698 h 1836283"/>
                <a:gd name="connsiteX33" fmla="*/ 903827 w 2115886"/>
                <a:gd name="connsiteY33" fmla="*/ 626323 h 1836283"/>
                <a:gd name="connsiteX34" fmla="*/ 963358 w 2115886"/>
                <a:gd name="connsiteY34" fmla="*/ 671566 h 1836283"/>
                <a:gd name="connsiteX35" fmla="*/ 1003840 w 2115886"/>
                <a:gd name="connsiteY35" fmla="*/ 728716 h 1836283"/>
                <a:gd name="connsiteX36" fmla="*/ 1015746 w 2115886"/>
                <a:gd name="connsiteY36" fmla="*/ 778723 h 1836283"/>
                <a:gd name="connsiteX37" fmla="*/ 1010983 w 2115886"/>
                <a:gd name="connsiteY37" fmla="*/ 828729 h 1836283"/>
                <a:gd name="connsiteX38" fmla="*/ 994315 w 2115886"/>
                <a:gd name="connsiteY38" fmla="*/ 893023 h 1836283"/>
                <a:gd name="connsiteX39" fmla="*/ 927640 w 2115886"/>
                <a:gd name="connsiteY39" fmla="*/ 945410 h 1836283"/>
                <a:gd name="connsiteX40" fmla="*/ 818102 w 2115886"/>
                <a:gd name="connsiteY40" fmla="*/ 995416 h 1836283"/>
                <a:gd name="connsiteX41" fmla="*/ 706183 w 2115886"/>
                <a:gd name="connsiteY41" fmla="*/ 1045423 h 1836283"/>
                <a:gd name="connsiteX42" fmla="*/ 568071 w 2115886"/>
                <a:gd name="connsiteY42" fmla="*/ 1114479 h 1836283"/>
                <a:gd name="connsiteX43" fmla="*/ 444246 w 2115886"/>
                <a:gd name="connsiteY43" fmla="*/ 1185916 h 1836283"/>
                <a:gd name="connsiteX44" fmla="*/ 322801 w 2115886"/>
                <a:gd name="connsiteY44" fmla="*/ 1266878 h 1836283"/>
                <a:gd name="connsiteX45" fmla="*/ 156114 w 2115886"/>
                <a:gd name="connsiteY45" fmla="*/ 1409753 h 1836283"/>
                <a:gd name="connsiteX46" fmla="*/ 70391 w 2115886"/>
                <a:gd name="connsiteY46" fmla="*/ 1514531 h 1836283"/>
                <a:gd name="connsiteX47" fmla="*/ 29909 w 2115886"/>
                <a:gd name="connsiteY47" fmla="*/ 1571680 h 1836283"/>
                <a:gd name="connsiteX48" fmla="*/ 1334 w 2115886"/>
                <a:gd name="connsiteY48" fmla="*/ 1652642 h 1836283"/>
                <a:gd name="connsiteX49" fmla="*/ 6096 w 2115886"/>
                <a:gd name="connsiteY49" fmla="*/ 1724078 h 1836283"/>
                <a:gd name="connsiteX50" fmla="*/ 32290 w 2115886"/>
                <a:gd name="connsiteY50" fmla="*/ 1790752 h 1836283"/>
                <a:gd name="connsiteX51" fmla="*/ 60866 w 2115886"/>
                <a:gd name="connsiteY51" fmla="*/ 1835996 h 1836283"/>
                <a:gd name="connsiteX52" fmla="*/ 332328 w 2115886"/>
                <a:gd name="connsiteY52" fmla="*/ 1700264 h 1836283"/>
                <a:gd name="connsiteX53" fmla="*/ 301372 w 2115886"/>
                <a:gd name="connsiteY53" fmla="*/ 1647875 h 1836283"/>
                <a:gd name="connsiteX54" fmla="*/ 301372 w 2115886"/>
                <a:gd name="connsiteY54" fmla="*/ 1569295 h 1836283"/>
                <a:gd name="connsiteX55" fmla="*/ 329947 w 2115886"/>
                <a:gd name="connsiteY55" fmla="*/ 1502619 h 1836283"/>
                <a:gd name="connsiteX56" fmla="*/ 406147 w 2115886"/>
                <a:gd name="connsiteY56" fmla="*/ 1419276 h 1836283"/>
                <a:gd name="connsiteX57" fmla="*/ 475204 w 2115886"/>
                <a:gd name="connsiteY57" fmla="*/ 1352601 h 1836283"/>
                <a:gd name="connsiteX58" fmla="*/ 558547 w 2115886"/>
                <a:gd name="connsiteY58" fmla="*/ 1295451 h 1836283"/>
                <a:gd name="connsiteX59" fmla="*/ 672847 w 2115886"/>
                <a:gd name="connsiteY59" fmla="*/ 1214489 h 1836283"/>
                <a:gd name="connsiteX60" fmla="*/ 782384 w 2115886"/>
                <a:gd name="connsiteY60" fmla="*/ 1150195 h 1836283"/>
                <a:gd name="connsiteX61" fmla="*/ 908591 w 2115886"/>
                <a:gd name="connsiteY61" fmla="*/ 1076375 h 1836283"/>
                <a:gd name="connsiteX62" fmla="*/ 1015747 w 2115886"/>
                <a:gd name="connsiteY62" fmla="*/ 1009701 h 1836283"/>
                <a:gd name="connsiteX63" fmla="*/ 1113378 w 2115886"/>
                <a:gd name="connsiteY63" fmla="*/ 933501 h 1836283"/>
                <a:gd name="connsiteX64" fmla="*/ 1172909 w 2115886"/>
                <a:gd name="connsiteY64" fmla="*/ 883495 h 1836283"/>
                <a:gd name="connsiteX65" fmla="*/ 1213390 w 2115886"/>
                <a:gd name="connsiteY65" fmla="*/ 854920 h 1836283"/>
                <a:gd name="connsiteX66" fmla="*/ 1256254 w 2115886"/>
                <a:gd name="connsiteY66" fmla="*/ 845394 h 1836283"/>
                <a:gd name="connsiteX67" fmla="*/ 1311022 w 2115886"/>
                <a:gd name="connsiteY67" fmla="*/ 881114 h 1836283"/>
                <a:gd name="connsiteX68" fmla="*/ 1358647 w 2115886"/>
                <a:gd name="connsiteY68" fmla="*/ 919213 h 1836283"/>
                <a:gd name="connsiteX69" fmla="*/ 1439609 w 2115886"/>
                <a:gd name="connsiteY69" fmla="*/ 978745 h 1836283"/>
                <a:gd name="connsiteX70" fmla="*/ 1539622 w 2115886"/>
                <a:gd name="connsiteY70" fmla="*/ 1050182 h 1836283"/>
                <a:gd name="connsiteX71" fmla="*/ 1620585 w 2115886"/>
                <a:gd name="connsiteY71" fmla="*/ 1095426 h 1836283"/>
                <a:gd name="connsiteX72" fmla="*/ 1732503 w 2115886"/>
                <a:gd name="connsiteY72" fmla="*/ 1159720 h 1836283"/>
                <a:gd name="connsiteX73" fmla="*/ 1834896 w 2115886"/>
                <a:gd name="connsiteY73" fmla="*/ 1228776 h 1836283"/>
                <a:gd name="connsiteX74" fmla="*/ 1946816 w 2115886"/>
                <a:gd name="connsiteY74" fmla="*/ 1307356 h 1836283"/>
                <a:gd name="connsiteX75" fmla="*/ 2051589 w 2115886"/>
                <a:gd name="connsiteY75" fmla="*/ 1390701 h 1836283"/>
                <a:gd name="connsiteX76" fmla="*/ 2115883 w 2115886"/>
                <a:gd name="connsiteY76" fmla="*/ 1457376 h 1836283"/>
                <a:gd name="connsiteX0" fmla="*/ 1868233 w 2132551"/>
                <a:gd name="connsiteY0" fmla="*/ 2435 h 1836283"/>
                <a:gd name="connsiteX1" fmla="*/ 1884902 w 2132551"/>
                <a:gd name="connsiteY1" fmla="*/ 54823 h 1836283"/>
                <a:gd name="connsiteX2" fmla="*/ 1820608 w 2132551"/>
                <a:gd name="connsiteY2" fmla="*/ 116735 h 1836283"/>
                <a:gd name="connsiteX3" fmla="*/ 1758696 w 2132551"/>
                <a:gd name="connsiteY3" fmla="*/ 190554 h 1836283"/>
                <a:gd name="connsiteX4" fmla="*/ 1696783 w 2132551"/>
                <a:gd name="connsiteY4" fmla="*/ 261991 h 1836283"/>
                <a:gd name="connsiteX5" fmla="*/ 1606296 w 2132551"/>
                <a:gd name="connsiteY5" fmla="*/ 352479 h 1836283"/>
                <a:gd name="connsiteX6" fmla="*/ 1542002 w 2132551"/>
                <a:gd name="connsiteY6" fmla="*/ 414391 h 1836283"/>
                <a:gd name="connsiteX7" fmla="*/ 1463421 w 2132551"/>
                <a:gd name="connsiteY7" fmla="*/ 483448 h 1836283"/>
                <a:gd name="connsiteX8" fmla="*/ 1372933 w 2132551"/>
                <a:gd name="connsiteY8" fmla="*/ 571554 h 1836283"/>
                <a:gd name="connsiteX9" fmla="*/ 1308640 w 2132551"/>
                <a:gd name="connsiteY9" fmla="*/ 616798 h 1836283"/>
                <a:gd name="connsiteX10" fmla="*/ 1265777 w 2132551"/>
                <a:gd name="connsiteY10" fmla="*/ 642991 h 1836283"/>
                <a:gd name="connsiteX11" fmla="*/ 1225296 w 2132551"/>
                <a:gd name="connsiteY11" fmla="*/ 647754 h 1836283"/>
                <a:gd name="connsiteX12" fmla="*/ 1177671 w 2132551"/>
                <a:gd name="connsiteY12" fmla="*/ 628704 h 1836283"/>
                <a:gd name="connsiteX13" fmla="*/ 1120521 w 2132551"/>
                <a:gd name="connsiteY13" fmla="*/ 590604 h 1836283"/>
                <a:gd name="connsiteX14" fmla="*/ 1037177 w 2132551"/>
                <a:gd name="connsiteY14" fmla="*/ 519166 h 1836283"/>
                <a:gd name="connsiteX15" fmla="*/ 915733 w 2132551"/>
                <a:gd name="connsiteY15" fmla="*/ 404866 h 1836283"/>
                <a:gd name="connsiteX16" fmla="*/ 837152 w 2132551"/>
                <a:gd name="connsiteY16" fmla="*/ 323904 h 1836283"/>
                <a:gd name="connsiteX17" fmla="*/ 770477 w 2132551"/>
                <a:gd name="connsiteY17" fmla="*/ 247704 h 1836283"/>
                <a:gd name="connsiteX18" fmla="*/ 682371 w 2132551"/>
                <a:gd name="connsiteY18" fmla="*/ 147691 h 1836283"/>
                <a:gd name="connsiteX19" fmla="*/ 627602 w 2132551"/>
                <a:gd name="connsiteY19" fmla="*/ 81016 h 1836283"/>
                <a:gd name="connsiteX20" fmla="*/ 599027 w 2132551"/>
                <a:gd name="connsiteY20" fmla="*/ 52441 h 1836283"/>
                <a:gd name="connsiteX21" fmla="*/ 596646 w 2132551"/>
                <a:gd name="connsiteY21" fmla="*/ 54 h 1836283"/>
                <a:gd name="connsiteX22" fmla="*/ 341852 w 2132551"/>
                <a:gd name="connsiteY22" fmla="*/ 42916 h 1836283"/>
                <a:gd name="connsiteX23" fmla="*/ 384715 w 2132551"/>
                <a:gd name="connsiteY23" fmla="*/ 64348 h 1836283"/>
                <a:gd name="connsiteX24" fmla="*/ 432340 w 2132551"/>
                <a:gd name="connsiteY24" fmla="*/ 121498 h 1836283"/>
                <a:gd name="connsiteX25" fmla="*/ 477583 w 2132551"/>
                <a:gd name="connsiteY25" fmla="*/ 185791 h 1836283"/>
                <a:gd name="connsiteX26" fmla="*/ 565690 w 2132551"/>
                <a:gd name="connsiteY26" fmla="*/ 266754 h 1836283"/>
                <a:gd name="connsiteX27" fmla="*/ 610933 w 2132551"/>
                <a:gd name="connsiteY27" fmla="*/ 321523 h 1836283"/>
                <a:gd name="connsiteX28" fmla="*/ 651415 w 2132551"/>
                <a:gd name="connsiteY28" fmla="*/ 364385 h 1836283"/>
                <a:gd name="connsiteX29" fmla="*/ 708565 w 2132551"/>
                <a:gd name="connsiteY29" fmla="*/ 414391 h 1836283"/>
                <a:gd name="connsiteX30" fmla="*/ 753808 w 2132551"/>
                <a:gd name="connsiteY30" fmla="*/ 473923 h 1836283"/>
                <a:gd name="connsiteX31" fmla="*/ 818102 w 2132551"/>
                <a:gd name="connsiteY31" fmla="*/ 538216 h 1836283"/>
                <a:gd name="connsiteX32" fmla="*/ 860965 w 2132551"/>
                <a:gd name="connsiteY32" fmla="*/ 578698 h 1836283"/>
                <a:gd name="connsiteX33" fmla="*/ 903827 w 2132551"/>
                <a:gd name="connsiteY33" fmla="*/ 626323 h 1836283"/>
                <a:gd name="connsiteX34" fmla="*/ 963358 w 2132551"/>
                <a:gd name="connsiteY34" fmla="*/ 671566 h 1836283"/>
                <a:gd name="connsiteX35" fmla="*/ 1003840 w 2132551"/>
                <a:gd name="connsiteY35" fmla="*/ 728716 h 1836283"/>
                <a:gd name="connsiteX36" fmla="*/ 1015746 w 2132551"/>
                <a:gd name="connsiteY36" fmla="*/ 778723 h 1836283"/>
                <a:gd name="connsiteX37" fmla="*/ 1010983 w 2132551"/>
                <a:gd name="connsiteY37" fmla="*/ 828729 h 1836283"/>
                <a:gd name="connsiteX38" fmla="*/ 994315 w 2132551"/>
                <a:gd name="connsiteY38" fmla="*/ 893023 h 1836283"/>
                <a:gd name="connsiteX39" fmla="*/ 927640 w 2132551"/>
                <a:gd name="connsiteY39" fmla="*/ 945410 h 1836283"/>
                <a:gd name="connsiteX40" fmla="*/ 818102 w 2132551"/>
                <a:gd name="connsiteY40" fmla="*/ 995416 h 1836283"/>
                <a:gd name="connsiteX41" fmla="*/ 706183 w 2132551"/>
                <a:gd name="connsiteY41" fmla="*/ 1045423 h 1836283"/>
                <a:gd name="connsiteX42" fmla="*/ 568071 w 2132551"/>
                <a:gd name="connsiteY42" fmla="*/ 1114479 h 1836283"/>
                <a:gd name="connsiteX43" fmla="*/ 444246 w 2132551"/>
                <a:gd name="connsiteY43" fmla="*/ 1185916 h 1836283"/>
                <a:gd name="connsiteX44" fmla="*/ 322801 w 2132551"/>
                <a:gd name="connsiteY44" fmla="*/ 1266878 h 1836283"/>
                <a:gd name="connsiteX45" fmla="*/ 156114 w 2132551"/>
                <a:gd name="connsiteY45" fmla="*/ 1409753 h 1836283"/>
                <a:gd name="connsiteX46" fmla="*/ 70391 w 2132551"/>
                <a:gd name="connsiteY46" fmla="*/ 1514531 h 1836283"/>
                <a:gd name="connsiteX47" fmla="*/ 29909 w 2132551"/>
                <a:gd name="connsiteY47" fmla="*/ 1571680 h 1836283"/>
                <a:gd name="connsiteX48" fmla="*/ 1334 w 2132551"/>
                <a:gd name="connsiteY48" fmla="*/ 1652642 h 1836283"/>
                <a:gd name="connsiteX49" fmla="*/ 6096 w 2132551"/>
                <a:gd name="connsiteY49" fmla="*/ 1724078 h 1836283"/>
                <a:gd name="connsiteX50" fmla="*/ 32290 w 2132551"/>
                <a:gd name="connsiteY50" fmla="*/ 1790752 h 1836283"/>
                <a:gd name="connsiteX51" fmla="*/ 60866 w 2132551"/>
                <a:gd name="connsiteY51" fmla="*/ 1835996 h 1836283"/>
                <a:gd name="connsiteX52" fmla="*/ 332328 w 2132551"/>
                <a:gd name="connsiteY52" fmla="*/ 1700264 h 1836283"/>
                <a:gd name="connsiteX53" fmla="*/ 301372 w 2132551"/>
                <a:gd name="connsiteY53" fmla="*/ 1647875 h 1836283"/>
                <a:gd name="connsiteX54" fmla="*/ 301372 w 2132551"/>
                <a:gd name="connsiteY54" fmla="*/ 1569295 h 1836283"/>
                <a:gd name="connsiteX55" fmla="*/ 329947 w 2132551"/>
                <a:gd name="connsiteY55" fmla="*/ 1502619 h 1836283"/>
                <a:gd name="connsiteX56" fmla="*/ 406147 w 2132551"/>
                <a:gd name="connsiteY56" fmla="*/ 1419276 h 1836283"/>
                <a:gd name="connsiteX57" fmla="*/ 475204 w 2132551"/>
                <a:gd name="connsiteY57" fmla="*/ 1352601 h 1836283"/>
                <a:gd name="connsiteX58" fmla="*/ 558547 w 2132551"/>
                <a:gd name="connsiteY58" fmla="*/ 1295451 h 1836283"/>
                <a:gd name="connsiteX59" fmla="*/ 672847 w 2132551"/>
                <a:gd name="connsiteY59" fmla="*/ 1214489 h 1836283"/>
                <a:gd name="connsiteX60" fmla="*/ 782384 w 2132551"/>
                <a:gd name="connsiteY60" fmla="*/ 1150195 h 1836283"/>
                <a:gd name="connsiteX61" fmla="*/ 908591 w 2132551"/>
                <a:gd name="connsiteY61" fmla="*/ 1076375 h 1836283"/>
                <a:gd name="connsiteX62" fmla="*/ 1015747 w 2132551"/>
                <a:gd name="connsiteY62" fmla="*/ 1009701 h 1836283"/>
                <a:gd name="connsiteX63" fmla="*/ 1113378 w 2132551"/>
                <a:gd name="connsiteY63" fmla="*/ 933501 h 1836283"/>
                <a:gd name="connsiteX64" fmla="*/ 1172909 w 2132551"/>
                <a:gd name="connsiteY64" fmla="*/ 883495 h 1836283"/>
                <a:gd name="connsiteX65" fmla="*/ 1213390 w 2132551"/>
                <a:gd name="connsiteY65" fmla="*/ 854920 h 1836283"/>
                <a:gd name="connsiteX66" fmla="*/ 1256254 w 2132551"/>
                <a:gd name="connsiteY66" fmla="*/ 845394 h 1836283"/>
                <a:gd name="connsiteX67" fmla="*/ 1311022 w 2132551"/>
                <a:gd name="connsiteY67" fmla="*/ 881114 h 1836283"/>
                <a:gd name="connsiteX68" fmla="*/ 1358647 w 2132551"/>
                <a:gd name="connsiteY68" fmla="*/ 919213 h 1836283"/>
                <a:gd name="connsiteX69" fmla="*/ 1439609 w 2132551"/>
                <a:gd name="connsiteY69" fmla="*/ 978745 h 1836283"/>
                <a:gd name="connsiteX70" fmla="*/ 1539622 w 2132551"/>
                <a:gd name="connsiteY70" fmla="*/ 1050182 h 1836283"/>
                <a:gd name="connsiteX71" fmla="*/ 1620585 w 2132551"/>
                <a:gd name="connsiteY71" fmla="*/ 1095426 h 1836283"/>
                <a:gd name="connsiteX72" fmla="*/ 1732503 w 2132551"/>
                <a:gd name="connsiteY72" fmla="*/ 1159720 h 1836283"/>
                <a:gd name="connsiteX73" fmla="*/ 1834896 w 2132551"/>
                <a:gd name="connsiteY73" fmla="*/ 1228776 h 1836283"/>
                <a:gd name="connsiteX74" fmla="*/ 1946816 w 2132551"/>
                <a:gd name="connsiteY74" fmla="*/ 1307356 h 1836283"/>
                <a:gd name="connsiteX75" fmla="*/ 2051589 w 2132551"/>
                <a:gd name="connsiteY75" fmla="*/ 1390701 h 1836283"/>
                <a:gd name="connsiteX76" fmla="*/ 2115883 w 2132551"/>
                <a:gd name="connsiteY76" fmla="*/ 1457376 h 1836283"/>
                <a:gd name="connsiteX77" fmla="*/ 2132551 w 2132551"/>
                <a:gd name="connsiteY77" fmla="*/ 1462138 h 1836283"/>
                <a:gd name="connsiteX0" fmla="*/ 1868233 w 2173032"/>
                <a:gd name="connsiteY0" fmla="*/ 2435 h 1836283"/>
                <a:gd name="connsiteX1" fmla="*/ 1884902 w 2173032"/>
                <a:gd name="connsiteY1" fmla="*/ 54823 h 1836283"/>
                <a:gd name="connsiteX2" fmla="*/ 1820608 w 2173032"/>
                <a:gd name="connsiteY2" fmla="*/ 116735 h 1836283"/>
                <a:gd name="connsiteX3" fmla="*/ 1758696 w 2173032"/>
                <a:gd name="connsiteY3" fmla="*/ 190554 h 1836283"/>
                <a:gd name="connsiteX4" fmla="*/ 1696783 w 2173032"/>
                <a:gd name="connsiteY4" fmla="*/ 261991 h 1836283"/>
                <a:gd name="connsiteX5" fmla="*/ 1606296 w 2173032"/>
                <a:gd name="connsiteY5" fmla="*/ 352479 h 1836283"/>
                <a:gd name="connsiteX6" fmla="*/ 1542002 w 2173032"/>
                <a:gd name="connsiteY6" fmla="*/ 414391 h 1836283"/>
                <a:gd name="connsiteX7" fmla="*/ 1463421 w 2173032"/>
                <a:gd name="connsiteY7" fmla="*/ 483448 h 1836283"/>
                <a:gd name="connsiteX8" fmla="*/ 1372933 w 2173032"/>
                <a:gd name="connsiteY8" fmla="*/ 571554 h 1836283"/>
                <a:gd name="connsiteX9" fmla="*/ 1308640 w 2173032"/>
                <a:gd name="connsiteY9" fmla="*/ 616798 h 1836283"/>
                <a:gd name="connsiteX10" fmla="*/ 1265777 w 2173032"/>
                <a:gd name="connsiteY10" fmla="*/ 642991 h 1836283"/>
                <a:gd name="connsiteX11" fmla="*/ 1225296 w 2173032"/>
                <a:gd name="connsiteY11" fmla="*/ 647754 h 1836283"/>
                <a:gd name="connsiteX12" fmla="*/ 1177671 w 2173032"/>
                <a:gd name="connsiteY12" fmla="*/ 628704 h 1836283"/>
                <a:gd name="connsiteX13" fmla="*/ 1120521 w 2173032"/>
                <a:gd name="connsiteY13" fmla="*/ 590604 h 1836283"/>
                <a:gd name="connsiteX14" fmla="*/ 1037177 w 2173032"/>
                <a:gd name="connsiteY14" fmla="*/ 519166 h 1836283"/>
                <a:gd name="connsiteX15" fmla="*/ 915733 w 2173032"/>
                <a:gd name="connsiteY15" fmla="*/ 404866 h 1836283"/>
                <a:gd name="connsiteX16" fmla="*/ 837152 w 2173032"/>
                <a:gd name="connsiteY16" fmla="*/ 323904 h 1836283"/>
                <a:gd name="connsiteX17" fmla="*/ 770477 w 2173032"/>
                <a:gd name="connsiteY17" fmla="*/ 247704 h 1836283"/>
                <a:gd name="connsiteX18" fmla="*/ 682371 w 2173032"/>
                <a:gd name="connsiteY18" fmla="*/ 147691 h 1836283"/>
                <a:gd name="connsiteX19" fmla="*/ 627602 w 2173032"/>
                <a:gd name="connsiteY19" fmla="*/ 81016 h 1836283"/>
                <a:gd name="connsiteX20" fmla="*/ 599027 w 2173032"/>
                <a:gd name="connsiteY20" fmla="*/ 52441 h 1836283"/>
                <a:gd name="connsiteX21" fmla="*/ 596646 w 2173032"/>
                <a:gd name="connsiteY21" fmla="*/ 54 h 1836283"/>
                <a:gd name="connsiteX22" fmla="*/ 341852 w 2173032"/>
                <a:gd name="connsiteY22" fmla="*/ 42916 h 1836283"/>
                <a:gd name="connsiteX23" fmla="*/ 384715 w 2173032"/>
                <a:gd name="connsiteY23" fmla="*/ 64348 h 1836283"/>
                <a:gd name="connsiteX24" fmla="*/ 432340 w 2173032"/>
                <a:gd name="connsiteY24" fmla="*/ 121498 h 1836283"/>
                <a:gd name="connsiteX25" fmla="*/ 477583 w 2173032"/>
                <a:gd name="connsiteY25" fmla="*/ 185791 h 1836283"/>
                <a:gd name="connsiteX26" fmla="*/ 565690 w 2173032"/>
                <a:gd name="connsiteY26" fmla="*/ 266754 h 1836283"/>
                <a:gd name="connsiteX27" fmla="*/ 610933 w 2173032"/>
                <a:gd name="connsiteY27" fmla="*/ 321523 h 1836283"/>
                <a:gd name="connsiteX28" fmla="*/ 651415 w 2173032"/>
                <a:gd name="connsiteY28" fmla="*/ 364385 h 1836283"/>
                <a:gd name="connsiteX29" fmla="*/ 708565 w 2173032"/>
                <a:gd name="connsiteY29" fmla="*/ 414391 h 1836283"/>
                <a:gd name="connsiteX30" fmla="*/ 753808 w 2173032"/>
                <a:gd name="connsiteY30" fmla="*/ 473923 h 1836283"/>
                <a:gd name="connsiteX31" fmla="*/ 818102 w 2173032"/>
                <a:gd name="connsiteY31" fmla="*/ 538216 h 1836283"/>
                <a:gd name="connsiteX32" fmla="*/ 860965 w 2173032"/>
                <a:gd name="connsiteY32" fmla="*/ 578698 h 1836283"/>
                <a:gd name="connsiteX33" fmla="*/ 903827 w 2173032"/>
                <a:gd name="connsiteY33" fmla="*/ 626323 h 1836283"/>
                <a:gd name="connsiteX34" fmla="*/ 963358 w 2173032"/>
                <a:gd name="connsiteY34" fmla="*/ 671566 h 1836283"/>
                <a:gd name="connsiteX35" fmla="*/ 1003840 w 2173032"/>
                <a:gd name="connsiteY35" fmla="*/ 728716 h 1836283"/>
                <a:gd name="connsiteX36" fmla="*/ 1015746 w 2173032"/>
                <a:gd name="connsiteY36" fmla="*/ 778723 h 1836283"/>
                <a:gd name="connsiteX37" fmla="*/ 1010983 w 2173032"/>
                <a:gd name="connsiteY37" fmla="*/ 828729 h 1836283"/>
                <a:gd name="connsiteX38" fmla="*/ 994315 w 2173032"/>
                <a:gd name="connsiteY38" fmla="*/ 893023 h 1836283"/>
                <a:gd name="connsiteX39" fmla="*/ 927640 w 2173032"/>
                <a:gd name="connsiteY39" fmla="*/ 945410 h 1836283"/>
                <a:gd name="connsiteX40" fmla="*/ 818102 w 2173032"/>
                <a:gd name="connsiteY40" fmla="*/ 995416 h 1836283"/>
                <a:gd name="connsiteX41" fmla="*/ 706183 w 2173032"/>
                <a:gd name="connsiteY41" fmla="*/ 1045423 h 1836283"/>
                <a:gd name="connsiteX42" fmla="*/ 568071 w 2173032"/>
                <a:gd name="connsiteY42" fmla="*/ 1114479 h 1836283"/>
                <a:gd name="connsiteX43" fmla="*/ 444246 w 2173032"/>
                <a:gd name="connsiteY43" fmla="*/ 1185916 h 1836283"/>
                <a:gd name="connsiteX44" fmla="*/ 322801 w 2173032"/>
                <a:gd name="connsiteY44" fmla="*/ 1266878 h 1836283"/>
                <a:gd name="connsiteX45" fmla="*/ 156114 w 2173032"/>
                <a:gd name="connsiteY45" fmla="*/ 1409753 h 1836283"/>
                <a:gd name="connsiteX46" fmla="*/ 70391 w 2173032"/>
                <a:gd name="connsiteY46" fmla="*/ 1514531 h 1836283"/>
                <a:gd name="connsiteX47" fmla="*/ 29909 w 2173032"/>
                <a:gd name="connsiteY47" fmla="*/ 1571680 h 1836283"/>
                <a:gd name="connsiteX48" fmla="*/ 1334 w 2173032"/>
                <a:gd name="connsiteY48" fmla="*/ 1652642 h 1836283"/>
                <a:gd name="connsiteX49" fmla="*/ 6096 w 2173032"/>
                <a:gd name="connsiteY49" fmla="*/ 1724078 h 1836283"/>
                <a:gd name="connsiteX50" fmla="*/ 32290 w 2173032"/>
                <a:gd name="connsiteY50" fmla="*/ 1790752 h 1836283"/>
                <a:gd name="connsiteX51" fmla="*/ 60866 w 2173032"/>
                <a:gd name="connsiteY51" fmla="*/ 1835996 h 1836283"/>
                <a:gd name="connsiteX52" fmla="*/ 332328 w 2173032"/>
                <a:gd name="connsiteY52" fmla="*/ 1700264 h 1836283"/>
                <a:gd name="connsiteX53" fmla="*/ 301372 w 2173032"/>
                <a:gd name="connsiteY53" fmla="*/ 1647875 h 1836283"/>
                <a:gd name="connsiteX54" fmla="*/ 301372 w 2173032"/>
                <a:gd name="connsiteY54" fmla="*/ 1569295 h 1836283"/>
                <a:gd name="connsiteX55" fmla="*/ 329947 w 2173032"/>
                <a:gd name="connsiteY55" fmla="*/ 1502619 h 1836283"/>
                <a:gd name="connsiteX56" fmla="*/ 406147 w 2173032"/>
                <a:gd name="connsiteY56" fmla="*/ 1419276 h 1836283"/>
                <a:gd name="connsiteX57" fmla="*/ 475204 w 2173032"/>
                <a:gd name="connsiteY57" fmla="*/ 1352601 h 1836283"/>
                <a:gd name="connsiteX58" fmla="*/ 558547 w 2173032"/>
                <a:gd name="connsiteY58" fmla="*/ 1295451 h 1836283"/>
                <a:gd name="connsiteX59" fmla="*/ 672847 w 2173032"/>
                <a:gd name="connsiteY59" fmla="*/ 1214489 h 1836283"/>
                <a:gd name="connsiteX60" fmla="*/ 782384 w 2173032"/>
                <a:gd name="connsiteY60" fmla="*/ 1150195 h 1836283"/>
                <a:gd name="connsiteX61" fmla="*/ 908591 w 2173032"/>
                <a:gd name="connsiteY61" fmla="*/ 1076375 h 1836283"/>
                <a:gd name="connsiteX62" fmla="*/ 1015747 w 2173032"/>
                <a:gd name="connsiteY62" fmla="*/ 1009701 h 1836283"/>
                <a:gd name="connsiteX63" fmla="*/ 1113378 w 2173032"/>
                <a:gd name="connsiteY63" fmla="*/ 933501 h 1836283"/>
                <a:gd name="connsiteX64" fmla="*/ 1172909 w 2173032"/>
                <a:gd name="connsiteY64" fmla="*/ 883495 h 1836283"/>
                <a:gd name="connsiteX65" fmla="*/ 1213390 w 2173032"/>
                <a:gd name="connsiteY65" fmla="*/ 854920 h 1836283"/>
                <a:gd name="connsiteX66" fmla="*/ 1256254 w 2173032"/>
                <a:gd name="connsiteY66" fmla="*/ 845394 h 1836283"/>
                <a:gd name="connsiteX67" fmla="*/ 1311022 w 2173032"/>
                <a:gd name="connsiteY67" fmla="*/ 881114 h 1836283"/>
                <a:gd name="connsiteX68" fmla="*/ 1358647 w 2173032"/>
                <a:gd name="connsiteY68" fmla="*/ 919213 h 1836283"/>
                <a:gd name="connsiteX69" fmla="*/ 1439609 w 2173032"/>
                <a:gd name="connsiteY69" fmla="*/ 978745 h 1836283"/>
                <a:gd name="connsiteX70" fmla="*/ 1539622 w 2173032"/>
                <a:gd name="connsiteY70" fmla="*/ 1050182 h 1836283"/>
                <a:gd name="connsiteX71" fmla="*/ 1620585 w 2173032"/>
                <a:gd name="connsiteY71" fmla="*/ 1095426 h 1836283"/>
                <a:gd name="connsiteX72" fmla="*/ 1732503 w 2173032"/>
                <a:gd name="connsiteY72" fmla="*/ 1159720 h 1836283"/>
                <a:gd name="connsiteX73" fmla="*/ 1834896 w 2173032"/>
                <a:gd name="connsiteY73" fmla="*/ 1228776 h 1836283"/>
                <a:gd name="connsiteX74" fmla="*/ 1946816 w 2173032"/>
                <a:gd name="connsiteY74" fmla="*/ 1307356 h 1836283"/>
                <a:gd name="connsiteX75" fmla="*/ 2051589 w 2173032"/>
                <a:gd name="connsiteY75" fmla="*/ 1390701 h 1836283"/>
                <a:gd name="connsiteX76" fmla="*/ 2115883 w 2173032"/>
                <a:gd name="connsiteY76" fmla="*/ 1457376 h 1836283"/>
                <a:gd name="connsiteX77" fmla="*/ 2173032 w 2173032"/>
                <a:gd name="connsiteY77" fmla="*/ 1519288 h 1836283"/>
                <a:gd name="connsiteX0" fmla="*/ 1868233 w 2176639"/>
                <a:gd name="connsiteY0" fmla="*/ 2435 h 1836283"/>
                <a:gd name="connsiteX1" fmla="*/ 1884902 w 2176639"/>
                <a:gd name="connsiteY1" fmla="*/ 54823 h 1836283"/>
                <a:gd name="connsiteX2" fmla="*/ 1820608 w 2176639"/>
                <a:gd name="connsiteY2" fmla="*/ 116735 h 1836283"/>
                <a:gd name="connsiteX3" fmla="*/ 1758696 w 2176639"/>
                <a:gd name="connsiteY3" fmla="*/ 190554 h 1836283"/>
                <a:gd name="connsiteX4" fmla="*/ 1696783 w 2176639"/>
                <a:gd name="connsiteY4" fmla="*/ 261991 h 1836283"/>
                <a:gd name="connsiteX5" fmla="*/ 1606296 w 2176639"/>
                <a:gd name="connsiteY5" fmla="*/ 352479 h 1836283"/>
                <a:gd name="connsiteX6" fmla="*/ 1542002 w 2176639"/>
                <a:gd name="connsiteY6" fmla="*/ 414391 h 1836283"/>
                <a:gd name="connsiteX7" fmla="*/ 1463421 w 2176639"/>
                <a:gd name="connsiteY7" fmla="*/ 483448 h 1836283"/>
                <a:gd name="connsiteX8" fmla="*/ 1372933 w 2176639"/>
                <a:gd name="connsiteY8" fmla="*/ 571554 h 1836283"/>
                <a:gd name="connsiteX9" fmla="*/ 1308640 w 2176639"/>
                <a:gd name="connsiteY9" fmla="*/ 616798 h 1836283"/>
                <a:gd name="connsiteX10" fmla="*/ 1265777 w 2176639"/>
                <a:gd name="connsiteY10" fmla="*/ 642991 h 1836283"/>
                <a:gd name="connsiteX11" fmla="*/ 1225296 w 2176639"/>
                <a:gd name="connsiteY11" fmla="*/ 647754 h 1836283"/>
                <a:gd name="connsiteX12" fmla="*/ 1177671 w 2176639"/>
                <a:gd name="connsiteY12" fmla="*/ 628704 h 1836283"/>
                <a:gd name="connsiteX13" fmla="*/ 1120521 w 2176639"/>
                <a:gd name="connsiteY13" fmla="*/ 590604 h 1836283"/>
                <a:gd name="connsiteX14" fmla="*/ 1037177 w 2176639"/>
                <a:gd name="connsiteY14" fmla="*/ 519166 h 1836283"/>
                <a:gd name="connsiteX15" fmla="*/ 915733 w 2176639"/>
                <a:gd name="connsiteY15" fmla="*/ 404866 h 1836283"/>
                <a:gd name="connsiteX16" fmla="*/ 837152 w 2176639"/>
                <a:gd name="connsiteY16" fmla="*/ 323904 h 1836283"/>
                <a:gd name="connsiteX17" fmla="*/ 770477 w 2176639"/>
                <a:gd name="connsiteY17" fmla="*/ 247704 h 1836283"/>
                <a:gd name="connsiteX18" fmla="*/ 682371 w 2176639"/>
                <a:gd name="connsiteY18" fmla="*/ 147691 h 1836283"/>
                <a:gd name="connsiteX19" fmla="*/ 627602 w 2176639"/>
                <a:gd name="connsiteY19" fmla="*/ 81016 h 1836283"/>
                <a:gd name="connsiteX20" fmla="*/ 599027 w 2176639"/>
                <a:gd name="connsiteY20" fmla="*/ 52441 h 1836283"/>
                <a:gd name="connsiteX21" fmla="*/ 596646 w 2176639"/>
                <a:gd name="connsiteY21" fmla="*/ 54 h 1836283"/>
                <a:gd name="connsiteX22" fmla="*/ 341852 w 2176639"/>
                <a:gd name="connsiteY22" fmla="*/ 42916 h 1836283"/>
                <a:gd name="connsiteX23" fmla="*/ 384715 w 2176639"/>
                <a:gd name="connsiteY23" fmla="*/ 64348 h 1836283"/>
                <a:gd name="connsiteX24" fmla="*/ 432340 w 2176639"/>
                <a:gd name="connsiteY24" fmla="*/ 121498 h 1836283"/>
                <a:gd name="connsiteX25" fmla="*/ 477583 w 2176639"/>
                <a:gd name="connsiteY25" fmla="*/ 185791 h 1836283"/>
                <a:gd name="connsiteX26" fmla="*/ 565690 w 2176639"/>
                <a:gd name="connsiteY26" fmla="*/ 266754 h 1836283"/>
                <a:gd name="connsiteX27" fmla="*/ 610933 w 2176639"/>
                <a:gd name="connsiteY27" fmla="*/ 321523 h 1836283"/>
                <a:gd name="connsiteX28" fmla="*/ 651415 w 2176639"/>
                <a:gd name="connsiteY28" fmla="*/ 364385 h 1836283"/>
                <a:gd name="connsiteX29" fmla="*/ 708565 w 2176639"/>
                <a:gd name="connsiteY29" fmla="*/ 414391 h 1836283"/>
                <a:gd name="connsiteX30" fmla="*/ 753808 w 2176639"/>
                <a:gd name="connsiteY30" fmla="*/ 473923 h 1836283"/>
                <a:gd name="connsiteX31" fmla="*/ 818102 w 2176639"/>
                <a:gd name="connsiteY31" fmla="*/ 538216 h 1836283"/>
                <a:gd name="connsiteX32" fmla="*/ 860965 w 2176639"/>
                <a:gd name="connsiteY32" fmla="*/ 578698 h 1836283"/>
                <a:gd name="connsiteX33" fmla="*/ 903827 w 2176639"/>
                <a:gd name="connsiteY33" fmla="*/ 626323 h 1836283"/>
                <a:gd name="connsiteX34" fmla="*/ 963358 w 2176639"/>
                <a:gd name="connsiteY34" fmla="*/ 671566 h 1836283"/>
                <a:gd name="connsiteX35" fmla="*/ 1003840 w 2176639"/>
                <a:gd name="connsiteY35" fmla="*/ 728716 h 1836283"/>
                <a:gd name="connsiteX36" fmla="*/ 1015746 w 2176639"/>
                <a:gd name="connsiteY36" fmla="*/ 778723 h 1836283"/>
                <a:gd name="connsiteX37" fmla="*/ 1010983 w 2176639"/>
                <a:gd name="connsiteY37" fmla="*/ 828729 h 1836283"/>
                <a:gd name="connsiteX38" fmla="*/ 994315 w 2176639"/>
                <a:gd name="connsiteY38" fmla="*/ 893023 h 1836283"/>
                <a:gd name="connsiteX39" fmla="*/ 927640 w 2176639"/>
                <a:gd name="connsiteY39" fmla="*/ 945410 h 1836283"/>
                <a:gd name="connsiteX40" fmla="*/ 818102 w 2176639"/>
                <a:gd name="connsiteY40" fmla="*/ 995416 h 1836283"/>
                <a:gd name="connsiteX41" fmla="*/ 706183 w 2176639"/>
                <a:gd name="connsiteY41" fmla="*/ 1045423 h 1836283"/>
                <a:gd name="connsiteX42" fmla="*/ 568071 w 2176639"/>
                <a:gd name="connsiteY42" fmla="*/ 1114479 h 1836283"/>
                <a:gd name="connsiteX43" fmla="*/ 444246 w 2176639"/>
                <a:gd name="connsiteY43" fmla="*/ 1185916 h 1836283"/>
                <a:gd name="connsiteX44" fmla="*/ 322801 w 2176639"/>
                <a:gd name="connsiteY44" fmla="*/ 1266878 h 1836283"/>
                <a:gd name="connsiteX45" fmla="*/ 156114 w 2176639"/>
                <a:gd name="connsiteY45" fmla="*/ 1409753 h 1836283"/>
                <a:gd name="connsiteX46" fmla="*/ 70391 w 2176639"/>
                <a:gd name="connsiteY46" fmla="*/ 1514531 h 1836283"/>
                <a:gd name="connsiteX47" fmla="*/ 29909 w 2176639"/>
                <a:gd name="connsiteY47" fmla="*/ 1571680 h 1836283"/>
                <a:gd name="connsiteX48" fmla="*/ 1334 w 2176639"/>
                <a:gd name="connsiteY48" fmla="*/ 1652642 h 1836283"/>
                <a:gd name="connsiteX49" fmla="*/ 6096 w 2176639"/>
                <a:gd name="connsiteY49" fmla="*/ 1724078 h 1836283"/>
                <a:gd name="connsiteX50" fmla="*/ 32290 w 2176639"/>
                <a:gd name="connsiteY50" fmla="*/ 1790752 h 1836283"/>
                <a:gd name="connsiteX51" fmla="*/ 60866 w 2176639"/>
                <a:gd name="connsiteY51" fmla="*/ 1835996 h 1836283"/>
                <a:gd name="connsiteX52" fmla="*/ 332328 w 2176639"/>
                <a:gd name="connsiteY52" fmla="*/ 1700264 h 1836283"/>
                <a:gd name="connsiteX53" fmla="*/ 301372 w 2176639"/>
                <a:gd name="connsiteY53" fmla="*/ 1647875 h 1836283"/>
                <a:gd name="connsiteX54" fmla="*/ 301372 w 2176639"/>
                <a:gd name="connsiteY54" fmla="*/ 1569295 h 1836283"/>
                <a:gd name="connsiteX55" fmla="*/ 329947 w 2176639"/>
                <a:gd name="connsiteY55" fmla="*/ 1502619 h 1836283"/>
                <a:gd name="connsiteX56" fmla="*/ 406147 w 2176639"/>
                <a:gd name="connsiteY56" fmla="*/ 1419276 h 1836283"/>
                <a:gd name="connsiteX57" fmla="*/ 475204 w 2176639"/>
                <a:gd name="connsiteY57" fmla="*/ 1352601 h 1836283"/>
                <a:gd name="connsiteX58" fmla="*/ 558547 w 2176639"/>
                <a:gd name="connsiteY58" fmla="*/ 1295451 h 1836283"/>
                <a:gd name="connsiteX59" fmla="*/ 672847 w 2176639"/>
                <a:gd name="connsiteY59" fmla="*/ 1214489 h 1836283"/>
                <a:gd name="connsiteX60" fmla="*/ 782384 w 2176639"/>
                <a:gd name="connsiteY60" fmla="*/ 1150195 h 1836283"/>
                <a:gd name="connsiteX61" fmla="*/ 908591 w 2176639"/>
                <a:gd name="connsiteY61" fmla="*/ 1076375 h 1836283"/>
                <a:gd name="connsiteX62" fmla="*/ 1015747 w 2176639"/>
                <a:gd name="connsiteY62" fmla="*/ 1009701 h 1836283"/>
                <a:gd name="connsiteX63" fmla="*/ 1113378 w 2176639"/>
                <a:gd name="connsiteY63" fmla="*/ 933501 h 1836283"/>
                <a:gd name="connsiteX64" fmla="*/ 1172909 w 2176639"/>
                <a:gd name="connsiteY64" fmla="*/ 883495 h 1836283"/>
                <a:gd name="connsiteX65" fmla="*/ 1213390 w 2176639"/>
                <a:gd name="connsiteY65" fmla="*/ 854920 h 1836283"/>
                <a:gd name="connsiteX66" fmla="*/ 1256254 w 2176639"/>
                <a:gd name="connsiteY66" fmla="*/ 845394 h 1836283"/>
                <a:gd name="connsiteX67" fmla="*/ 1311022 w 2176639"/>
                <a:gd name="connsiteY67" fmla="*/ 881114 h 1836283"/>
                <a:gd name="connsiteX68" fmla="*/ 1358647 w 2176639"/>
                <a:gd name="connsiteY68" fmla="*/ 919213 h 1836283"/>
                <a:gd name="connsiteX69" fmla="*/ 1439609 w 2176639"/>
                <a:gd name="connsiteY69" fmla="*/ 978745 h 1836283"/>
                <a:gd name="connsiteX70" fmla="*/ 1539622 w 2176639"/>
                <a:gd name="connsiteY70" fmla="*/ 1050182 h 1836283"/>
                <a:gd name="connsiteX71" fmla="*/ 1620585 w 2176639"/>
                <a:gd name="connsiteY71" fmla="*/ 1095426 h 1836283"/>
                <a:gd name="connsiteX72" fmla="*/ 1732503 w 2176639"/>
                <a:gd name="connsiteY72" fmla="*/ 1159720 h 1836283"/>
                <a:gd name="connsiteX73" fmla="*/ 1834896 w 2176639"/>
                <a:gd name="connsiteY73" fmla="*/ 1228776 h 1836283"/>
                <a:gd name="connsiteX74" fmla="*/ 1946816 w 2176639"/>
                <a:gd name="connsiteY74" fmla="*/ 1307356 h 1836283"/>
                <a:gd name="connsiteX75" fmla="*/ 2051589 w 2176639"/>
                <a:gd name="connsiteY75" fmla="*/ 1390701 h 1836283"/>
                <a:gd name="connsiteX76" fmla="*/ 2115883 w 2176639"/>
                <a:gd name="connsiteY76" fmla="*/ 1457376 h 1836283"/>
                <a:gd name="connsiteX77" fmla="*/ 2173032 w 2176639"/>
                <a:gd name="connsiteY77" fmla="*/ 1519288 h 1836283"/>
                <a:gd name="connsiteX78" fmla="*/ 2170650 w 2176639"/>
                <a:gd name="connsiteY78" fmla="*/ 1524051 h 1836283"/>
                <a:gd name="connsiteX0" fmla="*/ 1868233 w 2187348"/>
                <a:gd name="connsiteY0" fmla="*/ 2435 h 1836283"/>
                <a:gd name="connsiteX1" fmla="*/ 1884902 w 2187348"/>
                <a:gd name="connsiteY1" fmla="*/ 54823 h 1836283"/>
                <a:gd name="connsiteX2" fmla="*/ 1820608 w 2187348"/>
                <a:gd name="connsiteY2" fmla="*/ 116735 h 1836283"/>
                <a:gd name="connsiteX3" fmla="*/ 1758696 w 2187348"/>
                <a:gd name="connsiteY3" fmla="*/ 190554 h 1836283"/>
                <a:gd name="connsiteX4" fmla="*/ 1696783 w 2187348"/>
                <a:gd name="connsiteY4" fmla="*/ 261991 h 1836283"/>
                <a:gd name="connsiteX5" fmla="*/ 1606296 w 2187348"/>
                <a:gd name="connsiteY5" fmla="*/ 352479 h 1836283"/>
                <a:gd name="connsiteX6" fmla="*/ 1542002 w 2187348"/>
                <a:gd name="connsiteY6" fmla="*/ 414391 h 1836283"/>
                <a:gd name="connsiteX7" fmla="*/ 1463421 w 2187348"/>
                <a:gd name="connsiteY7" fmla="*/ 483448 h 1836283"/>
                <a:gd name="connsiteX8" fmla="*/ 1372933 w 2187348"/>
                <a:gd name="connsiteY8" fmla="*/ 571554 h 1836283"/>
                <a:gd name="connsiteX9" fmla="*/ 1308640 w 2187348"/>
                <a:gd name="connsiteY9" fmla="*/ 616798 h 1836283"/>
                <a:gd name="connsiteX10" fmla="*/ 1265777 w 2187348"/>
                <a:gd name="connsiteY10" fmla="*/ 642991 h 1836283"/>
                <a:gd name="connsiteX11" fmla="*/ 1225296 w 2187348"/>
                <a:gd name="connsiteY11" fmla="*/ 647754 h 1836283"/>
                <a:gd name="connsiteX12" fmla="*/ 1177671 w 2187348"/>
                <a:gd name="connsiteY12" fmla="*/ 628704 h 1836283"/>
                <a:gd name="connsiteX13" fmla="*/ 1120521 w 2187348"/>
                <a:gd name="connsiteY13" fmla="*/ 590604 h 1836283"/>
                <a:gd name="connsiteX14" fmla="*/ 1037177 w 2187348"/>
                <a:gd name="connsiteY14" fmla="*/ 519166 h 1836283"/>
                <a:gd name="connsiteX15" fmla="*/ 915733 w 2187348"/>
                <a:gd name="connsiteY15" fmla="*/ 404866 h 1836283"/>
                <a:gd name="connsiteX16" fmla="*/ 837152 w 2187348"/>
                <a:gd name="connsiteY16" fmla="*/ 323904 h 1836283"/>
                <a:gd name="connsiteX17" fmla="*/ 770477 w 2187348"/>
                <a:gd name="connsiteY17" fmla="*/ 247704 h 1836283"/>
                <a:gd name="connsiteX18" fmla="*/ 682371 w 2187348"/>
                <a:gd name="connsiteY18" fmla="*/ 147691 h 1836283"/>
                <a:gd name="connsiteX19" fmla="*/ 627602 w 2187348"/>
                <a:gd name="connsiteY19" fmla="*/ 81016 h 1836283"/>
                <a:gd name="connsiteX20" fmla="*/ 599027 w 2187348"/>
                <a:gd name="connsiteY20" fmla="*/ 52441 h 1836283"/>
                <a:gd name="connsiteX21" fmla="*/ 596646 w 2187348"/>
                <a:gd name="connsiteY21" fmla="*/ 54 h 1836283"/>
                <a:gd name="connsiteX22" fmla="*/ 341852 w 2187348"/>
                <a:gd name="connsiteY22" fmla="*/ 42916 h 1836283"/>
                <a:gd name="connsiteX23" fmla="*/ 384715 w 2187348"/>
                <a:gd name="connsiteY23" fmla="*/ 64348 h 1836283"/>
                <a:gd name="connsiteX24" fmla="*/ 432340 w 2187348"/>
                <a:gd name="connsiteY24" fmla="*/ 121498 h 1836283"/>
                <a:gd name="connsiteX25" fmla="*/ 477583 w 2187348"/>
                <a:gd name="connsiteY25" fmla="*/ 185791 h 1836283"/>
                <a:gd name="connsiteX26" fmla="*/ 565690 w 2187348"/>
                <a:gd name="connsiteY26" fmla="*/ 266754 h 1836283"/>
                <a:gd name="connsiteX27" fmla="*/ 610933 w 2187348"/>
                <a:gd name="connsiteY27" fmla="*/ 321523 h 1836283"/>
                <a:gd name="connsiteX28" fmla="*/ 651415 w 2187348"/>
                <a:gd name="connsiteY28" fmla="*/ 364385 h 1836283"/>
                <a:gd name="connsiteX29" fmla="*/ 708565 w 2187348"/>
                <a:gd name="connsiteY29" fmla="*/ 414391 h 1836283"/>
                <a:gd name="connsiteX30" fmla="*/ 753808 w 2187348"/>
                <a:gd name="connsiteY30" fmla="*/ 473923 h 1836283"/>
                <a:gd name="connsiteX31" fmla="*/ 818102 w 2187348"/>
                <a:gd name="connsiteY31" fmla="*/ 538216 h 1836283"/>
                <a:gd name="connsiteX32" fmla="*/ 860965 w 2187348"/>
                <a:gd name="connsiteY32" fmla="*/ 578698 h 1836283"/>
                <a:gd name="connsiteX33" fmla="*/ 903827 w 2187348"/>
                <a:gd name="connsiteY33" fmla="*/ 626323 h 1836283"/>
                <a:gd name="connsiteX34" fmla="*/ 963358 w 2187348"/>
                <a:gd name="connsiteY34" fmla="*/ 671566 h 1836283"/>
                <a:gd name="connsiteX35" fmla="*/ 1003840 w 2187348"/>
                <a:gd name="connsiteY35" fmla="*/ 728716 h 1836283"/>
                <a:gd name="connsiteX36" fmla="*/ 1015746 w 2187348"/>
                <a:gd name="connsiteY36" fmla="*/ 778723 h 1836283"/>
                <a:gd name="connsiteX37" fmla="*/ 1010983 w 2187348"/>
                <a:gd name="connsiteY37" fmla="*/ 828729 h 1836283"/>
                <a:gd name="connsiteX38" fmla="*/ 994315 w 2187348"/>
                <a:gd name="connsiteY38" fmla="*/ 893023 h 1836283"/>
                <a:gd name="connsiteX39" fmla="*/ 927640 w 2187348"/>
                <a:gd name="connsiteY39" fmla="*/ 945410 h 1836283"/>
                <a:gd name="connsiteX40" fmla="*/ 818102 w 2187348"/>
                <a:gd name="connsiteY40" fmla="*/ 995416 h 1836283"/>
                <a:gd name="connsiteX41" fmla="*/ 706183 w 2187348"/>
                <a:gd name="connsiteY41" fmla="*/ 1045423 h 1836283"/>
                <a:gd name="connsiteX42" fmla="*/ 568071 w 2187348"/>
                <a:gd name="connsiteY42" fmla="*/ 1114479 h 1836283"/>
                <a:gd name="connsiteX43" fmla="*/ 444246 w 2187348"/>
                <a:gd name="connsiteY43" fmla="*/ 1185916 h 1836283"/>
                <a:gd name="connsiteX44" fmla="*/ 322801 w 2187348"/>
                <a:gd name="connsiteY44" fmla="*/ 1266878 h 1836283"/>
                <a:gd name="connsiteX45" fmla="*/ 156114 w 2187348"/>
                <a:gd name="connsiteY45" fmla="*/ 1409753 h 1836283"/>
                <a:gd name="connsiteX46" fmla="*/ 70391 w 2187348"/>
                <a:gd name="connsiteY46" fmla="*/ 1514531 h 1836283"/>
                <a:gd name="connsiteX47" fmla="*/ 29909 w 2187348"/>
                <a:gd name="connsiteY47" fmla="*/ 1571680 h 1836283"/>
                <a:gd name="connsiteX48" fmla="*/ 1334 w 2187348"/>
                <a:gd name="connsiteY48" fmla="*/ 1652642 h 1836283"/>
                <a:gd name="connsiteX49" fmla="*/ 6096 w 2187348"/>
                <a:gd name="connsiteY49" fmla="*/ 1724078 h 1836283"/>
                <a:gd name="connsiteX50" fmla="*/ 32290 w 2187348"/>
                <a:gd name="connsiteY50" fmla="*/ 1790752 h 1836283"/>
                <a:gd name="connsiteX51" fmla="*/ 60866 w 2187348"/>
                <a:gd name="connsiteY51" fmla="*/ 1835996 h 1836283"/>
                <a:gd name="connsiteX52" fmla="*/ 332328 w 2187348"/>
                <a:gd name="connsiteY52" fmla="*/ 1700264 h 1836283"/>
                <a:gd name="connsiteX53" fmla="*/ 301372 w 2187348"/>
                <a:gd name="connsiteY53" fmla="*/ 1647875 h 1836283"/>
                <a:gd name="connsiteX54" fmla="*/ 301372 w 2187348"/>
                <a:gd name="connsiteY54" fmla="*/ 1569295 h 1836283"/>
                <a:gd name="connsiteX55" fmla="*/ 329947 w 2187348"/>
                <a:gd name="connsiteY55" fmla="*/ 1502619 h 1836283"/>
                <a:gd name="connsiteX56" fmla="*/ 406147 w 2187348"/>
                <a:gd name="connsiteY56" fmla="*/ 1419276 h 1836283"/>
                <a:gd name="connsiteX57" fmla="*/ 475204 w 2187348"/>
                <a:gd name="connsiteY57" fmla="*/ 1352601 h 1836283"/>
                <a:gd name="connsiteX58" fmla="*/ 558547 w 2187348"/>
                <a:gd name="connsiteY58" fmla="*/ 1295451 h 1836283"/>
                <a:gd name="connsiteX59" fmla="*/ 672847 w 2187348"/>
                <a:gd name="connsiteY59" fmla="*/ 1214489 h 1836283"/>
                <a:gd name="connsiteX60" fmla="*/ 782384 w 2187348"/>
                <a:gd name="connsiteY60" fmla="*/ 1150195 h 1836283"/>
                <a:gd name="connsiteX61" fmla="*/ 908591 w 2187348"/>
                <a:gd name="connsiteY61" fmla="*/ 1076375 h 1836283"/>
                <a:gd name="connsiteX62" fmla="*/ 1015747 w 2187348"/>
                <a:gd name="connsiteY62" fmla="*/ 1009701 h 1836283"/>
                <a:gd name="connsiteX63" fmla="*/ 1113378 w 2187348"/>
                <a:gd name="connsiteY63" fmla="*/ 933501 h 1836283"/>
                <a:gd name="connsiteX64" fmla="*/ 1172909 w 2187348"/>
                <a:gd name="connsiteY64" fmla="*/ 883495 h 1836283"/>
                <a:gd name="connsiteX65" fmla="*/ 1213390 w 2187348"/>
                <a:gd name="connsiteY65" fmla="*/ 854920 h 1836283"/>
                <a:gd name="connsiteX66" fmla="*/ 1256254 w 2187348"/>
                <a:gd name="connsiteY66" fmla="*/ 845394 h 1836283"/>
                <a:gd name="connsiteX67" fmla="*/ 1311022 w 2187348"/>
                <a:gd name="connsiteY67" fmla="*/ 881114 h 1836283"/>
                <a:gd name="connsiteX68" fmla="*/ 1358647 w 2187348"/>
                <a:gd name="connsiteY68" fmla="*/ 919213 h 1836283"/>
                <a:gd name="connsiteX69" fmla="*/ 1439609 w 2187348"/>
                <a:gd name="connsiteY69" fmla="*/ 978745 h 1836283"/>
                <a:gd name="connsiteX70" fmla="*/ 1539622 w 2187348"/>
                <a:gd name="connsiteY70" fmla="*/ 1050182 h 1836283"/>
                <a:gd name="connsiteX71" fmla="*/ 1620585 w 2187348"/>
                <a:gd name="connsiteY71" fmla="*/ 1095426 h 1836283"/>
                <a:gd name="connsiteX72" fmla="*/ 1732503 w 2187348"/>
                <a:gd name="connsiteY72" fmla="*/ 1159720 h 1836283"/>
                <a:gd name="connsiteX73" fmla="*/ 1834896 w 2187348"/>
                <a:gd name="connsiteY73" fmla="*/ 1228776 h 1836283"/>
                <a:gd name="connsiteX74" fmla="*/ 1946816 w 2187348"/>
                <a:gd name="connsiteY74" fmla="*/ 1307356 h 1836283"/>
                <a:gd name="connsiteX75" fmla="*/ 2051589 w 2187348"/>
                <a:gd name="connsiteY75" fmla="*/ 1390701 h 1836283"/>
                <a:gd name="connsiteX76" fmla="*/ 2115883 w 2187348"/>
                <a:gd name="connsiteY76" fmla="*/ 1457376 h 1836283"/>
                <a:gd name="connsiteX77" fmla="*/ 2173032 w 2187348"/>
                <a:gd name="connsiteY77" fmla="*/ 1519288 h 1836283"/>
                <a:gd name="connsiteX78" fmla="*/ 2187318 w 2187348"/>
                <a:gd name="connsiteY78" fmla="*/ 1590726 h 1836283"/>
                <a:gd name="connsiteX0" fmla="*/ 1868233 w 2187331"/>
                <a:gd name="connsiteY0" fmla="*/ 2435 h 1836283"/>
                <a:gd name="connsiteX1" fmla="*/ 1884902 w 2187331"/>
                <a:gd name="connsiteY1" fmla="*/ 54823 h 1836283"/>
                <a:gd name="connsiteX2" fmla="*/ 1820608 w 2187331"/>
                <a:gd name="connsiteY2" fmla="*/ 116735 h 1836283"/>
                <a:gd name="connsiteX3" fmla="*/ 1758696 w 2187331"/>
                <a:gd name="connsiteY3" fmla="*/ 190554 h 1836283"/>
                <a:gd name="connsiteX4" fmla="*/ 1696783 w 2187331"/>
                <a:gd name="connsiteY4" fmla="*/ 261991 h 1836283"/>
                <a:gd name="connsiteX5" fmla="*/ 1606296 w 2187331"/>
                <a:gd name="connsiteY5" fmla="*/ 352479 h 1836283"/>
                <a:gd name="connsiteX6" fmla="*/ 1542002 w 2187331"/>
                <a:gd name="connsiteY6" fmla="*/ 414391 h 1836283"/>
                <a:gd name="connsiteX7" fmla="*/ 1463421 w 2187331"/>
                <a:gd name="connsiteY7" fmla="*/ 483448 h 1836283"/>
                <a:gd name="connsiteX8" fmla="*/ 1372933 w 2187331"/>
                <a:gd name="connsiteY8" fmla="*/ 571554 h 1836283"/>
                <a:gd name="connsiteX9" fmla="*/ 1308640 w 2187331"/>
                <a:gd name="connsiteY9" fmla="*/ 616798 h 1836283"/>
                <a:gd name="connsiteX10" fmla="*/ 1265777 w 2187331"/>
                <a:gd name="connsiteY10" fmla="*/ 642991 h 1836283"/>
                <a:gd name="connsiteX11" fmla="*/ 1225296 w 2187331"/>
                <a:gd name="connsiteY11" fmla="*/ 647754 h 1836283"/>
                <a:gd name="connsiteX12" fmla="*/ 1177671 w 2187331"/>
                <a:gd name="connsiteY12" fmla="*/ 628704 h 1836283"/>
                <a:gd name="connsiteX13" fmla="*/ 1120521 w 2187331"/>
                <a:gd name="connsiteY13" fmla="*/ 590604 h 1836283"/>
                <a:gd name="connsiteX14" fmla="*/ 1037177 w 2187331"/>
                <a:gd name="connsiteY14" fmla="*/ 519166 h 1836283"/>
                <a:gd name="connsiteX15" fmla="*/ 915733 w 2187331"/>
                <a:gd name="connsiteY15" fmla="*/ 404866 h 1836283"/>
                <a:gd name="connsiteX16" fmla="*/ 837152 w 2187331"/>
                <a:gd name="connsiteY16" fmla="*/ 323904 h 1836283"/>
                <a:gd name="connsiteX17" fmla="*/ 770477 w 2187331"/>
                <a:gd name="connsiteY17" fmla="*/ 247704 h 1836283"/>
                <a:gd name="connsiteX18" fmla="*/ 682371 w 2187331"/>
                <a:gd name="connsiteY18" fmla="*/ 147691 h 1836283"/>
                <a:gd name="connsiteX19" fmla="*/ 627602 w 2187331"/>
                <a:gd name="connsiteY19" fmla="*/ 81016 h 1836283"/>
                <a:gd name="connsiteX20" fmla="*/ 599027 w 2187331"/>
                <a:gd name="connsiteY20" fmla="*/ 52441 h 1836283"/>
                <a:gd name="connsiteX21" fmla="*/ 596646 w 2187331"/>
                <a:gd name="connsiteY21" fmla="*/ 54 h 1836283"/>
                <a:gd name="connsiteX22" fmla="*/ 341852 w 2187331"/>
                <a:gd name="connsiteY22" fmla="*/ 42916 h 1836283"/>
                <a:gd name="connsiteX23" fmla="*/ 384715 w 2187331"/>
                <a:gd name="connsiteY23" fmla="*/ 64348 h 1836283"/>
                <a:gd name="connsiteX24" fmla="*/ 432340 w 2187331"/>
                <a:gd name="connsiteY24" fmla="*/ 121498 h 1836283"/>
                <a:gd name="connsiteX25" fmla="*/ 477583 w 2187331"/>
                <a:gd name="connsiteY25" fmla="*/ 185791 h 1836283"/>
                <a:gd name="connsiteX26" fmla="*/ 565690 w 2187331"/>
                <a:gd name="connsiteY26" fmla="*/ 266754 h 1836283"/>
                <a:gd name="connsiteX27" fmla="*/ 610933 w 2187331"/>
                <a:gd name="connsiteY27" fmla="*/ 321523 h 1836283"/>
                <a:gd name="connsiteX28" fmla="*/ 651415 w 2187331"/>
                <a:gd name="connsiteY28" fmla="*/ 364385 h 1836283"/>
                <a:gd name="connsiteX29" fmla="*/ 708565 w 2187331"/>
                <a:gd name="connsiteY29" fmla="*/ 414391 h 1836283"/>
                <a:gd name="connsiteX30" fmla="*/ 753808 w 2187331"/>
                <a:gd name="connsiteY30" fmla="*/ 473923 h 1836283"/>
                <a:gd name="connsiteX31" fmla="*/ 818102 w 2187331"/>
                <a:gd name="connsiteY31" fmla="*/ 538216 h 1836283"/>
                <a:gd name="connsiteX32" fmla="*/ 860965 w 2187331"/>
                <a:gd name="connsiteY32" fmla="*/ 578698 h 1836283"/>
                <a:gd name="connsiteX33" fmla="*/ 903827 w 2187331"/>
                <a:gd name="connsiteY33" fmla="*/ 626323 h 1836283"/>
                <a:gd name="connsiteX34" fmla="*/ 963358 w 2187331"/>
                <a:gd name="connsiteY34" fmla="*/ 671566 h 1836283"/>
                <a:gd name="connsiteX35" fmla="*/ 1003840 w 2187331"/>
                <a:gd name="connsiteY35" fmla="*/ 728716 h 1836283"/>
                <a:gd name="connsiteX36" fmla="*/ 1015746 w 2187331"/>
                <a:gd name="connsiteY36" fmla="*/ 778723 h 1836283"/>
                <a:gd name="connsiteX37" fmla="*/ 1010983 w 2187331"/>
                <a:gd name="connsiteY37" fmla="*/ 828729 h 1836283"/>
                <a:gd name="connsiteX38" fmla="*/ 994315 w 2187331"/>
                <a:gd name="connsiteY38" fmla="*/ 893023 h 1836283"/>
                <a:gd name="connsiteX39" fmla="*/ 927640 w 2187331"/>
                <a:gd name="connsiteY39" fmla="*/ 945410 h 1836283"/>
                <a:gd name="connsiteX40" fmla="*/ 818102 w 2187331"/>
                <a:gd name="connsiteY40" fmla="*/ 995416 h 1836283"/>
                <a:gd name="connsiteX41" fmla="*/ 706183 w 2187331"/>
                <a:gd name="connsiteY41" fmla="*/ 1045423 h 1836283"/>
                <a:gd name="connsiteX42" fmla="*/ 568071 w 2187331"/>
                <a:gd name="connsiteY42" fmla="*/ 1114479 h 1836283"/>
                <a:gd name="connsiteX43" fmla="*/ 444246 w 2187331"/>
                <a:gd name="connsiteY43" fmla="*/ 1185916 h 1836283"/>
                <a:gd name="connsiteX44" fmla="*/ 322801 w 2187331"/>
                <a:gd name="connsiteY44" fmla="*/ 1266878 h 1836283"/>
                <a:gd name="connsiteX45" fmla="*/ 156114 w 2187331"/>
                <a:gd name="connsiteY45" fmla="*/ 1409753 h 1836283"/>
                <a:gd name="connsiteX46" fmla="*/ 70391 w 2187331"/>
                <a:gd name="connsiteY46" fmla="*/ 1514531 h 1836283"/>
                <a:gd name="connsiteX47" fmla="*/ 29909 w 2187331"/>
                <a:gd name="connsiteY47" fmla="*/ 1571680 h 1836283"/>
                <a:gd name="connsiteX48" fmla="*/ 1334 w 2187331"/>
                <a:gd name="connsiteY48" fmla="*/ 1652642 h 1836283"/>
                <a:gd name="connsiteX49" fmla="*/ 6096 w 2187331"/>
                <a:gd name="connsiteY49" fmla="*/ 1724078 h 1836283"/>
                <a:gd name="connsiteX50" fmla="*/ 32290 w 2187331"/>
                <a:gd name="connsiteY50" fmla="*/ 1790752 h 1836283"/>
                <a:gd name="connsiteX51" fmla="*/ 60866 w 2187331"/>
                <a:gd name="connsiteY51" fmla="*/ 1835996 h 1836283"/>
                <a:gd name="connsiteX52" fmla="*/ 332328 w 2187331"/>
                <a:gd name="connsiteY52" fmla="*/ 1700264 h 1836283"/>
                <a:gd name="connsiteX53" fmla="*/ 301372 w 2187331"/>
                <a:gd name="connsiteY53" fmla="*/ 1647875 h 1836283"/>
                <a:gd name="connsiteX54" fmla="*/ 301372 w 2187331"/>
                <a:gd name="connsiteY54" fmla="*/ 1569295 h 1836283"/>
                <a:gd name="connsiteX55" fmla="*/ 329947 w 2187331"/>
                <a:gd name="connsiteY55" fmla="*/ 1502619 h 1836283"/>
                <a:gd name="connsiteX56" fmla="*/ 406147 w 2187331"/>
                <a:gd name="connsiteY56" fmla="*/ 1419276 h 1836283"/>
                <a:gd name="connsiteX57" fmla="*/ 475204 w 2187331"/>
                <a:gd name="connsiteY57" fmla="*/ 1352601 h 1836283"/>
                <a:gd name="connsiteX58" fmla="*/ 558547 w 2187331"/>
                <a:gd name="connsiteY58" fmla="*/ 1295451 h 1836283"/>
                <a:gd name="connsiteX59" fmla="*/ 672847 w 2187331"/>
                <a:gd name="connsiteY59" fmla="*/ 1214489 h 1836283"/>
                <a:gd name="connsiteX60" fmla="*/ 782384 w 2187331"/>
                <a:gd name="connsiteY60" fmla="*/ 1150195 h 1836283"/>
                <a:gd name="connsiteX61" fmla="*/ 908591 w 2187331"/>
                <a:gd name="connsiteY61" fmla="*/ 1076375 h 1836283"/>
                <a:gd name="connsiteX62" fmla="*/ 1015747 w 2187331"/>
                <a:gd name="connsiteY62" fmla="*/ 1009701 h 1836283"/>
                <a:gd name="connsiteX63" fmla="*/ 1113378 w 2187331"/>
                <a:gd name="connsiteY63" fmla="*/ 933501 h 1836283"/>
                <a:gd name="connsiteX64" fmla="*/ 1172909 w 2187331"/>
                <a:gd name="connsiteY64" fmla="*/ 883495 h 1836283"/>
                <a:gd name="connsiteX65" fmla="*/ 1213390 w 2187331"/>
                <a:gd name="connsiteY65" fmla="*/ 854920 h 1836283"/>
                <a:gd name="connsiteX66" fmla="*/ 1256254 w 2187331"/>
                <a:gd name="connsiteY66" fmla="*/ 845394 h 1836283"/>
                <a:gd name="connsiteX67" fmla="*/ 1311022 w 2187331"/>
                <a:gd name="connsiteY67" fmla="*/ 881114 h 1836283"/>
                <a:gd name="connsiteX68" fmla="*/ 1358647 w 2187331"/>
                <a:gd name="connsiteY68" fmla="*/ 919213 h 1836283"/>
                <a:gd name="connsiteX69" fmla="*/ 1439609 w 2187331"/>
                <a:gd name="connsiteY69" fmla="*/ 978745 h 1836283"/>
                <a:gd name="connsiteX70" fmla="*/ 1539622 w 2187331"/>
                <a:gd name="connsiteY70" fmla="*/ 1050182 h 1836283"/>
                <a:gd name="connsiteX71" fmla="*/ 1620585 w 2187331"/>
                <a:gd name="connsiteY71" fmla="*/ 1095426 h 1836283"/>
                <a:gd name="connsiteX72" fmla="*/ 1732503 w 2187331"/>
                <a:gd name="connsiteY72" fmla="*/ 1159720 h 1836283"/>
                <a:gd name="connsiteX73" fmla="*/ 1834896 w 2187331"/>
                <a:gd name="connsiteY73" fmla="*/ 1228776 h 1836283"/>
                <a:gd name="connsiteX74" fmla="*/ 1946816 w 2187331"/>
                <a:gd name="connsiteY74" fmla="*/ 1307356 h 1836283"/>
                <a:gd name="connsiteX75" fmla="*/ 2051589 w 2187331"/>
                <a:gd name="connsiteY75" fmla="*/ 1390701 h 1836283"/>
                <a:gd name="connsiteX76" fmla="*/ 2115883 w 2187331"/>
                <a:gd name="connsiteY76" fmla="*/ 1457376 h 1836283"/>
                <a:gd name="connsiteX77" fmla="*/ 2165888 w 2187331"/>
                <a:gd name="connsiteY77" fmla="*/ 1519288 h 1836283"/>
                <a:gd name="connsiteX78" fmla="*/ 2187318 w 2187331"/>
                <a:gd name="connsiteY78" fmla="*/ 1590726 h 1836283"/>
                <a:gd name="connsiteX0" fmla="*/ 1868233 w 2194463"/>
                <a:gd name="connsiteY0" fmla="*/ 2435 h 1836283"/>
                <a:gd name="connsiteX1" fmla="*/ 1884902 w 2194463"/>
                <a:gd name="connsiteY1" fmla="*/ 54823 h 1836283"/>
                <a:gd name="connsiteX2" fmla="*/ 1820608 w 2194463"/>
                <a:gd name="connsiteY2" fmla="*/ 116735 h 1836283"/>
                <a:gd name="connsiteX3" fmla="*/ 1758696 w 2194463"/>
                <a:gd name="connsiteY3" fmla="*/ 190554 h 1836283"/>
                <a:gd name="connsiteX4" fmla="*/ 1696783 w 2194463"/>
                <a:gd name="connsiteY4" fmla="*/ 261991 h 1836283"/>
                <a:gd name="connsiteX5" fmla="*/ 1606296 w 2194463"/>
                <a:gd name="connsiteY5" fmla="*/ 352479 h 1836283"/>
                <a:gd name="connsiteX6" fmla="*/ 1542002 w 2194463"/>
                <a:gd name="connsiteY6" fmla="*/ 414391 h 1836283"/>
                <a:gd name="connsiteX7" fmla="*/ 1463421 w 2194463"/>
                <a:gd name="connsiteY7" fmla="*/ 483448 h 1836283"/>
                <a:gd name="connsiteX8" fmla="*/ 1372933 w 2194463"/>
                <a:gd name="connsiteY8" fmla="*/ 571554 h 1836283"/>
                <a:gd name="connsiteX9" fmla="*/ 1308640 w 2194463"/>
                <a:gd name="connsiteY9" fmla="*/ 616798 h 1836283"/>
                <a:gd name="connsiteX10" fmla="*/ 1265777 w 2194463"/>
                <a:gd name="connsiteY10" fmla="*/ 642991 h 1836283"/>
                <a:gd name="connsiteX11" fmla="*/ 1225296 w 2194463"/>
                <a:gd name="connsiteY11" fmla="*/ 647754 h 1836283"/>
                <a:gd name="connsiteX12" fmla="*/ 1177671 w 2194463"/>
                <a:gd name="connsiteY12" fmla="*/ 628704 h 1836283"/>
                <a:gd name="connsiteX13" fmla="*/ 1120521 w 2194463"/>
                <a:gd name="connsiteY13" fmla="*/ 590604 h 1836283"/>
                <a:gd name="connsiteX14" fmla="*/ 1037177 w 2194463"/>
                <a:gd name="connsiteY14" fmla="*/ 519166 h 1836283"/>
                <a:gd name="connsiteX15" fmla="*/ 915733 w 2194463"/>
                <a:gd name="connsiteY15" fmla="*/ 404866 h 1836283"/>
                <a:gd name="connsiteX16" fmla="*/ 837152 w 2194463"/>
                <a:gd name="connsiteY16" fmla="*/ 323904 h 1836283"/>
                <a:gd name="connsiteX17" fmla="*/ 770477 w 2194463"/>
                <a:gd name="connsiteY17" fmla="*/ 247704 h 1836283"/>
                <a:gd name="connsiteX18" fmla="*/ 682371 w 2194463"/>
                <a:gd name="connsiteY18" fmla="*/ 147691 h 1836283"/>
                <a:gd name="connsiteX19" fmla="*/ 627602 w 2194463"/>
                <a:gd name="connsiteY19" fmla="*/ 81016 h 1836283"/>
                <a:gd name="connsiteX20" fmla="*/ 599027 w 2194463"/>
                <a:gd name="connsiteY20" fmla="*/ 52441 h 1836283"/>
                <a:gd name="connsiteX21" fmla="*/ 596646 w 2194463"/>
                <a:gd name="connsiteY21" fmla="*/ 54 h 1836283"/>
                <a:gd name="connsiteX22" fmla="*/ 341852 w 2194463"/>
                <a:gd name="connsiteY22" fmla="*/ 42916 h 1836283"/>
                <a:gd name="connsiteX23" fmla="*/ 384715 w 2194463"/>
                <a:gd name="connsiteY23" fmla="*/ 64348 h 1836283"/>
                <a:gd name="connsiteX24" fmla="*/ 432340 w 2194463"/>
                <a:gd name="connsiteY24" fmla="*/ 121498 h 1836283"/>
                <a:gd name="connsiteX25" fmla="*/ 477583 w 2194463"/>
                <a:gd name="connsiteY25" fmla="*/ 185791 h 1836283"/>
                <a:gd name="connsiteX26" fmla="*/ 565690 w 2194463"/>
                <a:gd name="connsiteY26" fmla="*/ 266754 h 1836283"/>
                <a:gd name="connsiteX27" fmla="*/ 610933 w 2194463"/>
                <a:gd name="connsiteY27" fmla="*/ 321523 h 1836283"/>
                <a:gd name="connsiteX28" fmla="*/ 651415 w 2194463"/>
                <a:gd name="connsiteY28" fmla="*/ 364385 h 1836283"/>
                <a:gd name="connsiteX29" fmla="*/ 708565 w 2194463"/>
                <a:gd name="connsiteY29" fmla="*/ 414391 h 1836283"/>
                <a:gd name="connsiteX30" fmla="*/ 753808 w 2194463"/>
                <a:gd name="connsiteY30" fmla="*/ 473923 h 1836283"/>
                <a:gd name="connsiteX31" fmla="*/ 818102 w 2194463"/>
                <a:gd name="connsiteY31" fmla="*/ 538216 h 1836283"/>
                <a:gd name="connsiteX32" fmla="*/ 860965 w 2194463"/>
                <a:gd name="connsiteY32" fmla="*/ 578698 h 1836283"/>
                <a:gd name="connsiteX33" fmla="*/ 903827 w 2194463"/>
                <a:gd name="connsiteY33" fmla="*/ 626323 h 1836283"/>
                <a:gd name="connsiteX34" fmla="*/ 963358 w 2194463"/>
                <a:gd name="connsiteY34" fmla="*/ 671566 h 1836283"/>
                <a:gd name="connsiteX35" fmla="*/ 1003840 w 2194463"/>
                <a:gd name="connsiteY35" fmla="*/ 728716 h 1836283"/>
                <a:gd name="connsiteX36" fmla="*/ 1015746 w 2194463"/>
                <a:gd name="connsiteY36" fmla="*/ 778723 h 1836283"/>
                <a:gd name="connsiteX37" fmla="*/ 1010983 w 2194463"/>
                <a:gd name="connsiteY37" fmla="*/ 828729 h 1836283"/>
                <a:gd name="connsiteX38" fmla="*/ 994315 w 2194463"/>
                <a:gd name="connsiteY38" fmla="*/ 893023 h 1836283"/>
                <a:gd name="connsiteX39" fmla="*/ 927640 w 2194463"/>
                <a:gd name="connsiteY39" fmla="*/ 945410 h 1836283"/>
                <a:gd name="connsiteX40" fmla="*/ 818102 w 2194463"/>
                <a:gd name="connsiteY40" fmla="*/ 995416 h 1836283"/>
                <a:gd name="connsiteX41" fmla="*/ 706183 w 2194463"/>
                <a:gd name="connsiteY41" fmla="*/ 1045423 h 1836283"/>
                <a:gd name="connsiteX42" fmla="*/ 568071 w 2194463"/>
                <a:gd name="connsiteY42" fmla="*/ 1114479 h 1836283"/>
                <a:gd name="connsiteX43" fmla="*/ 444246 w 2194463"/>
                <a:gd name="connsiteY43" fmla="*/ 1185916 h 1836283"/>
                <a:gd name="connsiteX44" fmla="*/ 322801 w 2194463"/>
                <a:gd name="connsiteY44" fmla="*/ 1266878 h 1836283"/>
                <a:gd name="connsiteX45" fmla="*/ 156114 w 2194463"/>
                <a:gd name="connsiteY45" fmla="*/ 1409753 h 1836283"/>
                <a:gd name="connsiteX46" fmla="*/ 70391 w 2194463"/>
                <a:gd name="connsiteY46" fmla="*/ 1514531 h 1836283"/>
                <a:gd name="connsiteX47" fmla="*/ 29909 w 2194463"/>
                <a:gd name="connsiteY47" fmla="*/ 1571680 h 1836283"/>
                <a:gd name="connsiteX48" fmla="*/ 1334 w 2194463"/>
                <a:gd name="connsiteY48" fmla="*/ 1652642 h 1836283"/>
                <a:gd name="connsiteX49" fmla="*/ 6096 w 2194463"/>
                <a:gd name="connsiteY49" fmla="*/ 1724078 h 1836283"/>
                <a:gd name="connsiteX50" fmla="*/ 32290 w 2194463"/>
                <a:gd name="connsiteY50" fmla="*/ 1790752 h 1836283"/>
                <a:gd name="connsiteX51" fmla="*/ 60866 w 2194463"/>
                <a:gd name="connsiteY51" fmla="*/ 1835996 h 1836283"/>
                <a:gd name="connsiteX52" fmla="*/ 332328 w 2194463"/>
                <a:gd name="connsiteY52" fmla="*/ 1700264 h 1836283"/>
                <a:gd name="connsiteX53" fmla="*/ 301372 w 2194463"/>
                <a:gd name="connsiteY53" fmla="*/ 1647875 h 1836283"/>
                <a:gd name="connsiteX54" fmla="*/ 301372 w 2194463"/>
                <a:gd name="connsiteY54" fmla="*/ 1569295 h 1836283"/>
                <a:gd name="connsiteX55" fmla="*/ 329947 w 2194463"/>
                <a:gd name="connsiteY55" fmla="*/ 1502619 h 1836283"/>
                <a:gd name="connsiteX56" fmla="*/ 406147 w 2194463"/>
                <a:gd name="connsiteY56" fmla="*/ 1419276 h 1836283"/>
                <a:gd name="connsiteX57" fmla="*/ 475204 w 2194463"/>
                <a:gd name="connsiteY57" fmla="*/ 1352601 h 1836283"/>
                <a:gd name="connsiteX58" fmla="*/ 558547 w 2194463"/>
                <a:gd name="connsiteY58" fmla="*/ 1295451 h 1836283"/>
                <a:gd name="connsiteX59" fmla="*/ 672847 w 2194463"/>
                <a:gd name="connsiteY59" fmla="*/ 1214489 h 1836283"/>
                <a:gd name="connsiteX60" fmla="*/ 782384 w 2194463"/>
                <a:gd name="connsiteY60" fmla="*/ 1150195 h 1836283"/>
                <a:gd name="connsiteX61" fmla="*/ 908591 w 2194463"/>
                <a:gd name="connsiteY61" fmla="*/ 1076375 h 1836283"/>
                <a:gd name="connsiteX62" fmla="*/ 1015747 w 2194463"/>
                <a:gd name="connsiteY62" fmla="*/ 1009701 h 1836283"/>
                <a:gd name="connsiteX63" fmla="*/ 1113378 w 2194463"/>
                <a:gd name="connsiteY63" fmla="*/ 933501 h 1836283"/>
                <a:gd name="connsiteX64" fmla="*/ 1172909 w 2194463"/>
                <a:gd name="connsiteY64" fmla="*/ 883495 h 1836283"/>
                <a:gd name="connsiteX65" fmla="*/ 1213390 w 2194463"/>
                <a:gd name="connsiteY65" fmla="*/ 854920 h 1836283"/>
                <a:gd name="connsiteX66" fmla="*/ 1256254 w 2194463"/>
                <a:gd name="connsiteY66" fmla="*/ 845394 h 1836283"/>
                <a:gd name="connsiteX67" fmla="*/ 1311022 w 2194463"/>
                <a:gd name="connsiteY67" fmla="*/ 881114 h 1836283"/>
                <a:gd name="connsiteX68" fmla="*/ 1358647 w 2194463"/>
                <a:gd name="connsiteY68" fmla="*/ 919213 h 1836283"/>
                <a:gd name="connsiteX69" fmla="*/ 1439609 w 2194463"/>
                <a:gd name="connsiteY69" fmla="*/ 978745 h 1836283"/>
                <a:gd name="connsiteX70" fmla="*/ 1539622 w 2194463"/>
                <a:gd name="connsiteY70" fmla="*/ 1050182 h 1836283"/>
                <a:gd name="connsiteX71" fmla="*/ 1620585 w 2194463"/>
                <a:gd name="connsiteY71" fmla="*/ 1095426 h 1836283"/>
                <a:gd name="connsiteX72" fmla="*/ 1732503 w 2194463"/>
                <a:gd name="connsiteY72" fmla="*/ 1159720 h 1836283"/>
                <a:gd name="connsiteX73" fmla="*/ 1834896 w 2194463"/>
                <a:gd name="connsiteY73" fmla="*/ 1228776 h 1836283"/>
                <a:gd name="connsiteX74" fmla="*/ 1946816 w 2194463"/>
                <a:gd name="connsiteY74" fmla="*/ 1307356 h 1836283"/>
                <a:gd name="connsiteX75" fmla="*/ 2051589 w 2194463"/>
                <a:gd name="connsiteY75" fmla="*/ 1390701 h 1836283"/>
                <a:gd name="connsiteX76" fmla="*/ 2115883 w 2194463"/>
                <a:gd name="connsiteY76" fmla="*/ 1457376 h 1836283"/>
                <a:gd name="connsiteX77" fmla="*/ 2165888 w 2194463"/>
                <a:gd name="connsiteY77" fmla="*/ 1519288 h 1836283"/>
                <a:gd name="connsiteX78" fmla="*/ 2187318 w 2194463"/>
                <a:gd name="connsiteY78" fmla="*/ 1590726 h 1836283"/>
                <a:gd name="connsiteX79" fmla="*/ 2194463 w 2194463"/>
                <a:gd name="connsiteY79" fmla="*/ 159787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80175 w 2188521"/>
                <a:gd name="connsiteY80" fmla="*/ 1650257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81" fmla="*/ 2153981 w 2188521"/>
                <a:gd name="connsiteY81" fmla="*/ 1693120 h 1836283"/>
                <a:gd name="connsiteX0" fmla="*/ 1868233 w 2411156"/>
                <a:gd name="connsiteY0" fmla="*/ 2435 h 1857426"/>
                <a:gd name="connsiteX1" fmla="*/ 1884902 w 2411156"/>
                <a:gd name="connsiteY1" fmla="*/ 54823 h 1857426"/>
                <a:gd name="connsiteX2" fmla="*/ 1820608 w 2411156"/>
                <a:gd name="connsiteY2" fmla="*/ 116735 h 1857426"/>
                <a:gd name="connsiteX3" fmla="*/ 1758696 w 2411156"/>
                <a:gd name="connsiteY3" fmla="*/ 190554 h 1857426"/>
                <a:gd name="connsiteX4" fmla="*/ 1696783 w 2411156"/>
                <a:gd name="connsiteY4" fmla="*/ 261991 h 1857426"/>
                <a:gd name="connsiteX5" fmla="*/ 1606296 w 2411156"/>
                <a:gd name="connsiteY5" fmla="*/ 352479 h 1857426"/>
                <a:gd name="connsiteX6" fmla="*/ 1542002 w 2411156"/>
                <a:gd name="connsiteY6" fmla="*/ 414391 h 1857426"/>
                <a:gd name="connsiteX7" fmla="*/ 1463421 w 2411156"/>
                <a:gd name="connsiteY7" fmla="*/ 483448 h 1857426"/>
                <a:gd name="connsiteX8" fmla="*/ 1372933 w 2411156"/>
                <a:gd name="connsiteY8" fmla="*/ 571554 h 1857426"/>
                <a:gd name="connsiteX9" fmla="*/ 1308640 w 2411156"/>
                <a:gd name="connsiteY9" fmla="*/ 616798 h 1857426"/>
                <a:gd name="connsiteX10" fmla="*/ 1265777 w 2411156"/>
                <a:gd name="connsiteY10" fmla="*/ 642991 h 1857426"/>
                <a:gd name="connsiteX11" fmla="*/ 1225296 w 2411156"/>
                <a:gd name="connsiteY11" fmla="*/ 647754 h 1857426"/>
                <a:gd name="connsiteX12" fmla="*/ 1177671 w 2411156"/>
                <a:gd name="connsiteY12" fmla="*/ 628704 h 1857426"/>
                <a:gd name="connsiteX13" fmla="*/ 1120521 w 2411156"/>
                <a:gd name="connsiteY13" fmla="*/ 590604 h 1857426"/>
                <a:gd name="connsiteX14" fmla="*/ 1037177 w 2411156"/>
                <a:gd name="connsiteY14" fmla="*/ 519166 h 1857426"/>
                <a:gd name="connsiteX15" fmla="*/ 915733 w 2411156"/>
                <a:gd name="connsiteY15" fmla="*/ 404866 h 1857426"/>
                <a:gd name="connsiteX16" fmla="*/ 837152 w 2411156"/>
                <a:gd name="connsiteY16" fmla="*/ 323904 h 1857426"/>
                <a:gd name="connsiteX17" fmla="*/ 770477 w 2411156"/>
                <a:gd name="connsiteY17" fmla="*/ 247704 h 1857426"/>
                <a:gd name="connsiteX18" fmla="*/ 682371 w 2411156"/>
                <a:gd name="connsiteY18" fmla="*/ 147691 h 1857426"/>
                <a:gd name="connsiteX19" fmla="*/ 627602 w 2411156"/>
                <a:gd name="connsiteY19" fmla="*/ 81016 h 1857426"/>
                <a:gd name="connsiteX20" fmla="*/ 599027 w 2411156"/>
                <a:gd name="connsiteY20" fmla="*/ 52441 h 1857426"/>
                <a:gd name="connsiteX21" fmla="*/ 596646 w 2411156"/>
                <a:gd name="connsiteY21" fmla="*/ 54 h 1857426"/>
                <a:gd name="connsiteX22" fmla="*/ 341852 w 2411156"/>
                <a:gd name="connsiteY22" fmla="*/ 42916 h 1857426"/>
                <a:gd name="connsiteX23" fmla="*/ 384715 w 2411156"/>
                <a:gd name="connsiteY23" fmla="*/ 64348 h 1857426"/>
                <a:gd name="connsiteX24" fmla="*/ 432340 w 2411156"/>
                <a:gd name="connsiteY24" fmla="*/ 121498 h 1857426"/>
                <a:gd name="connsiteX25" fmla="*/ 477583 w 2411156"/>
                <a:gd name="connsiteY25" fmla="*/ 185791 h 1857426"/>
                <a:gd name="connsiteX26" fmla="*/ 565690 w 2411156"/>
                <a:gd name="connsiteY26" fmla="*/ 266754 h 1857426"/>
                <a:gd name="connsiteX27" fmla="*/ 610933 w 2411156"/>
                <a:gd name="connsiteY27" fmla="*/ 321523 h 1857426"/>
                <a:gd name="connsiteX28" fmla="*/ 651415 w 2411156"/>
                <a:gd name="connsiteY28" fmla="*/ 364385 h 1857426"/>
                <a:gd name="connsiteX29" fmla="*/ 708565 w 2411156"/>
                <a:gd name="connsiteY29" fmla="*/ 414391 h 1857426"/>
                <a:gd name="connsiteX30" fmla="*/ 753808 w 2411156"/>
                <a:gd name="connsiteY30" fmla="*/ 473923 h 1857426"/>
                <a:gd name="connsiteX31" fmla="*/ 818102 w 2411156"/>
                <a:gd name="connsiteY31" fmla="*/ 538216 h 1857426"/>
                <a:gd name="connsiteX32" fmla="*/ 860965 w 2411156"/>
                <a:gd name="connsiteY32" fmla="*/ 578698 h 1857426"/>
                <a:gd name="connsiteX33" fmla="*/ 903827 w 2411156"/>
                <a:gd name="connsiteY33" fmla="*/ 626323 h 1857426"/>
                <a:gd name="connsiteX34" fmla="*/ 963358 w 2411156"/>
                <a:gd name="connsiteY34" fmla="*/ 671566 h 1857426"/>
                <a:gd name="connsiteX35" fmla="*/ 1003840 w 2411156"/>
                <a:gd name="connsiteY35" fmla="*/ 728716 h 1857426"/>
                <a:gd name="connsiteX36" fmla="*/ 1015746 w 2411156"/>
                <a:gd name="connsiteY36" fmla="*/ 778723 h 1857426"/>
                <a:gd name="connsiteX37" fmla="*/ 1010983 w 2411156"/>
                <a:gd name="connsiteY37" fmla="*/ 828729 h 1857426"/>
                <a:gd name="connsiteX38" fmla="*/ 994315 w 2411156"/>
                <a:gd name="connsiteY38" fmla="*/ 893023 h 1857426"/>
                <a:gd name="connsiteX39" fmla="*/ 927640 w 2411156"/>
                <a:gd name="connsiteY39" fmla="*/ 945410 h 1857426"/>
                <a:gd name="connsiteX40" fmla="*/ 818102 w 2411156"/>
                <a:gd name="connsiteY40" fmla="*/ 995416 h 1857426"/>
                <a:gd name="connsiteX41" fmla="*/ 706183 w 2411156"/>
                <a:gd name="connsiteY41" fmla="*/ 1045423 h 1857426"/>
                <a:gd name="connsiteX42" fmla="*/ 568071 w 2411156"/>
                <a:gd name="connsiteY42" fmla="*/ 1114479 h 1857426"/>
                <a:gd name="connsiteX43" fmla="*/ 444246 w 2411156"/>
                <a:gd name="connsiteY43" fmla="*/ 1185916 h 1857426"/>
                <a:gd name="connsiteX44" fmla="*/ 322801 w 2411156"/>
                <a:gd name="connsiteY44" fmla="*/ 1266878 h 1857426"/>
                <a:gd name="connsiteX45" fmla="*/ 156114 w 2411156"/>
                <a:gd name="connsiteY45" fmla="*/ 1409753 h 1857426"/>
                <a:gd name="connsiteX46" fmla="*/ 70391 w 2411156"/>
                <a:gd name="connsiteY46" fmla="*/ 1514531 h 1857426"/>
                <a:gd name="connsiteX47" fmla="*/ 29909 w 2411156"/>
                <a:gd name="connsiteY47" fmla="*/ 1571680 h 1857426"/>
                <a:gd name="connsiteX48" fmla="*/ 1334 w 2411156"/>
                <a:gd name="connsiteY48" fmla="*/ 1652642 h 1857426"/>
                <a:gd name="connsiteX49" fmla="*/ 6096 w 2411156"/>
                <a:gd name="connsiteY49" fmla="*/ 1724078 h 1857426"/>
                <a:gd name="connsiteX50" fmla="*/ 32290 w 2411156"/>
                <a:gd name="connsiteY50" fmla="*/ 1790752 h 1857426"/>
                <a:gd name="connsiteX51" fmla="*/ 60866 w 2411156"/>
                <a:gd name="connsiteY51" fmla="*/ 1835996 h 1857426"/>
                <a:gd name="connsiteX52" fmla="*/ 332328 w 2411156"/>
                <a:gd name="connsiteY52" fmla="*/ 1700264 h 1857426"/>
                <a:gd name="connsiteX53" fmla="*/ 301372 w 2411156"/>
                <a:gd name="connsiteY53" fmla="*/ 1647875 h 1857426"/>
                <a:gd name="connsiteX54" fmla="*/ 301372 w 2411156"/>
                <a:gd name="connsiteY54" fmla="*/ 1569295 h 1857426"/>
                <a:gd name="connsiteX55" fmla="*/ 329947 w 2411156"/>
                <a:gd name="connsiteY55" fmla="*/ 1502619 h 1857426"/>
                <a:gd name="connsiteX56" fmla="*/ 406147 w 2411156"/>
                <a:gd name="connsiteY56" fmla="*/ 1419276 h 1857426"/>
                <a:gd name="connsiteX57" fmla="*/ 475204 w 2411156"/>
                <a:gd name="connsiteY57" fmla="*/ 1352601 h 1857426"/>
                <a:gd name="connsiteX58" fmla="*/ 558547 w 2411156"/>
                <a:gd name="connsiteY58" fmla="*/ 1295451 h 1857426"/>
                <a:gd name="connsiteX59" fmla="*/ 672847 w 2411156"/>
                <a:gd name="connsiteY59" fmla="*/ 1214489 h 1857426"/>
                <a:gd name="connsiteX60" fmla="*/ 782384 w 2411156"/>
                <a:gd name="connsiteY60" fmla="*/ 1150195 h 1857426"/>
                <a:gd name="connsiteX61" fmla="*/ 908591 w 2411156"/>
                <a:gd name="connsiteY61" fmla="*/ 1076375 h 1857426"/>
                <a:gd name="connsiteX62" fmla="*/ 1015747 w 2411156"/>
                <a:gd name="connsiteY62" fmla="*/ 1009701 h 1857426"/>
                <a:gd name="connsiteX63" fmla="*/ 1113378 w 2411156"/>
                <a:gd name="connsiteY63" fmla="*/ 933501 h 1857426"/>
                <a:gd name="connsiteX64" fmla="*/ 1172909 w 2411156"/>
                <a:gd name="connsiteY64" fmla="*/ 883495 h 1857426"/>
                <a:gd name="connsiteX65" fmla="*/ 1213390 w 2411156"/>
                <a:gd name="connsiteY65" fmla="*/ 854920 h 1857426"/>
                <a:gd name="connsiteX66" fmla="*/ 1256254 w 2411156"/>
                <a:gd name="connsiteY66" fmla="*/ 845394 h 1857426"/>
                <a:gd name="connsiteX67" fmla="*/ 1311022 w 2411156"/>
                <a:gd name="connsiteY67" fmla="*/ 881114 h 1857426"/>
                <a:gd name="connsiteX68" fmla="*/ 1358647 w 2411156"/>
                <a:gd name="connsiteY68" fmla="*/ 919213 h 1857426"/>
                <a:gd name="connsiteX69" fmla="*/ 1439609 w 2411156"/>
                <a:gd name="connsiteY69" fmla="*/ 978745 h 1857426"/>
                <a:gd name="connsiteX70" fmla="*/ 1539622 w 2411156"/>
                <a:gd name="connsiteY70" fmla="*/ 1050182 h 1857426"/>
                <a:gd name="connsiteX71" fmla="*/ 1620585 w 2411156"/>
                <a:gd name="connsiteY71" fmla="*/ 1095426 h 1857426"/>
                <a:gd name="connsiteX72" fmla="*/ 1732503 w 2411156"/>
                <a:gd name="connsiteY72" fmla="*/ 1159720 h 1857426"/>
                <a:gd name="connsiteX73" fmla="*/ 1834896 w 2411156"/>
                <a:gd name="connsiteY73" fmla="*/ 1228776 h 1857426"/>
                <a:gd name="connsiteX74" fmla="*/ 1946816 w 2411156"/>
                <a:gd name="connsiteY74" fmla="*/ 1307356 h 1857426"/>
                <a:gd name="connsiteX75" fmla="*/ 2051589 w 2411156"/>
                <a:gd name="connsiteY75" fmla="*/ 1390701 h 1857426"/>
                <a:gd name="connsiteX76" fmla="*/ 2115883 w 2411156"/>
                <a:gd name="connsiteY76" fmla="*/ 1457376 h 1857426"/>
                <a:gd name="connsiteX77" fmla="*/ 2165888 w 2411156"/>
                <a:gd name="connsiteY77" fmla="*/ 1519288 h 1857426"/>
                <a:gd name="connsiteX78" fmla="*/ 2187318 w 2411156"/>
                <a:gd name="connsiteY78" fmla="*/ 1590726 h 1857426"/>
                <a:gd name="connsiteX79" fmla="*/ 2182556 w 2411156"/>
                <a:gd name="connsiteY79" fmla="*/ 1652638 h 1857426"/>
                <a:gd name="connsiteX80" fmla="*/ 2151600 w 2411156"/>
                <a:gd name="connsiteY80" fmla="*/ 1693120 h 1857426"/>
                <a:gd name="connsiteX81" fmla="*/ 2411156 w 2411156"/>
                <a:gd name="connsiteY81" fmla="*/ 1857426 h 1857426"/>
                <a:gd name="connsiteX0" fmla="*/ 1868233 w 2428449"/>
                <a:gd name="connsiteY0" fmla="*/ 2435 h 1869596"/>
                <a:gd name="connsiteX1" fmla="*/ 1884902 w 2428449"/>
                <a:gd name="connsiteY1" fmla="*/ 54823 h 1869596"/>
                <a:gd name="connsiteX2" fmla="*/ 1820608 w 2428449"/>
                <a:gd name="connsiteY2" fmla="*/ 116735 h 1869596"/>
                <a:gd name="connsiteX3" fmla="*/ 1758696 w 2428449"/>
                <a:gd name="connsiteY3" fmla="*/ 190554 h 1869596"/>
                <a:gd name="connsiteX4" fmla="*/ 1696783 w 2428449"/>
                <a:gd name="connsiteY4" fmla="*/ 261991 h 1869596"/>
                <a:gd name="connsiteX5" fmla="*/ 1606296 w 2428449"/>
                <a:gd name="connsiteY5" fmla="*/ 352479 h 1869596"/>
                <a:gd name="connsiteX6" fmla="*/ 1542002 w 2428449"/>
                <a:gd name="connsiteY6" fmla="*/ 414391 h 1869596"/>
                <a:gd name="connsiteX7" fmla="*/ 1463421 w 2428449"/>
                <a:gd name="connsiteY7" fmla="*/ 483448 h 1869596"/>
                <a:gd name="connsiteX8" fmla="*/ 1372933 w 2428449"/>
                <a:gd name="connsiteY8" fmla="*/ 571554 h 1869596"/>
                <a:gd name="connsiteX9" fmla="*/ 1308640 w 2428449"/>
                <a:gd name="connsiteY9" fmla="*/ 616798 h 1869596"/>
                <a:gd name="connsiteX10" fmla="*/ 1265777 w 2428449"/>
                <a:gd name="connsiteY10" fmla="*/ 642991 h 1869596"/>
                <a:gd name="connsiteX11" fmla="*/ 1225296 w 2428449"/>
                <a:gd name="connsiteY11" fmla="*/ 647754 h 1869596"/>
                <a:gd name="connsiteX12" fmla="*/ 1177671 w 2428449"/>
                <a:gd name="connsiteY12" fmla="*/ 628704 h 1869596"/>
                <a:gd name="connsiteX13" fmla="*/ 1120521 w 2428449"/>
                <a:gd name="connsiteY13" fmla="*/ 590604 h 1869596"/>
                <a:gd name="connsiteX14" fmla="*/ 1037177 w 2428449"/>
                <a:gd name="connsiteY14" fmla="*/ 519166 h 1869596"/>
                <a:gd name="connsiteX15" fmla="*/ 915733 w 2428449"/>
                <a:gd name="connsiteY15" fmla="*/ 404866 h 1869596"/>
                <a:gd name="connsiteX16" fmla="*/ 837152 w 2428449"/>
                <a:gd name="connsiteY16" fmla="*/ 323904 h 1869596"/>
                <a:gd name="connsiteX17" fmla="*/ 770477 w 2428449"/>
                <a:gd name="connsiteY17" fmla="*/ 247704 h 1869596"/>
                <a:gd name="connsiteX18" fmla="*/ 682371 w 2428449"/>
                <a:gd name="connsiteY18" fmla="*/ 147691 h 1869596"/>
                <a:gd name="connsiteX19" fmla="*/ 627602 w 2428449"/>
                <a:gd name="connsiteY19" fmla="*/ 81016 h 1869596"/>
                <a:gd name="connsiteX20" fmla="*/ 599027 w 2428449"/>
                <a:gd name="connsiteY20" fmla="*/ 52441 h 1869596"/>
                <a:gd name="connsiteX21" fmla="*/ 596646 w 2428449"/>
                <a:gd name="connsiteY21" fmla="*/ 54 h 1869596"/>
                <a:gd name="connsiteX22" fmla="*/ 341852 w 2428449"/>
                <a:gd name="connsiteY22" fmla="*/ 42916 h 1869596"/>
                <a:gd name="connsiteX23" fmla="*/ 384715 w 2428449"/>
                <a:gd name="connsiteY23" fmla="*/ 64348 h 1869596"/>
                <a:gd name="connsiteX24" fmla="*/ 432340 w 2428449"/>
                <a:gd name="connsiteY24" fmla="*/ 121498 h 1869596"/>
                <a:gd name="connsiteX25" fmla="*/ 477583 w 2428449"/>
                <a:gd name="connsiteY25" fmla="*/ 185791 h 1869596"/>
                <a:gd name="connsiteX26" fmla="*/ 565690 w 2428449"/>
                <a:gd name="connsiteY26" fmla="*/ 266754 h 1869596"/>
                <a:gd name="connsiteX27" fmla="*/ 610933 w 2428449"/>
                <a:gd name="connsiteY27" fmla="*/ 321523 h 1869596"/>
                <a:gd name="connsiteX28" fmla="*/ 651415 w 2428449"/>
                <a:gd name="connsiteY28" fmla="*/ 364385 h 1869596"/>
                <a:gd name="connsiteX29" fmla="*/ 708565 w 2428449"/>
                <a:gd name="connsiteY29" fmla="*/ 414391 h 1869596"/>
                <a:gd name="connsiteX30" fmla="*/ 753808 w 2428449"/>
                <a:gd name="connsiteY30" fmla="*/ 473923 h 1869596"/>
                <a:gd name="connsiteX31" fmla="*/ 818102 w 2428449"/>
                <a:gd name="connsiteY31" fmla="*/ 538216 h 1869596"/>
                <a:gd name="connsiteX32" fmla="*/ 860965 w 2428449"/>
                <a:gd name="connsiteY32" fmla="*/ 578698 h 1869596"/>
                <a:gd name="connsiteX33" fmla="*/ 903827 w 2428449"/>
                <a:gd name="connsiteY33" fmla="*/ 626323 h 1869596"/>
                <a:gd name="connsiteX34" fmla="*/ 963358 w 2428449"/>
                <a:gd name="connsiteY34" fmla="*/ 671566 h 1869596"/>
                <a:gd name="connsiteX35" fmla="*/ 1003840 w 2428449"/>
                <a:gd name="connsiteY35" fmla="*/ 728716 h 1869596"/>
                <a:gd name="connsiteX36" fmla="*/ 1015746 w 2428449"/>
                <a:gd name="connsiteY36" fmla="*/ 778723 h 1869596"/>
                <a:gd name="connsiteX37" fmla="*/ 1010983 w 2428449"/>
                <a:gd name="connsiteY37" fmla="*/ 828729 h 1869596"/>
                <a:gd name="connsiteX38" fmla="*/ 994315 w 2428449"/>
                <a:gd name="connsiteY38" fmla="*/ 893023 h 1869596"/>
                <a:gd name="connsiteX39" fmla="*/ 927640 w 2428449"/>
                <a:gd name="connsiteY39" fmla="*/ 945410 h 1869596"/>
                <a:gd name="connsiteX40" fmla="*/ 818102 w 2428449"/>
                <a:gd name="connsiteY40" fmla="*/ 995416 h 1869596"/>
                <a:gd name="connsiteX41" fmla="*/ 706183 w 2428449"/>
                <a:gd name="connsiteY41" fmla="*/ 1045423 h 1869596"/>
                <a:gd name="connsiteX42" fmla="*/ 568071 w 2428449"/>
                <a:gd name="connsiteY42" fmla="*/ 1114479 h 1869596"/>
                <a:gd name="connsiteX43" fmla="*/ 444246 w 2428449"/>
                <a:gd name="connsiteY43" fmla="*/ 1185916 h 1869596"/>
                <a:gd name="connsiteX44" fmla="*/ 322801 w 2428449"/>
                <a:gd name="connsiteY44" fmla="*/ 1266878 h 1869596"/>
                <a:gd name="connsiteX45" fmla="*/ 156114 w 2428449"/>
                <a:gd name="connsiteY45" fmla="*/ 1409753 h 1869596"/>
                <a:gd name="connsiteX46" fmla="*/ 70391 w 2428449"/>
                <a:gd name="connsiteY46" fmla="*/ 1514531 h 1869596"/>
                <a:gd name="connsiteX47" fmla="*/ 29909 w 2428449"/>
                <a:gd name="connsiteY47" fmla="*/ 1571680 h 1869596"/>
                <a:gd name="connsiteX48" fmla="*/ 1334 w 2428449"/>
                <a:gd name="connsiteY48" fmla="*/ 1652642 h 1869596"/>
                <a:gd name="connsiteX49" fmla="*/ 6096 w 2428449"/>
                <a:gd name="connsiteY49" fmla="*/ 1724078 h 1869596"/>
                <a:gd name="connsiteX50" fmla="*/ 32290 w 2428449"/>
                <a:gd name="connsiteY50" fmla="*/ 1790752 h 1869596"/>
                <a:gd name="connsiteX51" fmla="*/ 60866 w 2428449"/>
                <a:gd name="connsiteY51" fmla="*/ 1835996 h 1869596"/>
                <a:gd name="connsiteX52" fmla="*/ 332328 w 2428449"/>
                <a:gd name="connsiteY52" fmla="*/ 1700264 h 1869596"/>
                <a:gd name="connsiteX53" fmla="*/ 301372 w 2428449"/>
                <a:gd name="connsiteY53" fmla="*/ 1647875 h 1869596"/>
                <a:gd name="connsiteX54" fmla="*/ 301372 w 2428449"/>
                <a:gd name="connsiteY54" fmla="*/ 1569295 h 1869596"/>
                <a:gd name="connsiteX55" fmla="*/ 329947 w 2428449"/>
                <a:gd name="connsiteY55" fmla="*/ 1502619 h 1869596"/>
                <a:gd name="connsiteX56" fmla="*/ 406147 w 2428449"/>
                <a:gd name="connsiteY56" fmla="*/ 1419276 h 1869596"/>
                <a:gd name="connsiteX57" fmla="*/ 475204 w 2428449"/>
                <a:gd name="connsiteY57" fmla="*/ 1352601 h 1869596"/>
                <a:gd name="connsiteX58" fmla="*/ 558547 w 2428449"/>
                <a:gd name="connsiteY58" fmla="*/ 1295451 h 1869596"/>
                <a:gd name="connsiteX59" fmla="*/ 672847 w 2428449"/>
                <a:gd name="connsiteY59" fmla="*/ 1214489 h 1869596"/>
                <a:gd name="connsiteX60" fmla="*/ 782384 w 2428449"/>
                <a:gd name="connsiteY60" fmla="*/ 1150195 h 1869596"/>
                <a:gd name="connsiteX61" fmla="*/ 908591 w 2428449"/>
                <a:gd name="connsiteY61" fmla="*/ 1076375 h 1869596"/>
                <a:gd name="connsiteX62" fmla="*/ 1015747 w 2428449"/>
                <a:gd name="connsiteY62" fmla="*/ 1009701 h 1869596"/>
                <a:gd name="connsiteX63" fmla="*/ 1113378 w 2428449"/>
                <a:gd name="connsiteY63" fmla="*/ 933501 h 1869596"/>
                <a:gd name="connsiteX64" fmla="*/ 1172909 w 2428449"/>
                <a:gd name="connsiteY64" fmla="*/ 883495 h 1869596"/>
                <a:gd name="connsiteX65" fmla="*/ 1213390 w 2428449"/>
                <a:gd name="connsiteY65" fmla="*/ 854920 h 1869596"/>
                <a:gd name="connsiteX66" fmla="*/ 1256254 w 2428449"/>
                <a:gd name="connsiteY66" fmla="*/ 845394 h 1869596"/>
                <a:gd name="connsiteX67" fmla="*/ 1311022 w 2428449"/>
                <a:gd name="connsiteY67" fmla="*/ 881114 h 1869596"/>
                <a:gd name="connsiteX68" fmla="*/ 1358647 w 2428449"/>
                <a:gd name="connsiteY68" fmla="*/ 919213 h 1869596"/>
                <a:gd name="connsiteX69" fmla="*/ 1439609 w 2428449"/>
                <a:gd name="connsiteY69" fmla="*/ 978745 h 1869596"/>
                <a:gd name="connsiteX70" fmla="*/ 1539622 w 2428449"/>
                <a:gd name="connsiteY70" fmla="*/ 1050182 h 1869596"/>
                <a:gd name="connsiteX71" fmla="*/ 1620585 w 2428449"/>
                <a:gd name="connsiteY71" fmla="*/ 1095426 h 1869596"/>
                <a:gd name="connsiteX72" fmla="*/ 1732503 w 2428449"/>
                <a:gd name="connsiteY72" fmla="*/ 1159720 h 1869596"/>
                <a:gd name="connsiteX73" fmla="*/ 1834896 w 2428449"/>
                <a:gd name="connsiteY73" fmla="*/ 1228776 h 1869596"/>
                <a:gd name="connsiteX74" fmla="*/ 1946816 w 2428449"/>
                <a:gd name="connsiteY74" fmla="*/ 1307356 h 1869596"/>
                <a:gd name="connsiteX75" fmla="*/ 2051589 w 2428449"/>
                <a:gd name="connsiteY75" fmla="*/ 1390701 h 1869596"/>
                <a:gd name="connsiteX76" fmla="*/ 2115883 w 2428449"/>
                <a:gd name="connsiteY76" fmla="*/ 1457376 h 1869596"/>
                <a:gd name="connsiteX77" fmla="*/ 2165888 w 2428449"/>
                <a:gd name="connsiteY77" fmla="*/ 1519288 h 1869596"/>
                <a:gd name="connsiteX78" fmla="*/ 2187318 w 2428449"/>
                <a:gd name="connsiteY78" fmla="*/ 1590726 h 1869596"/>
                <a:gd name="connsiteX79" fmla="*/ 2182556 w 2428449"/>
                <a:gd name="connsiteY79" fmla="*/ 1652638 h 1869596"/>
                <a:gd name="connsiteX80" fmla="*/ 2151600 w 2428449"/>
                <a:gd name="connsiteY80" fmla="*/ 1693120 h 1869596"/>
                <a:gd name="connsiteX81" fmla="*/ 2411156 w 2428449"/>
                <a:gd name="connsiteY81" fmla="*/ 1857426 h 1869596"/>
                <a:gd name="connsiteX82" fmla="*/ 2404012 w 2428449"/>
                <a:gd name="connsiteY82" fmla="*/ 1857425 h 1869596"/>
                <a:gd name="connsiteX0" fmla="*/ 1868233 w 2447837"/>
                <a:gd name="connsiteY0" fmla="*/ 2435 h 1862644"/>
                <a:gd name="connsiteX1" fmla="*/ 1884902 w 2447837"/>
                <a:gd name="connsiteY1" fmla="*/ 54823 h 1862644"/>
                <a:gd name="connsiteX2" fmla="*/ 1820608 w 2447837"/>
                <a:gd name="connsiteY2" fmla="*/ 116735 h 1862644"/>
                <a:gd name="connsiteX3" fmla="*/ 1758696 w 2447837"/>
                <a:gd name="connsiteY3" fmla="*/ 190554 h 1862644"/>
                <a:gd name="connsiteX4" fmla="*/ 1696783 w 2447837"/>
                <a:gd name="connsiteY4" fmla="*/ 261991 h 1862644"/>
                <a:gd name="connsiteX5" fmla="*/ 1606296 w 2447837"/>
                <a:gd name="connsiteY5" fmla="*/ 352479 h 1862644"/>
                <a:gd name="connsiteX6" fmla="*/ 1542002 w 2447837"/>
                <a:gd name="connsiteY6" fmla="*/ 414391 h 1862644"/>
                <a:gd name="connsiteX7" fmla="*/ 1463421 w 2447837"/>
                <a:gd name="connsiteY7" fmla="*/ 483448 h 1862644"/>
                <a:gd name="connsiteX8" fmla="*/ 1372933 w 2447837"/>
                <a:gd name="connsiteY8" fmla="*/ 571554 h 1862644"/>
                <a:gd name="connsiteX9" fmla="*/ 1308640 w 2447837"/>
                <a:gd name="connsiteY9" fmla="*/ 616798 h 1862644"/>
                <a:gd name="connsiteX10" fmla="*/ 1265777 w 2447837"/>
                <a:gd name="connsiteY10" fmla="*/ 642991 h 1862644"/>
                <a:gd name="connsiteX11" fmla="*/ 1225296 w 2447837"/>
                <a:gd name="connsiteY11" fmla="*/ 647754 h 1862644"/>
                <a:gd name="connsiteX12" fmla="*/ 1177671 w 2447837"/>
                <a:gd name="connsiteY12" fmla="*/ 628704 h 1862644"/>
                <a:gd name="connsiteX13" fmla="*/ 1120521 w 2447837"/>
                <a:gd name="connsiteY13" fmla="*/ 590604 h 1862644"/>
                <a:gd name="connsiteX14" fmla="*/ 1037177 w 2447837"/>
                <a:gd name="connsiteY14" fmla="*/ 519166 h 1862644"/>
                <a:gd name="connsiteX15" fmla="*/ 915733 w 2447837"/>
                <a:gd name="connsiteY15" fmla="*/ 404866 h 1862644"/>
                <a:gd name="connsiteX16" fmla="*/ 837152 w 2447837"/>
                <a:gd name="connsiteY16" fmla="*/ 323904 h 1862644"/>
                <a:gd name="connsiteX17" fmla="*/ 770477 w 2447837"/>
                <a:gd name="connsiteY17" fmla="*/ 247704 h 1862644"/>
                <a:gd name="connsiteX18" fmla="*/ 682371 w 2447837"/>
                <a:gd name="connsiteY18" fmla="*/ 147691 h 1862644"/>
                <a:gd name="connsiteX19" fmla="*/ 627602 w 2447837"/>
                <a:gd name="connsiteY19" fmla="*/ 81016 h 1862644"/>
                <a:gd name="connsiteX20" fmla="*/ 599027 w 2447837"/>
                <a:gd name="connsiteY20" fmla="*/ 52441 h 1862644"/>
                <a:gd name="connsiteX21" fmla="*/ 596646 w 2447837"/>
                <a:gd name="connsiteY21" fmla="*/ 54 h 1862644"/>
                <a:gd name="connsiteX22" fmla="*/ 341852 w 2447837"/>
                <a:gd name="connsiteY22" fmla="*/ 42916 h 1862644"/>
                <a:gd name="connsiteX23" fmla="*/ 384715 w 2447837"/>
                <a:gd name="connsiteY23" fmla="*/ 64348 h 1862644"/>
                <a:gd name="connsiteX24" fmla="*/ 432340 w 2447837"/>
                <a:gd name="connsiteY24" fmla="*/ 121498 h 1862644"/>
                <a:gd name="connsiteX25" fmla="*/ 477583 w 2447837"/>
                <a:gd name="connsiteY25" fmla="*/ 185791 h 1862644"/>
                <a:gd name="connsiteX26" fmla="*/ 565690 w 2447837"/>
                <a:gd name="connsiteY26" fmla="*/ 266754 h 1862644"/>
                <a:gd name="connsiteX27" fmla="*/ 610933 w 2447837"/>
                <a:gd name="connsiteY27" fmla="*/ 321523 h 1862644"/>
                <a:gd name="connsiteX28" fmla="*/ 651415 w 2447837"/>
                <a:gd name="connsiteY28" fmla="*/ 364385 h 1862644"/>
                <a:gd name="connsiteX29" fmla="*/ 708565 w 2447837"/>
                <a:gd name="connsiteY29" fmla="*/ 414391 h 1862644"/>
                <a:gd name="connsiteX30" fmla="*/ 753808 w 2447837"/>
                <a:gd name="connsiteY30" fmla="*/ 473923 h 1862644"/>
                <a:gd name="connsiteX31" fmla="*/ 818102 w 2447837"/>
                <a:gd name="connsiteY31" fmla="*/ 538216 h 1862644"/>
                <a:gd name="connsiteX32" fmla="*/ 860965 w 2447837"/>
                <a:gd name="connsiteY32" fmla="*/ 578698 h 1862644"/>
                <a:gd name="connsiteX33" fmla="*/ 903827 w 2447837"/>
                <a:gd name="connsiteY33" fmla="*/ 626323 h 1862644"/>
                <a:gd name="connsiteX34" fmla="*/ 963358 w 2447837"/>
                <a:gd name="connsiteY34" fmla="*/ 671566 h 1862644"/>
                <a:gd name="connsiteX35" fmla="*/ 1003840 w 2447837"/>
                <a:gd name="connsiteY35" fmla="*/ 728716 h 1862644"/>
                <a:gd name="connsiteX36" fmla="*/ 1015746 w 2447837"/>
                <a:gd name="connsiteY36" fmla="*/ 778723 h 1862644"/>
                <a:gd name="connsiteX37" fmla="*/ 1010983 w 2447837"/>
                <a:gd name="connsiteY37" fmla="*/ 828729 h 1862644"/>
                <a:gd name="connsiteX38" fmla="*/ 994315 w 2447837"/>
                <a:gd name="connsiteY38" fmla="*/ 893023 h 1862644"/>
                <a:gd name="connsiteX39" fmla="*/ 927640 w 2447837"/>
                <a:gd name="connsiteY39" fmla="*/ 945410 h 1862644"/>
                <a:gd name="connsiteX40" fmla="*/ 818102 w 2447837"/>
                <a:gd name="connsiteY40" fmla="*/ 995416 h 1862644"/>
                <a:gd name="connsiteX41" fmla="*/ 706183 w 2447837"/>
                <a:gd name="connsiteY41" fmla="*/ 1045423 h 1862644"/>
                <a:gd name="connsiteX42" fmla="*/ 568071 w 2447837"/>
                <a:gd name="connsiteY42" fmla="*/ 1114479 h 1862644"/>
                <a:gd name="connsiteX43" fmla="*/ 444246 w 2447837"/>
                <a:gd name="connsiteY43" fmla="*/ 1185916 h 1862644"/>
                <a:gd name="connsiteX44" fmla="*/ 322801 w 2447837"/>
                <a:gd name="connsiteY44" fmla="*/ 1266878 h 1862644"/>
                <a:gd name="connsiteX45" fmla="*/ 156114 w 2447837"/>
                <a:gd name="connsiteY45" fmla="*/ 1409753 h 1862644"/>
                <a:gd name="connsiteX46" fmla="*/ 70391 w 2447837"/>
                <a:gd name="connsiteY46" fmla="*/ 1514531 h 1862644"/>
                <a:gd name="connsiteX47" fmla="*/ 29909 w 2447837"/>
                <a:gd name="connsiteY47" fmla="*/ 1571680 h 1862644"/>
                <a:gd name="connsiteX48" fmla="*/ 1334 w 2447837"/>
                <a:gd name="connsiteY48" fmla="*/ 1652642 h 1862644"/>
                <a:gd name="connsiteX49" fmla="*/ 6096 w 2447837"/>
                <a:gd name="connsiteY49" fmla="*/ 1724078 h 1862644"/>
                <a:gd name="connsiteX50" fmla="*/ 32290 w 2447837"/>
                <a:gd name="connsiteY50" fmla="*/ 1790752 h 1862644"/>
                <a:gd name="connsiteX51" fmla="*/ 60866 w 2447837"/>
                <a:gd name="connsiteY51" fmla="*/ 1835996 h 1862644"/>
                <a:gd name="connsiteX52" fmla="*/ 332328 w 2447837"/>
                <a:gd name="connsiteY52" fmla="*/ 1700264 h 1862644"/>
                <a:gd name="connsiteX53" fmla="*/ 301372 w 2447837"/>
                <a:gd name="connsiteY53" fmla="*/ 1647875 h 1862644"/>
                <a:gd name="connsiteX54" fmla="*/ 301372 w 2447837"/>
                <a:gd name="connsiteY54" fmla="*/ 1569295 h 1862644"/>
                <a:gd name="connsiteX55" fmla="*/ 329947 w 2447837"/>
                <a:gd name="connsiteY55" fmla="*/ 1502619 h 1862644"/>
                <a:gd name="connsiteX56" fmla="*/ 406147 w 2447837"/>
                <a:gd name="connsiteY56" fmla="*/ 1419276 h 1862644"/>
                <a:gd name="connsiteX57" fmla="*/ 475204 w 2447837"/>
                <a:gd name="connsiteY57" fmla="*/ 1352601 h 1862644"/>
                <a:gd name="connsiteX58" fmla="*/ 558547 w 2447837"/>
                <a:gd name="connsiteY58" fmla="*/ 1295451 h 1862644"/>
                <a:gd name="connsiteX59" fmla="*/ 672847 w 2447837"/>
                <a:gd name="connsiteY59" fmla="*/ 1214489 h 1862644"/>
                <a:gd name="connsiteX60" fmla="*/ 782384 w 2447837"/>
                <a:gd name="connsiteY60" fmla="*/ 1150195 h 1862644"/>
                <a:gd name="connsiteX61" fmla="*/ 908591 w 2447837"/>
                <a:gd name="connsiteY61" fmla="*/ 1076375 h 1862644"/>
                <a:gd name="connsiteX62" fmla="*/ 1015747 w 2447837"/>
                <a:gd name="connsiteY62" fmla="*/ 1009701 h 1862644"/>
                <a:gd name="connsiteX63" fmla="*/ 1113378 w 2447837"/>
                <a:gd name="connsiteY63" fmla="*/ 933501 h 1862644"/>
                <a:gd name="connsiteX64" fmla="*/ 1172909 w 2447837"/>
                <a:gd name="connsiteY64" fmla="*/ 883495 h 1862644"/>
                <a:gd name="connsiteX65" fmla="*/ 1213390 w 2447837"/>
                <a:gd name="connsiteY65" fmla="*/ 854920 h 1862644"/>
                <a:gd name="connsiteX66" fmla="*/ 1256254 w 2447837"/>
                <a:gd name="connsiteY66" fmla="*/ 845394 h 1862644"/>
                <a:gd name="connsiteX67" fmla="*/ 1311022 w 2447837"/>
                <a:gd name="connsiteY67" fmla="*/ 881114 h 1862644"/>
                <a:gd name="connsiteX68" fmla="*/ 1358647 w 2447837"/>
                <a:gd name="connsiteY68" fmla="*/ 919213 h 1862644"/>
                <a:gd name="connsiteX69" fmla="*/ 1439609 w 2447837"/>
                <a:gd name="connsiteY69" fmla="*/ 978745 h 1862644"/>
                <a:gd name="connsiteX70" fmla="*/ 1539622 w 2447837"/>
                <a:gd name="connsiteY70" fmla="*/ 1050182 h 1862644"/>
                <a:gd name="connsiteX71" fmla="*/ 1620585 w 2447837"/>
                <a:gd name="connsiteY71" fmla="*/ 1095426 h 1862644"/>
                <a:gd name="connsiteX72" fmla="*/ 1732503 w 2447837"/>
                <a:gd name="connsiteY72" fmla="*/ 1159720 h 1862644"/>
                <a:gd name="connsiteX73" fmla="*/ 1834896 w 2447837"/>
                <a:gd name="connsiteY73" fmla="*/ 1228776 h 1862644"/>
                <a:gd name="connsiteX74" fmla="*/ 1946816 w 2447837"/>
                <a:gd name="connsiteY74" fmla="*/ 1307356 h 1862644"/>
                <a:gd name="connsiteX75" fmla="*/ 2051589 w 2447837"/>
                <a:gd name="connsiteY75" fmla="*/ 1390701 h 1862644"/>
                <a:gd name="connsiteX76" fmla="*/ 2115883 w 2447837"/>
                <a:gd name="connsiteY76" fmla="*/ 1457376 h 1862644"/>
                <a:gd name="connsiteX77" fmla="*/ 2165888 w 2447837"/>
                <a:gd name="connsiteY77" fmla="*/ 1519288 h 1862644"/>
                <a:gd name="connsiteX78" fmla="*/ 2187318 w 2447837"/>
                <a:gd name="connsiteY78" fmla="*/ 1590726 h 1862644"/>
                <a:gd name="connsiteX79" fmla="*/ 2182556 w 2447837"/>
                <a:gd name="connsiteY79" fmla="*/ 1652638 h 1862644"/>
                <a:gd name="connsiteX80" fmla="*/ 2151600 w 2447837"/>
                <a:gd name="connsiteY80" fmla="*/ 1693120 h 1862644"/>
                <a:gd name="connsiteX81" fmla="*/ 2411156 w 2447837"/>
                <a:gd name="connsiteY81" fmla="*/ 1857426 h 1862644"/>
                <a:gd name="connsiteX82" fmla="*/ 2446875 w 2447837"/>
                <a:gd name="connsiteY82" fmla="*/ 1795513 h 1862644"/>
                <a:gd name="connsiteX0" fmla="*/ 1868233 w 2447336"/>
                <a:gd name="connsiteY0" fmla="*/ 2435 h 1857426"/>
                <a:gd name="connsiteX1" fmla="*/ 1884902 w 2447336"/>
                <a:gd name="connsiteY1" fmla="*/ 54823 h 1857426"/>
                <a:gd name="connsiteX2" fmla="*/ 1820608 w 2447336"/>
                <a:gd name="connsiteY2" fmla="*/ 116735 h 1857426"/>
                <a:gd name="connsiteX3" fmla="*/ 1758696 w 2447336"/>
                <a:gd name="connsiteY3" fmla="*/ 190554 h 1857426"/>
                <a:gd name="connsiteX4" fmla="*/ 1696783 w 2447336"/>
                <a:gd name="connsiteY4" fmla="*/ 261991 h 1857426"/>
                <a:gd name="connsiteX5" fmla="*/ 1606296 w 2447336"/>
                <a:gd name="connsiteY5" fmla="*/ 352479 h 1857426"/>
                <a:gd name="connsiteX6" fmla="*/ 1542002 w 2447336"/>
                <a:gd name="connsiteY6" fmla="*/ 414391 h 1857426"/>
                <a:gd name="connsiteX7" fmla="*/ 1463421 w 2447336"/>
                <a:gd name="connsiteY7" fmla="*/ 483448 h 1857426"/>
                <a:gd name="connsiteX8" fmla="*/ 1372933 w 2447336"/>
                <a:gd name="connsiteY8" fmla="*/ 571554 h 1857426"/>
                <a:gd name="connsiteX9" fmla="*/ 1308640 w 2447336"/>
                <a:gd name="connsiteY9" fmla="*/ 616798 h 1857426"/>
                <a:gd name="connsiteX10" fmla="*/ 1265777 w 2447336"/>
                <a:gd name="connsiteY10" fmla="*/ 642991 h 1857426"/>
                <a:gd name="connsiteX11" fmla="*/ 1225296 w 2447336"/>
                <a:gd name="connsiteY11" fmla="*/ 647754 h 1857426"/>
                <a:gd name="connsiteX12" fmla="*/ 1177671 w 2447336"/>
                <a:gd name="connsiteY12" fmla="*/ 628704 h 1857426"/>
                <a:gd name="connsiteX13" fmla="*/ 1120521 w 2447336"/>
                <a:gd name="connsiteY13" fmla="*/ 590604 h 1857426"/>
                <a:gd name="connsiteX14" fmla="*/ 1037177 w 2447336"/>
                <a:gd name="connsiteY14" fmla="*/ 519166 h 1857426"/>
                <a:gd name="connsiteX15" fmla="*/ 915733 w 2447336"/>
                <a:gd name="connsiteY15" fmla="*/ 404866 h 1857426"/>
                <a:gd name="connsiteX16" fmla="*/ 837152 w 2447336"/>
                <a:gd name="connsiteY16" fmla="*/ 323904 h 1857426"/>
                <a:gd name="connsiteX17" fmla="*/ 770477 w 2447336"/>
                <a:gd name="connsiteY17" fmla="*/ 247704 h 1857426"/>
                <a:gd name="connsiteX18" fmla="*/ 682371 w 2447336"/>
                <a:gd name="connsiteY18" fmla="*/ 147691 h 1857426"/>
                <a:gd name="connsiteX19" fmla="*/ 627602 w 2447336"/>
                <a:gd name="connsiteY19" fmla="*/ 81016 h 1857426"/>
                <a:gd name="connsiteX20" fmla="*/ 599027 w 2447336"/>
                <a:gd name="connsiteY20" fmla="*/ 52441 h 1857426"/>
                <a:gd name="connsiteX21" fmla="*/ 596646 w 2447336"/>
                <a:gd name="connsiteY21" fmla="*/ 54 h 1857426"/>
                <a:gd name="connsiteX22" fmla="*/ 341852 w 2447336"/>
                <a:gd name="connsiteY22" fmla="*/ 42916 h 1857426"/>
                <a:gd name="connsiteX23" fmla="*/ 384715 w 2447336"/>
                <a:gd name="connsiteY23" fmla="*/ 64348 h 1857426"/>
                <a:gd name="connsiteX24" fmla="*/ 432340 w 2447336"/>
                <a:gd name="connsiteY24" fmla="*/ 121498 h 1857426"/>
                <a:gd name="connsiteX25" fmla="*/ 477583 w 2447336"/>
                <a:gd name="connsiteY25" fmla="*/ 185791 h 1857426"/>
                <a:gd name="connsiteX26" fmla="*/ 565690 w 2447336"/>
                <a:gd name="connsiteY26" fmla="*/ 266754 h 1857426"/>
                <a:gd name="connsiteX27" fmla="*/ 610933 w 2447336"/>
                <a:gd name="connsiteY27" fmla="*/ 321523 h 1857426"/>
                <a:gd name="connsiteX28" fmla="*/ 651415 w 2447336"/>
                <a:gd name="connsiteY28" fmla="*/ 364385 h 1857426"/>
                <a:gd name="connsiteX29" fmla="*/ 708565 w 2447336"/>
                <a:gd name="connsiteY29" fmla="*/ 414391 h 1857426"/>
                <a:gd name="connsiteX30" fmla="*/ 753808 w 2447336"/>
                <a:gd name="connsiteY30" fmla="*/ 473923 h 1857426"/>
                <a:gd name="connsiteX31" fmla="*/ 818102 w 2447336"/>
                <a:gd name="connsiteY31" fmla="*/ 538216 h 1857426"/>
                <a:gd name="connsiteX32" fmla="*/ 860965 w 2447336"/>
                <a:gd name="connsiteY32" fmla="*/ 578698 h 1857426"/>
                <a:gd name="connsiteX33" fmla="*/ 903827 w 2447336"/>
                <a:gd name="connsiteY33" fmla="*/ 626323 h 1857426"/>
                <a:gd name="connsiteX34" fmla="*/ 963358 w 2447336"/>
                <a:gd name="connsiteY34" fmla="*/ 671566 h 1857426"/>
                <a:gd name="connsiteX35" fmla="*/ 1003840 w 2447336"/>
                <a:gd name="connsiteY35" fmla="*/ 728716 h 1857426"/>
                <a:gd name="connsiteX36" fmla="*/ 1015746 w 2447336"/>
                <a:gd name="connsiteY36" fmla="*/ 778723 h 1857426"/>
                <a:gd name="connsiteX37" fmla="*/ 1010983 w 2447336"/>
                <a:gd name="connsiteY37" fmla="*/ 828729 h 1857426"/>
                <a:gd name="connsiteX38" fmla="*/ 994315 w 2447336"/>
                <a:gd name="connsiteY38" fmla="*/ 893023 h 1857426"/>
                <a:gd name="connsiteX39" fmla="*/ 927640 w 2447336"/>
                <a:gd name="connsiteY39" fmla="*/ 945410 h 1857426"/>
                <a:gd name="connsiteX40" fmla="*/ 818102 w 2447336"/>
                <a:gd name="connsiteY40" fmla="*/ 995416 h 1857426"/>
                <a:gd name="connsiteX41" fmla="*/ 706183 w 2447336"/>
                <a:gd name="connsiteY41" fmla="*/ 1045423 h 1857426"/>
                <a:gd name="connsiteX42" fmla="*/ 568071 w 2447336"/>
                <a:gd name="connsiteY42" fmla="*/ 1114479 h 1857426"/>
                <a:gd name="connsiteX43" fmla="*/ 444246 w 2447336"/>
                <a:gd name="connsiteY43" fmla="*/ 1185916 h 1857426"/>
                <a:gd name="connsiteX44" fmla="*/ 322801 w 2447336"/>
                <a:gd name="connsiteY44" fmla="*/ 1266878 h 1857426"/>
                <a:gd name="connsiteX45" fmla="*/ 156114 w 2447336"/>
                <a:gd name="connsiteY45" fmla="*/ 1409753 h 1857426"/>
                <a:gd name="connsiteX46" fmla="*/ 70391 w 2447336"/>
                <a:gd name="connsiteY46" fmla="*/ 1514531 h 1857426"/>
                <a:gd name="connsiteX47" fmla="*/ 29909 w 2447336"/>
                <a:gd name="connsiteY47" fmla="*/ 1571680 h 1857426"/>
                <a:gd name="connsiteX48" fmla="*/ 1334 w 2447336"/>
                <a:gd name="connsiteY48" fmla="*/ 1652642 h 1857426"/>
                <a:gd name="connsiteX49" fmla="*/ 6096 w 2447336"/>
                <a:gd name="connsiteY49" fmla="*/ 1724078 h 1857426"/>
                <a:gd name="connsiteX50" fmla="*/ 32290 w 2447336"/>
                <a:gd name="connsiteY50" fmla="*/ 1790752 h 1857426"/>
                <a:gd name="connsiteX51" fmla="*/ 60866 w 2447336"/>
                <a:gd name="connsiteY51" fmla="*/ 1835996 h 1857426"/>
                <a:gd name="connsiteX52" fmla="*/ 332328 w 2447336"/>
                <a:gd name="connsiteY52" fmla="*/ 1700264 h 1857426"/>
                <a:gd name="connsiteX53" fmla="*/ 301372 w 2447336"/>
                <a:gd name="connsiteY53" fmla="*/ 1647875 h 1857426"/>
                <a:gd name="connsiteX54" fmla="*/ 301372 w 2447336"/>
                <a:gd name="connsiteY54" fmla="*/ 1569295 h 1857426"/>
                <a:gd name="connsiteX55" fmla="*/ 329947 w 2447336"/>
                <a:gd name="connsiteY55" fmla="*/ 1502619 h 1857426"/>
                <a:gd name="connsiteX56" fmla="*/ 406147 w 2447336"/>
                <a:gd name="connsiteY56" fmla="*/ 1419276 h 1857426"/>
                <a:gd name="connsiteX57" fmla="*/ 475204 w 2447336"/>
                <a:gd name="connsiteY57" fmla="*/ 1352601 h 1857426"/>
                <a:gd name="connsiteX58" fmla="*/ 558547 w 2447336"/>
                <a:gd name="connsiteY58" fmla="*/ 1295451 h 1857426"/>
                <a:gd name="connsiteX59" fmla="*/ 672847 w 2447336"/>
                <a:gd name="connsiteY59" fmla="*/ 1214489 h 1857426"/>
                <a:gd name="connsiteX60" fmla="*/ 782384 w 2447336"/>
                <a:gd name="connsiteY60" fmla="*/ 1150195 h 1857426"/>
                <a:gd name="connsiteX61" fmla="*/ 908591 w 2447336"/>
                <a:gd name="connsiteY61" fmla="*/ 1076375 h 1857426"/>
                <a:gd name="connsiteX62" fmla="*/ 1015747 w 2447336"/>
                <a:gd name="connsiteY62" fmla="*/ 1009701 h 1857426"/>
                <a:gd name="connsiteX63" fmla="*/ 1113378 w 2447336"/>
                <a:gd name="connsiteY63" fmla="*/ 933501 h 1857426"/>
                <a:gd name="connsiteX64" fmla="*/ 1172909 w 2447336"/>
                <a:gd name="connsiteY64" fmla="*/ 883495 h 1857426"/>
                <a:gd name="connsiteX65" fmla="*/ 1213390 w 2447336"/>
                <a:gd name="connsiteY65" fmla="*/ 854920 h 1857426"/>
                <a:gd name="connsiteX66" fmla="*/ 1256254 w 2447336"/>
                <a:gd name="connsiteY66" fmla="*/ 845394 h 1857426"/>
                <a:gd name="connsiteX67" fmla="*/ 1311022 w 2447336"/>
                <a:gd name="connsiteY67" fmla="*/ 881114 h 1857426"/>
                <a:gd name="connsiteX68" fmla="*/ 1358647 w 2447336"/>
                <a:gd name="connsiteY68" fmla="*/ 919213 h 1857426"/>
                <a:gd name="connsiteX69" fmla="*/ 1439609 w 2447336"/>
                <a:gd name="connsiteY69" fmla="*/ 978745 h 1857426"/>
                <a:gd name="connsiteX70" fmla="*/ 1539622 w 2447336"/>
                <a:gd name="connsiteY70" fmla="*/ 1050182 h 1857426"/>
                <a:gd name="connsiteX71" fmla="*/ 1620585 w 2447336"/>
                <a:gd name="connsiteY71" fmla="*/ 1095426 h 1857426"/>
                <a:gd name="connsiteX72" fmla="*/ 1732503 w 2447336"/>
                <a:gd name="connsiteY72" fmla="*/ 1159720 h 1857426"/>
                <a:gd name="connsiteX73" fmla="*/ 1834896 w 2447336"/>
                <a:gd name="connsiteY73" fmla="*/ 1228776 h 1857426"/>
                <a:gd name="connsiteX74" fmla="*/ 1946816 w 2447336"/>
                <a:gd name="connsiteY74" fmla="*/ 1307356 h 1857426"/>
                <a:gd name="connsiteX75" fmla="*/ 2051589 w 2447336"/>
                <a:gd name="connsiteY75" fmla="*/ 1390701 h 1857426"/>
                <a:gd name="connsiteX76" fmla="*/ 2115883 w 2447336"/>
                <a:gd name="connsiteY76" fmla="*/ 1457376 h 1857426"/>
                <a:gd name="connsiteX77" fmla="*/ 2165888 w 2447336"/>
                <a:gd name="connsiteY77" fmla="*/ 1519288 h 1857426"/>
                <a:gd name="connsiteX78" fmla="*/ 2187318 w 2447336"/>
                <a:gd name="connsiteY78" fmla="*/ 1590726 h 1857426"/>
                <a:gd name="connsiteX79" fmla="*/ 2182556 w 2447336"/>
                <a:gd name="connsiteY79" fmla="*/ 1652638 h 1857426"/>
                <a:gd name="connsiteX80" fmla="*/ 2151600 w 2447336"/>
                <a:gd name="connsiteY80" fmla="*/ 1693120 h 1857426"/>
                <a:gd name="connsiteX81" fmla="*/ 2411156 w 2447336"/>
                <a:gd name="connsiteY81" fmla="*/ 1857426 h 1857426"/>
                <a:gd name="connsiteX82" fmla="*/ 2446875 w 2447336"/>
                <a:gd name="connsiteY82" fmla="*/ 1795513 h 1857426"/>
                <a:gd name="connsiteX0" fmla="*/ 1868233 w 2449520"/>
                <a:gd name="connsiteY0" fmla="*/ 2435 h 1857426"/>
                <a:gd name="connsiteX1" fmla="*/ 1884902 w 2449520"/>
                <a:gd name="connsiteY1" fmla="*/ 54823 h 1857426"/>
                <a:gd name="connsiteX2" fmla="*/ 1820608 w 2449520"/>
                <a:gd name="connsiteY2" fmla="*/ 116735 h 1857426"/>
                <a:gd name="connsiteX3" fmla="*/ 1758696 w 2449520"/>
                <a:gd name="connsiteY3" fmla="*/ 190554 h 1857426"/>
                <a:gd name="connsiteX4" fmla="*/ 1696783 w 2449520"/>
                <a:gd name="connsiteY4" fmla="*/ 261991 h 1857426"/>
                <a:gd name="connsiteX5" fmla="*/ 1606296 w 2449520"/>
                <a:gd name="connsiteY5" fmla="*/ 352479 h 1857426"/>
                <a:gd name="connsiteX6" fmla="*/ 1542002 w 2449520"/>
                <a:gd name="connsiteY6" fmla="*/ 414391 h 1857426"/>
                <a:gd name="connsiteX7" fmla="*/ 1463421 w 2449520"/>
                <a:gd name="connsiteY7" fmla="*/ 483448 h 1857426"/>
                <a:gd name="connsiteX8" fmla="*/ 1372933 w 2449520"/>
                <a:gd name="connsiteY8" fmla="*/ 571554 h 1857426"/>
                <a:gd name="connsiteX9" fmla="*/ 1308640 w 2449520"/>
                <a:gd name="connsiteY9" fmla="*/ 616798 h 1857426"/>
                <a:gd name="connsiteX10" fmla="*/ 1265777 w 2449520"/>
                <a:gd name="connsiteY10" fmla="*/ 642991 h 1857426"/>
                <a:gd name="connsiteX11" fmla="*/ 1225296 w 2449520"/>
                <a:gd name="connsiteY11" fmla="*/ 647754 h 1857426"/>
                <a:gd name="connsiteX12" fmla="*/ 1177671 w 2449520"/>
                <a:gd name="connsiteY12" fmla="*/ 628704 h 1857426"/>
                <a:gd name="connsiteX13" fmla="*/ 1120521 w 2449520"/>
                <a:gd name="connsiteY13" fmla="*/ 590604 h 1857426"/>
                <a:gd name="connsiteX14" fmla="*/ 1037177 w 2449520"/>
                <a:gd name="connsiteY14" fmla="*/ 519166 h 1857426"/>
                <a:gd name="connsiteX15" fmla="*/ 915733 w 2449520"/>
                <a:gd name="connsiteY15" fmla="*/ 404866 h 1857426"/>
                <a:gd name="connsiteX16" fmla="*/ 837152 w 2449520"/>
                <a:gd name="connsiteY16" fmla="*/ 323904 h 1857426"/>
                <a:gd name="connsiteX17" fmla="*/ 770477 w 2449520"/>
                <a:gd name="connsiteY17" fmla="*/ 247704 h 1857426"/>
                <a:gd name="connsiteX18" fmla="*/ 682371 w 2449520"/>
                <a:gd name="connsiteY18" fmla="*/ 147691 h 1857426"/>
                <a:gd name="connsiteX19" fmla="*/ 627602 w 2449520"/>
                <a:gd name="connsiteY19" fmla="*/ 81016 h 1857426"/>
                <a:gd name="connsiteX20" fmla="*/ 599027 w 2449520"/>
                <a:gd name="connsiteY20" fmla="*/ 52441 h 1857426"/>
                <a:gd name="connsiteX21" fmla="*/ 596646 w 2449520"/>
                <a:gd name="connsiteY21" fmla="*/ 54 h 1857426"/>
                <a:gd name="connsiteX22" fmla="*/ 341852 w 2449520"/>
                <a:gd name="connsiteY22" fmla="*/ 42916 h 1857426"/>
                <a:gd name="connsiteX23" fmla="*/ 384715 w 2449520"/>
                <a:gd name="connsiteY23" fmla="*/ 64348 h 1857426"/>
                <a:gd name="connsiteX24" fmla="*/ 432340 w 2449520"/>
                <a:gd name="connsiteY24" fmla="*/ 121498 h 1857426"/>
                <a:gd name="connsiteX25" fmla="*/ 477583 w 2449520"/>
                <a:gd name="connsiteY25" fmla="*/ 185791 h 1857426"/>
                <a:gd name="connsiteX26" fmla="*/ 565690 w 2449520"/>
                <a:gd name="connsiteY26" fmla="*/ 266754 h 1857426"/>
                <a:gd name="connsiteX27" fmla="*/ 610933 w 2449520"/>
                <a:gd name="connsiteY27" fmla="*/ 321523 h 1857426"/>
                <a:gd name="connsiteX28" fmla="*/ 651415 w 2449520"/>
                <a:gd name="connsiteY28" fmla="*/ 364385 h 1857426"/>
                <a:gd name="connsiteX29" fmla="*/ 708565 w 2449520"/>
                <a:gd name="connsiteY29" fmla="*/ 414391 h 1857426"/>
                <a:gd name="connsiteX30" fmla="*/ 753808 w 2449520"/>
                <a:gd name="connsiteY30" fmla="*/ 473923 h 1857426"/>
                <a:gd name="connsiteX31" fmla="*/ 818102 w 2449520"/>
                <a:gd name="connsiteY31" fmla="*/ 538216 h 1857426"/>
                <a:gd name="connsiteX32" fmla="*/ 860965 w 2449520"/>
                <a:gd name="connsiteY32" fmla="*/ 578698 h 1857426"/>
                <a:gd name="connsiteX33" fmla="*/ 903827 w 2449520"/>
                <a:gd name="connsiteY33" fmla="*/ 626323 h 1857426"/>
                <a:gd name="connsiteX34" fmla="*/ 963358 w 2449520"/>
                <a:gd name="connsiteY34" fmla="*/ 671566 h 1857426"/>
                <a:gd name="connsiteX35" fmla="*/ 1003840 w 2449520"/>
                <a:gd name="connsiteY35" fmla="*/ 728716 h 1857426"/>
                <a:gd name="connsiteX36" fmla="*/ 1015746 w 2449520"/>
                <a:gd name="connsiteY36" fmla="*/ 778723 h 1857426"/>
                <a:gd name="connsiteX37" fmla="*/ 1010983 w 2449520"/>
                <a:gd name="connsiteY37" fmla="*/ 828729 h 1857426"/>
                <a:gd name="connsiteX38" fmla="*/ 994315 w 2449520"/>
                <a:gd name="connsiteY38" fmla="*/ 893023 h 1857426"/>
                <a:gd name="connsiteX39" fmla="*/ 927640 w 2449520"/>
                <a:gd name="connsiteY39" fmla="*/ 945410 h 1857426"/>
                <a:gd name="connsiteX40" fmla="*/ 818102 w 2449520"/>
                <a:gd name="connsiteY40" fmla="*/ 995416 h 1857426"/>
                <a:gd name="connsiteX41" fmla="*/ 706183 w 2449520"/>
                <a:gd name="connsiteY41" fmla="*/ 1045423 h 1857426"/>
                <a:gd name="connsiteX42" fmla="*/ 568071 w 2449520"/>
                <a:gd name="connsiteY42" fmla="*/ 1114479 h 1857426"/>
                <a:gd name="connsiteX43" fmla="*/ 444246 w 2449520"/>
                <a:gd name="connsiteY43" fmla="*/ 1185916 h 1857426"/>
                <a:gd name="connsiteX44" fmla="*/ 322801 w 2449520"/>
                <a:gd name="connsiteY44" fmla="*/ 1266878 h 1857426"/>
                <a:gd name="connsiteX45" fmla="*/ 156114 w 2449520"/>
                <a:gd name="connsiteY45" fmla="*/ 1409753 h 1857426"/>
                <a:gd name="connsiteX46" fmla="*/ 70391 w 2449520"/>
                <a:gd name="connsiteY46" fmla="*/ 1514531 h 1857426"/>
                <a:gd name="connsiteX47" fmla="*/ 29909 w 2449520"/>
                <a:gd name="connsiteY47" fmla="*/ 1571680 h 1857426"/>
                <a:gd name="connsiteX48" fmla="*/ 1334 w 2449520"/>
                <a:gd name="connsiteY48" fmla="*/ 1652642 h 1857426"/>
                <a:gd name="connsiteX49" fmla="*/ 6096 w 2449520"/>
                <a:gd name="connsiteY49" fmla="*/ 1724078 h 1857426"/>
                <a:gd name="connsiteX50" fmla="*/ 32290 w 2449520"/>
                <a:gd name="connsiteY50" fmla="*/ 1790752 h 1857426"/>
                <a:gd name="connsiteX51" fmla="*/ 60866 w 2449520"/>
                <a:gd name="connsiteY51" fmla="*/ 1835996 h 1857426"/>
                <a:gd name="connsiteX52" fmla="*/ 332328 w 2449520"/>
                <a:gd name="connsiteY52" fmla="*/ 1700264 h 1857426"/>
                <a:gd name="connsiteX53" fmla="*/ 301372 w 2449520"/>
                <a:gd name="connsiteY53" fmla="*/ 1647875 h 1857426"/>
                <a:gd name="connsiteX54" fmla="*/ 301372 w 2449520"/>
                <a:gd name="connsiteY54" fmla="*/ 1569295 h 1857426"/>
                <a:gd name="connsiteX55" fmla="*/ 329947 w 2449520"/>
                <a:gd name="connsiteY55" fmla="*/ 1502619 h 1857426"/>
                <a:gd name="connsiteX56" fmla="*/ 406147 w 2449520"/>
                <a:gd name="connsiteY56" fmla="*/ 1419276 h 1857426"/>
                <a:gd name="connsiteX57" fmla="*/ 475204 w 2449520"/>
                <a:gd name="connsiteY57" fmla="*/ 1352601 h 1857426"/>
                <a:gd name="connsiteX58" fmla="*/ 558547 w 2449520"/>
                <a:gd name="connsiteY58" fmla="*/ 1295451 h 1857426"/>
                <a:gd name="connsiteX59" fmla="*/ 672847 w 2449520"/>
                <a:gd name="connsiteY59" fmla="*/ 1214489 h 1857426"/>
                <a:gd name="connsiteX60" fmla="*/ 782384 w 2449520"/>
                <a:gd name="connsiteY60" fmla="*/ 1150195 h 1857426"/>
                <a:gd name="connsiteX61" fmla="*/ 908591 w 2449520"/>
                <a:gd name="connsiteY61" fmla="*/ 1076375 h 1857426"/>
                <a:gd name="connsiteX62" fmla="*/ 1015747 w 2449520"/>
                <a:gd name="connsiteY62" fmla="*/ 1009701 h 1857426"/>
                <a:gd name="connsiteX63" fmla="*/ 1113378 w 2449520"/>
                <a:gd name="connsiteY63" fmla="*/ 933501 h 1857426"/>
                <a:gd name="connsiteX64" fmla="*/ 1172909 w 2449520"/>
                <a:gd name="connsiteY64" fmla="*/ 883495 h 1857426"/>
                <a:gd name="connsiteX65" fmla="*/ 1213390 w 2449520"/>
                <a:gd name="connsiteY65" fmla="*/ 854920 h 1857426"/>
                <a:gd name="connsiteX66" fmla="*/ 1256254 w 2449520"/>
                <a:gd name="connsiteY66" fmla="*/ 845394 h 1857426"/>
                <a:gd name="connsiteX67" fmla="*/ 1311022 w 2449520"/>
                <a:gd name="connsiteY67" fmla="*/ 881114 h 1857426"/>
                <a:gd name="connsiteX68" fmla="*/ 1358647 w 2449520"/>
                <a:gd name="connsiteY68" fmla="*/ 919213 h 1857426"/>
                <a:gd name="connsiteX69" fmla="*/ 1439609 w 2449520"/>
                <a:gd name="connsiteY69" fmla="*/ 978745 h 1857426"/>
                <a:gd name="connsiteX70" fmla="*/ 1539622 w 2449520"/>
                <a:gd name="connsiteY70" fmla="*/ 1050182 h 1857426"/>
                <a:gd name="connsiteX71" fmla="*/ 1620585 w 2449520"/>
                <a:gd name="connsiteY71" fmla="*/ 1095426 h 1857426"/>
                <a:gd name="connsiteX72" fmla="*/ 1732503 w 2449520"/>
                <a:gd name="connsiteY72" fmla="*/ 1159720 h 1857426"/>
                <a:gd name="connsiteX73" fmla="*/ 1834896 w 2449520"/>
                <a:gd name="connsiteY73" fmla="*/ 1228776 h 1857426"/>
                <a:gd name="connsiteX74" fmla="*/ 1946816 w 2449520"/>
                <a:gd name="connsiteY74" fmla="*/ 1307356 h 1857426"/>
                <a:gd name="connsiteX75" fmla="*/ 2051589 w 2449520"/>
                <a:gd name="connsiteY75" fmla="*/ 1390701 h 1857426"/>
                <a:gd name="connsiteX76" fmla="*/ 2115883 w 2449520"/>
                <a:gd name="connsiteY76" fmla="*/ 1457376 h 1857426"/>
                <a:gd name="connsiteX77" fmla="*/ 2165888 w 2449520"/>
                <a:gd name="connsiteY77" fmla="*/ 1519288 h 1857426"/>
                <a:gd name="connsiteX78" fmla="*/ 2187318 w 2449520"/>
                <a:gd name="connsiteY78" fmla="*/ 1590726 h 1857426"/>
                <a:gd name="connsiteX79" fmla="*/ 2182556 w 2449520"/>
                <a:gd name="connsiteY79" fmla="*/ 1652638 h 1857426"/>
                <a:gd name="connsiteX80" fmla="*/ 2151600 w 2449520"/>
                <a:gd name="connsiteY80" fmla="*/ 1693120 h 1857426"/>
                <a:gd name="connsiteX81" fmla="*/ 2411156 w 2449520"/>
                <a:gd name="connsiteY81" fmla="*/ 1857426 h 1857426"/>
                <a:gd name="connsiteX82" fmla="*/ 2446875 w 2449520"/>
                <a:gd name="connsiteY82" fmla="*/ 1795513 h 1857426"/>
                <a:gd name="connsiteX83" fmla="*/ 2446874 w 2449520"/>
                <a:gd name="connsiteY83" fmla="*/ 1797894 h 1857426"/>
                <a:gd name="connsiteX0" fmla="*/ 1868233 w 2482593"/>
                <a:gd name="connsiteY0" fmla="*/ 2435 h 1857426"/>
                <a:gd name="connsiteX1" fmla="*/ 1884902 w 2482593"/>
                <a:gd name="connsiteY1" fmla="*/ 54823 h 1857426"/>
                <a:gd name="connsiteX2" fmla="*/ 1820608 w 2482593"/>
                <a:gd name="connsiteY2" fmla="*/ 116735 h 1857426"/>
                <a:gd name="connsiteX3" fmla="*/ 1758696 w 2482593"/>
                <a:gd name="connsiteY3" fmla="*/ 190554 h 1857426"/>
                <a:gd name="connsiteX4" fmla="*/ 1696783 w 2482593"/>
                <a:gd name="connsiteY4" fmla="*/ 261991 h 1857426"/>
                <a:gd name="connsiteX5" fmla="*/ 1606296 w 2482593"/>
                <a:gd name="connsiteY5" fmla="*/ 352479 h 1857426"/>
                <a:gd name="connsiteX6" fmla="*/ 1542002 w 2482593"/>
                <a:gd name="connsiteY6" fmla="*/ 414391 h 1857426"/>
                <a:gd name="connsiteX7" fmla="*/ 1463421 w 2482593"/>
                <a:gd name="connsiteY7" fmla="*/ 483448 h 1857426"/>
                <a:gd name="connsiteX8" fmla="*/ 1372933 w 2482593"/>
                <a:gd name="connsiteY8" fmla="*/ 571554 h 1857426"/>
                <a:gd name="connsiteX9" fmla="*/ 1308640 w 2482593"/>
                <a:gd name="connsiteY9" fmla="*/ 616798 h 1857426"/>
                <a:gd name="connsiteX10" fmla="*/ 1265777 w 2482593"/>
                <a:gd name="connsiteY10" fmla="*/ 642991 h 1857426"/>
                <a:gd name="connsiteX11" fmla="*/ 1225296 w 2482593"/>
                <a:gd name="connsiteY11" fmla="*/ 647754 h 1857426"/>
                <a:gd name="connsiteX12" fmla="*/ 1177671 w 2482593"/>
                <a:gd name="connsiteY12" fmla="*/ 628704 h 1857426"/>
                <a:gd name="connsiteX13" fmla="*/ 1120521 w 2482593"/>
                <a:gd name="connsiteY13" fmla="*/ 590604 h 1857426"/>
                <a:gd name="connsiteX14" fmla="*/ 1037177 w 2482593"/>
                <a:gd name="connsiteY14" fmla="*/ 519166 h 1857426"/>
                <a:gd name="connsiteX15" fmla="*/ 915733 w 2482593"/>
                <a:gd name="connsiteY15" fmla="*/ 404866 h 1857426"/>
                <a:gd name="connsiteX16" fmla="*/ 837152 w 2482593"/>
                <a:gd name="connsiteY16" fmla="*/ 323904 h 1857426"/>
                <a:gd name="connsiteX17" fmla="*/ 770477 w 2482593"/>
                <a:gd name="connsiteY17" fmla="*/ 247704 h 1857426"/>
                <a:gd name="connsiteX18" fmla="*/ 682371 w 2482593"/>
                <a:gd name="connsiteY18" fmla="*/ 147691 h 1857426"/>
                <a:gd name="connsiteX19" fmla="*/ 627602 w 2482593"/>
                <a:gd name="connsiteY19" fmla="*/ 81016 h 1857426"/>
                <a:gd name="connsiteX20" fmla="*/ 599027 w 2482593"/>
                <a:gd name="connsiteY20" fmla="*/ 52441 h 1857426"/>
                <a:gd name="connsiteX21" fmla="*/ 596646 w 2482593"/>
                <a:gd name="connsiteY21" fmla="*/ 54 h 1857426"/>
                <a:gd name="connsiteX22" fmla="*/ 341852 w 2482593"/>
                <a:gd name="connsiteY22" fmla="*/ 42916 h 1857426"/>
                <a:gd name="connsiteX23" fmla="*/ 384715 w 2482593"/>
                <a:gd name="connsiteY23" fmla="*/ 64348 h 1857426"/>
                <a:gd name="connsiteX24" fmla="*/ 432340 w 2482593"/>
                <a:gd name="connsiteY24" fmla="*/ 121498 h 1857426"/>
                <a:gd name="connsiteX25" fmla="*/ 477583 w 2482593"/>
                <a:gd name="connsiteY25" fmla="*/ 185791 h 1857426"/>
                <a:gd name="connsiteX26" fmla="*/ 565690 w 2482593"/>
                <a:gd name="connsiteY26" fmla="*/ 266754 h 1857426"/>
                <a:gd name="connsiteX27" fmla="*/ 610933 w 2482593"/>
                <a:gd name="connsiteY27" fmla="*/ 321523 h 1857426"/>
                <a:gd name="connsiteX28" fmla="*/ 651415 w 2482593"/>
                <a:gd name="connsiteY28" fmla="*/ 364385 h 1857426"/>
                <a:gd name="connsiteX29" fmla="*/ 708565 w 2482593"/>
                <a:gd name="connsiteY29" fmla="*/ 414391 h 1857426"/>
                <a:gd name="connsiteX30" fmla="*/ 753808 w 2482593"/>
                <a:gd name="connsiteY30" fmla="*/ 473923 h 1857426"/>
                <a:gd name="connsiteX31" fmla="*/ 818102 w 2482593"/>
                <a:gd name="connsiteY31" fmla="*/ 538216 h 1857426"/>
                <a:gd name="connsiteX32" fmla="*/ 860965 w 2482593"/>
                <a:gd name="connsiteY32" fmla="*/ 578698 h 1857426"/>
                <a:gd name="connsiteX33" fmla="*/ 903827 w 2482593"/>
                <a:gd name="connsiteY33" fmla="*/ 626323 h 1857426"/>
                <a:gd name="connsiteX34" fmla="*/ 963358 w 2482593"/>
                <a:gd name="connsiteY34" fmla="*/ 671566 h 1857426"/>
                <a:gd name="connsiteX35" fmla="*/ 1003840 w 2482593"/>
                <a:gd name="connsiteY35" fmla="*/ 728716 h 1857426"/>
                <a:gd name="connsiteX36" fmla="*/ 1015746 w 2482593"/>
                <a:gd name="connsiteY36" fmla="*/ 778723 h 1857426"/>
                <a:gd name="connsiteX37" fmla="*/ 1010983 w 2482593"/>
                <a:gd name="connsiteY37" fmla="*/ 828729 h 1857426"/>
                <a:gd name="connsiteX38" fmla="*/ 994315 w 2482593"/>
                <a:gd name="connsiteY38" fmla="*/ 893023 h 1857426"/>
                <a:gd name="connsiteX39" fmla="*/ 927640 w 2482593"/>
                <a:gd name="connsiteY39" fmla="*/ 945410 h 1857426"/>
                <a:gd name="connsiteX40" fmla="*/ 818102 w 2482593"/>
                <a:gd name="connsiteY40" fmla="*/ 995416 h 1857426"/>
                <a:gd name="connsiteX41" fmla="*/ 706183 w 2482593"/>
                <a:gd name="connsiteY41" fmla="*/ 1045423 h 1857426"/>
                <a:gd name="connsiteX42" fmla="*/ 568071 w 2482593"/>
                <a:gd name="connsiteY42" fmla="*/ 1114479 h 1857426"/>
                <a:gd name="connsiteX43" fmla="*/ 444246 w 2482593"/>
                <a:gd name="connsiteY43" fmla="*/ 1185916 h 1857426"/>
                <a:gd name="connsiteX44" fmla="*/ 322801 w 2482593"/>
                <a:gd name="connsiteY44" fmla="*/ 1266878 h 1857426"/>
                <a:gd name="connsiteX45" fmla="*/ 156114 w 2482593"/>
                <a:gd name="connsiteY45" fmla="*/ 1409753 h 1857426"/>
                <a:gd name="connsiteX46" fmla="*/ 70391 w 2482593"/>
                <a:gd name="connsiteY46" fmla="*/ 1514531 h 1857426"/>
                <a:gd name="connsiteX47" fmla="*/ 29909 w 2482593"/>
                <a:gd name="connsiteY47" fmla="*/ 1571680 h 1857426"/>
                <a:gd name="connsiteX48" fmla="*/ 1334 w 2482593"/>
                <a:gd name="connsiteY48" fmla="*/ 1652642 h 1857426"/>
                <a:gd name="connsiteX49" fmla="*/ 6096 w 2482593"/>
                <a:gd name="connsiteY49" fmla="*/ 1724078 h 1857426"/>
                <a:gd name="connsiteX50" fmla="*/ 32290 w 2482593"/>
                <a:gd name="connsiteY50" fmla="*/ 1790752 h 1857426"/>
                <a:gd name="connsiteX51" fmla="*/ 60866 w 2482593"/>
                <a:gd name="connsiteY51" fmla="*/ 1835996 h 1857426"/>
                <a:gd name="connsiteX52" fmla="*/ 332328 w 2482593"/>
                <a:gd name="connsiteY52" fmla="*/ 1700264 h 1857426"/>
                <a:gd name="connsiteX53" fmla="*/ 301372 w 2482593"/>
                <a:gd name="connsiteY53" fmla="*/ 1647875 h 1857426"/>
                <a:gd name="connsiteX54" fmla="*/ 301372 w 2482593"/>
                <a:gd name="connsiteY54" fmla="*/ 1569295 h 1857426"/>
                <a:gd name="connsiteX55" fmla="*/ 329947 w 2482593"/>
                <a:gd name="connsiteY55" fmla="*/ 1502619 h 1857426"/>
                <a:gd name="connsiteX56" fmla="*/ 406147 w 2482593"/>
                <a:gd name="connsiteY56" fmla="*/ 1419276 h 1857426"/>
                <a:gd name="connsiteX57" fmla="*/ 475204 w 2482593"/>
                <a:gd name="connsiteY57" fmla="*/ 1352601 h 1857426"/>
                <a:gd name="connsiteX58" fmla="*/ 558547 w 2482593"/>
                <a:gd name="connsiteY58" fmla="*/ 1295451 h 1857426"/>
                <a:gd name="connsiteX59" fmla="*/ 672847 w 2482593"/>
                <a:gd name="connsiteY59" fmla="*/ 1214489 h 1857426"/>
                <a:gd name="connsiteX60" fmla="*/ 782384 w 2482593"/>
                <a:gd name="connsiteY60" fmla="*/ 1150195 h 1857426"/>
                <a:gd name="connsiteX61" fmla="*/ 908591 w 2482593"/>
                <a:gd name="connsiteY61" fmla="*/ 1076375 h 1857426"/>
                <a:gd name="connsiteX62" fmla="*/ 1015747 w 2482593"/>
                <a:gd name="connsiteY62" fmla="*/ 1009701 h 1857426"/>
                <a:gd name="connsiteX63" fmla="*/ 1113378 w 2482593"/>
                <a:gd name="connsiteY63" fmla="*/ 933501 h 1857426"/>
                <a:gd name="connsiteX64" fmla="*/ 1172909 w 2482593"/>
                <a:gd name="connsiteY64" fmla="*/ 883495 h 1857426"/>
                <a:gd name="connsiteX65" fmla="*/ 1213390 w 2482593"/>
                <a:gd name="connsiteY65" fmla="*/ 854920 h 1857426"/>
                <a:gd name="connsiteX66" fmla="*/ 1256254 w 2482593"/>
                <a:gd name="connsiteY66" fmla="*/ 845394 h 1857426"/>
                <a:gd name="connsiteX67" fmla="*/ 1311022 w 2482593"/>
                <a:gd name="connsiteY67" fmla="*/ 881114 h 1857426"/>
                <a:gd name="connsiteX68" fmla="*/ 1358647 w 2482593"/>
                <a:gd name="connsiteY68" fmla="*/ 919213 h 1857426"/>
                <a:gd name="connsiteX69" fmla="*/ 1439609 w 2482593"/>
                <a:gd name="connsiteY69" fmla="*/ 978745 h 1857426"/>
                <a:gd name="connsiteX70" fmla="*/ 1539622 w 2482593"/>
                <a:gd name="connsiteY70" fmla="*/ 1050182 h 1857426"/>
                <a:gd name="connsiteX71" fmla="*/ 1620585 w 2482593"/>
                <a:gd name="connsiteY71" fmla="*/ 1095426 h 1857426"/>
                <a:gd name="connsiteX72" fmla="*/ 1732503 w 2482593"/>
                <a:gd name="connsiteY72" fmla="*/ 1159720 h 1857426"/>
                <a:gd name="connsiteX73" fmla="*/ 1834896 w 2482593"/>
                <a:gd name="connsiteY73" fmla="*/ 1228776 h 1857426"/>
                <a:gd name="connsiteX74" fmla="*/ 1946816 w 2482593"/>
                <a:gd name="connsiteY74" fmla="*/ 1307356 h 1857426"/>
                <a:gd name="connsiteX75" fmla="*/ 2051589 w 2482593"/>
                <a:gd name="connsiteY75" fmla="*/ 1390701 h 1857426"/>
                <a:gd name="connsiteX76" fmla="*/ 2115883 w 2482593"/>
                <a:gd name="connsiteY76" fmla="*/ 1457376 h 1857426"/>
                <a:gd name="connsiteX77" fmla="*/ 2165888 w 2482593"/>
                <a:gd name="connsiteY77" fmla="*/ 1519288 h 1857426"/>
                <a:gd name="connsiteX78" fmla="*/ 2187318 w 2482593"/>
                <a:gd name="connsiteY78" fmla="*/ 1590726 h 1857426"/>
                <a:gd name="connsiteX79" fmla="*/ 2182556 w 2482593"/>
                <a:gd name="connsiteY79" fmla="*/ 1652638 h 1857426"/>
                <a:gd name="connsiteX80" fmla="*/ 2151600 w 2482593"/>
                <a:gd name="connsiteY80" fmla="*/ 1693120 h 1857426"/>
                <a:gd name="connsiteX81" fmla="*/ 2411156 w 2482593"/>
                <a:gd name="connsiteY81" fmla="*/ 1857426 h 1857426"/>
                <a:gd name="connsiteX82" fmla="*/ 2446875 w 2482593"/>
                <a:gd name="connsiteY82" fmla="*/ 1795513 h 1857426"/>
                <a:gd name="connsiteX83" fmla="*/ 2482593 w 2482593"/>
                <a:gd name="connsiteY83" fmla="*/ 1728838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726456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645494 h 1857426"/>
                <a:gd name="connsiteX0" fmla="*/ 1868233 w 2481292"/>
                <a:gd name="connsiteY0" fmla="*/ 2435 h 1857426"/>
                <a:gd name="connsiteX1" fmla="*/ 1884902 w 2481292"/>
                <a:gd name="connsiteY1" fmla="*/ 54823 h 1857426"/>
                <a:gd name="connsiteX2" fmla="*/ 1820608 w 2481292"/>
                <a:gd name="connsiteY2" fmla="*/ 116735 h 1857426"/>
                <a:gd name="connsiteX3" fmla="*/ 1758696 w 2481292"/>
                <a:gd name="connsiteY3" fmla="*/ 190554 h 1857426"/>
                <a:gd name="connsiteX4" fmla="*/ 1696783 w 2481292"/>
                <a:gd name="connsiteY4" fmla="*/ 261991 h 1857426"/>
                <a:gd name="connsiteX5" fmla="*/ 1606296 w 2481292"/>
                <a:gd name="connsiteY5" fmla="*/ 352479 h 1857426"/>
                <a:gd name="connsiteX6" fmla="*/ 1542002 w 2481292"/>
                <a:gd name="connsiteY6" fmla="*/ 414391 h 1857426"/>
                <a:gd name="connsiteX7" fmla="*/ 1463421 w 2481292"/>
                <a:gd name="connsiteY7" fmla="*/ 483448 h 1857426"/>
                <a:gd name="connsiteX8" fmla="*/ 1372933 w 2481292"/>
                <a:gd name="connsiteY8" fmla="*/ 571554 h 1857426"/>
                <a:gd name="connsiteX9" fmla="*/ 1308640 w 2481292"/>
                <a:gd name="connsiteY9" fmla="*/ 616798 h 1857426"/>
                <a:gd name="connsiteX10" fmla="*/ 1265777 w 2481292"/>
                <a:gd name="connsiteY10" fmla="*/ 642991 h 1857426"/>
                <a:gd name="connsiteX11" fmla="*/ 1225296 w 2481292"/>
                <a:gd name="connsiteY11" fmla="*/ 647754 h 1857426"/>
                <a:gd name="connsiteX12" fmla="*/ 1177671 w 2481292"/>
                <a:gd name="connsiteY12" fmla="*/ 628704 h 1857426"/>
                <a:gd name="connsiteX13" fmla="*/ 1120521 w 2481292"/>
                <a:gd name="connsiteY13" fmla="*/ 590604 h 1857426"/>
                <a:gd name="connsiteX14" fmla="*/ 1037177 w 2481292"/>
                <a:gd name="connsiteY14" fmla="*/ 519166 h 1857426"/>
                <a:gd name="connsiteX15" fmla="*/ 915733 w 2481292"/>
                <a:gd name="connsiteY15" fmla="*/ 404866 h 1857426"/>
                <a:gd name="connsiteX16" fmla="*/ 837152 w 2481292"/>
                <a:gd name="connsiteY16" fmla="*/ 323904 h 1857426"/>
                <a:gd name="connsiteX17" fmla="*/ 770477 w 2481292"/>
                <a:gd name="connsiteY17" fmla="*/ 247704 h 1857426"/>
                <a:gd name="connsiteX18" fmla="*/ 682371 w 2481292"/>
                <a:gd name="connsiteY18" fmla="*/ 147691 h 1857426"/>
                <a:gd name="connsiteX19" fmla="*/ 627602 w 2481292"/>
                <a:gd name="connsiteY19" fmla="*/ 81016 h 1857426"/>
                <a:gd name="connsiteX20" fmla="*/ 599027 w 2481292"/>
                <a:gd name="connsiteY20" fmla="*/ 52441 h 1857426"/>
                <a:gd name="connsiteX21" fmla="*/ 596646 w 2481292"/>
                <a:gd name="connsiteY21" fmla="*/ 54 h 1857426"/>
                <a:gd name="connsiteX22" fmla="*/ 341852 w 2481292"/>
                <a:gd name="connsiteY22" fmla="*/ 42916 h 1857426"/>
                <a:gd name="connsiteX23" fmla="*/ 384715 w 2481292"/>
                <a:gd name="connsiteY23" fmla="*/ 64348 h 1857426"/>
                <a:gd name="connsiteX24" fmla="*/ 432340 w 2481292"/>
                <a:gd name="connsiteY24" fmla="*/ 121498 h 1857426"/>
                <a:gd name="connsiteX25" fmla="*/ 477583 w 2481292"/>
                <a:gd name="connsiteY25" fmla="*/ 185791 h 1857426"/>
                <a:gd name="connsiteX26" fmla="*/ 565690 w 2481292"/>
                <a:gd name="connsiteY26" fmla="*/ 266754 h 1857426"/>
                <a:gd name="connsiteX27" fmla="*/ 610933 w 2481292"/>
                <a:gd name="connsiteY27" fmla="*/ 321523 h 1857426"/>
                <a:gd name="connsiteX28" fmla="*/ 651415 w 2481292"/>
                <a:gd name="connsiteY28" fmla="*/ 364385 h 1857426"/>
                <a:gd name="connsiteX29" fmla="*/ 708565 w 2481292"/>
                <a:gd name="connsiteY29" fmla="*/ 414391 h 1857426"/>
                <a:gd name="connsiteX30" fmla="*/ 753808 w 2481292"/>
                <a:gd name="connsiteY30" fmla="*/ 473923 h 1857426"/>
                <a:gd name="connsiteX31" fmla="*/ 818102 w 2481292"/>
                <a:gd name="connsiteY31" fmla="*/ 538216 h 1857426"/>
                <a:gd name="connsiteX32" fmla="*/ 860965 w 2481292"/>
                <a:gd name="connsiteY32" fmla="*/ 578698 h 1857426"/>
                <a:gd name="connsiteX33" fmla="*/ 903827 w 2481292"/>
                <a:gd name="connsiteY33" fmla="*/ 626323 h 1857426"/>
                <a:gd name="connsiteX34" fmla="*/ 963358 w 2481292"/>
                <a:gd name="connsiteY34" fmla="*/ 671566 h 1857426"/>
                <a:gd name="connsiteX35" fmla="*/ 1003840 w 2481292"/>
                <a:gd name="connsiteY35" fmla="*/ 728716 h 1857426"/>
                <a:gd name="connsiteX36" fmla="*/ 1015746 w 2481292"/>
                <a:gd name="connsiteY36" fmla="*/ 778723 h 1857426"/>
                <a:gd name="connsiteX37" fmla="*/ 1010983 w 2481292"/>
                <a:gd name="connsiteY37" fmla="*/ 828729 h 1857426"/>
                <a:gd name="connsiteX38" fmla="*/ 994315 w 2481292"/>
                <a:gd name="connsiteY38" fmla="*/ 893023 h 1857426"/>
                <a:gd name="connsiteX39" fmla="*/ 927640 w 2481292"/>
                <a:gd name="connsiteY39" fmla="*/ 945410 h 1857426"/>
                <a:gd name="connsiteX40" fmla="*/ 818102 w 2481292"/>
                <a:gd name="connsiteY40" fmla="*/ 995416 h 1857426"/>
                <a:gd name="connsiteX41" fmla="*/ 706183 w 2481292"/>
                <a:gd name="connsiteY41" fmla="*/ 1045423 h 1857426"/>
                <a:gd name="connsiteX42" fmla="*/ 568071 w 2481292"/>
                <a:gd name="connsiteY42" fmla="*/ 1114479 h 1857426"/>
                <a:gd name="connsiteX43" fmla="*/ 444246 w 2481292"/>
                <a:gd name="connsiteY43" fmla="*/ 1185916 h 1857426"/>
                <a:gd name="connsiteX44" fmla="*/ 322801 w 2481292"/>
                <a:gd name="connsiteY44" fmla="*/ 1266878 h 1857426"/>
                <a:gd name="connsiteX45" fmla="*/ 156114 w 2481292"/>
                <a:gd name="connsiteY45" fmla="*/ 1409753 h 1857426"/>
                <a:gd name="connsiteX46" fmla="*/ 70391 w 2481292"/>
                <a:gd name="connsiteY46" fmla="*/ 1514531 h 1857426"/>
                <a:gd name="connsiteX47" fmla="*/ 29909 w 2481292"/>
                <a:gd name="connsiteY47" fmla="*/ 1571680 h 1857426"/>
                <a:gd name="connsiteX48" fmla="*/ 1334 w 2481292"/>
                <a:gd name="connsiteY48" fmla="*/ 1652642 h 1857426"/>
                <a:gd name="connsiteX49" fmla="*/ 6096 w 2481292"/>
                <a:gd name="connsiteY49" fmla="*/ 1724078 h 1857426"/>
                <a:gd name="connsiteX50" fmla="*/ 32290 w 2481292"/>
                <a:gd name="connsiteY50" fmla="*/ 1790752 h 1857426"/>
                <a:gd name="connsiteX51" fmla="*/ 60866 w 2481292"/>
                <a:gd name="connsiteY51" fmla="*/ 1835996 h 1857426"/>
                <a:gd name="connsiteX52" fmla="*/ 332328 w 2481292"/>
                <a:gd name="connsiteY52" fmla="*/ 1700264 h 1857426"/>
                <a:gd name="connsiteX53" fmla="*/ 301372 w 2481292"/>
                <a:gd name="connsiteY53" fmla="*/ 1647875 h 1857426"/>
                <a:gd name="connsiteX54" fmla="*/ 301372 w 2481292"/>
                <a:gd name="connsiteY54" fmla="*/ 1569295 h 1857426"/>
                <a:gd name="connsiteX55" fmla="*/ 329947 w 2481292"/>
                <a:gd name="connsiteY55" fmla="*/ 1502619 h 1857426"/>
                <a:gd name="connsiteX56" fmla="*/ 406147 w 2481292"/>
                <a:gd name="connsiteY56" fmla="*/ 1419276 h 1857426"/>
                <a:gd name="connsiteX57" fmla="*/ 475204 w 2481292"/>
                <a:gd name="connsiteY57" fmla="*/ 1352601 h 1857426"/>
                <a:gd name="connsiteX58" fmla="*/ 558547 w 2481292"/>
                <a:gd name="connsiteY58" fmla="*/ 1295451 h 1857426"/>
                <a:gd name="connsiteX59" fmla="*/ 672847 w 2481292"/>
                <a:gd name="connsiteY59" fmla="*/ 1214489 h 1857426"/>
                <a:gd name="connsiteX60" fmla="*/ 782384 w 2481292"/>
                <a:gd name="connsiteY60" fmla="*/ 1150195 h 1857426"/>
                <a:gd name="connsiteX61" fmla="*/ 908591 w 2481292"/>
                <a:gd name="connsiteY61" fmla="*/ 1076375 h 1857426"/>
                <a:gd name="connsiteX62" fmla="*/ 1015747 w 2481292"/>
                <a:gd name="connsiteY62" fmla="*/ 1009701 h 1857426"/>
                <a:gd name="connsiteX63" fmla="*/ 1113378 w 2481292"/>
                <a:gd name="connsiteY63" fmla="*/ 933501 h 1857426"/>
                <a:gd name="connsiteX64" fmla="*/ 1172909 w 2481292"/>
                <a:gd name="connsiteY64" fmla="*/ 883495 h 1857426"/>
                <a:gd name="connsiteX65" fmla="*/ 1213390 w 2481292"/>
                <a:gd name="connsiteY65" fmla="*/ 854920 h 1857426"/>
                <a:gd name="connsiteX66" fmla="*/ 1256254 w 2481292"/>
                <a:gd name="connsiteY66" fmla="*/ 845394 h 1857426"/>
                <a:gd name="connsiteX67" fmla="*/ 1311022 w 2481292"/>
                <a:gd name="connsiteY67" fmla="*/ 881114 h 1857426"/>
                <a:gd name="connsiteX68" fmla="*/ 1358647 w 2481292"/>
                <a:gd name="connsiteY68" fmla="*/ 919213 h 1857426"/>
                <a:gd name="connsiteX69" fmla="*/ 1439609 w 2481292"/>
                <a:gd name="connsiteY69" fmla="*/ 978745 h 1857426"/>
                <a:gd name="connsiteX70" fmla="*/ 1539622 w 2481292"/>
                <a:gd name="connsiteY70" fmla="*/ 1050182 h 1857426"/>
                <a:gd name="connsiteX71" fmla="*/ 1620585 w 2481292"/>
                <a:gd name="connsiteY71" fmla="*/ 1095426 h 1857426"/>
                <a:gd name="connsiteX72" fmla="*/ 1732503 w 2481292"/>
                <a:gd name="connsiteY72" fmla="*/ 1159720 h 1857426"/>
                <a:gd name="connsiteX73" fmla="*/ 1834896 w 2481292"/>
                <a:gd name="connsiteY73" fmla="*/ 1228776 h 1857426"/>
                <a:gd name="connsiteX74" fmla="*/ 1946816 w 2481292"/>
                <a:gd name="connsiteY74" fmla="*/ 1307356 h 1857426"/>
                <a:gd name="connsiteX75" fmla="*/ 2051589 w 2481292"/>
                <a:gd name="connsiteY75" fmla="*/ 1390701 h 1857426"/>
                <a:gd name="connsiteX76" fmla="*/ 2115883 w 2481292"/>
                <a:gd name="connsiteY76" fmla="*/ 1457376 h 1857426"/>
                <a:gd name="connsiteX77" fmla="*/ 2165888 w 2481292"/>
                <a:gd name="connsiteY77" fmla="*/ 1519288 h 1857426"/>
                <a:gd name="connsiteX78" fmla="*/ 2187318 w 2481292"/>
                <a:gd name="connsiteY78" fmla="*/ 1590726 h 1857426"/>
                <a:gd name="connsiteX79" fmla="*/ 2182556 w 2481292"/>
                <a:gd name="connsiteY79" fmla="*/ 1652638 h 1857426"/>
                <a:gd name="connsiteX80" fmla="*/ 2151600 w 2481292"/>
                <a:gd name="connsiteY80" fmla="*/ 1693120 h 1857426"/>
                <a:gd name="connsiteX81" fmla="*/ 2411156 w 2481292"/>
                <a:gd name="connsiteY81" fmla="*/ 1857426 h 1857426"/>
                <a:gd name="connsiteX82" fmla="*/ 2446875 w 2481292"/>
                <a:gd name="connsiteY82" fmla="*/ 1795513 h 1857426"/>
                <a:gd name="connsiteX83" fmla="*/ 2477831 w 2481292"/>
                <a:gd name="connsiteY83" fmla="*/ 1740744 h 1857426"/>
                <a:gd name="connsiteX84" fmla="*/ 2480212 w 2481292"/>
                <a:gd name="connsiteY84" fmla="*/ 1645494 h 1857426"/>
                <a:gd name="connsiteX0" fmla="*/ 1868233 w 2487392"/>
                <a:gd name="connsiteY0" fmla="*/ 2435 h 1857426"/>
                <a:gd name="connsiteX1" fmla="*/ 1884902 w 2487392"/>
                <a:gd name="connsiteY1" fmla="*/ 54823 h 1857426"/>
                <a:gd name="connsiteX2" fmla="*/ 1820608 w 2487392"/>
                <a:gd name="connsiteY2" fmla="*/ 116735 h 1857426"/>
                <a:gd name="connsiteX3" fmla="*/ 1758696 w 2487392"/>
                <a:gd name="connsiteY3" fmla="*/ 190554 h 1857426"/>
                <a:gd name="connsiteX4" fmla="*/ 1696783 w 2487392"/>
                <a:gd name="connsiteY4" fmla="*/ 261991 h 1857426"/>
                <a:gd name="connsiteX5" fmla="*/ 1606296 w 2487392"/>
                <a:gd name="connsiteY5" fmla="*/ 352479 h 1857426"/>
                <a:gd name="connsiteX6" fmla="*/ 1542002 w 2487392"/>
                <a:gd name="connsiteY6" fmla="*/ 414391 h 1857426"/>
                <a:gd name="connsiteX7" fmla="*/ 1463421 w 2487392"/>
                <a:gd name="connsiteY7" fmla="*/ 483448 h 1857426"/>
                <a:gd name="connsiteX8" fmla="*/ 1372933 w 2487392"/>
                <a:gd name="connsiteY8" fmla="*/ 571554 h 1857426"/>
                <a:gd name="connsiteX9" fmla="*/ 1308640 w 2487392"/>
                <a:gd name="connsiteY9" fmla="*/ 616798 h 1857426"/>
                <a:gd name="connsiteX10" fmla="*/ 1265777 w 2487392"/>
                <a:gd name="connsiteY10" fmla="*/ 642991 h 1857426"/>
                <a:gd name="connsiteX11" fmla="*/ 1225296 w 2487392"/>
                <a:gd name="connsiteY11" fmla="*/ 647754 h 1857426"/>
                <a:gd name="connsiteX12" fmla="*/ 1177671 w 2487392"/>
                <a:gd name="connsiteY12" fmla="*/ 628704 h 1857426"/>
                <a:gd name="connsiteX13" fmla="*/ 1120521 w 2487392"/>
                <a:gd name="connsiteY13" fmla="*/ 590604 h 1857426"/>
                <a:gd name="connsiteX14" fmla="*/ 1037177 w 2487392"/>
                <a:gd name="connsiteY14" fmla="*/ 519166 h 1857426"/>
                <a:gd name="connsiteX15" fmla="*/ 915733 w 2487392"/>
                <a:gd name="connsiteY15" fmla="*/ 404866 h 1857426"/>
                <a:gd name="connsiteX16" fmla="*/ 837152 w 2487392"/>
                <a:gd name="connsiteY16" fmla="*/ 323904 h 1857426"/>
                <a:gd name="connsiteX17" fmla="*/ 770477 w 2487392"/>
                <a:gd name="connsiteY17" fmla="*/ 247704 h 1857426"/>
                <a:gd name="connsiteX18" fmla="*/ 682371 w 2487392"/>
                <a:gd name="connsiteY18" fmla="*/ 147691 h 1857426"/>
                <a:gd name="connsiteX19" fmla="*/ 627602 w 2487392"/>
                <a:gd name="connsiteY19" fmla="*/ 81016 h 1857426"/>
                <a:gd name="connsiteX20" fmla="*/ 599027 w 2487392"/>
                <a:gd name="connsiteY20" fmla="*/ 52441 h 1857426"/>
                <a:gd name="connsiteX21" fmla="*/ 596646 w 2487392"/>
                <a:gd name="connsiteY21" fmla="*/ 54 h 1857426"/>
                <a:gd name="connsiteX22" fmla="*/ 341852 w 2487392"/>
                <a:gd name="connsiteY22" fmla="*/ 42916 h 1857426"/>
                <a:gd name="connsiteX23" fmla="*/ 384715 w 2487392"/>
                <a:gd name="connsiteY23" fmla="*/ 64348 h 1857426"/>
                <a:gd name="connsiteX24" fmla="*/ 432340 w 2487392"/>
                <a:gd name="connsiteY24" fmla="*/ 121498 h 1857426"/>
                <a:gd name="connsiteX25" fmla="*/ 477583 w 2487392"/>
                <a:gd name="connsiteY25" fmla="*/ 185791 h 1857426"/>
                <a:gd name="connsiteX26" fmla="*/ 565690 w 2487392"/>
                <a:gd name="connsiteY26" fmla="*/ 266754 h 1857426"/>
                <a:gd name="connsiteX27" fmla="*/ 610933 w 2487392"/>
                <a:gd name="connsiteY27" fmla="*/ 321523 h 1857426"/>
                <a:gd name="connsiteX28" fmla="*/ 651415 w 2487392"/>
                <a:gd name="connsiteY28" fmla="*/ 364385 h 1857426"/>
                <a:gd name="connsiteX29" fmla="*/ 708565 w 2487392"/>
                <a:gd name="connsiteY29" fmla="*/ 414391 h 1857426"/>
                <a:gd name="connsiteX30" fmla="*/ 753808 w 2487392"/>
                <a:gd name="connsiteY30" fmla="*/ 473923 h 1857426"/>
                <a:gd name="connsiteX31" fmla="*/ 818102 w 2487392"/>
                <a:gd name="connsiteY31" fmla="*/ 538216 h 1857426"/>
                <a:gd name="connsiteX32" fmla="*/ 860965 w 2487392"/>
                <a:gd name="connsiteY32" fmla="*/ 578698 h 1857426"/>
                <a:gd name="connsiteX33" fmla="*/ 903827 w 2487392"/>
                <a:gd name="connsiteY33" fmla="*/ 626323 h 1857426"/>
                <a:gd name="connsiteX34" fmla="*/ 963358 w 2487392"/>
                <a:gd name="connsiteY34" fmla="*/ 671566 h 1857426"/>
                <a:gd name="connsiteX35" fmla="*/ 1003840 w 2487392"/>
                <a:gd name="connsiteY35" fmla="*/ 728716 h 1857426"/>
                <a:gd name="connsiteX36" fmla="*/ 1015746 w 2487392"/>
                <a:gd name="connsiteY36" fmla="*/ 778723 h 1857426"/>
                <a:gd name="connsiteX37" fmla="*/ 1010983 w 2487392"/>
                <a:gd name="connsiteY37" fmla="*/ 828729 h 1857426"/>
                <a:gd name="connsiteX38" fmla="*/ 994315 w 2487392"/>
                <a:gd name="connsiteY38" fmla="*/ 893023 h 1857426"/>
                <a:gd name="connsiteX39" fmla="*/ 927640 w 2487392"/>
                <a:gd name="connsiteY39" fmla="*/ 945410 h 1857426"/>
                <a:gd name="connsiteX40" fmla="*/ 818102 w 2487392"/>
                <a:gd name="connsiteY40" fmla="*/ 995416 h 1857426"/>
                <a:gd name="connsiteX41" fmla="*/ 706183 w 2487392"/>
                <a:gd name="connsiteY41" fmla="*/ 1045423 h 1857426"/>
                <a:gd name="connsiteX42" fmla="*/ 568071 w 2487392"/>
                <a:gd name="connsiteY42" fmla="*/ 1114479 h 1857426"/>
                <a:gd name="connsiteX43" fmla="*/ 444246 w 2487392"/>
                <a:gd name="connsiteY43" fmla="*/ 1185916 h 1857426"/>
                <a:gd name="connsiteX44" fmla="*/ 322801 w 2487392"/>
                <a:gd name="connsiteY44" fmla="*/ 1266878 h 1857426"/>
                <a:gd name="connsiteX45" fmla="*/ 156114 w 2487392"/>
                <a:gd name="connsiteY45" fmla="*/ 1409753 h 1857426"/>
                <a:gd name="connsiteX46" fmla="*/ 70391 w 2487392"/>
                <a:gd name="connsiteY46" fmla="*/ 1514531 h 1857426"/>
                <a:gd name="connsiteX47" fmla="*/ 29909 w 2487392"/>
                <a:gd name="connsiteY47" fmla="*/ 1571680 h 1857426"/>
                <a:gd name="connsiteX48" fmla="*/ 1334 w 2487392"/>
                <a:gd name="connsiteY48" fmla="*/ 1652642 h 1857426"/>
                <a:gd name="connsiteX49" fmla="*/ 6096 w 2487392"/>
                <a:gd name="connsiteY49" fmla="*/ 1724078 h 1857426"/>
                <a:gd name="connsiteX50" fmla="*/ 32290 w 2487392"/>
                <a:gd name="connsiteY50" fmla="*/ 1790752 h 1857426"/>
                <a:gd name="connsiteX51" fmla="*/ 60866 w 2487392"/>
                <a:gd name="connsiteY51" fmla="*/ 1835996 h 1857426"/>
                <a:gd name="connsiteX52" fmla="*/ 332328 w 2487392"/>
                <a:gd name="connsiteY52" fmla="*/ 1700264 h 1857426"/>
                <a:gd name="connsiteX53" fmla="*/ 301372 w 2487392"/>
                <a:gd name="connsiteY53" fmla="*/ 1647875 h 1857426"/>
                <a:gd name="connsiteX54" fmla="*/ 301372 w 2487392"/>
                <a:gd name="connsiteY54" fmla="*/ 1569295 h 1857426"/>
                <a:gd name="connsiteX55" fmla="*/ 329947 w 2487392"/>
                <a:gd name="connsiteY55" fmla="*/ 1502619 h 1857426"/>
                <a:gd name="connsiteX56" fmla="*/ 406147 w 2487392"/>
                <a:gd name="connsiteY56" fmla="*/ 1419276 h 1857426"/>
                <a:gd name="connsiteX57" fmla="*/ 475204 w 2487392"/>
                <a:gd name="connsiteY57" fmla="*/ 1352601 h 1857426"/>
                <a:gd name="connsiteX58" fmla="*/ 558547 w 2487392"/>
                <a:gd name="connsiteY58" fmla="*/ 1295451 h 1857426"/>
                <a:gd name="connsiteX59" fmla="*/ 672847 w 2487392"/>
                <a:gd name="connsiteY59" fmla="*/ 1214489 h 1857426"/>
                <a:gd name="connsiteX60" fmla="*/ 782384 w 2487392"/>
                <a:gd name="connsiteY60" fmla="*/ 1150195 h 1857426"/>
                <a:gd name="connsiteX61" fmla="*/ 908591 w 2487392"/>
                <a:gd name="connsiteY61" fmla="*/ 1076375 h 1857426"/>
                <a:gd name="connsiteX62" fmla="*/ 1015747 w 2487392"/>
                <a:gd name="connsiteY62" fmla="*/ 1009701 h 1857426"/>
                <a:gd name="connsiteX63" fmla="*/ 1113378 w 2487392"/>
                <a:gd name="connsiteY63" fmla="*/ 933501 h 1857426"/>
                <a:gd name="connsiteX64" fmla="*/ 1172909 w 2487392"/>
                <a:gd name="connsiteY64" fmla="*/ 883495 h 1857426"/>
                <a:gd name="connsiteX65" fmla="*/ 1213390 w 2487392"/>
                <a:gd name="connsiteY65" fmla="*/ 854920 h 1857426"/>
                <a:gd name="connsiteX66" fmla="*/ 1256254 w 2487392"/>
                <a:gd name="connsiteY66" fmla="*/ 845394 h 1857426"/>
                <a:gd name="connsiteX67" fmla="*/ 1311022 w 2487392"/>
                <a:gd name="connsiteY67" fmla="*/ 881114 h 1857426"/>
                <a:gd name="connsiteX68" fmla="*/ 1358647 w 2487392"/>
                <a:gd name="connsiteY68" fmla="*/ 919213 h 1857426"/>
                <a:gd name="connsiteX69" fmla="*/ 1439609 w 2487392"/>
                <a:gd name="connsiteY69" fmla="*/ 978745 h 1857426"/>
                <a:gd name="connsiteX70" fmla="*/ 1539622 w 2487392"/>
                <a:gd name="connsiteY70" fmla="*/ 1050182 h 1857426"/>
                <a:gd name="connsiteX71" fmla="*/ 1620585 w 2487392"/>
                <a:gd name="connsiteY71" fmla="*/ 1095426 h 1857426"/>
                <a:gd name="connsiteX72" fmla="*/ 1732503 w 2487392"/>
                <a:gd name="connsiteY72" fmla="*/ 1159720 h 1857426"/>
                <a:gd name="connsiteX73" fmla="*/ 1834896 w 2487392"/>
                <a:gd name="connsiteY73" fmla="*/ 1228776 h 1857426"/>
                <a:gd name="connsiteX74" fmla="*/ 1946816 w 2487392"/>
                <a:gd name="connsiteY74" fmla="*/ 1307356 h 1857426"/>
                <a:gd name="connsiteX75" fmla="*/ 2051589 w 2487392"/>
                <a:gd name="connsiteY75" fmla="*/ 1390701 h 1857426"/>
                <a:gd name="connsiteX76" fmla="*/ 2115883 w 2487392"/>
                <a:gd name="connsiteY76" fmla="*/ 1457376 h 1857426"/>
                <a:gd name="connsiteX77" fmla="*/ 2165888 w 2487392"/>
                <a:gd name="connsiteY77" fmla="*/ 1519288 h 1857426"/>
                <a:gd name="connsiteX78" fmla="*/ 2187318 w 2487392"/>
                <a:gd name="connsiteY78" fmla="*/ 1590726 h 1857426"/>
                <a:gd name="connsiteX79" fmla="*/ 2182556 w 2487392"/>
                <a:gd name="connsiteY79" fmla="*/ 1652638 h 1857426"/>
                <a:gd name="connsiteX80" fmla="*/ 2151600 w 2487392"/>
                <a:gd name="connsiteY80" fmla="*/ 1693120 h 1857426"/>
                <a:gd name="connsiteX81" fmla="*/ 2411156 w 2487392"/>
                <a:gd name="connsiteY81" fmla="*/ 1857426 h 1857426"/>
                <a:gd name="connsiteX82" fmla="*/ 2446875 w 2487392"/>
                <a:gd name="connsiteY82" fmla="*/ 1795513 h 1857426"/>
                <a:gd name="connsiteX83" fmla="*/ 2477831 w 2487392"/>
                <a:gd name="connsiteY83" fmla="*/ 1740744 h 1857426"/>
                <a:gd name="connsiteX84" fmla="*/ 2487355 w 2487392"/>
                <a:gd name="connsiteY84" fmla="*/ 1669306 h 1857426"/>
                <a:gd name="connsiteX0" fmla="*/ 1868233 w 2488060"/>
                <a:gd name="connsiteY0" fmla="*/ 2435 h 1857426"/>
                <a:gd name="connsiteX1" fmla="*/ 1884902 w 2488060"/>
                <a:gd name="connsiteY1" fmla="*/ 54823 h 1857426"/>
                <a:gd name="connsiteX2" fmla="*/ 1820608 w 2488060"/>
                <a:gd name="connsiteY2" fmla="*/ 116735 h 1857426"/>
                <a:gd name="connsiteX3" fmla="*/ 1758696 w 2488060"/>
                <a:gd name="connsiteY3" fmla="*/ 190554 h 1857426"/>
                <a:gd name="connsiteX4" fmla="*/ 1696783 w 2488060"/>
                <a:gd name="connsiteY4" fmla="*/ 261991 h 1857426"/>
                <a:gd name="connsiteX5" fmla="*/ 1606296 w 2488060"/>
                <a:gd name="connsiteY5" fmla="*/ 352479 h 1857426"/>
                <a:gd name="connsiteX6" fmla="*/ 1542002 w 2488060"/>
                <a:gd name="connsiteY6" fmla="*/ 414391 h 1857426"/>
                <a:gd name="connsiteX7" fmla="*/ 1463421 w 2488060"/>
                <a:gd name="connsiteY7" fmla="*/ 483448 h 1857426"/>
                <a:gd name="connsiteX8" fmla="*/ 1372933 w 2488060"/>
                <a:gd name="connsiteY8" fmla="*/ 571554 h 1857426"/>
                <a:gd name="connsiteX9" fmla="*/ 1308640 w 2488060"/>
                <a:gd name="connsiteY9" fmla="*/ 616798 h 1857426"/>
                <a:gd name="connsiteX10" fmla="*/ 1265777 w 2488060"/>
                <a:gd name="connsiteY10" fmla="*/ 642991 h 1857426"/>
                <a:gd name="connsiteX11" fmla="*/ 1225296 w 2488060"/>
                <a:gd name="connsiteY11" fmla="*/ 647754 h 1857426"/>
                <a:gd name="connsiteX12" fmla="*/ 1177671 w 2488060"/>
                <a:gd name="connsiteY12" fmla="*/ 628704 h 1857426"/>
                <a:gd name="connsiteX13" fmla="*/ 1120521 w 2488060"/>
                <a:gd name="connsiteY13" fmla="*/ 590604 h 1857426"/>
                <a:gd name="connsiteX14" fmla="*/ 1037177 w 2488060"/>
                <a:gd name="connsiteY14" fmla="*/ 519166 h 1857426"/>
                <a:gd name="connsiteX15" fmla="*/ 915733 w 2488060"/>
                <a:gd name="connsiteY15" fmla="*/ 404866 h 1857426"/>
                <a:gd name="connsiteX16" fmla="*/ 837152 w 2488060"/>
                <a:gd name="connsiteY16" fmla="*/ 323904 h 1857426"/>
                <a:gd name="connsiteX17" fmla="*/ 770477 w 2488060"/>
                <a:gd name="connsiteY17" fmla="*/ 247704 h 1857426"/>
                <a:gd name="connsiteX18" fmla="*/ 682371 w 2488060"/>
                <a:gd name="connsiteY18" fmla="*/ 147691 h 1857426"/>
                <a:gd name="connsiteX19" fmla="*/ 627602 w 2488060"/>
                <a:gd name="connsiteY19" fmla="*/ 81016 h 1857426"/>
                <a:gd name="connsiteX20" fmla="*/ 599027 w 2488060"/>
                <a:gd name="connsiteY20" fmla="*/ 52441 h 1857426"/>
                <a:gd name="connsiteX21" fmla="*/ 596646 w 2488060"/>
                <a:gd name="connsiteY21" fmla="*/ 54 h 1857426"/>
                <a:gd name="connsiteX22" fmla="*/ 341852 w 2488060"/>
                <a:gd name="connsiteY22" fmla="*/ 42916 h 1857426"/>
                <a:gd name="connsiteX23" fmla="*/ 384715 w 2488060"/>
                <a:gd name="connsiteY23" fmla="*/ 64348 h 1857426"/>
                <a:gd name="connsiteX24" fmla="*/ 432340 w 2488060"/>
                <a:gd name="connsiteY24" fmla="*/ 121498 h 1857426"/>
                <a:gd name="connsiteX25" fmla="*/ 477583 w 2488060"/>
                <a:gd name="connsiteY25" fmla="*/ 185791 h 1857426"/>
                <a:gd name="connsiteX26" fmla="*/ 565690 w 2488060"/>
                <a:gd name="connsiteY26" fmla="*/ 266754 h 1857426"/>
                <a:gd name="connsiteX27" fmla="*/ 610933 w 2488060"/>
                <a:gd name="connsiteY27" fmla="*/ 321523 h 1857426"/>
                <a:gd name="connsiteX28" fmla="*/ 651415 w 2488060"/>
                <a:gd name="connsiteY28" fmla="*/ 364385 h 1857426"/>
                <a:gd name="connsiteX29" fmla="*/ 708565 w 2488060"/>
                <a:gd name="connsiteY29" fmla="*/ 414391 h 1857426"/>
                <a:gd name="connsiteX30" fmla="*/ 753808 w 2488060"/>
                <a:gd name="connsiteY30" fmla="*/ 473923 h 1857426"/>
                <a:gd name="connsiteX31" fmla="*/ 818102 w 2488060"/>
                <a:gd name="connsiteY31" fmla="*/ 538216 h 1857426"/>
                <a:gd name="connsiteX32" fmla="*/ 860965 w 2488060"/>
                <a:gd name="connsiteY32" fmla="*/ 578698 h 1857426"/>
                <a:gd name="connsiteX33" fmla="*/ 903827 w 2488060"/>
                <a:gd name="connsiteY33" fmla="*/ 626323 h 1857426"/>
                <a:gd name="connsiteX34" fmla="*/ 963358 w 2488060"/>
                <a:gd name="connsiteY34" fmla="*/ 671566 h 1857426"/>
                <a:gd name="connsiteX35" fmla="*/ 1003840 w 2488060"/>
                <a:gd name="connsiteY35" fmla="*/ 728716 h 1857426"/>
                <a:gd name="connsiteX36" fmla="*/ 1015746 w 2488060"/>
                <a:gd name="connsiteY36" fmla="*/ 778723 h 1857426"/>
                <a:gd name="connsiteX37" fmla="*/ 1010983 w 2488060"/>
                <a:gd name="connsiteY37" fmla="*/ 828729 h 1857426"/>
                <a:gd name="connsiteX38" fmla="*/ 994315 w 2488060"/>
                <a:gd name="connsiteY38" fmla="*/ 893023 h 1857426"/>
                <a:gd name="connsiteX39" fmla="*/ 927640 w 2488060"/>
                <a:gd name="connsiteY39" fmla="*/ 945410 h 1857426"/>
                <a:gd name="connsiteX40" fmla="*/ 818102 w 2488060"/>
                <a:gd name="connsiteY40" fmla="*/ 995416 h 1857426"/>
                <a:gd name="connsiteX41" fmla="*/ 706183 w 2488060"/>
                <a:gd name="connsiteY41" fmla="*/ 1045423 h 1857426"/>
                <a:gd name="connsiteX42" fmla="*/ 568071 w 2488060"/>
                <a:gd name="connsiteY42" fmla="*/ 1114479 h 1857426"/>
                <a:gd name="connsiteX43" fmla="*/ 444246 w 2488060"/>
                <a:gd name="connsiteY43" fmla="*/ 1185916 h 1857426"/>
                <a:gd name="connsiteX44" fmla="*/ 322801 w 2488060"/>
                <a:gd name="connsiteY44" fmla="*/ 1266878 h 1857426"/>
                <a:gd name="connsiteX45" fmla="*/ 156114 w 2488060"/>
                <a:gd name="connsiteY45" fmla="*/ 1409753 h 1857426"/>
                <a:gd name="connsiteX46" fmla="*/ 70391 w 2488060"/>
                <a:gd name="connsiteY46" fmla="*/ 1514531 h 1857426"/>
                <a:gd name="connsiteX47" fmla="*/ 29909 w 2488060"/>
                <a:gd name="connsiteY47" fmla="*/ 1571680 h 1857426"/>
                <a:gd name="connsiteX48" fmla="*/ 1334 w 2488060"/>
                <a:gd name="connsiteY48" fmla="*/ 1652642 h 1857426"/>
                <a:gd name="connsiteX49" fmla="*/ 6096 w 2488060"/>
                <a:gd name="connsiteY49" fmla="*/ 1724078 h 1857426"/>
                <a:gd name="connsiteX50" fmla="*/ 32290 w 2488060"/>
                <a:gd name="connsiteY50" fmla="*/ 1790752 h 1857426"/>
                <a:gd name="connsiteX51" fmla="*/ 60866 w 2488060"/>
                <a:gd name="connsiteY51" fmla="*/ 1835996 h 1857426"/>
                <a:gd name="connsiteX52" fmla="*/ 332328 w 2488060"/>
                <a:gd name="connsiteY52" fmla="*/ 1700264 h 1857426"/>
                <a:gd name="connsiteX53" fmla="*/ 301372 w 2488060"/>
                <a:gd name="connsiteY53" fmla="*/ 1647875 h 1857426"/>
                <a:gd name="connsiteX54" fmla="*/ 301372 w 2488060"/>
                <a:gd name="connsiteY54" fmla="*/ 1569295 h 1857426"/>
                <a:gd name="connsiteX55" fmla="*/ 329947 w 2488060"/>
                <a:gd name="connsiteY55" fmla="*/ 1502619 h 1857426"/>
                <a:gd name="connsiteX56" fmla="*/ 406147 w 2488060"/>
                <a:gd name="connsiteY56" fmla="*/ 1419276 h 1857426"/>
                <a:gd name="connsiteX57" fmla="*/ 475204 w 2488060"/>
                <a:gd name="connsiteY57" fmla="*/ 1352601 h 1857426"/>
                <a:gd name="connsiteX58" fmla="*/ 558547 w 2488060"/>
                <a:gd name="connsiteY58" fmla="*/ 1295451 h 1857426"/>
                <a:gd name="connsiteX59" fmla="*/ 672847 w 2488060"/>
                <a:gd name="connsiteY59" fmla="*/ 1214489 h 1857426"/>
                <a:gd name="connsiteX60" fmla="*/ 782384 w 2488060"/>
                <a:gd name="connsiteY60" fmla="*/ 1150195 h 1857426"/>
                <a:gd name="connsiteX61" fmla="*/ 908591 w 2488060"/>
                <a:gd name="connsiteY61" fmla="*/ 1076375 h 1857426"/>
                <a:gd name="connsiteX62" fmla="*/ 1015747 w 2488060"/>
                <a:gd name="connsiteY62" fmla="*/ 1009701 h 1857426"/>
                <a:gd name="connsiteX63" fmla="*/ 1113378 w 2488060"/>
                <a:gd name="connsiteY63" fmla="*/ 933501 h 1857426"/>
                <a:gd name="connsiteX64" fmla="*/ 1172909 w 2488060"/>
                <a:gd name="connsiteY64" fmla="*/ 883495 h 1857426"/>
                <a:gd name="connsiteX65" fmla="*/ 1213390 w 2488060"/>
                <a:gd name="connsiteY65" fmla="*/ 854920 h 1857426"/>
                <a:gd name="connsiteX66" fmla="*/ 1256254 w 2488060"/>
                <a:gd name="connsiteY66" fmla="*/ 845394 h 1857426"/>
                <a:gd name="connsiteX67" fmla="*/ 1311022 w 2488060"/>
                <a:gd name="connsiteY67" fmla="*/ 881114 h 1857426"/>
                <a:gd name="connsiteX68" fmla="*/ 1358647 w 2488060"/>
                <a:gd name="connsiteY68" fmla="*/ 919213 h 1857426"/>
                <a:gd name="connsiteX69" fmla="*/ 1439609 w 2488060"/>
                <a:gd name="connsiteY69" fmla="*/ 978745 h 1857426"/>
                <a:gd name="connsiteX70" fmla="*/ 1539622 w 2488060"/>
                <a:gd name="connsiteY70" fmla="*/ 1050182 h 1857426"/>
                <a:gd name="connsiteX71" fmla="*/ 1620585 w 2488060"/>
                <a:gd name="connsiteY71" fmla="*/ 1095426 h 1857426"/>
                <a:gd name="connsiteX72" fmla="*/ 1732503 w 2488060"/>
                <a:gd name="connsiteY72" fmla="*/ 1159720 h 1857426"/>
                <a:gd name="connsiteX73" fmla="*/ 1834896 w 2488060"/>
                <a:gd name="connsiteY73" fmla="*/ 1228776 h 1857426"/>
                <a:gd name="connsiteX74" fmla="*/ 1946816 w 2488060"/>
                <a:gd name="connsiteY74" fmla="*/ 1307356 h 1857426"/>
                <a:gd name="connsiteX75" fmla="*/ 2051589 w 2488060"/>
                <a:gd name="connsiteY75" fmla="*/ 1390701 h 1857426"/>
                <a:gd name="connsiteX76" fmla="*/ 2115883 w 2488060"/>
                <a:gd name="connsiteY76" fmla="*/ 1457376 h 1857426"/>
                <a:gd name="connsiteX77" fmla="*/ 2165888 w 2488060"/>
                <a:gd name="connsiteY77" fmla="*/ 1519288 h 1857426"/>
                <a:gd name="connsiteX78" fmla="*/ 2187318 w 2488060"/>
                <a:gd name="connsiteY78" fmla="*/ 1590726 h 1857426"/>
                <a:gd name="connsiteX79" fmla="*/ 2182556 w 2488060"/>
                <a:gd name="connsiteY79" fmla="*/ 1652638 h 1857426"/>
                <a:gd name="connsiteX80" fmla="*/ 2151600 w 2488060"/>
                <a:gd name="connsiteY80" fmla="*/ 1693120 h 1857426"/>
                <a:gd name="connsiteX81" fmla="*/ 2411156 w 2488060"/>
                <a:gd name="connsiteY81" fmla="*/ 1857426 h 1857426"/>
                <a:gd name="connsiteX82" fmla="*/ 2446875 w 2488060"/>
                <a:gd name="connsiteY82" fmla="*/ 1795513 h 1857426"/>
                <a:gd name="connsiteX83" fmla="*/ 2477831 w 2488060"/>
                <a:gd name="connsiteY83" fmla="*/ 1740744 h 1857426"/>
                <a:gd name="connsiteX84" fmla="*/ 2487355 w 2488060"/>
                <a:gd name="connsiteY84" fmla="*/ 1669306 h 1857426"/>
                <a:gd name="connsiteX85" fmla="*/ 2487355 w 2488060"/>
                <a:gd name="connsiteY85" fmla="*/ 16716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73068 w 2487466"/>
                <a:gd name="connsiteY86" fmla="*/ 15812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423062 w 2487466"/>
                <a:gd name="connsiteY87" fmla="*/ 15002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346862 w 2487466"/>
                <a:gd name="connsiteY88" fmla="*/ 14216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265899 w 2487466"/>
                <a:gd name="connsiteY89" fmla="*/ 13430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163505 w 2487466"/>
                <a:gd name="connsiteY90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2070637 w 2487466"/>
                <a:gd name="connsiteY91" fmla="*/ 12073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980149 w 2487466"/>
                <a:gd name="connsiteY92" fmla="*/ 11549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870612 w 2487466"/>
                <a:gd name="connsiteY93" fmla="*/ 10930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761074 w 2487466"/>
                <a:gd name="connsiteY94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63443 w 2487466"/>
                <a:gd name="connsiteY94" fmla="*/ 9977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653918 w 2487466"/>
                <a:gd name="connsiteY95" fmla="*/ 9858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544380 w 2487466"/>
                <a:gd name="connsiteY96" fmla="*/ 9335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91993 w 2487466"/>
                <a:gd name="connsiteY97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8180 w 2487466"/>
                <a:gd name="connsiteY98" fmla="*/ 8334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65799 w 2487466"/>
                <a:gd name="connsiteY99" fmla="*/ 7644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489612 w 2487466"/>
                <a:gd name="connsiteY100" fmla="*/ 714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544380 w 2487466"/>
                <a:gd name="connsiteY101" fmla="*/ 6406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25343 w 2487466"/>
                <a:gd name="connsiteY102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699162 w 2487466"/>
                <a:gd name="connsiteY103" fmla="*/ 4929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787268 w 2487466"/>
                <a:gd name="connsiteY104" fmla="*/ 4048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863468 w 2487466"/>
                <a:gd name="connsiteY105" fmla="*/ 3167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1946812 w 2487466"/>
                <a:gd name="connsiteY106" fmla="*/ 2310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20630 w 2487466"/>
                <a:gd name="connsiteY107" fmla="*/ 1595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73018 w 2487466"/>
                <a:gd name="connsiteY108" fmla="*/ 810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15880 w 2487466"/>
                <a:gd name="connsiteY109" fmla="*/ 476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110" fmla="*/ 2165887 w 2487466"/>
                <a:gd name="connsiteY110" fmla="*/ 38150 h 1857426"/>
                <a:gd name="connsiteX0" fmla="*/ 1868233 w 2487466"/>
                <a:gd name="connsiteY0" fmla="*/ 9532 h 1864523"/>
                <a:gd name="connsiteX1" fmla="*/ 1884902 w 2487466"/>
                <a:gd name="connsiteY1" fmla="*/ 61920 h 1864523"/>
                <a:gd name="connsiteX2" fmla="*/ 1820608 w 2487466"/>
                <a:gd name="connsiteY2" fmla="*/ 123832 h 1864523"/>
                <a:gd name="connsiteX3" fmla="*/ 1758696 w 2487466"/>
                <a:gd name="connsiteY3" fmla="*/ 197651 h 1864523"/>
                <a:gd name="connsiteX4" fmla="*/ 1696783 w 2487466"/>
                <a:gd name="connsiteY4" fmla="*/ 269088 h 1864523"/>
                <a:gd name="connsiteX5" fmla="*/ 1606296 w 2487466"/>
                <a:gd name="connsiteY5" fmla="*/ 359576 h 1864523"/>
                <a:gd name="connsiteX6" fmla="*/ 1542002 w 2487466"/>
                <a:gd name="connsiteY6" fmla="*/ 421488 h 1864523"/>
                <a:gd name="connsiteX7" fmla="*/ 1463421 w 2487466"/>
                <a:gd name="connsiteY7" fmla="*/ 490545 h 1864523"/>
                <a:gd name="connsiteX8" fmla="*/ 1372933 w 2487466"/>
                <a:gd name="connsiteY8" fmla="*/ 578651 h 1864523"/>
                <a:gd name="connsiteX9" fmla="*/ 1308640 w 2487466"/>
                <a:gd name="connsiteY9" fmla="*/ 623895 h 1864523"/>
                <a:gd name="connsiteX10" fmla="*/ 1265777 w 2487466"/>
                <a:gd name="connsiteY10" fmla="*/ 650088 h 1864523"/>
                <a:gd name="connsiteX11" fmla="*/ 1225296 w 2487466"/>
                <a:gd name="connsiteY11" fmla="*/ 654851 h 1864523"/>
                <a:gd name="connsiteX12" fmla="*/ 1177671 w 2487466"/>
                <a:gd name="connsiteY12" fmla="*/ 635801 h 1864523"/>
                <a:gd name="connsiteX13" fmla="*/ 1120521 w 2487466"/>
                <a:gd name="connsiteY13" fmla="*/ 597701 h 1864523"/>
                <a:gd name="connsiteX14" fmla="*/ 1037177 w 2487466"/>
                <a:gd name="connsiteY14" fmla="*/ 526263 h 1864523"/>
                <a:gd name="connsiteX15" fmla="*/ 915733 w 2487466"/>
                <a:gd name="connsiteY15" fmla="*/ 411963 h 1864523"/>
                <a:gd name="connsiteX16" fmla="*/ 837152 w 2487466"/>
                <a:gd name="connsiteY16" fmla="*/ 331001 h 1864523"/>
                <a:gd name="connsiteX17" fmla="*/ 770477 w 2487466"/>
                <a:gd name="connsiteY17" fmla="*/ 254801 h 1864523"/>
                <a:gd name="connsiteX18" fmla="*/ 682371 w 2487466"/>
                <a:gd name="connsiteY18" fmla="*/ 154788 h 1864523"/>
                <a:gd name="connsiteX19" fmla="*/ 627602 w 2487466"/>
                <a:gd name="connsiteY19" fmla="*/ 88113 h 1864523"/>
                <a:gd name="connsiteX20" fmla="*/ 599027 w 2487466"/>
                <a:gd name="connsiteY20" fmla="*/ 59538 h 1864523"/>
                <a:gd name="connsiteX21" fmla="*/ 596646 w 2487466"/>
                <a:gd name="connsiteY21" fmla="*/ 7151 h 1864523"/>
                <a:gd name="connsiteX22" fmla="*/ 341852 w 2487466"/>
                <a:gd name="connsiteY22" fmla="*/ 50013 h 1864523"/>
                <a:gd name="connsiteX23" fmla="*/ 384715 w 2487466"/>
                <a:gd name="connsiteY23" fmla="*/ 71445 h 1864523"/>
                <a:gd name="connsiteX24" fmla="*/ 432340 w 2487466"/>
                <a:gd name="connsiteY24" fmla="*/ 128595 h 1864523"/>
                <a:gd name="connsiteX25" fmla="*/ 477583 w 2487466"/>
                <a:gd name="connsiteY25" fmla="*/ 192888 h 1864523"/>
                <a:gd name="connsiteX26" fmla="*/ 565690 w 2487466"/>
                <a:gd name="connsiteY26" fmla="*/ 273851 h 1864523"/>
                <a:gd name="connsiteX27" fmla="*/ 610933 w 2487466"/>
                <a:gd name="connsiteY27" fmla="*/ 328620 h 1864523"/>
                <a:gd name="connsiteX28" fmla="*/ 651415 w 2487466"/>
                <a:gd name="connsiteY28" fmla="*/ 371482 h 1864523"/>
                <a:gd name="connsiteX29" fmla="*/ 708565 w 2487466"/>
                <a:gd name="connsiteY29" fmla="*/ 421488 h 1864523"/>
                <a:gd name="connsiteX30" fmla="*/ 753808 w 2487466"/>
                <a:gd name="connsiteY30" fmla="*/ 481020 h 1864523"/>
                <a:gd name="connsiteX31" fmla="*/ 818102 w 2487466"/>
                <a:gd name="connsiteY31" fmla="*/ 545313 h 1864523"/>
                <a:gd name="connsiteX32" fmla="*/ 860965 w 2487466"/>
                <a:gd name="connsiteY32" fmla="*/ 585795 h 1864523"/>
                <a:gd name="connsiteX33" fmla="*/ 903827 w 2487466"/>
                <a:gd name="connsiteY33" fmla="*/ 633420 h 1864523"/>
                <a:gd name="connsiteX34" fmla="*/ 963358 w 2487466"/>
                <a:gd name="connsiteY34" fmla="*/ 678663 h 1864523"/>
                <a:gd name="connsiteX35" fmla="*/ 1003840 w 2487466"/>
                <a:gd name="connsiteY35" fmla="*/ 735813 h 1864523"/>
                <a:gd name="connsiteX36" fmla="*/ 1015746 w 2487466"/>
                <a:gd name="connsiteY36" fmla="*/ 785820 h 1864523"/>
                <a:gd name="connsiteX37" fmla="*/ 1010983 w 2487466"/>
                <a:gd name="connsiteY37" fmla="*/ 835826 h 1864523"/>
                <a:gd name="connsiteX38" fmla="*/ 994315 w 2487466"/>
                <a:gd name="connsiteY38" fmla="*/ 900120 h 1864523"/>
                <a:gd name="connsiteX39" fmla="*/ 927640 w 2487466"/>
                <a:gd name="connsiteY39" fmla="*/ 952507 h 1864523"/>
                <a:gd name="connsiteX40" fmla="*/ 818102 w 2487466"/>
                <a:gd name="connsiteY40" fmla="*/ 1002513 h 1864523"/>
                <a:gd name="connsiteX41" fmla="*/ 706183 w 2487466"/>
                <a:gd name="connsiteY41" fmla="*/ 1052520 h 1864523"/>
                <a:gd name="connsiteX42" fmla="*/ 568071 w 2487466"/>
                <a:gd name="connsiteY42" fmla="*/ 1121576 h 1864523"/>
                <a:gd name="connsiteX43" fmla="*/ 444246 w 2487466"/>
                <a:gd name="connsiteY43" fmla="*/ 1193013 h 1864523"/>
                <a:gd name="connsiteX44" fmla="*/ 322801 w 2487466"/>
                <a:gd name="connsiteY44" fmla="*/ 1273975 h 1864523"/>
                <a:gd name="connsiteX45" fmla="*/ 156114 w 2487466"/>
                <a:gd name="connsiteY45" fmla="*/ 1416850 h 1864523"/>
                <a:gd name="connsiteX46" fmla="*/ 70391 w 2487466"/>
                <a:gd name="connsiteY46" fmla="*/ 1521628 h 1864523"/>
                <a:gd name="connsiteX47" fmla="*/ 29909 w 2487466"/>
                <a:gd name="connsiteY47" fmla="*/ 1578777 h 1864523"/>
                <a:gd name="connsiteX48" fmla="*/ 1334 w 2487466"/>
                <a:gd name="connsiteY48" fmla="*/ 1659739 h 1864523"/>
                <a:gd name="connsiteX49" fmla="*/ 6096 w 2487466"/>
                <a:gd name="connsiteY49" fmla="*/ 1731175 h 1864523"/>
                <a:gd name="connsiteX50" fmla="*/ 32290 w 2487466"/>
                <a:gd name="connsiteY50" fmla="*/ 1797849 h 1864523"/>
                <a:gd name="connsiteX51" fmla="*/ 60866 w 2487466"/>
                <a:gd name="connsiteY51" fmla="*/ 1843093 h 1864523"/>
                <a:gd name="connsiteX52" fmla="*/ 332328 w 2487466"/>
                <a:gd name="connsiteY52" fmla="*/ 1707361 h 1864523"/>
                <a:gd name="connsiteX53" fmla="*/ 301372 w 2487466"/>
                <a:gd name="connsiteY53" fmla="*/ 1654972 h 1864523"/>
                <a:gd name="connsiteX54" fmla="*/ 301372 w 2487466"/>
                <a:gd name="connsiteY54" fmla="*/ 1576392 h 1864523"/>
                <a:gd name="connsiteX55" fmla="*/ 329947 w 2487466"/>
                <a:gd name="connsiteY55" fmla="*/ 1509716 h 1864523"/>
                <a:gd name="connsiteX56" fmla="*/ 406147 w 2487466"/>
                <a:gd name="connsiteY56" fmla="*/ 1426373 h 1864523"/>
                <a:gd name="connsiteX57" fmla="*/ 475204 w 2487466"/>
                <a:gd name="connsiteY57" fmla="*/ 1359698 h 1864523"/>
                <a:gd name="connsiteX58" fmla="*/ 558547 w 2487466"/>
                <a:gd name="connsiteY58" fmla="*/ 1302548 h 1864523"/>
                <a:gd name="connsiteX59" fmla="*/ 672847 w 2487466"/>
                <a:gd name="connsiteY59" fmla="*/ 1221586 h 1864523"/>
                <a:gd name="connsiteX60" fmla="*/ 782384 w 2487466"/>
                <a:gd name="connsiteY60" fmla="*/ 1157292 h 1864523"/>
                <a:gd name="connsiteX61" fmla="*/ 908591 w 2487466"/>
                <a:gd name="connsiteY61" fmla="*/ 1083472 h 1864523"/>
                <a:gd name="connsiteX62" fmla="*/ 1015747 w 2487466"/>
                <a:gd name="connsiteY62" fmla="*/ 1016798 h 1864523"/>
                <a:gd name="connsiteX63" fmla="*/ 1113378 w 2487466"/>
                <a:gd name="connsiteY63" fmla="*/ 940598 h 1864523"/>
                <a:gd name="connsiteX64" fmla="*/ 1172909 w 2487466"/>
                <a:gd name="connsiteY64" fmla="*/ 890592 h 1864523"/>
                <a:gd name="connsiteX65" fmla="*/ 1213390 w 2487466"/>
                <a:gd name="connsiteY65" fmla="*/ 862017 h 1864523"/>
                <a:gd name="connsiteX66" fmla="*/ 1256254 w 2487466"/>
                <a:gd name="connsiteY66" fmla="*/ 852491 h 1864523"/>
                <a:gd name="connsiteX67" fmla="*/ 1311022 w 2487466"/>
                <a:gd name="connsiteY67" fmla="*/ 888211 h 1864523"/>
                <a:gd name="connsiteX68" fmla="*/ 1358647 w 2487466"/>
                <a:gd name="connsiteY68" fmla="*/ 926310 h 1864523"/>
                <a:gd name="connsiteX69" fmla="*/ 1439609 w 2487466"/>
                <a:gd name="connsiteY69" fmla="*/ 985842 h 1864523"/>
                <a:gd name="connsiteX70" fmla="*/ 1539622 w 2487466"/>
                <a:gd name="connsiteY70" fmla="*/ 1057279 h 1864523"/>
                <a:gd name="connsiteX71" fmla="*/ 1620585 w 2487466"/>
                <a:gd name="connsiteY71" fmla="*/ 1102523 h 1864523"/>
                <a:gd name="connsiteX72" fmla="*/ 1732503 w 2487466"/>
                <a:gd name="connsiteY72" fmla="*/ 1166817 h 1864523"/>
                <a:gd name="connsiteX73" fmla="*/ 1834896 w 2487466"/>
                <a:gd name="connsiteY73" fmla="*/ 1235873 h 1864523"/>
                <a:gd name="connsiteX74" fmla="*/ 1946816 w 2487466"/>
                <a:gd name="connsiteY74" fmla="*/ 1314453 h 1864523"/>
                <a:gd name="connsiteX75" fmla="*/ 2051589 w 2487466"/>
                <a:gd name="connsiteY75" fmla="*/ 1397798 h 1864523"/>
                <a:gd name="connsiteX76" fmla="*/ 2115883 w 2487466"/>
                <a:gd name="connsiteY76" fmla="*/ 1464473 h 1864523"/>
                <a:gd name="connsiteX77" fmla="*/ 2165888 w 2487466"/>
                <a:gd name="connsiteY77" fmla="*/ 1526385 h 1864523"/>
                <a:gd name="connsiteX78" fmla="*/ 2187318 w 2487466"/>
                <a:gd name="connsiteY78" fmla="*/ 1597823 h 1864523"/>
                <a:gd name="connsiteX79" fmla="*/ 2182556 w 2487466"/>
                <a:gd name="connsiteY79" fmla="*/ 1659735 h 1864523"/>
                <a:gd name="connsiteX80" fmla="*/ 2151600 w 2487466"/>
                <a:gd name="connsiteY80" fmla="*/ 1700217 h 1864523"/>
                <a:gd name="connsiteX81" fmla="*/ 2411156 w 2487466"/>
                <a:gd name="connsiteY81" fmla="*/ 1864523 h 1864523"/>
                <a:gd name="connsiteX82" fmla="*/ 2446875 w 2487466"/>
                <a:gd name="connsiteY82" fmla="*/ 1802610 h 1864523"/>
                <a:gd name="connsiteX83" fmla="*/ 2477831 w 2487466"/>
                <a:gd name="connsiteY83" fmla="*/ 1747841 h 1864523"/>
                <a:gd name="connsiteX84" fmla="*/ 2487355 w 2487466"/>
                <a:gd name="connsiteY84" fmla="*/ 1676403 h 1864523"/>
                <a:gd name="connsiteX85" fmla="*/ 2473068 w 2487466"/>
                <a:gd name="connsiteY85" fmla="*/ 1600203 h 1864523"/>
                <a:gd name="connsiteX86" fmla="*/ 2425443 w 2487466"/>
                <a:gd name="connsiteY86" fmla="*/ 1509715 h 1864523"/>
                <a:gd name="connsiteX87" fmla="*/ 2354006 w 2487466"/>
                <a:gd name="connsiteY87" fmla="*/ 1433515 h 1864523"/>
                <a:gd name="connsiteX88" fmla="*/ 2265899 w 2487466"/>
                <a:gd name="connsiteY88" fmla="*/ 1354934 h 1864523"/>
                <a:gd name="connsiteX89" fmla="*/ 2168267 w 2487466"/>
                <a:gd name="connsiteY89" fmla="*/ 1283497 h 1864523"/>
                <a:gd name="connsiteX90" fmla="*/ 2065874 w 2487466"/>
                <a:gd name="connsiteY90" fmla="*/ 1216822 h 1864523"/>
                <a:gd name="connsiteX91" fmla="*/ 1982531 w 2487466"/>
                <a:gd name="connsiteY91" fmla="*/ 1164435 h 1864523"/>
                <a:gd name="connsiteX92" fmla="*/ 1868231 w 2487466"/>
                <a:gd name="connsiteY92" fmla="*/ 1102522 h 1864523"/>
                <a:gd name="connsiteX93" fmla="*/ 1761074 w 2487466"/>
                <a:gd name="connsiteY93" fmla="*/ 1045372 h 1864523"/>
                <a:gd name="connsiteX94" fmla="*/ 1653918 w 2487466"/>
                <a:gd name="connsiteY94" fmla="*/ 995366 h 1864523"/>
                <a:gd name="connsiteX95" fmla="*/ 1546761 w 2487466"/>
                <a:gd name="connsiteY95" fmla="*/ 942978 h 1864523"/>
                <a:gd name="connsiteX96" fmla="*/ 1489611 w 2487466"/>
                <a:gd name="connsiteY96" fmla="*/ 897734 h 1864523"/>
                <a:gd name="connsiteX97" fmla="*/ 1463418 w 2487466"/>
                <a:gd name="connsiteY97" fmla="*/ 840584 h 1864523"/>
                <a:gd name="connsiteX98" fmla="*/ 1461036 w 2487466"/>
                <a:gd name="connsiteY98" fmla="*/ 776290 h 1864523"/>
                <a:gd name="connsiteX99" fmla="*/ 1487230 w 2487466"/>
                <a:gd name="connsiteY99" fmla="*/ 716759 h 1864523"/>
                <a:gd name="connsiteX100" fmla="*/ 1551524 w 2487466"/>
                <a:gd name="connsiteY100" fmla="*/ 652466 h 1864523"/>
                <a:gd name="connsiteX101" fmla="*/ 1611055 w 2487466"/>
                <a:gd name="connsiteY101" fmla="*/ 590553 h 1864523"/>
                <a:gd name="connsiteX102" fmla="*/ 1694400 w 2487466"/>
                <a:gd name="connsiteY102" fmla="*/ 507210 h 1864523"/>
                <a:gd name="connsiteX103" fmla="*/ 1782506 w 2487466"/>
                <a:gd name="connsiteY103" fmla="*/ 416722 h 1864523"/>
                <a:gd name="connsiteX104" fmla="*/ 1863468 w 2487466"/>
                <a:gd name="connsiteY104" fmla="*/ 330996 h 1864523"/>
                <a:gd name="connsiteX105" fmla="*/ 1942050 w 2487466"/>
                <a:gd name="connsiteY105" fmla="*/ 240509 h 1864523"/>
                <a:gd name="connsiteX106" fmla="*/ 2018249 w 2487466"/>
                <a:gd name="connsiteY106" fmla="*/ 161928 h 1864523"/>
                <a:gd name="connsiteX107" fmla="*/ 2068255 w 2487466"/>
                <a:gd name="connsiteY107" fmla="*/ 95253 h 1864523"/>
                <a:gd name="connsiteX108" fmla="*/ 2099211 w 2487466"/>
                <a:gd name="connsiteY108" fmla="*/ 64296 h 1864523"/>
                <a:gd name="connsiteX109" fmla="*/ 2168268 w 2487466"/>
                <a:gd name="connsiteY109" fmla="*/ 42866 h 1864523"/>
                <a:gd name="connsiteX110" fmla="*/ 1882518 w 2487466"/>
                <a:gd name="connsiteY110" fmla="*/ 4 h 1864523"/>
                <a:gd name="connsiteX0" fmla="*/ 1868233 w 2487466"/>
                <a:gd name="connsiteY0" fmla="*/ 13481 h 1868472"/>
                <a:gd name="connsiteX1" fmla="*/ 1884902 w 2487466"/>
                <a:gd name="connsiteY1" fmla="*/ 65869 h 1868472"/>
                <a:gd name="connsiteX2" fmla="*/ 1820608 w 2487466"/>
                <a:gd name="connsiteY2" fmla="*/ 127781 h 1868472"/>
                <a:gd name="connsiteX3" fmla="*/ 1758696 w 2487466"/>
                <a:gd name="connsiteY3" fmla="*/ 201600 h 1868472"/>
                <a:gd name="connsiteX4" fmla="*/ 1696783 w 2487466"/>
                <a:gd name="connsiteY4" fmla="*/ 273037 h 1868472"/>
                <a:gd name="connsiteX5" fmla="*/ 1606296 w 2487466"/>
                <a:gd name="connsiteY5" fmla="*/ 363525 h 1868472"/>
                <a:gd name="connsiteX6" fmla="*/ 1542002 w 2487466"/>
                <a:gd name="connsiteY6" fmla="*/ 425437 h 1868472"/>
                <a:gd name="connsiteX7" fmla="*/ 1463421 w 2487466"/>
                <a:gd name="connsiteY7" fmla="*/ 494494 h 1868472"/>
                <a:gd name="connsiteX8" fmla="*/ 1372933 w 2487466"/>
                <a:gd name="connsiteY8" fmla="*/ 582600 h 1868472"/>
                <a:gd name="connsiteX9" fmla="*/ 1308640 w 2487466"/>
                <a:gd name="connsiteY9" fmla="*/ 627844 h 1868472"/>
                <a:gd name="connsiteX10" fmla="*/ 1265777 w 2487466"/>
                <a:gd name="connsiteY10" fmla="*/ 654037 h 1868472"/>
                <a:gd name="connsiteX11" fmla="*/ 1225296 w 2487466"/>
                <a:gd name="connsiteY11" fmla="*/ 658800 h 1868472"/>
                <a:gd name="connsiteX12" fmla="*/ 1177671 w 2487466"/>
                <a:gd name="connsiteY12" fmla="*/ 639750 h 1868472"/>
                <a:gd name="connsiteX13" fmla="*/ 1120521 w 2487466"/>
                <a:gd name="connsiteY13" fmla="*/ 601650 h 1868472"/>
                <a:gd name="connsiteX14" fmla="*/ 1037177 w 2487466"/>
                <a:gd name="connsiteY14" fmla="*/ 530212 h 1868472"/>
                <a:gd name="connsiteX15" fmla="*/ 915733 w 2487466"/>
                <a:gd name="connsiteY15" fmla="*/ 415912 h 1868472"/>
                <a:gd name="connsiteX16" fmla="*/ 837152 w 2487466"/>
                <a:gd name="connsiteY16" fmla="*/ 334950 h 1868472"/>
                <a:gd name="connsiteX17" fmla="*/ 770477 w 2487466"/>
                <a:gd name="connsiteY17" fmla="*/ 258750 h 1868472"/>
                <a:gd name="connsiteX18" fmla="*/ 682371 w 2487466"/>
                <a:gd name="connsiteY18" fmla="*/ 158737 h 1868472"/>
                <a:gd name="connsiteX19" fmla="*/ 627602 w 2487466"/>
                <a:gd name="connsiteY19" fmla="*/ 92062 h 1868472"/>
                <a:gd name="connsiteX20" fmla="*/ 599027 w 2487466"/>
                <a:gd name="connsiteY20" fmla="*/ 63487 h 1868472"/>
                <a:gd name="connsiteX21" fmla="*/ 596646 w 2487466"/>
                <a:gd name="connsiteY21" fmla="*/ 11100 h 1868472"/>
                <a:gd name="connsiteX22" fmla="*/ 341852 w 2487466"/>
                <a:gd name="connsiteY22" fmla="*/ 53962 h 1868472"/>
                <a:gd name="connsiteX23" fmla="*/ 384715 w 2487466"/>
                <a:gd name="connsiteY23" fmla="*/ 75394 h 1868472"/>
                <a:gd name="connsiteX24" fmla="*/ 432340 w 2487466"/>
                <a:gd name="connsiteY24" fmla="*/ 132544 h 1868472"/>
                <a:gd name="connsiteX25" fmla="*/ 477583 w 2487466"/>
                <a:gd name="connsiteY25" fmla="*/ 196837 h 1868472"/>
                <a:gd name="connsiteX26" fmla="*/ 565690 w 2487466"/>
                <a:gd name="connsiteY26" fmla="*/ 277800 h 1868472"/>
                <a:gd name="connsiteX27" fmla="*/ 610933 w 2487466"/>
                <a:gd name="connsiteY27" fmla="*/ 332569 h 1868472"/>
                <a:gd name="connsiteX28" fmla="*/ 651415 w 2487466"/>
                <a:gd name="connsiteY28" fmla="*/ 375431 h 1868472"/>
                <a:gd name="connsiteX29" fmla="*/ 708565 w 2487466"/>
                <a:gd name="connsiteY29" fmla="*/ 425437 h 1868472"/>
                <a:gd name="connsiteX30" fmla="*/ 753808 w 2487466"/>
                <a:gd name="connsiteY30" fmla="*/ 484969 h 1868472"/>
                <a:gd name="connsiteX31" fmla="*/ 818102 w 2487466"/>
                <a:gd name="connsiteY31" fmla="*/ 549262 h 1868472"/>
                <a:gd name="connsiteX32" fmla="*/ 860965 w 2487466"/>
                <a:gd name="connsiteY32" fmla="*/ 589744 h 1868472"/>
                <a:gd name="connsiteX33" fmla="*/ 903827 w 2487466"/>
                <a:gd name="connsiteY33" fmla="*/ 637369 h 1868472"/>
                <a:gd name="connsiteX34" fmla="*/ 963358 w 2487466"/>
                <a:gd name="connsiteY34" fmla="*/ 682612 h 1868472"/>
                <a:gd name="connsiteX35" fmla="*/ 1003840 w 2487466"/>
                <a:gd name="connsiteY35" fmla="*/ 739762 h 1868472"/>
                <a:gd name="connsiteX36" fmla="*/ 1015746 w 2487466"/>
                <a:gd name="connsiteY36" fmla="*/ 789769 h 1868472"/>
                <a:gd name="connsiteX37" fmla="*/ 1010983 w 2487466"/>
                <a:gd name="connsiteY37" fmla="*/ 839775 h 1868472"/>
                <a:gd name="connsiteX38" fmla="*/ 994315 w 2487466"/>
                <a:gd name="connsiteY38" fmla="*/ 904069 h 1868472"/>
                <a:gd name="connsiteX39" fmla="*/ 927640 w 2487466"/>
                <a:gd name="connsiteY39" fmla="*/ 956456 h 1868472"/>
                <a:gd name="connsiteX40" fmla="*/ 818102 w 2487466"/>
                <a:gd name="connsiteY40" fmla="*/ 1006462 h 1868472"/>
                <a:gd name="connsiteX41" fmla="*/ 706183 w 2487466"/>
                <a:gd name="connsiteY41" fmla="*/ 1056469 h 1868472"/>
                <a:gd name="connsiteX42" fmla="*/ 568071 w 2487466"/>
                <a:gd name="connsiteY42" fmla="*/ 1125525 h 1868472"/>
                <a:gd name="connsiteX43" fmla="*/ 444246 w 2487466"/>
                <a:gd name="connsiteY43" fmla="*/ 1196962 h 1868472"/>
                <a:gd name="connsiteX44" fmla="*/ 322801 w 2487466"/>
                <a:gd name="connsiteY44" fmla="*/ 1277924 h 1868472"/>
                <a:gd name="connsiteX45" fmla="*/ 156114 w 2487466"/>
                <a:gd name="connsiteY45" fmla="*/ 1420799 h 1868472"/>
                <a:gd name="connsiteX46" fmla="*/ 70391 w 2487466"/>
                <a:gd name="connsiteY46" fmla="*/ 1525577 h 1868472"/>
                <a:gd name="connsiteX47" fmla="*/ 29909 w 2487466"/>
                <a:gd name="connsiteY47" fmla="*/ 1582726 h 1868472"/>
                <a:gd name="connsiteX48" fmla="*/ 1334 w 2487466"/>
                <a:gd name="connsiteY48" fmla="*/ 1663688 h 1868472"/>
                <a:gd name="connsiteX49" fmla="*/ 6096 w 2487466"/>
                <a:gd name="connsiteY49" fmla="*/ 1735124 h 1868472"/>
                <a:gd name="connsiteX50" fmla="*/ 32290 w 2487466"/>
                <a:gd name="connsiteY50" fmla="*/ 1801798 h 1868472"/>
                <a:gd name="connsiteX51" fmla="*/ 60866 w 2487466"/>
                <a:gd name="connsiteY51" fmla="*/ 1847042 h 1868472"/>
                <a:gd name="connsiteX52" fmla="*/ 332328 w 2487466"/>
                <a:gd name="connsiteY52" fmla="*/ 1711310 h 1868472"/>
                <a:gd name="connsiteX53" fmla="*/ 301372 w 2487466"/>
                <a:gd name="connsiteY53" fmla="*/ 1658921 h 1868472"/>
                <a:gd name="connsiteX54" fmla="*/ 301372 w 2487466"/>
                <a:gd name="connsiteY54" fmla="*/ 1580341 h 1868472"/>
                <a:gd name="connsiteX55" fmla="*/ 329947 w 2487466"/>
                <a:gd name="connsiteY55" fmla="*/ 1513665 h 1868472"/>
                <a:gd name="connsiteX56" fmla="*/ 406147 w 2487466"/>
                <a:gd name="connsiteY56" fmla="*/ 1430322 h 1868472"/>
                <a:gd name="connsiteX57" fmla="*/ 475204 w 2487466"/>
                <a:gd name="connsiteY57" fmla="*/ 1363647 h 1868472"/>
                <a:gd name="connsiteX58" fmla="*/ 558547 w 2487466"/>
                <a:gd name="connsiteY58" fmla="*/ 1306497 h 1868472"/>
                <a:gd name="connsiteX59" fmla="*/ 672847 w 2487466"/>
                <a:gd name="connsiteY59" fmla="*/ 1225535 h 1868472"/>
                <a:gd name="connsiteX60" fmla="*/ 782384 w 2487466"/>
                <a:gd name="connsiteY60" fmla="*/ 1161241 h 1868472"/>
                <a:gd name="connsiteX61" fmla="*/ 908591 w 2487466"/>
                <a:gd name="connsiteY61" fmla="*/ 1087421 h 1868472"/>
                <a:gd name="connsiteX62" fmla="*/ 1015747 w 2487466"/>
                <a:gd name="connsiteY62" fmla="*/ 1020747 h 1868472"/>
                <a:gd name="connsiteX63" fmla="*/ 1113378 w 2487466"/>
                <a:gd name="connsiteY63" fmla="*/ 944547 h 1868472"/>
                <a:gd name="connsiteX64" fmla="*/ 1172909 w 2487466"/>
                <a:gd name="connsiteY64" fmla="*/ 894541 h 1868472"/>
                <a:gd name="connsiteX65" fmla="*/ 1213390 w 2487466"/>
                <a:gd name="connsiteY65" fmla="*/ 865966 h 1868472"/>
                <a:gd name="connsiteX66" fmla="*/ 1256254 w 2487466"/>
                <a:gd name="connsiteY66" fmla="*/ 856440 h 1868472"/>
                <a:gd name="connsiteX67" fmla="*/ 1311022 w 2487466"/>
                <a:gd name="connsiteY67" fmla="*/ 892160 h 1868472"/>
                <a:gd name="connsiteX68" fmla="*/ 1358647 w 2487466"/>
                <a:gd name="connsiteY68" fmla="*/ 930259 h 1868472"/>
                <a:gd name="connsiteX69" fmla="*/ 1439609 w 2487466"/>
                <a:gd name="connsiteY69" fmla="*/ 989791 h 1868472"/>
                <a:gd name="connsiteX70" fmla="*/ 1539622 w 2487466"/>
                <a:gd name="connsiteY70" fmla="*/ 1061228 h 1868472"/>
                <a:gd name="connsiteX71" fmla="*/ 1620585 w 2487466"/>
                <a:gd name="connsiteY71" fmla="*/ 1106472 h 1868472"/>
                <a:gd name="connsiteX72" fmla="*/ 1732503 w 2487466"/>
                <a:gd name="connsiteY72" fmla="*/ 1170766 h 1868472"/>
                <a:gd name="connsiteX73" fmla="*/ 1834896 w 2487466"/>
                <a:gd name="connsiteY73" fmla="*/ 1239822 h 1868472"/>
                <a:gd name="connsiteX74" fmla="*/ 1946816 w 2487466"/>
                <a:gd name="connsiteY74" fmla="*/ 1318402 h 1868472"/>
                <a:gd name="connsiteX75" fmla="*/ 2051589 w 2487466"/>
                <a:gd name="connsiteY75" fmla="*/ 1401747 h 1868472"/>
                <a:gd name="connsiteX76" fmla="*/ 2115883 w 2487466"/>
                <a:gd name="connsiteY76" fmla="*/ 1468422 h 1868472"/>
                <a:gd name="connsiteX77" fmla="*/ 2165888 w 2487466"/>
                <a:gd name="connsiteY77" fmla="*/ 1530334 h 1868472"/>
                <a:gd name="connsiteX78" fmla="*/ 2187318 w 2487466"/>
                <a:gd name="connsiteY78" fmla="*/ 1601772 h 1868472"/>
                <a:gd name="connsiteX79" fmla="*/ 2182556 w 2487466"/>
                <a:gd name="connsiteY79" fmla="*/ 1663684 h 1868472"/>
                <a:gd name="connsiteX80" fmla="*/ 2151600 w 2487466"/>
                <a:gd name="connsiteY80" fmla="*/ 1704166 h 1868472"/>
                <a:gd name="connsiteX81" fmla="*/ 2411156 w 2487466"/>
                <a:gd name="connsiteY81" fmla="*/ 1868472 h 1868472"/>
                <a:gd name="connsiteX82" fmla="*/ 2446875 w 2487466"/>
                <a:gd name="connsiteY82" fmla="*/ 1806559 h 1868472"/>
                <a:gd name="connsiteX83" fmla="*/ 2477831 w 2487466"/>
                <a:gd name="connsiteY83" fmla="*/ 1751790 h 1868472"/>
                <a:gd name="connsiteX84" fmla="*/ 2487355 w 2487466"/>
                <a:gd name="connsiteY84" fmla="*/ 1680352 h 1868472"/>
                <a:gd name="connsiteX85" fmla="*/ 2473068 w 2487466"/>
                <a:gd name="connsiteY85" fmla="*/ 1604152 h 1868472"/>
                <a:gd name="connsiteX86" fmla="*/ 2425443 w 2487466"/>
                <a:gd name="connsiteY86" fmla="*/ 1513664 h 1868472"/>
                <a:gd name="connsiteX87" fmla="*/ 2354006 w 2487466"/>
                <a:gd name="connsiteY87" fmla="*/ 1437464 h 1868472"/>
                <a:gd name="connsiteX88" fmla="*/ 2265899 w 2487466"/>
                <a:gd name="connsiteY88" fmla="*/ 1358883 h 1868472"/>
                <a:gd name="connsiteX89" fmla="*/ 2168267 w 2487466"/>
                <a:gd name="connsiteY89" fmla="*/ 1287446 h 1868472"/>
                <a:gd name="connsiteX90" fmla="*/ 2065874 w 2487466"/>
                <a:gd name="connsiteY90" fmla="*/ 1220771 h 1868472"/>
                <a:gd name="connsiteX91" fmla="*/ 1982531 w 2487466"/>
                <a:gd name="connsiteY91" fmla="*/ 1168384 h 1868472"/>
                <a:gd name="connsiteX92" fmla="*/ 1868231 w 2487466"/>
                <a:gd name="connsiteY92" fmla="*/ 1106471 h 1868472"/>
                <a:gd name="connsiteX93" fmla="*/ 1761074 w 2487466"/>
                <a:gd name="connsiteY93" fmla="*/ 1049321 h 1868472"/>
                <a:gd name="connsiteX94" fmla="*/ 1653918 w 2487466"/>
                <a:gd name="connsiteY94" fmla="*/ 999315 h 1868472"/>
                <a:gd name="connsiteX95" fmla="*/ 1546761 w 2487466"/>
                <a:gd name="connsiteY95" fmla="*/ 946927 h 1868472"/>
                <a:gd name="connsiteX96" fmla="*/ 1489611 w 2487466"/>
                <a:gd name="connsiteY96" fmla="*/ 901683 h 1868472"/>
                <a:gd name="connsiteX97" fmla="*/ 1463418 w 2487466"/>
                <a:gd name="connsiteY97" fmla="*/ 844533 h 1868472"/>
                <a:gd name="connsiteX98" fmla="*/ 1461036 w 2487466"/>
                <a:gd name="connsiteY98" fmla="*/ 780239 h 1868472"/>
                <a:gd name="connsiteX99" fmla="*/ 1487230 w 2487466"/>
                <a:gd name="connsiteY99" fmla="*/ 720708 h 1868472"/>
                <a:gd name="connsiteX100" fmla="*/ 1551524 w 2487466"/>
                <a:gd name="connsiteY100" fmla="*/ 656415 h 1868472"/>
                <a:gd name="connsiteX101" fmla="*/ 1611055 w 2487466"/>
                <a:gd name="connsiteY101" fmla="*/ 594502 h 1868472"/>
                <a:gd name="connsiteX102" fmla="*/ 1694400 w 2487466"/>
                <a:gd name="connsiteY102" fmla="*/ 511159 h 1868472"/>
                <a:gd name="connsiteX103" fmla="*/ 1782506 w 2487466"/>
                <a:gd name="connsiteY103" fmla="*/ 420671 h 1868472"/>
                <a:gd name="connsiteX104" fmla="*/ 1863468 w 2487466"/>
                <a:gd name="connsiteY104" fmla="*/ 334945 h 1868472"/>
                <a:gd name="connsiteX105" fmla="*/ 1942050 w 2487466"/>
                <a:gd name="connsiteY105" fmla="*/ 244458 h 1868472"/>
                <a:gd name="connsiteX106" fmla="*/ 2018249 w 2487466"/>
                <a:gd name="connsiteY106" fmla="*/ 165877 h 1868472"/>
                <a:gd name="connsiteX107" fmla="*/ 2068255 w 2487466"/>
                <a:gd name="connsiteY107" fmla="*/ 99202 h 1868472"/>
                <a:gd name="connsiteX108" fmla="*/ 2099211 w 2487466"/>
                <a:gd name="connsiteY108" fmla="*/ 68245 h 1868472"/>
                <a:gd name="connsiteX109" fmla="*/ 2168268 w 2487466"/>
                <a:gd name="connsiteY109" fmla="*/ 46815 h 1868472"/>
                <a:gd name="connsiteX110" fmla="*/ 1882518 w 2487466"/>
                <a:gd name="connsiteY110" fmla="*/ 3953 h 1868472"/>
                <a:gd name="connsiteX111" fmla="*/ 1884899 w 2487466"/>
                <a:gd name="connsiteY111" fmla="*/ 1572 h 1868472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10983 w 2487466"/>
                <a:gd name="connsiteY37" fmla="*/ 837927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596645 w 2487466"/>
                <a:gd name="connsiteY27" fmla="*/ 321196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6709 h 1871700"/>
                <a:gd name="connsiteX1" fmla="*/ 1884902 w 2487466"/>
                <a:gd name="connsiteY1" fmla="*/ 69097 h 1871700"/>
                <a:gd name="connsiteX2" fmla="*/ 1820608 w 2487466"/>
                <a:gd name="connsiteY2" fmla="*/ 131009 h 1871700"/>
                <a:gd name="connsiteX3" fmla="*/ 1758696 w 2487466"/>
                <a:gd name="connsiteY3" fmla="*/ 204828 h 1871700"/>
                <a:gd name="connsiteX4" fmla="*/ 1696783 w 2487466"/>
                <a:gd name="connsiteY4" fmla="*/ 276265 h 1871700"/>
                <a:gd name="connsiteX5" fmla="*/ 1606296 w 2487466"/>
                <a:gd name="connsiteY5" fmla="*/ 366753 h 1871700"/>
                <a:gd name="connsiteX6" fmla="*/ 1542002 w 2487466"/>
                <a:gd name="connsiteY6" fmla="*/ 428665 h 1871700"/>
                <a:gd name="connsiteX7" fmla="*/ 1463421 w 2487466"/>
                <a:gd name="connsiteY7" fmla="*/ 497722 h 1871700"/>
                <a:gd name="connsiteX8" fmla="*/ 1372933 w 2487466"/>
                <a:gd name="connsiteY8" fmla="*/ 585828 h 1871700"/>
                <a:gd name="connsiteX9" fmla="*/ 1308640 w 2487466"/>
                <a:gd name="connsiteY9" fmla="*/ 631072 h 1871700"/>
                <a:gd name="connsiteX10" fmla="*/ 1265777 w 2487466"/>
                <a:gd name="connsiteY10" fmla="*/ 657265 h 1871700"/>
                <a:gd name="connsiteX11" fmla="*/ 1225296 w 2487466"/>
                <a:gd name="connsiteY11" fmla="*/ 662028 h 1871700"/>
                <a:gd name="connsiteX12" fmla="*/ 1177671 w 2487466"/>
                <a:gd name="connsiteY12" fmla="*/ 642978 h 1871700"/>
                <a:gd name="connsiteX13" fmla="*/ 1120521 w 2487466"/>
                <a:gd name="connsiteY13" fmla="*/ 604878 h 1871700"/>
                <a:gd name="connsiteX14" fmla="*/ 1037177 w 2487466"/>
                <a:gd name="connsiteY14" fmla="*/ 533440 h 1871700"/>
                <a:gd name="connsiteX15" fmla="*/ 915733 w 2487466"/>
                <a:gd name="connsiteY15" fmla="*/ 419140 h 1871700"/>
                <a:gd name="connsiteX16" fmla="*/ 837152 w 2487466"/>
                <a:gd name="connsiteY16" fmla="*/ 338178 h 1871700"/>
                <a:gd name="connsiteX17" fmla="*/ 770477 w 2487466"/>
                <a:gd name="connsiteY17" fmla="*/ 261978 h 1871700"/>
                <a:gd name="connsiteX18" fmla="*/ 682371 w 2487466"/>
                <a:gd name="connsiteY18" fmla="*/ 161965 h 1871700"/>
                <a:gd name="connsiteX19" fmla="*/ 627602 w 2487466"/>
                <a:gd name="connsiteY19" fmla="*/ 95290 h 1871700"/>
                <a:gd name="connsiteX20" fmla="*/ 599027 w 2487466"/>
                <a:gd name="connsiteY20" fmla="*/ 66715 h 1871700"/>
                <a:gd name="connsiteX21" fmla="*/ 606171 w 2487466"/>
                <a:gd name="connsiteY21" fmla="*/ 40 h 1871700"/>
                <a:gd name="connsiteX22" fmla="*/ 341852 w 2487466"/>
                <a:gd name="connsiteY22" fmla="*/ 57190 h 1871700"/>
                <a:gd name="connsiteX23" fmla="*/ 384715 w 2487466"/>
                <a:gd name="connsiteY23" fmla="*/ 78622 h 1871700"/>
                <a:gd name="connsiteX24" fmla="*/ 432340 w 2487466"/>
                <a:gd name="connsiteY24" fmla="*/ 135772 h 1871700"/>
                <a:gd name="connsiteX25" fmla="*/ 487108 w 2487466"/>
                <a:gd name="connsiteY25" fmla="*/ 200065 h 1871700"/>
                <a:gd name="connsiteX26" fmla="*/ 546640 w 2487466"/>
                <a:gd name="connsiteY26" fmla="*/ 271503 h 1871700"/>
                <a:gd name="connsiteX27" fmla="*/ 596645 w 2487466"/>
                <a:gd name="connsiteY27" fmla="*/ 326272 h 1871700"/>
                <a:gd name="connsiteX28" fmla="*/ 651415 w 2487466"/>
                <a:gd name="connsiteY28" fmla="*/ 378659 h 1871700"/>
                <a:gd name="connsiteX29" fmla="*/ 708565 w 2487466"/>
                <a:gd name="connsiteY29" fmla="*/ 438190 h 1871700"/>
                <a:gd name="connsiteX30" fmla="*/ 753808 w 2487466"/>
                <a:gd name="connsiteY30" fmla="*/ 488197 h 1871700"/>
                <a:gd name="connsiteX31" fmla="*/ 806196 w 2487466"/>
                <a:gd name="connsiteY31" fmla="*/ 542965 h 1871700"/>
                <a:gd name="connsiteX32" fmla="*/ 860965 w 2487466"/>
                <a:gd name="connsiteY32" fmla="*/ 592972 h 1871700"/>
                <a:gd name="connsiteX33" fmla="*/ 903827 w 2487466"/>
                <a:gd name="connsiteY33" fmla="*/ 640597 h 1871700"/>
                <a:gd name="connsiteX34" fmla="*/ 965739 w 2487466"/>
                <a:gd name="connsiteY34" fmla="*/ 700127 h 1871700"/>
                <a:gd name="connsiteX35" fmla="*/ 1003840 w 2487466"/>
                <a:gd name="connsiteY35" fmla="*/ 742990 h 1871700"/>
                <a:gd name="connsiteX36" fmla="*/ 1025271 w 2487466"/>
                <a:gd name="connsiteY36" fmla="*/ 788235 h 1871700"/>
                <a:gd name="connsiteX37" fmla="*/ 1025270 w 2487466"/>
                <a:gd name="connsiteY37" fmla="*/ 845384 h 1871700"/>
                <a:gd name="connsiteX38" fmla="*/ 994315 w 2487466"/>
                <a:gd name="connsiteY38" fmla="*/ 907297 h 1871700"/>
                <a:gd name="connsiteX39" fmla="*/ 927640 w 2487466"/>
                <a:gd name="connsiteY39" fmla="*/ 959684 h 1871700"/>
                <a:gd name="connsiteX40" fmla="*/ 818102 w 2487466"/>
                <a:gd name="connsiteY40" fmla="*/ 1009690 h 1871700"/>
                <a:gd name="connsiteX41" fmla="*/ 706183 w 2487466"/>
                <a:gd name="connsiteY41" fmla="*/ 1059697 h 1871700"/>
                <a:gd name="connsiteX42" fmla="*/ 568071 w 2487466"/>
                <a:gd name="connsiteY42" fmla="*/ 1128753 h 1871700"/>
                <a:gd name="connsiteX43" fmla="*/ 444246 w 2487466"/>
                <a:gd name="connsiteY43" fmla="*/ 1200190 h 1871700"/>
                <a:gd name="connsiteX44" fmla="*/ 322801 w 2487466"/>
                <a:gd name="connsiteY44" fmla="*/ 1281152 h 1871700"/>
                <a:gd name="connsiteX45" fmla="*/ 156114 w 2487466"/>
                <a:gd name="connsiteY45" fmla="*/ 1424027 h 1871700"/>
                <a:gd name="connsiteX46" fmla="*/ 70391 w 2487466"/>
                <a:gd name="connsiteY46" fmla="*/ 1528805 h 1871700"/>
                <a:gd name="connsiteX47" fmla="*/ 29909 w 2487466"/>
                <a:gd name="connsiteY47" fmla="*/ 1585954 h 1871700"/>
                <a:gd name="connsiteX48" fmla="*/ 1334 w 2487466"/>
                <a:gd name="connsiteY48" fmla="*/ 1666916 h 1871700"/>
                <a:gd name="connsiteX49" fmla="*/ 6096 w 2487466"/>
                <a:gd name="connsiteY49" fmla="*/ 1738352 h 1871700"/>
                <a:gd name="connsiteX50" fmla="*/ 32290 w 2487466"/>
                <a:gd name="connsiteY50" fmla="*/ 1805026 h 1871700"/>
                <a:gd name="connsiteX51" fmla="*/ 60866 w 2487466"/>
                <a:gd name="connsiteY51" fmla="*/ 1850270 h 1871700"/>
                <a:gd name="connsiteX52" fmla="*/ 332328 w 2487466"/>
                <a:gd name="connsiteY52" fmla="*/ 1714538 h 1871700"/>
                <a:gd name="connsiteX53" fmla="*/ 301372 w 2487466"/>
                <a:gd name="connsiteY53" fmla="*/ 1662149 h 1871700"/>
                <a:gd name="connsiteX54" fmla="*/ 301372 w 2487466"/>
                <a:gd name="connsiteY54" fmla="*/ 1583569 h 1871700"/>
                <a:gd name="connsiteX55" fmla="*/ 329947 w 2487466"/>
                <a:gd name="connsiteY55" fmla="*/ 1516893 h 1871700"/>
                <a:gd name="connsiteX56" fmla="*/ 406147 w 2487466"/>
                <a:gd name="connsiteY56" fmla="*/ 1433550 h 1871700"/>
                <a:gd name="connsiteX57" fmla="*/ 475204 w 2487466"/>
                <a:gd name="connsiteY57" fmla="*/ 1366875 h 1871700"/>
                <a:gd name="connsiteX58" fmla="*/ 558547 w 2487466"/>
                <a:gd name="connsiteY58" fmla="*/ 1309725 h 1871700"/>
                <a:gd name="connsiteX59" fmla="*/ 672847 w 2487466"/>
                <a:gd name="connsiteY59" fmla="*/ 1228763 h 1871700"/>
                <a:gd name="connsiteX60" fmla="*/ 782384 w 2487466"/>
                <a:gd name="connsiteY60" fmla="*/ 1164469 h 1871700"/>
                <a:gd name="connsiteX61" fmla="*/ 908591 w 2487466"/>
                <a:gd name="connsiteY61" fmla="*/ 1090649 h 1871700"/>
                <a:gd name="connsiteX62" fmla="*/ 1015747 w 2487466"/>
                <a:gd name="connsiteY62" fmla="*/ 1023975 h 1871700"/>
                <a:gd name="connsiteX63" fmla="*/ 1113378 w 2487466"/>
                <a:gd name="connsiteY63" fmla="*/ 947775 h 1871700"/>
                <a:gd name="connsiteX64" fmla="*/ 1172909 w 2487466"/>
                <a:gd name="connsiteY64" fmla="*/ 897769 h 1871700"/>
                <a:gd name="connsiteX65" fmla="*/ 1213390 w 2487466"/>
                <a:gd name="connsiteY65" fmla="*/ 869194 h 1871700"/>
                <a:gd name="connsiteX66" fmla="*/ 1256254 w 2487466"/>
                <a:gd name="connsiteY66" fmla="*/ 859668 h 1871700"/>
                <a:gd name="connsiteX67" fmla="*/ 1311022 w 2487466"/>
                <a:gd name="connsiteY67" fmla="*/ 895388 h 1871700"/>
                <a:gd name="connsiteX68" fmla="*/ 1358647 w 2487466"/>
                <a:gd name="connsiteY68" fmla="*/ 933487 h 1871700"/>
                <a:gd name="connsiteX69" fmla="*/ 1439609 w 2487466"/>
                <a:gd name="connsiteY69" fmla="*/ 993019 h 1871700"/>
                <a:gd name="connsiteX70" fmla="*/ 1539622 w 2487466"/>
                <a:gd name="connsiteY70" fmla="*/ 1064456 h 1871700"/>
                <a:gd name="connsiteX71" fmla="*/ 1620585 w 2487466"/>
                <a:gd name="connsiteY71" fmla="*/ 1109700 h 1871700"/>
                <a:gd name="connsiteX72" fmla="*/ 1732503 w 2487466"/>
                <a:gd name="connsiteY72" fmla="*/ 1173994 h 1871700"/>
                <a:gd name="connsiteX73" fmla="*/ 1834896 w 2487466"/>
                <a:gd name="connsiteY73" fmla="*/ 1243050 h 1871700"/>
                <a:gd name="connsiteX74" fmla="*/ 1946816 w 2487466"/>
                <a:gd name="connsiteY74" fmla="*/ 1321630 h 1871700"/>
                <a:gd name="connsiteX75" fmla="*/ 2051589 w 2487466"/>
                <a:gd name="connsiteY75" fmla="*/ 1404975 h 1871700"/>
                <a:gd name="connsiteX76" fmla="*/ 2115883 w 2487466"/>
                <a:gd name="connsiteY76" fmla="*/ 1471650 h 1871700"/>
                <a:gd name="connsiteX77" fmla="*/ 2165888 w 2487466"/>
                <a:gd name="connsiteY77" fmla="*/ 1533562 h 1871700"/>
                <a:gd name="connsiteX78" fmla="*/ 2187318 w 2487466"/>
                <a:gd name="connsiteY78" fmla="*/ 1605000 h 1871700"/>
                <a:gd name="connsiteX79" fmla="*/ 2182556 w 2487466"/>
                <a:gd name="connsiteY79" fmla="*/ 1666912 h 1871700"/>
                <a:gd name="connsiteX80" fmla="*/ 2151600 w 2487466"/>
                <a:gd name="connsiteY80" fmla="*/ 1707394 h 1871700"/>
                <a:gd name="connsiteX81" fmla="*/ 2411156 w 2487466"/>
                <a:gd name="connsiteY81" fmla="*/ 1871700 h 1871700"/>
                <a:gd name="connsiteX82" fmla="*/ 2446875 w 2487466"/>
                <a:gd name="connsiteY82" fmla="*/ 1809787 h 1871700"/>
                <a:gd name="connsiteX83" fmla="*/ 2477831 w 2487466"/>
                <a:gd name="connsiteY83" fmla="*/ 1755018 h 1871700"/>
                <a:gd name="connsiteX84" fmla="*/ 2487355 w 2487466"/>
                <a:gd name="connsiteY84" fmla="*/ 1683580 h 1871700"/>
                <a:gd name="connsiteX85" fmla="*/ 2473068 w 2487466"/>
                <a:gd name="connsiteY85" fmla="*/ 1607380 h 1871700"/>
                <a:gd name="connsiteX86" fmla="*/ 2425443 w 2487466"/>
                <a:gd name="connsiteY86" fmla="*/ 1516892 h 1871700"/>
                <a:gd name="connsiteX87" fmla="*/ 2354006 w 2487466"/>
                <a:gd name="connsiteY87" fmla="*/ 1440692 h 1871700"/>
                <a:gd name="connsiteX88" fmla="*/ 2265899 w 2487466"/>
                <a:gd name="connsiteY88" fmla="*/ 1362111 h 1871700"/>
                <a:gd name="connsiteX89" fmla="*/ 2168267 w 2487466"/>
                <a:gd name="connsiteY89" fmla="*/ 1290674 h 1871700"/>
                <a:gd name="connsiteX90" fmla="*/ 2065874 w 2487466"/>
                <a:gd name="connsiteY90" fmla="*/ 1223999 h 1871700"/>
                <a:gd name="connsiteX91" fmla="*/ 1982531 w 2487466"/>
                <a:gd name="connsiteY91" fmla="*/ 1171612 h 1871700"/>
                <a:gd name="connsiteX92" fmla="*/ 1868231 w 2487466"/>
                <a:gd name="connsiteY92" fmla="*/ 1109699 h 1871700"/>
                <a:gd name="connsiteX93" fmla="*/ 1761074 w 2487466"/>
                <a:gd name="connsiteY93" fmla="*/ 1052549 h 1871700"/>
                <a:gd name="connsiteX94" fmla="*/ 1653918 w 2487466"/>
                <a:gd name="connsiteY94" fmla="*/ 1002543 h 1871700"/>
                <a:gd name="connsiteX95" fmla="*/ 1546761 w 2487466"/>
                <a:gd name="connsiteY95" fmla="*/ 950155 h 1871700"/>
                <a:gd name="connsiteX96" fmla="*/ 1489611 w 2487466"/>
                <a:gd name="connsiteY96" fmla="*/ 904911 h 1871700"/>
                <a:gd name="connsiteX97" fmla="*/ 1463418 w 2487466"/>
                <a:gd name="connsiteY97" fmla="*/ 847761 h 1871700"/>
                <a:gd name="connsiteX98" fmla="*/ 1461036 w 2487466"/>
                <a:gd name="connsiteY98" fmla="*/ 783467 h 1871700"/>
                <a:gd name="connsiteX99" fmla="*/ 1487230 w 2487466"/>
                <a:gd name="connsiteY99" fmla="*/ 723936 h 1871700"/>
                <a:gd name="connsiteX100" fmla="*/ 1551524 w 2487466"/>
                <a:gd name="connsiteY100" fmla="*/ 659643 h 1871700"/>
                <a:gd name="connsiteX101" fmla="*/ 1611055 w 2487466"/>
                <a:gd name="connsiteY101" fmla="*/ 597730 h 1871700"/>
                <a:gd name="connsiteX102" fmla="*/ 1694400 w 2487466"/>
                <a:gd name="connsiteY102" fmla="*/ 514387 h 1871700"/>
                <a:gd name="connsiteX103" fmla="*/ 1782506 w 2487466"/>
                <a:gd name="connsiteY103" fmla="*/ 423899 h 1871700"/>
                <a:gd name="connsiteX104" fmla="*/ 1863468 w 2487466"/>
                <a:gd name="connsiteY104" fmla="*/ 338173 h 1871700"/>
                <a:gd name="connsiteX105" fmla="*/ 1942050 w 2487466"/>
                <a:gd name="connsiteY105" fmla="*/ 247686 h 1871700"/>
                <a:gd name="connsiteX106" fmla="*/ 2018249 w 2487466"/>
                <a:gd name="connsiteY106" fmla="*/ 169105 h 1871700"/>
                <a:gd name="connsiteX107" fmla="*/ 2068255 w 2487466"/>
                <a:gd name="connsiteY107" fmla="*/ 102430 h 1871700"/>
                <a:gd name="connsiteX108" fmla="*/ 2099211 w 2487466"/>
                <a:gd name="connsiteY108" fmla="*/ 71473 h 1871700"/>
                <a:gd name="connsiteX109" fmla="*/ 2168268 w 2487466"/>
                <a:gd name="connsiteY109" fmla="*/ 50043 h 1871700"/>
                <a:gd name="connsiteX110" fmla="*/ 1882518 w 2487466"/>
                <a:gd name="connsiteY110" fmla="*/ 7181 h 1871700"/>
                <a:gd name="connsiteX111" fmla="*/ 1868231 w 2487466"/>
                <a:gd name="connsiteY111" fmla="*/ 14325 h 1871700"/>
                <a:gd name="connsiteX0" fmla="*/ 1868233 w 2487466"/>
                <a:gd name="connsiteY0" fmla="*/ 19504 h 1874495"/>
                <a:gd name="connsiteX1" fmla="*/ 1884902 w 2487466"/>
                <a:gd name="connsiteY1" fmla="*/ 71892 h 1874495"/>
                <a:gd name="connsiteX2" fmla="*/ 1820608 w 2487466"/>
                <a:gd name="connsiteY2" fmla="*/ 133804 h 1874495"/>
                <a:gd name="connsiteX3" fmla="*/ 1758696 w 2487466"/>
                <a:gd name="connsiteY3" fmla="*/ 207623 h 1874495"/>
                <a:gd name="connsiteX4" fmla="*/ 1696783 w 2487466"/>
                <a:gd name="connsiteY4" fmla="*/ 279060 h 1874495"/>
                <a:gd name="connsiteX5" fmla="*/ 1606296 w 2487466"/>
                <a:gd name="connsiteY5" fmla="*/ 369548 h 1874495"/>
                <a:gd name="connsiteX6" fmla="*/ 1542002 w 2487466"/>
                <a:gd name="connsiteY6" fmla="*/ 431460 h 1874495"/>
                <a:gd name="connsiteX7" fmla="*/ 1463421 w 2487466"/>
                <a:gd name="connsiteY7" fmla="*/ 500517 h 1874495"/>
                <a:gd name="connsiteX8" fmla="*/ 1372933 w 2487466"/>
                <a:gd name="connsiteY8" fmla="*/ 588623 h 1874495"/>
                <a:gd name="connsiteX9" fmla="*/ 1308640 w 2487466"/>
                <a:gd name="connsiteY9" fmla="*/ 633867 h 1874495"/>
                <a:gd name="connsiteX10" fmla="*/ 1265777 w 2487466"/>
                <a:gd name="connsiteY10" fmla="*/ 660060 h 1874495"/>
                <a:gd name="connsiteX11" fmla="*/ 1225296 w 2487466"/>
                <a:gd name="connsiteY11" fmla="*/ 664823 h 1874495"/>
                <a:gd name="connsiteX12" fmla="*/ 1177671 w 2487466"/>
                <a:gd name="connsiteY12" fmla="*/ 645773 h 1874495"/>
                <a:gd name="connsiteX13" fmla="*/ 1120521 w 2487466"/>
                <a:gd name="connsiteY13" fmla="*/ 607673 h 1874495"/>
                <a:gd name="connsiteX14" fmla="*/ 1037177 w 2487466"/>
                <a:gd name="connsiteY14" fmla="*/ 536235 h 1874495"/>
                <a:gd name="connsiteX15" fmla="*/ 915733 w 2487466"/>
                <a:gd name="connsiteY15" fmla="*/ 421935 h 1874495"/>
                <a:gd name="connsiteX16" fmla="*/ 837152 w 2487466"/>
                <a:gd name="connsiteY16" fmla="*/ 340973 h 1874495"/>
                <a:gd name="connsiteX17" fmla="*/ 770477 w 2487466"/>
                <a:gd name="connsiteY17" fmla="*/ 264773 h 1874495"/>
                <a:gd name="connsiteX18" fmla="*/ 682371 w 2487466"/>
                <a:gd name="connsiteY18" fmla="*/ 164760 h 1874495"/>
                <a:gd name="connsiteX19" fmla="*/ 627602 w 2487466"/>
                <a:gd name="connsiteY19" fmla="*/ 98085 h 1874495"/>
                <a:gd name="connsiteX20" fmla="*/ 599027 w 2487466"/>
                <a:gd name="connsiteY20" fmla="*/ 69510 h 1874495"/>
                <a:gd name="connsiteX21" fmla="*/ 606171 w 2487466"/>
                <a:gd name="connsiteY21" fmla="*/ 2835 h 1874495"/>
                <a:gd name="connsiteX22" fmla="*/ 341852 w 2487466"/>
                <a:gd name="connsiteY22" fmla="*/ 59985 h 1874495"/>
                <a:gd name="connsiteX23" fmla="*/ 384715 w 2487466"/>
                <a:gd name="connsiteY23" fmla="*/ 81417 h 1874495"/>
                <a:gd name="connsiteX24" fmla="*/ 432340 w 2487466"/>
                <a:gd name="connsiteY24" fmla="*/ 138567 h 1874495"/>
                <a:gd name="connsiteX25" fmla="*/ 487108 w 2487466"/>
                <a:gd name="connsiteY25" fmla="*/ 202860 h 1874495"/>
                <a:gd name="connsiteX26" fmla="*/ 546640 w 2487466"/>
                <a:gd name="connsiteY26" fmla="*/ 274298 h 1874495"/>
                <a:gd name="connsiteX27" fmla="*/ 596645 w 2487466"/>
                <a:gd name="connsiteY27" fmla="*/ 329067 h 1874495"/>
                <a:gd name="connsiteX28" fmla="*/ 651415 w 2487466"/>
                <a:gd name="connsiteY28" fmla="*/ 381454 h 1874495"/>
                <a:gd name="connsiteX29" fmla="*/ 708565 w 2487466"/>
                <a:gd name="connsiteY29" fmla="*/ 440985 h 1874495"/>
                <a:gd name="connsiteX30" fmla="*/ 753808 w 2487466"/>
                <a:gd name="connsiteY30" fmla="*/ 490992 h 1874495"/>
                <a:gd name="connsiteX31" fmla="*/ 806196 w 2487466"/>
                <a:gd name="connsiteY31" fmla="*/ 545760 h 1874495"/>
                <a:gd name="connsiteX32" fmla="*/ 860965 w 2487466"/>
                <a:gd name="connsiteY32" fmla="*/ 595767 h 1874495"/>
                <a:gd name="connsiteX33" fmla="*/ 903827 w 2487466"/>
                <a:gd name="connsiteY33" fmla="*/ 643392 h 1874495"/>
                <a:gd name="connsiteX34" fmla="*/ 965739 w 2487466"/>
                <a:gd name="connsiteY34" fmla="*/ 702922 h 1874495"/>
                <a:gd name="connsiteX35" fmla="*/ 1003840 w 2487466"/>
                <a:gd name="connsiteY35" fmla="*/ 745785 h 1874495"/>
                <a:gd name="connsiteX36" fmla="*/ 1025271 w 2487466"/>
                <a:gd name="connsiteY36" fmla="*/ 791030 h 1874495"/>
                <a:gd name="connsiteX37" fmla="*/ 1025270 w 2487466"/>
                <a:gd name="connsiteY37" fmla="*/ 848179 h 1874495"/>
                <a:gd name="connsiteX38" fmla="*/ 994315 w 2487466"/>
                <a:gd name="connsiteY38" fmla="*/ 910092 h 1874495"/>
                <a:gd name="connsiteX39" fmla="*/ 927640 w 2487466"/>
                <a:gd name="connsiteY39" fmla="*/ 962479 h 1874495"/>
                <a:gd name="connsiteX40" fmla="*/ 818102 w 2487466"/>
                <a:gd name="connsiteY40" fmla="*/ 1012485 h 1874495"/>
                <a:gd name="connsiteX41" fmla="*/ 706183 w 2487466"/>
                <a:gd name="connsiteY41" fmla="*/ 1062492 h 1874495"/>
                <a:gd name="connsiteX42" fmla="*/ 568071 w 2487466"/>
                <a:gd name="connsiteY42" fmla="*/ 1131548 h 1874495"/>
                <a:gd name="connsiteX43" fmla="*/ 444246 w 2487466"/>
                <a:gd name="connsiteY43" fmla="*/ 1202985 h 1874495"/>
                <a:gd name="connsiteX44" fmla="*/ 322801 w 2487466"/>
                <a:gd name="connsiteY44" fmla="*/ 1283947 h 1874495"/>
                <a:gd name="connsiteX45" fmla="*/ 156114 w 2487466"/>
                <a:gd name="connsiteY45" fmla="*/ 1426822 h 1874495"/>
                <a:gd name="connsiteX46" fmla="*/ 70391 w 2487466"/>
                <a:gd name="connsiteY46" fmla="*/ 1531600 h 1874495"/>
                <a:gd name="connsiteX47" fmla="*/ 29909 w 2487466"/>
                <a:gd name="connsiteY47" fmla="*/ 1588749 h 1874495"/>
                <a:gd name="connsiteX48" fmla="*/ 1334 w 2487466"/>
                <a:gd name="connsiteY48" fmla="*/ 1669711 h 1874495"/>
                <a:gd name="connsiteX49" fmla="*/ 6096 w 2487466"/>
                <a:gd name="connsiteY49" fmla="*/ 1741147 h 1874495"/>
                <a:gd name="connsiteX50" fmla="*/ 32290 w 2487466"/>
                <a:gd name="connsiteY50" fmla="*/ 1807821 h 1874495"/>
                <a:gd name="connsiteX51" fmla="*/ 60866 w 2487466"/>
                <a:gd name="connsiteY51" fmla="*/ 1853065 h 1874495"/>
                <a:gd name="connsiteX52" fmla="*/ 332328 w 2487466"/>
                <a:gd name="connsiteY52" fmla="*/ 1717333 h 1874495"/>
                <a:gd name="connsiteX53" fmla="*/ 301372 w 2487466"/>
                <a:gd name="connsiteY53" fmla="*/ 1664944 h 1874495"/>
                <a:gd name="connsiteX54" fmla="*/ 301372 w 2487466"/>
                <a:gd name="connsiteY54" fmla="*/ 1586364 h 1874495"/>
                <a:gd name="connsiteX55" fmla="*/ 329947 w 2487466"/>
                <a:gd name="connsiteY55" fmla="*/ 1519688 h 1874495"/>
                <a:gd name="connsiteX56" fmla="*/ 406147 w 2487466"/>
                <a:gd name="connsiteY56" fmla="*/ 1436345 h 1874495"/>
                <a:gd name="connsiteX57" fmla="*/ 475204 w 2487466"/>
                <a:gd name="connsiteY57" fmla="*/ 1369670 h 1874495"/>
                <a:gd name="connsiteX58" fmla="*/ 558547 w 2487466"/>
                <a:gd name="connsiteY58" fmla="*/ 1312520 h 1874495"/>
                <a:gd name="connsiteX59" fmla="*/ 672847 w 2487466"/>
                <a:gd name="connsiteY59" fmla="*/ 1231558 h 1874495"/>
                <a:gd name="connsiteX60" fmla="*/ 782384 w 2487466"/>
                <a:gd name="connsiteY60" fmla="*/ 1167264 h 1874495"/>
                <a:gd name="connsiteX61" fmla="*/ 908591 w 2487466"/>
                <a:gd name="connsiteY61" fmla="*/ 1093444 h 1874495"/>
                <a:gd name="connsiteX62" fmla="*/ 1015747 w 2487466"/>
                <a:gd name="connsiteY62" fmla="*/ 1026770 h 1874495"/>
                <a:gd name="connsiteX63" fmla="*/ 1113378 w 2487466"/>
                <a:gd name="connsiteY63" fmla="*/ 950570 h 1874495"/>
                <a:gd name="connsiteX64" fmla="*/ 1172909 w 2487466"/>
                <a:gd name="connsiteY64" fmla="*/ 900564 h 1874495"/>
                <a:gd name="connsiteX65" fmla="*/ 1213390 w 2487466"/>
                <a:gd name="connsiteY65" fmla="*/ 871989 h 1874495"/>
                <a:gd name="connsiteX66" fmla="*/ 1256254 w 2487466"/>
                <a:gd name="connsiteY66" fmla="*/ 862463 h 1874495"/>
                <a:gd name="connsiteX67" fmla="*/ 1311022 w 2487466"/>
                <a:gd name="connsiteY67" fmla="*/ 898183 h 1874495"/>
                <a:gd name="connsiteX68" fmla="*/ 1358647 w 2487466"/>
                <a:gd name="connsiteY68" fmla="*/ 936282 h 1874495"/>
                <a:gd name="connsiteX69" fmla="*/ 1439609 w 2487466"/>
                <a:gd name="connsiteY69" fmla="*/ 995814 h 1874495"/>
                <a:gd name="connsiteX70" fmla="*/ 1539622 w 2487466"/>
                <a:gd name="connsiteY70" fmla="*/ 1067251 h 1874495"/>
                <a:gd name="connsiteX71" fmla="*/ 1620585 w 2487466"/>
                <a:gd name="connsiteY71" fmla="*/ 1112495 h 1874495"/>
                <a:gd name="connsiteX72" fmla="*/ 1732503 w 2487466"/>
                <a:gd name="connsiteY72" fmla="*/ 1176789 h 1874495"/>
                <a:gd name="connsiteX73" fmla="*/ 1834896 w 2487466"/>
                <a:gd name="connsiteY73" fmla="*/ 1245845 h 1874495"/>
                <a:gd name="connsiteX74" fmla="*/ 1946816 w 2487466"/>
                <a:gd name="connsiteY74" fmla="*/ 1324425 h 1874495"/>
                <a:gd name="connsiteX75" fmla="*/ 2051589 w 2487466"/>
                <a:gd name="connsiteY75" fmla="*/ 1407770 h 1874495"/>
                <a:gd name="connsiteX76" fmla="*/ 2115883 w 2487466"/>
                <a:gd name="connsiteY76" fmla="*/ 1474445 h 1874495"/>
                <a:gd name="connsiteX77" fmla="*/ 2165888 w 2487466"/>
                <a:gd name="connsiteY77" fmla="*/ 1536357 h 1874495"/>
                <a:gd name="connsiteX78" fmla="*/ 2187318 w 2487466"/>
                <a:gd name="connsiteY78" fmla="*/ 1607795 h 1874495"/>
                <a:gd name="connsiteX79" fmla="*/ 2182556 w 2487466"/>
                <a:gd name="connsiteY79" fmla="*/ 1669707 h 1874495"/>
                <a:gd name="connsiteX80" fmla="*/ 2151600 w 2487466"/>
                <a:gd name="connsiteY80" fmla="*/ 1710189 h 1874495"/>
                <a:gd name="connsiteX81" fmla="*/ 2411156 w 2487466"/>
                <a:gd name="connsiteY81" fmla="*/ 1874495 h 1874495"/>
                <a:gd name="connsiteX82" fmla="*/ 2446875 w 2487466"/>
                <a:gd name="connsiteY82" fmla="*/ 1812582 h 1874495"/>
                <a:gd name="connsiteX83" fmla="*/ 2477831 w 2487466"/>
                <a:gd name="connsiteY83" fmla="*/ 1757813 h 1874495"/>
                <a:gd name="connsiteX84" fmla="*/ 2487355 w 2487466"/>
                <a:gd name="connsiteY84" fmla="*/ 1686375 h 1874495"/>
                <a:gd name="connsiteX85" fmla="*/ 2473068 w 2487466"/>
                <a:gd name="connsiteY85" fmla="*/ 1610175 h 1874495"/>
                <a:gd name="connsiteX86" fmla="*/ 2425443 w 2487466"/>
                <a:gd name="connsiteY86" fmla="*/ 1519687 h 1874495"/>
                <a:gd name="connsiteX87" fmla="*/ 2354006 w 2487466"/>
                <a:gd name="connsiteY87" fmla="*/ 1443487 h 1874495"/>
                <a:gd name="connsiteX88" fmla="*/ 2265899 w 2487466"/>
                <a:gd name="connsiteY88" fmla="*/ 1364906 h 1874495"/>
                <a:gd name="connsiteX89" fmla="*/ 2168267 w 2487466"/>
                <a:gd name="connsiteY89" fmla="*/ 1293469 h 1874495"/>
                <a:gd name="connsiteX90" fmla="*/ 2065874 w 2487466"/>
                <a:gd name="connsiteY90" fmla="*/ 1226794 h 1874495"/>
                <a:gd name="connsiteX91" fmla="*/ 1982531 w 2487466"/>
                <a:gd name="connsiteY91" fmla="*/ 1174407 h 1874495"/>
                <a:gd name="connsiteX92" fmla="*/ 1868231 w 2487466"/>
                <a:gd name="connsiteY92" fmla="*/ 1112494 h 1874495"/>
                <a:gd name="connsiteX93" fmla="*/ 1761074 w 2487466"/>
                <a:gd name="connsiteY93" fmla="*/ 1055344 h 1874495"/>
                <a:gd name="connsiteX94" fmla="*/ 1653918 w 2487466"/>
                <a:gd name="connsiteY94" fmla="*/ 1005338 h 1874495"/>
                <a:gd name="connsiteX95" fmla="*/ 1546761 w 2487466"/>
                <a:gd name="connsiteY95" fmla="*/ 952950 h 1874495"/>
                <a:gd name="connsiteX96" fmla="*/ 1489611 w 2487466"/>
                <a:gd name="connsiteY96" fmla="*/ 907706 h 1874495"/>
                <a:gd name="connsiteX97" fmla="*/ 1463418 w 2487466"/>
                <a:gd name="connsiteY97" fmla="*/ 850556 h 1874495"/>
                <a:gd name="connsiteX98" fmla="*/ 1461036 w 2487466"/>
                <a:gd name="connsiteY98" fmla="*/ 786262 h 1874495"/>
                <a:gd name="connsiteX99" fmla="*/ 1487230 w 2487466"/>
                <a:gd name="connsiteY99" fmla="*/ 726731 h 1874495"/>
                <a:gd name="connsiteX100" fmla="*/ 1551524 w 2487466"/>
                <a:gd name="connsiteY100" fmla="*/ 662438 h 1874495"/>
                <a:gd name="connsiteX101" fmla="*/ 1611055 w 2487466"/>
                <a:gd name="connsiteY101" fmla="*/ 600525 h 1874495"/>
                <a:gd name="connsiteX102" fmla="*/ 1694400 w 2487466"/>
                <a:gd name="connsiteY102" fmla="*/ 517182 h 1874495"/>
                <a:gd name="connsiteX103" fmla="*/ 1782506 w 2487466"/>
                <a:gd name="connsiteY103" fmla="*/ 426694 h 1874495"/>
                <a:gd name="connsiteX104" fmla="*/ 1863468 w 2487466"/>
                <a:gd name="connsiteY104" fmla="*/ 340968 h 1874495"/>
                <a:gd name="connsiteX105" fmla="*/ 1942050 w 2487466"/>
                <a:gd name="connsiteY105" fmla="*/ 250481 h 1874495"/>
                <a:gd name="connsiteX106" fmla="*/ 2018249 w 2487466"/>
                <a:gd name="connsiteY106" fmla="*/ 171900 h 1874495"/>
                <a:gd name="connsiteX107" fmla="*/ 2068255 w 2487466"/>
                <a:gd name="connsiteY107" fmla="*/ 105225 h 1874495"/>
                <a:gd name="connsiteX108" fmla="*/ 2099211 w 2487466"/>
                <a:gd name="connsiteY108" fmla="*/ 74268 h 1874495"/>
                <a:gd name="connsiteX109" fmla="*/ 2168268 w 2487466"/>
                <a:gd name="connsiteY109" fmla="*/ 52838 h 1874495"/>
                <a:gd name="connsiteX110" fmla="*/ 1882518 w 2487466"/>
                <a:gd name="connsiteY110" fmla="*/ 9976 h 1874495"/>
                <a:gd name="connsiteX111" fmla="*/ 1868231 w 2487466"/>
                <a:gd name="connsiteY111" fmla="*/ 17120 h 1874495"/>
                <a:gd name="connsiteX0" fmla="*/ 1868233 w 2487466"/>
                <a:gd name="connsiteY0" fmla="*/ 31101 h 1886092"/>
                <a:gd name="connsiteX1" fmla="*/ 1884902 w 2487466"/>
                <a:gd name="connsiteY1" fmla="*/ 83489 h 1886092"/>
                <a:gd name="connsiteX2" fmla="*/ 1820608 w 2487466"/>
                <a:gd name="connsiteY2" fmla="*/ 145401 h 1886092"/>
                <a:gd name="connsiteX3" fmla="*/ 1758696 w 2487466"/>
                <a:gd name="connsiteY3" fmla="*/ 219220 h 1886092"/>
                <a:gd name="connsiteX4" fmla="*/ 1696783 w 2487466"/>
                <a:gd name="connsiteY4" fmla="*/ 290657 h 1886092"/>
                <a:gd name="connsiteX5" fmla="*/ 1606296 w 2487466"/>
                <a:gd name="connsiteY5" fmla="*/ 381145 h 1886092"/>
                <a:gd name="connsiteX6" fmla="*/ 1542002 w 2487466"/>
                <a:gd name="connsiteY6" fmla="*/ 443057 h 1886092"/>
                <a:gd name="connsiteX7" fmla="*/ 1463421 w 2487466"/>
                <a:gd name="connsiteY7" fmla="*/ 512114 h 1886092"/>
                <a:gd name="connsiteX8" fmla="*/ 1372933 w 2487466"/>
                <a:gd name="connsiteY8" fmla="*/ 600220 h 1886092"/>
                <a:gd name="connsiteX9" fmla="*/ 1308640 w 2487466"/>
                <a:gd name="connsiteY9" fmla="*/ 645464 h 1886092"/>
                <a:gd name="connsiteX10" fmla="*/ 1265777 w 2487466"/>
                <a:gd name="connsiteY10" fmla="*/ 671657 h 1886092"/>
                <a:gd name="connsiteX11" fmla="*/ 1225296 w 2487466"/>
                <a:gd name="connsiteY11" fmla="*/ 676420 h 1886092"/>
                <a:gd name="connsiteX12" fmla="*/ 1177671 w 2487466"/>
                <a:gd name="connsiteY12" fmla="*/ 657370 h 1886092"/>
                <a:gd name="connsiteX13" fmla="*/ 1120521 w 2487466"/>
                <a:gd name="connsiteY13" fmla="*/ 619270 h 1886092"/>
                <a:gd name="connsiteX14" fmla="*/ 1037177 w 2487466"/>
                <a:gd name="connsiteY14" fmla="*/ 547832 h 1886092"/>
                <a:gd name="connsiteX15" fmla="*/ 915733 w 2487466"/>
                <a:gd name="connsiteY15" fmla="*/ 433532 h 1886092"/>
                <a:gd name="connsiteX16" fmla="*/ 837152 w 2487466"/>
                <a:gd name="connsiteY16" fmla="*/ 352570 h 1886092"/>
                <a:gd name="connsiteX17" fmla="*/ 770477 w 2487466"/>
                <a:gd name="connsiteY17" fmla="*/ 276370 h 1886092"/>
                <a:gd name="connsiteX18" fmla="*/ 682371 w 2487466"/>
                <a:gd name="connsiteY18" fmla="*/ 176357 h 1886092"/>
                <a:gd name="connsiteX19" fmla="*/ 627602 w 2487466"/>
                <a:gd name="connsiteY19" fmla="*/ 109682 h 1886092"/>
                <a:gd name="connsiteX20" fmla="*/ 599027 w 2487466"/>
                <a:gd name="connsiteY20" fmla="*/ 81107 h 1886092"/>
                <a:gd name="connsiteX21" fmla="*/ 606171 w 2487466"/>
                <a:gd name="connsiteY21" fmla="*/ 2525 h 1886092"/>
                <a:gd name="connsiteX22" fmla="*/ 341852 w 2487466"/>
                <a:gd name="connsiteY22" fmla="*/ 71582 h 1886092"/>
                <a:gd name="connsiteX23" fmla="*/ 384715 w 2487466"/>
                <a:gd name="connsiteY23" fmla="*/ 93014 h 1886092"/>
                <a:gd name="connsiteX24" fmla="*/ 432340 w 2487466"/>
                <a:gd name="connsiteY24" fmla="*/ 150164 h 1886092"/>
                <a:gd name="connsiteX25" fmla="*/ 487108 w 2487466"/>
                <a:gd name="connsiteY25" fmla="*/ 214457 h 1886092"/>
                <a:gd name="connsiteX26" fmla="*/ 546640 w 2487466"/>
                <a:gd name="connsiteY26" fmla="*/ 285895 h 1886092"/>
                <a:gd name="connsiteX27" fmla="*/ 596645 w 2487466"/>
                <a:gd name="connsiteY27" fmla="*/ 340664 h 1886092"/>
                <a:gd name="connsiteX28" fmla="*/ 651415 w 2487466"/>
                <a:gd name="connsiteY28" fmla="*/ 393051 h 1886092"/>
                <a:gd name="connsiteX29" fmla="*/ 708565 w 2487466"/>
                <a:gd name="connsiteY29" fmla="*/ 452582 h 1886092"/>
                <a:gd name="connsiteX30" fmla="*/ 753808 w 2487466"/>
                <a:gd name="connsiteY30" fmla="*/ 502589 h 1886092"/>
                <a:gd name="connsiteX31" fmla="*/ 806196 w 2487466"/>
                <a:gd name="connsiteY31" fmla="*/ 557357 h 1886092"/>
                <a:gd name="connsiteX32" fmla="*/ 860965 w 2487466"/>
                <a:gd name="connsiteY32" fmla="*/ 607364 h 1886092"/>
                <a:gd name="connsiteX33" fmla="*/ 903827 w 2487466"/>
                <a:gd name="connsiteY33" fmla="*/ 654989 h 1886092"/>
                <a:gd name="connsiteX34" fmla="*/ 965739 w 2487466"/>
                <a:gd name="connsiteY34" fmla="*/ 714519 h 1886092"/>
                <a:gd name="connsiteX35" fmla="*/ 1003840 w 2487466"/>
                <a:gd name="connsiteY35" fmla="*/ 757382 h 1886092"/>
                <a:gd name="connsiteX36" fmla="*/ 1025271 w 2487466"/>
                <a:gd name="connsiteY36" fmla="*/ 802627 h 1886092"/>
                <a:gd name="connsiteX37" fmla="*/ 1025270 w 2487466"/>
                <a:gd name="connsiteY37" fmla="*/ 859776 h 1886092"/>
                <a:gd name="connsiteX38" fmla="*/ 994315 w 2487466"/>
                <a:gd name="connsiteY38" fmla="*/ 921689 h 1886092"/>
                <a:gd name="connsiteX39" fmla="*/ 927640 w 2487466"/>
                <a:gd name="connsiteY39" fmla="*/ 974076 h 1886092"/>
                <a:gd name="connsiteX40" fmla="*/ 818102 w 2487466"/>
                <a:gd name="connsiteY40" fmla="*/ 1024082 h 1886092"/>
                <a:gd name="connsiteX41" fmla="*/ 706183 w 2487466"/>
                <a:gd name="connsiteY41" fmla="*/ 1074089 h 1886092"/>
                <a:gd name="connsiteX42" fmla="*/ 568071 w 2487466"/>
                <a:gd name="connsiteY42" fmla="*/ 1143145 h 1886092"/>
                <a:gd name="connsiteX43" fmla="*/ 444246 w 2487466"/>
                <a:gd name="connsiteY43" fmla="*/ 1214582 h 1886092"/>
                <a:gd name="connsiteX44" fmla="*/ 322801 w 2487466"/>
                <a:gd name="connsiteY44" fmla="*/ 1295544 h 1886092"/>
                <a:gd name="connsiteX45" fmla="*/ 156114 w 2487466"/>
                <a:gd name="connsiteY45" fmla="*/ 1438419 h 1886092"/>
                <a:gd name="connsiteX46" fmla="*/ 70391 w 2487466"/>
                <a:gd name="connsiteY46" fmla="*/ 1543197 h 1886092"/>
                <a:gd name="connsiteX47" fmla="*/ 29909 w 2487466"/>
                <a:gd name="connsiteY47" fmla="*/ 1600346 h 1886092"/>
                <a:gd name="connsiteX48" fmla="*/ 1334 w 2487466"/>
                <a:gd name="connsiteY48" fmla="*/ 1681308 h 1886092"/>
                <a:gd name="connsiteX49" fmla="*/ 6096 w 2487466"/>
                <a:gd name="connsiteY49" fmla="*/ 1752744 h 1886092"/>
                <a:gd name="connsiteX50" fmla="*/ 32290 w 2487466"/>
                <a:gd name="connsiteY50" fmla="*/ 1819418 h 1886092"/>
                <a:gd name="connsiteX51" fmla="*/ 60866 w 2487466"/>
                <a:gd name="connsiteY51" fmla="*/ 1864662 h 1886092"/>
                <a:gd name="connsiteX52" fmla="*/ 332328 w 2487466"/>
                <a:gd name="connsiteY52" fmla="*/ 1728930 h 1886092"/>
                <a:gd name="connsiteX53" fmla="*/ 301372 w 2487466"/>
                <a:gd name="connsiteY53" fmla="*/ 1676541 h 1886092"/>
                <a:gd name="connsiteX54" fmla="*/ 301372 w 2487466"/>
                <a:gd name="connsiteY54" fmla="*/ 1597961 h 1886092"/>
                <a:gd name="connsiteX55" fmla="*/ 329947 w 2487466"/>
                <a:gd name="connsiteY55" fmla="*/ 1531285 h 1886092"/>
                <a:gd name="connsiteX56" fmla="*/ 406147 w 2487466"/>
                <a:gd name="connsiteY56" fmla="*/ 1447942 h 1886092"/>
                <a:gd name="connsiteX57" fmla="*/ 475204 w 2487466"/>
                <a:gd name="connsiteY57" fmla="*/ 1381267 h 1886092"/>
                <a:gd name="connsiteX58" fmla="*/ 558547 w 2487466"/>
                <a:gd name="connsiteY58" fmla="*/ 1324117 h 1886092"/>
                <a:gd name="connsiteX59" fmla="*/ 672847 w 2487466"/>
                <a:gd name="connsiteY59" fmla="*/ 1243155 h 1886092"/>
                <a:gd name="connsiteX60" fmla="*/ 782384 w 2487466"/>
                <a:gd name="connsiteY60" fmla="*/ 1178861 h 1886092"/>
                <a:gd name="connsiteX61" fmla="*/ 908591 w 2487466"/>
                <a:gd name="connsiteY61" fmla="*/ 1105041 h 1886092"/>
                <a:gd name="connsiteX62" fmla="*/ 1015747 w 2487466"/>
                <a:gd name="connsiteY62" fmla="*/ 1038367 h 1886092"/>
                <a:gd name="connsiteX63" fmla="*/ 1113378 w 2487466"/>
                <a:gd name="connsiteY63" fmla="*/ 962167 h 1886092"/>
                <a:gd name="connsiteX64" fmla="*/ 1172909 w 2487466"/>
                <a:gd name="connsiteY64" fmla="*/ 912161 h 1886092"/>
                <a:gd name="connsiteX65" fmla="*/ 1213390 w 2487466"/>
                <a:gd name="connsiteY65" fmla="*/ 883586 h 1886092"/>
                <a:gd name="connsiteX66" fmla="*/ 1256254 w 2487466"/>
                <a:gd name="connsiteY66" fmla="*/ 874060 h 1886092"/>
                <a:gd name="connsiteX67" fmla="*/ 1311022 w 2487466"/>
                <a:gd name="connsiteY67" fmla="*/ 909780 h 1886092"/>
                <a:gd name="connsiteX68" fmla="*/ 1358647 w 2487466"/>
                <a:gd name="connsiteY68" fmla="*/ 947879 h 1886092"/>
                <a:gd name="connsiteX69" fmla="*/ 1439609 w 2487466"/>
                <a:gd name="connsiteY69" fmla="*/ 1007411 h 1886092"/>
                <a:gd name="connsiteX70" fmla="*/ 1539622 w 2487466"/>
                <a:gd name="connsiteY70" fmla="*/ 1078848 h 1886092"/>
                <a:gd name="connsiteX71" fmla="*/ 1620585 w 2487466"/>
                <a:gd name="connsiteY71" fmla="*/ 1124092 h 1886092"/>
                <a:gd name="connsiteX72" fmla="*/ 1732503 w 2487466"/>
                <a:gd name="connsiteY72" fmla="*/ 1188386 h 1886092"/>
                <a:gd name="connsiteX73" fmla="*/ 1834896 w 2487466"/>
                <a:gd name="connsiteY73" fmla="*/ 1257442 h 1886092"/>
                <a:gd name="connsiteX74" fmla="*/ 1946816 w 2487466"/>
                <a:gd name="connsiteY74" fmla="*/ 1336022 h 1886092"/>
                <a:gd name="connsiteX75" fmla="*/ 2051589 w 2487466"/>
                <a:gd name="connsiteY75" fmla="*/ 1419367 h 1886092"/>
                <a:gd name="connsiteX76" fmla="*/ 2115883 w 2487466"/>
                <a:gd name="connsiteY76" fmla="*/ 1486042 h 1886092"/>
                <a:gd name="connsiteX77" fmla="*/ 2165888 w 2487466"/>
                <a:gd name="connsiteY77" fmla="*/ 1547954 h 1886092"/>
                <a:gd name="connsiteX78" fmla="*/ 2187318 w 2487466"/>
                <a:gd name="connsiteY78" fmla="*/ 1619392 h 1886092"/>
                <a:gd name="connsiteX79" fmla="*/ 2182556 w 2487466"/>
                <a:gd name="connsiteY79" fmla="*/ 1681304 h 1886092"/>
                <a:gd name="connsiteX80" fmla="*/ 2151600 w 2487466"/>
                <a:gd name="connsiteY80" fmla="*/ 1721786 h 1886092"/>
                <a:gd name="connsiteX81" fmla="*/ 2411156 w 2487466"/>
                <a:gd name="connsiteY81" fmla="*/ 1886092 h 1886092"/>
                <a:gd name="connsiteX82" fmla="*/ 2446875 w 2487466"/>
                <a:gd name="connsiteY82" fmla="*/ 1824179 h 1886092"/>
                <a:gd name="connsiteX83" fmla="*/ 2477831 w 2487466"/>
                <a:gd name="connsiteY83" fmla="*/ 1769410 h 1886092"/>
                <a:gd name="connsiteX84" fmla="*/ 2487355 w 2487466"/>
                <a:gd name="connsiteY84" fmla="*/ 1697972 h 1886092"/>
                <a:gd name="connsiteX85" fmla="*/ 2473068 w 2487466"/>
                <a:gd name="connsiteY85" fmla="*/ 1621772 h 1886092"/>
                <a:gd name="connsiteX86" fmla="*/ 2425443 w 2487466"/>
                <a:gd name="connsiteY86" fmla="*/ 1531284 h 1886092"/>
                <a:gd name="connsiteX87" fmla="*/ 2354006 w 2487466"/>
                <a:gd name="connsiteY87" fmla="*/ 1455084 h 1886092"/>
                <a:gd name="connsiteX88" fmla="*/ 2265899 w 2487466"/>
                <a:gd name="connsiteY88" fmla="*/ 1376503 h 1886092"/>
                <a:gd name="connsiteX89" fmla="*/ 2168267 w 2487466"/>
                <a:gd name="connsiteY89" fmla="*/ 1305066 h 1886092"/>
                <a:gd name="connsiteX90" fmla="*/ 2065874 w 2487466"/>
                <a:gd name="connsiteY90" fmla="*/ 1238391 h 1886092"/>
                <a:gd name="connsiteX91" fmla="*/ 1982531 w 2487466"/>
                <a:gd name="connsiteY91" fmla="*/ 1186004 h 1886092"/>
                <a:gd name="connsiteX92" fmla="*/ 1868231 w 2487466"/>
                <a:gd name="connsiteY92" fmla="*/ 1124091 h 1886092"/>
                <a:gd name="connsiteX93" fmla="*/ 1761074 w 2487466"/>
                <a:gd name="connsiteY93" fmla="*/ 1066941 h 1886092"/>
                <a:gd name="connsiteX94" fmla="*/ 1653918 w 2487466"/>
                <a:gd name="connsiteY94" fmla="*/ 1016935 h 1886092"/>
                <a:gd name="connsiteX95" fmla="*/ 1546761 w 2487466"/>
                <a:gd name="connsiteY95" fmla="*/ 964547 h 1886092"/>
                <a:gd name="connsiteX96" fmla="*/ 1489611 w 2487466"/>
                <a:gd name="connsiteY96" fmla="*/ 919303 h 1886092"/>
                <a:gd name="connsiteX97" fmla="*/ 1463418 w 2487466"/>
                <a:gd name="connsiteY97" fmla="*/ 862153 h 1886092"/>
                <a:gd name="connsiteX98" fmla="*/ 1461036 w 2487466"/>
                <a:gd name="connsiteY98" fmla="*/ 797859 h 1886092"/>
                <a:gd name="connsiteX99" fmla="*/ 1487230 w 2487466"/>
                <a:gd name="connsiteY99" fmla="*/ 738328 h 1886092"/>
                <a:gd name="connsiteX100" fmla="*/ 1551524 w 2487466"/>
                <a:gd name="connsiteY100" fmla="*/ 674035 h 1886092"/>
                <a:gd name="connsiteX101" fmla="*/ 1611055 w 2487466"/>
                <a:gd name="connsiteY101" fmla="*/ 612122 h 1886092"/>
                <a:gd name="connsiteX102" fmla="*/ 1694400 w 2487466"/>
                <a:gd name="connsiteY102" fmla="*/ 528779 h 1886092"/>
                <a:gd name="connsiteX103" fmla="*/ 1782506 w 2487466"/>
                <a:gd name="connsiteY103" fmla="*/ 438291 h 1886092"/>
                <a:gd name="connsiteX104" fmla="*/ 1863468 w 2487466"/>
                <a:gd name="connsiteY104" fmla="*/ 352565 h 1886092"/>
                <a:gd name="connsiteX105" fmla="*/ 1942050 w 2487466"/>
                <a:gd name="connsiteY105" fmla="*/ 262078 h 1886092"/>
                <a:gd name="connsiteX106" fmla="*/ 2018249 w 2487466"/>
                <a:gd name="connsiteY106" fmla="*/ 183497 h 1886092"/>
                <a:gd name="connsiteX107" fmla="*/ 2068255 w 2487466"/>
                <a:gd name="connsiteY107" fmla="*/ 116822 h 1886092"/>
                <a:gd name="connsiteX108" fmla="*/ 2099211 w 2487466"/>
                <a:gd name="connsiteY108" fmla="*/ 85865 h 1886092"/>
                <a:gd name="connsiteX109" fmla="*/ 2168268 w 2487466"/>
                <a:gd name="connsiteY109" fmla="*/ 64435 h 1886092"/>
                <a:gd name="connsiteX110" fmla="*/ 1882518 w 2487466"/>
                <a:gd name="connsiteY110" fmla="*/ 21573 h 1886092"/>
                <a:gd name="connsiteX111" fmla="*/ 1868231 w 2487466"/>
                <a:gd name="connsiteY111" fmla="*/ 28717 h 1886092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7261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5771 w 2487466"/>
                <a:gd name="connsiteY65" fmla="*/ 874021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589 h 1883580"/>
                <a:gd name="connsiteX1" fmla="*/ 1884902 w 2487466"/>
                <a:gd name="connsiteY1" fmla="*/ 80977 h 1883580"/>
                <a:gd name="connsiteX2" fmla="*/ 1820608 w 2487466"/>
                <a:gd name="connsiteY2" fmla="*/ 147652 h 1883580"/>
                <a:gd name="connsiteX3" fmla="*/ 1758696 w 2487466"/>
                <a:gd name="connsiteY3" fmla="*/ 216708 h 1883580"/>
                <a:gd name="connsiteX4" fmla="*/ 1696783 w 2487466"/>
                <a:gd name="connsiteY4" fmla="*/ 288145 h 1883580"/>
                <a:gd name="connsiteX5" fmla="*/ 1606296 w 2487466"/>
                <a:gd name="connsiteY5" fmla="*/ 378633 h 1883580"/>
                <a:gd name="connsiteX6" fmla="*/ 1542002 w 2487466"/>
                <a:gd name="connsiteY6" fmla="*/ 440545 h 1883580"/>
                <a:gd name="connsiteX7" fmla="*/ 1463421 w 2487466"/>
                <a:gd name="connsiteY7" fmla="*/ 519127 h 1883580"/>
                <a:gd name="connsiteX8" fmla="*/ 1372933 w 2487466"/>
                <a:gd name="connsiteY8" fmla="*/ 597708 h 1883580"/>
                <a:gd name="connsiteX9" fmla="*/ 1311021 w 2487466"/>
                <a:gd name="connsiteY9" fmla="*/ 645333 h 1883580"/>
                <a:gd name="connsiteX10" fmla="*/ 1265777 w 2487466"/>
                <a:gd name="connsiteY10" fmla="*/ 669145 h 1883580"/>
                <a:gd name="connsiteX11" fmla="*/ 1225296 w 2487466"/>
                <a:gd name="connsiteY11" fmla="*/ 673908 h 1883580"/>
                <a:gd name="connsiteX12" fmla="*/ 1177671 w 2487466"/>
                <a:gd name="connsiteY12" fmla="*/ 654858 h 1883580"/>
                <a:gd name="connsiteX13" fmla="*/ 1120521 w 2487466"/>
                <a:gd name="connsiteY13" fmla="*/ 616758 h 1883580"/>
                <a:gd name="connsiteX14" fmla="*/ 1015745 w 2487466"/>
                <a:gd name="connsiteY14" fmla="*/ 526270 h 1883580"/>
                <a:gd name="connsiteX15" fmla="*/ 915733 w 2487466"/>
                <a:gd name="connsiteY15" fmla="*/ 431020 h 1883580"/>
                <a:gd name="connsiteX16" fmla="*/ 837152 w 2487466"/>
                <a:gd name="connsiteY16" fmla="*/ 350058 h 1883580"/>
                <a:gd name="connsiteX17" fmla="*/ 770477 w 2487466"/>
                <a:gd name="connsiteY17" fmla="*/ 273858 h 1883580"/>
                <a:gd name="connsiteX18" fmla="*/ 682371 w 2487466"/>
                <a:gd name="connsiteY18" fmla="*/ 173845 h 1883580"/>
                <a:gd name="connsiteX19" fmla="*/ 627602 w 2487466"/>
                <a:gd name="connsiteY19" fmla="*/ 109552 h 1883580"/>
                <a:gd name="connsiteX20" fmla="*/ 599027 w 2487466"/>
                <a:gd name="connsiteY20" fmla="*/ 54783 h 1883580"/>
                <a:gd name="connsiteX21" fmla="*/ 606171 w 2487466"/>
                <a:gd name="connsiteY21" fmla="*/ 13 h 1883580"/>
                <a:gd name="connsiteX22" fmla="*/ 337090 w 2487466"/>
                <a:gd name="connsiteY22" fmla="*/ 59545 h 1883580"/>
                <a:gd name="connsiteX23" fmla="*/ 384715 w 2487466"/>
                <a:gd name="connsiteY23" fmla="*/ 90502 h 1883580"/>
                <a:gd name="connsiteX24" fmla="*/ 432340 w 2487466"/>
                <a:gd name="connsiteY24" fmla="*/ 147652 h 1883580"/>
                <a:gd name="connsiteX25" fmla="*/ 487108 w 2487466"/>
                <a:gd name="connsiteY25" fmla="*/ 211945 h 1883580"/>
                <a:gd name="connsiteX26" fmla="*/ 546640 w 2487466"/>
                <a:gd name="connsiteY26" fmla="*/ 283383 h 1883580"/>
                <a:gd name="connsiteX27" fmla="*/ 596645 w 2487466"/>
                <a:gd name="connsiteY27" fmla="*/ 338152 h 1883580"/>
                <a:gd name="connsiteX28" fmla="*/ 651415 w 2487466"/>
                <a:gd name="connsiteY28" fmla="*/ 390539 h 1883580"/>
                <a:gd name="connsiteX29" fmla="*/ 708565 w 2487466"/>
                <a:gd name="connsiteY29" fmla="*/ 450070 h 1883580"/>
                <a:gd name="connsiteX30" fmla="*/ 753808 w 2487466"/>
                <a:gd name="connsiteY30" fmla="*/ 500077 h 1883580"/>
                <a:gd name="connsiteX31" fmla="*/ 806196 w 2487466"/>
                <a:gd name="connsiteY31" fmla="*/ 554845 h 1883580"/>
                <a:gd name="connsiteX32" fmla="*/ 860965 w 2487466"/>
                <a:gd name="connsiteY32" fmla="*/ 604852 h 1883580"/>
                <a:gd name="connsiteX33" fmla="*/ 903827 w 2487466"/>
                <a:gd name="connsiteY33" fmla="*/ 652477 h 1883580"/>
                <a:gd name="connsiteX34" fmla="*/ 965739 w 2487466"/>
                <a:gd name="connsiteY34" fmla="*/ 712007 h 1883580"/>
                <a:gd name="connsiteX35" fmla="*/ 1003840 w 2487466"/>
                <a:gd name="connsiteY35" fmla="*/ 754870 h 1883580"/>
                <a:gd name="connsiteX36" fmla="*/ 1027652 w 2487466"/>
                <a:gd name="connsiteY36" fmla="*/ 797734 h 1883580"/>
                <a:gd name="connsiteX37" fmla="*/ 1030032 w 2487466"/>
                <a:gd name="connsiteY37" fmla="*/ 859645 h 1883580"/>
                <a:gd name="connsiteX38" fmla="*/ 994315 w 2487466"/>
                <a:gd name="connsiteY38" fmla="*/ 919177 h 1883580"/>
                <a:gd name="connsiteX39" fmla="*/ 927640 w 2487466"/>
                <a:gd name="connsiteY39" fmla="*/ 971564 h 1883580"/>
                <a:gd name="connsiteX40" fmla="*/ 818102 w 2487466"/>
                <a:gd name="connsiteY40" fmla="*/ 1021570 h 1883580"/>
                <a:gd name="connsiteX41" fmla="*/ 706183 w 2487466"/>
                <a:gd name="connsiteY41" fmla="*/ 1071577 h 1883580"/>
                <a:gd name="connsiteX42" fmla="*/ 568071 w 2487466"/>
                <a:gd name="connsiteY42" fmla="*/ 1140633 h 1883580"/>
                <a:gd name="connsiteX43" fmla="*/ 444246 w 2487466"/>
                <a:gd name="connsiteY43" fmla="*/ 1212070 h 1883580"/>
                <a:gd name="connsiteX44" fmla="*/ 322801 w 2487466"/>
                <a:gd name="connsiteY44" fmla="*/ 1293032 h 1883580"/>
                <a:gd name="connsiteX45" fmla="*/ 160876 w 2487466"/>
                <a:gd name="connsiteY45" fmla="*/ 1431145 h 1883580"/>
                <a:gd name="connsiteX46" fmla="*/ 70391 w 2487466"/>
                <a:gd name="connsiteY46" fmla="*/ 1521635 h 1883580"/>
                <a:gd name="connsiteX47" fmla="*/ 22765 w 2487466"/>
                <a:gd name="connsiteY47" fmla="*/ 1600215 h 1883580"/>
                <a:gd name="connsiteX48" fmla="*/ 1334 w 2487466"/>
                <a:gd name="connsiteY48" fmla="*/ 1678796 h 1883580"/>
                <a:gd name="connsiteX49" fmla="*/ 6096 w 2487466"/>
                <a:gd name="connsiteY49" fmla="*/ 1750232 h 1883580"/>
                <a:gd name="connsiteX50" fmla="*/ 32290 w 2487466"/>
                <a:gd name="connsiteY50" fmla="*/ 1816906 h 1883580"/>
                <a:gd name="connsiteX51" fmla="*/ 60866 w 2487466"/>
                <a:gd name="connsiteY51" fmla="*/ 1862150 h 1883580"/>
                <a:gd name="connsiteX52" fmla="*/ 332328 w 2487466"/>
                <a:gd name="connsiteY52" fmla="*/ 1726418 h 1883580"/>
                <a:gd name="connsiteX53" fmla="*/ 301372 w 2487466"/>
                <a:gd name="connsiteY53" fmla="*/ 1674029 h 1883580"/>
                <a:gd name="connsiteX54" fmla="*/ 301372 w 2487466"/>
                <a:gd name="connsiteY54" fmla="*/ 1595449 h 1883580"/>
                <a:gd name="connsiteX55" fmla="*/ 329947 w 2487466"/>
                <a:gd name="connsiteY55" fmla="*/ 1528773 h 1883580"/>
                <a:gd name="connsiteX56" fmla="*/ 406147 w 2487466"/>
                <a:gd name="connsiteY56" fmla="*/ 1445430 h 1883580"/>
                <a:gd name="connsiteX57" fmla="*/ 475204 w 2487466"/>
                <a:gd name="connsiteY57" fmla="*/ 1378755 h 1883580"/>
                <a:gd name="connsiteX58" fmla="*/ 558547 w 2487466"/>
                <a:gd name="connsiteY58" fmla="*/ 1321605 h 1883580"/>
                <a:gd name="connsiteX59" fmla="*/ 672847 w 2487466"/>
                <a:gd name="connsiteY59" fmla="*/ 1240643 h 1883580"/>
                <a:gd name="connsiteX60" fmla="*/ 782384 w 2487466"/>
                <a:gd name="connsiteY60" fmla="*/ 1176349 h 1883580"/>
                <a:gd name="connsiteX61" fmla="*/ 908591 w 2487466"/>
                <a:gd name="connsiteY61" fmla="*/ 1102529 h 1883580"/>
                <a:gd name="connsiteX62" fmla="*/ 1015747 w 2487466"/>
                <a:gd name="connsiteY62" fmla="*/ 1035855 h 1883580"/>
                <a:gd name="connsiteX63" fmla="*/ 1113378 w 2487466"/>
                <a:gd name="connsiteY63" fmla="*/ 959655 h 1883580"/>
                <a:gd name="connsiteX64" fmla="*/ 1172909 w 2487466"/>
                <a:gd name="connsiteY64" fmla="*/ 909649 h 1883580"/>
                <a:gd name="connsiteX65" fmla="*/ 1215771 w 2487466"/>
                <a:gd name="connsiteY65" fmla="*/ 873930 h 1883580"/>
                <a:gd name="connsiteX66" fmla="*/ 1258635 w 2487466"/>
                <a:gd name="connsiteY66" fmla="*/ 876310 h 1883580"/>
                <a:gd name="connsiteX67" fmla="*/ 1311022 w 2487466"/>
                <a:gd name="connsiteY67" fmla="*/ 907268 h 1883580"/>
                <a:gd name="connsiteX68" fmla="*/ 1358647 w 2487466"/>
                <a:gd name="connsiteY68" fmla="*/ 945367 h 1883580"/>
                <a:gd name="connsiteX69" fmla="*/ 1439609 w 2487466"/>
                <a:gd name="connsiteY69" fmla="*/ 1004899 h 1883580"/>
                <a:gd name="connsiteX70" fmla="*/ 1539622 w 2487466"/>
                <a:gd name="connsiteY70" fmla="*/ 1076336 h 1883580"/>
                <a:gd name="connsiteX71" fmla="*/ 1620585 w 2487466"/>
                <a:gd name="connsiteY71" fmla="*/ 1121580 h 1883580"/>
                <a:gd name="connsiteX72" fmla="*/ 1732503 w 2487466"/>
                <a:gd name="connsiteY72" fmla="*/ 1185874 h 1883580"/>
                <a:gd name="connsiteX73" fmla="*/ 1834896 w 2487466"/>
                <a:gd name="connsiteY73" fmla="*/ 1254930 h 1883580"/>
                <a:gd name="connsiteX74" fmla="*/ 1946816 w 2487466"/>
                <a:gd name="connsiteY74" fmla="*/ 1333510 h 1883580"/>
                <a:gd name="connsiteX75" fmla="*/ 2051589 w 2487466"/>
                <a:gd name="connsiteY75" fmla="*/ 1416855 h 1883580"/>
                <a:gd name="connsiteX76" fmla="*/ 2115883 w 2487466"/>
                <a:gd name="connsiteY76" fmla="*/ 1483530 h 1883580"/>
                <a:gd name="connsiteX77" fmla="*/ 2165888 w 2487466"/>
                <a:gd name="connsiteY77" fmla="*/ 1545442 h 1883580"/>
                <a:gd name="connsiteX78" fmla="*/ 2187318 w 2487466"/>
                <a:gd name="connsiteY78" fmla="*/ 1616880 h 1883580"/>
                <a:gd name="connsiteX79" fmla="*/ 2182556 w 2487466"/>
                <a:gd name="connsiteY79" fmla="*/ 1678792 h 1883580"/>
                <a:gd name="connsiteX80" fmla="*/ 2151600 w 2487466"/>
                <a:gd name="connsiteY80" fmla="*/ 1719274 h 1883580"/>
                <a:gd name="connsiteX81" fmla="*/ 2411156 w 2487466"/>
                <a:gd name="connsiteY81" fmla="*/ 1883580 h 1883580"/>
                <a:gd name="connsiteX82" fmla="*/ 2446875 w 2487466"/>
                <a:gd name="connsiteY82" fmla="*/ 1821667 h 1883580"/>
                <a:gd name="connsiteX83" fmla="*/ 2477831 w 2487466"/>
                <a:gd name="connsiteY83" fmla="*/ 1766898 h 1883580"/>
                <a:gd name="connsiteX84" fmla="*/ 2487355 w 2487466"/>
                <a:gd name="connsiteY84" fmla="*/ 1695460 h 1883580"/>
                <a:gd name="connsiteX85" fmla="*/ 2473068 w 2487466"/>
                <a:gd name="connsiteY85" fmla="*/ 1619260 h 1883580"/>
                <a:gd name="connsiteX86" fmla="*/ 2425443 w 2487466"/>
                <a:gd name="connsiteY86" fmla="*/ 1528772 h 1883580"/>
                <a:gd name="connsiteX87" fmla="*/ 2354006 w 2487466"/>
                <a:gd name="connsiteY87" fmla="*/ 1452572 h 1883580"/>
                <a:gd name="connsiteX88" fmla="*/ 2265899 w 2487466"/>
                <a:gd name="connsiteY88" fmla="*/ 1373991 h 1883580"/>
                <a:gd name="connsiteX89" fmla="*/ 2168267 w 2487466"/>
                <a:gd name="connsiteY89" fmla="*/ 1302554 h 1883580"/>
                <a:gd name="connsiteX90" fmla="*/ 2065874 w 2487466"/>
                <a:gd name="connsiteY90" fmla="*/ 1235879 h 1883580"/>
                <a:gd name="connsiteX91" fmla="*/ 1982531 w 2487466"/>
                <a:gd name="connsiteY91" fmla="*/ 1183492 h 1883580"/>
                <a:gd name="connsiteX92" fmla="*/ 1868231 w 2487466"/>
                <a:gd name="connsiteY92" fmla="*/ 1121579 h 1883580"/>
                <a:gd name="connsiteX93" fmla="*/ 1761074 w 2487466"/>
                <a:gd name="connsiteY93" fmla="*/ 1064429 h 1883580"/>
                <a:gd name="connsiteX94" fmla="*/ 1653918 w 2487466"/>
                <a:gd name="connsiteY94" fmla="*/ 1014423 h 1883580"/>
                <a:gd name="connsiteX95" fmla="*/ 1546761 w 2487466"/>
                <a:gd name="connsiteY95" fmla="*/ 962035 h 1883580"/>
                <a:gd name="connsiteX96" fmla="*/ 1489611 w 2487466"/>
                <a:gd name="connsiteY96" fmla="*/ 916791 h 1883580"/>
                <a:gd name="connsiteX97" fmla="*/ 1463418 w 2487466"/>
                <a:gd name="connsiteY97" fmla="*/ 859641 h 1883580"/>
                <a:gd name="connsiteX98" fmla="*/ 1461036 w 2487466"/>
                <a:gd name="connsiteY98" fmla="*/ 795347 h 1883580"/>
                <a:gd name="connsiteX99" fmla="*/ 1487230 w 2487466"/>
                <a:gd name="connsiteY99" fmla="*/ 735816 h 1883580"/>
                <a:gd name="connsiteX100" fmla="*/ 1551524 w 2487466"/>
                <a:gd name="connsiteY100" fmla="*/ 671523 h 1883580"/>
                <a:gd name="connsiteX101" fmla="*/ 1611055 w 2487466"/>
                <a:gd name="connsiteY101" fmla="*/ 609610 h 1883580"/>
                <a:gd name="connsiteX102" fmla="*/ 1694400 w 2487466"/>
                <a:gd name="connsiteY102" fmla="*/ 526267 h 1883580"/>
                <a:gd name="connsiteX103" fmla="*/ 1782506 w 2487466"/>
                <a:gd name="connsiteY103" fmla="*/ 435779 h 1883580"/>
                <a:gd name="connsiteX104" fmla="*/ 1863468 w 2487466"/>
                <a:gd name="connsiteY104" fmla="*/ 350053 h 1883580"/>
                <a:gd name="connsiteX105" fmla="*/ 1942050 w 2487466"/>
                <a:gd name="connsiteY105" fmla="*/ 259566 h 1883580"/>
                <a:gd name="connsiteX106" fmla="*/ 2011106 w 2487466"/>
                <a:gd name="connsiteY106" fmla="*/ 183367 h 1883580"/>
                <a:gd name="connsiteX107" fmla="*/ 2068255 w 2487466"/>
                <a:gd name="connsiteY107" fmla="*/ 114310 h 1883580"/>
                <a:gd name="connsiteX108" fmla="*/ 2099211 w 2487466"/>
                <a:gd name="connsiteY108" fmla="*/ 83353 h 1883580"/>
                <a:gd name="connsiteX109" fmla="*/ 2168268 w 2487466"/>
                <a:gd name="connsiteY109" fmla="*/ 61923 h 1883580"/>
                <a:gd name="connsiteX110" fmla="*/ 1882518 w 2487466"/>
                <a:gd name="connsiteY110" fmla="*/ 19061 h 1883580"/>
                <a:gd name="connsiteX111" fmla="*/ 1868231 w 2487466"/>
                <a:gd name="connsiteY111" fmla="*/ 26205 h 1883580"/>
                <a:gd name="connsiteX0" fmla="*/ 1868233 w 2487466"/>
                <a:gd name="connsiteY0" fmla="*/ 28580 h 1883571"/>
                <a:gd name="connsiteX1" fmla="*/ 1884902 w 2487466"/>
                <a:gd name="connsiteY1" fmla="*/ 80968 h 1883571"/>
                <a:gd name="connsiteX2" fmla="*/ 1820608 w 2487466"/>
                <a:gd name="connsiteY2" fmla="*/ 147643 h 1883571"/>
                <a:gd name="connsiteX3" fmla="*/ 1758696 w 2487466"/>
                <a:gd name="connsiteY3" fmla="*/ 216699 h 1883571"/>
                <a:gd name="connsiteX4" fmla="*/ 1696783 w 2487466"/>
                <a:gd name="connsiteY4" fmla="*/ 288136 h 1883571"/>
                <a:gd name="connsiteX5" fmla="*/ 1606296 w 2487466"/>
                <a:gd name="connsiteY5" fmla="*/ 378624 h 1883571"/>
                <a:gd name="connsiteX6" fmla="*/ 1542002 w 2487466"/>
                <a:gd name="connsiteY6" fmla="*/ 440536 h 1883571"/>
                <a:gd name="connsiteX7" fmla="*/ 1463421 w 2487466"/>
                <a:gd name="connsiteY7" fmla="*/ 519118 h 1883571"/>
                <a:gd name="connsiteX8" fmla="*/ 1372933 w 2487466"/>
                <a:gd name="connsiteY8" fmla="*/ 597699 h 1883571"/>
                <a:gd name="connsiteX9" fmla="*/ 1311021 w 2487466"/>
                <a:gd name="connsiteY9" fmla="*/ 645324 h 1883571"/>
                <a:gd name="connsiteX10" fmla="*/ 1265777 w 2487466"/>
                <a:gd name="connsiteY10" fmla="*/ 669136 h 1883571"/>
                <a:gd name="connsiteX11" fmla="*/ 1225296 w 2487466"/>
                <a:gd name="connsiteY11" fmla="*/ 673899 h 1883571"/>
                <a:gd name="connsiteX12" fmla="*/ 1177671 w 2487466"/>
                <a:gd name="connsiteY12" fmla="*/ 654849 h 1883571"/>
                <a:gd name="connsiteX13" fmla="*/ 1120521 w 2487466"/>
                <a:gd name="connsiteY13" fmla="*/ 616749 h 1883571"/>
                <a:gd name="connsiteX14" fmla="*/ 1015745 w 2487466"/>
                <a:gd name="connsiteY14" fmla="*/ 526261 h 1883571"/>
                <a:gd name="connsiteX15" fmla="*/ 915733 w 2487466"/>
                <a:gd name="connsiteY15" fmla="*/ 431011 h 1883571"/>
                <a:gd name="connsiteX16" fmla="*/ 837152 w 2487466"/>
                <a:gd name="connsiteY16" fmla="*/ 350049 h 1883571"/>
                <a:gd name="connsiteX17" fmla="*/ 770477 w 2487466"/>
                <a:gd name="connsiteY17" fmla="*/ 273849 h 1883571"/>
                <a:gd name="connsiteX18" fmla="*/ 682371 w 2487466"/>
                <a:gd name="connsiteY18" fmla="*/ 173836 h 1883571"/>
                <a:gd name="connsiteX19" fmla="*/ 627602 w 2487466"/>
                <a:gd name="connsiteY19" fmla="*/ 109543 h 1883571"/>
                <a:gd name="connsiteX20" fmla="*/ 599027 w 2487466"/>
                <a:gd name="connsiteY20" fmla="*/ 54774 h 1883571"/>
                <a:gd name="connsiteX21" fmla="*/ 606171 w 2487466"/>
                <a:gd name="connsiteY21" fmla="*/ 4 h 1883571"/>
                <a:gd name="connsiteX22" fmla="*/ 337090 w 2487466"/>
                <a:gd name="connsiteY22" fmla="*/ 52393 h 1883571"/>
                <a:gd name="connsiteX23" fmla="*/ 384715 w 2487466"/>
                <a:gd name="connsiteY23" fmla="*/ 90493 h 1883571"/>
                <a:gd name="connsiteX24" fmla="*/ 432340 w 2487466"/>
                <a:gd name="connsiteY24" fmla="*/ 147643 h 1883571"/>
                <a:gd name="connsiteX25" fmla="*/ 487108 w 2487466"/>
                <a:gd name="connsiteY25" fmla="*/ 211936 h 1883571"/>
                <a:gd name="connsiteX26" fmla="*/ 546640 w 2487466"/>
                <a:gd name="connsiteY26" fmla="*/ 283374 h 1883571"/>
                <a:gd name="connsiteX27" fmla="*/ 596645 w 2487466"/>
                <a:gd name="connsiteY27" fmla="*/ 338143 h 1883571"/>
                <a:gd name="connsiteX28" fmla="*/ 651415 w 2487466"/>
                <a:gd name="connsiteY28" fmla="*/ 390530 h 1883571"/>
                <a:gd name="connsiteX29" fmla="*/ 708565 w 2487466"/>
                <a:gd name="connsiteY29" fmla="*/ 450061 h 1883571"/>
                <a:gd name="connsiteX30" fmla="*/ 753808 w 2487466"/>
                <a:gd name="connsiteY30" fmla="*/ 500068 h 1883571"/>
                <a:gd name="connsiteX31" fmla="*/ 806196 w 2487466"/>
                <a:gd name="connsiteY31" fmla="*/ 554836 h 1883571"/>
                <a:gd name="connsiteX32" fmla="*/ 860965 w 2487466"/>
                <a:gd name="connsiteY32" fmla="*/ 604843 h 1883571"/>
                <a:gd name="connsiteX33" fmla="*/ 903827 w 2487466"/>
                <a:gd name="connsiteY33" fmla="*/ 652468 h 1883571"/>
                <a:gd name="connsiteX34" fmla="*/ 965739 w 2487466"/>
                <a:gd name="connsiteY34" fmla="*/ 711998 h 1883571"/>
                <a:gd name="connsiteX35" fmla="*/ 1003840 w 2487466"/>
                <a:gd name="connsiteY35" fmla="*/ 754861 h 1883571"/>
                <a:gd name="connsiteX36" fmla="*/ 1027652 w 2487466"/>
                <a:gd name="connsiteY36" fmla="*/ 797725 h 1883571"/>
                <a:gd name="connsiteX37" fmla="*/ 1030032 w 2487466"/>
                <a:gd name="connsiteY37" fmla="*/ 859636 h 1883571"/>
                <a:gd name="connsiteX38" fmla="*/ 994315 w 2487466"/>
                <a:gd name="connsiteY38" fmla="*/ 919168 h 1883571"/>
                <a:gd name="connsiteX39" fmla="*/ 927640 w 2487466"/>
                <a:gd name="connsiteY39" fmla="*/ 971555 h 1883571"/>
                <a:gd name="connsiteX40" fmla="*/ 818102 w 2487466"/>
                <a:gd name="connsiteY40" fmla="*/ 1021561 h 1883571"/>
                <a:gd name="connsiteX41" fmla="*/ 706183 w 2487466"/>
                <a:gd name="connsiteY41" fmla="*/ 1071568 h 1883571"/>
                <a:gd name="connsiteX42" fmla="*/ 568071 w 2487466"/>
                <a:gd name="connsiteY42" fmla="*/ 1140624 h 1883571"/>
                <a:gd name="connsiteX43" fmla="*/ 444246 w 2487466"/>
                <a:gd name="connsiteY43" fmla="*/ 1212061 h 1883571"/>
                <a:gd name="connsiteX44" fmla="*/ 322801 w 2487466"/>
                <a:gd name="connsiteY44" fmla="*/ 1293023 h 1883571"/>
                <a:gd name="connsiteX45" fmla="*/ 160876 w 2487466"/>
                <a:gd name="connsiteY45" fmla="*/ 1431136 h 1883571"/>
                <a:gd name="connsiteX46" fmla="*/ 70391 w 2487466"/>
                <a:gd name="connsiteY46" fmla="*/ 1521626 h 1883571"/>
                <a:gd name="connsiteX47" fmla="*/ 22765 w 2487466"/>
                <a:gd name="connsiteY47" fmla="*/ 1600206 h 1883571"/>
                <a:gd name="connsiteX48" fmla="*/ 1334 w 2487466"/>
                <a:gd name="connsiteY48" fmla="*/ 1678787 h 1883571"/>
                <a:gd name="connsiteX49" fmla="*/ 6096 w 2487466"/>
                <a:gd name="connsiteY49" fmla="*/ 1750223 h 1883571"/>
                <a:gd name="connsiteX50" fmla="*/ 32290 w 2487466"/>
                <a:gd name="connsiteY50" fmla="*/ 1816897 h 1883571"/>
                <a:gd name="connsiteX51" fmla="*/ 60866 w 2487466"/>
                <a:gd name="connsiteY51" fmla="*/ 1862141 h 1883571"/>
                <a:gd name="connsiteX52" fmla="*/ 332328 w 2487466"/>
                <a:gd name="connsiteY52" fmla="*/ 1726409 h 1883571"/>
                <a:gd name="connsiteX53" fmla="*/ 301372 w 2487466"/>
                <a:gd name="connsiteY53" fmla="*/ 1674020 h 1883571"/>
                <a:gd name="connsiteX54" fmla="*/ 301372 w 2487466"/>
                <a:gd name="connsiteY54" fmla="*/ 1595440 h 1883571"/>
                <a:gd name="connsiteX55" fmla="*/ 329947 w 2487466"/>
                <a:gd name="connsiteY55" fmla="*/ 1528764 h 1883571"/>
                <a:gd name="connsiteX56" fmla="*/ 406147 w 2487466"/>
                <a:gd name="connsiteY56" fmla="*/ 1445421 h 1883571"/>
                <a:gd name="connsiteX57" fmla="*/ 475204 w 2487466"/>
                <a:gd name="connsiteY57" fmla="*/ 1378746 h 1883571"/>
                <a:gd name="connsiteX58" fmla="*/ 558547 w 2487466"/>
                <a:gd name="connsiteY58" fmla="*/ 1321596 h 1883571"/>
                <a:gd name="connsiteX59" fmla="*/ 672847 w 2487466"/>
                <a:gd name="connsiteY59" fmla="*/ 1240634 h 1883571"/>
                <a:gd name="connsiteX60" fmla="*/ 782384 w 2487466"/>
                <a:gd name="connsiteY60" fmla="*/ 1176340 h 1883571"/>
                <a:gd name="connsiteX61" fmla="*/ 908591 w 2487466"/>
                <a:gd name="connsiteY61" fmla="*/ 1102520 h 1883571"/>
                <a:gd name="connsiteX62" fmla="*/ 1015747 w 2487466"/>
                <a:gd name="connsiteY62" fmla="*/ 1035846 h 1883571"/>
                <a:gd name="connsiteX63" fmla="*/ 1113378 w 2487466"/>
                <a:gd name="connsiteY63" fmla="*/ 959646 h 1883571"/>
                <a:gd name="connsiteX64" fmla="*/ 1172909 w 2487466"/>
                <a:gd name="connsiteY64" fmla="*/ 909640 h 1883571"/>
                <a:gd name="connsiteX65" fmla="*/ 1215771 w 2487466"/>
                <a:gd name="connsiteY65" fmla="*/ 873921 h 1883571"/>
                <a:gd name="connsiteX66" fmla="*/ 1258635 w 2487466"/>
                <a:gd name="connsiteY66" fmla="*/ 876301 h 1883571"/>
                <a:gd name="connsiteX67" fmla="*/ 1311022 w 2487466"/>
                <a:gd name="connsiteY67" fmla="*/ 907259 h 1883571"/>
                <a:gd name="connsiteX68" fmla="*/ 1358647 w 2487466"/>
                <a:gd name="connsiteY68" fmla="*/ 945358 h 1883571"/>
                <a:gd name="connsiteX69" fmla="*/ 1439609 w 2487466"/>
                <a:gd name="connsiteY69" fmla="*/ 1004890 h 1883571"/>
                <a:gd name="connsiteX70" fmla="*/ 1539622 w 2487466"/>
                <a:gd name="connsiteY70" fmla="*/ 1076327 h 1883571"/>
                <a:gd name="connsiteX71" fmla="*/ 1620585 w 2487466"/>
                <a:gd name="connsiteY71" fmla="*/ 1121571 h 1883571"/>
                <a:gd name="connsiteX72" fmla="*/ 1732503 w 2487466"/>
                <a:gd name="connsiteY72" fmla="*/ 1185865 h 1883571"/>
                <a:gd name="connsiteX73" fmla="*/ 1834896 w 2487466"/>
                <a:gd name="connsiteY73" fmla="*/ 1254921 h 1883571"/>
                <a:gd name="connsiteX74" fmla="*/ 1946816 w 2487466"/>
                <a:gd name="connsiteY74" fmla="*/ 1333501 h 1883571"/>
                <a:gd name="connsiteX75" fmla="*/ 2051589 w 2487466"/>
                <a:gd name="connsiteY75" fmla="*/ 1416846 h 1883571"/>
                <a:gd name="connsiteX76" fmla="*/ 2115883 w 2487466"/>
                <a:gd name="connsiteY76" fmla="*/ 1483521 h 1883571"/>
                <a:gd name="connsiteX77" fmla="*/ 2165888 w 2487466"/>
                <a:gd name="connsiteY77" fmla="*/ 1545433 h 1883571"/>
                <a:gd name="connsiteX78" fmla="*/ 2187318 w 2487466"/>
                <a:gd name="connsiteY78" fmla="*/ 1616871 h 1883571"/>
                <a:gd name="connsiteX79" fmla="*/ 2182556 w 2487466"/>
                <a:gd name="connsiteY79" fmla="*/ 1678783 h 1883571"/>
                <a:gd name="connsiteX80" fmla="*/ 2151600 w 2487466"/>
                <a:gd name="connsiteY80" fmla="*/ 1719265 h 1883571"/>
                <a:gd name="connsiteX81" fmla="*/ 2411156 w 2487466"/>
                <a:gd name="connsiteY81" fmla="*/ 1883571 h 1883571"/>
                <a:gd name="connsiteX82" fmla="*/ 2446875 w 2487466"/>
                <a:gd name="connsiteY82" fmla="*/ 1821658 h 1883571"/>
                <a:gd name="connsiteX83" fmla="*/ 2477831 w 2487466"/>
                <a:gd name="connsiteY83" fmla="*/ 1766889 h 1883571"/>
                <a:gd name="connsiteX84" fmla="*/ 2487355 w 2487466"/>
                <a:gd name="connsiteY84" fmla="*/ 1695451 h 1883571"/>
                <a:gd name="connsiteX85" fmla="*/ 2473068 w 2487466"/>
                <a:gd name="connsiteY85" fmla="*/ 1619251 h 1883571"/>
                <a:gd name="connsiteX86" fmla="*/ 2425443 w 2487466"/>
                <a:gd name="connsiteY86" fmla="*/ 1528763 h 1883571"/>
                <a:gd name="connsiteX87" fmla="*/ 2354006 w 2487466"/>
                <a:gd name="connsiteY87" fmla="*/ 1452563 h 1883571"/>
                <a:gd name="connsiteX88" fmla="*/ 2265899 w 2487466"/>
                <a:gd name="connsiteY88" fmla="*/ 1373982 h 1883571"/>
                <a:gd name="connsiteX89" fmla="*/ 2168267 w 2487466"/>
                <a:gd name="connsiteY89" fmla="*/ 1302545 h 1883571"/>
                <a:gd name="connsiteX90" fmla="*/ 2065874 w 2487466"/>
                <a:gd name="connsiteY90" fmla="*/ 1235870 h 1883571"/>
                <a:gd name="connsiteX91" fmla="*/ 1982531 w 2487466"/>
                <a:gd name="connsiteY91" fmla="*/ 1183483 h 1883571"/>
                <a:gd name="connsiteX92" fmla="*/ 1868231 w 2487466"/>
                <a:gd name="connsiteY92" fmla="*/ 1121570 h 1883571"/>
                <a:gd name="connsiteX93" fmla="*/ 1761074 w 2487466"/>
                <a:gd name="connsiteY93" fmla="*/ 1064420 h 1883571"/>
                <a:gd name="connsiteX94" fmla="*/ 1653918 w 2487466"/>
                <a:gd name="connsiteY94" fmla="*/ 1014414 h 1883571"/>
                <a:gd name="connsiteX95" fmla="*/ 1546761 w 2487466"/>
                <a:gd name="connsiteY95" fmla="*/ 962026 h 1883571"/>
                <a:gd name="connsiteX96" fmla="*/ 1489611 w 2487466"/>
                <a:gd name="connsiteY96" fmla="*/ 916782 h 1883571"/>
                <a:gd name="connsiteX97" fmla="*/ 1463418 w 2487466"/>
                <a:gd name="connsiteY97" fmla="*/ 859632 h 1883571"/>
                <a:gd name="connsiteX98" fmla="*/ 1461036 w 2487466"/>
                <a:gd name="connsiteY98" fmla="*/ 795338 h 1883571"/>
                <a:gd name="connsiteX99" fmla="*/ 1487230 w 2487466"/>
                <a:gd name="connsiteY99" fmla="*/ 735807 h 1883571"/>
                <a:gd name="connsiteX100" fmla="*/ 1551524 w 2487466"/>
                <a:gd name="connsiteY100" fmla="*/ 671514 h 1883571"/>
                <a:gd name="connsiteX101" fmla="*/ 1611055 w 2487466"/>
                <a:gd name="connsiteY101" fmla="*/ 609601 h 1883571"/>
                <a:gd name="connsiteX102" fmla="*/ 1694400 w 2487466"/>
                <a:gd name="connsiteY102" fmla="*/ 526258 h 1883571"/>
                <a:gd name="connsiteX103" fmla="*/ 1782506 w 2487466"/>
                <a:gd name="connsiteY103" fmla="*/ 435770 h 1883571"/>
                <a:gd name="connsiteX104" fmla="*/ 1863468 w 2487466"/>
                <a:gd name="connsiteY104" fmla="*/ 350044 h 1883571"/>
                <a:gd name="connsiteX105" fmla="*/ 1942050 w 2487466"/>
                <a:gd name="connsiteY105" fmla="*/ 259557 h 1883571"/>
                <a:gd name="connsiteX106" fmla="*/ 2011106 w 2487466"/>
                <a:gd name="connsiteY106" fmla="*/ 183358 h 1883571"/>
                <a:gd name="connsiteX107" fmla="*/ 2068255 w 2487466"/>
                <a:gd name="connsiteY107" fmla="*/ 114301 h 1883571"/>
                <a:gd name="connsiteX108" fmla="*/ 2099211 w 2487466"/>
                <a:gd name="connsiteY108" fmla="*/ 83344 h 1883571"/>
                <a:gd name="connsiteX109" fmla="*/ 2168268 w 2487466"/>
                <a:gd name="connsiteY109" fmla="*/ 61914 h 1883571"/>
                <a:gd name="connsiteX110" fmla="*/ 1882518 w 2487466"/>
                <a:gd name="connsiteY110" fmla="*/ 19052 h 1883571"/>
                <a:gd name="connsiteX111" fmla="*/ 1868231 w 2487466"/>
                <a:gd name="connsiteY111" fmla="*/ 26196 h 1883571"/>
                <a:gd name="connsiteX0" fmla="*/ 1868233 w 2487466"/>
                <a:gd name="connsiteY0" fmla="*/ 19055 h 1874046"/>
                <a:gd name="connsiteX1" fmla="*/ 1884902 w 2487466"/>
                <a:gd name="connsiteY1" fmla="*/ 71443 h 1874046"/>
                <a:gd name="connsiteX2" fmla="*/ 1820608 w 2487466"/>
                <a:gd name="connsiteY2" fmla="*/ 138118 h 1874046"/>
                <a:gd name="connsiteX3" fmla="*/ 1758696 w 2487466"/>
                <a:gd name="connsiteY3" fmla="*/ 207174 h 1874046"/>
                <a:gd name="connsiteX4" fmla="*/ 1696783 w 2487466"/>
                <a:gd name="connsiteY4" fmla="*/ 278611 h 1874046"/>
                <a:gd name="connsiteX5" fmla="*/ 1606296 w 2487466"/>
                <a:gd name="connsiteY5" fmla="*/ 369099 h 1874046"/>
                <a:gd name="connsiteX6" fmla="*/ 1542002 w 2487466"/>
                <a:gd name="connsiteY6" fmla="*/ 431011 h 1874046"/>
                <a:gd name="connsiteX7" fmla="*/ 1463421 w 2487466"/>
                <a:gd name="connsiteY7" fmla="*/ 509593 h 1874046"/>
                <a:gd name="connsiteX8" fmla="*/ 1372933 w 2487466"/>
                <a:gd name="connsiteY8" fmla="*/ 588174 h 1874046"/>
                <a:gd name="connsiteX9" fmla="*/ 1311021 w 2487466"/>
                <a:gd name="connsiteY9" fmla="*/ 635799 h 1874046"/>
                <a:gd name="connsiteX10" fmla="*/ 1265777 w 2487466"/>
                <a:gd name="connsiteY10" fmla="*/ 659611 h 1874046"/>
                <a:gd name="connsiteX11" fmla="*/ 1225296 w 2487466"/>
                <a:gd name="connsiteY11" fmla="*/ 664374 h 1874046"/>
                <a:gd name="connsiteX12" fmla="*/ 1177671 w 2487466"/>
                <a:gd name="connsiteY12" fmla="*/ 645324 h 1874046"/>
                <a:gd name="connsiteX13" fmla="*/ 1120521 w 2487466"/>
                <a:gd name="connsiteY13" fmla="*/ 607224 h 1874046"/>
                <a:gd name="connsiteX14" fmla="*/ 1015745 w 2487466"/>
                <a:gd name="connsiteY14" fmla="*/ 516736 h 1874046"/>
                <a:gd name="connsiteX15" fmla="*/ 915733 w 2487466"/>
                <a:gd name="connsiteY15" fmla="*/ 421486 h 1874046"/>
                <a:gd name="connsiteX16" fmla="*/ 837152 w 2487466"/>
                <a:gd name="connsiteY16" fmla="*/ 340524 h 1874046"/>
                <a:gd name="connsiteX17" fmla="*/ 770477 w 2487466"/>
                <a:gd name="connsiteY17" fmla="*/ 264324 h 1874046"/>
                <a:gd name="connsiteX18" fmla="*/ 682371 w 2487466"/>
                <a:gd name="connsiteY18" fmla="*/ 164311 h 1874046"/>
                <a:gd name="connsiteX19" fmla="*/ 627602 w 2487466"/>
                <a:gd name="connsiteY19" fmla="*/ 100018 h 1874046"/>
                <a:gd name="connsiteX20" fmla="*/ 599027 w 2487466"/>
                <a:gd name="connsiteY20" fmla="*/ 45249 h 1874046"/>
                <a:gd name="connsiteX21" fmla="*/ 627602 w 2487466"/>
                <a:gd name="connsiteY21" fmla="*/ 4 h 1874046"/>
                <a:gd name="connsiteX22" fmla="*/ 337090 w 2487466"/>
                <a:gd name="connsiteY22" fmla="*/ 42868 h 1874046"/>
                <a:gd name="connsiteX23" fmla="*/ 384715 w 2487466"/>
                <a:gd name="connsiteY23" fmla="*/ 80968 h 1874046"/>
                <a:gd name="connsiteX24" fmla="*/ 432340 w 2487466"/>
                <a:gd name="connsiteY24" fmla="*/ 138118 h 1874046"/>
                <a:gd name="connsiteX25" fmla="*/ 487108 w 2487466"/>
                <a:gd name="connsiteY25" fmla="*/ 202411 h 1874046"/>
                <a:gd name="connsiteX26" fmla="*/ 546640 w 2487466"/>
                <a:gd name="connsiteY26" fmla="*/ 273849 h 1874046"/>
                <a:gd name="connsiteX27" fmla="*/ 596645 w 2487466"/>
                <a:gd name="connsiteY27" fmla="*/ 328618 h 1874046"/>
                <a:gd name="connsiteX28" fmla="*/ 651415 w 2487466"/>
                <a:gd name="connsiteY28" fmla="*/ 381005 h 1874046"/>
                <a:gd name="connsiteX29" fmla="*/ 708565 w 2487466"/>
                <a:gd name="connsiteY29" fmla="*/ 440536 h 1874046"/>
                <a:gd name="connsiteX30" fmla="*/ 753808 w 2487466"/>
                <a:gd name="connsiteY30" fmla="*/ 490543 h 1874046"/>
                <a:gd name="connsiteX31" fmla="*/ 806196 w 2487466"/>
                <a:gd name="connsiteY31" fmla="*/ 545311 h 1874046"/>
                <a:gd name="connsiteX32" fmla="*/ 860965 w 2487466"/>
                <a:gd name="connsiteY32" fmla="*/ 595318 h 1874046"/>
                <a:gd name="connsiteX33" fmla="*/ 903827 w 2487466"/>
                <a:gd name="connsiteY33" fmla="*/ 642943 h 1874046"/>
                <a:gd name="connsiteX34" fmla="*/ 965739 w 2487466"/>
                <a:gd name="connsiteY34" fmla="*/ 702473 h 1874046"/>
                <a:gd name="connsiteX35" fmla="*/ 1003840 w 2487466"/>
                <a:gd name="connsiteY35" fmla="*/ 745336 h 1874046"/>
                <a:gd name="connsiteX36" fmla="*/ 1027652 w 2487466"/>
                <a:gd name="connsiteY36" fmla="*/ 788200 h 1874046"/>
                <a:gd name="connsiteX37" fmla="*/ 1030032 w 2487466"/>
                <a:gd name="connsiteY37" fmla="*/ 850111 h 1874046"/>
                <a:gd name="connsiteX38" fmla="*/ 994315 w 2487466"/>
                <a:gd name="connsiteY38" fmla="*/ 909643 h 1874046"/>
                <a:gd name="connsiteX39" fmla="*/ 927640 w 2487466"/>
                <a:gd name="connsiteY39" fmla="*/ 962030 h 1874046"/>
                <a:gd name="connsiteX40" fmla="*/ 818102 w 2487466"/>
                <a:gd name="connsiteY40" fmla="*/ 1012036 h 1874046"/>
                <a:gd name="connsiteX41" fmla="*/ 706183 w 2487466"/>
                <a:gd name="connsiteY41" fmla="*/ 1062043 h 1874046"/>
                <a:gd name="connsiteX42" fmla="*/ 568071 w 2487466"/>
                <a:gd name="connsiteY42" fmla="*/ 1131099 h 1874046"/>
                <a:gd name="connsiteX43" fmla="*/ 444246 w 2487466"/>
                <a:gd name="connsiteY43" fmla="*/ 1202536 h 1874046"/>
                <a:gd name="connsiteX44" fmla="*/ 322801 w 2487466"/>
                <a:gd name="connsiteY44" fmla="*/ 1283498 h 1874046"/>
                <a:gd name="connsiteX45" fmla="*/ 160876 w 2487466"/>
                <a:gd name="connsiteY45" fmla="*/ 1421611 h 1874046"/>
                <a:gd name="connsiteX46" fmla="*/ 70391 w 2487466"/>
                <a:gd name="connsiteY46" fmla="*/ 1512101 h 1874046"/>
                <a:gd name="connsiteX47" fmla="*/ 22765 w 2487466"/>
                <a:gd name="connsiteY47" fmla="*/ 1590681 h 1874046"/>
                <a:gd name="connsiteX48" fmla="*/ 1334 w 2487466"/>
                <a:gd name="connsiteY48" fmla="*/ 1669262 h 1874046"/>
                <a:gd name="connsiteX49" fmla="*/ 6096 w 2487466"/>
                <a:gd name="connsiteY49" fmla="*/ 1740698 h 1874046"/>
                <a:gd name="connsiteX50" fmla="*/ 32290 w 2487466"/>
                <a:gd name="connsiteY50" fmla="*/ 1807372 h 1874046"/>
                <a:gd name="connsiteX51" fmla="*/ 60866 w 2487466"/>
                <a:gd name="connsiteY51" fmla="*/ 1852616 h 1874046"/>
                <a:gd name="connsiteX52" fmla="*/ 332328 w 2487466"/>
                <a:gd name="connsiteY52" fmla="*/ 1716884 h 1874046"/>
                <a:gd name="connsiteX53" fmla="*/ 301372 w 2487466"/>
                <a:gd name="connsiteY53" fmla="*/ 1664495 h 1874046"/>
                <a:gd name="connsiteX54" fmla="*/ 301372 w 2487466"/>
                <a:gd name="connsiteY54" fmla="*/ 1585915 h 1874046"/>
                <a:gd name="connsiteX55" fmla="*/ 329947 w 2487466"/>
                <a:gd name="connsiteY55" fmla="*/ 1519239 h 1874046"/>
                <a:gd name="connsiteX56" fmla="*/ 406147 w 2487466"/>
                <a:gd name="connsiteY56" fmla="*/ 1435896 h 1874046"/>
                <a:gd name="connsiteX57" fmla="*/ 475204 w 2487466"/>
                <a:gd name="connsiteY57" fmla="*/ 1369221 h 1874046"/>
                <a:gd name="connsiteX58" fmla="*/ 558547 w 2487466"/>
                <a:gd name="connsiteY58" fmla="*/ 1312071 h 1874046"/>
                <a:gd name="connsiteX59" fmla="*/ 672847 w 2487466"/>
                <a:gd name="connsiteY59" fmla="*/ 1231109 h 1874046"/>
                <a:gd name="connsiteX60" fmla="*/ 782384 w 2487466"/>
                <a:gd name="connsiteY60" fmla="*/ 1166815 h 1874046"/>
                <a:gd name="connsiteX61" fmla="*/ 908591 w 2487466"/>
                <a:gd name="connsiteY61" fmla="*/ 1092995 h 1874046"/>
                <a:gd name="connsiteX62" fmla="*/ 1015747 w 2487466"/>
                <a:gd name="connsiteY62" fmla="*/ 1026321 h 1874046"/>
                <a:gd name="connsiteX63" fmla="*/ 1113378 w 2487466"/>
                <a:gd name="connsiteY63" fmla="*/ 950121 h 1874046"/>
                <a:gd name="connsiteX64" fmla="*/ 1172909 w 2487466"/>
                <a:gd name="connsiteY64" fmla="*/ 900115 h 1874046"/>
                <a:gd name="connsiteX65" fmla="*/ 1215771 w 2487466"/>
                <a:gd name="connsiteY65" fmla="*/ 864396 h 1874046"/>
                <a:gd name="connsiteX66" fmla="*/ 1258635 w 2487466"/>
                <a:gd name="connsiteY66" fmla="*/ 866776 h 1874046"/>
                <a:gd name="connsiteX67" fmla="*/ 1311022 w 2487466"/>
                <a:gd name="connsiteY67" fmla="*/ 897734 h 1874046"/>
                <a:gd name="connsiteX68" fmla="*/ 1358647 w 2487466"/>
                <a:gd name="connsiteY68" fmla="*/ 935833 h 1874046"/>
                <a:gd name="connsiteX69" fmla="*/ 1439609 w 2487466"/>
                <a:gd name="connsiteY69" fmla="*/ 995365 h 1874046"/>
                <a:gd name="connsiteX70" fmla="*/ 1539622 w 2487466"/>
                <a:gd name="connsiteY70" fmla="*/ 1066802 h 1874046"/>
                <a:gd name="connsiteX71" fmla="*/ 1620585 w 2487466"/>
                <a:gd name="connsiteY71" fmla="*/ 1112046 h 1874046"/>
                <a:gd name="connsiteX72" fmla="*/ 1732503 w 2487466"/>
                <a:gd name="connsiteY72" fmla="*/ 1176340 h 1874046"/>
                <a:gd name="connsiteX73" fmla="*/ 1834896 w 2487466"/>
                <a:gd name="connsiteY73" fmla="*/ 1245396 h 1874046"/>
                <a:gd name="connsiteX74" fmla="*/ 1946816 w 2487466"/>
                <a:gd name="connsiteY74" fmla="*/ 1323976 h 1874046"/>
                <a:gd name="connsiteX75" fmla="*/ 2051589 w 2487466"/>
                <a:gd name="connsiteY75" fmla="*/ 1407321 h 1874046"/>
                <a:gd name="connsiteX76" fmla="*/ 2115883 w 2487466"/>
                <a:gd name="connsiteY76" fmla="*/ 1473996 h 1874046"/>
                <a:gd name="connsiteX77" fmla="*/ 2165888 w 2487466"/>
                <a:gd name="connsiteY77" fmla="*/ 1535908 h 1874046"/>
                <a:gd name="connsiteX78" fmla="*/ 2187318 w 2487466"/>
                <a:gd name="connsiteY78" fmla="*/ 1607346 h 1874046"/>
                <a:gd name="connsiteX79" fmla="*/ 2182556 w 2487466"/>
                <a:gd name="connsiteY79" fmla="*/ 1669258 h 1874046"/>
                <a:gd name="connsiteX80" fmla="*/ 2151600 w 2487466"/>
                <a:gd name="connsiteY80" fmla="*/ 1709740 h 1874046"/>
                <a:gd name="connsiteX81" fmla="*/ 2411156 w 2487466"/>
                <a:gd name="connsiteY81" fmla="*/ 1874046 h 1874046"/>
                <a:gd name="connsiteX82" fmla="*/ 2446875 w 2487466"/>
                <a:gd name="connsiteY82" fmla="*/ 1812133 h 1874046"/>
                <a:gd name="connsiteX83" fmla="*/ 2477831 w 2487466"/>
                <a:gd name="connsiteY83" fmla="*/ 1757364 h 1874046"/>
                <a:gd name="connsiteX84" fmla="*/ 2487355 w 2487466"/>
                <a:gd name="connsiteY84" fmla="*/ 1685926 h 1874046"/>
                <a:gd name="connsiteX85" fmla="*/ 2473068 w 2487466"/>
                <a:gd name="connsiteY85" fmla="*/ 1609726 h 1874046"/>
                <a:gd name="connsiteX86" fmla="*/ 2425443 w 2487466"/>
                <a:gd name="connsiteY86" fmla="*/ 1519238 h 1874046"/>
                <a:gd name="connsiteX87" fmla="*/ 2354006 w 2487466"/>
                <a:gd name="connsiteY87" fmla="*/ 1443038 h 1874046"/>
                <a:gd name="connsiteX88" fmla="*/ 2265899 w 2487466"/>
                <a:gd name="connsiteY88" fmla="*/ 1364457 h 1874046"/>
                <a:gd name="connsiteX89" fmla="*/ 2168267 w 2487466"/>
                <a:gd name="connsiteY89" fmla="*/ 1293020 h 1874046"/>
                <a:gd name="connsiteX90" fmla="*/ 2065874 w 2487466"/>
                <a:gd name="connsiteY90" fmla="*/ 1226345 h 1874046"/>
                <a:gd name="connsiteX91" fmla="*/ 1982531 w 2487466"/>
                <a:gd name="connsiteY91" fmla="*/ 1173958 h 1874046"/>
                <a:gd name="connsiteX92" fmla="*/ 1868231 w 2487466"/>
                <a:gd name="connsiteY92" fmla="*/ 1112045 h 1874046"/>
                <a:gd name="connsiteX93" fmla="*/ 1761074 w 2487466"/>
                <a:gd name="connsiteY93" fmla="*/ 1054895 h 1874046"/>
                <a:gd name="connsiteX94" fmla="*/ 1653918 w 2487466"/>
                <a:gd name="connsiteY94" fmla="*/ 1004889 h 1874046"/>
                <a:gd name="connsiteX95" fmla="*/ 1546761 w 2487466"/>
                <a:gd name="connsiteY95" fmla="*/ 952501 h 1874046"/>
                <a:gd name="connsiteX96" fmla="*/ 1489611 w 2487466"/>
                <a:gd name="connsiteY96" fmla="*/ 907257 h 1874046"/>
                <a:gd name="connsiteX97" fmla="*/ 1463418 w 2487466"/>
                <a:gd name="connsiteY97" fmla="*/ 850107 h 1874046"/>
                <a:gd name="connsiteX98" fmla="*/ 1461036 w 2487466"/>
                <a:gd name="connsiteY98" fmla="*/ 785813 h 1874046"/>
                <a:gd name="connsiteX99" fmla="*/ 1487230 w 2487466"/>
                <a:gd name="connsiteY99" fmla="*/ 726282 h 1874046"/>
                <a:gd name="connsiteX100" fmla="*/ 1551524 w 2487466"/>
                <a:gd name="connsiteY100" fmla="*/ 661989 h 1874046"/>
                <a:gd name="connsiteX101" fmla="*/ 1611055 w 2487466"/>
                <a:gd name="connsiteY101" fmla="*/ 600076 h 1874046"/>
                <a:gd name="connsiteX102" fmla="*/ 1694400 w 2487466"/>
                <a:gd name="connsiteY102" fmla="*/ 516733 h 1874046"/>
                <a:gd name="connsiteX103" fmla="*/ 1782506 w 2487466"/>
                <a:gd name="connsiteY103" fmla="*/ 426245 h 1874046"/>
                <a:gd name="connsiteX104" fmla="*/ 1863468 w 2487466"/>
                <a:gd name="connsiteY104" fmla="*/ 340519 h 1874046"/>
                <a:gd name="connsiteX105" fmla="*/ 1942050 w 2487466"/>
                <a:gd name="connsiteY105" fmla="*/ 250032 h 1874046"/>
                <a:gd name="connsiteX106" fmla="*/ 2011106 w 2487466"/>
                <a:gd name="connsiteY106" fmla="*/ 173833 h 1874046"/>
                <a:gd name="connsiteX107" fmla="*/ 2068255 w 2487466"/>
                <a:gd name="connsiteY107" fmla="*/ 104776 h 1874046"/>
                <a:gd name="connsiteX108" fmla="*/ 2099211 w 2487466"/>
                <a:gd name="connsiteY108" fmla="*/ 73819 h 1874046"/>
                <a:gd name="connsiteX109" fmla="*/ 2168268 w 2487466"/>
                <a:gd name="connsiteY109" fmla="*/ 52389 h 1874046"/>
                <a:gd name="connsiteX110" fmla="*/ 1882518 w 2487466"/>
                <a:gd name="connsiteY110" fmla="*/ 9527 h 1874046"/>
                <a:gd name="connsiteX111" fmla="*/ 1868231 w 2487466"/>
                <a:gd name="connsiteY111" fmla="*/ 16671 h 1874046"/>
                <a:gd name="connsiteX0" fmla="*/ 1868233 w 2487466"/>
                <a:gd name="connsiteY0" fmla="*/ 19101 h 1874092"/>
                <a:gd name="connsiteX1" fmla="*/ 1884902 w 2487466"/>
                <a:gd name="connsiteY1" fmla="*/ 71489 h 1874092"/>
                <a:gd name="connsiteX2" fmla="*/ 1820608 w 2487466"/>
                <a:gd name="connsiteY2" fmla="*/ 138164 h 1874092"/>
                <a:gd name="connsiteX3" fmla="*/ 1758696 w 2487466"/>
                <a:gd name="connsiteY3" fmla="*/ 207220 h 1874092"/>
                <a:gd name="connsiteX4" fmla="*/ 1696783 w 2487466"/>
                <a:gd name="connsiteY4" fmla="*/ 278657 h 1874092"/>
                <a:gd name="connsiteX5" fmla="*/ 1606296 w 2487466"/>
                <a:gd name="connsiteY5" fmla="*/ 369145 h 1874092"/>
                <a:gd name="connsiteX6" fmla="*/ 1542002 w 2487466"/>
                <a:gd name="connsiteY6" fmla="*/ 431057 h 1874092"/>
                <a:gd name="connsiteX7" fmla="*/ 1463421 w 2487466"/>
                <a:gd name="connsiteY7" fmla="*/ 509639 h 1874092"/>
                <a:gd name="connsiteX8" fmla="*/ 1372933 w 2487466"/>
                <a:gd name="connsiteY8" fmla="*/ 588220 h 1874092"/>
                <a:gd name="connsiteX9" fmla="*/ 1311021 w 2487466"/>
                <a:gd name="connsiteY9" fmla="*/ 635845 h 1874092"/>
                <a:gd name="connsiteX10" fmla="*/ 1265777 w 2487466"/>
                <a:gd name="connsiteY10" fmla="*/ 659657 h 1874092"/>
                <a:gd name="connsiteX11" fmla="*/ 1225296 w 2487466"/>
                <a:gd name="connsiteY11" fmla="*/ 664420 h 1874092"/>
                <a:gd name="connsiteX12" fmla="*/ 1177671 w 2487466"/>
                <a:gd name="connsiteY12" fmla="*/ 645370 h 1874092"/>
                <a:gd name="connsiteX13" fmla="*/ 1120521 w 2487466"/>
                <a:gd name="connsiteY13" fmla="*/ 607270 h 1874092"/>
                <a:gd name="connsiteX14" fmla="*/ 1015745 w 2487466"/>
                <a:gd name="connsiteY14" fmla="*/ 516782 h 1874092"/>
                <a:gd name="connsiteX15" fmla="*/ 915733 w 2487466"/>
                <a:gd name="connsiteY15" fmla="*/ 421532 h 1874092"/>
                <a:gd name="connsiteX16" fmla="*/ 837152 w 2487466"/>
                <a:gd name="connsiteY16" fmla="*/ 340570 h 1874092"/>
                <a:gd name="connsiteX17" fmla="*/ 770477 w 2487466"/>
                <a:gd name="connsiteY17" fmla="*/ 264370 h 1874092"/>
                <a:gd name="connsiteX18" fmla="*/ 682371 w 2487466"/>
                <a:gd name="connsiteY18" fmla="*/ 164357 h 1874092"/>
                <a:gd name="connsiteX19" fmla="*/ 627602 w 2487466"/>
                <a:gd name="connsiteY19" fmla="*/ 100064 h 1874092"/>
                <a:gd name="connsiteX20" fmla="*/ 606171 w 2487466"/>
                <a:gd name="connsiteY20" fmla="*/ 35770 h 1874092"/>
                <a:gd name="connsiteX21" fmla="*/ 627602 w 2487466"/>
                <a:gd name="connsiteY21" fmla="*/ 50 h 1874092"/>
                <a:gd name="connsiteX22" fmla="*/ 337090 w 2487466"/>
                <a:gd name="connsiteY22" fmla="*/ 42914 h 1874092"/>
                <a:gd name="connsiteX23" fmla="*/ 384715 w 2487466"/>
                <a:gd name="connsiteY23" fmla="*/ 81014 h 1874092"/>
                <a:gd name="connsiteX24" fmla="*/ 432340 w 2487466"/>
                <a:gd name="connsiteY24" fmla="*/ 138164 h 1874092"/>
                <a:gd name="connsiteX25" fmla="*/ 487108 w 2487466"/>
                <a:gd name="connsiteY25" fmla="*/ 202457 h 1874092"/>
                <a:gd name="connsiteX26" fmla="*/ 546640 w 2487466"/>
                <a:gd name="connsiteY26" fmla="*/ 273895 h 1874092"/>
                <a:gd name="connsiteX27" fmla="*/ 596645 w 2487466"/>
                <a:gd name="connsiteY27" fmla="*/ 328664 h 1874092"/>
                <a:gd name="connsiteX28" fmla="*/ 651415 w 2487466"/>
                <a:gd name="connsiteY28" fmla="*/ 381051 h 1874092"/>
                <a:gd name="connsiteX29" fmla="*/ 708565 w 2487466"/>
                <a:gd name="connsiteY29" fmla="*/ 440582 h 1874092"/>
                <a:gd name="connsiteX30" fmla="*/ 753808 w 2487466"/>
                <a:gd name="connsiteY30" fmla="*/ 490589 h 1874092"/>
                <a:gd name="connsiteX31" fmla="*/ 806196 w 2487466"/>
                <a:gd name="connsiteY31" fmla="*/ 545357 h 1874092"/>
                <a:gd name="connsiteX32" fmla="*/ 860965 w 2487466"/>
                <a:gd name="connsiteY32" fmla="*/ 595364 h 1874092"/>
                <a:gd name="connsiteX33" fmla="*/ 903827 w 2487466"/>
                <a:gd name="connsiteY33" fmla="*/ 642989 h 1874092"/>
                <a:gd name="connsiteX34" fmla="*/ 965739 w 2487466"/>
                <a:gd name="connsiteY34" fmla="*/ 702519 h 1874092"/>
                <a:gd name="connsiteX35" fmla="*/ 1003840 w 2487466"/>
                <a:gd name="connsiteY35" fmla="*/ 745382 h 1874092"/>
                <a:gd name="connsiteX36" fmla="*/ 1027652 w 2487466"/>
                <a:gd name="connsiteY36" fmla="*/ 788246 h 1874092"/>
                <a:gd name="connsiteX37" fmla="*/ 1030032 w 2487466"/>
                <a:gd name="connsiteY37" fmla="*/ 850157 h 1874092"/>
                <a:gd name="connsiteX38" fmla="*/ 994315 w 2487466"/>
                <a:gd name="connsiteY38" fmla="*/ 909689 h 1874092"/>
                <a:gd name="connsiteX39" fmla="*/ 927640 w 2487466"/>
                <a:gd name="connsiteY39" fmla="*/ 962076 h 1874092"/>
                <a:gd name="connsiteX40" fmla="*/ 818102 w 2487466"/>
                <a:gd name="connsiteY40" fmla="*/ 1012082 h 1874092"/>
                <a:gd name="connsiteX41" fmla="*/ 706183 w 2487466"/>
                <a:gd name="connsiteY41" fmla="*/ 1062089 h 1874092"/>
                <a:gd name="connsiteX42" fmla="*/ 568071 w 2487466"/>
                <a:gd name="connsiteY42" fmla="*/ 1131145 h 1874092"/>
                <a:gd name="connsiteX43" fmla="*/ 444246 w 2487466"/>
                <a:gd name="connsiteY43" fmla="*/ 1202582 h 1874092"/>
                <a:gd name="connsiteX44" fmla="*/ 322801 w 2487466"/>
                <a:gd name="connsiteY44" fmla="*/ 1283544 h 1874092"/>
                <a:gd name="connsiteX45" fmla="*/ 160876 w 2487466"/>
                <a:gd name="connsiteY45" fmla="*/ 1421657 h 1874092"/>
                <a:gd name="connsiteX46" fmla="*/ 70391 w 2487466"/>
                <a:gd name="connsiteY46" fmla="*/ 1512147 h 1874092"/>
                <a:gd name="connsiteX47" fmla="*/ 22765 w 2487466"/>
                <a:gd name="connsiteY47" fmla="*/ 1590727 h 1874092"/>
                <a:gd name="connsiteX48" fmla="*/ 1334 w 2487466"/>
                <a:gd name="connsiteY48" fmla="*/ 1669308 h 1874092"/>
                <a:gd name="connsiteX49" fmla="*/ 6096 w 2487466"/>
                <a:gd name="connsiteY49" fmla="*/ 1740744 h 1874092"/>
                <a:gd name="connsiteX50" fmla="*/ 32290 w 2487466"/>
                <a:gd name="connsiteY50" fmla="*/ 1807418 h 1874092"/>
                <a:gd name="connsiteX51" fmla="*/ 60866 w 2487466"/>
                <a:gd name="connsiteY51" fmla="*/ 1852662 h 1874092"/>
                <a:gd name="connsiteX52" fmla="*/ 332328 w 2487466"/>
                <a:gd name="connsiteY52" fmla="*/ 1716930 h 1874092"/>
                <a:gd name="connsiteX53" fmla="*/ 301372 w 2487466"/>
                <a:gd name="connsiteY53" fmla="*/ 1664541 h 1874092"/>
                <a:gd name="connsiteX54" fmla="*/ 301372 w 2487466"/>
                <a:gd name="connsiteY54" fmla="*/ 1585961 h 1874092"/>
                <a:gd name="connsiteX55" fmla="*/ 329947 w 2487466"/>
                <a:gd name="connsiteY55" fmla="*/ 1519285 h 1874092"/>
                <a:gd name="connsiteX56" fmla="*/ 406147 w 2487466"/>
                <a:gd name="connsiteY56" fmla="*/ 1435942 h 1874092"/>
                <a:gd name="connsiteX57" fmla="*/ 475204 w 2487466"/>
                <a:gd name="connsiteY57" fmla="*/ 1369267 h 1874092"/>
                <a:gd name="connsiteX58" fmla="*/ 558547 w 2487466"/>
                <a:gd name="connsiteY58" fmla="*/ 1312117 h 1874092"/>
                <a:gd name="connsiteX59" fmla="*/ 672847 w 2487466"/>
                <a:gd name="connsiteY59" fmla="*/ 1231155 h 1874092"/>
                <a:gd name="connsiteX60" fmla="*/ 782384 w 2487466"/>
                <a:gd name="connsiteY60" fmla="*/ 1166861 h 1874092"/>
                <a:gd name="connsiteX61" fmla="*/ 908591 w 2487466"/>
                <a:gd name="connsiteY61" fmla="*/ 1093041 h 1874092"/>
                <a:gd name="connsiteX62" fmla="*/ 1015747 w 2487466"/>
                <a:gd name="connsiteY62" fmla="*/ 1026367 h 1874092"/>
                <a:gd name="connsiteX63" fmla="*/ 1113378 w 2487466"/>
                <a:gd name="connsiteY63" fmla="*/ 950167 h 1874092"/>
                <a:gd name="connsiteX64" fmla="*/ 1172909 w 2487466"/>
                <a:gd name="connsiteY64" fmla="*/ 900161 h 1874092"/>
                <a:gd name="connsiteX65" fmla="*/ 1215771 w 2487466"/>
                <a:gd name="connsiteY65" fmla="*/ 864442 h 1874092"/>
                <a:gd name="connsiteX66" fmla="*/ 1258635 w 2487466"/>
                <a:gd name="connsiteY66" fmla="*/ 866822 h 1874092"/>
                <a:gd name="connsiteX67" fmla="*/ 1311022 w 2487466"/>
                <a:gd name="connsiteY67" fmla="*/ 897780 h 1874092"/>
                <a:gd name="connsiteX68" fmla="*/ 1358647 w 2487466"/>
                <a:gd name="connsiteY68" fmla="*/ 935879 h 1874092"/>
                <a:gd name="connsiteX69" fmla="*/ 1439609 w 2487466"/>
                <a:gd name="connsiteY69" fmla="*/ 995411 h 1874092"/>
                <a:gd name="connsiteX70" fmla="*/ 1539622 w 2487466"/>
                <a:gd name="connsiteY70" fmla="*/ 1066848 h 1874092"/>
                <a:gd name="connsiteX71" fmla="*/ 1620585 w 2487466"/>
                <a:gd name="connsiteY71" fmla="*/ 1112092 h 1874092"/>
                <a:gd name="connsiteX72" fmla="*/ 1732503 w 2487466"/>
                <a:gd name="connsiteY72" fmla="*/ 1176386 h 1874092"/>
                <a:gd name="connsiteX73" fmla="*/ 1834896 w 2487466"/>
                <a:gd name="connsiteY73" fmla="*/ 1245442 h 1874092"/>
                <a:gd name="connsiteX74" fmla="*/ 1946816 w 2487466"/>
                <a:gd name="connsiteY74" fmla="*/ 1324022 h 1874092"/>
                <a:gd name="connsiteX75" fmla="*/ 2051589 w 2487466"/>
                <a:gd name="connsiteY75" fmla="*/ 1407367 h 1874092"/>
                <a:gd name="connsiteX76" fmla="*/ 2115883 w 2487466"/>
                <a:gd name="connsiteY76" fmla="*/ 1474042 h 1874092"/>
                <a:gd name="connsiteX77" fmla="*/ 2165888 w 2487466"/>
                <a:gd name="connsiteY77" fmla="*/ 1535954 h 1874092"/>
                <a:gd name="connsiteX78" fmla="*/ 2187318 w 2487466"/>
                <a:gd name="connsiteY78" fmla="*/ 1607392 h 1874092"/>
                <a:gd name="connsiteX79" fmla="*/ 2182556 w 2487466"/>
                <a:gd name="connsiteY79" fmla="*/ 1669304 h 1874092"/>
                <a:gd name="connsiteX80" fmla="*/ 2151600 w 2487466"/>
                <a:gd name="connsiteY80" fmla="*/ 1709786 h 1874092"/>
                <a:gd name="connsiteX81" fmla="*/ 2411156 w 2487466"/>
                <a:gd name="connsiteY81" fmla="*/ 1874092 h 1874092"/>
                <a:gd name="connsiteX82" fmla="*/ 2446875 w 2487466"/>
                <a:gd name="connsiteY82" fmla="*/ 1812179 h 1874092"/>
                <a:gd name="connsiteX83" fmla="*/ 2477831 w 2487466"/>
                <a:gd name="connsiteY83" fmla="*/ 1757410 h 1874092"/>
                <a:gd name="connsiteX84" fmla="*/ 2487355 w 2487466"/>
                <a:gd name="connsiteY84" fmla="*/ 1685972 h 1874092"/>
                <a:gd name="connsiteX85" fmla="*/ 2473068 w 2487466"/>
                <a:gd name="connsiteY85" fmla="*/ 1609772 h 1874092"/>
                <a:gd name="connsiteX86" fmla="*/ 2425443 w 2487466"/>
                <a:gd name="connsiteY86" fmla="*/ 1519284 h 1874092"/>
                <a:gd name="connsiteX87" fmla="*/ 2354006 w 2487466"/>
                <a:gd name="connsiteY87" fmla="*/ 1443084 h 1874092"/>
                <a:gd name="connsiteX88" fmla="*/ 2265899 w 2487466"/>
                <a:gd name="connsiteY88" fmla="*/ 1364503 h 1874092"/>
                <a:gd name="connsiteX89" fmla="*/ 2168267 w 2487466"/>
                <a:gd name="connsiteY89" fmla="*/ 1293066 h 1874092"/>
                <a:gd name="connsiteX90" fmla="*/ 2065874 w 2487466"/>
                <a:gd name="connsiteY90" fmla="*/ 1226391 h 1874092"/>
                <a:gd name="connsiteX91" fmla="*/ 1982531 w 2487466"/>
                <a:gd name="connsiteY91" fmla="*/ 1174004 h 1874092"/>
                <a:gd name="connsiteX92" fmla="*/ 1868231 w 2487466"/>
                <a:gd name="connsiteY92" fmla="*/ 1112091 h 1874092"/>
                <a:gd name="connsiteX93" fmla="*/ 1761074 w 2487466"/>
                <a:gd name="connsiteY93" fmla="*/ 1054941 h 1874092"/>
                <a:gd name="connsiteX94" fmla="*/ 1653918 w 2487466"/>
                <a:gd name="connsiteY94" fmla="*/ 1004935 h 1874092"/>
                <a:gd name="connsiteX95" fmla="*/ 1546761 w 2487466"/>
                <a:gd name="connsiteY95" fmla="*/ 952547 h 1874092"/>
                <a:gd name="connsiteX96" fmla="*/ 1489611 w 2487466"/>
                <a:gd name="connsiteY96" fmla="*/ 907303 h 1874092"/>
                <a:gd name="connsiteX97" fmla="*/ 1463418 w 2487466"/>
                <a:gd name="connsiteY97" fmla="*/ 850153 h 1874092"/>
                <a:gd name="connsiteX98" fmla="*/ 1461036 w 2487466"/>
                <a:gd name="connsiteY98" fmla="*/ 785859 h 1874092"/>
                <a:gd name="connsiteX99" fmla="*/ 1487230 w 2487466"/>
                <a:gd name="connsiteY99" fmla="*/ 726328 h 1874092"/>
                <a:gd name="connsiteX100" fmla="*/ 1551524 w 2487466"/>
                <a:gd name="connsiteY100" fmla="*/ 662035 h 1874092"/>
                <a:gd name="connsiteX101" fmla="*/ 1611055 w 2487466"/>
                <a:gd name="connsiteY101" fmla="*/ 600122 h 1874092"/>
                <a:gd name="connsiteX102" fmla="*/ 1694400 w 2487466"/>
                <a:gd name="connsiteY102" fmla="*/ 516779 h 1874092"/>
                <a:gd name="connsiteX103" fmla="*/ 1782506 w 2487466"/>
                <a:gd name="connsiteY103" fmla="*/ 426291 h 1874092"/>
                <a:gd name="connsiteX104" fmla="*/ 1863468 w 2487466"/>
                <a:gd name="connsiteY104" fmla="*/ 340565 h 1874092"/>
                <a:gd name="connsiteX105" fmla="*/ 1942050 w 2487466"/>
                <a:gd name="connsiteY105" fmla="*/ 250078 h 1874092"/>
                <a:gd name="connsiteX106" fmla="*/ 2011106 w 2487466"/>
                <a:gd name="connsiteY106" fmla="*/ 173879 h 1874092"/>
                <a:gd name="connsiteX107" fmla="*/ 2068255 w 2487466"/>
                <a:gd name="connsiteY107" fmla="*/ 104822 h 1874092"/>
                <a:gd name="connsiteX108" fmla="*/ 2099211 w 2487466"/>
                <a:gd name="connsiteY108" fmla="*/ 73865 h 1874092"/>
                <a:gd name="connsiteX109" fmla="*/ 2168268 w 2487466"/>
                <a:gd name="connsiteY109" fmla="*/ 52435 h 1874092"/>
                <a:gd name="connsiteX110" fmla="*/ 1882518 w 2487466"/>
                <a:gd name="connsiteY110" fmla="*/ 9573 h 1874092"/>
                <a:gd name="connsiteX111" fmla="*/ 1868231 w 2487466"/>
                <a:gd name="connsiteY111" fmla="*/ 16717 h 187409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5745 w 2487466"/>
                <a:gd name="connsiteY14" fmla="*/ 516772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2050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81100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75377 w 2487466"/>
                <a:gd name="connsiteY1" fmla="*/ 66717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28606 h 1883597"/>
                <a:gd name="connsiteX1" fmla="*/ 1875377 w 2487466"/>
                <a:gd name="connsiteY1" fmla="*/ 76232 h 1883597"/>
                <a:gd name="connsiteX2" fmla="*/ 1820608 w 2487466"/>
                <a:gd name="connsiteY2" fmla="*/ 147669 h 1883597"/>
                <a:gd name="connsiteX3" fmla="*/ 1758696 w 2487466"/>
                <a:gd name="connsiteY3" fmla="*/ 216725 h 1883597"/>
                <a:gd name="connsiteX4" fmla="*/ 1696783 w 2487466"/>
                <a:gd name="connsiteY4" fmla="*/ 288162 h 1883597"/>
                <a:gd name="connsiteX5" fmla="*/ 1606296 w 2487466"/>
                <a:gd name="connsiteY5" fmla="*/ 378650 h 1883597"/>
                <a:gd name="connsiteX6" fmla="*/ 1542002 w 2487466"/>
                <a:gd name="connsiteY6" fmla="*/ 440562 h 1883597"/>
                <a:gd name="connsiteX7" fmla="*/ 1463421 w 2487466"/>
                <a:gd name="connsiteY7" fmla="*/ 519144 h 1883597"/>
                <a:gd name="connsiteX8" fmla="*/ 1372933 w 2487466"/>
                <a:gd name="connsiteY8" fmla="*/ 597725 h 1883597"/>
                <a:gd name="connsiteX9" fmla="*/ 1311021 w 2487466"/>
                <a:gd name="connsiteY9" fmla="*/ 645350 h 1883597"/>
                <a:gd name="connsiteX10" fmla="*/ 1265777 w 2487466"/>
                <a:gd name="connsiteY10" fmla="*/ 669162 h 1883597"/>
                <a:gd name="connsiteX11" fmla="*/ 1225296 w 2487466"/>
                <a:gd name="connsiteY11" fmla="*/ 673925 h 1883597"/>
                <a:gd name="connsiteX12" fmla="*/ 1177671 w 2487466"/>
                <a:gd name="connsiteY12" fmla="*/ 654875 h 1883597"/>
                <a:gd name="connsiteX13" fmla="*/ 1118140 w 2487466"/>
                <a:gd name="connsiteY13" fmla="*/ 607250 h 1883597"/>
                <a:gd name="connsiteX14" fmla="*/ 1018126 w 2487466"/>
                <a:gd name="connsiteY14" fmla="*/ 516762 h 1883597"/>
                <a:gd name="connsiteX15" fmla="*/ 925258 w 2487466"/>
                <a:gd name="connsiteY15" fmla="*/ 431037 h 1883597"/>
                <a:gd name="connsiteX16" fmla="*/ 841914 w 2487466"/>
                <a:gd name="connsiteY16" fmla="*/ 345312 h 1883597"/>
                <a:gd name="connsiteX17" fmla="*/ 770477 w 2487466"/>
                <a:gd name="connsiteY17" fmla="*/ 273875 h 1883597"/>
                <a:gd name="connsiteX18" fmla="*/ 682371 w 2487466"/>
                <a:gd name="connsiteY18" fmla="*/ 173862 h 1883597"/>
                <a:gd name="connsiteX19" fmla="*/ 606171 w 2487466"/>
                <a:gd name="connsiteY19" fmla="*/ 76232 h 1883597"/>
                <a:gd name="connsiteX20" fmla="*/ 606171 w 2487466"/>
                <a:gd name="connsiteY20" fmla="*/ 45275 h 1883597"/>
                <a:gd name="connsiteX21" fmla="*/ 627602 w 2487466"/>
                <a:gd name="connsiteY21" fmla="*/ 30 h 1883597"/>
                <a:gd name="connsiteX22" fmla="*/ 337090 w 2487466"/>
                <a:gd name="connsiteY22" fmla="*/ 52419 h 1883597"/>
                <a:gd name="connsiteX23" fmla="*/ 384715 w 2487466"/>
                <a:gd name="connsiteY23" fmla="*/ 90519 h 1883597"/>
                <a:gd name="connsiteX24" fmla="*/ 432340 w 2487466"/>
                <a:gd name="connsiteY24" fmla="*/ 147669 h 1883597"/>
                <a:gd name="connsiteX25" fmla="*/ 487108 w 2487466"/>
                <a:gd name="connsiteY25" fmla="*/ 211962 h 1883597"/>
                <a:gd name="connsiteX26" fmla="*/ 546640 w 2487466"/>
                <a:gd name="connsiteY26" fmla="*/ 283400 h 1883597"/>
                <a:gd name="connsiteX27" fmla="*/ 596645 w 2487466"/>
                <a:gd name="connsiteY27" fmla="*/ 338169 h 1883597"/>
                <a:gd name="connsiteX28" fmla="*/ 651415 w 2487466"/>
                <a:gd name="connsiteY28" fmla="*/ 390556 h 1883597"/>
                <a:gd name="connsiteX29" fmla="*/ 708565 w 2487466"/>
                <a:gd name="connsiteY29" fmla="*/ 450087 h 1883597"/>
                <a:gd name="connsiteX30" fmla="*/ 753808 w 2487466"/>
                <a:gd name="connsiteY30" fmla="*/ 500094 h 1883597"/>
                <a:gd name="connsiteX31" fmla="*/ 806196 w 2487466"/>
                <a:gd name="connsiteY31" fmla="*/ 554862 h 1883597"/>
                <a:gd name="connsiteX32" fmla="*/ 860965 w 2487466"/>
                <a:gd name="connsiteY32" fmla="*/ 604869 h 1883597"/>
                <a:gd name="connsiteX33" fmla="*/ 903827 w 2487466"/>
                <a:gd name="connsiteY33" fmla="*/ 652494 h 1883597"/>
                <a:gd name="connsiteX34" fmla="*/ 965739 w 2487466"/>
                <a:gd name="connsiteY34" fmla="*/ 712024 h 1883597"/>
                <a:gd name="connsiteX35" fmla="*/ 996697 w 2487466"/>
                <a:gd name="connsiteY35" fmla="*/ 759650 h 1883597"/>
                <a:gd name="connsiteX36" fmla="*/ 1015745 w 2487466"/>
                <a:gd name="connsiteY36" fmla="*/ 797751 h 1883597"/>
                <a:gd name="connsiteX37" fmla="*/ 1020506 w 2487466"/>
                <a:gd name="connsiteY37" fmla="*/ 850137 h 1883597"/>
                <a:gd name="connsiteX38" fmla="*/ 994315 w 2487466"/>
                <a:gd name="connsiteY38" fmla="*/ 919194 h 1883597"/>
                <a:gd name="connsiteX39" fmla="*/ 927640 w 2487466"/>
                <a:gd name="connsiteY39" fmla="*/ 971581 h 1883597"/>
                <a:gd name="connsiteX40" fmla="*/ 818102 w 2487466"/>
                <a:gd name="connsiteY40" fmla="*/ 1021587 h 1883597"/>
                <a:gd name="connsiteX41" fmla="*/ 706183 w 2487466"/>
                <a:gd name="connsiteY41" fmla="*/ 1071594 h 1883597"/>
                <a:gd name="connsiteX42" fmla="*/ 568071 w 2487466"/>
                <a:gd name="connsiteY42" fmla="*/ 1140650 h 1883597"/>
                <a:gd name="connsiteX43" fmla="*/ 444246 w 2487466"/>
                <a:gd name="connsiteY43" fmla="*/ 1212087 h 1883597"/>
                <a:gd name="connsiteX44" fmla="*/ 322801 w 2487466"/>
                <a:gd name="connsiteY44" fmla="*/ 1293049 h 1883597"/>
                <a:gd name="connsiteX45" fmla="*/ 160876 w 2487466"/>
                <a:gd name="connsiteY45" fmla="*/ 1431162 h 1883597"/>
                <a:gd name="connsiteX46" fmla="*/ 70391 w 2487466"/>
                <a:gd name="connsiteY46" fmla="*/ 1521652 h 1883597"/>
                <a:gd name="connsiteX47" fmla="*/ 22765 w 2487466"/>
                <a:gd name="connsiteY47" fmla="*/ 1600232 h 1883597"/>
                <a:gd name="connsiteX48" fmla="*/ 1334 w 2487466"/>
                <a:gd name="connsiteY48" fmla="*/ 1678813 h 1883597"/>
                <a:gd name="connsiteX49" fmla="*/ 6096 w 2487466"/>
                <a:gd name="connsiteY49" fmla="*/ 1750249 h 1883597"/>
                <a:gd name="connsiteX50" fmla="*/ 32290 w 2487466"/>
                <a:gd name="connsiteY50" fmla="*/ 1816923 h 1883597"/>
                <a:gd name="connsiteX51" fmla="*/ 60866 w 2487466"/>
                <a:gd name="connsiteY51" fmla="*/ 1862167 h 1883597"/>
                <a:gd name="connsiteX52" fmla="*/ 332328 w 2487466"/>
                <a:gd name="connsiteY52" fmla="*/ 1726435 h 1883597"/>
                <a:gd name="connsiteX53" fmla="*/ 301372 w 2487466"/>
                <a:gd name="connsiteY53" fmla="*/ 1674046 h 1883597"/>
                <a:gd name="connsiteX54" fmla="*/ 301372 w 2487466"/>
                <a:gd name="connsiteY54" fmla="*/ 1595466 h 1883597"/>
                <a:gd name="connsiteX55" fmla="*/ 329947 w 2487466"/>
                <a:gd name="connsiteY55" fmla="*/ 1528790 h 1883597"/>
                <a:gd name="connsiteX56" fmla="*/ 406147 w 2487466"/>
                <a:gd name="connsiteY56" fmla="*/ 1445447 h 1883597"/>
                <a:gd name="connsiteX57" fmla="*/ 475204 w 2487466"/>
                <a:gd name="connsiteY57" fmla="*/ 1378772 h 1883597"/>
                <a:gd name="connsiteX58" fmla="*/ 558547 w 2487466"/>
                <a:gd name="connsiteY58" fmla="*/ 1321622 h 1883597"/>
                <a:gd name="connsiteX59" fmla="*/ 672847 w 2487466"/>
                <a:gd name="connsiteY59" fmla="*/ 1240660 h 1883597"/>
                <a:gd name="connsiteX60" fmla="*/ 782384 w 2487466"/>
                <a:gd name="connsiteY60" fmla="*/ 1176366 h 1883597"/>
                <a:gd name="connsiteX61" fmla="*/ 908591 w 2487466"/>
                <a:gd name="connsiteY61" fmla="*/ 1102546 h 1883597"/>
                <a:gd name="connsiteX62" fmla="*/ 1015747 w 2487466"/>
                <a:gd name="connsiteY62" fmla="*/ 1035872 h 1883597"/>
                <a:gd name="connsiteX63" fmla="*/ 1113378 w 2487466"/>
                <a:gd name="connsiteY63" fmla="*/ 959672 h 1883597"/>
                <a:gd name="connsiteX64" fmla="*/ 1172909 w 2487466"/>
                <a:gd name="connsiteY64" fmla="*/ 909666 h 1883597"/>
                <a:gd name="connsiteX65" fmla="*/ 1220533 w 2487466"/>
                <a:gd name="connsiteY65" fmla="*/ 885853 h 1883597"/>
                <a:gd name="connsiteX66" fmla="*/ 1258634 w 2487466"/>
                <a:gd name="connsiteY66" fmla="*/ 888234 h 1883597"/>
                <a:gd name="connsiteX67" fmla="*/ 1301497 w 2487466"/>
                <a:gd name="connsiteY67" fmla="*/ 907285 h 1883597"/>
                <a:gd name="connsiteX68" fmla="*/ 1361028 w 2487466"/>
                <a:gd name="connsiteY68" fmla="*/ 954909 h 1883597"/>
                <a:gd name="connsiteX69" fmla="*/ 1446753 w 2487466"/>
                <a:gd name="connsiteY69" fmla="*/ 1021585 h 1883597"/>
                <a:gd name="connsiteX70" fmla="*/ 1539622 w 2487466"/>
                <a:gd name="connsiteY70" fmla="*/ 1081115 h 1883597"/>
                <a:gd name="connsiteX71" fmla="*/ 1620585 w 2487466"/>
                <a:gd name="connsiteY71" fmla="*/ 1128741 h 1883597"/>
                <a:gd name="connsiteX72" fmla="*/ 1725359 w 2487466"/>
                <a:gd name="connsiteY72" fmla="*/ 1190653 h 1883597"/>
                <a:gd name="connsiteX73" fmla="*/ 1834896 w 2487466"/>
                <a:gd name="connsiteY73" fmla="*/ 1254947 h 1883597"/>
                <a:gd name="connsiteX74" fmla="*/ 1946816 w 2487466"/>
                <a:gd name="connsiteY74" fmla="*/ 1333527 h 1883597"/>
                <a:gd name="connsiteX75" fmla="*/ 2051589 w 2487466"/>
                <a:gd name="connsiteY75" fmla="*/ 1416872 h 1883597"/>
                <a:gd name="connsiteX76" fmla="*/ 2115883 w 2487466"/>
                <a:gd name="connsiteY76" fmla="*/ 1483547 h 1883597"/>
                <a:gd name="connsiteX77" fmla="*/ 2165888 w 2487466"/>
                <a:gd name="connsiteY77" fmla="*/ 1545459 h 1883597"/>
                <a:gd name="connsiteX78" fmla="*/ 2187318 w 2487466"/>
                <a:gd name="connsiteY78" fmla="*/ 1616897 h 1883597"/>
                <a:gd name="connsiteX79" fmla="*/ 2182556 w 2487466"/>
                <a:gd name="connsiteY79" fmla="*/ 1678809 h 1883597"/>
                <a:gd name="connsiteX80" fmla="*/ 2151600 w 2487466"/>
                <a:gd name="connsiteY80" fmla="*/ 1719291 h 1883597"/>
                <a:gd name="connsiteX81" fmla="*/ 2411156 w 2487466"/>
                <a:gd name="connsiteY81" fmla="*/ 1883597 h 1883597"/>
                <a:gd name="connsiteX82" fmla="*/ 2446875 w 2487466"/>
                <a:gd name="connsiteY82" fmla="*/ 1821684 h 1883597"/>
                <a:gd name="connsiteX83" fmla="*/ 2477831 w 2487466"/>
                <a:gd name="connsiteY83" fmla="*/ 1766915 h 1883597"/>
                <a:gd name="connsiteX84" fmla="*/ 2487355 w 2487466"/>
                <a:gd name="connsiteY84" fmla="*/ 1695477 h 1883597"/>
                <a:gd name="connsiteX85" fmla="*/ 2473068 w 2487466"/>
                <a:gd name="connsiteY85" fmla="*/ 1619277 h 1883597"/>
                <a:gd name="connsiteX86" fmla="*/ 2425443 w 2487466"/>
                <a:gd name="connsiteY86" fmla="*/ 1528789 h 1883597"/>
                <a:gd name="connsiteX87" fmla="*/ 2354006 w 2487466"/>
                <a:gd name="connsiteY87" fmla="*/ 1452589 h 1883597"/>
                <a:gd name="connsiteX88" fmla="*/ 2265899 w 2487466"/>
                <a:gd name="connsiteY88" fmla="*/ 1374008 h 1883597"/>
                <a:gd name="connsiteX89" fmla="*/ 2168267 w 2487466"/>
                <a:gd name="connsiteY89" fmla="*/ 1302571 h 1883597"/>
                <a:gd name="connsiteX90" fmla="*/ 2065874 w 2487466"/>
                <a:gd name="connsiteY90" fmla="*/ 1235896 h 1883597"/>
                <a:gd name="connsiteX91" fmla="*/ 1982531 w 2487466"/>
                <a:gd name="connsiteY91" fmla="*/ 1183509 h 1883597"/>
                <a:gd name="connsiteX92" fmla="*/ 1868231 w 2487466"/>
                <a:gd name="connsiteY92" fmla="*/ 1121596 h 1883597"/>
                <a:gd name="connsiteX93" fmla="*/ 1761074 w 2487466"/>
                <a:gd name="connsiteY93" fmla="*/ 1064446 h 1883597"/>
                <a:gd name="connsiteX94" fmla="*/ 1653918 w 2487466"/>
                <a:gd name="connsiteY94" fmla="*/ 1014440 h 1883597"/>
                <a:gd name="connsiteX95" fmla="*/ 1546761 w 2487466"/>
                <a:gd name="connsiteY95" fmla="*/ 962052 h 1883597"/>
                <a:gd name="connsiteX96" fmla="*/ 1489611 w 2487466"/>
                <a:gd name="connsiteY96" fmla="*/ 916808 h 1883597"/>
                <a:gd name="connsiteX97" fmla="*/ 1463418 w 2487466"/>
                <a:gd name="connsiteY97" fmla="*/ 859658 h 1883597"/>
                <a:gd name="connsiteX98" fmla="*/ 1461036 w 2487466"/>
                <a:gd name="connsiteY98" fmla="*/ 795364 h 1883597"/>
                <a:gd name="connsiteX99" fmla="*/ 1487230 w 2487466"/>
                <a:gd name="connsiteY99" fmla="*/ 735833 h 1883597"/>
                <a:gd name="connsiteX100" fmla="*/ 1551524 w 2487466"/>
                <a:gd name="connsiteY100" fmla="*/ 671540 h 1883597"/>
                <a:gd name="connsiteX101" fmla="*/ 1611055 w 2487466"/>
                <a:gd name="connsiteY101" fmla="*/ 609627 h 1883597"/>
                <a:gd name="connsiteX102" fmla="*/ 1694400 w 2487466"/>
                <a:gd name="connsiteY102" fmla="*/ 526284 h 1883597"/>
                <a:gd name="connsiteX103" fmla="*/ 1782506 w 2487466"/>
                <a:gd name="connsiteY103" fmla="*/ 435796 h 1883597"/>
                <a:gd name="connsiteX104" fmla="*/ 1863468 w 2487466"/>
                <a:gd name="connsiteY104" fmla="*/ 350070 h 1883597"/>
                <a:gd name="connsiteX105" fmla="*/ 1942050 w 2487466"/>
                <a:gd name="connsiteY105" fmla="*/ 259583 h 1883597"/>
                <a:gd name="connsiteX106" fmla="*/ 2011106 w 2487466"/>
                <a:gd name="connsiteY106" fmla="*/ 183384 h 1883597"/>
                <a:gd name="connsiteX107" fmla="*/ 2068255 w 2487466"/>
                <a:gd name="connsiteY107" fmla="*/ 114327 h 1883597"/>
                <a:gd name="connsiteX108" fmla="*/ 2099211 w 2487466"/>
                <a:gd name="connsiteY108" fmla="*/ 83370 h 1883597"/>
                <a:gd name="connsiteX109" fmla="*/ 2168268 w 2487466"/>
                <a:gd name="connsiteY109" fmla="*/ 61940 h 1883597"/>
                <a:gd name="connsiteX110" fmla="*/ 1882518 w 2487466"/>
                <a:gd name="connsiteY110" fmla="*/ 19078 h 1883597"/>
                <a:gd name="connsiteX111" fmla="*/ 1868231 w 2487466"/>
                <a:gd name="connsiteY111" fmla="*/ 26222 h 1883597"/>
                <a:gd name="connsiteX0" fmla="*/ 1868233 w 2487466"/>
                <a:gd name="connsiteY0" fmla="*/ 28670 h 1883661"/>
                <a:gd name="connsiteX1" fmla="*/ 1875377 w 2487466"/>
                <a:gd name="connsiteY1" fmla="*/ 76296 h 1883661"/>
                <a:gd name="connsiteX2" fmla="*/ 1820608 w 2487466"/>
                <a:gd name="connsiteY2" fmla="*/ 147733 h 1883661"/>
                <a:gd name="connsiteX3" fmla="*/ 1758696 w 2487466"/>
                <a:gd name="connsiteY3" fmla="*/ 216789 h 1883661"/>
                <a:gd name="connsiteX4" fmla="*/ 1696783 w 2487466"/>
                <a:gd name="connsiteY4" fmla="*/ 288226 h 1883661"/>
                <a:gd name="connsiteX5" fmla="*/ 1606296 w 2487466"/>
                <a:gd name="connsiteY5" fmla="*/ 378714 h 1883661"/>
                <a:gd name="connsiteX6" fmla="*/ 1542002 w 2487466"/>
                <a:gd name="connsiteY6" fmla="*/ 440626 h 1883661"/>
                <a:gd name="connsiteX7" fmla="*/ 1463421 w 2487466"/>
                <a:gd name="connsiteY7" fmla="*/ 519208 h 1883661"/>
                <a:gd name="connsiteX8" fmla="*/ 1372933 w 2487466"/>
                <a:gd name="connsiteY8" fmla="*/ 597789 h 1883661"/>
                <a:gd name="connsiteX9" fmla="*/ 1311021 w 2487466"/>
                <a:gd name="connsiteY9" fmla="*/ 645414 h 1883661"/>
                <a:gd name="connsiteX10" fmla="*/ 1265777 w 2487466"/>
                <a:gd name="connsiteY10" fmla="*/ 669226 h 1883661"/>
                <a:gd name="connsiteX11" fmla="*/ 1225296 w 2487466"/>
                <a:gd name="connsiteY11" fmla="*/ 673989 h 1883661"/>
                <a:gd name="connsiteX12" fmla="*/ 1177671 w 2487466"/>
                <a:gd name="connsiteY12" fmla="*/ 654939 h 1883661"/>
                <a:gd name="connsiteX13" fmla="*/ 1118140 w 2487466"/>
                <a:gd name="connsiteY13" fmla="*/ 607314 h 1883661"/>
                <a:gd name="connsiteX14" fmla="*/ 1018126 w 2487466"/>
                <a:gd name="connsiteY14" fmla="*/ 516826 h 1883661"/>
                <a:gd name="connsiteX15" fmla="*/ 925258 w 2487466"/>
                <a:gd name="connsiteY15" fmla="*/ 431101 h 1883661"/>
                <a:gd name="connsiteX16" fmla="*/ 841914 w 2487466"/>
                <a:gd name="connsiteY16" fmla="*/ 345376 h 1883661"/>
                <a:gd name="connsiteX17" fmla="*/ 770477 w 2487466"/>
                <a:gd name="connsiteY17" fmla="*/ 273939 h 1883661"/>
                <a:gd name="connsiteX18" fmla="*/ 682371 w 2487466"/>
                <a:gd name="connsiteY18" fmla="*/ 173926 h 1883661"/>
                <a:gd name="connsiteX19" fmla="*/ 606171 w 2487466"/>
                <a:gd name="connsiteY19" fmla="*/ 76296 h 1883661"/>
                <a:gd name="connsiteX20" fmla="*/ 613315 w 2487466"/>
                <a:gd name="connsiteY20" fmla="*/ 40576 h 1883661"/>
                <a:gd name="connsiteX21" fmla="*/ 627602 w 2487466"/>
                <a:gd name="connsiteY21" fmla="*/ 94 h 1883661"/>
                <a:gd name="connsiteX22" fmla="*/ 337090 w 2487466"/>
                <a:gd name="connsiteY22" fmla="*/ 52483 h 1883661"/>
                <a:gd name="connsiteX23" fmla="*/ 384715 w 2487466"/>
                <a:gd name="connsiteY23" fmla="*/ 90583 h 1883661"/>
                <a:gd name="connsiteX24" fmla="*/ 432340 w 2487466"/>
                <a:gd name="connsiteY24" fmla="*/ 147733 h 1883661"/>
                <a:gd name="connsiteX25" fmla="*/ 487108 w 2487466"/>
                <a:gd name="connsiteY25" fmla="*/ 212026 h 1883661"/>
                <a:gd name="connsiteX26" fmla="*/ 546640 w 2487466"/>
                <a:gd name="connsiteY26" fmla="*/ 283464 h 1883661"/>
                <a:gd name="connsiteX27" fmla="*/ 596645 w 2487466"/>
                <a:gd name="connsiteY27" fmla="*/ 338233 h 1883661"/>
                <a:gd name="connsiteX28" fmla="*/ 651415 w 2487466"/>
                <a:gd name="connsiteY28" fmla="*/ 390620 h 1883661"/>
                <a:gd name="connsiteX29" fmla="*/ 708565 w 2487466"/>
                <a:gd name="connsiteY29" fmla="*/ 450151 h 1883661"/>
                <a:gd name="connsiteX30" fmla="*/ 753808 w 2487466"/>
                <a:gd name="connsiteY30" fmla="*/ 500158 h 1883661"/>
                <a:gd name="connsiteX31" fmla="*/ 806196 w 2487466"/>
                <a:gd name="connsiteY31" fmla="*/ 554926 h 1883661"/>
                <a:gd name="connsiteX32" fmla="*/ 860965 w 2487466"/>
                <a:gd name="connsiteY32" fmla="*/ 604933 h 1883661"/>
                <a:gd name="connsiteX33" fmla="*/ 903827 w 2487466"/>
                <a:gd name="connsiteY33" fmla="*/ 652558 h 1883661"/>
                <a:gd name="connsiteX34" fmla="*/ 965739 w 2487466"/>
                <a:gd name="connsiteY34" fmla="*/ 712088 h 1883661"/>
                <a:gd name="connsiteX35" fmla="*/ 996697 w 2487466"/>
                <a:gd name="connsiteY35" fmla="*/ 759714 h 1883661"/>
                <a:gd name="connsiteX36" fmla="*/ 1015745 w 2487466"/>
                <a:gd name="connsiteY36" fmla="*/ 797815 h 1883661"/>
                <a:gd name="connsiteX37" fmla="*/ 1020506 w 2487466"/>
                <a:gd name="connsiteY37" fmla="*/ 850201 h 1883661"/>
                <a:gd name="connsiteX38" fmla="*/ 994315 w 2487466"/>
                <a:gd name="connsiteY38" fmla="*/ 919258 h 1883661"/>
                <a:gd name="connsiteX39" fmla="*/ 927640 w 2487466"/>
                <a:gd name="connsiteY39" fmla="*/ 971645 h 1883661"/>
                <a:gd name="connsiteX40" fmla="*/ 818102 w 2487466"/>
                <a:gd name="connsiteY40" fmla="*/ 1021651 h 1883661"/>
                <a:gd name="connsiteX41" fmla="*/ 706183 w 2487466"/>
                <a:gd name="connsiteY41" fmla="*/ 1071658 h 1883661"/>
                <a:gd name="connsiteX42" fmla="*/ 568071 w 2487466"/>
                <a:gd name="connsiteY42" fmla="*/ 1140714 h 1883661"/>
                <a:gd name="connsiteX43" fmla="*/ 444246 w 2487466"/>
                <a:gd name="connsiteY43" fmla="*/ 1212151 h 1883661"/>
                <a:gd name="connsiteX44" fmla="*/ 322801 w 2487466"/>
                <a:gd name="connsiteY44" fmla="*/ 1293113 h 1883661"/>
                <a:gd name="connsiteX45" fmla="*/ 160876 w 2487466"/>
                <a:gd name="connsiteY45" fmla="*/ 1431226 h 1883661"/>
                <a:gd name="connsiteX46" fmla="*/ 70391 w 2487466"/>
                <a:gd name="connsiteY46" fmla="*/ 1521716 h 1883661"/>
                <a:gd name="connsiteX47" fmla="*/ 22765 w 2487466"/>
                <a:gd name="connsiteY47" fmla="*/ 1600296 h 1883661"/>
                <a:gd name="connsiteX48" fmla="*/ 1334 w 2487466"/>
                <a:gd name="connsiteY48" fmla="*/ 1678877 h 1883661"/>
                <a:gd name="connsiteX49" fmla="*/ 6096 w 2487466"/>
                <a:gd name="connsiteY49" fmla="*/ 1750313 h 1883661"/>
                <a:gd name="connsiteX50" fmla="*/ 32290 w 2487466"/>
                <a:gd name="connsiteY50" fmla="*/ 1816987 h 1883661"/>
                <a:gd name="connsiteX51" fmla="*/ 60866 w 2487466"/>
                <a:gd name="connsiteY51" fmla="*/ 1862231 h 1883661"/>
                <a:gd name="connsiteX52" fmla="*/ 332328 w 2487466"/>
                <a:gd name="connsiteY52" fmla="*/ 1726499 h 1883661"/>
                <a:gd name="connsiteX53" fmla="*/ 301372 w 2487466"/>
                <a:gd name="connsiteY53" fmla="*/ 1674110 h 1883661"/>
                <a:gd name="connsiteX54" fmla="*/ 301372 w 2487466"/>
                <a:gd name="connsiteY54" fmla="*/ 1595530 h 1883661"/>
                <a:gd name="connsiteX55" fmla="*/ 329947 w 2487466"/>
                <a:gd name="connsiteY55" fmla="*/ 1528854 h 1883661"/>
                <a:gd name="connsiteX56" fmla="*/ 406147 w 2487466"/>
                <a:gd name="connsiteY56" fmla="*/ 1445511 h 1883661"/>
                <a:gd name="connsiteX57" fmla="*/ 475204 w 2487466"/>
                <a:gd name="connsiteY57" fmla="*/ 1378836 h 1883661"/>
                <a:gd name="connsiteX58" fmla="*/ 558547 w 2487466"/>
                <a:gd name="connsiteY58" fmla="*/ 1321686 h 1883661"/>
                <a:gd name="connsiteX59" fmla="*/ 672847 w 2487466"/>
                <a:gd name="connsiteY59" fmla="*/ 1240724 h 1883661"/>
                <a:gd name="connsiteX60" fmla="*/ 782384 w 2487466"/>
                <a:gd name="connsiteY60" fmla="*/ 1176430 h 1883661"/>
                <a:gd name="connsiteX61" fmla="*/ 908591 w 2487466"/>
                <a:gd name="connsiteY61" fmla="*/ 1102610 h 1883661"/>
                <a:gd name="connsiteX62" fmla="*/ 1015747 w 2487466"/>
                <a:gd name="connsiteY62" fmla="*/ 1035936 h 1883661"/>
                <a:gd name="connsiteX63" fmla="*/ 1113378 w 2487466"/>
                <a:gd name="connsiteY63" fmla="*/ 959736 h 1883661"/>
                <a:gd name="connsiteX64" fmla="*/ 1172909 w 2487466"/>
                <a:gd name="connsiteY64" fmla="*/ 909730 h 1883661"/>
                <a:gd name="connsiteX65" fmla="*/ 1220533 w 2487466"/>
                <a:gd name="connsiteY65" fmla="*/ 885917 h 1883661"/>
                <a:gd name="connsiteX66" fmla="*/ 1258634 w 2487466"/>
                <a:gd name="connsiteY66" fmla="*/ 888298 h 1883661"/>
                <a:gd name="connsiteX67" fmla="*/ 1301497 w 2487466"/>
                <a:gd name="connsiteY67" fmla="*/ 907349 h 1883661"/>
                <a:gd name="connsiteX68" fmla="*/ 1361028 w 2487466"/>
                <a:gd name="connsiteY68" fmla="*/ 954973 h 1883661"/>
                <a:gd name="connsiteX69" fmla="*/ 1446753 w 2487466"/>
                <a:gd name="connsiteY69" fmla="*/ 1021649 h 1883661"/>
                <a:gd name="connsiteX70" fmla="*/ 1539622 w 2487466"/>
                <a:gd name="connsiteY70" fmla="*/ 1081179 h 1883661"/>
                <a:gd name="connsiteX71" fmla="*/ 1620585 w 2487466"/>
                <a:gd name="connsiteY71" fmla="*/ 1128805 h 1883661"/>
                <a:gd name="connsiteX72" fmla="*/ 1725359 w 2487466"/>
                <a:gd name="connsiteY72" fmla="*/ 1190717 h 1883661"/>
                <a:gd name="connsiteX73" fmla="*/ 1834896 w 2487466"/>
                <a:gd name="connsiteY73" fmla="*/ 1255011 h 1883661"/>
                <a:gd name="connsiteX74" fmla="*/ 1946816 w 2487466"/>
                <a:gd name="connsiteY74" fmla="*/ 1333591 h 1883661"/>
                <a:gd name="connsiteX75" fmla="*/ 2051589 w 2487466"/>
                <a:gd name="connsiteY75" fmla="*/ 1416936 h 1883661"/>
                <a:gd name="connsiteX76" fmla="*/ 2115883 w 2487466"/>
                <a:gd name="connsiteY76" fmla="*/ 1483611 h 1883661"/>
                <a:gd name="connsiteX77" fmla="*/ 2165888 w 2487466"/>
                <a:gd name="connsiteY77" fmla="*/ 1545523 h 1883661"/>
                <a:gd name="connsiteX78" fmla="*/ 2187318 w 2487466"/>
                <a:gd name="connsiteY78" fmla="*/ 1616961 h 1883661"/>
                <a:gd name="connsiteX79" fmla="*/ 2182556 w 2487466"/>
                <a:gd name="connsiteY79" fmla="*/ 1678873 h 1883661"/>
                <a:gd name="connsiteX80" fmla="*/ 2151600 w 2487466"/>
                <a:gd name="connsiteY80" fmla="*/ 1719355 h 1883661"/>
                <a:gd name="connsiteX81" fmla="*/ 2411156 w 2487466"/>
                <a:gd name="connsiteY81" fmla="*/ 1883661 h 1883661"/>
                <a:gd name="connsiteX82" fmla="*/ 2446875 w 2487466"/>
                <a:gd name="connsiteY82" fmla="*/ 1821748 h 1883661"/>
                <a:gd name="connsiteX83" fmla="*/ 2477831 w 2487466"/>
                <a:gd name="connsiteY83" fmla="*/ 1766979 h 1883661"/>
                <a:gd name="connsiteX84" fmla="*/ 2487355 w 2487466"/>
                <a:gd name="connsiteY84" fmla="*/ 1695541 h 1883661"/>
                <a:gd name="connsiteX85" fmla="*/ 2473068 w 2487466"/>
                <a:gd name="connsiteY85" fmla="*/ 1619341 h 1883661"/>
                <a:gd name="connsiteX86" fmla="*/ 2425443 w 2487466"/>
                <a:gd name="connsiteY86" fmla="*/ 1528853 h 1883661"/>
                <a:gd name="connsiteX87" fmla="*/ 2354006 w 2487466"/>
                <a:gd name="connsiteY87" fmla="*/ 1452653 h 1883661"/>
                <a:gd name="connsiteX88" fmla="*/ 2265899 w 2487466"/>
                <a:gd name="connsiteY88" fmla="*/ 1374072 h 1883661"/>
                <a:gd name="connsiteX89" fmla="*/ 2168267 w 2487466"/>
                <a:gd name="connsiteY89" fmla="*/ 1302635 h 1883661"/>
                <a:gd name="connsiteX90" fmla="*/ 2065874 w 2487466"/>
                <a:gd name="connsiteY90" fmla="*/ 1235960 h 1883661"/>
                <a:gd name="connsiteX91" fmla="*/ 1982531 w 2487466"/>
                <a:gd name="connsiteY91" fmla="*/ 1183573 h 1883661"/>
                <a:gd name="connsiteX92" fmla="*/ 1868231 w 2487466"/>
                <a:gd name="connsiteY92" fmla="*/ 1121660 h 1883661"/>
                <a:gd name="connsiteX93" fmla="*/ 1761074 w 2487466"/>
                <a:gd name="connsiteY93" fmla="*/ 1064510 h 1883661"/>
                <a:gd name="connsiteX94" fmla="*/ 1653918 w 2487466"/>
                <a:gd name="connsiteY94" fmla="*/ 1014504 h 1883661"/>
                <a:gd name="connsiteX95" fmla="*/ 1546761 w 2487466"/>
                <a:gd name="connsiteY95" fmla="*/ 962116 h 1883661"/>
                <a:gd name="connsiteX96" fmla="*/ 1489611 w 2487466"/>
                <a:gd name="connsiteY96" fmla="*/ 916872 h 1883661"/>
                <a:gd name="connsiteX97" fmla="*/ 1463418 w 2487466"/>
                <a:gd name="connsiteY97" fmla="*/ 859722 h 1883661"/>
                <a:gd name="connsiteX98" fmla="*/ 1461036 w 2487466"/>
                <a:gd name="connsiteY98" fmla="*/ 795428 h 1883661"/>
                <a:gd name="connsiteX99" fmla="*/ 1487230 w 2487466"/>
                <a:gd name="connsiteY99" fmla="*/ 735897 h 1883661"/>
                <a:gd name="connsiteX100" fmla="*/ 1551524 w 2487466"/>
                <a:gd name="connsiteY100" fmla="*/ 671604 h 1883661"/>
                <a:gd name="connsiteX101" fmla="*/ 1611055 w 2487466"/>
                <a:gd name="connsiteY101" fmla="*/ 609691 h 1883661"/>
                <a:gd name="connsiteX102" fmla="*/ 1694400 w 2487466"/>
                <a:gd name="connsiteY102" fmla="*/ 526348 h 1883661"/>
                <a:gd name="connsiteX103" fmla="*/ 1782506 w 2487466"/>
                <a:gd name="connsiteY103" fmla="*/ 435860 h 1883661"/>
                <a:gd name="connsiteX104" fmla="*/ 1863468 w 2487466"/>
                <a:gd name="connsiteY104" fmla="*/ 350134 h 1883661"/>
                <a:gd name="connsiteX105" fmla="*/ 1942050 w 2487466"/>
                <a:gd name="connsiteY105" fmla="*/ 259647 h 1883661"/>
                <a:gd name="connsiteX106" fmla="*/ 2011106 w 2487466"/>
                <a:gd name="connsiteY106" fmla="*/ 183448 h 1883661"/>
                <a:gd name="connsiteX107" fmla="*/ 2068255 w 2487466"/>
                <a:gd name="connsiteY107" fmla="*/ 114391 h 1883661"/>
                <a:gd name="connsiteX108" fmla="*/ 2099211 w 2487466"/>
                <a:gd name="connsiteY108" fmla="*/ 83434 h 1883661"/>
                <a:gd name="connsiteX109" fmla="*/ 2168268 w 2487466"/>
                <a:gd name="connsiteY109" fmla="*/ 62004 h 1883661"/>
                <a:gd name="connsiteX110" fmla="*/ 1882518 w 2487466"/>
                <a:gd name="connsiteY110" fmla="*/ 19142 h 1883661"/>
                <a:gd name="connsiteX111" fmla="*/ 1868231 w 2487466"/>
                <a:gd name="connsiteY111" fmla="*/ 26286 h 1883661"/>
                <a:gd name="connsiteX0" fmla="*/ 1868233 w 2487466"/>
                <a:gd name="connsiteY0" fmla="*/ 29091 h 1884082"/>
                <a:gd name="connsiteX1" fmla="*/ 1875377 w 2487466"/>
                <a:gd name="connsiteY1" fmla="*/ 76717 h 1884082"/>
                <a:gd name="connsiteX2" fmla="*/ 1820608 w 2487466"/>
                <a:gd name="connsiteY2" fmla="*/ 148154 h 1884082"/>
                <a:gd name="connsiteX3" fmla="*/ 1758696 w 2487466"/>
                <a:gd name="connsiteY3" fmla="*/ 217210 h 1884082"/>
                <a:gd name="connsiteX4" fmla="*/ 1696783 w 2487466"/>
                <a:gd name="connsiteY4" fmla="*/ 288647 h 1884082"/>
                <a:gd name="connsiteX5" fmla="*/ 1606296 w 2487466"/>
                <a:gd name="connsiteY5" fmla="*/ 379135 h 1884082"/>
                <a:gd name="connsiteX6" fmla="*/ 1542002 w 2487466"/>
                <a:gd name="connsiteY6" fmla="*/ 441047 h 1884082"/>
                <a:gd name="connsiteX7" fmla="*/ 1463421 w 2487466"/>
                <a:gd name="connsiteY7" fmla="*/ 519629 h 1884082"/>
                <a:gd name="connsiteX8" fmla="*/ 1372933 w 2487466"/>
                <a:gd name="connsiteY8" fmla="*/ 598210 h 1884082"/>
                <a:gd name="connsiteX9" fmla="*/ 1311021 w 2487466"/>
                <a:gd name="connsiteY9" fmla="*/ 645835 h 1884082"/>
                <a:gd name="connsiteX10" fmla="*/ 1265777 w 2487466"/>
                <a:gd name="connsiteY10" fmla="*/ 669647 h 1884082"/>
                <a:gd name="connsiteX11" fmla="*/ 1225296 w 2487466"/>
                <a:gd name="connsiteY11" fmla="*/ 674410 h 1884082"/>
                <a:gd name="connsiteX12" fmla="*/ 1177671 w 2487466"/>
                <a:gd name="connsiteY12" fmla="*/ 655360 h 1884082"/>
                <a:gd name="connsiteX13" fmla="*/ 1118140 w 2487466"/>
                <a:gd name="connsiteY13" fmla="*/ 607735 h 1884082"/>
                <a:gd name="connsiteX14" fmla="*/ 1018126 w 2487466"/>
                <a:gd name="connsiteY14" fmla="*/ 517247 h 1884082"/>
                <a:gd name="connsiteX15" fmla="*/ 925258 w 2487466"/>
                <a:gd name="connsiteY15" fmla="*/ 431522 h 1884082"/>
                <a:gd name="connsiteX16" fmla="*/ 841914 w 2487466"/>
                <a:gd name="connsiteY16" fmla="*/ 345797 h 1884082"/>
                <a:gd name="connsiteX17" fmla="*/ 770477 w 2487466"/>
                <a:gd name="connsiteY17" fmla="*/ 274360 h 1884082"/>
                <a:gd name="connsiteX18" fmla="*/ 682371 w 2487466"/>
                <a:gd name="connsiteY18" fmla="*/ 174347 h 1884082"/>
                <a:gd name="connsiteX19" fmla="*/ 606171 w 2487466"/>
                <a:gd name="connsiteY19" fmla="*/ 76717 h 1884082"/>
                <a:gd name="connsiteX20" fmla="*/ 622840 w 2487466"/>
                <a:gd name="connsiteY20" fmla="*/ 29091 h 1884082"/>
                <a:gd name="connsiteX21" fmla="*/ 627602 w 2487466"/>
                <a:gd name="connsiteY21" fmla="*/ 515 h 1884082"/>
                <a:gd name="connsiteX22" fmla="*/ 337090 w 2487466"/>
                <a:gd name="connsiteY22" fmla="*/ 52904 h 1884082"/>
                <a:gd name="connsiteX23" fmla="*/ 384715 w 2487466"/>
                <a:gd name="connsiteY23" fmla="*/ 91004 h 1884082"/>
                <a:gd name="connsiteX24" fmla="*/ 432340 w 2487466"/>
                <a:gd name="connsiteY24" fmla="*/ 148154 h 1884082"/>
                <a:gd name="connsiteX25" fmla="*/ 487108 w 2487466"/>
                <a:gd name="connsiteY25" fmla="*/ 212447 h 1884082"/>
                <a:gd name="connsiteX26" fmla="*/ 546640 w 2487466"/>
                <a:gd name="connsiteY26" fmla="*/ 283885 h 1884082"/>
                <a:gd name="connsiteX27" fmla="*/ 596645 w 2487466"/>
                <a:gd name="connsiteY27" fmla="*/ 338654 h 1884082"/>
                <a:gd name="connsiteX28" fmla="*/ 651415 w 2487466"/>
                <a:gd name="connsiteY28" fmla="*/ 391041 h 1884082"/>
                <a:gd name="connsiteX29" fmla="*/ 708565 w 2487466"/>
                <a:gd name="connsiteY29" fmla="*/ 450572 h 1884082"/>
                <a:gd name="connsiteX30" fmla="*/ 753808 w 2487466"/>
                <a:gd name="connsiteY30" fmla="*/ 500579 h 1884082"/>
                <a:gd name="connsiteX31" fmla="*/ 806196 w 2487466"/>
                <a:gd name="connsiteY31" fmla="*/ 555347 h 1884082"/>
                <a:gd name="connsiteX32" fmla="*/ 860965 w 2487466"/>
                <a:gd name="connsiteY32" fmla="*/ 605354 h 1884082"/>
                <a:gd name="connsiteX33" fmla="*/ 903827 w 2487466"/>
                <a:gd name="connsiteY33" fmla="*/ 652979 h 1884082"/>
                <a:gd name="connsiteX34" fmla="*/ 965739 w 2487466"/>
                <a:gd name="connsiteY34" fmla="*/ 712509 h 1884082"/>
                <a:gd name="connsiteX35" fmla="*/ 996697 w 2487466"/>
                <a:gd name="connsiteY35" fmla="*/ 760135 h 1884082"/>
                <a:gd name="connsiteX36" fmla="*/ 1015745 w 2487466"/>
                <a:gd name="connsiteY36" fmla="*/ 798236 h 1884082"/>
                <a:gd name="connsiteX37" fmla="*/ 1020506 w 2487466"/>
                <a:gd name="connsiteY37" fmla="*/ 850622 h 1884082"/>
                <a:gd name="connsiteX38" fmla="*/ 994315 w 2487466"/>
                <a:gd name="connsiteY38" fmla="*/ 919679 h 1884082"/>
                <a:gd name="connsiteX39" fmla="*/ 927640 w 2487466"/>
                <a:gd name="connsiteY39" fmla="*/ 972066 h 1884082"/>
                <a:gd name="connsiteX40" fmla="*/ 818102 w 2487466"/>
                <a:gd name="connsiteY40" fmla="*/ 1022072 h 1884082"/>
                <a:gd name="connsiteX41" fmla="*/ 706183 w 2487466"/>
                <a:gd name="connsiteY41" fmla="*/ 1072079 h 1884082"/>
                <a:gd name="connsiteX42" fmla="*/ 568071 w 2487466"/>
                <a:gd name="connsiteY42" fmla="*/ 1141135 h 1884082"/>
                <a:gd name="connsiteX43" fmla="*/ 444246 w 2487466"/>
                <a:gd name="connsiteY43" fmla="*/ 1212572 h 1884082"/>
                <a:gd name="connsiteX44" fmla="*/ 322801 w 2487466"/>
                <a:gd name="connsiteY44" fmla="*/ 1293534 h 1884082"/>
                <a:gd name="connsiteX45" fmla="*/ 160876 w 2487466"/>
                <a:gd name="connsiteY45" fmla="*/ 1431647 h 1884082"/>
                <a:gd name="connsiteX46" fmla="*/ 70391 w 2487466"/>
                <a:gd name="connsiteY46" fmla="*/ 1522137 h 1884082"/>
                <a:gd name="connsiteX47" fmla="*/ 22765 w 2487466"/>
                <a:gd name="connsiteY47" fmla="*/ 1600717 h 1884082"/>
                <a:gd name="connsiteX48" fmla="*/ 1334 w 2487466"/>
                <a:gd name="connsiteY48" fmla="*/ 1679298 h 1884082"/>
                <a:gd name="connsiteX49" fmla="*/ 6096 w 2487466"/>
                <a:gd name="connsiteY49" fmla="*/ 1750734 h 1884082"/>
                <a:gd name="connsiteX50" fmla="*/ 32290 w 2487466"/>
                <a:gd name="connsiteY50" fmla="*/ 1817408 h 1884082"/>
                <a:gd name="connsiteX51" fmla="*/ 60866 w 2487466"/>
                <a:gd name="connsiteY51" fmla="*/ 1862652 h 1884082"/>
                <a:gd name="connsiteX52" fmla="*/ 332328 w 2487466"/>
                <a:gd name="connsiteY52" fmla="*/ 1726920 h 1884082"/>
                <a:gd name="connsiteX53" fmla="*/ 301372 w 2487466"/>
                <a:gd name="connsiteY53" fmla="*/ 1674531 h 1884082"/>
                <a:gd name="connsiteX54" fmla="*/ 301372 w 2487466"/>
                <a:gd name="connsiteY54" fmla="*/ 1595951 h 1884082"/>
                <a:gd name="connsiteX55" fmla="*/ 329947 w 2487466"/>
                <a:gd name="connsiteY55" fmla="*/ 1529275 h 1884082"/>
                <a:gd name="connsiteX56" fmla="*/ 406147 w 2487466"/>
                <a:gd name="connsiteY56" fmla="*/ 1445932 h 1884082"/>
                <a:gd name="connsiteX57" fmla="*/ 475204 w 2487466"/>
                <a:gd name="connsiteY57" fmla="*/ 1379257 h 1884082"/>
                <a:gd name="connsiteX58" fmla="*/ 558547 w 2487466"/>
                <a:gd name="connsiteY58" fmla="*/ 1322107 h 1884082"/>
                <a:gd name="connsiteX59" fmla="*/ 672847 w 2487466"/>
                <a:gd name="connsiteY59" fmla="*/ 1241145 h 1884082"/>
                <a:gd name="connsiteX60" fmla="*/ 782384 w 2487466"/>
                <a:gd name="connsiteY60" fmla="*/ 1176851 h 1884082"/>
                <a:gd name="connsiteX61" fmla="*/ 908591 w 2487466"/>
                <a:gd name="connsiteY61" fmla="*/ 1103031 h 1884082"/>
                <a:gd name="connsiteX62" fmla="*/ 1015747 w 2487466"/>
                <a:gd name="connsiteY62" fmla="*/ 1036357 h 1884082"/>
                <a:gd name="connsiteX63" fmla="*/ 1113378 w 2487466"/>
                <a:gd name="connsiteY63" fmla="*/ 960157 h 1884082"/>
                <a:gd name="connsiteX64" fmla="*/ 1172909 w 2487466"/>
                <a:gd name="connsiteY64" fmla="*/ 910151 h 1884082"/>
                <a:gd name="connsiteX65" fmla="*/ 1220533 w 2487466"/>
                <a:gd name="connsiteY65" fmla="*/ 886338 h 1884082"/>
                <a:gd name="connsiteX66" fmla="*/ 1258634 w 2487466"/>
                <a:gd name="connsiteY66" fmla="*/ 888719 h 1884082"/>
                <a:gd name="connsiteX67" fmla="*/ 1301497 w 2487466"/>
                <a:gd name="connsiteY67" fmla="*/ 907770 h 1884082"/>
                <a:gd name="connsiteX68" fmla="*/ 1361028 w 2487466"/>
                <a:gd name="connsiteY68" fmla="*/ 955394 h 1884082"/>
                <a:gd name="connsiteX69" fmla="*/ 1446753 w 2487466"/>
                <a:gd name="connsiteY69" fmla="*/ 1022070 h 1884082"/>
                <a:gd name="connsiteX70" fmla="*/ 1539622 w 2487466"/>
                <a:gd name="connsiteY70" fmla="*/ 1081600 h 1884082"/>
                <a:gd name="connsiteX71" fmla="*/ 1620585 w 2487466"/>
                <a:gd name="connsiteY71" fmla="*/ 1129226 h 1884082"/>
                <a:gd name="connsiteX72" fmla="*/ 1725359 w 2487466"/>
                <a:gd name="connsiteY72" fmla="*/ 1191138 h 1884082"/>
                <a:gd name="connsiteX73" fmla="*/ 1834896 w 2487466"/>
                <a:gd name="connsiteY73" fmla="*/ 1255432 h 1884082"/>
                <a:gd name="connsiteX74" fmla="*/ 1946816 w 2487466"/>
                <a:gd name="connsiteY74" fmla="*/ 1334012 h 1884082"/>
                <a:gd name="connsiteX75" fmla="*/ 2051589 w 2487466"/>
                <a:gd name="connsiteY75" fmla="*/ 1417357 h 1884082"/>
                <a:gd name="connsiteX76" fmla="*/ 2115883 w 2487466"/>
                <a:gd name="connsiteY76" fmla="*/ 1484032 h 1884082"/>
                <a:gd name="connsiteX77" fmla="*/ 2165888 w 2487466"/>
                <a:gd name="connsiteY77" fmla="*/ 1545944 h 1884082"/>
                <a:gd name="connsiteX78" fmla="*/ 2187318 w 2487466"/>
                <a:gd name="connsiteY78" fmla="*/ 1617382 h 1884082"/>
                <a:gd name="connsiteX79" fmla="*/ 2182556 w 2487466"/>
                <a:gd name="connsiteY79" fmla="*/ 1679294 h 1884082"/>
                <a:gd name="connsiteX80" fmla="*/ 2151600 w 2487466"/>
                <a:gd name="connsiteY80" fmla="*/ 1719776 h 1884082"/>
                <a:gd name="connsiteX81" fmla="*/ 2411156 w 2487466"/>
                <a:gd name="connsiteY81" fmla="*/ 1884082 h 1884082"/>
                <a:gd name="connsiteX82" fmla="*/ 2446875 w 2487466"/>
                <a:gd name="connsiteY82" fmla="*/ 1822169 h 1884082"/>
                <a:gd name="connsiteX83" fmla="*/ 2477831 w 2487466"/>
                <a:gd name="connsiteY83" fmla="*/ 1767400 h 1884082"/>
                <a:gd name="connsiteX84" fmla="*/ 2487355 w 2487466"/>
                <a:gd name="connsiteY84" fmla="*/ 1695962 h 1884082"/>
                <a:gd name="connsiteX85" fmla="*/ 2473068 w 2487466"/>
                <a:gd name="connsiteY85" fmla="*/ 1619762 h 1884082"/>
                <a:gd name="connsiteX86" fmla="*/ 2425443 w 2487466"/>
                <a:gd name="connsiteY86" fmla="*/ 1529274 h 1884082"/>
                <a:gd name="connsiteX87" fmla="*/ 2354006 w 2487466"/>
                <a:gd name="connsiteY87" fmla="*/ 1453074 h 1884082"/>
                <a:gd name="connsiteX88" fmla="*/ 2265899 w 2487466"/>
                <a:gd name="connsiteY88" fmla="*/ 1374493 h 1884082"/>
                <a:gd name="connsiteX89" fmla="*/ 2168267 w 2487466"/>
                <a:gd name="connsiteY89" fmla="*/ 1303056 h 1884082"/>
                <a:gd name="connsiteX90" fmla="*/ 2065874 w 2487466"/>
                <a:gd name="connsiteY90" fmla="*/ 1236381 h 1884082"/>
                <a:gd name="connsiteX91" fmla="*/ 1982531 w 2487466"/>
                <a:gd name="connsiteY91" fmla="*/ 1183994 h 1884082"/>
                <a:gd name="connsiteX92" fmla="*/ 1868231 w 2487466"/>
                <a:gd name="connsiteY92" fmla="*/ 1122081 h 1884082"/>
                <a:gd name="connsiteX93" fmla="*/ 1761074 w 2487466"/>
                <a:gd name="connsiteY93" fmla="*/ 1064931 h 1884082"/>
                <a:gd name="connsiteX94" fmla="*/ 1653918 w 2487466"/>
                <a:gd name="connsiteY94" fmla="*/ 1014925 h 1884082"/>
                <a:gd name="connsiteX95" fmla="*/ 1546761 w 2487466"/>
                <a:gd name="connsiteY95" fmla="*/ 962537 h 1884082"/>
                <a:gd name="connsiteX96" fmla="*/ 1489611 w 2487466"/>
                <a:gd name="connsiteY96" fmla="*/ 917293 h 1884082"/>
                <a:gd name="connsiteX97" fmla="*/ 1463418 w 2487466"/>
                <a:gd name="connsiteY97" fmla="*/ 860143 h 1884082"/>
                <a:gd name="connsiteX98" fmla="*/ 1461036 w 2487466"/>
                <a:gd name="connsiteY98" fmla="*/ 795849 h 1884082"/>
                <a:gd name="connsiteX99" fmla="*/ 1487230 w 2487466"/>
                <a:gd name="connsiteY99" fmla="*/ 736318 h 1884082"/>
                <a:gd name="connsiteX100" fmla="*/ 1551524 w 2487466"/>
                <a:gd name="connsiteY100" fmla="*/ 672025 h 1884082"/>
                <a:gd name="connsiteX101" fmla="*/ 1611055 w 2487466"/>
                <a:gd name="connsiteY101" fmla="*/ 610112 h 1884082"/>
                <a:gd name="connsiteX102" fmla="*/ 1694400 w 2487466"/>
                <a:gd name="connsiteY102" fmla="*/ 526769 h 1884082"/>
                <a:gd name="connsiteX103" fmla="*/ 1782506 w 2487466"/>
                <a:gd name="connsiteY103" fmla="*/ 436281 h 1884082"/>
                <a:gd name="connsiteX104" fmla="*/ 1863468 w 2487466"/>
                <a:gd name="connsiteY104" fmla="*/ 350555 h 1884082"/>
                <a:gd name="connsiteX105" fmla="*/ 1942050 w 2487466"/>
                <a:gd name="connsiteY105" fmla="*/ 260068 h 1884082"/>
                <a:gd name="connsiteX106" fmla="*/ 2011106 w 2487466"/>
                <a:gd name="connsiteY106" fmla="*/ 183869 h 1884082"/>
                <a:gd name="connsiteX107" fmla="*/ 2068255 w 2487466"/>
                <a:gd name="connsiteY107" fmla="*/ 114812 h 1884082"/>
                <a:gd name="connsiteX108" fmla="*/ 2099211 w 2487466"/>
                <a:gd name="connsiteY108" fmla="*/ 83855 h 1884082"/>
                <a:gd name="connsiteX109" fmla="*/ 2168268 w 2487466"/>
                <a:gd name="connsiteY109" fmla="*/ 62425 h 1884082"/>
                <a:gd name="connsiteX110" fmla="*/ 1882518 w 2487466"/>
                <a:gd name="connsiteY110" fmla="*/ 19563 h 1884082"/>
                <a:gd name="connsiteX111" fmla="*/ 1868231 w 2487466"/>
                <a:gd name="connsiteY111" fmla="*/ 26707 h 1884082"/>
                <a:gd name="connsiteX0" fmla="*/ 1868233 w 2487466"/>
                <a:gd name="connsiteY0" fmla="*/ 29203 h 1884194"/>
                <a:gd name="connsiteX1" fmla="*/ 1875377 w 2487466"/>
                <a:gd name="connsiteY1" fmla="*/ 76829 h 1884194"/>
                <a:gd name="connsiteX2" fmla="*/ 1820608 w 2487466"/>
                <a:gd name="connsiteY2" fmla="*/ 148266 h 1884194"/>
                <a:gd name="connsiteX3" fmla="*/ 1758696 w 2487466"/>
                <a:gd name="connsiteY3" fmla="*/ 217322 h 1884194"/>
                <a:gd name="connsiteX4" fmla="*/ 1696783 w 2487466"/>
                <a:gd name="connsiteY4" fmla="*/ 288759 h 1884194"/>
                <a:gd name="connsiteX5" fmla="*/ 1606296 w 2487466"/>
                <a:gd name="connsiteY5" fmla="*/ 379247 h 1884194"/>
                <a:gd name="connsiteX6" fmla="*/ 1542002 w 2487466"/>
                <a:gd name="connsiteY6" fmla="*/ 441159 h 1884194"/>
                <a:gd name="connsiteX7" fmla="*/ 1463421 w 2487466"/>
                <a:gd name="connsiteY7" fmla="*/ 519741 h 1884194"/>
                <a:gd name="connsiteX8" fmla="*/ 1372933 w 2487466"/>
                <a:gd name="connsiteY8" fmla="*/ 598322 h 1884194"/>
                <a:gd name="connsiteX9" fmla="*/ 1311021 w 2487466"/>
                <a:gd name="connsiteY9" fmla="*/ 645947 h 1884194"/>
                <a:gd name="connsiteX10" fmla="*/ 1265777 w 2487466"/>
                <a:gd name="connsiteY10" fmla="*/ 669759 h 1884194"/>
                <a:gd name="connsiteX11" fmla="*/ 1225296 w 2487466"/>
                <a:gd name="connsiteY11" fmla="*/ 674522 h 1884194"/>
                <a:gd name="connsiteX12" fmla="*/ 1177671 w 2487466"/>
                <a:gd name="connsiteY12" fmla="*/ 655472 h 1884194"/>
                <a:gd name="connsiteX13" fmla="*/ 1118140 w 2487466"/>
                <a:gd name="connsiteY13" fmla="*/ 607847 h 1884194"/>
                <a:gd name="connsiteX14" fmla="*/ 1018126 w 2487466"/>
                <a:gd name="connsiteY14" fmla="*/ 517359 h 1884194"/>
                <a:gd name="connsiteX15" fmla="*/ 925258 w 2487466"/>
                <a:gd name="connsiteY15" fmla="*/ 431634 h 1884194"/>
                <a:gd name="connsiteX16" fmla="*/ 841914 w 2487466"/>
                <a:gd name="connsiteY16" fmla="*/ 345909 h 1884194"/>
                <a:gd name="connsiteX17" fmla="*/ 770477 w 2487466"/>
                <a:gd name="connsiteY17" fmla="*/ 274472 h 1884194"/>
                <a:gd name="connsiteX18" fmla="*/ 682371 w 2487466"/>
                <a:gd name="connsiteY18" fmla="*/ 174459 h 1884194"/>
                <a:gd name="connsiteX19" fmla="*/ 620459 w 2487466"/>
                <a:gd name="connsiteY19" fmla="*/ 103023 h 1884194"/>
                <a:gd name="connsiteX20" fmla="*/ 622840 w 2487466"/>
                <a:gd name="connsiteY20" fmla="*/ 29203 h 1884194"/>
                <a:gd name="connsiteX21" fmla="*/ 627602 w 2487466"/>
                <a:gd name="connsiteY21" fmla="*/ 627 h 1884194"/>
                <a:gd name="connsiteX22" fmla="*/ 337090 w 2487466"/>
                <a:gd name="connsiteY22" fmla="*/ 53016 h 1884194"/>
                <a:gd name="connsiteX23" fmla="*/ 384715 w 2487466"/>
                <a:gd name="connsiteY23" fmla="*/ 91116 h 1884194"/>
                <a:gd name="connsiteX24" fmla="*/ 432340 w 2487466"/>
                <a:gd name="connsiteY24" fmla="*/ 148266 h 1884194"/>
                <a:gd name="connsiteX25" fmla="*/ 487108 w 2487466"/>
                <a:gd name="connsiteY25" fmla="*/ 212559 h 1884194"/>
                <a:gd name="connsiteX26" fmla="*/ 546640 w 2487466"/>
                <a:gd name="connsiteY26" fmla="*/ 283997 h 1884194"/>
                <a:gd name="connsiteX27" fmla="*/ 596645 w 2487466"/>
                <a:gd name="connsiteY27" fmla="*/ 338766 h 1884194"/>
                <a:gd name="connsiteX28" fmla="*/ 651415 w 2487466"/>
                <a:gd name="connsiteY28" fmla="*/ 391153 h 1884194"/>
                <a:gd name="connsiteX29" fmla="*/ 708565 w 2487466"/>
                <a:gd name="connsiteY29" fmla="*/ 450684 h 1884194"/>
                <a:gd name="connsiteX30" fmla="*/ 753808 w 2487466"/>
                <a:gd name="connsiteY30" fmla="*/ 500691 h 1884194"/>
                <a:gd name="connsiteX31" fmla="*/ 806196 w 2487466"/>
                <a:gd name="connsiteY31" fmla="*/ 555459 h 1884194"/>
                <a:gd name="connsiteX32" fmla="*/ 860965 w 2487466"/>
                <a:gd name="connsiteY32" fmla="*/ 605466 h 1884194"/>
                <a:gd name="connsiteX33" fmla="*/ 903827 w 2487466"/>
                <a:gd name="connsiteY33" fmla="*/ 653091 h 1884194"/>
                <a:gd name="connsiteX34" fmla="*/ 965739 w 2487466"/>
                <a:gd name="connsiteY34" fmla="*/ 712621 h 1884194"/>
                <a:gd name="connsiteX35" fmla="*/ 996697 w 2487466"/>
                <a:gd name="connsiteY35" fmla="*/ 760247 h 1884194"/>
                <a:gd name="connsiteX36" fmla="*/ 1015745 w 2487466"/>
                <a:gd name="connsiteY36" fmla="*/ 798348 h 1884194"/>
                <a:gd name="connsiteX37" fmla="*/ 1020506 w 2487466"/>
                <a:gd name="connsiteY37" fmla="*/ 850734 h 1884194"/>
                <a:gd name="connsiteX38" fmla="*/ 994315 w 2487466"/>
                <a:gd name="connsiteY38" fmla="*/ 919791 h 1884194"/>
                <a:gd name="connsiteX39" fmla="*/ 927640 w 2487466"/>
                <a:gd name="connsiteY39" fmla="*/ 972178 h 1884194"/>
                <a:gd name="connsiteX40" fmla="*/ 818102 w 2487466"/>
                <a:gd name="connsiteY40" fmla="*/ 1022184 h 1884194"/>
                <a:gd name="connsiteX41" fmla="*/ 706183 w 2487466"/>
                <a:gd name="connsiteY41" fmla="*/ 1072191 h 1884194"/>
                <a:gd name="connsiteX42" fmla="*/ 568071 w 2487466"/>
                <a:gd name="connsiteY42" fmla="*/ 1141247 h 1884194"/>
                <a:gd name="connsiteX43" fmla="*/ 444246 w 2487466"/>
                <a:gd name="connsiteY43" fmla="*/ 1212684 h 1884194"/>
                <a:gd name="connsiteX44" fmla="*/ 322801 w 2487466"/>
                <a:gd name="connsiteY44" fmla="*/ 1293646 h 1884194"/>
                <a:gd name="connsiteX45" fmla="*/ 160876 w 2487466"/>
                <a:gd name="connsiteY45" fmla="*/ 1431759 h 1884194"/>
                <a:gd name="connsiteX46" fmla="*/ 70391 w 2487466"/>
                <a:gd name="connsiteY46" fmla="*/ 1522249 h 1884194"/>
                <a:gd name="connsiteX47" fmla="*/ 22765 w 2487466"/>
                <a:gd name="connsiteY47" fmla="*/ 1600829 h 1884194"/>
                <a:gd name="connsiteX48" fmla="*/ 1334 w 2487466"/>
                <a:gd name="connsiteY48" fmla="*/ 1679410 h 1884194"/>
                <a:gd name="connsiteX49" fmla="*/ 6096 w 2487466"/>
                <a:gd name="connsiteY49" fmla="*/ 1750846 h 1884194"/>
                <a:gd name="connsiteX50" fmla="*/ 32290 w 2487466"/>
                <a:gd name="connsiteY50" fmla="*/ 1817520 h 1884194"/>
                <a:gd name="connsiteX51" fmla="*/ 60866 w 2487466"/>
                <a:gd name="connsiteY51" fmla="*/ 1862764 h 1884194"/>
                <a:gd name="connsiteX52" fmla="*/ 332328 w 2487466"/>
                <a:gd name="connsiteY52" fmla="*/ 1727032 h 1884194"/>
                <a:gd name="connsiteX53" fmla="*/ 301372 w 2487466"/>
                <a:gd name="connsiteY53" fmla="*/ 1674643 h 1884194"/>
                <a:gd name="connsiteX54" fmla="*/ 301372 w 2487466"/>
                <a:gd name="connsiteY54" fmla="*/ 1596063 h 1884194"/>
                <a:gd name="connsiteX55" fmla="*/ 329947 w 2487466"/>
                <a:gd name="connsiteY55" fmla="*/ 1529387 h 1884194"/>
                <a:gd name="connsiteX56" fmla="*/ 406147 w 2487466"/>
                <a:gd name="connsiteY56" fmla="*/ 1446044 h 1884194"/>
                <a:gd name="connsiteX57" fmla="*/ 475204 w 2487466"/>
                <a:gd name="connsiteY57" fmla="*/ 1379369 h 1884194"/>
                <a:gd name="connsiteX58" fmla="*/ 558547 w 2487466"/>
                <a:gd name="connsiteY58" fmla="*/ 1322219 h 1884194"/>
                <a:gd name="connsiteX59" fmla="*/ 672847 w 2487466"/>
                <a:gd name="connsiteY59" fmla="*/ 1241257 h 1884194"/>
                <a:gd name="connsiteX60" fmla="*/ 782384 w 2487466"/>
                <a:gd name="connsiteY60" fmla="*/ 1176963 h 1884194"/>
                <a:gd name="connsiteX61" fmla="*/ 908591 w 2487466"/>
                <a:gd name="connsiteY61" fmla="*/ 1103143 h 1884194"/>
                <a:gd name="connsiteX62" fmla="*/ 1015747 w 2487466"/>
                <a:gd name="connsiteY62" fmla="*/ 1036469 h 1884194"/>
                <a:gd name="connsiteX63" fmla="*/ 1113378 w 2487466"/>
                <a:gd name="connsiteY63" fmla="*/ 960269 h 1884194"/>
                <a:gd name="connsiteX64" fmla="*/ 1172909 w 2487466"/>
                <a:gd name="connsiteY64" fmla="*/ 910263 h 1884194"/>
                <a:gd name="connsiteX65" fmla="*/ 1220533 w 2487466"/>
                <a:gd name="connsiteY65" fmla="*/ 886450 h 1884194"/>
                <a:gd name="connsiteX66" fmla="*/ 1258634 w 2487466"/>
                <a:gd name="connsiteY66" fmla="*/ 888831 h 1884194"/>
                <a:gd name="connsiteX67" fmla="*/ 1301497 w 2487466"/>
                <a:gd name="connsiteY67" fmla="*/ 907882 h 1884194"/>
                <a:gd name="connsiteX68" fmla="*/ 1361028 w 2487466"/>
                <a:gd name="connsiteY68" fmla="*/ 955506 h 1884194"/>
                <a:gd name="connsiteX69" fmla="*/ 1446753 w 2487466"/>
                <a:gd name="connsiteY69" fmla="*/ 1022182 h 1884194"/>
                <a:gd name="connsiteX70" fmla="*/ 1539622 w 2487466"/>
                <a:gd name="connsiteY70" fmla="*/ 1081712 h 1884194"/>
                <a:gd name="connsiteX71" fmla="*/ 1620585 w 2487466"/>
                <a:gd name="connsiteY71" fmla="*/ 1129338 h 1884194"/>
                <a:gd name="connsiteX72" fmla="*/ 1725359 w 2487466"/>
                <a:gd name="connsiteY72" fmla="*/ 1191250 h 1884194"/>
                <a:gd name="connsiteX73" fmla="*/ 1834896 w 2487466"/>
                <a:gd name="connsiteY73" fmla="*/ 1255544 h 1884194"/>
                <a:gd name="connsiteX74" fmla="*/ 1946816 w 2487466"/>
                <a:gd name="connsiteY74" fmla="*/ 1334124 h 1884194"/>
                <a:gd name="connsiteX75" fmla="*/ 2051589 w 2487466"/>
                <a:gd name="connsiteY75" fmla="*/ 1417469 h 1884194"/>
                <a:gd name="connsiteX76" fmla="*/ 2115883 w 2487466"/>
                <a:gd name="connsiteY76" fmla="*/ 1484144 h 1884194"/>
                <a:gd name="connsiteX77" fmla="*/ 2165888 w 2487466"/>
                <a:gd name="connsiteY77" fmla="*/ 1546056 h 1884194"/>
                <a:gd name="connsiteX78" fmla="*/ 2187318 w 2487466"/>
                <a:gd name="connsiteY78" fmla="*/ 1617494 h 1884194"/>
                <a:gd name="connsiteX79" fmla="*/ 2182556 w 2487466"/>
                <a:gd name="connsiteY79" fmla="*/ 1679406 h 1884194"/>
                <a:gd name="connsiteX80" fmla="*/ 2151600 w 2487466"/>
                <a:gd name="connsiteY80" fmla="*/ 1719888 h 1884194"/>
                <a:gd name="connsiteX81" fmla="*/ 2411156 w 2487466"/>
                <a:gd name="connsiteY81" fmla="*/ 1884194 h 1884194"/>
                <a:gd name="connsiteX82" fmla="*/ 2446875 w 2487466"/>
                <a:gd name="connsiteY82" fmla="*/ 1822281 h 1884194"/>
                <a:gd name="connsiteX83" fmla="*/ 2477831 w 2487466"/>
                <a:gd name="connsiteY83" fmla="*/ 1767512 h 1884194"/>
                <a:gd name="connsiteX84" fmla="*/ 2487355 w 2487466"/>
                <a:gd name="connsiteY84" fmla="*/ 1696074 h 1884194"/>
                <a:gd name="connsiteX85" fmla="*/ 2473068 w 2487466"/>
                <a:gd name="connsiteY85" fmla="*/ 1619874 h 1884194"/>
                <a:gd name="connsiteX86" fmla="*/ 2425443 w 2487466"/>
                <a:gd name="connsiteY86" fmla="*/ 1529386 h 1884194"/>
                <a:gd name="connsiteX87" fmla="*/ 2354006 w 2487466"/>
                <a:gd name="connsiteY87" fmla="*/ 1453186 h 1884194"/>
                <a:gd name="connsiteX88" fmla="*/ 2265899 w 2487466"/>
                <a:gd name="connsiteY88" fmla="*/ 1374605 h 1884194"/>
                <a:gd name="connsiteX89" fmla="*/ 2168267 w 2487466"/>
                <a:gd name="connsiteY89" fmla="*/ 1303168 h 1884194"/>
                <a:gd name="connsiteX90" fmla="*/ 2065874 w 2487466"/>
                <a:gd name="connsiteY90" fmla="*/ 1236493 h 1884194"/>
                <a:gd name="connsiteX91" fmla="*/ 1982531 w 2487466"/>
                <a:gd name="connsiteY91" fmla="*/ 1184106 h 1884194"/>
                <a:gd name="connsiteX92" fmla="*/ 1868231 w 2487466"/>
                <a:gd name="connsiteY92" fmla="*/ 1122193 h 1884194"/>
                <a:gd name="connsiteX93" fmla="*/ 1761074 w 2487466"/>
                <a:gd name="connsiteY93" fmla="*/ 1065043 h 1884194"/>
                <a:gd name="connsiteX94" fmla="*/ 1653918 w 2487466"/>
                <a:gd name="connsiteY94" fmla="*/ 1015037 h 1884194"/>
                <a:gd name="connsiteX95" fmla="*/ 1546761 w 2487466"/>
                <a:gd name="connsiteY95" fmla="*/ 962649 h 1884194"/>
                <a:gd name="connsiteX96" fmla="*/ 1489611 w 2487466"/>
                <a:gd name="connsiteY96" fmla="*/ 917405 h 1884194"/>
                <a:gd name="connsiteX97" fmla="*/ 1463418 w 2487466"/>
                <a:gd name="connsiteY97" fmla="*/ 860255 h 1884194"/>
                <a:gd name="connsiteX98" fmla="*/ 1461036 w 2487466"/>
                <a:gd name="connsiteY98" fmla="*/ 795961 h 1884194"/>
                <a:gd name="connsiteX99" fmla="*/ 1487230 w 2487466"/>
                <a:gd name="connsiteY99" fmla="*/ 736430 h 1884194"/>
                <a:gd name="connsiteX100" fmla="*/ 1551524 w 2487466"/>
                <a:gd name="connsiteY100" fmla="*/ 672137 h 1884194"/>
                <a:gd name="connsiteX101" fmla="*/ 1611055 w 2487466"/>
                <a:gd name="connsiteY101" fmla="*/ 610224 h 1884194"/>
                <a:gd name="connsiteX102" fmla="*/ 1694400 w 2487466"/>
                <a:gd name="connsiteY102" fmla="*/ 526881 h 1884194"/>
                <a:gd name="connsiteX103" fmla="*/ 1782506 w 2487466"/>
                <a:gd name="connsiteY103" fmla="*/ 436393 h 1884194"/>
                <a:gd name="connsiteX104" fmla="*/ 1863468 w 2487466"/>
                <a:gd name="connsiteY104" fmla="*/ 350667 h 1884194"/>
                <a:gd name="connsiteX105" fmla="*/ 1942050 w 2487466"/>
                <a:gd name="connsiteY105" fmla="*/ 260180 h 1884194"/>
                <a:gd name="connsiteX106" fmla="*/ 2011106 w 2487466"/>
                <a:gd name="connsiteY106" fmla="*/ 183981 h 1884194"/>
                <a:gd name="connsiteX107" fmla="*/ 2068255 w 2487466"/>
                <a:gd name="connsiteY107" fmla="*/ 114924 h 1884194"/>
                <a:gd name="connsiteX108" fmla="*/ 2099211 w 2487466"/>
                <a:gd name="connsiteY108" fmla="*/ 83967 h 1884194"/>
                <a:gd name="connsiteX109" fmla="*/ 2168268 w 2487466"/>
                <a:gd name="connsiteY109" fmla="*/ 62537 h 1884194"/>
                <a:gd name="connsiteX110" fmla="*/ 1882518 w 2487466"/>
                <a:gd name="connsiteY110" fmla="*/ 19675 h 1884194"/>
                <a:gd name="connsiteX111" fmla="*/ 1868231 w 2487466"/>
                <a:gd name="connsiteY111" fmla="*/ 26819 h 1884194"/>
                <a:gd name="connsiteX0" fmla="*/ 1868233 w 2487466"/>
                <a:gd name="connsiteY0" fmla="*/ 29216 h 1884207"/>
                <a:gd name="connsiteX1" fmla="*/ 1875377 w 2487466"/>
                <a:gd name="connsiteY1" fmla="*/ 76842 h 1884207"/>
                <a:gd name="connsiteX2" fmla="*/ 1820608 w 2487466"/>
                <a:gd name="connsiteY2" fmla="*/ 148279 h 1884207"/>
                <a:gd name="connsiteX3" fmla="*/ 1758696 w 2487466"/>
                <a:gd name="connsiteY3" fmla="*/ 217335 h 1884207"/>
                <a:gd name="connsiteX4" fmla="*/ 1696783 w 2487466"/>
                <a:gd name="connsiteY4" fmla="*/ 288772 h 1884207"/>
                <a:gd name="connsiteX5" fmla="*/ 1606296 w 2487466"/>
                <a:gd name="connsiteY5" fmla="*/ 379260 h 1884207"/>
                <a:gd name="connsiteX6" fmla="*/ 1542002 w 2487466"/>
                <a:gd name="connsiteY6" fmla="*/ 441172 h 1884207"/>
                <a:gd name="connsiteX7" fmla="*/ 1463421 w 2487466"/>
                <a:gd name="connsiteY7" fmla="*/ 519754 h 1884207"/>
                <a:gd name="connsiteX8" fmla="*/ 1372933 w 2487466"/>
                <a:gd name="connsiteY8" fmla="*/ 598335 h 1884207"/>
                <a:gd name="connsiteX9" fmla="*/ 1311021 w 2487466"/>
                <a:gd name="connsiteY9" fmla="*/ 645960 h 1884207"/>
                <a:gd name="connsiteX10" fmla="*/ 1265777 w 2487466"/>
                <a:gd name="connsiteY10" fmla="*/ 669772 h 1884207"/>
                <a:gd name="connsiteX11" fmla="*/ 1225296 w 2487466"/>
                <a:gd name="connsiteY11" fmla="*/ 674535 h 1884207"/>
                <a:gd name="connsiteX12" fmla="*/ 1177671 w 2487466"/>
                <a:gd name="connsiteY12" fmla="*/ 655485 h 1884207"/>
                <a:gd name="connsiteX13" fmla="*/ 1118140 w 2487466"/>
                <a:gd name="connsiteY13" fmla="*/ 607860 h 1884207"/>
                <a:gd name="connsiteX14" fmla="*/ 1018126 w 2487466"/>
                <a:gd name="connsiteY14" fmla="*/ 517372 h 1884207"/>
                <a:gd name="connsiteX15" fmla="*/ 925258 w 2487466"/>
                <a:gd name="connsiteY15" fmla="*/ 431647 h 1884207"/>
                <a:gd name="connsiteX16" fmla="*/ 841914 w 2487466"/>
                <a:gd name="connsiteY16" fmla="*/ 345922 h 1884207"/>
                <a:gd name="connsiteX17" fmla="*/ 770477 w 2487466"/>
                <a:gd name="connsiteY17" fmla="*/ 274485 h 1884207"/>
                <a:gd name="connsiteX18" fmla="*/ 682371 w 2487466"/>
                <a:gd name="connsiteY18" fmla="*/ 174472 h 1884207"/>
                <a:gd name="connsiteX19" fmla="*/ 620459 w 2487466"/>
                <a:gd name="connsiteY19" fmla="*/ 103036 h 1884207"/>
                <a:gd name="connsiteX20" fmla="*/ 622837 w 2487466"/>
                <a:gd name="connsiteY20" fmla="*/ 105413 h 1884207"/>
                <a:gd name="connsiteX21" fmla="*/ 622840 w 2487466"/>
                <a:gd name="connsiteY21" fmla="*/ 29216 h 1884207"/>
                <a:gd name="connsiteX22" fmla="*/ 627602 w 2487466"/>
                <a:gd name="connsiteY22" fmla="*/ 640 h 1884207"/>
                <a:gd name="connsiteX23" fmla="*/ 337090 w 2487466"/>
                <a:gd name="connsiteY23" fmla="*/ 53029 h 1884207"/>
                <a:gd name="connsiteX24" fmla="*/ 384715 w 2487466"/>
                <a:gd name="connsiteY24" fmla="*/ 91129 h 1884207"/>
                <a:gd name="connsiteX25" fmla="*/ 432340 w 2487466"/>
                <a:gd name="connsiteY25" fmla="*/ 148279 h 1884207"/>
                <a:gd name="connsiteX26" fmla="*/ 487108 w 2487466"/>
                <a:gd name="connsiteY26" fmla="*/ 212572 h 1884207"/>
                <a:gd name="connsiteX27" fmla="*/ 546640 w 2487466"/>
                <a:gd name="connsiteY27" fmla="*/ 284010 h 1884207"/>
                <a:gd name="connsiteX28" fmla="*/ 596645 w 2487466"/>
                <a:gd name="connsiteY28" fmla="*/ 338779 h 1884207"/>
                <a:gd name="connsiteX29" fmla="*/ 651415 w 2487466"/>
                <a:gd name="connsiteY29" fmla="*/ 391166 h 1884207"/>
                <a:gd name="connsiteX30" fmla="*/ 708565 w 2487466"/>
                <a:gd name="connsiteY30" fmla="*/ 450697 h 1884207"/>
                <a:gd name="connsiteX31" fmla="*/ 753808 w 2487466"/>
                <a:gd name="connsiteY31" fmla="*/ 500704 h 1884207"/>
                <a:gd name="connsiteX32" fmla="*/ 806196 w 2487466"/>
                <a:gd name="connsiteY32" fmla="*/ 555472 h 1884207"/>
                <a:gd name="connsiteX33" fmla="*/ 860965 w 2487466"/>
                <a:gd name="connsiteY33" fmla="*/ 605479 h 1884207"/>
                <a:gd name="connsiteX34" fmla="*/ 903827 w 2487466"/>
                <a:gd name="connsiteY34" fmla="*/ 653104 h 1884207"/>
                <a:gd name="connsiteX35" fmla="*/ 965739 w 2487466"/>
                <a:gd name="connsiteY35" fmla="*/ 712634 h 1884207"/>
                <a:gd name="connsiteX36" fmla="*/ 996697 w 2487466"/>
                <a:gd name="connsiteY36" fmla="*/ 760260 h 1884207"/>
                <a:gd name="connsiteX37" fmla="*/ 1015745 w 2487466"/>
                <a:gd name="connsiteY37" fmla="*/ 798361 h 1884207"/>
                <a:gd name="connsiteX38" fmla="*/ 1020506 w 2487466"/>
                <a:gd name="connsiteY38" fmla="*/ 850747 h 1884207"/>
                <a:gd name="connsiteX39" fmla="*/ 994315 w 2487466"/>
                <a:gd name="connsiteY39" fmla="*/ 919804 h 1884207"/>
                <a:gd name="connsiteX40" fmla="*/ 927640 w 2487466"/>
                <a:gd name="connsiteY40" fmla="*/ 972191 h 1884207"/>
                <a:gd name="connsiteX41" fmla="*/ 818102 w 2487466"/>
                <a:gd name="connsiteY41" fmla="*/ 1022197 h 1884207"/>
                <a:gd name="connsiteX42" fmla="*/ 706183 w 2487466"/>
                <a:gd name="connsiteY42" fmla="*/ 1072204 h 1884207"/>
                <a:gd name="connsiteX43" fmla="*/ 568071 w 2487466"/>
                <a:gd name="connsiteY43" fmla="*/ 1141260 h 1884207"/>
                <a:gd name="connsiteX44" fmla="*/ 444246 w 2487466"/>
                <a:gd name="connsiteY44" fmla="*/ 1212697 h 1884207"/>
                <a:gd name="connsiteX45" fmla="*/ 322801 w 2487466"/>
                <a:gd name="connsiteY45" fmla="*/ 1293659 h 1884207"/>
                <a:gd name="connsiteX46" fmla="*/ 160876 w 2487466"/>
                <a:gd name="connsiteY46" fmla="*/ 1431772 h 1884207"/>
                <a:gd name="connsiteX47" fmla="*/ 70391 w 2487466"/>
                <a:gd name="connsiteY47" fmla="*/ 1522262 h 1884207"/>
                <a:gd name="connsiteX48" fmla="*/ 22765 w 2487466"/>
                <a:gd name="connsiteY48" fmla="*/ 1600842 h 1884207"/>
                <a:gd name="connsiteX49" fmla="*/ 1334 w 2487466"/>
                <a:gd name="connsiteY49" fmla="*/ 1679423 h 1884207"/>
                <a:gd name="connsiteX50" fmla="*/ 6096 w 2487466"/>
                <a:gd name="connsiteY50" fmla="*/ 1750859 h 1884207"/>
                <a:gd name="connsiteX51" fmla="*/ 32290 w 2487466"/>
                <a:gd name="connsiteY51" fmla="*/ 1817533 h 1884207"/>
                <a:gd name="connsiteX52" fmla="*/ 60866 w 2487466"/>
                <a:gd name="connsiteY52" fmla="*/ 1862777 h 1884207"/>
                <a:gd name="connsiteX53" fmla="*/ 332328 w 2487466"/>
                <a:gd name="connsiteY53" fmla="*/ 1727045 h 1884207"/>
                <a:gd name="connsiteX54" fmla="*/ 301372 w 2487466"/>
                <a:gd name="connsiteY54" fmla="*/ 1674656 h 1884207"/>
                <a:gd name="connsiteX55" fmla="*/ 301372 w 2487466"/>
                <a:gd name="connsiteY55" fmla="*/ 1596076 h 1884207"/>
                <a:gd name="connsiteX56" fmla="*/ 329947 w 2487466"/>
                <a:gd name="connsiteY56" fmla="*/ 1529400 h 1884207"/>
                <a:gd name="connsiteX57" fmla="*/ 406147 w 2487466"/>
                <a:gd name="connsiteY57" fmla="*/ 1446057 h 1884207"/>
                <a:gd name="connsiteX58" fmla="*/ 475204 w 2487466"/>
                <a:gd name="connsiteY58" fmla="*/ 1379382 h 1884207"/>
                <a:gd name="connsiteX59" fmla="*/ 558547 w 2487466"/>
                <a:gd name="connsiteY59" fmla="*/ 1322232 h 1884207"/>
                <a:gd name="connsiteX60" fmla="*/ 672847 w 2487466"/>
                <a:gd name="connsiteY60" fmla="*/ 1241270 h 1884207"/>
                <a:gd name="connsiteX61" fmla="*/ 782384 w 2487466"/>
                <a:gd name="connsiteY61" fmla="*/ 1176976 h 1884207"/>
                <a:gd name="connsiteX62" fmla="*/ 908591 w 2487466"/>
                <a:gd name="connsiteY62" fmla="*/ 1103156 h 1884207"/>
                <a:gd name="connsiteX63" fmla="*/ 1015747 w 2487466"/>
                <a:gd name="connsiteY63" fmla="*/ 1036482 h 1884207"/>
                <a:gd name="connsiteX64" fmla="*/ 1113378 w 2487466"/>
                <a:gd name="connsiteY64" fmla="*/ 960282 h 1884207"/>
                <a:gd name="connsiteX65" fmla="*/ 1172909 w 2487466"/>
                <a:gd name="connsiteY65" fmla="*/ 910276 h 1884207"/>
                <a:gd name="connsiteX66" fmla="*/ 1220533 w 2487466"/>
                <a:gd name="connsiteY66" fmla="*/ 886463 h 1884207"/>
                <a:gd name="connsiteX67" fmla="*/ 1258634 w 2487466"/>
                <a:gd name="connsiteY67" fmla="*/ 888844 h 1884207"/>
                <a:gd name="connsiteX68" fmla="*/ 1301497 w 2487466"/>
                <a:gd name="connsiteY68" fmla="*/ 907895 h 1884207"/>
                <a:gd name="connsiteX69" fmla="*/ 1361028 w 2487466"/>
                <a:gd name="connsiteY69" fmla="*/ 955519 h 1884207"/>
                <a:gd name="connsiteX70" fmla="*/ 1446753 w 2487466"/>
                <a:gd name="connsiteY70" fmla="*/ 1022195 h 1884207"/>
                <a:gd name="connsiteX71" fmla="*/ 1539622 w 2487466"/>
                <a:gd name="connsiteY71" fmla="*/ 1081725 h 1884207"/>
                <a:gd name="connsiteX72" fmla="*/ 1620585 w 2487466"/>
                <a:gd name="connsiteY72" fmla="*/ 1129351 h 1884207"/>
                <a:gd name="connsiteX73" fmla="*/ 1725359 w 2487466"/>
                <a:gd name="connsiteY73" fmla="*/ 1191263 h 1884207"/>
                <a:gd name="connsiteX74" fmla="*/ 1834896 w 2487466"/>
                <a:gd name="connsiteY74" fmla="*/ 1255557 h 1884207"/>
                <a:gd name="connsiteX75" fmla="*/ 1946816 w 2487466"/>
                <a:gd name="connsiteY75" fmla="*/ 1334137 h 1884207"/>
                <a:gd name="connsiteX76" fmla="*/ 2051589 w 2487466"/>
                <a:gd name="connsiteY76" fmla="*/ 1417482 h 1884207"/>
                <a:gd name="connsiteX77" fmla="*/ 2115883 w 2487466"/>
                <a:gd name="connsiteY77" fmla="*/ 1484157 h 1884207"/>
                <a:gd name="connsiteX78" fmla="*/ 2165888 w 2487466"/>
                <a:gd name="connsiteY78" fmla="*/ 1546069 h 1884207"/>
                <a:gd name="connsiteX79" fmla="*/ 2187318 w 2487466"/>
                <a:gd name="connsiteY79" fmla="*/ 1617507 h 1884207"/>
                <a:gd name="connsiteX80" fmla="*/ 2182556 w 2487466"/>
                <a:gd name="connsiteY80" fmla="*/ 1679419 h 1884207"/>
                <a:gd name="connsiteX81" fmla="*/ 2151600 w 2487466"/>
                <a:gd name="connsiteY81" fmla="*/ 1719901 h 1884207"/>
                <a:gd name="connsiteX82" fmla="*/ 2411156 w 2487466"/>
                <a:gd name="connsiteY82" fmla="*/ 1884207 h 1884207"/>
                <a:gd name="connsiteX83" fmla="*/ 2446875 w 2487466"/>
                <a:gd name="connsiteY83" fmla="*/ 1822294 h 1884207"/>
                <a:gd name="connsiteX84" fmla="*/ 2477831 w 2487466"/>
                <a:gd name="connsiteY84" fmla="*/ 1767525 h 1884207"/>
                <a:gd name="connsiteX85" fmla="*/ 2487355 w 2487466"/>
                <a:gd name="connsiteY85" fmla="*/ 1696087 h 1884207"/>
                <a:gd name="connsiteX86" fmla="*/ 2473068 w 2487466"/>
                <a:gd name="connsiteY86" fmla="*/ 1619887 h 1884207"/>
                <a:gd name="connsiteX87" fmla="*/ 2425443 w 2487466"/>
                <a:gd name="connsiteY87" fmla="*/ 1529399 h 1884207"/>
                <a:gd name="connsiteX88" fmla="*/ 2354006 w 2487466"/>
                <a:gd name="connsiteY88" fmla="*/ 1453199 h 1884207"/>
                <a:gd name="connsiteX89" fmla="*/ 2265899 w 2487466"/>
                <a:gd name="connsiteY89" fmla="*/ 1374618 h 1884207"/>
                <a:gd name="connsiteX90" fmla="*/ 2168267 w 2487466"/>
                <a:gd name="connsiteY90" fmla="*/ 1303181 h 1884207"/>
                <a:gd name="connsiteX91" fmla="*/ 2065874 w 2487466"/>
                <a:gd name="connsiteY91" fmla="*/ 1236506 h 1884207"/>
                <a:gd name="connsiteX92" fmla="*/ 1982531 w 2487466"/>
                <a:gd name="connsiteY92" fmla="*/ 1184119 h 1884207"/>
                <a:gd name="connsiteX93" fmla="*/ 1868231 w 2487466"/>
                <a:gd name="connsiteY93" fmla="*/ 1122206 h 1884207"/>
                <a:gd name="connsiteX94" fmla="*/ 1761074 w 2487466"/>
                <a:gd name="connsiteY94" fmla="*/ 1065056 h 1884207"/>
                <a:gd name="connsiteX95" fmla="*/ 1653918 w 2487466"/>
                <a:gd name="connsiteY95" fmla="*/ 1015050 h 1884207"/>
                <a:gd name="connsiteX96" fmla="*/ 1546761 w 2487466"/>
                <a:gd name="connsiteY96" fmla="*/ 962662 h 1884207"/>
                <a:gd name="connsiteX97" fmla="*/ 1489611 w 2487466"/>
                <a:gd name="connsiteY97" fmla="*/ 917418 h 1884207"/>
                <a:gd name="connsiteX98" fmla="*/ 1463418 w 2487466"/>
                <a:gd name="connsiteY98" fmla="*/ 860268 h 1884207"/>
                <a:gd name="connsiteX99" fmla="*/ 1461036 w 2487466"/>
                <a:gd name="connsiteY99" fmla="*/ 795974 h 1884207"/>
                <a:gd name="connsiteX100" fmla="*/ 1487230 w 2487466"/>
                <a:gd name="connsiteY100" fmla="*/ 736443 h 1884207"/>
                <a:gd name="connsiteX101" fmla="*/ 1551524 w 2487466"/>
                <a:gd name="connsiteY101" fmla="*/ 672150 h 1884207"/>
                <a:gd name="connsiteX102" fmla="*/ 1611055 w 2487466"/>
                <a:gd name="connsiteY102" fmla="*/ 610237 h 1884207"/>
                <a:gd name="connsiteX103" fmla="*/ 1694400 w 2487466"/>
                <a:gd name="connsiteY103" fmla="*/ 526894 h 1884207"/>
                <a:gd name="connsiteX104" fmla="*/ 1782506 w 2487466"/>
                <a:gd name="connsiteY104" fmla="*/ 436406 h 1884207"/>
                <a:gd name="connsiteX105" fmla="*/ 1863468 w 2487466"/>
                <a:gd name="connsiteY105" fmla="*/ 350680 h 1884207"/>
                <a:gd name="connsiteX106" fmla="*/ 1942050 w 2487466"/>
                <a:gd name="connsiteY106" fmla="*/ 260193 h 1884207"/>
                <a:gd name="connsiteX107" fmla="*/ 2011106 w 2487466"/>
                <a:gd name="connsiteY107" fmla="*/ 183994 h 1884207"/>
                <a:gd name="connsiteX108" fmla="*/ 2068255 w 2487466"/>
                <a:gd name="connsiteY108" fmla="*/ 114937 h 1884207"/>
                <a:gd name="connsiteX109" fmla="*/ 2099211 w 2487466"/>
                <a:gd name="connsiteY109" fmla="*/ 83980 h 1884207"/>
                <a:gd name="connsiteX110" fmla="*/ 2168268 w 2487466"/>
                <a:gd name="connsiteY110" fmla="*/ 62550 h 1884207"/>
                <a:gd name="connsiteX111" fmla="*/ 1882518 w 2487466"/>
                <a:gd name="connsiteY111" fmla="*/ 19688 h 1884207"/>
                <a:gd name="connsiteX112" fmla="*/ 1868231 w 2487466"/>
                <a:gd name="connsiteY112" fmla="*/ 26832 h 1884207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0459 w 2487466"/>
                <a:gd name="connsiteY19" fmla="*/ 102873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2840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5221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8074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45550 h 1900541"/>
                <a:gd name="connsiteX1" fmla="*/ 1875377 w 2487466"/>
                <a:gd name="connsiteY1" fmla="*/ 93176 h 1900541"/>
                <a:gd name="connsiteX2" fmla="*/ 1820608 w 2487466"/>
                <a:gd name="connsiteY2" fmla="*/ 164613 h 1900541"/>
                <a:gd name="connsiteX3" fmla="*/ 1758696 w 2487466"/>
                <a:gd name="connsiteY3" fmla="*/ 233669 h 1900541"/>
                <a:gd name="connsiteX4" fmla="*/ 1696783 w 2487466"/>
                <a:gd name="connsiteY4" fmla="*/ 305106 h 1900541"/>
                <a:gd name="connsiteX5" fmla="*/ 1606296 w 2487466"/>
                <a:gd name="connsiteY5" fmla="*/ 395594 h 1900541"/>
                <a:gd name="connsiteX6" fmla="*/ 1542002 w 2487466"/>
                <a:gd name="connsiteY6" fmla="*/ 457506 h 1900541"/>
                <a:gd name="connsiteX7" fmla="*/ 1463421 w 2487466"/>
                <a:gd name="connsiteY7" fmla="*/ 536088 h 1900541"/>
                <a:gd name="connsiteX8" fmla="*/ 1372933 w 2487466"/>
                <a:gd name="connsiteY8" fmla="*/ 614669 h 1900541"/>
                <a:gd name="connsiteX9" fmla="*/ 1311021 w 2487466"/>
                <a:gd name="connsiteY9" fmla="*/ 662294 h 1900541"/>
                <a:gd name="connsiteX10" fmla="*/ 1265777 w 2487466"/>
                <a:gd name="connsiteY10" fmla="*/ 686106 h 1900541"/>
                <a:gd name="connsiteX11" fmla="*/ 1225296 w 2487466"/>
                <a:gd name="connsiteY11" fmla="*/ 690869 h 1900541"/>
                <a:gd name="connsiteX12" fmla="*/ 1177671 w 2487466"/>
                <a:gd name="connsiteY12" fmla="*/ 671819 h 1900541"/>
                <a:gd name="connsiteX13" fmla="*/ 1118140 w 2487466"/>
                <a:gd name="connsiteY13" fmla="*/ 624194 h 1900541"/>
                <a:gd name="connsiteX14" fmla="*/ 1018126 w 2487466"/>
                <a:gd name="connsiteY14" fmla="*/ 533706 h 1900541"/>
                <a:gd name="connsiteX15" fmla="*/ 925258 w 2487466"/>
                <a:gd name="connsiteY15" fmla="*/ 447981 h 1900541"/>
                <a:gd name="connsiteX16" fmla="*/ 841914 w 2487466"/>
                <a:gd name="connsiteY16" fmla="*/ 362256 h 1900541"/>
                <a:gd name="connsiteX17" fmla="*/ 770477 w 2487466"/>
                <a:gd name="connsiteY17" fmla="*/ 290819 h 1900541"/>
                <a:gd name="connsiteX18" fmla="*/ 682371 w 2487466"/>
                <a:gd name="connsiteY18" fmla="*/ 190806 h 1900541"/>
                <a:gd name="connsiteX19" fmla="*/ 629983 w 2487466"/>
                <a:gd name="connsiteY19" fmla="*/ 124132 h 1900541"/>
                <a:gd name="connsiteX20" fmla="*/ 618074 w 2487466"/>
                <a:gd name="connsiteY20" fmla="*/ 81266 h 1900541"/>
                <a:gd name="connsiteX21" fmla="*/ 622840 w 2487466"/>
                <a:gd name="connsiteY21" fmla="*/ 45550 h 1900541"/>
                <a:gd name="connsiteX22" fmla="*/ 641890 w 2487466"/>
                <a:gd name="connsiteY22" fmla="*/ 305 h 1900541"/>
                <a:gd name="connsiteX23" fmla="*/ 337090 w 2487466"/>
                <a:gd name="connsiteY23" fmla="*/ 69363 h 1900541"/>
                <a:gd name="connsiteX24" fmla="*/ 384715 w 2487466"/>
                <a:gd name="connsiteY24" fmla="*/ 107463 h 1900541"/>
                <a:gd name="connsiteX25" fmla="*/ 432340 w 2487466"/>
                <a:gd name="connsiteY25" fmla="*/ 164613 h 1900541"/>
                <a:gd name="connsiteX26" fmla="*/ 487108 w 2487466"/>
                <a:gd name="connsiteY26" fmla="*/ 228906 h 1900541"/>
                <a:gd name="connsiteX27" fmla="*/ 546640 w 2487466"/>
                <a:gd name="connsiteY27" fmla="*/ 300344 h 1900541"/>
                <a:gd name="connsiteX28" fmla="*/ 596645 w 2487466"/>
                <a:gd name="connsiteY28" fmla="*/ 355113 h 1900541"/>
                <a:gd name="connsiteX29" fmla="*/ 651415 w 2487466"/>
                <a:gd name="connsiteY29" fmla="*/ 407500 h 1900541"/>
                <a:gd name="connsiteX30" fmla="*/ 708565 w 2487466"/>
                <a:gd name="connsiteY30" fmla="*/ 467031 h 1900541"/>
                <a:gd name="connsiteX31" fmla="*/ 753808 w 2487466"/>
                <a:gd name="connsiteY31" fmla="*/ 517038 h 1900541"/>
                <a:gd name="connsiteX32" fmla="*/ 806196 w 2487466"/>
                <a:gd name="connsiteY32" fmla="*/ 571806 h 1900541"/>
                <a:gd name="connsiteX33" fmla="*/ 860965 w 2487466"/>
                <a:gd name="connsiteY33" fmla="*/ 621813 h 1900541"/>
                <a:gd name="connsiteX34" fmla="*/ 903827 w 2487466"/>
                <a:gd name="connsiteY34" fmla="*/ 669438 h 1900541"/>
                <a:gd name="connsiteX35" fmla="*/ 965739 w 2487466"/>
                <a:gd name="connsiteY35" fmla="*/ 728968 h 1900541"/>
                <a:gd name="connsiteX36" fmla="*/ 996697 w 2487466"/>
                <a:gd name="connsiteY36" fmla="*/ 776594 h 1900541"/>
                <a:gd name="connsiteX37" fmla="*/ 1015745 w 2487466"/>
                <a:gd name="connsiteY37" fmla="*/ 814695 h 1900541"/>
                <a:gd name="connsiteX38" fmla="*/ 1020506 w 2487466"/>
                <a:gd name="connsiteY38" fmla="*/ 867081 h 1900541"/>
                <a:gd name="connsiteX39" fmla="*/ 994315 w 2487466"/>
                <a:gd name="connsiteY39" fmla="*/ 936138 h 1900541"/>
                <a:gd name="connsiteX40" fmla="*/ 927640 w 2487466"/>
                <a:gd name="connsiteY40" fmla="*/ 988525 h 1900541"/>
                <a:gd name="connsiteX41" fmla="*/ 818102 w 2487466"/>
                <a:gd name="connsiteY41" fmla="*/ 1038531 h 1900541"/>
                <a:gd name="connsiteX42" fmla="*/ 706183 w 2487466"/>
                <a:gd name="connsiteY42" fmla="*/ 1088538 h 1900541"/>
                <a:gd name="connsiteX43" fmla="*/ 568071 w 2487466"/>
                <a:gd name="connsiteY43" fmla="*/ 1157594 h 1900541"/>
                <a:gd name="connsiteX44" fmla="*/ 444246 w 2487466"/>
                <a:gd name="connsiteY44" fmla="*/ 1229031 h 1900541"/>
                <a:gd name="connsiteX45" fmla="*/ 322801 w 2487466"/>
                <a:gd name="connsiteY45" fmla="*/ 1309993 h 1900541"/>
                <a:gd name="connsiteX46" fmla="*/ 160876 w 2487466"/>
                <a:gd name="connsiteY46" fmla="*/ 1448106 h 1900541"/>
                <a:gd name="connsiteX47" fmla="*/ 70391 w 2487466"/>
                <a:gd name="connsiteY47" fmla="*/ 1538596 h 1900541"/>
                <a:gd name="connsiteX48" fmla="*/ 22765 w 2487466"/>
                <a:gd name="connsiteY48" fmla="*/ 1617176 h 1900541"/>
                <a:gd name="connsiteX49" fmla="*/ 1334 w 2487466"/>
                <a:gd name="connsiteY49" fmla="*/ 1695757 h 1900541"/>
                <a:gd name="connsiteX50" fmla="*/ 6096 w 2487466"/>
                <a:gd name="connsiteY50" fmla="*/ 1767193 h 1900541"/>
                <a:gd name="connsiteX51" fmla="*/ 32290 w 2487466"/>
                <a:gd name="connsiteY51" fmla="*/ 1833867 h 1900541"/>
                <a:gd name="connsiteX52" fmla="*/ 60866 w 2487466"/>
                <a:gd name="connsiteY52" fmla="*/ 1879111 h 1900541"/>
                <a:gd name="connsiteX53" fmla="*/ 332328 w 2487466"/>
                <a:gd name="connsiteY53" fmla="*/ 1743379 h 1900541"/>
                <a:gd name="connsiteX54" fmla="*/ 301372 w 2487466"/>
                <a:gd name="connsiteY54" fmla="*/ 1690990 h 1900541"/>
                <a:gd name="connsiteX55" fmla="*/ 301372 w 2487466"/>
                <a:gd name="connsiteY55" fmla="*/ 1612410 h 1900541"/>
                <a:gd name="connsiteX56" fmla="*/ 329947 w 2487466"/>
                <a:gd name="connsiteY56" fmla="*/ 1545734 h 1900541"/>
                <a:gd name="connsiteX57" fmla="*/ 406147 w 2487466"/>
                <a:gd name="connsiteY57" fmla="*/ 1462391 h 1900541"/>
                <a:gd name="connsiteX58" fmla="*/ 475204 w 2487466"/>
                <a:gd name="connsiteY58" fmla="*/ 1395716 h 1900541"/>
                <a:gd name="connsiteX59" fmla="*/ 558547 w 2487466"/>
                <a:gd name="connsiteY59" fmla="*/ 1338566 h 1900541"/>
                <a:gd name="connsiteX60" fmla="*/ 672847 w 2487466"/>
                <a:gd name="connsiteY60" fmla="*/ 1257604 h 1900541"/>
                <a:gd name="connsiteX61" fmla="*/ 782384 w 2487466"/>
                <a:gd name="connsiteY61" fmla="*/ 1193310 h 1900541"/>
                <a:gd name="connsiteX62" fmla="*/ 908591 w 2487466"/>
                <a:gd name="connsiteY62" fmla="*/ 1119490 h 1900541"/>
                <a:gd name="connsiteX63" fmla="*/ 1015747 w 2487466"/>
                <a:gd name="connsiteY63" fmla="*/ 1052816 h 1900541"/>
                <a:gd name="connsiteX64" fmla="*/ 1113378 w 2487466"/>
                <a:gd name="connsiteY64" fmla="*/ 976616 h 1900541"/>
                <a:gd name="connsiteX65" fmla="*/ 1172909 w 2487466"/>
                <a:gd name="connsiteY65" fmla="*/ 926610 h 1900541"/>
                <a:gd name="connsiteX66" fmla="*/ 1220533 w 2487466"/>
                <a:gd name="connsiteY66" fmla="*/ 902797 h 1900541"/>
                <a:gd name="connsiteX67" fmla="*/ 1258634 w 2487466"/>
                <a:gd name="connsiteY67" fmla="*/ 905178 h 1900541"/>
                <a:gd name="connsiteX68" fmla="*/ 1301497 w 2487466"/>
                <a:gd name="connsiteY68" fmla="*/ 924229 h 1900541"/>
                <a:gd name="connsiteX69" fmla="*/ 1361028 w 2487466"/>
                <a:gd name="connsiteY69" fmla="*/ 971853 h 1900541"/>
                <a:gd name="connsiteX70" fmla="*/ 1446753 w 2487466"/>
                <a:gd name="connsiteY70" fmla="*/ 1038529 h 1900541"/>
                <a:gd name="connsiteX71" fmla="*/ 1539622 w 2487466"/>
                <a:gd name="connsiteY71" fmla="*/ 1098059 h 1900541"/>
                <a:gd name="connsiteX72" fmla="*/ 1620585 w 2487466"/>
                <a:gd name="connsiteY72" fmla="*/ 1145685 h 1900541"/>
                <a:gd name="connsiteX73" fmla="*/ 1725359 w 2487466"/>
                <a:gd name="connsiteY73" fmla="*/ 1207597 h 1900541"/>
                <a:gd name="connsiteX74" fmla="*/ 1834896 w 2487466"/>
                <a:gd name="connsiteY74" fmla="*/ 1271891 h 1900541"/>
                <a:gd name="connsiteX75" fmla="*/ 1946816 w 2487466"/>
                <a:gd name="connsiteY75" fmla="*/ 1350471 h 1900541"/>
                <a:gd name="connsiteX76" fmla="*/ 2051589 w 2487466"/>
                <a:gd name="connsiteY76" fmla="*/ 1433816 h 1900541"/>
                <a:gd name="connsiteX77" fmla="*/ 2115883 w 2487466"/>
                <a:gd name="connsiteY77" fmla="*/ 1500491 h 1900541"/>
                <a:gd name="connsiteX78" fmla="*/ 2165888 w 2487466"/>
                <a:gd name="connsiteY78" fmla="*/ 1562403 h 1900541"/>
                <a:gd name="connsiteX79" fmla="*/ 2187318 w 2487466"/>
                <a:gd name="connsiteY79" fmla="*/ 1633841 h 1900541"/>
                <a:gd name="connsiteX80" fmla="*/ 2182556 w 2487466"/>
                <a:gd name="connsiteY80" fmla="*/ 1695753 h 1900541"/>
                <a:gd name="connsiteX81" fmla="*/ 2151600 w 2487466"/>
                <a:gd name="connsiteY81" fmla="*/ 1736235 h 1900541"/>
                <a:gd name="connsiteX82" fmla="*/ 2411156 w 2487466"/>
                <a:gd name="connsiteY82" fmla="*/ 1900541 h 1900541"/>
                <a:gd name="connsiteX83" fmla="*/ 2446875 w 2487466"/>
                <a:gd name="connsiteY83" fmla="*/ 1838628 h 1900541"/>
                <a:gd name="connsiteX84" fmla="*/ 2477831 w 2487466"/>
                <a:gd name="connsiteY84" fmla="*/ 1783859 h 1900541"/>
                <a:gd name="connsiteX85" fmla="*/ 2487355 w 2487466"/>
                <a:gd name="connsiteY85" fmla="*/ 1712421 h 1900541"/>
                <a:gd name="connsiteX86" fmla="*/ 2473068 w 2487466"/>
                <a:gd name="connsiteY86" fmla="*/ 1636221 h 1900541"/>
                <a:gd name="connsiteX87" fmla="*/ 2425443 w 2487466"/>
                <a:gd name="connsiteY87" fmla="*/ 1545733 h 1900541"/>
                <a:gd name="connsiteX88" fmla="*/ 2354006 w 2487466"/>
                <a:gd name="connsiteY88" fmla="*/ 1469533 h 1900541"/>
                <a:gd name="connsiteX89" fmla="*/ 2265899 w 2487466"/>
                <a:gd name="connsiteY89" fmla="*/ 1390952 h 1900541"/>
                <a:gd name="connsiteX90" fmla="*/ 2168267 w 2487466"/>
                <a:gd name="connsiteY90" fmla="*/ 1319515 h 1900541"/>
                <a:gd name="connsiteX91" fmla="*/ 2065874 w 2487466"/>
                <a:gd name="connsiteY91" fmla="*/ 1252840 h 1900541"/>
                <a:gd name="connsiteX92" fmla="*/ 1982531 w 2487466"/>
                <a:gd name="connsiteY92" fmla="*/ 1200453 h 1900541"/>
                <a:gd name="connsiteX93" fmla="*/ 1868231 w 2487466"/>
                <a:gd name="connsiteY93" fmla="*/ 1138540 h 1900541"/>
                <a:gd name="connsiteX94" fmla="*/ 1761074 w 2487466"/>
                <a:gd name="connsiteY94" fmla="*/ 1081390 h 1900541"/>
                <a:gd name="connsiteX95" fmla="*/ 1653918 w 2487466"/>
                <a:gd name="connsiteY95" fmla="*/ 1031384 h 1900541"/>
                <a:gd name="connsiteX96" fmla="*/ 1546761 w 2487466"/>
                <a:gd name="connsiteY96" fmla="*/ 978996 h 1900541"/>
                <a:gd name="connsiteX97" fmla="*/ 1489611 w 2487466"/>
                <a:gd name="connsiteY97" fmla="*/ 933752 h 1900541"/>
                <a:gd name="connsiteX98" fmla="*/ 1463418 w 2487466"/>
                <a:gd name="connsiteY98" fmla="*/ 876602 h 1900541"/>
                <a:gd name="connsiteX99" fmla="*/ 1461036 w 2487466"/>
                <a:gd name="connsiteY99" fmla="*/ 812308 h 1900541"/>
                <a:gd name="connsiteX100" fmla="*/ 1487230 w 2487466"/>
                <a:gd name="connsiteY100" fmla="*/ 752777 h 1900541"/>
                <a:gd name="connsiteX101" fmla="*/ 1551524 w 2487466"/>
                <a:gd name="connsiteY101" fmla="*/ 688484 h 1900541"/>
                <a:gd name="connsiteX102" fmla="*/ 1611055 w 2487466"/>
                <a:gd name="connsiteY102" fmla="*/ 626571 h 1900541"/>
                <a:gd name="connsiteX103" fmla="*/ 1694400 w 2487466"/>
                <a:gd name="connsiteY103" fmla="*/ 543228 h 1900541"/>
                <a:gd name="connsiteX104" fmla="*/ 1782506 w 2487466"/>
                <a:gd name="connsiteY104" fmla="*/ 452740 h 1900541"/>
                <a:gd name="connsiteX105" fmla="*/ 1863468 w 2487466"/>
                <a:gd name="connsiteY105" fmla="*/ 367014 h 1900541"/>
                <a:gd name="connsiteX106" fmla="*/ 1942050 w 2487466"/>
                <a:gd name="connsiteY106" fmla="*/ 276527 h 1900541"/>
                <a:gd name="connsiteX107" fmla="*/ 2011106 w 2487466"/>
                <a:gd name="connsiteY107" fmla="*/ 200328 h 1900541"/>
                <a:gd name="connsiteX108" fmla="*/ 2068255 w 2487466"/>
                <a:gd name="connsiteY108" fmla="*/ 131271 h 1900541"/>
                <a:gd name="connsiteX109" fmla="*/ 2099211 w 2487466"/>
                <a:gd name="connsiteY109" fmla="*/ 100314 h 1900541"/>
                <a:gd name="connsiteX110" fmla="*/ 2168268 w 2487466"/>
                <a:gd name="connsiteY110" fmla="*/ 78884 h 1900541"/>
                <a:gd name="connsiteX111" fmla="*/ 1882518 w 2487466"/>
                <a:gd name="connsiteY111" fmla="*/ 36022 h 1900541"/>
                <a:gd name="connsiteX112" fmla="*/ 1868231 w 2487466"/>
                <a:gd name="connsiteY112" fmla="*/ 43166 h 1900541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08035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91855 w 2487466"/>
                <a:gd name="connsiteY25" fmla="*/ 112795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82330 w 2487466"/>
                <a:gd name="connsiteY25" fmla="*/ 961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2809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72809 w 2487466"/>
                <a:gd name="connsiteY24" fmla="*/ 102629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44234 w 2487466"/>
                <a:gd name="connsiteY24" fmla="*/ 93104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58522 w 2487466"/>
                <a:gd name="connsiteY24" fmla="*/ 88341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58522 w 2487466"/>
                <a:gd name="connsiteY24" fmla="*/ 88626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19680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01472 w 2487466"/>
                <a:gd name="connsiteY65" fmla="*/ 986355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487466" h="1900755">
                  <a:moveTo>
                    <a:pt x="1868233" y="45764"/>
                  </a:moveTo>
                  <a:cubicBezTo>
                    <a:pt x="1880536" y="62433"/>
                    <a:pt x="1883314" y="73546"/>
                    <a:pt x="1875377" y="93390"/>
                  </a:cubicBezTo>
                  <a:cubicBezTo>
                    <a:pt x="1867440" y="113234"/>
                    <a:pt x="1840055" y="141411"/>
                    <a:pt x="1820608" y="164827"/>
                  </a:cubicBezTo>
                  <a:cubicBezTo>
                    <a:pt x="1801161" y="188243"/>
                    <a:pt x="1779333" y="210468"/>
                    <a:pt x="1758696" y="233883"/>
                  </a:cubicBezTo>
                  <a:cubicBezTo>
                    <a:pt x="1738059" y="257298"/>
                    <a:pt x="1722183" y="278333"/>
                    <a:pt x="1696783" y="305320"/>
                  </a:cubicBezTo>
                  <a:cubicBezTo>
                    <a:pt x="1671383" y="332308"/>
                    <a:pt x="1632093" y="370408"/>
                    <a:pt x="1606296" y="395808"/>
                  </a:cubicBezTo>
                  <a:cubicBezTo>
                    <a:pt x="1580499" y="421208"/>
                    <a:pt x="1565815" y="434304"/>
                    <a:pt x="1542002" y="457720"/>
                  </a:cubicBezTo>
                  <a:cubicBezTo>
                    <a:pt x="1518190" y="481136"/>
                    <a:pt x="1491599" y="510108"/>
                    <a:pt x="1463421" y="536302"/>
                  </a:cubicBezTo>
                  <a:cubicBezTo>
                    <a:pt x="1435243" y="562496"/>
                    <a:pt x="1398333" y="593849"/>
                    <a:pt x="1372933" y="614883"/>
                  </a:cubicBezTo>
                  <a:cubicBezTo>
                    <a:pt x="1347533" y="635917"/>
                    <a:pt x="1328880" y="650602"/>
                    <a:pt x="1311021" y="662508"/>
                  </a:cubicBezTo>
                  <a:cubicBezTo>
                    <a:pt x="1293162" y="674414"/>
                    <a:pt x="1280065" y="681557"/>
                    <a:pt x="1265777" y="686320"/>
                  </a:cubicBezTo>
                  <a:cubicBezTo>
                    <a:pt x="1251489" y="691083"/>
                    <a:pt x="1239980" y="693464"/>
                    <a:pt x="1225296" y="691083"/>
                  </a:cubicBezTo>
                  <a:cubicBezTo>
                    <a:pt x="1210612" y="688702"/>
                    <a:pt x="1195530" y="683145"/>
                    <a:pt x="1177671" y="672033"/>
                  </a:cubicBezTo>
                  <a:cubicBezTo>
                    <a:pt x="1159812" y="660921"/>
                    <a:pt x="1144731" y="647427"/>
                    <a:pt x="1118140" y="624408"/>
                  </a:cubicBezTo>
                  <a:cubicBezTo>
                    <a:pt x="1091549" y="601389"/>
                    <a:pt x="1050273" y="563289"/>
                    <a:pt x="1018126" y="533920"/>
                  </a:cubicBezTo>
                  <a:cubicBezTo>
                    <a:pt x="987170" y="505345"/>
                    <a:pt x="954627" y="476770"/>
                    <a:pt x="925258" y="448195"/>
                  </a:cubicBezTo>
                  <a:cubicBezTo>
                    <a:pt x="895889" y="419620"/>
                    <a:pt x="867711" y="388664"/>
                    <a:pt x="841914" y="362470"/>
                  </a:cubicBezTo>
                  <a:cubicBezTo>
                    <a:pt x="816117" y="336276"/>
                    <a:pt x="797067" y="319608"/>
                    <a:pt x="770477" y="291033"/>
                  </a:cubicBezTo>
                  <a:cubicBezTo>
                    <a:pt x="743887" y="262458"/>
                    <a:pt x="705787" y="218801"/>
                    <a:pt x="682371" y="191020"/>
                  </a:cubicBezTo>
                  <a:cubicBezTo>
                    <a:pt x="658955" y="163239"/>
                    <a:pt x="640699" y="142603"/>
                    <a:pt x="629983" y="124346"/>
                  </a:cubicBezTo>
                  <a:cubicBezTo>
                    <a:pt x="619267" y="106089"/>
                    <a:pt x="617677" y="93783"/>
                    <a:pt x="618074" y="81480"/>
                  </a:cubicBezTo>
                  <a:cubicBezTo>
                    <a:pt x="618471" y="69177"/>
                    <a:pt x="633158" y="47351"/>
                    <a:pt x="637127" y="33858"/>
                  </a:cubicBezTo>
                  <a:cubicBezTo>
                    <a:pt x="641096" y="20365"/>
                    <a:pt x="695071" y="-3847"/>
                    <a:pt x="641890" y="519"/>
                  </a:cubicBezTo>
                  <a:cubicBezTo>
                    <a:pt x="588709" y="4885"/>
                    <a:pt x="363681" y="44574"/>
                    <a:pt x="318041" y="60052"/>
                  </a:cubicBezTo>
                  <a:cubicBezTo>
                    <a:pt x="272401" y="75530"/>
                    <a:pt x="354157" y="82276"/>
                    <a:pt x="368047" y="93388"/>
                  </a:cubicBezTo>
                  <a:cubicBezTo>
                    <a:pt x="381937" y="104500"/>
                    <a:pt x="393442" y="117596"/>
                    <a:pt x="401380" y="126724"/>
                  </a:cubicBezTo>
                  <a:cubicBezTo>
                    <a:pt x="409318" y="135852"/>
                    <a:pt x="418052" y="147761"/>
                    <a:pt x="432340" y="164827"/>
                  </a:cubicBezTo>
                  <a:cubicBezTo>
                    <a:pt x="446628" y="181893"/>
                    <a:pt x="468058" y="206498"/>
                    <a:pt x="487108" y="229120"/>
                  </a:cubicBezTo>
                  <a:cubicBezTo>
                    <a:pt x="506158" y="251742"/>
                    <a:pt x="528384" y="279524"/>
                    <a:pt x="546640" y="300558"/>
                  </a:cubicBezTo>
                  <a:cubicBezTo>
                    <a:pt x="564896" y="321593"/>
                    <a:pt x="579183" y="337468"/>
                    <a:pt x="596645" y="355327"/>
                  </a:cubicBezTo>
                  <a:cubicBezTo>
                    <a:pt x="614107" y="373186"/>
                    <a:pt x="632762" y="389061"/>
                    <a:pt x="651415" y="407714"/>
                  </a:cubicBezTo>
                  <a:cubicBezTo>
                    <a:pt x="670068" y="426367"/>
                    <a:pt x="691499" y="448989"/>
                    <a:pt x="708565" y="467245"/>
                  </a:cubicBezTo>
                  <a:cubicBezTo>
                    <a:pt x="725630" y="485501"/>
                    <a:pt x="737536" y="499790"/>
                    <a:pt x="753808" y="517252"/>
                  </a:cubicBezTo>
                  <a:cubicBezTo>
                    <a:pt x="770080" y="534714"/>
                    <a:pt x="788337" y="554558"/>
                    <a:pt x="806196" y="572020"/>
                  </a:cubicBezTo>
                  <a:cubicBezTo>
                    <a:pt x="824055" y="589482"/>
                    <a:pt x="844693" y="605755"/>
                    <a:pt x="860965" y="622027"/>
                  </a:cubicBezTo>
                  <a:cubicBezTo>
                    <a:pt x="877237" y="638299"/>
                    <a:pt x="886365" y="651793"/>
                    <a:pt x="903827" y="669652"/>
                  </a:cubicBezTo>
                  <a:cubicBezTo>
                    <a:pt x="921289" y="687511"/>
                    <a:pt x="950261" y="711323"/>
                    <a:pt x="965739" y="729182"/>
                  </a:cubicBezTo>
                  <a:cubicBezTo>
                    <a:pt x="981217" y="747041"/>
                    <a:pt x="988363" y="762520"/>
                    <a:pt x="996697" y="776808"/>
                  </a:cubicBezTo>
                  <a:cubicBezTo>
                    <a:pt x="1005031" y="791096"/>
                    <a:pt x="1011777" y="799828"/>
                    <a:pt x="1015745" y="814909"/>
                  </a:cubicBezTo>
                  <a:cubicBezTo>
                    <a:pt x="1019713" y="829990"/>
                    <a:pt x="1024078" y="847054"/>
                    <a:pt x="1020506" y="867295"/>
                  </a:cubicBezTo>
                  <a:cubicBezTo>
                    <a:pt x="1016934" y="887536"/>
                    <a:pt x="1009793" y="916111"/>
                    <a:pt x="994315" y="936352"/>
                  </a:cubicBezTo>
                  <a:cubicBezTo>
                    <a:pt x="978837" y="956593"/>
                    <a:pt x="957009" y="971674"/>
                    <a:pt x="927640" y="988739"/>
                  </a:cubicBezTo>
                  <a:cubicBezTo>
                    <a:pt x="898271" y="1005804"/>
                    <a:pt x="818102" y="1038745"/>
                    <a:pt x="818102" y="1038745"/>
                  </a:cubicBezTo>
                  <a:cubicBezTo>
                    <a:pt x="781192" y="1055414"/>
                    <a:pt x="747855" y="1068908"/>
                    <a:pt x="706183" y="1088752"/>
                  </a:cubicBezTo>
                  <a:cubicBezTo>
                    <a:pt x="664511" y="1108596"/>
                    <a:pt x="611727" y="1134393"/>
                    <a:pt x="568071" y="1157808"/>
                  </a:cubicBezTo>
                  <a:cubicBezTo>
                    <a:pt x="524415" y="1181223"/>
                    <a:pt x="485124" y="1203845"/>
                    <a:pt x="444246" y="1229245"/>
                  </a:cubicBezTo>
                  <a:cubicBezTo>
                    <a:pt x="403368" y="1254645"/>
                    <a:pt x="370029" y="1273695"/>
                    <a:pt x="322801" y="1310207"/>
                  </a:cubicBezTo>
                  <a:cubicBezTo>
                    <a:pt x="275573" y="1346719"/>
                    <a:pt x="227551" y="1391964"/>
                    <a:pt x="160876" y="1448320"/>
                  </a:cubicBezTo>
                  <a:cubicBezTo>
                    <a:pt x="133492" y="1471736"/>
                    <a:pt x="69895" y="1539306"/>
                    <a:pt x="70391" y="1538810"/>
                  </a:cubicBezTo>
                  <a:cubicBezTo>
                    <a:pt x="54913" y="1556273"/>
                    <a:pt x="24254" y="1617390"/>
                    <a:pt x="22765" y="1617390"/>
                  </a:cubicBezTo>
                  <a:cubicBezTo>
                    <a:pt x="14827" y="1627311"/>
                    <a:pt x="2822" y="1695475"/>
                    <a:pt x="1334" y="1695971"/>
                  </a:cubicBezTo>
                  <a:cubicBezTo>
                    <a:pt x="-3428" y="1709464"/>
                    <a:pt x="6096" y="1767407"/>
                    <a:pt x="6096" y="1767407"/>
                  </a:cubicBezTo>
                  <a:cubicBezTo>
                    <a:pt x="7683" y="1779710"/>
                    <a:pt x="31298" y="1833585"/>
                    <a:pt x="32290" y="1834081"/>
                  </a:cubicBezTo>
                  <a:cubicBezTo>
                    <a:pt x="37053" y="1845987"/>
                    <a:pt x="60370" y="1878333"/>
                    <a:pt x="60866" y="1879325"/>
                  </a:cubicBezTo>
                  <a:cubicBezTo>
                    <a:pt x="65629" y="1886866"/>
                    <a:pt x="332328" y="1743593"/>
                    <a:pt x="332328" y="1743593"/>
                  </a:cubicBezTo>
                  <a:cubicBezTo>
                    <a:pt x="301769" y="1703508"/>
                    <a:pt x="299388" y="1691700"/>
                    <a:pt x="301372" y="1691204"/>
                  </a:cubicBezTo>
                  <a:cubicBezTo>
                    <a:pt x="297007" y="1682870"/>
                    <a:pt x="301868" y="1612624"/>
                    <a:pt x="301372" y="1612624"/>
                  </a:cubicBezTo>
                  <a:lnTo>
                    <a:pt x="329947" y="1545948"/>
                  </a:lnTo>
                  <a:cubicBezTo>
                    <a:pt x="332328" y="1538407"/>
                    <a:pt x="407139" y="1458636"/>
                    <a:pt x="406147" y="1462605"/>
                  </a:cubicBezTo>
                  <a:cubicBezTo>
                    <a:pt x="418847" y="1449111"/>
                    <a:pt x="475204" y="1395434"/>
                    <a:pt x="475204" y="1395930"/>
                  </a:cubicBezTo>
                  <a:cubicBezTo>
                    <a:pt x="485920" y="1384421"/>
                    <a:pt x="559539" y="1339276"/>
                    <a:pt x="558547" y="1338780"/>
                  </a:cubicBezTo>
                  <a:lnTo>
                    <a:pt x="672847" y="1257818"/>
                  </a:lnTo>
                  <a:cubicBezTo>
                    <a:pt x="692294" y="1243134"/>
                    <a:pt x="781888" y="1195012"/>
                    <a:pt x="782384" y="1193524"/>
                  </a:cubicBezTo>
                  <a:cubicBezTo>
                    <a:pt x="800640" y="1182411"/>
                    <a:pt x="908591" y="1120200"/>
                    <a:pt x="908591" y="1119704"/>
                  </a:cubicBezTo>
                  <a:cubicBezTo>
                    <a:pt x="929625" y="1108195"/>
                    <a:pt x="1015747" y="1052038"/>
                    <a:pt x="1015747" y="1053030"/>
                  </a:cubicBezTo>
                  <a:cubicBezTo>
                    <a:pt x="1034003" y="1040330"/>
                    <a:pt x="1100976" y="988339"/>
                    <a:pt x="1101472" y="986355"/>
                  </a:cubicBezTo>
                  <a:cubicBezTo>
                    <a:pt x="1118141" y="972861"/>
                    <a:pt x="1174794" y="942103"/>
                    <a:pt x="1175290" y="941111"/>
                  </a:cubicBezTo>
                  <a:cubicBezTo>
                    <a:pt x="1186799" y="931189"/>
                    <a:pt x="1213787" y="928809"/>
                    <a:pt x="1215771" y="926824"/>
                  </a:cubicBezTo>
                  <a:cubicBezTo>
                    <a:pt x="1222915" y="921268"/>
                    <a:pt x="1258138" y="927816"/>
                    <a:pt x="1258634" y="926824"/>
                  </a:cubicBezTo>
                  <a:lnTo>
                    <a:pt x="1301497" y="938730"/>
                  </a:lnTo>
                  <a:cubicBezTo>
                    <a:pt x="1311419" y="945874"/>
                    <a:pt x="1363905" y="976830"/>
                    <a:pt x="1363409" y="976830"/>
                  </a:cubicBezTo>
                  <a:cubicBezTo>
                    <a:pt x="1376506" y="986752"/>
                    <a:pt x="1445265" y="1038743"/>
                    <a:pt x="1446753" y="1038743"/>
                  </a:cubicBezTo>
                  <a:lnTo>
                    <a:pt x="1539622" y="1098273"/>
                  </a:lnTo>
                  <a:cubicBezTo>
                    <a:pt x="1555894" y="1109782"/>
                    <a:pt x="1621081" y="1146395"/>
                    <a:pt x="1620585" y="1145899"/>
                  </a:cubicBezTo>
                  <a:cubicBezTo>
                    <a:pt x="1636063" y="1153043"/>
                    <a:pt x="1722879" y="1208307"/>
                    <a:pt x="1725359" y="1207811"/>
                  </a:cubicBezTo>
                  <a:cubicBezTo>
                    <a:pt x="1744409" y="1217336"/>
                    <a:pt x="1833904" y="1273097"/>
                    <a:pt x="1834896" y="1272105"/>
                  </a:cubicBezTo>
                  <a:cubicBezTo>
                    <a:pt x="1853549" y="1284408"/>
                    <a:pt x="1944832" y="1349693"/>
                    <a:pt x="1946816" y="1350685"/>
                  </a:cubicBezTo>
                  <a:cubicBezTo>
                    <a:pt x="1965866" y="1364179"/>
                    <a:pt x="2051093" y="1433534"/>
                    <a:pt x="2051589" y="1434030"/>
                  </a:cubicBezTo>
                  <a:cubicBezTo>
                    <a:pt x="2068654" y="1447524"/>
                    <a:pt x="2116379" y="1501201"/>
                    <a:pt x="2115883" y="1500705"/>
                  </a:cubicBezTo>
                  <a:cubicBezTo>
                    <a:pt x="2129377" y="1512611"/>
                    <a:pt x="2162416" y="1561625"/>
                    <a:pt x="2165888" y="1562617"/>
                  </a:cubicBezTo>
                  <a:cubicBezTo>
                    <a:pt x="2175016" y="1573729"/>
                    <a:pt x="2187814" y="1633063"/>
                    <a:pt x="2187318" y="1634055"/>
                  </a:cubicBezTo>
                  <a:cubicBezTo>
                    <a:pt x="2192080" y="1647152"/>
                    <a:pt x="2181068" y="1694479"/>
                    <a:pt x="2182556" y="1695967"/>
                  </a:cubicBezTo>
                  <a:cubicBezTo>
                    <a:pt x="2181366" y="1705889"/>
                    <a:pt x="2152096" y="1736945"/>
                    <a:pt x="2151600" y="1736449"/>
                  </a:cubicBezTo>
                  <a:cubicBezTo>
                    <a:pt x="2146838" y="1743196"/>
                    <a:pt x="2410660" y="1900755"/>
                    <a:pt x="2411156" y="1900755"/>
                  </a:cubicBezTo>
                  <a:cubicBezTo>
                    <a:pt x="2448462" y="1844796"/>
                    <a:pt x="2448363" y="1838842"/>
                    <a:pt x="2446875" y="1838842"/>
                  </a:cubicBezTo>
                  <a:cubicBezTo>
                    <a:pt x="2452828" y="1828920"/>
                    <a:pt x="2477831" y="1783577"/>
                    <a:pt x="2477831" y="1784073"/>
                  </a:cubicBezTo>
                  <a:cubicBezTo>
                    <a:pt x="2483387" y="1772564"/>
                    <a:pt x="2487851" y="1713131"/>
                    <a:pt x="2487355" y="1712635"/>
                  </a:cubicBezTo>
                  <a:cubicBezTo>
                    <a:pt x="2488942" y="1701126"/>
                    <a:pt x="2473068" y="1635939"/>
                    <a:pt x="2473068" y="1636435"/>
                  </a:cubicBezTo>
                  <a:cubicBezTo>
                    <a:pt x="2470687" y="1621751"/>
                    <a:pt x="2425443" y="1548427"/>
                    <a:pt x="2425443" y="1545947"/>
                  </a:cubicBezTo>
                  <a:cubicBezTo>
                    <a:pt x="2417109" y="1530469"/>
                    <a:pt x="2354502" y="1470243"/>
                    <a:pt x="2354006" y="1469747"/>
                  </a:cubicBezTo>
                  <a:cubicBezTo>
                    <a:pt x="2340909" y="1456253"/>
                    <a:pt x="2267387" y="1392158"/>
                    <a:pt x="2265899" y="1391166"/>
                  </a:cubicBezTo>
                  <a:cubicBezTo>
                    <a:pt x="2251215" y="1377276"/>
                    <a:pt x="2168267" y="1320721"/>
                    <a:pt x="2168267" y="1319729"/>
                  </a:cubicBezTo>
                  <a:cubicBezTo>
                    <a:pt x="2151201" y="1307823"/>
                    <a:pt x="2066866" y="1253054"/>
                    <a:pt x="2065874" y="1253054"/>
                  </a:cubicBezTo>
                  <a:cubicBezTo>
                    <a:pt x="2049602" y="1241545"/>
                    <a:pt x="1981539" y="1201163"/>
                    <a:pt x="1982531" y="1200667"/>
                  </a:cubicBezTo>
                  <a:cubicBezTo>
                    <a:pt x="1968244" y="1191539"/>
                    <a:pt x="1868727" y="1139250"/>
                    <a:pt x="1868231" y="1138754"/>
                  </a:cubicBezTo>
                  <a:cubicBezTo>
                    <a:pt x="1849578" y="1128038"/>
                    <a:pt x="1760578" y="1082100"/>
                    <a:pt x="1761074" y="1081604"/>
                  </a:cubicBezTo>
                  <a:lnTo>
                    <a:pt x="1653918" y="1031598"/>
                  </a:lnTo>
                  <a:lnTo>
                    <a:pt x="1546761" y="979210"/>
                  </a:lnTo>
                  <a:cubicBezTo>
                    <a:pt x="1528505" y="970082"/>
                    <a:pt x="1490107" y="934462"/>
                    <a:pt x="1489611" y="933966"/>
                  </a:cubicBezTo>
                  <a:cubicBezTo>
                    <a:pt x="1480483" y="926425"/>
                    <a:pt x="1462922" y="876816"/>
                    <a:pt x="1463418" y="876816"/>
                  </a:cubicBezTo>
                  <a:cubicBezTo>
                    <a:pt x="1459846" y="867291"/>
                    <a:pt x="1461036" y="813018"/>
                    <a:pt x="1461036" y="812522"/>
                  </a:cubicBezTo>
                  <a:cubicBezTo>
                    <a:pt x="1460639" y="800616"/>
                    <a:pt x="1486238" y="753983"/>
                    <a:pt x="1487230" y="752991"/>
                  </a:cubicBezTo>
                  <a:cubicBezTo>
                    <a:pt x="1491993" y="743863"/>
                    <a:pt x="1551028" y="687706"/>
                    <a:pt x="1551524" y="688698"/>
                  </a:cubicBezTo>
                  <a:cubicBezTo>
                    <a:pt x="1561049" y="677189"/>
                    <a:pt x="1612543" y="627777"/>
                    <a:pt x="1611055" y="626785"/>
                  </a:cubicBezTo>
                  <a:cubicBezTo>
                    <a:pt x="1623358" y="616466"/>
                    <a:pt x="1691423" y="543442"/>
                    <a:pt x="1694400" y="543442"/>
                  </a:cubicBezTo>
                  <a:lnTo>
                    <a:pt x="1782506" y="452954"/>
                  </a:lnTo>
                  <a:cubicBezTo>
                    <a:pt x="1797984" y="437079"/>
                    <a:pt x="1862476" y="368220"/>
                    <a:pt x="1863468" y="367228"/>
                  </a:cubicBezTo>
                  <a:cubicBezTo>
                    <a:pt x="1876962" y="351750"/>
                    <a:pt x="1942050" y="278229"/>
                    <a:pt x="1942050" y="276741"/>
                  </a:cubicBezTo>
                  <a:cubicBezTo>
                    <a:pt x="1955941" y="261263"/>
                    <a:pt x="2010114" y="201038"/>
                    <a:pt x="2011106" y="200542"/>
                  </a:cubicBezTo>
                  <a:cubicBezTo>
                    <a:pt x="2024203" y="188239"/>
                    <a:pt x="2067759" y="130493"/>
                    <a:pt x="2068255" y="131485"/>
                  </a:cubicBezTo>
                  <a:cubicBezTo>
                    <a:pt x="2077383" y="119182"/>
                    <a:pt x="2098219" y="102016"/>
                    <a:pt x="2099211" y="100528"/>
                  </a:cubicBezTo>
                  <a:cubicBezTo>
                    <a:pt x="2107149" y="93781"/>
                    <a:pt x="2166284" y="78602"/>
                    <a:pt x="2168268" y="79098"/>
                  </a:cubicBezTo>
                  <a:cubicBezTo>
                    <a:pt x="2179381" y="75923"/>
                    <a:pt x="1883014" y="35740"/>
                    <a:pt x="1882518" y="36236"/>
                  </a:cubicBezTo>
                  <a:cubicBezTo>
                    <a:pt x="1835290" y="28696"/>
                    <a:pt x="1867735" y="43876"/>
                    <a:pt x="1868231" y="4338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3" name="Voľný tvar: obrazec 22">
              <a:extLst>
                <a:ext uri="{FF2B5EF4-FFF2-40B4-BE49-F238E27FC236}">
                  <a16:creationId xmlns:a16="http://schemas.microsoft.com/office/drawing/2014/main" id="{D862F138-E43B-475E-A03B-A10AA130652E}"/>
                </a:ext>
              </a:extLst>
            </p:cNvPr>
            <p:cNvSpPr/>
            <p:nvPr/>
          </p:nvSpPr>
          <p:spPr>
            <a:xfrm>
              <a:off x="9208195" y="4080416"/>
              <a:ext cx="403281" cy="377576"/>
            </a:xfrm>
            <a:custGeom>
              <a:avLst/>
              <a:gdLst>
                <a:gd name="connsiteX0" fmla="*/ 104874 w 403577"/>
                <a:gd name="connsiteY0" fmla="*/ 76200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76200 h 371767"/>
                <a:gd name="connsiteX0" fmla="*/ 104874 w 403577"/>
                <a:gd name="connsiteY0" fmla="*/ 64294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4763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9152 h 376625"/>
                <a:gd name="connsiteX1" fmla="*/ 162024 w 403577"/>
                <a:gd name="connsiteY1" fmla="*/ 33433 h 376625"/>
                <a:gd name="connsiteX2" fmla="*/ 195361 w 403577"/>
                <a:gd name="connsiteY2" fmla="*/ 9621 h 376625"/>
                <a:gd name="connsiteX3" fmla="*/ 245367 w 403577"/>
                <a:gd name="connsiteY3" fmla="*/ 95 h 376625"/>
                <a:gd name="connsiteX4" fmla="*/ 278705 w 403577"/>
                <a:gd name="connsiteY4" fmla="*/ 4858 h 376625"/>
                <a:gd name="connsiteX5" fmla="*/ 309661 w 403577"/>
                <a:gd name="connsiteY5" fmla="*/ 7239 h 376625"/>
                <a:gd name="connsiteX6" fmla="*/ 335855 w 403577"/>
                <a:gd name="connsiteY6" fmla="*/ 14383 h 376625"/>
                <a:gd name="connsiteX7" fmla="*/ 354905 w 403577"/>
                <a:gd name="connsiteY7" fmla="*/ 26289 h 376625"/>
                <a:gd name="connsiteX8" fmla="*/ 371574 w 403577"/>
                <a:gd name="connsiteY8" fmla="*/ 42958 h 376625"/>
                <a:gd name="connsiteX9" fmla="*/ 381099 w 403577"/>
                <a:gd name="connsiteY9" fmla="*/ 62008 h 376625"/>
                <a:gd name="connsiteX10" fmla="*/ 385861 w 403577"/>
                <a:gd name="connsiteY10" fmla="*/ 76296 h 376625"/>
                <a:gd name="connsiteX11" fmla="*/ 393005 w 403577"/>
                <a:gd name="connsiteY11" fmla="*/ 97727 h 376625"/>
                <a:gd name="connsiteX12" fmla="*/ 402530 w 403577"/>
                <a:gd name="connsiteY12" fmla="*/ 128683 h 376625"/>
                <a:gd name="connsiteX13" fmla="*/ 402530 w 403577"/>
                <a:gd name="connsiteY13" fmla="*/ 152496 h 376625"/>
                <a:gd name="connsiteX14" fmla="*/ 395386 w 403577"/>
                <a:gd name="connsiteY14" fmla="*/ 183452 h 376625"/>
                <a:gd name="connsiteX15" fmla="*/ 381099 w 403577"/>
                <a:gd name="connsiteY15" fmla="*/ 207264 h 376625"/>
                <a:gd name="connsiteX16" fmla="*/ 376336 w 403577"/>
                <a:gd name="connsiteY16" fmla="*/ 219171 h 376625"/>
                <a:gd name="connsiteX17" fmla="*/ 354905 w 403577"/>
                <a:gd name="connsiteY17" fmla="*/ 247746 h 376625"/>
                <a:gd name="connsiteX18" fmla="*/ 333474 w 403577"/>
                <a:gd name="connsiteY18" fmla="*/ 271558 h 376625"/>
                <a:gd name="connsiteX19" fmla="*/ 314424 w 403577"/>
                <a:gd name="connsiteY19" fmla="*/ 295371 h 376625"/>
                <a:gd name="connsiteX20" fmla="*/ 292993 w 403577"/>
                <a:gd name="connsiteY20" fmla="*/ 321564 h 376625"/>
                <a:gd name="connsiteX21" fmla="*/ 271561 w 403577"/>
                <a:gd name="connsiteY21" fmla="*/ 338233 h 376625"/>
                <a:gd name="connsiteX22" fmla="*/ 245368 w 403577"/>
                <a:gd name="connsiteY22" fmla="*/ 354902 h 376625"/>
                <a:gd name="connsiteX23" fmla="*/ 219174 w 403577"/>
                <a:gd name="connsiteY23" fmla="*/ 366808 h 376625"/>
                <a:gd name="connsiteX24" fmla="*/ 195361 w 403577"/>
                <a:gd name="connsiteY24" fmla="*/ 371571 h 376625"/>
                <a:gd name="connsiteX25" fmla="*/ 171549 w 403577"/>
                <a:gd name="connsiteY25" fmla="*/ 373952 h 376625"/>
                <a:gd name="connsiteX26" fmla="*/ 147736 w 403577"/>
                <a:gd name="connsiteY26" fmla="*/ 376333 h 376625"/>
                <a:gd name="connsiteX27" fmla="*/ 126305 w 403577"/>
                <a:gd name="connsiteY27" fmla="*/ 366808 h 376625"/>
                <a:gd name="connsiteX28" fmla="*/ 114399 w 403577"/>
                <a:gd name="connsiteY28" fmla="*/ 357283 h 376625"/>
                <a:gd name="connsiteX29" fmla="*/ 107255 w 403577"/>
                <a:gd name="connsiteY29" fmla="*/ 331089 h 376625"/>
                <a:gd name="connsiteX30" fmla="*/ 116780 w 403577"/>
                <a:gd name="connsiteY30" fmla="*/ 319183 h 376625"/>
                <a:gd name="connsiteX31" fmla="*/ 128686 w 403577"/>
                <a:gd name="connsiteY31" fmla="*/ 297752 h 376625"/>
                <a:gd name="connsiteX32" fmla="*/ 123924 w 403577"/>
                <a:gd name="connsiteY32" fmla="*/ 278702 h 376625"/>
                <a:gd name="connsiteX33" fmla="*/ 109636 w 403577"/>
                <a:gd name="connsiteY33" fmla="*/ 264414 h 376625"/>
                <a:gd name="connsiteX34" fmla="*/ 95349 w 403577"/>
                <a:gd name="connsiteY34" fmla="*/ 264414 h 376625"/>
                <a:gd name="connsiteX35" fmla="*/ 81061 w 403577"/>
                <a:gd name="connsiteY35" fmla="*/ 266796 h 376625"/>
                <a:gd name="connsiteX36" fmla="*/ 64393 w 403577"/>
                <a:gd name="connsiteY36" fmla="*/ 271558 h 376625"/>
                <a:gd name="connsiteX37" fmla="*/ 42961 w 403577"/>
                <a:gd name="connsiteY37" fmla="*/ 271558 h 376625"/>
                <a:gd name="connsiteX38" fmla="*/ 31055 w 403577"/>
                <a:gd name="connsiteY38" fmla="*/ 269177 h 376625"/>
                <a:gd name="connsiteX39" fmla="*/ 12005 w 403577"/>
                <a:gd name="connsiteY39" fmla="*/ 262033 h 376625"/>
                <a:gd name="connsiteX40" fmla="*/ 2480 w 403577"/>
                <a:gd name="connsiteY40" fmla="*/ 245364 h 376625"/>
                <a:gd name="connsiteX41" fmla="*/ 99 w 403577"/>
                <a:gd name="connsiteY41" fmla="*/ 219171 h 376625"/>
                <a:gd name="connsiteX42" fmla="*/ 4861 w 403577"/>
                <a:gd name="connsiteY42" fmla="*/ 195358 h 376625"/>
                <a:gd name="connsiteX43" fmla="*/ 14386 w 403577"/>
                <a:gd name="connsiteY43" fmla="*/ 173927 h 376625"/>
                <a:gd name="connsiteX44" fmla="*/ 31055 w 403577"/>
                <a:gd name="connsiteY44" fmla="*/ 150114 h 376625"/>
                <a:gd name="connsiteX45" fmla="*/ 42961 w 403577"/>
                <a:gd name="connsiteY45" fmla="*/ 131064 h 376625"/>
                <a:gd name="connsiteX46" fmla="*/ 54868 w 403577"/>
                <a:gd name="connsiteY46" fmla="*/ 116777 h 376625"/>
                <a:gd name="connsiteX47" fmla="*/ 104874 w 403577"/>
                <a:gd name="connsiteY47" fmla="*/ 69152 h 376625"/>
                <a:gd name="connsiteX0" fmla="*/ 104874 w 403577"/>
                <a:gd name="connsiteY0" fmla="*/ 70103 h 377576"/>
                <a:gd name="connsiteX1" fmla="*/ 162024 w 403577"/>
                <a:gd name="connsiteY1" fmla="*/ 34384 h 377576"/>
                <a:gd name="connsiteX2" fmla="*/ 195361 w 403577"/>
                <a:gd name="connsiteY2" fmla="*/ 10572 h 377576"/>
                <a:gd name="connsiteX3" fmla="*/ 245367 w 403577"/>
                <a:gd name="connsiteY3" fmla="*/ 1046 h 377576"/>
                <a:gd name="connsiteX4" fmla="*/ 278705 w 403577"/>
                <a:gd name="connsiteY4" fmla="*/ 1047 h 377576"/>
                <a:gd name="connsiteX5" fmla="*/ 309661 w 403577"/>
                <a:gd name="connsiteY5" fmla="*/ 8190 h 377576"/>
                <a:gd name="connsiteX6" fmla="*/ 335855 w 403577"/>
                <a:gd name="connsiteY6" fmla="*/ 15334 h 377576"/>
                <a:gd name="connsiteX7" fmla="*/ 354905 w 403577"/>
                <a:gd name="connsiteY7" fmla="*/ 27240 h 377576"/>
                <a:gd name="connsiteX8" fmla="*/ 371574 w 403577"/>
                <a:gd name="connsiteY8" fmla="*/ 43909 h 377576"/>
                <a:gd name="connsiteX9" fmla="*/ 381099 w 403577"/>
                <a:gd name="connsiteY9" fmla="*/ 62959 h 377576"/>
                <a:gd name="connsiteX10" fmla="*/ 385861 w 403577"/>
                <a:gd name="connsiteY10" fmla="*/ 77247 h 377576"/>
                <a:gd name="connsiteX11" fmla="*/ 393005 w 403577"/>
                <a:gd name="connsiteY11" fmla="*/ 98678 h 377576"/>
                <a:gd name="connsiteX12" fmla="*/ 402530 w 403577"/>
                <a:gd name="connsiteY12" fmla="*/ 129634 h 377576"/>
                <a:gd name="connsiteX13" fmla="*/ 402530 w 403577"/>
                <a:gd name="connsiteY13" fmla="*/ 153447 h 377576"/>
                <a:gd name="connsiteX14" fmla="*/ 395386 w 403577"/>
                <a:gd name="connsiteY14" fmla="*/ 184403 h 377576"/>
                <a:gd name="connsiteX15" fmla="*/ 381099 w 403577"/>
                <a:gd name="connsiteY15" fmla="*/ 208215 h 377576"/>
                <a:gd name="connsiteX16" fmla="*/ 376336 w 403577"/>
                <a:gd name="connsiteY16" fmla="*/ 220122 h 377576"/>
                <a:gd name="connsiteX17" fmla="*/ 354905 w 403577"/>
                <a:gd name="connsiteY17" fmla="*/ 248697 h 377576"/>
                <a:gd name="connsiteX18" fmla="*/ 333474 w 403577"/>
                <a:gd name="connsiteY18" fmla="*/ 272509 h 377576"/>
                <a:gd name="connsiteX19" fmla="*/ 314424 w 403577"/>
                <a:gd name="connsiteY19" fmla="*/ 296322 h 377576"/>
                <a:gd name="connsiteX20" fmla="*/ 292993 w 403577"/>
                <a:gd name="connsiteY20" fmla="*/ 322515 h 377576"/>
                <a:gd name="connsiteX21" fmla="*/ 271561 w 403577"/>
                <a:gd name="connsiteY21" fmla="*/ 339184 h 377576"/>
                <a:gd name="connsiteX22" fmla="*/ 245368 w 403577"/>
                <a:gd name="connsiteY22" fmla="*/ 355853 h 377576"/>
                <a:gd name="connsiteX23" fmla="*/ 219174 w 403577"/>
                <a:gd name="connsiteY23" fmla="*/ 367759 h 377576"/>
                <a:gd name="connsiteX24" fmla="*/ 195361 w 403577"/>
                <a:gd name="connsiteY24" fmla="*/ 372522 h 377576"/>
                <a:gd name="connsiteX25" fmla="*/ 171549 w 403577"/>
                <a:gd name="connsiteY25" fmla="*/ 374903 h 377576"/>
                <a:gd name="connsiteX26" fmla="*/ 147736 w 403577"/>
                <a:gd name="connsiteY26" fmla="*/ 377284 h 377576"/>
                <a:gd name="connsiteX27" fmla="*/ 126305 w 403577"/>
                <a:gd name="connsiteY27" fmla="*/ 367759 h 377576"/>
                <a:gd name="connsiteX28" fmla="*/ 114399 w 403577"/>
                <a:gd name="connsiteY28" fmla="*/ 358234 h 377576"/>
                <a:gd name="connsiteX29" fmla="*/ 107255 w 403577"/>
                <a:gd name="connsiteY29" fmla="*/ 332040 h 377576"/>
                <a:gd name="connsiteX30" fmla="*/ 116780 w 403577"/>
                <a:gd name="connsiteY30" fmla="*/ 320134 h 377576"/>
                <a:gd name="connsiteX31" fmla="*/ 128686 w 403577"/>
                <a:gd name="connsiteY31" fmla="*/ 298703 h 377576"/>
                <a:gd name="connsiteX32" fmla="*/ 123924 w 403577"/>
                <a:gd name="connsiteY32" fmla="*/ 279653 h 377576"/>
                <a:gd name="connsiteX33" fmla="*/ 109636 w 403577"/>
                <a:gd name="connsiteY33" fmla="*/ 265365 h 377576"/>
                <a:gd name="connsiteX34" fmla="*/ 95349 w 403577"/>
                <a:gd name="connsiteY34" fmla="*/ 265365 h 377576"/>
                <a:gd name="connsiteX35" fmla="*/ 81061 w 403577"/>
                <a:gd name="connsiteY35" fmla="*/ 267747 h 377576"/>
                <a:gd name="connsiteX36" fmla="*/ 64393 w 403577"/>
                <a:gd name="connsiteY36" fmla="*/ 272509 h 377576"/>
                <a:gd name="connsiteX37" fmla="*/ 42961 w 403577"/>
                <a:gd name="connsiteY37" fmla="*/ 272509 h 377576"/>
                <a:gd name="connsiteX38" fmla="*/ 31055 w 403577"/>
                <a:gd name="connsiteY38" fmla="*/ 270128 h 377576"/>
                <a:gd name="connsiteX39" fmla="*/ 12005 w 403577"/>
                <a:gd name="connsiteY39" fmla="*/ 262984 h 377576"/>
                <a:gd name="connsiteX40" fmla="*/ 2480 w 403577"/>
                <a:gd name="connsiteY40" fmla="*/ 246315 h 377576"/>
                <a:gd name="connsiteX41" fmla="*/ 99 w 403577"/>
                <a:gd name="connsiteY41" fmla="*/ 220122 h 377576"/>
                <a:gd name="connsiteX42" fmla="*/ 4861 w 403577"/>
                <a:gd name="connsiteY42" fmla="*/ 196309 h 377576"/>
                <a:gd name="connsiteX43" fmla="*/ 14386 w 403577"/>
                <a:gd name="connsiteY43" fmla="*/ 174878 h 377576"/>
                <a:gd name="connsiteX44" fmla="*/ 31055 w 403577"/>
                <a:gd name="connsiteY44" fmla="*/ 151065 h 377576"/>
                <a:gd name="connsiteX45" fmla="*/ 42961 w 403577"/>
                <a:gd name="connsiteY45" fmla="*/ 132015 h 377576"/>
                <a:gd name="connsiteX46" fmla="*/ 54868 w 403577"/>
                <a:gd name="connsiteY46" fmla="*/ 117728 h 377576"/>
                <a:gd name="connsiteX47" fmla="*/ 104874 w 403577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7247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3005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19161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3281" h="377576">
                  <a:moveTo>
                    <a:pt x="104874" y="70103"/>
                  </a:moveTo>
                  <a:cubicBezTo>
                    <a:pt x="121146" y="55816"/>
                    <a:pt x="137418" y="41925"/>
                    <a:pt x="152499" y="32003"/>
                  </a:cubicBezTo>
                  <a:cubicBezTo>
                    <a:pt x="167580" y="22081"/>
                    <a:pt x="179883" y="15731"/>
                    <a:pt x="195361" y="10572"/>
                  </a:cubicBezTo>
                  <a:cubicBezTo>
                    <a:pt x="210839" y="5413"/>
                    <a:pt x="231476" y="2634"/>
                    <a:pt x="245367" y="1046"/>
                  </a:cubicBezTo>
                  <a:cubicBezTo>
                    <a:pt x="259258" y="-542"/>
                    <a:pt x="267990" y="-144"/>
                    <a:pt x="278705" y="1047"/>
                  </a:cubicBezTo>
                  <a:cubicBezTo>
                    <a:pt x="289420" y="2238"/>
                    <a:pt x="300136" y="5809"/>
                    <a:pt x="309661" y="8190"/>
                  </a:cubicBezTo>
                  <a:cubicBezTo>
                    <a:pt x="319186" y="10571"/>
                    <a:pt x="328314" y="12159"/>
                    <a:pt x="335855" y="15334"/>
                  </a:cubicBezTo>
                  <a:cubicBezTo>
                    <a:pt x="343396" y="18509"/>
                    <a:pt x="348952" y="22478"/>
                    <a:pt x="354905" y="27240"/>
                  </a:cubicBezTo>
                  <a:cubicBezTo>
                    <a:pt x="360858" y="32002"/>
                    <a:pt x="365621" y="36765"/>
                    <a:pt x="371574" y="43909"/>
                  </a:cubicBezTo>
                  <a:cubicBezTo>
                    <a:pt x="377527" y="51053"/>
                    <a:pt x="386259" y="60975"/>
                    <a:pt x="390624" y="70103"/>
                  </a:cubicBezTo>
                  <a:cubicBezTo>
                    <a:pt x="394989" y="79231"/>
                    <a:pt x="395783" y="88756"/>
                    <a:pt x="397767" y="98678"/>
                  </a:cubicBezTo>
                  <a:cubicBezTo>
                    <a:pt x="399751" y="108600"/>
                    <a:pt x="401736" y="120506"/>
                    <a:pt x="402530" y="129634"/>
                  </a:cubicBezTo>
                  <a:cubicBezTo>
                    <a:pt x="403324" y="138762"/>
                    <a:pt x="403721" y="144319"/>
                    <a:pt x="402530" y="153447"/>
                  </a:cubicBezTo>
                  <a:cubicBezTo>
                    <a:pt x="401339" y="162575"/>
                    <a:pt x="398958" y="175275"/>
                    <a:pt x="395386" y="184403"/>
                  </a:cubicBezTo>
                  <a:cubicBezTo>
                    <a:pt x="391814" y="193531"/>
                    <a:pt x="384274" y="202262"/>
                    <a:pt x="381099" y="208215"/>
                  </a:cubicBezTo>
                  <a:cubicBezTo>
                    <a:pt x="377924" y="214168"/>
                    <a:pt x="380702" y="213375"/>
                    <a:pt x="376336" y="220122"/>
                  </a:cubicBezTo>
                  <a:cubicBezTo>
                    <a:pt x="371970" y="226869"/>
                    <a:pt x="362049" y="239966"/>
                    <a:pt x="354905" y="248697"/>
                  </a:cubicBezTo>
                  <a:cubicBezTo>
                    <a:pt x="347761" y="257428"/>
                    <a:pt x="340221" y="264572"/>
                    <a:pt x="333474" y="272509"/>
                  </a:cubicBezTo>
                  <a:cubicBezTo>
                    <a:pt x="326727" y="280447"/>
                    <a:pt x="321171" y="287988"/>
                    <a:pt x="314424" y="296322"/>
                  </a:cubicBezTo>
                  <a:cubicBezTo>
                    <a:pt x="307677" y="304656"/>
                    <a:pt x="300137" y="315371"/>
                    <a:pt x="292993" y="322515"/>
                  </a:cubicBezTo>
                  <a:cubicBezTo>
                    <a:pt x="285849" y="329659"/>
                    <a:pt x="279499" y="333628"/>
                    <a:pt x="271561" y="339184"/>
                  </a:cubicBezTo>
                  <a:cubicBezTo>
                    <a:pt x="263624" y="344740"/>
                    <a:pt x="254099" y="351091"/>
                    <a:pt x="245368" y="355853"/>
                  </a:cubicBezTo>
                  <a:cubicBezTo>
                    <a:pt x="236637" y="360615"/>
                    <a:pt x="227509" y="364981"/>
                    <a:pt x="219174" y="367759"/>
                  </a:cubicBezTo>
                  <a:cubicBezTo>
                    <a:pt x="210840" y="370537"/>
                    <a:pt x="203299" y="371331"/>
                    <a:pt x="195361" y="372522"/>
                  </a:cubicBezTo>
                  <a:cubicBezTo>
                    <a:pt x="187423" y="373713"/>
                    <a:pt x="179486" y="374109"/>
                    <a:pt x="171549" y="374903"/>
                  </a:cubicBezTo>
                  <a:cubicBezTo>
                    <a:pt x="163612" y="375697"/>
                    <a:pt x="155277" y="378475"/>
                    <a:pt x="147736" y="377284"/>
                  </a:cubicBezTo>
                  <a:cubicBezTo>
                    <a:pt x="140195" y="376093"/>
                    <a:pt x="132258" y="372125"/>
                    <a:pt x="126305" y="367759"/>
                  </a:cubicBezTo>
                  <a:cubicBezTo>
                    <a:pt x="120352" y="363393"/>
                    <a:pt x="115193" y="357043"/>
                    <a:pt x="112018" y="351090"/>
                  </a:cubicBezTo>
                  <a:cubicBezTo>
                    <a:pt x="108843" y="345137"/>
                    <a:pt x="106065" y="339581"/>
                    <a:pt x="107255" y="332040"/>
                  </a:cubicBezTo>
                  <a:cubicBezTo>
                    <a:pt x="108446" y="324500"/>
                    <a:pt x="116383" y="314181"/>
                    <a:pt x="119161" y="305847"/>
                  </a:cubicBezTo>
                  <a:cubicBezTo>
                    <a:pt x="121939" y="297513"/>
                    <a:pt x="125512" y="288782"/>
                    <a:pt x="123924" y="282035"/>
                  </a:cubicBezTo>
                  <a:cubicBezTo>
                    <a:pt x="122337" y="275288"/>
                    <a:pt x="114399" y="268143"/>
                    <a:pt x="109636" y="265365"/>
                  </a:cubicBezTo>
                  <a:cubicBezTo>
                    <a:pt x="104874" y="262587"/>
                    <a:pt x="102889" y="264174"/>
                    <a:pt x="95349" y="265365"/>
                  </a:cubicBezTo>
                  <a:cubicBezTo>
                    <a:pt x="87809" y="266556"/>
                    <a:pt x="73124" y="271318"/>
                    <a:pt x="64393" y="272509"/>
                  </a:cubicBezTo>
                  <a:cubicBezTo>
                    <a:pt x="55662" y="273700"/>
                    <a:pt x="48517" y="272906"/>
                    <a:pt x="42961" y="272509"/>
                  </a:cubicBezTo>
                  <a:cubicBezTo>
                    <a:pt x="37405" y="272112"/>
                    <a:pt x="36214" y="271715"/>
                    <a:pt x="31055" y="270128"/>
                  </a:cubicBezTo>
                  <a:cubicBezTo>
                    <a:pt x="25896" y="268541"/>
                    <a:pt x="16767" y="266953"/>
                    <a:pt x="12005" y="262984"/>
                  </a:cubicBezTo>
                  <a:cubicBezTo>
                    <a:pt x="7243" y="259015"/>
                    <a:pt x="4464" y="253459"/>
                    <a:pt x="2480" y="246315"/>
                  </a:cubicBezTo>
                  <a:cubicBezTo>
                    <a:pt x="496" y="239171"/>
                    <a:pt x="-298" y="228456"/>
                    <a:pt x="99" y="220122"/>
                  </a:cubicBezTo>
                  <a:cubicBezTo>
                    <a:pt x="496" y="211788"/>
                    <a:pt x="2480" y="203850"/>
                    <a:pt x="4861" y="196309"/>
                  </a:cubicBezTo>
                  <a:cubicBezTo>
                    <a:pt x="7242" y="188768"/>
                    <a:pt x="10020" y="182419"/>
                    <a:pt x="14386" y="174878"/>
                  </a:cubicBezTo>
                  <a:cubicBezTo>
                    <a:pt x="18752" y="167337"/>
                    <a:pt x="26293" y="158209"/>
                    <a:pt x="31055" y="151065"/>
                  </a:cubicBezTo>
                  <a:cubicBezTo>
                    <a:pt x="35817" y="143921"/>
                    <a:pt x="38992" y="137571"/>
                    <a:pt x="42961" y="132015"/>
                  </a:cubicBezTo>
                  <a:cubicBezTo>
                    <a:pt x="46930" y="126459"/>
                    <a:pt x="44549" y="128047"/>
                    <a:pt x="54868" y="117728"/>
                  </a:cubicBezTo>
                  <a:cubicBezTo>
                    <a:pt x="65187" y="107409"/>
                    <a:pt x="88602" y="84390"/>
                    <a:pt x="104874" y="7010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2" name="Voľný tvar: obrazec 21">
              <a:extLst>
                <a:ext uri="{FF2B5EF4-FFF2-40B4-BE49-F238E27FC236}">
                  <a16:creationId xmlns:a16="http://schemas.microsoft.com/office/drawing/2014/main" id="{65E2B136-7EB2-40F2-A9BF-ADE26CC1665A}"/>
                </a:ext>
              </a:extLst>
            </p:cNvPr>
            <p:cNvSpPr/>
            <p:nvPr/>
          </p:nvSpPr>
          <p:spPr>
            <a:xfrm>
              <a:off x="7169944" y="4080753"/>
              <a:ext cx="398135" cy="377698"/>
            </a:xfrm>
            <a:custGeom>
              <a:avLst/>
              <a:gdLst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19062 w 398135"/>
                <a:gd name="connsiteY14" fmla="*/ 329322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83343 w 398135"/>
                <a:gd name="connsiteY13" fmla="*/ 298366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8135" h="377698">
                  <a:moveTo>
                    <a:pt x="321469" y="93578"/>
                  </a:moveTo>
                  <a:cubicBezTo>
                    <a:pt x="295275" y="74925"/>
                    <a:pt x="269081" y="56272"/>
                    <a:pt x="250031" y="43572"/>
                  </a:cubicBezTo>
                  <a:cubicBezTo>
                    <a:pt x="230981" y="30872"/>
                    <a:pt x="223044" y="24125"/>
                    <a:pt x="207169" y="17378"/>
                  </a:cubicBezTo>
                  <a:cubicBezTo>
                    <a:pt x="191294" y="10631"/>
                    <a:pt x="171450" y="5869"/>
                    <a:pt x="154781" y="3091"/>
                  </a:cubicBezTo>
                  <a:cubicBezTo>
                    <a:pt x="138112" y="313"/>
                    <a:pt x="121443" y="-877"/>
                    <a:pt x="107156" y="710"/>
                  </a:cubicBezTo>
                  <a:cubicBezTo>
                    <a:pt x="92869" y="2297"/>
                    <a:pt x="80565" y="8251"/>
                    <a:pt x="69056" y="12616"/>
                  </a:cubicBezTo>
                  <a:cubicBezTo>
                    <a:pt x="57547" y="16981"/>
                    <a:pt x="46831" y="18966"/>
                    <a:pt x="38100" y="26903"/>
                  </a:cubicBezTo>
                  <a:cubicBezTo>
                    <a:pt x="29369" y="34840"/>
                    <a:pt x="22225" y="47938"/>
                    <a:pt x="16669" y="60241"/>
                  </a:cubicBezTo>
                  <a:cubicBezTo>
                    <a:pt x="11113" y="72544"/>
                    <a:pt x="7540" y="87228"/>
                    <a:pt x="4762" y="100722"/>
                  </a:cubicBezTo>
                  <a:cubicBezTo>
                    <a:pt x="1984" y="114216"/>
                    <a:pt x="0" y="127312"/>
                    <a:pt x="0" y="141203"/>
                  </a:cubicBezTo>
                  <a:cubicBezTo>
                    <a:pt x="0" y="155094"/>
                    <a:pt x="1190" y="171366"/>
                    <a:pt x="4762" y="184066"/>
                  </a:cubicBezTo>
                  <a:cubicBezTo>
                    <a:pt x="8334" y="196766"/>
                    <a:pt x="15081" y="205497"/>
                    <a:pt x="21431" y="217403"/>
                  </a:cubicBezTo>
                  <a:cubicBezTo>
                    <a:pt x="27781" y="229309"/>
                    <a:pt x="32543" y="242009"/>
                    <a:pt x="42862" y="255503"/>
                  </a:cubicBezTo>
                  <a:cubicBezTo>
                    <a:pt x="53181" y="268997"/>
                    <a:pt x="72231" y="286460"/>
                    <a:pt x="83343" y="298366"/>
                  </a:cubicBezTo>
                  <a:cubicBezTo>
                    <a:pt x="94455" y="310272"/>
                    <a:pt x="99615" y="317813"/>
                    <a:pt x="109537" y="326941"/>
                  </a:cubicBezTo>
                  <a:cubicBezTo>
                    <a:pt x="119459" y="336069"/>
                    <a:pt x="130572" y="345991"/>
                    <a:pt x="142875" y="353135"/>
                  </a:cubicBezTo>
                  <a:cubicBezTo>
                    <a:pt x="155178" y="360279"/>
                    <a:pt x="171450" y="365834"/>
                    <a:pt x="183356" y="369803"/>
                  </a:cubicBezTo>
                  <a:cubicBezTo>
                    <a:pt x="195262" y="373772"/>
                    <a:pt x="204787" y="375756"/>
                    <a:pt x="214312" y="376947"/>
                  </a:cubicBezTo>
                  <a:cubicBezTo>
                    <a:pt x="223837" y="378138"/>
                    <a:pt x="231775" y="377741"/>
                    <a:pt x="240506" y="376947"/>
                  </a:cubicBezTo>
                  <a:cubicBezTo>
                    <a:pt x="249237" y="376153"/>
                    <a:pt x="259953" y="374566"/>
                    <a:pt x="266700" y="372185"/>
                  </a:cubicBezTo>
                  <a:cubicBezTo>
                    <a:pt x="273447" y="369804"/>
                    <a:pt x="277415" y="367422"/>
                    <a:pt x="280987" y="362660"/>
                  </a:cubicBezTo>
                  <a:cubicBezTo>
                    <a:pt x="284559" y="357898"/>
                    <a:pt x="288131" y="350754"/>
                    <a:pt x="288131" y="343610"/>
                  </a:cubicBezTo>
                  <a:cubicBezTo>
                    <a:pt x="288131" y="336466"/>
                    <a:pt x="283368" y="327338"/>
                    <a:pt x="280987" y="319797"/>
                  </a:cubicBezTo>
                  <a:cubicBezTo>
                    <a:pt x="278606" y="312256"/>
                    <a:pt x="275034" y="304319"/>
                    <a:pt x="273844" y="298366"/>
                  </a:cubicBezTo>
                  <a:cubicBezTo>
                    <a:pt x="272653" y="292413"/>
                    <a:pt x="272257" y="288444"/>
                    <a:pt x="273844" y="284078"/>
                  </a:cubicBezTo>
                  <a:cubicBezTo>
                    <a:pt x="275431" y="279712"/>
                    <a:pt x="279797" y="274553"/>
                    <a:pt x="283369" y="272172"/>
                  </a:cubicBezTo>
                  <a:cubicBezTo>
                    <a:pt x="286941" y="269791"/>
                    <a:pt x="290909" y="270585"/>
                    <a:pt x="295275" y="269791"/>
                  </a:cubicBezTo>
                  <a:cubicBezTo>
                    <a:pt x="299640" y="268997"/>
                    <a:pt x="304403" y="267410"/>
                    <a:pt x="309562" y="267410"/>
                  </a:cubicBezTo>
                  <a:cubicBezTo>
                    <a:pt x="314721" y="267410"/>
                    <a:pt x="320675" y="268601"/>
                    <a:pt x="326231" y="269791"/>
                  </a:cubicBezTo>
                  <a:cubicBezTo>
                    <a:pt x="331787" y="270981"/>
                    <a:pt x="336153" y="274156"/>
                    <a:pt x="342900" y="274553"/>
                  </a:cubicBezTo>
                  <a:cubicBezTo>
                    <a:pt x="349647" y="274950"/>
                    <a:pt x="359965" y="274156"/>
                    <a:pt x="366712" y="272172"/>
                  </a:cubicBezTo>
                  <a:cubicBezTo>
                    <a:pt x="373459" y="270188"/>
                    <a:pt x="378619" y="268600"/>
                    <a:pt x="383381" y="262647"/>
                  </a:cubicBezTo>
                  <a:cubicBezTo>
                    <a:pt x="388143" y="256694"/>
                    <a:pt x="392906" y="244390"/>
                    <a:pt x="395287" y="236453"/>
                  </a:cubicBezTo>
                  <a:cubicBezTo>
                    <a:pt x="397668" y="228516"/>
                    <a:pt x="398859" y="223753"/>
                    <a:pt x="397669" y="215022"/>
                  </a:cubicBezTo>
                  <a:cubicBezTo>
                    <a:pt x="396479" y="206291"/>
                    <a:pt x="391716" y="193591"/>
                    <a:pt x="388144" y="184066"/>
                  </a:cubicBezTo>
                  <a:cubicBezTo>
                    <a:pt x="384572" y="174541"/>
                    <a:pt x="380603" y="165809"/>
                    <a:pt x="376237" y="157872"/>
                  </a:cubicBezTo>
                  <a:cubicBezTo>
                    <a:pt x="371871" y="149935"/>
                    <a:pt x="361950" y="136441"/>
                    <a:pt x="361950" y="136441"/>
                  </a:cubicBezTo>
                  <a:lnTo>
                    <a:pt x="321469" y="9357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1" name="Voľný tvar: obrazec 20">
              <a:extLst>
                <a:ext uri="{FF2B5EF4-FFF2-40B4-BE49-F238E27FC236}">
                  <a16:creationId xmlns:a16="http://schemas.microsoft.com/office/drawing/2014/main" id="{0CBFFC84-BBCB-4D14-A22B-09AAC32CF880}"/>
                </a:ext>
              </a:extLst>
            </p:cNvPr>
            <p:cNvSpPr/>
            <p:nvPr/>
          </p:nvSpPr>
          <p:spPr>
            <a:xfrm>
              <a:off x="7147899" y="1667119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3" name="Voľný tvar: obrazec 12">
              <a:extLst>
                <a:ext uri="{FF2B5EF4-FFF2-40B4-BE49-F238E27FC236}">
                  <a16:creationId xmlns:a16="http://schemas.microsoft.com/office/drawing/2014/main" id="{DAD4D22C-5661-429A-8ECB-535A53D79BA7}"/>
                </a:ext>
              </a:extLst>
            </p:cNvPr>
            <p:cNvSpPr/>
            <p:nvPr/>
          </p:nvSpPr>
          <p:spPr>
            <a:xfrm>
              <a:off x="8807553" y="1667452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6" name="Voľný tvar: obrazec 25">
              <a:extLst>
                <a:ext uri="{FF2B5EF4-FFF2-40B4-BE49-F238E27FC236}">
                  <a16:creationId xmlns:a16="http://schemas.microsoft.com/office/drawing/2014/main" id="{003BF33E-C2B5-4AD2-8010-E5CA4D7E61FF}"/>
                </a:ext>
              </a:extLst>
            </p:cNvPr>
            <p:cNvSpPr/>
            <p:nvPr/>
          </p:nvSpPr>
          <p:spPr>
            <a:xfrm>
              <a:off x="7141368" y="5148262"/>
              <a:ext cx="1172492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7" name="Voľný tvar: obrazec 26">
              <a:extLst>
                <a:ext uri="{FF2B5EF4-FFF2-40B4-BE49-F238E27FC236}">
                  <a16:creationId xmlns:a16="http://schemas.microsoft.com/office/drawing/2014/main" id="{75A64560-C6E3-464D-946D-BC5D9914D1F9}"/>
                </a:ext>
              </a:extLst>
            </p:cNvPr>
            <p:cNvSpPr/>
            <p:nvPr/>
          </p:nvSpPr>
          <p:spPr>
            <a:xfrm flipH="1">
              <a:off x="8470106" y="5148262"/>
              <a:ext cx="1162160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</p:grpSp>
      <p:sp>
        <p:nvSpPr>
          <p:cNvPr id="12" name="Ovál 11">
            <a:extLst>
              <a:ext uri="{FF2B5EF4-FFF2-40B4-BE49-F238E27FC236}">
                <a16:creationId xmlns:a16="http://schemas.microsoft.com/office/drawing/2014/main" id="{04F135BC-BDB6-406F-A882-8346591BDAEA}"/>
              </a:ext>
            </a:extLst>
          </p:cNvPr>
          <p:cNvSpPr/>
          <p:nvPr/>
        </p:nvSpPr>
        <p:spPr>
          <a:xfrm>
            <a:off x="10042789" y="177641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4" name="Ovál 43">
            <a:extLst>
              <a:ext uri="{FF2B5EF4-FFF2-40B4-BE49-F238E27FC236}">
                <a16:creationId xmlns:a16="http://schemas.microsoft.com/office/drawing/2014/main" id="{438266D5-F021-470C-909D-C8DB206C73DF}"/>
              </a:ext>
            </a:extLst>
          </p:cNvPr>
          <p:cNvSpPr/>
          <p:nvPr/>
        </p:nvSpPr>
        <p:spPr>
          <a:xfrm>
            <a:off x="8388367" y="177578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57" name="Voľný tvar: obrazec 56">
            <a:extLst>
              <a:ext uri="{FF2B5EF4-FFF2-40B4-BE49-F238E27FC236}">
                <a16:creationId xmlns:a16="http://schemas.microsoft.com/office/drawing/2014/main" id="{40D4308C-68A1-4CFF-989F-071F1D489257}"/>
              </a:ext>
            </a:extLst>
          </p:cNvPr>
          <p:cNvSpPr/>
          <p:nvPr/>
        </p:nvSpPr>
        <p:spPr>
          <a:xfrm>
            <a:off x="7966868" y="1946480"/>
            <a:ext cx="1297896" cy="3938587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97896" h="3938587">
                <a:moveTo>
                  <a:pt x="1297887" y="3938587"/>
                </a:moveTo>
                <a:cubicBezTo>
                  <a:pt x="1299193" y="3938818"/>
                  <a:pt x="1170271" y="3856396"/>
                  <a:pt x="1074739" y="3794714"/>
                </a:cubicBezTo>
                <a:cubicBezTo>
                  <a:pt x="976826" y="3730651"/>
                  <a:pt x="922340" y="3697082"/>
                  <a:pt x="848521" y="3644694"/>
                </a:cubicBezTo>
                <a:cubicBezTo>
                  <a:pt x="774702" y="3592307"/>
                  <a:pt x="722314" y="3539920"/>
                  <a:pt x="636589" y="3461339"/>
                </a:cubicBezTo>
                <a:cubicBezTo>
                  <a:pt x="548483" y="3377996"/>
                  <a:pt x="515146" y="3352993"/>
                  <a:pt x="469902" y="3285128"/>
                </a:cubicBezTo>
                <a:cubicBezTo>
                  <a:pt x="424658" y="3217263"/>
                  <a:pt x="373064" y="3135506"/>
                  <a:pt x="341314" y="3068435"/>
                </a:cubicBezTo>
                <a:cubicBezTo>
                  <a:pt x="309564" y="3001364"/>
                  <a:pt x="259955" y="2928736"/>
                  <a:pt x="227014" y="2837455"/>
                </a:cubicBezTo>
                <a:cubicBezTo>
                  <a:pt x="194073" y="2746174"/>
                  <a:pt x="107157" y="2554483"/>
                  <a:pt x="79376" y="2473124"/>
                </a:cubicBezTo>
                <a:cubicBezTo>
                  <a:pt x="51595" y="2391765"/>
                  <a:pt x="-1981" y="2261987"/>
                  <a:pt x="797" y="2218331"/>
                </a:cubicBezTo>
                <a:cubicBezTo>
                  <a:pt x="3575" y="2174675"/>
                  <a:pt x="-16667" y="2130224"/>
                  <a:pt x="50802" y="2096887"/>
                </a:cubicBezTo>
                <a:cubicBezTo>
                  <a:pt x="94970" y="2102278"/>
                  <a:pt x="130178" y="2141733"/>
                  <a:pt x="162722" y="2177849"/>
                </a:cubicBezTo>
                <a:cubicBezTo>
                  <a:pt x="204791" y="2206821"/>
                  <a:pt x="304802" y="2345727"/>
                  <a:pt x="324646" y="2335012"/>
                </a:cubicBezTo>
                <a:cubicBezTo>
                  <a:pt x="344490" y="2324297"/>
                  <a:pt x="250033" y="2170310"/>
                  <a:pt x="262733" y="2106413"/>
                </a:cubicBezTo>
                <a:cubicBezTo>
                  <a:pt x="298964" y="2049494"/>
                  <a:pt x="307978" y="2013148"/>
                  <a:pt x="369891" y="1961157"/>
                </a:cubicBezTo>
                <a:cubicBezTo>
                  <a:pt x="431804" y="1909166"/>
                  <a:pt x="497287" y="1851620"/>
                  <a:pt x="579440" y="1794470"/>
                </a:cubicBezTo>
                <a:lnTo>
                  <a:pt x="838997" y="1639690"/>
                </a:lnTo>
                <a:cubicBezTo>
                  <a:pt x="929881" y="1590875"/>
                  <a:pt x="1044974" y="1549600"/>
                  <a:pt x="1093790" y="1518247"/>
                </a:cubicBezTo>
                <a:cubicBezTo>
                  <a:pt x="1142606" y="1486894"/>
                  <a:pt x="1147764" y="1474194"/>
                  <a:pt x="1179514" y="1442047"/>
                </a:cubicBezTo>
                <a:cubicBezTo>
                  <a:pt x="1201739" y="1414663"/>
                  <a:pt x="1207296" y="1408710"/>
                  <a:pt x="1210471" y="1353942"/>
                </a:cubicBezTo>
                <a:cubicBezTo>
                  <a:pt x="1204121" y="1301555"/>
                  <a:pt x="1190228" y="1300761"/>
                  <a:pt x="1167606" y="1249167"/>
                </a:cubicBezTo>
                <a:cubicBezTo>
                  <a:pt x="1135459" y="1207098"/>
                  <a:pt x="1091804" y="1152330"/>
                  <a:pt x="1031876" y="1089624"/>
                </a:cubicBezTo>
                <a:cubicBezTo>
                  <a:pt x="971948" y="1026918"/>
                  <a:pt x="872333" y="922937"/>
                  <a:pt x="817564" y="868169"/>
                </a:cubicBezTo>
                <a:cubicBezTo>
                  <a:pt x="762795" y="813401"/>
                  <a:pt x="760414" y="809035"/>
                  <a:pt x="719933" y="763394"/>
                </a:cubicBezTo>
                <a:cubicBezTo>
                  <a:pt x="679452" y="717753"/>
                  <a:pt x="643733" y="665762"/>
                  <a:pt x="615158" y="634805"/>
                </a:cubicBezTo>
                <a:cubicBezTo>
                  <a:pt x="586583" y="603848"/>
                  <a:pt x="578250" y="609405"/>
                  <a:pt x="553247" y="599086"/>
                </a:cubicBezTo>
                <a:cubicBezTo>
                  <a:pt x="528244" y="588767"/>
                  <a:pt x="494623" y="588205"/>
                  <a:pt x="462758" y="582417"/>
                </a:cubicBezTo>
                <a:cubicBezTo>
                  <a:pt x="430893" y="576629"/>
                  <a:pt x="387176" y="561017"/>
                  <a:pt x="357296" y="547688"/>
                </a:cubicBezTo>
                <a:cubicBezTo>
                  <a:pt x="327416" y="534359"/>
                  <a:pt x="303321" y="517922"/>
                  <a:pt x="283477" y="502444"/>
                </a:cubicBezTo>
                <a:cubicBezTo>
                  <a:pt x="263633" y="486966"/>
                  <a:pt x="251727" y="473869"/>
                  <a:pt x="238233" y="454819"/>
                </a:cubicBezTo>
                <a:cubicBezTo>
                  <a:pt x="224739" y="435769"/>
                  <a:pt x="213230" y="411560"/>
                  <a:pt x="202514" y="388144"/>
                </a:cubicBezTo>
                <a:cubicBezTo>
                  <a:pt x="191798" y="364728"/>
                  <a:pt x="181479" y="338137"/>
                  <a:pt x="173939" y="314325"/>
                </a:cubicBezTo>
                <a:cubicBezTo>
                  <a:pt x="166399" y="290513"/>
                  <a:pt x="160446" y="265907"/>
                  <a:pt x="157271" y="245269"/>
                </a:cubicBezTo>
                <a:cubicBezTo>
                  <a:pt x="154096" y="224632"/>
                  <a:pt x="154095" y="207169"/>
                  <a:pt x="154889" y="190500"/>
                </a:cubicBezTo>
                <a:cubicBezTo>
                  <a:pt x="155683" y="173831"/>
                  <a:pt x="156874" y="167084"/>
                  <a:pt x="162033" y="145256"/>
                </a:cubicBezTo>
                <a:cubicBezTo>
                  <a:pt x="167192" y="123428"/>
                  <a:pt x="178305" y="80168"/>
                  <a:pt x="185846" y="59531"/>
                </a:cubicBezTo>
                <a:cubicBezTo>
                  <a:pt x="193387" y="38894"/>
                  <a:pt x="200927" y="31353"/>
                  <a:pt x="207277" y="21431"/>
                </a:cubicBezTo>
                <a:cubicBezTo>
                  <a:pt x="213627" y="11509"/>
                  <a:pt x="218786" y="3770"/>
                  <a:pt x="223946" y="0"/>
                </a:cubicBezTo>
              </a:path>
            </a:pathLst>
          </a:custGeom>
          <a:noFill/>
          <a:ln w="19050" cap="rnd">
            <a:solidFill>
              <a:srgbClr val="00B0F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59" name="Voľný tvar: obrazec 58">
            <a:extLst>
              <a:ext uri="{FF2B5EF4-FFF2-40B4-BE49-F238E27FC236}">
                <a16:creationId xmlns:a16="http://schemas.microsoft.com/office/drawing/2014/main" id="{9BCCCA94-AC06-4704-AC34-0228FFFC3A92}"/>
              </a:ext>
            </a:extLst>
          </p:cNvPr>
          <p:cNvSpPr/>
          <p:nvPr/>
        </p:nvSpPr>
        <p:spPr>
          <a:xfrm>
            <a:off x="8703190" y="1926274"/>
            <a:ext cx="2117396" cy="4617402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4937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949 w 2117396"/>
              <a:gd name="connsiteY0" fmla="*/ 0 h 4617402"/>
              <a:gd name="connsiteX1" fmla="*/ 164526 w 2117396"/>
              <a:gd name="connsiteY1" fmla="*/ 50004 h 4617402"/>
              <a:gd name="connsiteX2" fmla="*/ 183576 w 2117396"/>
              <a:gd name="connsiteY2" fmla="*/ 100009 h 4617402"/>
              <a:gd name="connsiteX3" fmla="*/ 200244 w 2117396"/>
              <a:gd name="connsiteY3" fmla="*/ 169067 h 4617402"/>
              <a:gd name="connsiteX4" fmla="*/ 205006 w 2117396"/>
              <a:gd name="connsiteY4" fmla="*/ 285748 h 4617402"/>
              <a:gd name="connsiteX5" fmla="*/ 183574 w 2117396"/>
              <a:gd name="connsiteY5" fmla="*/ 390523 h 4617402"/>
              <a:gd name="connsiteX6" fmla="*/ 128807 w 2117396"/>
              <a:gd name="connsiteY6" fmla="*/ 492917 h 4617402"/>
              <a:gd name="connsiteX7" fmla="*/ 47843 w 2117396"/>
              <a:gd name="connsiteY7" fmla="*/ 557212 h 4617402"/>
              <a:gd name="connsiteX8" fmla="*/ 218 w 2117396"/>
              <a:gd name="connsiteY8" fmla="*/ 602455 h 4617402"/>
              <a:gd name="connsiteX9" fmla="*/ 35937 w 2117396"/>
              <a:gd name="connsiteY9" fmla="*/ 716756 h 4617402"/>
              <a:gd name="connsiteX10" fmla="*/ 157447 w 2117396"/>
              <a:gd name="connsiteY10" fmla="*/ 852654 h 4617402"/>
              <a:gd name="connsiteX11" fmla="*/ 383665 w 2117396"/>
              <a:gd name="connsiteY11" fmla="*/ 1074110 h 4617402"/>
              <a:gd name="connsiteX12" fmla="*/ 583690 w 2117396"/>
              <a:gd name="connsiteY12" fmla="*/ 1257466 h 4617402"/>
              <a:gd name="connsiteX13" fmla="*/ 709891 w 2117396"/>
              <a:gd name="connsiteY13" fmla="*/ 1407476 h 4617402"/>
              <a:gd name="connsiteX14" fmla="*/ 952782 w 2117396"/>
              <a:gd name="connsiteY14" fmla="*/ 1588459 h 4617402"/>
              <a:gd name="connsiteX15" fmla="*/ 1288539 w 2117396"/>
              <a:gd name="connsiteY15" fmla="*/ 1783721 h 4617402"/>
              <a:gd name="connsiteX16" fmla="*/ 1498088 w 2117396"/>
              <a:gd name="connsiteY16" fmla="*/ 1933740 h 4617402"/>
              <a:gd name="connsiteX17" fmla="*/ 1600481 w 2117396"/>
              <a:gd name="connsiteY17" fmla="*/ 2017082 h 4617402"/>
              <a:gd name="connsiteX18" fmla="*/ 1650487 w 2117396"/>
              <a:gd name="connsiteY18" fmla="*/ 2107570 h 4617402"/>
              <a:gd name="connsiteX19" fmla="*/ 1667157 w 2117396"/>
              <a:gd name="connsiteY19" fmla="*/ 2207584 h 4617402"/>
              <a:gd name="connsiteX20" fmla="*/ 1648104 w 2117396"/>
              <a:gd name="connsiteY20" fmla="*/ 2321883 h 4617402"/>
              <a:gd name="connsiteX21" fmla="*/ 1760024 w 2117396"/>
              <a:gd name="connsiteY21" fmla="*/ 2195675 h 4617402"/>
              <a:gd name="connsiteX22" fmla="*/ 1824315 w 2117396"/>
              <a:gd name="connsiteY22" fmla="*/ 2129000 h 4617402"/>
              <a:gd name="connsiteX23" fmla="*/ 1883849 w 2117396"/>
              <a:gd name="connsiteY23" fmla="*/ 2069468 h 4617402"/>
              <a:gd name="connsiteX24" fmla="*/ 1940997 w 2117396"/>
              <a:gd name="connsiteY24" fmla="*/ 2048040 h 4617402"/>
              <a:gd name="connsiteX25" fmla="*/ 2024340 w 2117396"/>
              <a:gd name="connsiteY25" fmla="*/ 2052801 h 4617402"/>
              <a:gd name="connsiteX26" fmla="*/ 2100540 w 2117396"/>
              <a:gd name="connsiteY26" fmla="*/ 2126621 h 4617402"/>
              <a:gd name="connsiteX27" fmla="*/ 2117209 w 2117396"/>
              <a:gd name="connsiteY27" fmla="*/ 2276639 h 4617402"/>
              <a:gd name="connsiteX28" fmla="*/ 2091015 w 2117396"/>
              <a:gd name="connsiteY28" fmla="*/ 2479044 h 4617402"/>
              <a:gd name="connsiteX29" fmla="*/ 2012435 w 2117396"/>
              <a:gd name="connsiteY29" fmla="*/ 2748125 h 4617402"/>
              <a:gd name="connsiteX30" fmla="*/ 1829078 w 2117396"/>
              <a:gd name="connsiteY30" fmla="*/ 3195801 h 4617402"/>
              <a:gd name="connsiteX31" fmla="*/ 1660009 w 2117396"/>
              <a:gd name="connsiteY31" fmla="*/ 3517268 h 4617402"/>
              <a:gd name="connsiteX32" fmla="*/ 1519516 w 2117396"/>
              <a:gd name="connsiteY32" fmla="*/ 3817305 h 4617402"/>
              <a:gd name="connsiteX33" fmla="*/ 1450460 w 2117396"/>
              <a:gd name="connsiteY33" fmla="*/ 4017331 h 4617402"/>
              <a:gd name="connsiteX34" fmla="*/ 1409979 w 2117396"/>
              <a:gd name="connsiteY34" fmla="*/ 4231641 h 4617402"/>
              <a:gd name="connsiteX35" fmla="*/ 1405216 w 2117396"/>
              <a:gd name="connsiteY35" fmla="*/ 4460240 h 4617402"/>
              <a:gd name="connsiteX36" fmla="*/ 1417122 w 2117396"/>
              <a:gd name="connsiteY36" fmla="*/ 4617402 h 46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17396" h="4617402">
                <a:moveTo>
                  <a:pt x="135949" y="0"/>
                </a:moveTo>
                <a:cubicBezTo>
                  <a:pt x="135949" y="397"/>
                  <a:pt x="160160" y="34526"/>
                  <a:pt x="164526" y="50004"/>
                </a:cubicBezTo>
                <a:cubicBezTo>
                  <a:pt x="164526" y="50004"/>
                  <a:pt x="179211" y="84928"/>
                  <a:pt x="183576" y="100009"/>
                </a:cubicBezTo>
                <a:cubicBezTo>
                  <a:pt x="187941" y="115090"/>
                  <a:pt x="195879" y="134539"/>
                  <a:pt x="200244" y="169067"/>
                </a:cubicBezTo>
                <a:cubicBezTo>
                  <a:pt x="204609" y="203595"/>
                  <a:pt x="207784" y="248839"/>
                  <a:pt x="205006" y="285748"/>
                </a:cubicBezTo>
                <a:cubicBezTo>
                  <a:pt x="202228" y="322657"/>
                  <a:pt x="196274" y="355995"/>
                  <a:pt x="183574" y="390523"/>
                </a:cubicBezTo>
                <a:cubicBezTo>
                  <a:pt x="170874" y="425051"/>
                  <a:pt x="151429" y="465136"/>
                  <a:pt x="128807" y="492917"/>
                </a:cubicBezTo>
                <a:cubicBezTo>
                  <a:pt x="106185" y="520698"/>
                  <a:pt x="69275" y="538956"/>
                  <a:pt x="47843" y="557212"/>
                </a:cubicBezTo>
                <a:cubicBezTo>
                  <a:pt x="26412" y="575468"/>
                  <a:pt x="2202" y="575864"/>
                  <a:pt x="218" y="602455"/>
                </a:cubicBezTo>
                <a:cubicBezTo>
                  <a:pt x="-1766" y="629046"/>
                  <a:pt x="9732" y="675056"/>
                  <a:pt x="35937" y="716756"/>
                </a:cubicBezTo>
                <a:cubicBezTo>
                  <a:pt x="62142" y="758456"/>
                  <a:pt x="156441" y="851627"/>
                  <a:pt x="157447" y="852654"/>
                </a:cubicBezTo>
                <a:cubicBezTo>
                  <a:pt x="178095" y="874907"/>
                  <a:pt x="383169" y="1074606"/>
                  <a:pt x="383665" y="1074110"/>
                </a:cubicBezTo>
                <a:cubicBezTo>
                  <a:pt x="419780" y="1111813"/>
                  <a:pt x="585675" y="1256474"/>
                  <a:pt x="583690" y="1257466"/>
                </a:cubicBezTo>
                <a:cubicBezTo>
                  <a:pt x="624964" y="1295961"/>
                  <a:pt x="656313" y="1360645"/>
                  <a:pt x="709891" y="1407476"/>
                </a:cubicBezTo>
                <a:cubicBezTo>
                  <a:pt x="763469" y="1454307"/>
                  <a:pt x="843244" y="1508686"/>
                  <a:pt x="952782" y="1588459"/>
                </a:cubicBezTo>
                <a:cubicBezTo>
                  <a:pt x="1010329" y="1630528"/>
                  <a:pt x="1288043" y="1781737"/>
                  <a:pt x="1288539" y="1783721"/>
                </a:cubicBezTo>
                <a:cubicBezTo>
                  <a:pt x="1344895" y="1813090"/>
                  <a:pt x="1496600" y="1932748"/>
                  <a:pt x="1498088" y="1933740"/>
                </a:cubicBezTo>
                <a:cubicBezTo>
                  <a:pt x="1544919" y="1967077"/>
                  <a:pt x="1600481" y="2016090"/>
                  <a:pt x="1600481" y="2017082"/>
                </a:cubicBezTo>
                <a:cubicBezTo>
                  <a:pt x="1621118" y="2037322"/>
                  <a:pt x="1650487" y="2106578"/>
                  <a:pt x="1650487" y="2107570"/>
                </a:cubicBezTo>
                <a:cubicBezTo>
                  <a:pt x="1660409" y="2125826"/>
                  <a:pt x="1666661" y="2204607"/>
                  <a:pt x="1667157" y="2207584"/>
                </a:cubicBezTo>
                <a:cubicBezTo>
                  <a:pt x="1667554" y="2223062"/>
                  <a:pt x="1649593" y="2321883"/>
                  <a:pt x="1648104" y="2321883"/>
                </a:cubicBezTo>
                <a:cubicBezTo>
                  <a:pt x="1643738" y="2335773"/>
                  <a:pt x="1730656" y="2227822"/>
                  <a:pt x="1760024" y="2195675"/>
                </a:cubicBezTo>
                <a:cubicBezTo>
                  <a:pt x="1789392" y="2163528"/>
                  <a:pt x="1812806" y="2144875"/>
                  <a:pt x="1824315" y="2129000"/>
                </a:cubicBezTo>
                <a:cubicBezTo>
                  <a:pt x="1835824" y="2113125"/>
                  <a:pt x="1864402" y="2082961"/>
                  <a:pt x="1883849" y="2069468"/>
                </a:cubicBezTo>
                <a:cubicBezTo>
                  <a:pt x="1903296" y="2055975"/>
                  <a:pt x="1909247" y="2052405"/>
                  <a:pt x="1940997" y="2048040"/>
                </a:cubicBezTo>
                <a:cubicBezTo>
                  <a:pt x="1979890" y="2043675"/>
                  <a:pt x="1997750" y="2039704"/>
                  <a:pt x="2024340" y="2052801"/>
                </a:cubicBezTo>
                <a:cubicBezTo>
                  <a:pt x="2050930" y="2065898"/>
                  <a:pt x="2085062" y="2089315"/>
                  <a:pt x="2100540" y="2126621"/>
                </a:cubicBezTo>
                <a:cubicBezTo>
                  <a:pt x="2116018" y="2163927"/>
                  <a:pt x="2115225" y="2276639"/>
                  <a:pt x="2117209" y="2276639"/>
                </a:cubicBezTo>
                <a:cubicBezTo>
                  <a:pt x="2119987" y="2302039"/>
                  <a:pt x="2091015" y="2478548"/>
                  <a:pt x="2091015" y="2479044"/>
                </a:cubicBezTo>
                <a:cubicBezTo>
                  <a:pt x="2087046" y="2513175"/>
                  <a:pt x="2011939" y="2747629"/>
                  <a:pt x="2012435" y="2748125"/>
                </a:cubicBezTo>
                <a:cubicBezTo>
                  <a:pt x="1999735" y="2792575"/>
                  <a:pt x="1828582" y="3196297"/>
                  <a:pt x="1829078" y="3195801"/>
                </a:cubicBezTo>
                <a:cubicBezTo>
                  <a:pt x="1796534" y="3276367"/>
                  <a:pt x="1661497" y="3515780"/>
                  <a:pt x="1660009" y="3517268"/>
                </a:cubicBezTo>
                <a:cubicBezTo>
                  <a:pt x="1630640" y="3570052"/>
                  <a:pt x="1521004" y="3818297"/>
                  <a:pt x="1519516" y="3817305"/>
                </a:cubicBezTo>
                <a:cubicBezTo>
                  <a:pt x="1496101" y="3868105"/>
                  <a:pt x="1450460" y="4016339"/>
                  <a:pt x="1450460" y="4017331"/>
                </a:cubicBezTo>
                <a:cubicBezTo>
                  <a:pt x="1438157" y="4051859"/>
                  <a:pt x="1410971" y="4230153"/>
                  <a:pt x="1409979" y="4231641"/>
                </a:cubicBezTo>
                <a:cubicBezTo>
                  <a:pt x="1403629" y="4266962"/>
                  <a:pt x="1404720" y="4460736"/>
                  <a:pt x="1405216" y="4460240"/>
                </a:cubicBezTo>
                <a:cubicBezTo>
                  <a:pt x="1402835" y="4499133"/>
                  <a:pt x="1419106" y="4616410"/>
                  <a:pt x="1417122" y="4617402"/>
                </a:cubicBezTo>
              </a:path>
            </a:pathLst>
          </a:custGeom>
          <a:noFill/>
          <a:ln w="19050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0" name="Voľný tvar: obrazec 59">
            <a:extLst>
              <a:ext uri="{FF2B5EF4-FFF2-40B4-BE49-F238E27FC236}">
                <a16:creationId xmlns:a16="http://schemas.microsoft.com/office/drawing/2014/main" id="{5AC692D2-41F7-4B0D-8235-8B35BD297E33}"/>
              </a:ext>
            </a:extLst>
          </p:cNvPr>
          <p:cNvSpPr/>
          <p:nvPr/>
        </p:nvSpPr>
        <p:spPr>
          <a:xfrm flipH="1">
            <a:off x="9449852" y="1939887"/>
            <a:ext cx="1297896" cy="394573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26327 w 1297896"/>
              <a:gd name="connsiteY35" fmla="*/ 30956 h 3938587"/>
              <a:gd name="connsiteX36" fmla="*/ 223946 w 1297896"/>
              <a:gd name="connsiteY36" fmla="*/ 0 h 3938587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3467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97896" h="3945731">
                <a:moveTo>
                  <a:pt x="1297887" y="3945731"/>
                </a:moveTo>
                <a:cubicBezTo>
                  <a:pt x="1299193" y="3945962"/>
                  <a:pt x="1170271" y="3863540"/>
                  <a:pt x="1074739" y="3801858"/>
                </a:cubicBezTo>
                <a:cubicBezTo>
                  <a:pt x="976826" y="3737795"/>
                  <a:pt x="922340" y="3704226"/>
                  <a:pt x="848521" y="3651838"/>
                </a:cubicBezTo>
                <a:cubicBezTo>
                  <a:pt x="774702" y="3599451"/>
                  <a:pt x="722314" y="3547064"/>
                  <a:pt x="636589" y="3468483"/>
                </a:cubicBezTo>
                <a:cubicBezTo>
                  <a:pt x="548483" y="3385140"/>
                  <a:pt x="515146" y="3360137"/>
                  <a:pt x="469902" y="3292272"/>
                </a:cubicBezTo>
                <a:cubicBezTo>
                  <a:pt x="424658" y="3224407"/>
                  <a:pt x="373064" y="3142650"/>
                  <a:pt x="341314" y="3075579"/>
                </a:cubicBezTo>
                <a:cubicBezTo>
                  <a:pt x="309564" y="3008508"/>
                  <a:pt x="259955" y="2935880"/>
                  <a:pt x="227014" y="2844599"/>
                </a:cubicBezTo>
                <a:cubicBezTo>
                  <a:pt x="194073" y="2753318"/>
                  <a:pt x="107157" y="2561627"/>
                  <a:pt x="79376" y="2480268"/>
                </a:cubicBezTo>
                <a:cubicBezTo>
                  <a:pt x="51595" y="2398909"/>
                  <a:pt x="-1981" y="2269131"/>
                  <a:pt x="797" y="2225475"/>
                </a:cubicBezTo>
                <a:cubicBezTo>
                  <a:pt x="3575" y="2181819"/>
                  <a:pt x="-16667" y="2137368"/>
                  <a:pt x="50802" y="2104031"/>
                </a:cubicBezTo>
                <a:cubicBezTo>
                  <a:pt x="94970" y="2109422"/>
                  <a:pt x="130178" y="2148877"/>
                  <a:pt x="162722" y="2184993"/>
                </a:cubicBezTo>
                <a:cubicBezTo>
                  <a:pt x="204791" y="2213965"/>
                  <a:pt x="304802" y="2352871"/>
                  <a:pt x="324646" y="2342156"/>
                </a:cubicBezTo>
                <a:cubicBezTo>
                  <a:pt x="344490" y="2331441"/>
                  <a:pt x="250033" y="2177454"/>
                  <a:pt x="262733" y="2113557"/>
                </a:cubicBezTo>
                <a:cubicBezTo>
                  <a:pt x="298964" y="2056638"/>
                  <a:pt x="307978" y="2020292"/>
                  <a:pt x="369891" y="1968301"/>
                </a:cubicBezTo>
                <a:cubicBezTo>
                  <a:pt x="431804" y="1916310"/>
                  <a:pt x="497287" y="1858764"/>
                  <a:pt x="579440" y="1801614"/>
                </a:cubicBezTo>
                <a:lnTo>
                  <a:pt x="838997" y="1646834"/>
                </a:lnTo>
                <a:cubicBezTo>
                  <a:pt x="929881" y="1598019"/>
                  <a:pt x="1044974" y="1556744"/>
                  <a:pt x="1093790" y="1525391"/>
                </a:cubicBezTo>
                <a:cubicBezTo>
                  <a:pt x="1142606" y="1494038"/>
                  <a:pt x="1147764" y="1481338"/>
                  <a:pt x="1179514" y="1449191"/>
                </a:cubicBezTo>
                <a:cubicBezTo>
                  <a:pt x="1201739" y="1421807"/>
                  <a:pt x="1207296" y="1415854"/>
                  <a:pt x="1210471" y="1361086"/>
                </a:cubicBezTo>
                <a:cubicBezTo>
                  <a:pt x="1204121" y="1308699"/>
                  <a:pt x="1190228" y="1307905"/>
                  <a:pt x="1167606" y="1256311"/>
                </a:cubicBezTo>
                <a:cubicBezTo>
                  <a:pt x="1135459" y="1214242"/>
                  <a:pt x="1091804" y="1159474"/>
                  <a:pt x="1031876" y="1096768"/>
                </a:cubicBezTo>
                <a:cubicBezTo>
                  <a:pt x="971948" y="1034062"/>
                  <a:pt x="872333" y="930081"/>
                  <a:pt x="817564" y="875313"/>
                </a:cubicBezTo>
                <a:cubicBezTo>
                  <a:pt x="762795" y="820545"/>
                  <a:pt x="760414" y="816179"/>
                  <a:pt x="719933" y="770538"/>
                </a:cubicBezTo>
                <a:cubicBezTo>
                  <a:pt x="679452" y="724897"/>
                  <a:pt x="643733" y="672906"/>
                  <a:pt x="615158" y="641949"/>
                </a:cubicBezTo>
                <a:cubicBezTo>
                  <a:pt x="586583" y="610992"/>
                  <a:pt x="578250" y="616549"/>
                  <a:pt x="553247" y="606230"/>
                </a:cubicBezTo>
                <a:cubicBezTo>
                  <a:pt x="528244" y="595911"/>
                  <a:pt x="494623" y="595349"/>
                  <a:pt x="462758" y="589561"/>
                </a:cubicBezTo>
                <a:cubicBezTo>
                  <a:pt x="430893" y="583773"/>
                  <a:pt x="387176" y="568161"/>
                  <a:pt x="357296" y="554832"/>
                </a:cubicBezTo>
                <a:cubicBezTo>
                  <a:pt x="327416" y="541503"/>
                  <a:pt x="303321" y="525066"/>
                  <a:pt x="283477" y="509588"/>
                </a:cubicBezTo>
                <a:cubicBezTo>
                  <a:pt x="263633" y="494110"/>
                  <a:pt x="251727" y="481013"/>
                  <a:pt x="238233" y="461963"/>
                </a:cubicBezTo>
                <a:cubicBezTo>
                  <a:pt x="224739" y="442913"/>
                  <a:pt x="212436" y="418704"/>
                  <a:pt x="202514" y="395288"/>
                </a:cubicBezTo>
                <a:cubicBezTo>
                  <a:pt x="192592" y="371872"/>
                  <a:pt x="183464" y="345281"/>
                  <a:pt x="178702" y="321469"/>
                </a:cubicBezTo>
                <a:cubicBezTo>
                  <a:pt x="173940" y="297657"/>
                  <a:pt x="174337" y="273050"/>
                  <a:pt x="173940" y="252413"/>
                </a:cubicBezTo>
                <a:cubicBezTo>
                  <a:pt x="173543" y="231776"/>
                  <a:pt x="174733" y="215900"/>
                  <a:pt x="176321" y="197644"/>
                </a:cubicBezTo>
                <a:cubicBezTo>
                  <a:pt x="177909" y="179388"/>
                  <a:pt x="179895" y="161925"/>
                  <a:pt x="183467" y="142875"/>
                </a:cubicBezTo>
                <a:cubicBezTo>
                  <a:pt x="187039" y="123825"/>
                  <a:pt x="192593" y="100411"/>
                  <a:pt x="197752" y="83345"/>
                </a:cubicBezTo>
                <a:cubicBezTo>
                  <a:pt x="202911" y="66279"/>
                  <a:pt x="208071" y="54372"/>
                  <a:pt x="214421" y="40481"/>
                </a:cubicBezTo>
                <a:cubicBezTo>
                  <a:pt x="220771" y="26590"/>
                  <a:pt x="230691" y="3770"/>
                  <a:pt x="235851" y="0"/>
                </a:cubicBezTo>
              </a:path>
            </a:pathLst>
          </a:custGeom>
          <a:noFill/>
          <a:ln w="19050" cap="rnd">
            <a:solidFill>
              <a:srgbClr val="FF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4" name="Voľný tvar: obrazec 63">
            <a:extLst>
              <a:ext uri="{FF2B5EF4-FFF2-40B4-BE49-F238E27FC236}">
                <a16:creationId xmlns:a16="http://schemas.microsoft.com/office/drawing/2014/main" id="{40E0935E-B7AE-4014-9687-73BF36D77908}"/>
              </a:ext>
            </a:extLst>
          </p:cNvPr>
          <p:cNvSpPr/>
          <p:nvPr/>
        </p:nvSpPr>
        <p:spPr>
          <a:xfrm flipH="1">
            <a:off x="7900043" y="1911996"/>
            <a:ext cx="2117560" cy="463407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3976 w 2117327"/>
              <a:gd name="connsiteY6" fmla="*/ 497680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78978 w 2117562"/>
              <a:gd name="connsiteY5" fmla="*/ 390523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71836 w 2117562"/>
              <a:gd name="connsiteY1" fmla="*/ 42861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43259 w 2117562"/>
              <a:gd name="connsiteY0" fmla="*/ 0 h 4624546"/>
              <a:gd name="connsiteX1" fmla="*/ 171836 w 2117562"/>
              <a:gd name="connsiteY1" fmla="*/ 50005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24546"/>
              <a:gd name="connsiteX1" fmla="*/ 181361 w 2117562"/>
              <a:gd name="connsiteY1" fmla="*/ 47623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02792 w 2117562"/>
              <a:gd name="connsiteY2" fmla="*/ 104772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93265 w 2117562"/>
              <a:gd name="connsiteY5" fmla="*/ 433385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17562" h="4634071">
                <a:moveTo>
                  <a:pt x="143259" y="0"/>
                </a:moveTo>
                <a:cubicBezTo>
                  <a:pt x="143259" y="397"/>
                  <a:pt x="176995" y="41670"/>
                  <a:pt x="181361" y="57148"/>
                </a:cubicBezTo>
                <a:cubicBezTo>
                  <a:pt x="181361" y="57148"/>
                  <a:pt x="207952" y="106360"/>
                  <a:pt x="212317" y="121441"/>
                </a:cubicBezTo>
                <a:cubicBezTo>
                  <a:pt x="216682" y="136522"/>
                  <a:pt x="227001" y="158351"/>
                  <a:pt x="231366" y="192879"/>
                </a:cubicBezTo>
                <a:cubicBezTo>
                  <a:pt x="235731" y="227407"/>
                  <a:pt x="237715" y="267096"/>
                  <a:pt x="231365" y="307180"/>
                </a:cubicBezTo>
                <a:cubicBezTo>
                  <a:pt x="225015" y="347264"/>
                  <a:pt x="210727" y="398460"/>
                  <a:pt x="193265" y="433385"/>
                </a:cubicBezTo>
                <a:cubicBezTo>
                  <a:pt x="175803" y="468310"/>
                  <a:pt x="150008" y="493314"/>
                  <a:pt x="126592" y="516730"/>
                </a:cubicBezTo>
                <a:cubicBezTo>
                  <a:pt x="103176" y="540146"/>
                  <a:pt x="73806" y="556815"/>
                  <a:pt x="52771" y="573881"/>
                </a:cubicBezTo>
                <a:cubicBezTo>
                  <a:pt x="31736" y="590947"/>
                  <a:pt x="3162" y="592533"/>
                  <a:pt x="384" y="619124"/>
                </a:cubicBezTo>
                <a:cubicBezTo>
                  <a:pt x="-2394" y="645715"/>
                  <a:pt x="9898" y="691725"/>
                  <a:pt x="36103" y="733425"/>
                </a:cubicBezTo>
                <a:cubicBezTo>
                  <a:pt x="62308" y="775125"/>
                  <a:pt x="156607" y="868296"/>
                  <a:pt x="157613" y="869323"/>
                </a:cubicBezTo>
                <a:cubicBezTo>
                  <a:pt x="178261" y="891576"/>
                  <a:pt x="383335" y="1091275"/>
                  <a:pt x="383831" y="1090779"/>
                </a:cubicBezTo>
                <a:cubicBezTo>
                  <a:pt x="419946" y="1128482"/>
                  <a:pt x="585841" y="1273143"/>
                  <a:pt x="583856" y="1274135"/>
                </a:cubicBezTo>
                <a:cubicBezTo>
                  <a:pt x="625130" y="1312630"/>
                  <a:pt x="656479" y="1377314"/>
                  <a:pt x="710057" y="1424145"/>
                </a:cubicBezTo>
                <a:cubicBezTo>
                  <a:pt x="763635" y="1470976"/>
                  <a:pt x="843410" y="1525355"/>
                  <a:pt x="952948" y="1605128"/>
                </a:cubicBezTo>
                <a:cubicBezTo>
                  <a:pt x="1010495" y="1647197"/>
                  <a:pt x="1288209" y="1798406"/>
                  <a:pt x="1288705" y="1800390"/>
                </a:cubicBezTo>
                <a:cubicBezTo>
                  <a:pt x="1345061" y="1829759"/>
                  <a:pt x="1496766" y="1949417"/>
                  <a:pt x="1498254" y="1950409"/>
                </a:cubicBezTo>
                <a:cubicBezTo>
                  <a:pt x="1545085" y="1983746"/>
                  <a:pt x="1600647" y="2032759"/>
                  <a:pt x="1600647" y="2033751"/>
                </a:cubicBezTo>
                <a:cubicBezTo>
                  <a:pt x="1621284" y="2053991"/>
                  <a:pt x="1650653" y="2123247"/>
                  <a:pt x="1650653" y="2124239"/>
                </a:cubicBezTo>
                <a:cubicBezTo>
                  <a:pt x="1660575" y="2142495"/>
                  <a:pt x="1666827" y="2221276"/>
                  <a:pt x="1667323" y="2224253"/>
                </a:cubicBezTo>
                <a:cubicBezTo>
                  <a:pt x="1667720" y="2239731"/>
                  <a:pt x="1649759" y="2338552"/>
                  <a:pt x="1648270" y="2338552"/>
                </a:cubicBezTo>
                <a:cubicBezTo>
                  <a:pt x="1643904" y="2352442"/>
                  <a:pt x="1730822" y="2244491"/>
                  <a:pt x="1760190" y="2212344"/>
                </a:cubicBezTo>
                <a:cubicBezTo>
                  <a:pt x="1789558" y="2180197"/>
                  <a:pt x="1812972" y="2161544"/>
                  <a:pt x="1824481" y="2145669"/>
                </a:cubicBezTo>
                <a:cubicBezTo>
                  <a:pt x="1835990" y="2129794"/>
                  <a:pt x="1864568" y="2099630"/>
                  <a:pt x="1884015" y="2086137"/>
                </a:cubicBezTo>
                <a:cubicBezTo>
                  <a:pt x="1903462" y="2072644"/>
                  <a:pt x="1909413" y="2069074"/>
                  <a:pt x="1941163" y="2064709"/>
                </a:cubicBezTo>
                <a:cubicBezTo>
                  <a:pt x="1980056" y="2060344"/>
                  <a:pt x="1997916" y="2056373"/>
                  <a:pt x="2024506" y="2069470"/>
                </a:cubicBezTo>
                <a:cubicBezTo>
                  <a:pt x="2051096" y="2082567"/>
                  <a:pt x="2085228" y="2105984"/>
                  <a:pt x="2100706" y="2143290"/>
                </a:cubicBezTo>
                <a:cubicBezTo>
                  <a:pt x="2116184" y="2180596"/>
                  <a:pt x="2115391" y="2293308"/>
                  <a:pt x="2117375" y="2293308"/>
                </a:cubicBezTo>
                <a:cubicBezTo>
                  <a:pt x="2120153" y="2318708"/>
                  <a:pt x="2091181" y="2495217"/>
                  <a:pt x="2091181" y="2495713"/>
                </a:cubicBezTo>
                <a:cubicBezTo>
                  <a:pt x="2087212" y="2529844"/>
                  <a:pt x="2012105" y="2764298"/>
                  <a:pt x="2012601" y="2764794"/>
                </a:cubicBezTo>
                <a:cubicBezTo>
                  <a:pt x="1999901" y="2809244"/>
                  <a:pt x="1828748" y="3212966"/>
                  <a:pt x="1829244" y="3212470"/>
                </a:cubicBezTo>
                <a:cubicBezTo>
                  <a:pt x="1796700" y="3293036"/>
                  <a:pt x="1661663" y="3532449"/>
                  <a:pt x="1660175" y="3533937"/>
                </a:cubicBezTo>
                <a:cubicBezTo>
                  <a:pt x="1630806" y="3586721"/>
                  <a:pt x="1521170" y="3834966"/>
                  <a:pt x="1519682" y="3833974"/>
                </a:cubicBezTo>
                <a:cubicBezTo>
                  <a:pt x="1496267" y="3884774"/>
                  <a:pt x="1450626" y="4033008"/>
                  <a:pt x="1450626" y="4034000"/>
                </a:cubicBezTo>
                <a:cubicBezTo>
                  <a:pt x="1438323" y="4068528"/>
                  <a:pt x="1411137" y="4246822"/>
                  <a:pt x="1410145" y="4248310"/>
                </a:cubicBezTo>
                <a:cubicBezTo>
                  <a:pt x="1403795" y="4283631"/>
                  <a:pt x="1404886" y="4477405"/>
                  <a:pt x="1405382" y="4476909"/>
                </a:cubicBezTo>
                <a:cubicBezTo>
                  <a:pt x="1403001" y="4515802"/>
                  <a:pt x="1419272" y="4633079"/>
                  <a:pt x="1417288" y="4634071"/>
                </a:cubicBezTo>
              </a:path>
            </a:pathLst>
          </a:custGeom>
          <a:noFill/>
          <a:ln w="19050" cap="rnd">
            <a:solidFill>
              <a:schemeClr val="accent1">
                <a:lumMod val="7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6" name="Rovná spojnica 5">
            <a:extLst>
              <a:ext uri="{FF2B5EF4-FFF2-40B4-BE49-F238E27FC236}">
                <a16:creationId xmlns:a16="http://schemas.microsoft.com/office/drawing/2014/main" id="{300EE200-DE33-447B-9238-2B1DFA503161}"/>
              </a:ext>
            </a:extLst>
          </p:cNvPr>
          <p:cNvCxnSpPr>
            <a:cxnSpLocks/>
            <a:stCxn id="74" idx="15"/>
          </p:cNvCxnSpPr>
          <p:nvPr/>
        </p:nvCxnSpPr>
        <p:spPr>
          <a:xfrm>
            <a:off x="10172755" y="853529"/>
            <a:ext cx="9978" cy="1678084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Voľný tvar: obrazec 72">
            <a:extLst>
              <a:ext uri="{FF2B5EF4-FFF2-40B4-BE49-F238E27FC236}">
                <a16:creationId xmlns:a16="http://schemas.microsoft.com/office/drawing/2014/main" id="{8F88CEE0-EA93-4EFB-9B73-4C30DB9F972C}"/>
              </a:ext>
            </a:extLst>
          </p:cNvPr>
          <p:cNvSpPr/>
          <p:nvPr/>
        </p:nvSpPr>
        <p:spPr>
          <a:xfrm flipH="1">
            <a:off x="10169150" y="851570"/>
            <a:ext cx="448966" cy="546484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48865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54 h 546475"/>
              <a:gd name="connsiteX1" fmla="*/ 575072 w 770468"/>
              <a:gd name="connsiteY1" fmla="*/ 435786 h 546475"/>
              <a:gd name="connsiteX2" fmla="*/ 629840 w 770468"/>
              <a:gd name="connsiteY2" fmla="*/ 411973 h 546475"/>
              <a:gd name="connsiteX3" fmla="*/ 686990 w 770468"/>
              <a:gd name="connsiteY3" fmla="*/ 383398 h 546475"/>
              <a:gd name="connsiteX4" fmla="*/ 732234 w 770468"/>
              <a:gd name="connsiteY4" fmla="*/ 342917 h 546475"/>
              <a:gd name="connsiteX5" fmla="*/ 753665 w 770468"/>
              <a:gd name="connsiteY5" fmla="*/ 314342 h 546475"/>
              <a:gd name="connsiteX6" fmla="*/ 765572 w 770468"/>
              <a:gd name="connsiteY6" fmla="*/ 271479 h 546475"/>
              <a:gd name="connsiteX7" fmla="*/ 770334 w 770468"/>
              <a:gd name="connsiteY7" fmla="*/ 219092 h 546475"/>
              <a:gd name="connsiteX8" fmla="*/ 767953 w 770468"/>
              <a:gd name="connsiteY8" fmla="*/ 166704 h 546475"/>
              <a:gd name="connsiteX9" fmla="*/ 756047 w 770468"/>
              <a:gd name="connsiteY9" fmla="*/ 133367 h 546475"/>
              <a:gd name="connsiteX10" fmla="*/ 722709 w 770468"/>
              <a:gd name="connsiteY10" fmla="*/ 88123 h 546475"/>
              <a:gd name="connsiteX11" fmla="*/ 677465 w 770468"/>
              <a:gd name="connsiteY11" fmla="*/ 59548 h 546475"/>
              <a:gd name="connsiteX12" fmla="*/ 629840 w 770468"/>
              <a:gd name="connsiteY12" fmla="*/ 38117 h 546475"/>
              <a:gd name="connsiteX13" fmla="*/ 570309 w 770468"/>
              <a:gd name="connsiteY13" fmla="*/ 19067 h 546475"/>
              <a:gd name="connsiteX14" fmla="*/ 448865 w 770468"/>
              <a:gd name="connsiteY14" fmla="*/ 4779 h 546475"/>
              <a:gd name="connsiteX15" fmla="*/ 410765 w 770468"/>
              <a:gd name="connsiteY15" fmla="*/ 17 h 546475"/>
              <a:gd name="connsiteX16" fmla="*/ 315515 w 770468"/>
              <a:gd name="connsiteY16" fmla="*/ 7161 h 546475"/>
              <a:gd name="connsiteX17" fmla="*/ 232172 w 770468"/>
              <a:gd name="connsiteY17" fmla="*/ 21448 h 546475"/>
              <a:gd name="connsiteX18" fmla="*/ 160734 w 770468"/>
              <a:gd name="connsiteY18" fmla="*/ 42879 h 546475"/>
              <a:gd name="connsiteX19" fmla="*/ 103584 w 770468"/>
              <a:gd name="connsiteY19" fmla="*/ 66692 h 546475"/>
              <a:gd name="connsiteX20" fmla="*/ 51197 w 770468"/>
              <a:gd name="connsiteY20" fmla="*/ 111936 h 546475"/>
              <a:gd name="connsiteX21" fmla="*/ 10715 w 770468"/>
              <a:gd name="connsiteY21" fmla="*/ 180992 h 546475"/>
              <a:gd name="connsiteX22" fmla="*/ 1190 w 770468"/>
              <a:gd name="connsiteY22" fmla="*/ 235761 h 546475"/>
              <a:gd name="connsiteX23" fmla="*/ 1190 w 770468"/>
              <a:gd name="connsiteY23" fmla="*/ 300054 h 546475"/>
              <a:gd name="connsiteX24" fmla="*/ 10715 w 770468"/>
              <a:gd name="connsiteY24" fmla="*/ 350061 h 546475"/>
              <a:gd name="connsiteX25" fmla="*/ 25003 w 770468"/>
              <a:gd name="connsiteY25" fmla="*/ 392923 h 546475"/>
              <a:gd name="connsiteX26" fmla="*/ 44053 w 770468"/>
              <a:gd name="connsiteY26" fmla="*/ 428642 h 546475"/>
              <a:gd name="connsiteX27" fmla="*/ 75008 w 770468"/>
              <a:gd name="connsiteY27" fmla="*/ 469123 h 546475"/>
              <a:gd name="connsiteX28" fmla="*/ 117872 w 770468"/>
              <a:gd name="connsiteY28" fmla="*/ 504842 h 546475"/>
              <a:gd name="connsiteX29" fmla="*/ 148828 w 770468"/>
              <a:gd name="connsiteY29" fmla="*/ 521511 h 546475"/>
              <a:gd name="connsiteX30" fmla="*/ 191690 w 770468"/>
              <a:gd name="connsiteY30" fmla="*/ 533417 h 546475"/>
              <a:gd name="connsiteX31" fmla="*/ 236934 w 770468"/>
              <a:gd name="connsiteY31" fmla="*/ 542942 h 546475"/>
              <a:gd name="connsiteX32" fmla="*/ 282178 w 770468"/>
              <a:gd name="connsiteY32" fmla="*/ 545323 h 546475"/>
              <a:gd name="connsiteX33" fmla="*/ 332184 w 770468"/>
              <a:gd name="connsiteY33" fmla="*/ 545323 h 546475"/>
              <a:gd name="connsiteX34" fmla="*/ 375046 w 770468"/>
              <a:gd name="connsiteY34" fmla="*/ 531036 h 546475"/>
              <a:gd name="connsiteX35" fmla="*/ 422672 w 770468"/>
              <a:gd name="connsiteY35" fmla="*/ 509604 h 546475"/>
              <a:gd name="connsiteX36" fmla="*/ 470297 w 770468"/>
              <a:gd name="connsiteY36" fmla="*/ 478648 h 546475"/>
              <a:gd name="connsiteX37" fmla="*/ 520304 w 770468"/>
              <a:gd name="connsiteY37" fmla="*/ 452454 h 546475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22672 w 770468"/>
              <a:gd name="connsiteY35" fmla="*/ 525643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41722 w 770468"/>
              <a:gd name="connsiteY36" fmla="*/ 506593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37" fmla="*/ 520304 w 770468"/>
              <a:gd name="connsiteY37" fmla="*/ 468493 h 562514"/>
              <a:gd name="connsiteX0" fmla="*/ 429816 w 770468"/>
              <a:gd name="connsiteY0" fmla="*/ 516118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0" fmla="*/ 429816 w 770468"/>
              <a:gd name="connsiteY0" fmla="*/ 516118 h 562514"/>
              <a:gd name="connsiteX1" fmla="*/ 629840 w 770468"/>
              <a:gd name="connsiteY1" fmla="*/ 428012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77465 w 770468"/>
              <a:gd name="connsiteY9" fmla="*/ 75587 h 562514"/>
              <a:gd name="connsiteX10" fmla="*/ 629840 w 770468"/>
              <a:gd name="connsiteY10" fmla="*/ 54156 h 562514"/>
              <a:gd name="connsiteX11" fmla="*/ 451246 w 770468"/>
              <a:gd name="connsiteY11" fmla="*/ 277993 h 562514"/>
              <a:gd name="connsiteX12" fmla="*/ 448865 w 770468"/>
              <a:gd name="connsiteY12" fmla="*/ 20818 h 562514"/>
              <a:gd name="connsiteX13" fmla="*/ 410765 w 770468"/>
              <a:gd name="connsiteY13" fmla="*/ 16056 h 562514"/>
              <a:gd name="connsiteX14" fmla="*/ 315515 w 770468"/>
              <a:gd name="connsiteY14" fmla="*/ 23200 h 562514"/>
              <a:gd name="connsiteX15" fmla="*/ 232172 w 770468"/>
              <a:gd name="connsiteY15" fmla="*/ 37487 h 562514"/>
              <a:gd name="connsiteX16" fmla="*/ 160734 w 770468"/>
              <a:gd name="connsiteY16" fmla="*/ 58918 h 562514"/>
              <a:gd name="connsiteX17" fmla="*/ 103584 w 770468"/>
              <a:gd name="connsiteY17" fmla="*/ 82731 h 562514"/>
              <a:gd name="connsiteX18" fmla="*/ 51197 w 770468"/>
              <a:gd name="connsiteY18" fmla="*/ 127975 h 562514"/>
              <a:gd name="connsiteX19" fmla="*/ 10715 w 770468"/>
              <a:gd name="connsiteY19" fmla="*/ 197031 h 562514"/>
              <a:gd name="connsiteX20" fmla="*/ 1190 w 770468"/>
              <a:gd name="connsiteY20" fmla="*/ 251800 h 562514"/>
              <a:gd name="connsiteX21" fmla="*/ 1190 w 770468"/>
              <a:gd name="connsiteY21" fmla="*/ 316093 h 562514"/>
              <a:gd name="connsiteX22" fmla="*/ 10715 w 770468"/>
              <a:gd name="connsiteY22" fmla="*/ 366100 h 562514"/>
              <a:gd name="connsiteX23" fmla="*/ 25003 w 770468"/>
              <a:gd name="connsiteY23" fmla="*/ 408962 h 562514"/>
              <a:gd name="connsiteX24" fmla="*/ 44053 w 770468"/>
              <a:gd name="connsiteY24" fmla="*/ 444681 h 562514"/>
              <a:gd name="connsiteX25" fmla="*/ 75008 w 770468"/>
              <a:gd name="connsiteY25" fmla="*/ 485162 h 562514"/>
              <a:gd name="connsiteX26" fmla="*/ 117872 w 770468"/>
              <a:gd name="connsiteY26" fmla="*/ 520881 h 562514"/>
              <a:gd name="connsiteX27" fmla="*/ 148828 w 770468"/>
              <a:gd name="connsiteY27" fmla="*/ 537550 h 562514"/>
              <a:gd name="connsiteX28" fmla="*/ 191690 w 770468"/>
              <a:gd name="connsiteY28" fmla="*/ 549456 h 562514"/>
              <a:gd name="connsiteX29" fmla="*/ 236934 w 770468"/>
              <a:gd name="connsiteY29" fmla="*/ 558981 h 562514"/>
              <a:gd name="connsiteX30" fmla="*/ 282178 w 770468"/>
              <a:gd name="connsiteY30" fmla="*/ 561362 h 562514"/>
              <a:gd name="connsiteX31" fmla="*/ 332184 w 770468"/>
              <a:gd name="connsiteY31" fmla="*/ 561362 h 562514"/>
              <a:gd name="connsiteX32" fmla="*/ 375046 w 770468"/>
              <a:gd name="connsiteY32" fmla="*/ 547075 h 562514"/>
              <a:gd name="connsiteX33" fmla="*/ 410766 w 770468"/>
              <a:gd name="connsiteY33" fmla="*/ 528024 h 562514"/>
              <a:gd name="connsiteX34" fmla="*/ 429816 w 770468"/>
              <a:gd name="connsiteY34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29840 w 770468"/>
              <a:gd name="connsiteY9" fmla="*/ 54156 h 562514"/>
              <a:gd name="connsiteX10" fmla="*/ 451246 w 770468"/>
              <a:gd name="connsiteY10" fmla="*/ 277993 h 562514"/>
              <a:gd name="connsiteX11" fmla="*/ 448865 w 770468"/>
              <a:gd name="connsiteY11" fmla="*/ 20818 h 562514"/>
              <a:gd name="connsiteX12" fmla="*/ 410765 w 770468"/>
              <a:gd name="connsiteY12" fmla="*/ 16056 h 562514"/>
              <a:gd name="connsiteX13" fmla="*/ 315515 w 770468"/>
              <a:gd name="connsiteY13" fmla="*/ 23200 h 562514"/>
              <a:gd name="connsiteX14" fmla="*/ 232172 w 770468"/>
              <a:gd name="connsiteY14" fmla="*/ 37487 h 562514"/>
              <a:gd name="connsiteX15" fmla="*/ 160734 w 770468"/>
              <a:gd name="connsiteY15" fmla="*/ 58918 h 562514"/>
              <a:gd name="connsiteX16" fmla="*/ 103584 w 770468"/>
              <a:gd name="connsiteY16" fmla="*/ 82731 h 562514"/>
              <a:gd name="connsiteX17" fmla="*/ 51197 w 770468"/>
              <a:gd name="connsiteY17" fmla="*/ 127975 h 562514"/>
              <a:gd name="connsiteX18" fmla="*/ 10715 w 770468"/>
              <a:gd name="connsiteY18" fmla="*/ 197031 h 562514"/>
              <a:gd name="connsiteX19" fmla="*/ 1190 w 770468"/>
              <a:gd name="connsiteY19" fmla="*/ 251800 h 562514"/>
              <a:gd name="connsiteX20" fmla="*/ 1190 w 770468"/>
              <a:gd name="connsiteY20" fmla="*/ 316093 h 562514"/>
              <a:gd name="connsiteX21" fmla="*/ 10715 w 770468"/>
              <a:gd name="connsiteY21" fmla="*/ 366100 h 562514"/>
              <a:gd name="connsiteX22" fmla="*/ 25003 w 770468"/>
              <a:gd name="connsiteY22" fmla="*/ 408962 h 562514"/>
              <a:gd name="connsiteX23" fmla="*/ 44053 w 770468"/>
              <a:gd name="connsiteY23" fmla="*/ 444681 h 562514"/>
              <a:gd name="connsiteX24" fmla="*/ 75008 w 770468"/>
              <a:gd name="connsiteY24" fmla="*/ 485162 h 562514"/>
              <a:gd name="connsiteX25" fmla="*/ 117872 w 770468"/>
              <a:gd name="connsiteY25" fmla="*/ 520881 h 562514"/>
              <a:gd name="connsiteX26" fmla="*/ 148828 w 770468"/>
              <a:gd name="connsiteY26" fmla="*/ 537550 h 562514"/>
              <a:gd name="connsiteX27" fmla="*/ 191690 w 770468"/>
              <a:gd name="connsiteY27" fmla="*/ 549456 h 562514"/>
              <a:gd name="connsiteX28" fmla="*/ 236934 w 770468"/>
              <a:gd name="connsiteY28" fmla="*/ 558981 h 562514"/>
              <a:gd name="connsiteX29" fmla="*/ 282178 w 770468"/>
              <a:gd name="connsiteY29" fmla="*/ 561362 h 562514"/>
              <a:gd name="connsiteX30" fmla="*/ 332184 w 770468"/>
              <a:gd name="connsiteY30" fmla="*/ 561362 h 562514"/>
              <a:gd name="connsiteX31" fmla="*/ 375046 w 770468"/>
              <a:gd name="connsiteY31" fmla="*/ 547075 h 562514"/>
              <a:gd name="connsiteX32" fmla="*/ 410766 w 770468"/>
              <a:gd name="connsiteY32" fmla="*/ 528024 h 562514"/>
              <a:gd name="connsiteX33" fmla="*/ 429816 w 770468"/>
              <a:gd name="connsiteY33" fmla="*/ 516118 h 562514"/>
              <a:gd name="connsiteX0" fmla="*/ 429816 w 779113"/>
              <a:gd name="connsiteY0" fmla="*/ 516118 h 562514"/>
              <a:gd name="connsiteX1" fmla="*/ 441722 w 779113"/>
              <a:gd name="connsiteY1" fmla="*/ 304188 h 562514"/>
              <a:gd name="connsiteX2" fmla="*/ 732234 w 779113"/>
              <a:gd name="connsiteY2" fmla="*/ 358956 h 562514"/>
              <a:gd name="connsiteX3" fmla="*/ 753665 w 779113"/>
              <a:gd name="connsiteY3" fmla="*/ 330381 h 562514"/>
              <a:gd name="connsiteX4" fmla="*/ 765572 w 779113"/>
              <a:gd name="connsiteY4" fmla="*/ 287518 h 562514"/>
              <a:gd name="connsiteX5" fmla="*/ 770334 w 779113"/>
              <a:gd name="connsiteY5" fmla="*/ 235131 h 562514"/>
              <a:gd name="connsiteX6" fmla="*/ 767953 w 779113"/>
              <a:gd name="connsiteY6" fmla="*/ 182743 h 562514"/>
              <a:gd name="connsiteX7" fmla="*/ 629840 w 779113"/>
              <a:gd name="connsiteY7" fmla="*/ 173219 h 562514"/>
              <a:gd name="connsiteX8" fmla="*/ 722709 w 779113"/>
              <a:gd name="connsiteY8" fmla="*/ 104162 h 562514"/>
              <a:gd name="connsiteX9" fmla="*/ 629840 w 779113"/>
              <a:gd name="connsiteY9" fmla="*/ 54156 h 562514"/>
              <a:gd name="connsiteX10" fmla="*/ 451246 w 779113"/>
              <a:gd name="connsiteY10" fmla="*/ 277993 h 562514"/>
              <a:gd name="connsiteX11" fmla="*/ 448865 w 779113"/>
              <a:gd name="connsiteY11" fmla="*/ 20818 h 562514"/>
              <a:gd name="connsiteX12" fmla="*/ 410765 w 779113"/>
              <a:gd name="connsiteY12" fmla="*/ 16056 h 562514"/>
              <a:gd name="connsiteX13" fmla="*/ 315515 w 779113"/>
              <a:gd name="connsiteY13" fmla="*/ 23200 h 562514"/>
              <a:gd name="connsiteX14" fmla="*/ 232172 w 779113"/>
              <a:gd name="connsiteY14" fmla="*/ 37487 h 562514"/>
              <a:gd name="connsiteX15" fmla="*/ 160734 w 779113"/>
              <a:gd name="connsiteY15" fmla="*/ 58918 h 562514"/>
              <a:gd name="connsiteX16" fmla="*/ 103584 w 779113"/>
              <a:gd name="connsiteY16" fmla="*/ 82731 h 562514"/>
              <a:gd name="connsiteX17" fmla="*/ 51197 w 779113"/>
              <a:gd name="connsiteY17" fmla="*/ 127975 h 562514"/>
              <a:gd name="connsiteX18" fmla="*/ 10715 w 779113"/>
              <a:gd name="connsiteY18" fmla="*/ 197031 h 562514"/>
              <a:gd name="connsiteX19" fmla="*/ 1190 w 779113"/>
              <a:gd name="connsiteY19" fmla="*/ 251800 h 562514"/>
              <a:gd name="connsiteX20" fmla="*/ 1190 w 779113"/>
              <a:gd name="connsiteY20" fmla="*/ 316093 h 562514"/>
              <a:gd name="connsiteX21" fmla="*/ 10715 w 779113"/>
              <a:gd name="connsiteY21" fmla="*/ 366100 h 562514"/>
              <a:gd name="connsiteX22" fmla="*/ 25003 w 779113"/>
              <a:gd name="connsiteY22" fmla="*/ 408962 h 562514"/>
              <a:gd name="connsiteX23" fmla="*/ 44053 w 779113"/>
              <a:gd name="connsiteY23" fmla="*/ 444681 h 562514"/>
              <a:gd name="connsiteX24" fmla="*/ 75008 w 779113"/>
              <a:gd name="connsiteY24" fmla="*/ 485162 h 562514"/>
              <a:gd name="connsiteX25" fmla="*/ 117872 w 779113"/>
              <a:gd name="connsiteY25" fmla="*/ 520881 h 562514"/>
              <a:gd name="connsiteX26" fmla="*/ 148828 w 779113"/>
              <a:gd name="connsiteY26" fmla="*/ 537550 h 562514"/>
              <a:gd name="connsiteX27" fmla="*/ 191690 w 779113"/>
              <a:gd name="connsiteY27" fmla="*/ 549456 h 562514"/>
              <a:gd name="connsiteX28" fmla="*/ 236934 w 779113"/>
              <a:gd name="connsiteY28" fmla="*/ 558981 h 562514"/>
              <a:gd name="connsiteX29" fmla="*/ 282178 w 779113"/>
              <a:gd name="connsiteY29" fmla="*/ 561362 h 562514"/>
              <a:gd name="connsiteX30" fmla="*/ 332184 w 779113"/>
              <a:gd name="connsiteY30" fmla="*/ 561362 h 562514"/>
              <a:gd name="connsiteX31" fmla="*/ 375046 w 779113"/>
              <a:gd name="connsiteY31" fmla="*/ 547075 h 562514"/>
              <a:gd name="connsiteX32" fmla="*/ 410766 w 779113"/>
              <a:gd name="connsiteY32" fmla="*/ 528024 h 562514"/>
              <a:gd name="connsiteX33" fmla="*/ 429816 w 779113"/>
              <a:gd name="connsiteY33" fmla="*/ 516118 h 562514"/>
              <a:gd name="connsiteX0" fmla="*/ 429816 w 786906"/>
              <a:gd name="connsiteY0" fmla="*/ 516118 h 562514"/>
              <a:gd name="connsiteX1" fmla="*/ 441722 w 786906"/>
              <a:gd name="connsiteY1" fmla="*/ 304188 h 562514"/>
              <a:gd name="connsiteX2" fmla="*/ 732234 w 786906"/>
              <a:gd name="connsiteY2" fmla="*/ 358956 h 562514"/>
              <a:gd name="connsiteX3" fmla="*/ 753665 w 786906"/>
              <a:gd name="connsiteY3" fmla="*/ 330381 h 562514"/>
              <a:gd name="connsiteX4" fmla="*/ 625079 w 786906"/>
              <a:gd name="connsiteY4" fmla="*/ 261324 h 562514"/>
              <a:gd name="connsiteX5" fmla="*/ 770334 w 786906"/>
              <a:gd name="connsiteY5" fmla="*/ 235131 h 562514"/>
              <a:gd name="connsiteX6" fmla="*/ 767953 w 786906"/>
              <a:gd name="connsiteY6" fmla="*/ 182743 h 562514"/>
              <a:gd name="connsiteX7" fmla="*/ 629840 w 786906"/>
              <a:gd name="connsiteY7" fmla="*/ 173219 h 562514"/>
              <a:gd name="connsiteX8" fmla="*/ 722709 w 786906"/>
              <a:gd name="connsiteY8" fmla="*/ 104162 h 562514"/>
              <a:gd name="connsiteX9" fmla="*/ 629840 w 786906"/>
              <a:gd name="connsiteY9" fmla="*/ 54156 h 562514"/>
              <a:gd name="connsiteX10" fmla="*/ 451246 w 786906"/>
              <a:gd name="connsiteY10" fmla="*/ 277993 h 562514"/>
              <a:gd name="connsiteX11" fmla="*/ 448865 w 786906"/>
              <a:gd name="connsiteY11" fmla="*/ 20818 h 562514"/>
              <a:gd name="connsiteX12" fmla="*/ 410765 w 786906"/>
              <a:gd name="connsiteY12" fmla="*/ 16056 h 562514"/>
              <a:gd name="connsiteX13" fmla="*/ 315515 w 786906"/>
              <a:gd name="connsiteY13" fmla="*/ 23200 h 562514"/>
              <a:gd name="connsiteX14" fmla="*/ 232172 w 786906"/>
              <a:gd name="connsiteY14" fmla="*/ 37487 h 562514"/>
              <a:gd name="connsiteX15" fmla="*/ 160734 w 786906"/>
              <a:gd name="connsiteY15" fmla="*/ 58918 h 562514"/>
              <a:gd name="connsiteX16" fmla="*/ 103584 w 786906"/>
              <a:gd name="connsiteY16" fmla="*/ 82731 h 562514"/>
              <a:gd name="connsiteX17" fmla="*/ 51197 w 786906"/>
              <a:gd name="connsiteY17" fmla="*/ 127975 h 562514"/>
              <a:gd name="connsiteX18" fmla="*/ 10715 w 786906"/>
              <a:gd name="connsiteY18" fmla="*/ 197031 h 562514"/>
              <a:gd name="connsiteX19" fmla="*/ 1190 w 786906"/>
              <a:gd name="connsiteY19" fmla="*/ 251800 h 562514"/>
              <a:gd name="connsiteX20" fmla="*/ 1190 w 786906"/>
              <a:gd name="connsiteY20" fmla="*/ 316093 h 562514"/>
              <a:gd name="connsiteX21" fmla="*/ 10715 w 786906"/>
              <a:gd name="connsiteY21" fmla="*/ 366100 h 562514"/>
              <a:gd name="connsiteX22" fmla="*/ 25003 w 786906"/>
              <a:gd name="connsiteY22" fmla="*/ 408962 h 562514"/>
              <a:gd name="connsiteX23" fmla="*/ 44053 w 786906"/>
              <a:gd name="connsiteY23" fmla="*/ 444681 h 562514"/>
              <a:gd name="connsiteX24" fmla="*/ 75008 w 786906"/>
              <a:gd name="connsiteY24" fmla="*/ 485162 h 562514"/>
              <a:gd name="connsiteX25" fmla="*/ 117872 w 786906"/>
              <a:gd name="connsiteY25" fmla="*/ 520881 h 562514"/>
              <a:gd name="connsiteX26" fmla="*/ 148828 w 786906"/>
              <a:gd name="connsiteY26" fmla="*/ 537550 h 562514"/>
              <a:gd name="connsiteX27" fmla="*/ 191690 w 786906"/>
              <a:gd name="connsiteY27" fmla="*/ 549456 h 562514"/>
              <a:gd name="connsiteX28" fmla="*/ 236934 w 786906"/>
              <a:gd name="connsiteY28" fmla="*/ 558981 h 562514"/>
              <a:gd name="connsiteX29" fmla="*/ 282178 w 786906"/>
              <a:gd name="connsiteY29" fmla="*/ 561362 h 562514"/>
              <a:gd name="connsiteX30" fmla="*/ 332184 w 786906"/>
              <a:gd name="connsiteY30" fmla="*/ 561362 h 562514"/>
              <a:gd name="connsiteX31" fmla="*/ 375046 w 786906"/>
              <a:gd name="connsiteY31" fmla="*/ 547075 h 562514"/>
              <a:gd name="connsiteX32" fmla="*/ 410766 w 786906"/>
              <a:gd name="connsiteY32" fmla="*/ 528024 h 562514"/>
              <a:gd name="connsiteX33" fmla="*/ 429816 w 786906"/>
              <a:gd name="connsiteY33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67953 w 769247"/>
              <a:gd name="connsiteY5" fmla="*/ 182743 h 562514"/>
              <a:gd name="connsiteX6" fmla="*/ 629840 w 769247"/>
              <a:gd name="connsiteY6" fmla="*/ 173219 h 562514"/>
              <a:gd name="connsiteX7" fmla="*/ 722709 w 769247"/>
              <a:gd name="connsiteY7" fmla="*/ 104162 h 562514"/>
              <a:gd name="connsiteX8" fmla="*/ 629840 w 769247"/>
              <a:gd name="connsiteY8" fmla="*/ 54156 h 562514"/>
              <a:gd name="connsiteX9" fmla="*/ 451246 w 769247"/>
              <a:gd name="connsiteY9" fmla="*/ 277993 h 562514"/>
              <a:gd name="connsiteX10" fmla="*/ 448865 w 769247"/>
              <a:gd name="connsiteY10" fmla="*/ 20818 h 562514"/>
              <a:gd name="connsiteX11" fmla="*/ 410765 w 769247"/>
              <a:gd name="connsiteY11" fmla="*/ 16056 h 562514"/>
              <a:gd name="connsiteX12" fmla="*/ 315515 w 769247"/>
              <a:gd name="connsiteY12" fmla="*/ 23200 h 562514"/>
              <a:gd name="connsiteX13" fmla="*/ 232172 w 769247"/>
              <a:gd name="connsiteY13" fmla="*/ 37487 h 562514"/>
              <a:gd name="connsiteX14" fmla="*/ 160734 w 769247"/>
              <a:gd name="connsiteY14" fmla="*/ 58918 h 562514"/>
              <a:gd name="connsiteX15" fmla="*/ 103584 w 769247"/>
              <a:gd name="connsiteY15" fmla="*/ 82731 h 562514"/>
              <a:gd name="connsiteX16" fmla="*/ 51197 w 769247"/>
              <a:gd name="connsiteY16" fmla="*/ 127975 h 562514"/>
              <a:gd name="connsiteX17" fmla="*/ 10715 w 769247"/>
              <a:gd name="connsiteY17" fmla="*/ 197031 h 562514"/>
              <a:gd name="connsiteX18" fmla="*/ 1190 w 769247"/>
              <a:gd name="connsiteY18" fmla="*/ 251800 h 562514"/>
              <a:gd name="connsiteX19" fmla="*/ 1190 w 769247"/>
              <a:gd name="connsiteY19" fmla="*/ 316093 h 562514"/>
              <a:gd name="connsiteX20" fmla="*/ 10715 w 769247"/>
              <a:gd name="connsiteY20" fmla="*/ 366100 h 562514"/>
              <a:gd name="connsiteX21" fmla="*/ 25003 w 769247"/>
              <a:gd name="connsiteY21" fmla="*/ 408962 h 562514"/>
              <a:gd name="connsiteX22" fmla="*/ 44053 w 769247"/>
              <a:gd name="connsiteY22" fmla="*/ 444681 h 562514"/>
              <a:gd name="connsiteX23" fmla="*/ 75008 w 769247"/>
              <a:gd name="connsiteY23" fmla="*/ 485162 h 562514"/>
              <a:gd name="connsiteX24" fmla="*/ 117872 w 769247"/>
              <a:gd name="connsiteY24" fmla="*/ 520881 h 562514"/>
              <a:gd name="connsiteX25" fmla="*/ 148828 w 769247"/>
              <a:gd name="connsiteY25" fmla="*/ 537550 h 562514"/>
              <a:gd name="connsiteX26" fmla="*/ 191690 w 769247"/>
              <a:gd name="connsiteY26" fmla="*/ 549456 h 562514"/>
              <a:gd name="connsiteX27" fmla="*/ 236934 w 769247"/>
              <a:gd name="connsiteY27" fmla="*/ 558981 h 562514"/>
              <a:gd name="connsiteX28" fmla="*/ 282178 w 769247"/>
              <a:gd name="connsiteY28" fmla="*/ 561362 h 562514"/>
              <a:gd name="connsiteX29" fmla="*/ 332184 w 769247"/>
              <a:gd name="connsiteY29" fmla="*/ 561362 h 562514"/>
              <a:gd name="connsiteX30" fmla="*/ 375046 w 769247"/>
              <a:gd name="connsiteY30" fmla="*/ 547075 h 562514"/>
              <a:gd name="connsiteX31" fmla="*/ 410766 w 769247"/>
              <a:gd name="connsiteY31" fmla="*/ 528024 h 562514"/>
              <a:gd name="connsiteX32" fmla="*/ 429816 w 769247"/>
              <a:gd name="connsiteY32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173219 h 562514"/>
              <a:gd name="connsiteX6" fmla="*/ 722709 w 769247"/>
              <a:gd name="connsiteY6" fmla="*/ 104162 h 562514"/>
              <a:gd name="connsiteX7" fmla="*/ 629840 w 769247"/>
              <a:gd name="connsiteY7" fmla="*/ 54156 h 562514"/>
              <a:gd name="connsiteX8" fmla="*/ 451246 w 769247"/>
              <a:gd name="connsiteY8" fmla="*/ 277993 h 562514"/>
              <a:gd name="connsiteX9" fmla="*/ 448865 w 769247"/>
              <a:gd name="connsiteY9" fmla="*/ 20818 h 562514"/>
              <a:gd name="connsiteX10" fmla="*/ 410765 w 769247"/>
              <a:gd name="connsiteY10" fmla="*/ 16056 h 562514"/>
              <a:gd name="connsiteX11" fmla="*/ 315515 w 769247"/>
              <a:gd name="connsiteY11" fmla="*/ 23200 h 562514"/>
              <a:gd name="connsiteX12" fmla="*/ 232172 w 769247"/>
              <a:gd name="connsiteY12" fmla="*/ 37487 h 562514"/>
              <a:gd name="connsiteX13" fmla="*/ 160734 w 769247"/>
              <a:gd name="connsiteY13" fmla="*/ 58918 h 562514"/>
              <a:gd name="connsiteX14" fmla="*/ 103584 w 769247"/>
              <a:gd name="connsiteY14" fmla="*/ 82731 h 562514"/>
              <a:gd name="connsiteX15" fmla="*/ 51197 w 769247"/>
              <a:gd name="connsiteY15" fmla="*/ 127975 h 562514"/>
              <a:gd name="connsiteX16" fmla="*/ 10715 w 769247"/>
              <a:gd name="connsiteY16" fmla="*/ 197031 h 562514"/>
              <a:gd name="connsiteX17" fmla="*/ 1190 w 769247"/>
              <a:gd name="connsiteY17" fmla="*/ 251800 h 562514"/>
              <a:gd name="connsiteX18" fmla="*/ 1190 w 769247"/>
              <a:gd name="connsiteY18" fmla="*/ 316093 h 562514"/>
              <a:gd name="connsiteX19" fmla="*/ 10715 w 769247"/>
              <a:gd name="connsiteY19" fmla="*/ 366100 h 562514"/>
              <a:gd name="connsiteX20" fmla="*/ 25003 w 769247"/>
              <a:gd name="connsiteY20" fmla="*/ 408962 h 562514"/>
              <a:gd name="connsiteX21" fmla="*/ 44053 w 769247"/>
              <a:gd name="connsiteY21" fmla="*/ 444681 h 562514"/>
              <a:gd name="connsiteX22" fmla="*/ 75008 w 769247"/>
              <a:gd name="connsiteY22" fmla="*/ 485162 h 562514"/>
              <a:gd name="connsiteX23" fmla="*/ 117872 w 769247"/>
              <a:gd name="connsiteY23" fmla="*/ 520881 h 562514"/>
              <a:gd name="connsiteX24" fmla="*/ 148828 w 769247"/>
              <a:gd name="connsiteY24" fmla="*/ 537550 h 562514"/>
              <a:gd name="connsiteX25" fmla="*/ 191690 w 769247"/>
              <a:gd name="connsiteY25" fmla="*/ 549456 h 562514"/>
              <a:gd name="connsiteX26" fmla="*/ 236934 w 769247"/>
              <a:gd name="connsiteY26" fmla="*/ 558981 h 562514"/>
              <a:gd name="connsiteX27" fmla="*/ 282178 w 769247"/>
              <a:gd name="connsiteY27" fmla="*/ 561362 h 562514"/>
              <a:gd name="connsiteX28" fmla="*/ 332184 w 769247"/>
              <a:gd name="connsiteY28" fmla="*/ 561362 h 562514"/>
              <a:gd name="connsiteX29" fmla="*/ 375046 w 769247"/>
              <a:gd name="connsiteY29" fmla="*/ 547075 h 562514"/>
              <a:gd name="connsiteX30" fmla="*/ 410766 w 769247"/>
              <a:gd name="connsiteY30" fmla="*/ 528024 h 562514"/>
              <a:gd name="connsiteX31" fmla="*/ 429816 w 769247"/>
              <a:gd name="connsiteY31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54156 h 562514"/>
              <a:gd name="connsiteX6" fmla="*/ 451246 w 769247"/>
              <a:gd name="connsiteY6" fmla="*/ 277993 h 562514"/>
              <a:gd name="connsiteX7" fmla="*/ 448865 w 769247"/>
              <a:gd name="connsiteY7" fmla="*/ 20818 h 562514"/>
              <a:gd name="connsiteX8" fmla="*/ 410765 w 769247"/>
              <a:gd name="connsiteY8" fmla="*/ 16056 h 562514"/>
              <a:gd name="connsiteX9" fmla="*/ 315515 w 769247"/>
              <a:gd name="connsiteY9" fmla="*/ 23200 h 562514"/>
              <a:gd name="connsiteX10" fmla="*/ 232172 w 769247"/>
              <a:gd name="connsiteY10" fmla="*/ 37487 h 562514"/>
              <a:gd name="connsiteX11" fmla="*/ 160734 w 769247"/>
              <a:gd name="connsiteY11" fmla="*/ 58918 h 562514"/>
              <a:gd name="connsiteX12" fmla="*/ 103584 w 769247"/>
              <a:gd name="connsiteY12" fmla="*/ 82731 h 562514"/>
              <a:gd name="connsiteX13" fmla="*/ 51197 w 769247"/>
              <a:gd name="connsiteY13" fmla="*/ 127975 h 562514"/>
              <a:gd name="connsiteX14" fmla="*/ 10715 w 769247"/>
              <a:gd name="connsiteY14" fmla="*/ 197031 h 562514"/>
              <a:gd name="connsiteX15" fmla="*/ 1190 w 769247"/>
              <a:gd name="connsiteY15" fmla="*/ 251800 h 562514"/>
              <a:gd name="connsiteX16" fmla="*/ 1190 w 769247"/>
              <a:gd name="connsiteY16" fmla="*/ 316093 h 562514"/>
              <a:gd name="connsiteX17" fmla="*/ 10715 w 769247"/>
              <a:gd name="connsiteY17" fmla="*/ 366100 h 562514"/>
              <a:gd name="connsiteX18" fmla="*/ 25003 w 769247"/>
              <a:gd name="connsiteY18" fmla="*/ 408962 h 562514"/>
              <a:gd name="connsiteX19" fmla="*/ 44053 w 769247"/>
              <a:gd name="connsiteY19" fmla="*/ 444681 h 562514"/>
              <a:gd name="connsiteX20" fmla="*/ 75008 w 769247"/>
              <a:gd name="connsiteY20" fmla="*/ 485162 h 562514"/>
              <a:gd name="connsiteX21" fmla="*/ 117872 w 769247"/>
              <a:gd name="connsiteY21" fmla="*/ 520881 h 562514"/>
              <a:gd name="connsiteX22" fmla="*/ 148828 w 769247"/>
              <a:gd name="connsiteY22" fmla="*/ 537550 h 562514"/>
              <a:gd name="connsiteX23" fmla="*/ 191690 w 769247"/>
              <a:gd name="connsiteY23" fmla="*/ 549456 h 562514"/>
              <a:gd name="connsiteX24" fmla="*/ 236934 w 769247"/>
              <a:gd name="connsiteY24" fmla="*/ 558981 h 562514"/>
              <a:gd name="connsiteX25" fmla="*/ 282178 w 769247"/>
              <a:gd name="connsiteY25" fmla="*/ 561362 h 562514"/>
              <a:gd name="connsiteX26" fmla="*/ 332184 w 769247"/>
              <a:gd name="connsiteY26" fmla="*/ 561362 h 562514"/>
              <a:gd name="connsiteX27" fmla="*/ 375046 w 769247"/>
              <a:gd name="connsiteY27" fmla="*/ 547075 h 562514"/>
              <a:gd name="connsiteX28" fmla="*/ 410766 w 769247"/>
              <a:gd name="connsiteY28" fmla="*/ 528024 h 562514"/>
              <a:gd name="connsiteX29" fmla="*/ 429816 w 769247"/>
              <a:gd name="connsiteY29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451246 w 769247"/>
              <a:gd name="connsiteY5" fmla="*/ 277993 h 562514"/>
              <a:gd name="connsiteX6" fmla="*/ 448865 w 769247"/>
              <a:gd name="connsiteY6" fmla="*/ 20818 h 562514"/>
              <a:gd name="connsiteX7" fmla="*/ 410765 w 769247"/>
              <a:gd name="connsiteY7" fmla="*/ 16056 h 562514"/>
              <a:gd name="connsiteX8" fmla="*/ 315515 w 769247"/>
              <a:gd name="connsiteY8" fmla="*/ 23200 h 562514"/>
              <a:gd name="connsiteX9" fmla="*/ 232172 w 769247"/>
              <a:gd name="connsiteY9" fmla="*/ 37487 h 562514"/>
              <a:gd name="connsiteX10" fmla="*/ 160734 w 769247"/>
              <a:gd name="connsiteY10" fmla="*/ 58918 h 562514"/>
              <a:gd name="connsiteX11" fmla="*/ 103584 w 769247"/>
              <a:gd name="connsiteY11" fmla="*/ 82731 h 562514"/>
              <a:gd name="connsiteX12" fmla="*/ 51197 w 769247"/>
              <a:gd name="connsiteY12" fmla="*/ 127975 h 562514"/>
              <a:gd name="connsiteX13" fmla="*/ 10715 w 769247"/>
              <a:gd name="connsiteY13" fmla="*/ 197031 h 562514"/>
              <a:gd name="connsiteX14" fmla="*/ 1190 w 769247"/>
              <a:gd name="connsiteY14" fmla="*/ 251800 h 562514"/>
              <a:gd name="connsiteX15" fmla="*/ 1190 w 769247"/>
              <a:gd name="connsiteY15" fmla="*/ 316093 h 562514"/>
              <a:gd name="connsiteX16" fmla="*/ 10715 w 769247"/>
              <a:gd name="connsiteY16" fmla="*/ 366100 h 562514"/>
              <a:gd name="connsiteX17" fmla="*/ 25003 w 769247"/>
              <a:gd name="connsiteY17" fmla="*/ 408962 h 562514"/>
              <a:gd name="connsiteX18" fmla="*/ 44053 w 769247"/>
              <a:gd name="connsiteY18" fmla="*/ 444681 h 562514"/>
              <a:gd name="connsiteX19" fmla="*/ 75008 w 769247"/>
              <a:gd name="connsiteY19" fmla="*/ 485162 h 562514"/>
              <a:gd name="connsiteX20" fmla="*/ 117872 w 769247"/>
              <a:gd name="connsiteY20" fmla="*/ 520881 h 562514"/>
              <a:gd name="connsiteX21" fmla="*/ 148828 w 769247"/>
              <a:gd name="connsiteY21" fmla="*/ 537550 h 562514"/>
              <a:gd name="connsiteX22" fmla="*/ 191690 w 769247"/>
              <a:gd name="connsiteY22" fmla="*/ 549456 h 562514"/>
              <a:gd name="connsiteX23" fmla="*/ 236934 w 769247"/>
              <a:gd name="connsiteY23" fmla="*/ 558981 h 562514"/>
              <a:gd name="connsiteX24" fmla="*/ 282178 w 769247"/>
              <a:gd name="connsiteY24" fmla="*/ 561362 h 562514"/>
              <a:gd name="connsiteX25" fmla="*/ 332184 w 769247"/>
              <a:gd name="connsiteY25" fmla="*/ 561362 h 562514"/>
              <a:gd name="connsiteX26" fmla="*/ 375046 w 769247"/>
              <a:gd name="connsiteY26" fmla="*/ 547075 h 562514"/>
              <a:gd name="connsiteX27" fmla="*/ 410766 w 769247"/>
              <a:gd name="connsiteY27" fmla="*/ 528024 h 562514"/>
              <a:gd name="connsiteX28" fmla="*/ 429816 w 769247"/>
              <a:gd name="connsiteY28" fmla="*/ 516118 h 562514"/>
              <a:gd name="connsiteX0" fmla="*/ 429816 w 781333"/>
              <a:gd name="connsiteY0" fmla="*/ 516118 h 562514"/>
              <a:gd name="connsiteX1" fmla="*/ 441722 w 781333"/>
              <a:gd name="connsiteY1" fmla="*/ 304188 h 562514"/>
              <a:gd name="connsiteX2" fmla="*/ 732234 w 781333"/>
              <a:gd name="connsiteY2" fmla="*/ 358956 h 562514"/>
              <a:gd name="connsiteX3" fmla="*/ 753665 w 781333"/>
              <a:gd name="connsiteY3" fmla="*/ 330381 h 562514"/>
              <a:gd name="connsiteX4" fmla="*/ 451246 w 781333"/>
              <a:gd name="connsiteY4" fmla="*/ 277993 h 562514"/>
              <a:gd name="connsiteX5" fmla="*/ 448865 w 781333"/>
              <a:gd name="connsiteY5" fmla="*/ 20818 h 562514"/>
              <a:gd name="connsiteX6" fmla="*/ 410765 w 781333"/>
              <a:gd name="connsiteY6" fmla="*/ 16056 h 562514"/>
              <a:gd name="connsiteX7" fmla="*/ 315515 w 781333"/>
              <a:gd name="connsiteY7" fmla="*/ 23200 h 562514"/>
              <a:gd name="connsiteX8" fmla="*/ 232172 w 781333"/>
              <a:gd name="connsiteY8" fmla="*/ 37487 h 562514"/>
              <a:gd name="connsiteX9" fmla="*/ 160734 w 781333"/>
              <a:gd name="connsiteY9" fmla="*/ 58918 h 562514"/>
              <a:gd name="connsiteX10" fmla="*/ 103584 w 781333"/>
              <a:gd name="connsiteY10" fmla="*/ 82731 h 562514"/>
              <a:gd name="connsiteX11" fmla="*/ 51197 w 781333"/>
              <a:gd name="connsiteY11" fmla="*/ 127975 h 562514"/>
              <a:gd name="connsiteX12" fmla="*/ 10715 w 781333"/>
              <a:gd name="connsiteY12" fmla="*/ 197031 h 562514"/>
              <a:gd name="connsiteX13" fmla="*/ 1190 w 781333"/>
              <a:gd name="connsiteY13" fmla="*/ 251800 h 562514"/>
              <a:gd name="connsiteX14" fmla="*/ 1190 w 781333"/>
              <a:gd name="connsiteY14" fmla="*/ 316093 h 562514"/>
              <a:gd name="connsiteX15" fmla="*/ 10715 w 781333"/>
              <a:gd name="connsiteY15" fmla="*/ 366100 h 562514"/>
              <a:gd name="connsiteX16" fmla="*/ 25003 w 781333"/>
              <a:gd name="connsiteY16" fmla="*/ 408962 h 562514"/>
              <a:gd name="connsiteX17" fmla="*/ 44053 w 781333"/>
              <a:gd name="connsiteY17" fmla="*/ 444681 h 562514"/>
              <a:gd name="connsiteX18" fmla="*/ 75008 w 781333"/>
              <a:gd name="connsiteY18" fmla="*/ 485162 h 562514"/>
              <a:gd name="connsiteX19" fmla="*/ 117872 w 781333"/>
              <a:gd name="connsiteY19" fmla="*/ 520881 h 562514"/>
              <a:gd name="connsiteX20" fmla="*/ 148828 w 781333"/>
              <a:gd name="connsiteY20" fmla="*/ 537550 h 562514"/>
              <a:gd name="connsiteX21" fmla="*/ 191690 w 781333"/>
              <a:gd name="connsiteY21" fmla="*/ 549456 h 562514"/>
              <a:gd name="connsiteX22" fmla="*/ 236934 w 781333"/>
              <a:gd name="connsiteY22" fmla="*/ 558981 h 562514"/>
              <a:gd name="connsiteX23" fmla="*/ 282178 w 781333"/>
              <a:gd name="connsiteY23" fmla="*/ 561362 h 562514"/>
              <a:gd name="connsiteX24" fmla="*/ 332184 w 781333"/>
              <a:gd name="connsiteY24" fmla="*/ 561362 h 562514"/>
              <a:gd name="connsiteX25" fmla="*/ 375046 w 781333"/>
              <a:gd name="connsiteY25" fmla="*/ 547075 h 562514"/>
              <a:gd name="connsiteX26" fmla="*/ 410766 w 781333"/>
              <a:gd name="connsiteY26" fmla="*/ 528024 h 562514"/>
              <a:gd name="connsiteX27" fmla="*/ 429816 w 781333"/>
              <a:gd name="connsiteY27" fmla="*/ 516118 h 562514"/>
              <a:gd name="connsiteX0" fmla="*/ 429816 w 753672"/>
              <a:gd name="connsiteY0" fmla="*/ 516118 h 562514"/>
              <a:gd name="connsiteX1" fmla="*/ 441722 w 753672"/>
              <a:gd name="connsiteY1" fmla="*/ 304188 h 562514"/>
              <a:gd name="connsiteX2" fmla="*/ 753665 w 753672"/>
              <a:gd name="connsiteY2" fmla="*/ 330381 h 562514"/>
              <a:gd name="connsiteX3" fmla="*/ 451246 w 753672"/>
              <a:gd name="connsiteY3" fmla="*/ 277993 h 562514"/>
              <a:gd name="connsiteX4" fmla="*/ 448865 w 753672"/>
              <a:gd name="connsiteY4" fmla="*/ 20818 h 562514"/>
              <a:gd name="connsiteX5" fmla="*/ 410765 w 753672"/>
              <a:gd name="connsiteY5" fmla="*/ 16056 h 562514"/>
              <a:gd name="connsiteX6" fmla="*/ 315515 w 753672"/>
              <a:gd name="connsiteY6" fmla="*/ 23200 h 562514"/>
              <a:gd name="connsiteX7" fmla="*/ 232172 w 753672"/>
              <a:gd name="connsiteY7" fmla="*/ 37487 h 562514"/>
              <a:gd name="connsiteX8" fmla="*/ 160734 w 753672"/>
              <a:gd name="connsiteY8" fmla="*/ 58918 h 562514"/>
              <a:gd name="connsiteX9" fmla="*/ 103584 w 753672"/>
              <a:gd name="connsiteY9" fmla="*/ 82731 h 562514"/>
              <a:gd name="connsiteX10" fmla="*/ 51197 w 753672"/>
              <a:gd name="connsiteY10" fmla="*/ 127975 h 562514"/>
              <a:gd name="connsiteX11" fmla="*/ 10715 w 753672"/>
              <a:gd name="connsiteY11" fmla="*/ 197031 h 562514"/>
              <a:gd name="connsiteX12" fmla="*/ 1190 w 753672"/>
              <a:gd name="connsiteY12" fmla="*/ 251800 h 562514"/>
              <a:gd name="connsiteX13" fmla="*/ 1190 w 753672"/>
              <a:gd name="connsiteY13" fmla="*/ 316093 h 562514"/>
              <a:gd name="connsiteX14" fmla="*/ 10715 w 753672"/>
              <a:gd name="connsiteY14" fmla="*/ 366100 h 562514"/>
              <a:gd name="connsiteX15" fmla="*/ 25003 w 753672"/>
              <a:gd name="connsiteY15" fmla="*/ 408962 h 562514"/>
              <a:gd name="connsiteX16" fmla="*/ 44053 w 753672"/>
              <a:gd name="connsiteY16" fmla="*/ 444681 h 562514"/>
              <a:gd name="connsiteX17" fmla="*/ 75008 w 753672"/>
              <a:gd name="connsiteY17" fmla="*/ 485162 h 562514"/>
              <a:gd name="connsiteX18" fmla="*/ 117872 w 753672"/>
              <a:gd name="connsiteY18" fmla="*/ 520881 h 562514"/>
              <a:gd name="connsiteX19" fmla="*/ 148828 w 753672"/>
              <a:gd name="connsiteY19" fmla="*/ 537550 h 562514"/>
              <a:gd name="connsiteX20" fmla="*/ 191690 w 753672"/>
              <a:gd name="connsiteY20" fmla="*/ 549456 h 562514"/>
              <a:gd name="connsiteX21" fmla="*/ 236934 w 753672"/>
              <a:gd name="connsiteY21" fmla="*/ 558981 h 562514"/>
              <a:gd name="connsiteX22" fmla="*/ 282178 w 753672"/>
              <a:gd name="connsiteY22" fmla="*/ 561362 h 562514"/>
              <a:gd name="connsiteX23" fmla="*/ 332184 w 753672"/>
              <a:gd name="connsiteY23" fmla="*/ 561362 h 562514"/>
              <a:gd name="connsiteX24" fmla="*/ 375046 w 753672"/>
              <a:gd name="connsiteY24" fmla="*/ 547075 h 562514"/>
              <a:gd name="connsiteX25" fmla="*/ 410766 w 753672"/>
              <a:gd name="connsiteY25" fmla="*/ 528024 h 562514"/>
              <a:gd name="connsiteX26" fmla="*/ 429816 w 753672"/>
              <a:gd name="connsiteY26" fmla="*/ 516118 h 562514"/>
              <a:gd name="connsiteX0" fmla="*/ 429816 w 453039"/>
              <a:gd name="connsiteY0" fmla="*/ 516118 h 562514"/>
              <a:gd name="connsiteX1" fmla="*/ 441722 w 453039"/>
              <a:gd name="connsiteY1" fmla="*/ 304188 h 562514"/>
              <a:gd name="connsiteX2" fmla="*/ 451246 w 453039"/>
              <a:gd name="connsiteY2" fmla="*/ 277993 h 562514"/>
              <a:gd name="connsiteX3" fmla="*/ 448865 w 453039"/>
              <a:gd name="connsiteY3" fmla="*/ 20818 h 562514"/>
              <a:gd name="connsiteX4" fmla="*/ 410765 w 453039"/>
              <a:gd name="connsiteY4" fmla="*/ 16056 h 562514"/>
              <a:gd name="connsiteX5" fmla="*/ 315515 w 453039"/>
              <a:gd name="connsiteY5" fmla="*/ 23200 h 562514"/>
              <a:gd name="connsiteX6" fmla="*/ 232172 w 453039"/>
              <a:gd name="connsiteY6" fmla="*/ 37487 h 562514"/>
              <a:gd name="connsiteX7" fmla="*/ 160734 w 453039"/>
              <a:gd name="connsiteY7" fmla="*/ 58918 h 562514"/>
              <a:gd name="connsiteX8" fmla="*/ 103584 w 453039"/>
              <a:gd name="connsiteY8" fmla="*/ 82731 h 562514"/>
              <a:gd name="connsiteX9" fmla="*/ 51197 w 453039"/>
              <a:gd name="connsiteY9" fmla="*/ 127975 h 562514"/>
              <a:gd name="connsiteX10" fmla="*/ 10715 w 453039"/>
              <a:gd name="connsiteY10" fmla="*/ 197031 h 562514"/>
              <a:gd name="connsiteX11" fmla="*/ 1190 w 453039"/>
              <a:gd name="connsiteY11" fmla="*/ 251800 h 562514"/>
              <a:gd name="connsiteX12" fmla="*/ 1190 w 453039"/>
              <a:gd name="connsiteY12" fmla="*/ 316093 h 562514"/>
              <a:gd name="connsiteX13" fmla="*/ 10715 w 453039"/>
              <a:gd name="connsiteY13" fmla="*/ 366100 h 562514"/>
              <a:gd name="connsiteX14" fmla="*/ 25003 w 453039"/>
              <a:gd name="connsiteY14" fmla="*/ 408962 h 562514"/>
              <a:gd name="connsiteX15" fmla="*/ 44053 w 453039"/>
              <a:gd name="connsiteY15" fmla="*/ 444681 h 562514"/>
              <a:gd name="connsiteX16" fmla="*/ 75008 w 453039"/>
              <a:gd name="connsiteY16" fmla="*/ 485162 h 562514"/>
              <a:gd name="connsiteX17" fmla="*/ 117872 w 453039"/>
              <a:gd name="connsiteY17" fmla="*/ 520881 h 562514"/>
              <a:gd name="connsiteX18" fmla="*/ 148828 w 453039"/>
              <a:gd name="connsiteY18" fmla="*/ 537550 h 562514"/>
              <a:gd name="connsiteX19" fmla="*/ 191690 w 453039"/>
              <a:gd name="connsiteY19" fmla="*/ 549456 h 562514"/>
              <a:gd name="connsiteX20" fmla="*/ 236934 w 453039"/>
              <a:gd name="connsiteY20" fmla="*/ 558981 h 562514"/>
              <a:gd name="connsiteX21" fmla="*/ 282178 w 453039"/>
              <a:gd name="connsiteY21" fmla="*/ 561362 h 562514"/>
              <a:gd name="connsiteX22" fmla="*/ 332184 w 453039"/>
              <a:gd name="connsiteY22" fmla="*/ 561362 h 562514"/>
              <a:gd name="connsiteX23" fmla="*/ 375046 w 453039"/>
              <a:gd name="connsiteY23" fmla="*/ 547075 h 562514"/>
              <a:gd name="connsiteX24" fmla="*/ 410766 w 453039"/>
              <a:gd name="connsiteY24" fmla="*/ 528024 h 562514"/>
              <a:gd name="connsiteX25" fmla="*/ 429816 w 453039"/>
              <a:gd name="connsiteY25" fmla="*/ 516118 h 562514"/>
              <a:gd name="connsiteX0" fmla="*/ 429816 w 453789"/>
              <a:gd name="connsiteY0" fmla="*/ 516118 h 562514"/>
              <a:gd name="connsiteX1" fmla="*/ 451246 w 453789"/>
              <a:gd name="connsiteY1" fmla="*/ 277993 h 562514"/>
              <a:gd name="connsiteX2" fmla="*/ 448865 w 453789"/>
              <a:gd name="connsiteY2" fmla="*/ 20818 h 562514"/>
              <a:gd name="connsiteX3" fmla="*/ 410765 w 453789"/>
              <a:gd name="connsiteY3" fmla="*/ 16056 h 562514"/>
              <a:gd name="connsiteX4" fmla="*/ 315515 w 453789"/>
              <a:gd name="connsiteY4" fmla="*/ 23200 h 562514"/>
              <a:gd name="connsiteX5" fmla="*/ 232172 w 453789"/>
              <a:gd name="connsiteY5" fmla="*/ 37487 h 562514"/>
              <a:gd name="connsiteX6" fmla="*/ 160734 w 453789"/>
              <a:gd name="connsiteY6" fmla="*/ 58918 h 562514"/>
              <a:gd name="connsiteX7" fmla="*/ 103584 w 453789"/>
              <a:gd name="connsiteY7" fmla="*/ 82731 h 562514"/>
              <a:gd name="connsiteX8" fmla="*/ 51197 w 453789"/>
              <a:gd name="connsiteY8" fmla="*/ 127975 h 562514"/>
              <a:gd name="connsiteX9" fmla="*/ 10715 w 453789"/>
              <a:gd name="connsiteY9" fmla="*/ 197031 h 562514"/>
              <a:gd name="connsiteX10" fmla="*/ 1190 w 453789"/>
              <a:gd name="connsiteY10" fmla="*/ 251800 h 562514"/>
              <a:gd name="connsiteX11" fmla="*/ 1190 w 453789"/>
              <a:gd name="connsiteY11" fmla="*/ 316093 h 562514"/>
              <a:gd name="connsiteX12" fmla="*/ 10715 w 453789"/>
              <a:gd name="connsiteY12" fmla="*/ 366100 h 562514"/>
              <a:gd name="connsiteX13" fmla="*/ 25003 w 453789"/>
              <a:gd name="connsiteY13" fmla="*/ 408962 h 562514"/>
              <a:gd name="connsiteX14" fmla="*/ 44053 w 453789"/>
              <a:gd name="connsiteY14" fmla="*/ 444681 h 562514"/>
              <a:gd name="connsiteX15" fmla="*/ 75008 w 453789"/>
              <a:gd name="connsiteY15" fmla="*/ 485162 h 562514"/>
              <a:gd name="connsiteX16" fmla="*/ 117872 w 453789"/>
              <a:gd name="connsiteY16" fmla="*/ 520881 h 562514"/>
              <a:gd name="connsiteX17" fmla="*/ 148828 w 453789"/>
              <a:gd name="connsiteY17" fmla="*/ 537550 h 562514"/>
              <a:gd name="connsiteX18" fmla="*/ 191690 w 453789"/>
              <a:gd name="connsiteY18" fmla="*/ 549456 h 562514"/>
              <a:gd name="connsiteX19" fmla="*/ 236934 w 453789"/>
              <a:gd name="connsiteY19" fmla="*/ 558981 h 562514"/>
              <a:gd name="connsiteX20" fmla="*/ 282178 w 453789"/>
              <a:gd name="connsiteY20" fmla="*/ 561362 h 562514"/>
              <a:gd name="connsiteX21" fmla="*/ 332184 w 453789"/>
              <a:gd name="connsiteY21" fmla="*/ 561362 h 562514"/>
              <a:gd name="connsiteX22" fmla="*/ 375046 w 453789"/>
              <a:gd name="connsiteY22" fmla="*/ 547075 h 562514"/>
              <a:gd name="connsiteX23" fmla="*/ 410766 w 453789"/>
              <a:gd name="connsiteY23" fmla="*/ 528024 h 562514"/>
              <a:gd name="connsiteX24" fmla="*/ 429816 w 453789"/>
              <a:gd name="connsiteY24" fmla="*/ 516118 h 562514"/>
              <a:gd name="connsiteX0" fmla="*/ 429816 w 450916"/>
              <a:gd name="connsiteY0" fmla="*/ 516118 h 562514"/>
              <a:gd name="connsiteX1" fmla="*/ 444102 w 450916"/>
              <a:gd name="connsiteY1" fmla="*/ 277993 h 562514"/>
              <a:gd name="connsiteX2" fmla="*/ 448865 w 450916"/>
              <a:gd name="connsiteY2" fmla="*/ 20818 h 562514"/>
              <a:gd name="connsiteX3" fmla="*/ 410765 w 450916"/>
              <a:gd name="connsiteY3" fmla="*/ 16056 h 562514"/>
              <a:gd name="connsiteX4" fmla="*/ 315515 w 450916"/>
              <a:gd name="connsiteY4" fmla="*/ 23200 h 562514"/>
              <a:gd name="connsiteX5" fmla="*/ 232172 w 450916"/>
              <a:gd name="connsiteY5" fmla="*/ 37487 h 562514"/>
              <a:gd name="connsiteX6" fmla="*/ 160734 w 450916"/>
              <a:gd name="connsiteY6" fmla="*/ 58918 h 562514"/>
              <a:gd name="connsiteX7" fmla="*/ 103584 w 450916"/>
              <a:gd name="connsiteY7" fmla="*/ 82731 h 562514"/>
              <a:gd name="connsiteX8" fmla="*/ 51197 w 450916"/>
              <a:gd name="connsiteY8" fmla="*/ 127975 h 562514"/>
              <a:gd name="connsiteX9" fmla="*/ 10715 w 450916"/>
              <a:gd name="connsiteY9" fmla="*/ 197031 h 562514"/>
              <a:gd name="connsiteX10" fmla="*/ 1190 w 450916"/>
              <a:gd name="connsiteY10" fmla="*/ 251800 h 562514"/>
              <a:gd name="connsiteX11" fmla="*/ 1190 w 450916"/>
              <a:gd name="connsiteY11" fmla="*/ 316093 h 562514"/>
              <a:gd name="connsiteX12" fmla="*/ 10715 w 450916"/>
              <a:gd name="connsiteY12" fmla="*/ 366100 h 562514"/>
              <a:gd name="connsiteX13" fmla="*/ 25003 w 450916"/>
              <a:gd name="connsiteY13" fmla="*/ 408962 h 562514"/>
              <a:gd name="connsiteX14" fmla="*/ 44053 w 450916"/>
              <a:gd name="connsiteY14" fmla="*/ 444681 h 562514"/>
              <a:gd name="connsiteX15" fmla="*/ 75008 w 450916"/>
              <a:gd name="connsiteY15" fmla="*/ 485162 h 562514"/>
              <a:gd name="connsiteX16" fmla="*/ 117872 w 450916"/>
              <a:gd name="connsiteY16" fmla="*/ 520881 h 562514"/>
              <a:gd name="connsiteX17" fmla="*/ 148828 w 450916"/>
              <a:gd name="connsiteY17" fmla="*/ 537550 h 562514"/>
              <a:gd name="connsiteX18" fmla="*/ 191690 w 450916"/>
              <a:gd name="connsiteY18" fmla="*/ 549456 h 562514"/>
              <a:gd name="connsiteX19" fmla="*/ 236934 w 450916"/>
              <a:gd name="connsiteY19" fmla="*/ 558981 h 562514"/>
              <a:gd name="connsiteX20" fmla="*/ 282178 w 450916"/>
              <a:gd name="connsiteY20" fmla="*/ 561362 h 562514"/>
              <a:gd name="connsiteX21" fmla="*/ 332184 w 450916"/>
              <a:gd name="connsiteY21" fmla="*/ 561362 h 562514"/>
              <a:gd name="connsiteX22" fmla="*/ 375046 w 450916"/>
              <a:gd name="connsiteY22" fmla="*/ 547075 h 562514"/>
              <a:gd name="connsiteX23" fmla="*/ 410766 w 450916"/>
              <a:gd name="connsiteY23" fmla="*/ 528024 h 562514"/>
              <a:gd name="connsiteX24" fmla="*/ 429816 w 450916"/>
              <a:gd name="connsiteY24" fmla="*/ 516118 h 562514"/>
              <a:gd name="connsiteX0" fmla="*/ 429816 w 448965"/>
              <a:gd name="connsiteY0" fmla="*/ 500088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29816 w 448965"/>
              <a:gd name="connsiteY24" fmla="*/ 500088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90563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0563 h 546484"/>
              <a:gd name="connsiteX0" fmla="*/ 434579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4579 w 448965"/>
              <a:gd name="connsiteY24" fmla="*/ 495325 h 546484"/>
              <a:gd name="connsiteX0" fmla="*/ 439341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5325 h 54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8965" h="546484">
                <a:moveTo>
                  <a:pt x="439341" y="495325"/>
                </a:moveTo>
                <a:cubicBezTo>
                  <a:pt x="437753" y="498897"/>
                  <a:pt x="442515" y="343719"/>
                  <a:pt x="444102" y="261963"/>
                </a:cubicBezTo>
                <a:cubicBezTo>
                  <a:pt x="445689" y="180207"/>
                  <a:pt x="447277" y="5581"/>
                  <a:pt x="448865" y="4788"/>
                </a:cubicBezTo>
                <a:cubicBezTo>
                  <a:pt x="450453" y="3995"/>
                  <a:pt x="432990" y="-371"/>
                  <a:pt x="410765" y="26"/>
                </a:cubicBezTo>
                <a:cubicBezTo>
                  <a:pt x="388540" y="423"/>
                  <a:pt x="345280" y="3598"/>
                  <a:pt x="315515" y="7170"/>
                </a:cubicBezTo>
                <a:cubicBezTo>
                  <a:pt x="285750" y="10742"/>
                  <a:pt x="257969" y="15504"/>
                  <a:pt x="232172" y="21457"/>
                </a:cubicBezTo>
                <a:cubicBezTo>
                  <a:pt x="206375" y="27410"/>
                  <a:pt x="182165" y="35347"/>
                  <a:pt x="160734" y="42888"/>
                </a:cubicBezTo>
                <a:cubicBezTo>
                  <a:pt x="139303" y="50429"/>
                  <a:pt x="121840" y="55192"/>
                  <a:pt x="103584" y="66701"/>
                </a:cubicBezTo>
                <a:cubicBezTo>
                  <a:pt x="85328" y="78210"/>
                  <a:pt x="66675" y="92895"/>
                  <a:pt x="51197" y="111945"/>
                </a:cubicBezTo>
                <a:cubicBezTo>
                  <a:pt x="35719" y="130995"/>
                  <a:pt x="19049" y="160364"/>
                  <a:pt x="10715" y="181001"/>
                </a:cubicBezTo>
                <a:cubicBezTo>
                  <a:pt x="2381" y="201638"/>
                  <a:pt x="2777" y="215926"/>
                  <a:pt x="1190" y="235770"/>
                </a:cubicBezTo>
                <a:cubicBezTo>
                  <a:pt x="-398" y="255614"/>
                  <a:pt x="-397" y="281013"/>
                  <a:pt x="1190" y="300063"/>
                </a:cubicBezTo>
                <a:cubicBezTo>
                  <a:pt x="2777" y="319113"/>
                  <a:pt x="6746" y="334592"/>
                  <a:pt x="10715" y="350070"/>
                </a:cubicBezTo>
                <a:cubicBezTo>
                  <a:pt x="14684" y="365548"/>
                  <a:pt x="19447" y="379835"/>
                  <a:pt x="25003" y="392932"/>
                </a:cubicBezTo>
                <a:cubicBezTo>
                  <a:pt x="30559" y="406029"/>
                  <a:pt x="35719" y="415951"/>
                  <a:pt x="44053" y="428651"/>
                </a:cubicBezTo>
                <a:cubicBezTo>
                  <a:pt x="52387" y="441351"/>
                  <a:pt x="62705" y="456432"/>
                  <a:pt x="75008" y="469132"/>
                </a:cubicBezTo>
                <a:cubicBezTo>
                  <a:pt x="87311" y="481832"/>
                  <a:pt x="105569" y="496120"/>
                  <a:pt x="117872" y="504851"/>
                </a:cubicBezTo>
                <a:cubicBezTo>
                  <a:pt x="130175" y="513582"/>
                  <a:pt x="136525" y="516758"/>
                  <a:pt x="148828" y="521520"/>
                </a:cubicBezTo>
                <a:cubicBezTo>
                  <a:pt x="161131" y="526282"/>
                  <a:pt x="177006" y="529854"/>
                  <a:pt x="191690" y="533426"/>
                </a:cubicBezTo>
                <a:cubicBezTo>
                  <a:pt x="206374" y="536998"/>
                  <a:pt x="221853" y="540967"/>
                  <a:pt x="236934" y="542951"/>
                </a:cubicBezTo>
                <a:cubicBezTo>
                  <a:pt x="252015" y="544935"/>
                  <a:pt x="266303" y="544935"/>
                  <a:pt x="282178" y="545332"/>
                </a:cubicBezTo>
                <a:cubicBezTo>
                  <a:pt x="298053" y="545729"/>
                  <a:pt x="316706" y="547713"/>
                  <a:pt x="332184" y="545332"/>
                </a:cubicBezTo>
                <a:cubicBezTo>
                  <a:pt x="347662" y="542951"/>
                  <a:pt x="361949" y="536601"/>
                  <a:pt x="375046" y="531045"/>
                </a:cubicBezTo>
                <a:cubicBezTo>
                  <a:pt x="388143" y="525489"/>
                  <a:pt x="391319" y="522313"/>
                  <a:pt x="410766" y="511994"/>
                </a:cubicBezTo>
                <a:cubicBezTo>
                  <a:pt x="430213" y="501675"/>
                  <a:pt x="440929" y="491753"/>
                  <a:pt x="439341" y="495325"/>
                </a:cubicBezTo>
                <a:close/>
              </a:path>
            </a:pathLst>
          </a:custGeom>
          <a:solidFill>
            <a:srgbClr val="2E75B6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74" name="Voľný tvar: obrazec 73">
            <a:extLst>
              <a:ext uri="{FF2B5EF4-FFF2-40B4-BE49-F238E27FC236}">
                <a16:creationId xmlns:a16="http://schemas.microsoft.com/office/drawing/2014/main" id="{FCD63663-DB39-4DC1-9FB5-34867BB73AA2}"/>
              </a:ext>
            </a:extLst>
          </p:cNvPr>
          <p:cNvSpPr/>
          <p:nvPr/>
        </p:nvSpPr>
        <p:spPr>
          <a:xfrm flipH="1">
            <a:off x="9846389" y="853512"/>
            <a:ext cx="332188" cy="492937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51247 w 770468"/>
              <a:gd name="connsiteY35" fmla="*/ 492969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67140"/>
              <a:gd name="connsiteX1" fmla="*/ 575072 w 770468"/>
              <a:gd name="connsiteY1" fmla="*/ 435819 h 567140"/>
              <a:gd name="connsiteX2" fmla="*/ 629840 w 770468"/>
              <a:gd name="connsiteY2" fmla="*/ 412006 h 567140"/>
              <a:gd name="connsiteX3" fmla="*/ 686990 w 770468"/>
              <a:gd name="connsiteY3" fmla="*/ 383431 h 567140"/>
              <a:gd name="connsiteX4" fmla="*/ 732234 w 770468"/>
              <a:gd name="connsiteY4" fmla="*/ 342950 h 567140"/>
              <a:gd name="connsiteX5" fmla="*/ 753665 w 770468"/>
              <a:gd name="connsiteY5" fmla="*/ 314375 h 567140"/>
              <a:gd name="connsiteX6" fmla="*/ 765572 w 770468"/>
              <a:gd name="connsiteY6" fmla="*/ 271512 h 567140"/>
              <a:gd name="connsiteX7" fmla="*/ 770334 w 770468"/>
              <a:gd name="connsiteY7" fmla="*/ 219125 h 567140"/>
              <a:gd name="connsiteX8" fmla="*/ 767953 w 770468"/>
              <a:gd name="connsiteY8" fmla="*/ 166737 h 567140"/>
              <a:gd name="connsiteX9" fmla="*/ 756047 w 770468"/>
              <a:gd name="connsiteY9" fmla="*/ 133400 h 567140"/>
              <a:gd name="connsiteX10" fmla="*/ 722709 w 770468"/>
              <a:gd name="connsiteY10" fmla="*/ 88156 h 567140"/>
              <a:gd name="connsiteX11" fmla="*/ 677465 w 770468"/>
              <a:gd name="connsiteY11" fmla="*/ 59581 h 567140"/>
              <a:gd name="connsiteX12" fmla="*/ 629840 w 770468"/>
              <a:gd name="connsiteY12" fmla="*/ 38150 h 567140"/>
              <a:gd name="connsiteX13" fmla="*/ 570309 w 770468"/>
              <a:gd name="connsiteY13" fmla="*/ 19100 h 567140"/>
              <a:gd name="connsiteX14" fmla="*/ 496490 w 770468"/>
              <a:gd name="connsiteY14" fmla="*/ 4812 h 567140"/>
              <a:gd name="connsiteX15" fmla="*/ 446484 w 770468"/>
              <a:gd name="connsiteY15" fmla="*/ 50 h 567140"/>
              <a:gd name="connsiteX16" fmla="*/ 315515 w 770468"/>
              <a:gd name="connsiteY16" fmla="*/ 7194 h 567140"/>
              <a:gd name="connsiteX17" fmla="*/ 232172 w 770468"/>
              <a:gd name="connsiteY17" fmla="*/ 21481 h 567140"/>
              <a:gd name="connsiteX18" fmla="*/ 160734 w 770468"/>
              <a:gd name="connsiteY18" fmla="*/ 42912 h 567140"/>
              <a:gd name="connsiteX19" fmla="*/ 103584 w 770468"/>
              <a:gd name="connsiteY19" fmla="*/ 66725 h 567140"/>
              <a:gd name="connsiteX20" fmla="*/ 51197 w 770468"/>
              <a:gd name="connsiteY20" fmla="*/ 111969 h 567140"/>
              <a:gd name="connsiteX21" fmla="*/ 10715 w 770468"/>
              <a:gd name="connsiteY21" fmla="*/ 181025 h 567140"/>
              <a:gd name="connsiteX22" fmla="*/ 1190 w 770468"/>
              <a:gd name="connsiteY22" fmla="*/ 235794 h 567140"/>
              <a:gd name="connsiteX23" fmla="*/ 1190 w 770468"/>
              <a:gd name="connsiteY23" fmla="*/ 300087 h 567140"/>
              <a:gd name="connsiteX24" fmla="*/ 10715 w 770468"/>
              <a:gd name="connsiteY24" fmla="*/ 350094 h 567140"/>
              <a:gd name="connsiteX25" fmla="*/ 25003 w 770468"/>
              <a:gd name="connsiteY25" fmla="*/ 392956 h 567140"/>
              <a:gd name="connsiteX26" fmla="*/ 44053 w 770468"/>
              <a:gd name="connsiteY26" fmla="*/ 428675 h 567140"/>
              <a:gd name="connsiteX27" fmla="*/ 75008 w 770468"/>
              <a:gd name="connsiteY27" fmla="*/ 469156 h 567140"/>
              <a:gd name="connsiteX28" fmla="*/ 117872 w 770468"/>
              <a:gd name="connsiteY28" fmla="*/ 504875 h 567140"/>
              <a:gd name="connsiteX29" fmla="*/ 148828 w 770468"/>
              <a:gd name="connsiteY29" fmla="*/ 521544 h 567140"/>
              <a:gd name="connsiteX30" fmla="*/ 191690 w 770468"/>
              <a:gd name="connsiteY30" fmla="*/ 533450 h 567140"/>
              <a:gd name="connsiteX31" fmla="*/ 236934 w 770468"/>
              <a:gd name="connsiteY31" fmla="*/ 542975 h 567140"/>
              <a:gd name="connsiteX32" fmla="*/ 282178 w 770468"/>
              <a:gd name="connsiteY32" fmla="*/ 545356 h 567140"/>
              <a:gd name="connsiteX33" fmla="*/ 332184 w 770468"/>
              <a:gd name="connsiteY33" fmla="*/ 545356 h 567140"/>
              <a:gd name="connsiteX34" fmla="*/ 441721 w 770468"/>
              <a:gd name="connsiteY34" fmla="*/ 252463 h 567140"/>
              <a:gd name="connsiteX35" fmla="*/ 451247 w 770468"/>
              <a:gd name="connsiteY35" fmla="*/ 492969 h 567140"/>
              <a:gd name="connsiteX36" fmla="*/ 470297 w 770468"/>
              <a:gd name="connsiteY36" fmla="*/ 478681 h 567140"/>
              <a:gd name="connsiteX37" fmla="*/ 520304 w 770468"/>
              <a:gd name="connsiteY37" fmla="*/ 452487 h 567140"/>
              <a:gd name="connsiteX0" fmla="*/ 520304 w 770468"/>
              <a:gd name="connsiteY0" fmla="*/ 450244 h 564897"/>
              <a:gd name="connsiteX1" fmla="*/ 575072 w 770468"/>
              <a:gd name="connsiteY1" fmla="*/ 433576 h 564897"/>
              <a:gd name="connsiteX2" fmla="*/ 629840 w 770468"/>
              <a:gd name="connsiteY2" fmla="*/ 409763 h 564897"/>
              <a:gd name="connsiteX3" fmla="*/ 686990 w 770468"/>
              <a:gd name="connsiteY3" fmla="*/ 381188 h 564897"/>
              <a:gd name="connsiteX4" fmla="*/ 732234 w 770468"/>
              <a:gd name="connsiteY4" fmla="*/ 340707 h 564897"/>
              <a:gd name="connsiteX5" fmla="*/ 753665 w 770468"/>
              <a:gd name="connsiteY5" fmla="*/ 312132 h 564897"/>
              <a:gd name="connsiteX6" fmla="*/ 765572 w 770468"/>
              <a:gd name="connsiteY6" fmla="*/ 269269 h 564897"/>
              <a:gd name="connsiteX7" fmla="*/ 770334 w 770468"/>
              <a:gd name="connsiteY7" fmla="*/ 216882 h 564897"/>
              <a:gd name="connsiteX8" fmla="*/ 767953 w 770468"/>
              <a:gd name="connsiteY8" fmla="*/ 164494 h 564897"/>
              <a:gd name="connsiteX9" fmla="*/ 756047 w 770468"/>
              <a:gd name="connsiteY9" fmla="*/ 131157 h 564897"/>
              <a:gd name="connsiteX10" fmla="*/ 722709 w 770468"/>
              <a:gd name="connsiteY10" fmla="*/ 85913 h 564897"/>
              <a:gd name="connsiteX11" fmla="*/ 677465 w 770468"/>
              <a:gd name="connsiteY11" fmla="*/ 57338 h 564897"/>
              <a:gd name="connsiteX12" fmla="*/ 629840 w 770468"/>
              <a:gd name="connsiteY12" fmla="*/ 35907 h 564897"/>
              <a:gd name="connsiteX13" fmla="*/ 570309 w 770468"/>
              <a:gd name="connsiteY13" fmla="*/ 16857 h 564897"/>
              <a:gd name="connsiteX14" fmla="*/ 496490 w 770468"/>
              <a:gd name="connsiteY14" fmla="*/ 2569 h 564897"/>
              <a:gd name="connsiteX15" fmla="*/ 444103 w 770468"/>
              <a:gd name="connsiteY15" fmla="*/ 188 h 564897"/>
              <a:gd name="connsiteX16" fmla="*/ 315515 w 770468"/>
              <a:gd name="connsiteY16" fmla="*/ 4951 h 564897"/>
              <a:gd name="connsiteX17" fmla="*/ 232172 w 770468"/>
              <a:gd name="connsiteY17" fmla="*/ 19238 h 564897"/>
              <a:gd name="connsiteX18" fmla="*/ 160734 w 770468"/>
              <a:gd name="connsiteY18" fmla="*/ 40669 h 564897"/>
              <a:gd name="connsiteX19" fmla="*/ 103584 w 770468"/>
              <a:gd name="connsiteY19" fmla="*/ 64482 h 564897"/>
              <a:gd name="connsiteX20" fmla="*/ 51197 w 770468"/>
              <a:gd name="connsiteY20" fmla="*/ 109726 h 564897"/>
              <a:gd name="connsiteX21" fmla="*/ 10715 w 770468"/>
              <a:gd name="connsiteY21" fmla="*/ 178782 h 564897"/>
              <a:gd name="connsiteX22" fmla="*/ 1190 w 770468"/>
              <a:gd name="connsiteY22" fmla="*/ 233551 h 564897"/>
              <a:gd name="connsiteX23" fmla="*/ 1190 w 770468"/>
              <a:gd name="connsiteY23" fmla="*/ 297844 h 564897"/>
              <a:gd name="connsiteX24" fmla="*/ 10715 w 770468"/>
              <a:gd name="connsiteY24" fmla="*/ 347851 h 564897"/>
              <a:gd name="connsiteX25" fmla="*/ 25003 w 770468"/>
              <a:gd name="connsiteY25" fmla="*/ 390713 h 564897"/>
              <a:gd name="connsiteX26" fmla="*/ 44053 w 770468"/>
              <a:gd name="connsiteY26" fmla="*/ 426432 h 564897"/>
              <a:gd name="connsiteX27" fmla="*/ 75008 w 770468"/>
              <a:gd name="connsiteY27" fmla="*/ 466913 h 564897"/>
              <a:gd name="connsiteX28" fmla="*/ 117872 w 770468"/>
              <a:gd name="connsiteY28" fmla="*/ 502632 h 564897"/>
              <a:gd name="connsiteX29" fmla="*/ 148828 w 770468"/>
              <a:gd name="connsiteY29" fmla="*/ 519301 h 564897"/>
              <a:gd name="connsiteX30" fmla="*/ 191690 w 770468"/>
              <a:gd name="connsiteY30" fmla="*/ 531207 h 564897"/>
              <a:gd name="connsiteX31" fmla="*/ 236934 w 770468"/>
              <a:gd name="connsiteY31" fmla="*/ 540732 h 564897"/>
              <a:gd name="connsiteX32" fmla="*/ 282178 w 770468"/>
              <a:gd name="connsiteY32" fmla="*/ 543113 h 564897"/>
              <a:gd name="connsiteX33" fmla="*/ 332184 w 770468"/>
              <a:gd name="connsiteY33" fmla="*/ 543113 h 564897"/>
              <a:gd name="connsiteX34" fmla="*/ 441721 w 770468"/>
              <a:gd name="connsiteY34" fmla="*/ 250220 h 564897"/>
              <a:gd name="connsiteX35" fmla="*/ 451247 w 770468"/>
              <a:gd name="connsiteY35" fmla="*/ 490726 h 564897"/>
              <a:gd name="connsiteX36" fmla="*/ 470297 w 770468"/>
              <a:gd name="connsiteY36" fmla="*/ 476438 h 564897"/>
              <a:gd name="connsiteX37" fmla="*/ 520304 w 770468"/>
              <a:gd name="connsiteY37" fmla="*/ 450244 h 564897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6107 h 580760"/>
              <a:gd name="connsiteX1" fmla="*/ 575072 w 770468"/>
              <a:gd name="connsiteY1" fmla="*/ 449439 h 580760"/>
              <a:gd name="connsiteX2" fmla="*/ 629840 w 770468"/>
              <a:gd name="connsiteY2" fmla="*/ 425626 h 580760"/>
              <a:gd name="connsiteX3" fmla="*/ 686990 w 770468"/>
              <a:gd name="connsiteY3" fmla="*/ 397051 h 580760"/>
              <a:gd name="connsiteX4" fmla="*/ 732234 w 770468"/>
              <a:gd name="connsiteY4" fmla="*/ 356570 h 580760"/>
              <a:gd name="connsiteX5" fmla="*/ 753665 w 770468"/>
              <a:gd name="connsiteY5" fmla="*/ 327995 h 580760"/>
              <a:gd name="connsiteX6" fmla="*/ 765572 w 770468"/>
              <a:gd name="connsiteY6" fmla="*/ 285132 h 580760"/>
              <a:gd name="connsiteX7" fmla="*/ 770334 w 770468"/>
              <a:gd name="connsiteY7" fmla="*/ 232745 h 580760"/>
              <a:gd name="connsiteX8" fmla="*/ 767953 w 770468"/>
              <a:gd name="connsiteY8" fmla="*/ 180357 h 580760"/>
              <a:gd name="connsiteX9" fmla="*/ 756047 w 770468"/>
              <a:gd name="connsiteY9" fmla="*/ 147020 h 580760"/>
              <a:gd name="connsiteX10" fmla="*/ 722709 w 770468"/>
              <a:gd name="connsiteY10" fmla="*/ 101776 h 580760"/>
              <a:gd name="connsiteX11" fmla="*/ 677465 w 770468"/>
              <a:gd name="connsiteY11" fmla="*/ 73201 h 580760"/>
              <a:gd name="connsiteX12" fmla="*/ 629840 w 770468"/>
              <a:gd name="connsiteY12" fmla="*/ 51770 h 580760"/>
              <a:gd name="connsiteX13" fmla="*/ 570309 w 770468"/>
              <a:gd name="connsiteY13" fmla="*/ 32720 h 580760"/>
              <a:gd name="connsiteX14" fmla="*/ 496490 w 770468"/>
              <a:gd name="connsiteY14" fmla="*/ 18432 h 580760"/>
              <a:gd name="connsiteX15" fmla="*/ 444103 w 770468"/>
              <a:gd name="connsiteY15" fmla="*/ 16051 h 580760"/>
              <a:gd name="connsiteX16" fmla="*/ 444102 w 770468"/>
              <a:gd name="connsiteY16" fmla="*/ 235127 h 580760"/>
              <a:gd name="connsiteX17" fmla="*/ 232172 w 770468"/>
              <a:gd name="connsiteY17" fmla="*/ 35101 h 580760"/>
              <a:gd name="connsiteX18" fmla="*/ 160734 w 770468"/>
              <a:gd name="connsiteY18" fmla="*/ 56532 h 580760"/>
              <a:gd name="connsiteX19" fmla="*/ 103584 w 770468"/>
              <a:gd name="connsiteY19" fmla="*/ 80345 h 580760"/>
              <a:gd name="connsiteX20" fmla="*/ 51197 w 770468"/>
              <a:gd name="connsiteY20" fmla="*/ 125589 h 580760"/>
              <a:gd name="connsiteX21" fmla="*/ 10715 w 770468"/>
              <a:gd name="connsiteY21" fmla="*/ 194645 h 580760"/>
              <a:gd name="connsiteX22" fmla="*/ 1190 w 770468"/>
              <a:gd name="connsiteY22" fmla="*/ 249414 h 580760"/>
              <a:gd name="connsiteX23" fmla="*/ 1190 w 770468"/>
              <a:gd name="connsiteY23" fmla="*/ 313707 h 580760"/>
              <a:gd name="connsiteX24" fmla="*/ 10715 w 770468"/>
              <a:gd name="connsiteY24" fmla="*/ 363714 h 580760"/>
              <a:gd name="connsiteX25" fmla="*/ 25003 w 770468"/>
              <a:gd name="connsiteY25" fmla="*/ 406576 h 580760"/>
              <a:gd name="connsiteX26" fmla="*/ 44053 w 770468"/>
              <a:gd name="connsiteY26" fmla="*/ 442295 h 580760"/>
              <a:gd name="connsiteX27" fmla="*/ 75008 w 770468"/>
              <a:gd name="connsiteY27" fmla="*/ 482776 h 580760"/>
              <a:gd name="connsiteX28" fmla="*/ 117872 w 770468"/>
              <a:gd name="connsiteY28" fmla="*/ 518495 h 580760"/>
              <a:gd name="connsiteX29" fmla="*/ 148828 w 770468"/>
              <a:gd name="connsiteY29" fmla="*/ 535164 h 580760"/>
              <a:gd name="connsiteX30" fmla="*/ 191690 w 770468"/>
              <a:gd name="connsiteY30" fmla="*/ 547070 h 580760"/>
              <a:gd name="connsiteX31" fmla="*/ 236934 w 770468"/>
              <a:gd name="connsiteY31" fmla="*/ 556595 h 580760"/>
              <a:gd name="connsiteX32" fmla="*/ 282178 w 770468"/>
              <a:gd name="connsiteY32" fmla="*/ 558976 h 580760"/>
              <a:gd name="connsiteX33" fmla="*/ 332184 w 770468"/>
              <a:gd name="connsiteY33" fmla="*/ 558976 h 580760"/>
              <a:gd name="connsiteX34" fmla="*/ 441721 w 770468"/>
              <a:gd name="connsiteY34" fmla="*/ 266083 h 580760"/>
              <a:gd name="connsiteX35" fmla="*/ 451247 w 770468"/>
              <a:gd name="connsiteY35" fmla="*/ 506589 h 580760"/>
              <a:gd name="connsiteX36" fmla="*/ 470297 w 770468"/>
              <a:gd name="connsiteY36" fmla="*/ 492301 h 580760"/>
              <a:gd name="connsiteX37" fmla="*/ 520304 w 770468"/>
              <a:gd name="connsiteY37" fmla="*/ 466107 h 580760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232172 w 770468"/>
              <a:gd name="connsiteY17" fmla="*/ 19239 h 564898"/>
              <a:gd name="connsiteX18" fmla="*/ 160734 w 770468"/>
              <a:gd name="connsiteY18" fmla="*/ 40670 h 564898"/>
              <a:gd name="connsiteX19" fmla="*/ 103584 w 770468"/>
              <a:gd name="connsiteY19" fmla="*/ 64483 h 564898"/>
              <a:gd name="connsiteX20" fmla="*/ 51197 w 770468"/>
              <a:gd name="connsiteY20" fmla="*/ 109727 h 564898"/>
              <a:gd name="connsiteX21" fmla="*/ 10715 w 770468"/>
              <a:gd name="connsiteY21" fmla="*/ 178783 h 564898"/>
              <a:gd name="connsiteX22" fmla="*/ 1190 w 770468"/>
              <a:gd name="connsiteY22" fmla="*/ 233552 h 564898"/>
              <a:gd name="connsiteX23" fmla="*/ 1190 w 770468"/>
              <a:gd name="connsiteY23" fmla="*/ 297845 h 564898"/>
              <a:gd name="connsiteX24" fmla="*/ 10715 w 770468"/>
              <a:gd name="connsiteY24" fmla="*/ 347852 h 564898"/>
              <a:gd name="connsiteX25" fmla="*/ 25003 w 770468"/>
              <a:gd name="connsiteY25" fmla="*/ 390714 h 564898"/>
              <a:gd name="connsiteX26" fmla="*/ 44053 w 770468"/>
              <a:gd name="connsiteY26" fmla="*/ 426433 h 564898"/>
              <a:gd name="connsiteX27" fmla="*/ 75008 w 770468"/>
              <a:gd name="connsiteY27" fmla="*/ 466914 h 564898"/>
              <a:gd name="connsiteX28" fmla="*/ 117872 w 770468"/>
              <a:gd name="connsiteY28" fmla="*/ 502633 h 564898"/>
              <a:gd name="connsiteX29" fmla="*/ 148828 w 770468"/>
              <a:gd name="connsiteY29" fmla="*/ 519302 h 564898"/>
              <a:gd name="connsiteX30" fmla="*/ 191690 w 770468"/>
              <a:gd name="connsiteY30" fmla="*/ 531208 h 564898"/>
              <a:gd name="connsiteX31" fmla="*/ 236934 w 770468"/>
              <a:gd name="connsiteY31" fmla="*/ 540733 h 564898"/>
              <a:gd name="connsiteX32" fmla="*/ 282178 w 770468"/>
              <a:gd name="connsiteY32" fmla="*/ 543114 h 564898"/>
              <a:gd name="connsiteX33" fmla="*/ 332184 w 770468"/>
              <a:gd name="connsiteY33" fmla="*/ 543114 h 564898"/>
              <a:gd name="connsiteX34" fmla="*/ 441721 w 770468"/>
              <a:gd name="connsiteY34" fmla="*/ 250221 h 564898"/>
              <a:gd name="connsiteX35" fmla="*/ 451247 w 770468"/>
              <a:gd name="connsiteY35" fmla="*/ 490727 h 564898"/>
              <a:gd name="connsiteX36" fmla="*/ 470297 w 770468"/>
              <a:gd name="connsiteY36" fmla="*/ 476439 h 564898"/>
              <a:gd name="connsiteX37" fmla="*/ 520304 w 770468"/>
              <a:gd name="connsiteY37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60734 w 770468"/>
              <a:gd name="connsiteY17" fmla="*/ 40670 h 564898"/>
              <a:gd name="connsiteX18" fmla="*/ 103584 w 770468"/>
              <a:gd name="connsiteY18" fmla="*/ 64483 h 564898"/>
              <a:gd name="connsiteX19" fmla="*/ 51197 w 770468"/>
              <a:gd name="connsiteY19" fmla="*/ 109727 h 564898"/>
              <a:gd name="connsiteX20" fmla="*/ 10715 w 770468"/>
              <a:gd name="connsiteY20" fmla="*/ 178783 h 564898"/>
              <a:gd name="connsiteX21" fmla="*/ 1190 w 770468"/>
              <a:gd name="connsiteY21" fmla="*/ 233552 h 564898"/>
              <a:gd name="connsiteX22" fmla="*/ 1190 w 770468"/>
              <a:gd name="connsiteY22" fmla="*/ 297845 h 564898"/>
              <a:gd name="connsiteX23" fmla="*/ 10715 w 770468"/>
              <a:gd name="connsiteY23" fmla="*/ 347852 h 564898"/>
              <a:gd name="connsiteX24" fmla="*/ 25003 w 770468"/>
              <a:gd name="connsiteY24" fmla="*/ 390714 h 564898"/>
              <a:gd name="connsiteX25" fmla="*/ 44053 w 770468"/>
              <a:gd name="connsiteY25" fmla="*/ 426433 h 564898"/>
              <a:gd name="connsiteX26" fmla="*/ 75008 w 770468"/>
              <a:gd name="connsiteY26" fmla="*/ 466914 h 564898"/>
              <a:gd name="connsiteX27" fmla="*/ 117872 w 770468"/>
              <a:gd name="connsiteY27" fmla="*/ 502633 h 564898"/>
              <a:gd name="connsiteX28" fmla="*/ 148828 w 770468"/>
              <a:gd name="connsiteY28" fmla="*/ 519302 h 564898"/>
              <a:gd name="connsiteX29" fmla="*/ 191690 w 770468"/>
              <a:gd name="connsiteY29" fmla="*/ 531208 h 564898"/>
              <a:gd name="connsiteX30" fmla="*/ 236934 w 770468"/>
              <a:gd name="connsiteY30" fmla="*/ 540733 h 564898"/>
              <a:gd name="connsiteX31" fmla="*/ 282178 w 770468"/>
              <a:gd name="connsiteY31" fmla="*/ 543114 h 564898"/>
              <a:gd name="connsiteX32" fmla="*/ 332184 w 770468"/>
              <a:gd name="connsiteY32" fmla="*/ 543114 h 564898"/>
              <a:gd name="connsiteX33" fmla="*/ 441721 w 770468"/>
              <a:gd name="connsiteY33" fmla="*/ 250221 h 564898"/>
              <a:gd name="connsiteX34" fmla="*/ 451247 w 770468"/>
              <a:gd name="connsiteY34" fmla="*/ 490727 h 564898"/>
              <a:gd name="connsiteX35" fmla="*/ 470297 w 770468"/>
              <a:gd name="connsiteY35" fmla="*/ 476439 h 564898"/>
              <a:gd name="connsiteX36" fmla="*/ 520304 w 770468"/>
              <a:gd name="connsiteY36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03584 w 770468"/>
              <a:gd name="connsiteY17" fmla="*/ 64483 h 564898"/>
              <a:gd name="connsiteX18" fmla="*/ 51197 w 770468"/>
              <a:gd name="connsiteY18" fmla="*/ 109727 h 564898"/>
              <a:gd name="connsiteX19" fmla="*/ 10715 w 770468"/>
              <a:gd name="connsiteY19" fmla="*/ 178783 h 564898"/>
              <a:gd name="connsiteX20" fmla="*/ 1190 w 770468"/>
              <a:gd name="connsiteY20" fmla="*/ 233552 h 564898"/>
              <a:gd name="connsiteX21" fmla="*/ 1190 w 770468"/>
              <a:gd name="connsiteY21" fmla="*/ 297845 h 564898"/>
              <a:gd name="connsiteX22" fmla="*/ 10715 w 770468"/>
              <a:gd name="connsiteY22" fmla="*/ 347852 h 564898"/>
              <a:gd name="connsiteX23" fmla="*/ 25003 w 770468"/>
              <a:gd name="connsiteY23" fmla="*/ 390714 h 564898"/>
              <a:gd name="connsiteX24" fmla="*/ 44053 w 770468"/>
              <a:gd name="connsiteY24" fmla="*/ 426433 h 564898"/>
              <a:gd name="connsiteX25" fmla="*/ 75008 w 770468"/>
              <a:gd name="connsiteY25" fmla="*/ 466914 h 564898"/>
              <a:gd name="connsiteX26" fmla="*/ 117872 w 770468"/>
              <a:gd name="connsiteY26" fmla="*/ 502633 h 564898"/>
              <a:gd name="connsiteX27" fmla="*/ 148828 w 770468"/>
              <a:gd name="connsiteY27" fmla="*/ 519302 h 564898"/>
              <a:gd name="connsiteX28" fmla="*/ 191690 w 770468"/>
              <a:gd name="connsiteY28" fmla="*/ 531208 h 564898"/>
              <a:gd name="connsiteX29" fmla="*/ 236934 w 770468"/>
              <a:gd name="connsiteY29" fmla="*/ 540733 h 564898"/>
              <a:gd name="connsiteX30" fmla="*/ 282178 w 770468"/>
              <a:gd name="connsiteY30" fmla="*/ 543114 h 564898"/>
              <a:gd name="connsiteX31" fmla="*/ 332184 w 770468"/>
              <a:gd name="connsiteY31" fmla="*/ 543114 h 564898"/>
              <a:gd name="connsiteX32" fmla="*/ 441721 w 770468"/>
              <a:gd name="connsiteY32" fmla="*/ 250221 h 564898"/>
              <a:gd name="connsiteX33" fmla="*/ 451247 w 770468"/>
              <a:gd name="connsiteY33" fmla="*/ 490727 h 564898"/>
              <a:gd name="connsiteX34" fmla="*/ 470297 w 770468"/>
              <a:gd name="connsiteY34" fmla="*/ 476439 h 564898"/>
              <a:gd name="connsiteX35" fmla="*/ 520304 w 770468"/>
              <a:gd name="connsiteY35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51197 w 770468"/>
              <a:gd name="connsiteY17" fmla="*/ 109727 h 564898"/>
              <a:gd name="connsiteX18" fmla="*/ 10715 w 770468"/>
              <a:gd name="connsiteY18" fmla="*/ 178783 h 564898"/>
              <a:gd name="connsiteX19" fmla="*/ 1190 w 770468"/>
              <a:gd name="connsiteY19" fmla="*/ 233552 h 564898"/>
              <a:gd name="connsiteX20" fmla="*/ 1190 w 770468"/>
              <a:gd name="connsiteY20" fmla="*/ 297845 h 564898"/>
              <a:gd name="connsiteX21" fmla="*/ 10715 w 770468"/>
              <a:gd name="connsiteY21" fmla="*/ 347852 h 564898"/>
              <a:gd name="connsiteX22" fmla="*/ 25003 w 770468"/>
              <a:gd name="connsiteY22" fmla="*/ 390714 h 564898"/>
              <a:gd name="connsiteX23" fmla="*/ 44053 w 770468"/>
              <a:gd name="connsiteY23" fmla="*/ 426433 h 564898"/>
              <a:gd name="connsiteX24" fmla="*/ 75008 w 770468"/>
              <a:gd name="connsiteY24" fmla="*/ 466914 h 564898"/>
              <a:gd name="connsiteX25" fmla="*/ 117872 w 770468"/>
              <a:gd name="connsiteY25" fmla="*/ 502633 h 564898"/>
              <a:gd name="connsiteX26" fmla="*/ 148828 w 770468"/>
              <a:gd name="connsiteY26" fmla="*/ 519302 h 564898"/>
              <a:gd name="connsiteX27" fmla="*/ 191690 w 770468"/>
              <a:gd name="connsiteY27" fmla="*/ 531208 h 564898"/>
              <a:gd name="connsiteX28" fmla="*/ 236934 w 770468"/>
              <a:gd name="connsiteY28" fmla="*/ 540733 h 564898"/>
              <a:gd name="connsiteX29" fmla="*/ 282178 w 770468"/>
              <a:gd name="connsiteY29" fmla="*/ 543114 h 564898"/>
              <a:gd name="connsiteX30" fmla="*/ 332184 w 770468"/>
              <a:gd name="connsiteY30" fmla="*/ 543114 h 564898"/>
              <a:gd name="connsiteX31" fmla="*/ 441721 w 770468"/>
              <a:gd name="connsiteY31" fmla="*/ 250221 h 564898"/>
              <a:gd name="connsiteX32" fmla="*/ 451247 w 770468"/>
              <a:gd name="connsiteY32" fmla="*/ 490727 h 564898"/>
              <a:gd name="connsiteX33" fmla="*/ 470297 w 770468"/>
              <a:gd name="connsiteY33" fmla="*/ 476439 h 564898"/>
              <a:gd name="connsiteX34" fmla="*/ 520304 w 770468"/>
              <a:gd name="connsiteY34" fmla="*/ 450245 h 564898"/>
              <a:gd name="connsiteX0" fmla="*/ 519114 w 769278"/>
              <a:gd name="connsiteY0" fmla="*/ 450245 h 564898"/>
              <a:gd name="connsiteX1" fmla="*/ 573882 w 769278"/>
              <a:gd name="connsiteY1" fmla="*/ 433577 h 564898"/>
              <a:gd name="connsiteX2" fmla="*/ 628650 w 769278"/>
              <a:gd name="connsiteY2" fmla="*/ 409764 h 564898"/>
              <a:gd name="connsiteX3" fmla="*/ 685800 w 769278"/>
              <a:gd name="connsiteY3" fmla="*/ 381189 h 564898"/>
              <a:gd name="connsiteX4" fmla="*/ 731044 w 769278"/>
              <a:gd name="connsiteY4" fmla="*/ 340708 h 564898"/>
              <a:gd name="connsiteX5" fmla="*/ 752475 w 769278"/>
              <a:gd name="connsiteY5" fmla="*/ 312133 h 564898"/>
              <a:gd name="connsiteX6" fmla="*/ 764382 w 769278"/>
              <a:gd name="connsiteY6" fmla="*/ 269270 h 564898"/>
              <a:gd name="connsiteX7" fmla="*/ 769144 w 769278"/>
              <a:gd name="connsiteY7" fmla="*/ 216883 h 564898"/>
              <a:gd name="connsiteX8" fmla="*/ 766763 w 769278"/>
              <a:gd name="connsiteY8" fmla="*/ 164495 h 564898"/>
              <a:gd name="connsiteX9" fmla="*/ 754857 w 769278"/>
              <a:gd name="connsiteY9" fmla="*/ 131158 h 564898"/>
              <a:gd name="connsiteX10" fmla="*/ 721519 w 769278"/>
              <a:gd name="connsiteY10" fmla="*/ 85914 h 564898"/>
              <a:gd name="connsiteX11" fmla="*/ 676275 w 769278"/>
              <a:gd name="connsiteY11" fmla="*/ 57339 h 564898"/>
              <a:gd name="connsiteX12" fmla="*/ 628650 w 769278"/>
              <a:gd name="connsiteY12" fmla="*/ 35908 h 564898"/>
              <a:gd name="connsiteX13" fmla="*/ 569119 w 769278"/>
              <a:gd name="connsiteY13" fmla="*/ 16858 h 564898"/>
              <a:gd name="connsiteX14" fmla="*/ 495300 w 769278"/>
              <a:gd name="connsiteY14" fmla="*/ 2570 h 564898"/>
              <a:gd name="connsiteX15" fmla="*/ 442913 w 769278"/>
              <a:gd name="connsiteY15" fmla="*/ 189 h 564898"/>
              <a:gd name="connsiteX16" fmla="*/ 442912 w 769278"/>
              <a:gd name="connsiteY16" fmla="*/ 219265 h 564898"/>
              <a:gd name="connsiteX17" fmla="*/ 50007 w 769278"/>
              <a:gd name="connsiteY17" fmla="*/ 109727 h 564898"/>
              <a:gd name="connsiteX18" fmla="*/ 9525 w 769278"/>
              <a:gd name="connsiteY18" fmla="*/ 178783 h 564898"/>
              <a:gd name="connsiteX19" fmla="*/ 0 w 769278"/>
              <a:gd name="connsiteY19" fmla="*/ 233552 h 564898"/>
              <a:gd name="connsiteX20" fmla="*/ 9525 w 769278"/>
              <a:gd name="connsiteY20" fmla="*/ 347852 h 564898"/>
              <a:gd name="connsiteX21" fmla="*/ 23813 w 769278"/>
              <a:gd name="connsiteY21" fmla="*/ 390714 h 564898"/>
              <a:gd name="connsiteX22" fmla="*/ 42863 w 769278"/>
              <a:gd name="connsiteY22" fmla="*/ 426433 h 564898"/>
              <a:gd name="connsiteX23" fmla="*/ 73818 w 769278"/>
              <a:gd name="connsiteY23" fmla="*/ 466914 h 564898"/>
              <a:gd name="connsiteX24" fmla="*/ 116682 w 769278"/>
              <a:gd name="connsiteY24" fmla="*/ 502633 h 564898"/>
              <a:gd name="connsiteX25" fmla="*/ 147638 w 769278"/>
              <a:gd name="connsiteY25" fmla="*/ 519302 h 564898"/>
              <a:gd name="connsiteX26" fmla="*/ 190500 w 769278"/>
              <a:gd name="connsiteY26" fmla="*/ 531208 h 564898"/>
              <a:gd name="connsiteX27" fmla="*/ 235744 w 769278"/>
              <a:gd name="connsiteY27" fmla="*/ 540733 h 564898"/>
              <a:gd name="connsiteX28" fmla="*/ 280988 w 769278"/>
              <a:gd name="connsiteY28" fmla="*/ 543114 h 564898"/>
              <a:gd name="connsiteX29" fmla="*/ 330994 w 769278"/>
              <a:gd name="connsiteY29" fmla="*/ 543114 h 564898"/>
              <a:gd name="connsiteX30" fmla="*/ 440531 w 769278"/>
              <a:gd name="connsiteY30" fmla="*/ 250221 h 564898"/>
              <a:gd name="connsiteX31" fmla="*/ 450057 w 769278"/>
              <a:gd name="connsiteY31" fmla="*/ 490727 h 564898"/>
              <a:gd name="connsiteX32" fmla="*/ 469107 w 769278"/>
              <a:gd name="connsiteY32" fmla="*/ 476439 h 564898"/>
              <a:gd name="connsiteX33" fmla="*/ 519114 w 769278"/>
              <a:gd name="connsiteY33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74542 w 770002"/>
              <a:gd name="connsiteY22" fmla="*/ 466914 h 564898"/>
              <a:gd name="connsiteX23" fmla="*/ 117406 w 770002"/>
              <a:gd name="connsiteY23" fmla="*/ 502633 h 564898"/>
              <a:gd name="connsiteX24" fmla="*/ 148362 w 770002"/>
              <a:gd name="connsiteY24" fmla="*/ 519302 h 564898"/>
              <a:gd name="connsiteX25" fmla="*/ 191224 w 770002"/>
              <a:gd name="connsiteY25" fmla="*/ 531208 h 564898"/>
              <a:gd name="connsiteX26" fmla="*/ 236468 w 770002"/>
              <a:gd name="connsiteY26" fmla="*/ 540733 h 564898"/>
              <a:gd name="connsiteX27" fmla="*/ 281712 w 770002"/>
              <a:gd name="connsiteY27" fmla="*/ 543114 h 564898"/>
              <a:gd name="connsiteX28" fmla="*/ 331718 w 770002"/>
              <a:gd name="connsiteY28" fmla="*/ 543114 h 564898"/>
              <a:gd name="connsiteX29" fmla="*/ 441255 w 770002"/>
              <a:gd name="connsiteY29" fmla="*/ 250221 h 564898"/>
              <a:gd name="connsiteX30" fmla="*/ 450781 w 770002"/>
              <a:gd name="connsiteY30" fmla="*/ 490727 h 564898"/>
              <a:gd name="connsiteX31" fmla="*/ 469831 w 770002"/>
              <a:gd name="connsiteY31" fmla="*/ 476439 h 564898"/>
              <a:gd name="connsiteX32" fmla="*/ 519838 w 770002"/>
              <a:gd name="connsiteY32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17406 w 770002"/>
              <a:gd name="connsiteY22" fmla="*/ 502633 h 564898"/>
              <a:gd name="connsiteX23" fmla="*/ 148362 w 770002"/>
              <a:gd name="connsiteY23" fmla="*/ 519302 h 564898"/>
              <a:gd name="connsiteX24" fmla="*/ 191224 w 770002"/>
              <a:gd name="connsiteY24" fmla="*/ 531208 h 564898"/>
              <a:gd name="connsiteX25" fmla="*/ 236468 w 770002"/>
              <a:gd name="connsiteY25" fmla="*/ 540733 h 564898"/>
              <a:gd name="connsiteX26" fmla="*/ 281712 w 770002"/>
              <a:gd name="connsiteY26" fmla="*/ 543114 h 564898"/>
              <a:gd name="connsiteX27" fmla="*/ 331718 w 770002"/>
              <a:gd name="connsiteY27" fmla="*/ 543114 h 564898"/>
              <a:gd name="connsiteX28" fmla="*/ 441255 w 770002"/>
              <a:gd name="connsiteY28" fmla="*/ 250221 h 564898"/>
              <a:gd name="connsiteX29" fmla="*/ 450781 w 770002"/>
              <a:gd name="connsiteY29" fmla="*/ 490727 h 564898"/>
              <a:gd name="connsiteX30" fmla="*/ 469831 w 770002"/>
              <a:gd name="connsiteY30" fmla="*/ 476439 h 564898"/>
              <a:gd name="connsiteX31" fmla="*/ 519838 w 770002"/>
              <a:gd name="connsiteY31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48362 w 770002"/>
              <a:gd name="connsiteY22" fmla="*/ 519302 h 564898"/>
              <a:gd name="connsiteX23" fmla="*/ 191224 w 770002"/>
              <a:gd name="connsiteY23" fmla="*/ 531208 h 564898"/>
              <a:gd name="connsiteX24" fmla="*/ 236468 w 770002"/>
              <a:gd name="connsiteY24" fmla="*/ 540733 h 564898"/>
              <a:gd name="connsiteX25" fmla="*/ 281712 w 770002"/>
              <a:gd name="connsiteY25" fmla="*/ 543114 h 564898"/>
              <a:gd name="connsiteX26" fmla="*/ 331718 w 770002"/>
              <a:gd name="connsiteY26" fmla="*/ 543114 h 564898"/>
              <a:gd name="connsiteX27" fmla="*/ 441255 w 770002"/>
              <a:gd name="connsiteY27" fmla="*/ 250221 h 564898"/>
              <a:gd name="connsiteX28" fmla="*/ 450781 w 770002"/>
              <a:gd name="connsiteY28" fmla="*/ 490727 h 564898"/>
              <a:gd name="connsiteX29" fmla="*/ 469831 w 770002"/>
              <a:gd name="connsiteY29" fmla="*/ 476439 h 564898"/>
              <a:gd name="connsiteX30" fmla="*/ 519838 w 770002"/>
              <a:gd name="connsiteY30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91224 w 770002"/>
              <a:gd name="connsiteY22" fmla="*/ 531208 h 564898"/>
              <a:gd name="connsiteX23" fmla="*/ 236468 w 770002"/>
              <a:gd name="connsiteY23" fmla="*/ 540733 h 564898"/>
              <a:gd name="connsiteX24" fmla="*/ 281712 w 770002"/>
              <a:gd name="connsiteY24" fmla="*/ 543114 h 564898"/>
              <a:gd name="connsiteX25" fmla="*/ 331718 w 770002"/>
              <a:gd name="connsiteY25" fmla="*/ 543114 h 564898"/>
              <a:gd name="connsiteX26" fmla="*/ 441255 w 770002"/>
              <a:gd name="connsiteY26" fmla="*/ 250221 h 564898"/>
              <a:gd name="connsiteX27" fmla="*/ 450781 w 770002"/>
              <a:gd name="connsiteY27" fmla="*/ 490727 h 564898"/>
              <a:gd name="connsiteX28" fmla="*/ 469831 w 770002"/>
              <a:gd name="connsiteY28" fmla="*/ 476439 h 564898"/>
              <a:gd name="connsiteX29" fmla="*/ 519838 w 770002"/>
              <a:gd name="connsiteY29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236468 w 770002"/>
              <a:gd name="connsiteY22" fmla="*/ 540733 h 564898"/>
              <a:gd name="connsiteX23" fmla="*/ 281712 w 770002"/>
              <a:gd name="connsiteY23" fmla="*/ 543114 h 564898"/>
              <a:gd name="connsiteX24" fmla="*/ 331718 w 770002"/>
              <a:gd name="connsiteY24" fmla="*/ 543114 h 564898"/>
              <a:gd name="connsiteX25" fmla="*/ 441255 w 770002"/>
              <a:gd name="connsiteY25" fmla="*/ 250221 h 564898"/>
              <a:gd name="connsiteX26" fmla="*/ 450781 w 770002"/>
              <a:gd name="connsiteY26" fmla="*/ 490727 h 564898"/>
              <a:gd name="connsiteX27" fmla="*/ 469831 w 770002"/>
              <a:gd name="connsiteY27" fmla="*/ 476439 h 564898"/>
              <a:gd name="connsiteX28" fmla="*/ 519838 w 770002"/>
              <a:gd name="connsiteY28" fmla="*/ 450245 h 564898"/>
              <a:gd name="connsiteX0" fmla="*/ 519838 w 770002"/>
              <a:gd name="connsiteY0" fmla="*/ 450245 h 569805"/>
              <a:gd name="connsiteX1" fmla="*/ 574606 w 770002"/>
              <a:gd name="connsiteY1" fmla="*/ 433577 h 569805"/>
              <a:gd name="connsiteX2" fmla="*/ 629374 w 770002"/>
              <a:gd name="connsiteY2" fmla="*/ 409764 h 569805"/>
              <a:gd name="connsiteX3" fmla="*/ 686524 w 770002"/>
              <a:gd name="connsiteY3" fmla="*/ 381189 h 569805"/>
              <a:gd name="connsiteX4" fmla="*/ 731768 w 770002"/>
              <a:gd name="connsiteY4" fmla="*/ 340708 h 569805"/>
              <a:gd name="connsiteX5" fmla="*/ 753199 w 770002"/>
              <a:gd name="connsiteY5" fmla="*/ 312133 h 569805"/>
              <a:gd name="connsiteX6" fmla="*/ 765106 w 770002"/>
              <a:gd name="connsiteY6" fmla="*/ 269270 h 569805"/>
              <a:gd name="connsiteX7" fmla="*/ 769868 w 770002"/>
              <a:gd name="connsiteY7" fmla="*/ 216883 h 569805"/>
              <a:gd name="connsiteX8" fmla="*/ 767487 w 770002"/>
              <a:gd name="connsiteY8" fmla="*/ 164495 h 569805"/>
              <a:gd name="connsiteX9" fmla="*/ 755581 w 770002"/>
              <a:gd name="connsiteY9" fmla="*/ 131158 h 569805"/>
              <a:gd name="connsiteX10" fmla="*/ 722243 w 770002"/>
              <a:gd name="connsiteY10" fmla="*/ 85914 h 569805"/>
              <a:gd name="connsiteX11" fmla="*/ 676999 w 770002"/>
              <a:gd name="connsiteY11" fmla="*/ 57339 h 569805"/>
              <a:gd name="connsiteX12" fmla="*/ 629374 w 770002"/>
              <a:gd name="connsiteY12" fmla="*/ 35908 h 569805"/>
              <a:gd name="connsiteX13" fmla="*/ 569843 w 770002"/>
              <a:gd name="connsiteY13" fmla="*/ 16858 h 569805"/>
              <a:gd name="connsiteX14" fmla="*/ 496024 w 770002"/>
              <a:gd name="connsiteY14" fmla="*/ 2570 h 569805"/>
              <a:gd name="connsiteX15" fmla="*/ 443637 w 770002"/>
              <a:gd name="connsiteY15" fmla="*/ 189 h 569805"/>
              <a:gd name="connsiteX16" fmla="*/ 443636 w 770002"/>
              <a:gd name="connsiteY16" fmla="*/ 219265 h 569805"/>
              <a:gd name="connsiteX17" fmla="*/ 50731 w 770002"/>
              <a:gd name="connsiteY17" fmla="*/ 109727 h 569805"/>
              <a:gd name="connsiteX18" fmla="*/ 10249 w 770002"/>
              <a:gd name="connsiteY18" fmla="*/ 178783 h 569805"/>
              <a:gd name="connsiteX19" fmla="*/ 724 w 770002"/>
              <a:gd name="connsiteY19" fmla="*/ 233552 h 569805"/>
              <a:gd name="connsiteX20" fmla="*/ 24537 w 770002"/>
              <a:gd name="connsiteY20" fmla="*/ 390714 h 569805"/>
              <a:gd name="connsiteX21" fmla="*/ 43587 w 770002"/>
              <a:gd name="connsiteY21" fmla="*/ 426433 h 569805"/>
              <a:gd name="connsiteX22" fmla="*/ 281712 w 770002"/>
              <a:gd name="connsiteY22" fmla="*/ 543114 h 569805"/>
              <a:gd name="connsiteX23" fmla="*/ 331718 w 770002"/>
              <a:gd name="connsiteY23" fmla="*/ 543114 h 569805"/>
              <a:gd name="connsiteX24" fmla="*/ 441255 w 770002"/>
              <a:gd name="connsiteY24" fmla="*/ 250221 h 569805"/>
              <a:gd name="connsiteX25" fmla="*/ 450781 w 770002"/>
              <a:gd name="connsiteY25" fmla="*/ 490727 h 569805"/>
              <a:gd name="connsiteX26" fmla="*/ 469831 w 770002"/>
              <a:gd name="connsiteY26" fmla="*/ 476439 h 569805"/>
              <a:gd name="connsiteX27" fmla="*/ 519838 w 770002"/>
              <a:gd name="connsiteY27" fmla="*/ 450245 h 569805"/>
              <a:gd name="connsiteX0" fmla="*/ 519838 w 770002"/>
              <a:gd name="connsiteY0" fmla="*/ 450245 h 547689"/>
              <a:gd name="connsiteX1" fmla="*/ 574606 w 770002"/>
              <a:gd name="connsiteY1" fmla="*/ 433577 h 547689"/>
              <a:gd name="connsiteX2" fmla="*/ 629374 w 770002"/>
              <a:gd name="connsiteY2" fmla="*/ 409764 h 547689"/>
              <a:gd name="connsiteX3" fmla="*/ 686524 w 770002"/>
              <a:gd name="connsiteY3" fmla="*/ 381189 h 547689"/>
              <a:gd name="connsiteX4" fmla="*/ 731768 w 770002"/>
              <a:gd name="connsiteY4" fmla="*/ 340708 h 547689"/>
              <a:gd name="connsiteX5" fmla="*/ 753199 w 770002"/>
              <a:gd name="connsiteY5" fmla="*/ 312133 h 547689"/>
              <a:gd name="connsiteX6" fmla="*/ 765106 w 770002"/>
              <a:gd name="connsiteY6" fmla="*/ 269270 h 547689"/>
              <a:gd name="connsiteX7" fmla="*/ 769868 w 770002"/>
              <a:gd name="connsiteY7" fmla="*/ 216883 h 547689"/>
              <a:gd name="connsiteX8" fmla="*/ 767487 w 770002"/>
              <a:gd name="connsiteY8" fmla="*/ 164495 h 547689"/>
              <a:gd name="connsiteX9" fmla="*/ 755581 w 770002"/>
              <a:gd name="connsiteY9" fmla="*/ 131158 h 547689"/>
              <a:gd name="connsiteX10" fmla="*/ 722243 w 770002"/>
              <a:gd name="connsiteY10" fmla="*/ 85914 h 547689"/>
              <a:gd name="connsiteX11" fmla="*/ 676999 w 770002"/>
              <a:gd name="connsiteY11" fmla="*/ 57339 h 547689"/>
              <a:gd name="connsiteX12" fmla="*/ 629374 w 770002"/>
              <a:gd name="connsiteY12" fmla="*/ 35908 h 547689"/>
              <a:gd name="connsiteX13" fmla="*/ 569843 w 770002"/>
              <a:gd name="connsiteY13" fmla="*/ 16858 h 547689"/>
              <a:gd name="connsiteX14" fmla="*/ 496024 w 770002"/>
              <a:gd name="connsiteY14" fmla="*/ 2570 h 547689"/>
              <a:gd name="connsiteX15" fmla="*/ 443637 w 770002"/>
              <a:gd name="connsiteY15" fmla="*/ 189 h 547689"/>
              <a:gd name="connsiteX16" fmla="*/ 443636 w 770002"/>
              <a:gd name="connsiteY16" fmla="*/ 219265 h 547689"/>
              <a:gd name="connsiteX17" fmla="*/ 50731 w 770002"/>
              <a:gd name="connsiteY17" fmla="*/ 109727 h 547689"/>
              <a:gd name="connsiteX18" fmla="*/ 10249 w 770002"/>
              <a:gd name="connsiteY18" fmla="*/ 178783 h 547689"/>
              <a:gd name="connsiteX19" fmla="*/ 724 w 770002"/>
              <a:gd name="connsiteY19" fmla="*/ 233552 h 547689"/>
              <a:gd name="connsiteX20" fmla="*/ 24537 w 770002"/>
              <a:gd name="connsiteY20" fmla="*/ 390714 h 547689"/>
              <a:gd name="connsiteX21" fmla="*/ 43587 w 770002"/>
              <a:gd name="connsiteY21" fmla="*/ 426433 h 547689"/>
              <a:gd name="connsiteX22" fmla="*/ 331718 w 770002"/>
              <a:gd name="connsiteY22" fmla="*/ 543114 h 547689"/>
              <a:gd name="connsiteX23" fmla="*/ 441255 w 770002"/>
              <a:gd name="connsiteY23" fmla="*/ 250221 h 547689"/>
              <a:gd name="connsiteX24" fmla="*/ 450781 w 770002"/>
              <a:gd name="connsiteY24" fmla="*/ 490727 h 547689"/>
              <a:gd name="connsiteX25" fmla="*/ 469831 w 770002"/>
              <a:gd name="connsiteY25" fmla="*/ 476439 h 547689"/>
              <a:gd name="connsiteX26" fmla="*/ 519838 w 770002"/>
              <a:gd name="connsiteY26" fmla="*/ 450245 h 547689"/>
              <a:gd name="connsiteX0" fmla="*/ 527165 w 777329"/>
              <a:gd name="connsiteY0" fmla="*/ 450245 h 546020"/>
              <a:gd name="connsiteX1" fmla="*/ 581933 w 777329"/>
              <a:gd name="connsiteY1" fmla="*/ 433577 h 546020"/>
              <a:gd name="connsiteX2" fmla="*/ 636701 w 777329"/>
              <a:gd name="connsiteY2" fmla="*/ 409764 h 546020"/>
              <a:gd name="connsiteX3" fmla="*/ 693851 w 777329"/>
              <a:gd name="connsiteY3" fmla="*/ 381189 h 546020"/>
              <a:gd name="connsiteX4" fmla="*/ 739095 w 777329"/>
              <a:gd name="connsiteY4" fmla="*/ 340708 h 546020"/>
              <a:gd name="connsiteX5" fmla="*/ 760526 w 777329"/>
              <a:gd name="connsiteY5" fmla="*/ 312133 h 546020"/>
              <a:gd name="connsiteX6" fmla="*/ 772433 w 777329"/>
              <a:gd name="connsiteY6" fmla="*/ 269270 h 546020"/>
              <a:gd name="connsiteX7" fmla="*/ 777195 w 777329"/>
              <a:gd name="connsiteY7" fmla="*/ 216883 h 546020"/>
              <a:gd name="connsiteX8" fmla="*/ 774814 w 777329"/>
              <a:gd name="connsiteY8" fmla="*/ 164495 h 546020"/>
              <a:gd name="connsiteX9" fmla="*/ 762908 w 777329"/>
              <a:gd name="connsiteY9" fmla="*/ 131158 h 546020"/>
              <a:gd name="connsiteX10" fmla="*/ 729570 w 777329"/>
              <a:gd name="connsiteY10" fmla="*/ 85914 h 546020"/>
              <a:gd name="connsiteX11" fmla="*/ 684326 w 777329"/>
              <a:gd name="connsiteY11" fmla="*/ 57339 h 546020"/>
              <a:gd name="connsiteX12" fmla="*/ 636701 w 777329"/>
              <a:gd name="connsiteY12" fmla="*/ 35908 h 546020"/>
              <a:gd name="connsiteX13" fmla="*/ 577170 w 777329"/>
              <a:gd name="connsiteY13" fmla="*/ 16858 h 546020"/>
              <a:gd name="connsiteX14" fmla="*/ 503351 w 777329"/>
              <a:gd name="connsiteY14" fmla="*/ 2570 h 546020"/>
              <a:gd name="connsiteX15" fmla="*/ 450964 w 777329"/>
              <a:gd name="connsiteY15" fmla="*/ 189 h 546020"/>
              <a:gd name="connsiteX16" fmla="*/ 450963 w 777329"/>
              <a:gd name="connsiteY16" fmla="*/ 219265 h 546020"/>
              <a:gd name="connsiteX17" fmla="*/ 58058 w 777329"/>
              <a:gd name="connsiteY17" fmla="*/ 109727 h 546020"/>
              <a:gd name="connsiteX18" fmla="*/ 17576 w 777329"/>
              <a:gd name="connsiteY18" fmla="*/ 178783 h 546020"/>
              <a:gd name="connsiteX19" fmla="*/ 8051 w 777329"/>
              <a:gd name="connsiteY19" fmla="*/ 233552 h 546020"/>
              <a:gd name="connsiteX20" fmla="*/ 31864 w 777329"/>
              <a:gd name="connsiteY20" fmla="*/ 390714 h 546020"/>
              <a:gd name="connsiteX21" fmla="*/ 339045 w 777329"/>
              <a:gd name="connsiteY21" fmla="*/ 543114 h 546020"/>
              <a:gd name="connsiteX22" fmla="*/ 448582 w 777329"/>
              <a:gd name="connsiteY22" fmla="*/ 250221 h 546020"/>
              <a:gd name="connsiteX23" fmla="*/ 458108 w 777329"/>
              <a:gd name="connsiteY23" fmla="*/ 490727 h 546020"/>
              <a:gd name="connsiteX24" fmla="*/ 477158 w 777329"/>
              <a:gd name="connsiteY24" fmla="*/ 476439 h 546020"/>
              <a:gd name="connsiteX25" fmla="*/ 527165 w 777329"/>
              <a:gd name="connsiteY25" fmla="*/ 450245 h 546020"/>
              <a:gd name="connsiteX0" fmla="*/ 542336 w 792500"/>
              <a:gd name="connsiteY0" fmla="*/ 450245 h 543134"/>
              <a:gd name="connsiteX1" fmla="*/ 597104 w 792500"/>
              <a:gd name="connsiteY1" fmla="*/ 433577 h 543134"/>
              <a:gd name="connsiteX2" fmla="*/ 651872 w 792500"/>
              <a:gd name="connsiteY2" fmla="*/ 409764 h 543134"/>
              <a:gd name="connsiteX3" fmla="*/ 709022 w 792500"/>
              <a:gd name="connsiteY3" fmla="*/ 381189 h 543134"/>
              <a:gd name="connsiteX4" fmla="*/ 754266 w 792500"/>
              <a:gd name="connsiteY4" fmla="*/ 340708 h 543134"/>
              <a:gd name="connsiteX5" fmla="*/ 775697 w 792500"/>
              <a:gd name="connsiteY5" fmla="*/ 312133 h 543134"/>
              <a:gd name="connsiteX6" fmla="*/ 787604 w 792500"/>
              <a:gd name="connsiteY6" fmla="*/ 269270 h 543134"/>
              <a:gd name="connsiteX7" fmla="*/ 792366 w 792500"/>
              <a:gd name="connsiteY7" fmla="*/ 216883 h 543134"/>
              <a:gd name="connsiteX8" fmla="*/ 789985 w 792500"/>
              <a:gd name="connsiteY8" fmla="*/ 164495 h 543134"/>
              <a:gd name="connsiteX9" fmla="*/ 778079 w 792500"/>
              <a:gd name="connsiteY9" fmla="*/ 131158 h 543134"/>
              <a:gd name="connsiteX10" fmla="*/ 744741 w 792500"/>
              <a:gd name="connsiteY10" fmla="*/ 85914 h 543134"/>
              <a:gd name="connsiteX11" fmla="*/ 699497 w 792500"/>
              <a:gd name="connsiteY11" fmla="*/ 57339 h 543134"/>
              <a:gd name="connsiteX12" fmla="*/ 651872 w 792500"/>
              <a:gd name="connsiteY12" fmla="*/ 35908 h 543134"/>
              <a:gd name="connsiteX13" fmla="*/ 592341 w 792500"/>
              <a:gd name="connsiteY13" fmla="*/ 16858 h 543134"/>
              <a:gd name="connsiteX14" fmla="*/ 518522 w 792500"/>
              <a:gd name="connsiteY14" fmla="*/ 2570 h 543134"/>
              <a:gd name="connsiteX15" fmla="*/ 466135 w 792500"/>
              <a:gd name="connsiteY15" fmla="*/ 189 h 543134"/>
              <a:gd name="connsiteX16" fmla="*/ 466134 w 792500"/>
              <a:gd name="connsiteY16" fmla="*/ 219265 h 543134"/>
              <a:gd name="connsiteX17" fmla="*/ 73229 w 792500"/>
              <a:gd name="connsiteY17" fmla="*/ 109727 h 543134"/>
              <a:gd name="connsiteX18" fmla="*/ 32747 w 792500"/>
              <a:gd name="connsiteY18" fmla="*/ 178783 h 543134"/>
              <a:gd name="connsiteX19" fmla="*/ 23222 w 792500"/>
              <a:gd name="connsiteY19" fmla="*/ 233552 h 543134"/>
              <a:gd name="connsiteX20" fmla="*/ 354216 w 792500"/>
              <a:gd name="connsiteY20" fmla="*/ 543114 h 543134"/>
              <a:gd name="connsiteX21" fmla="*/ 463753 w 792500"/>
              <a:gd name="connsiteY21" fmla="*/ 250221 h 543134"/>
              <a:gd name="connsiteX22" fmla="*/ 473279 w 792500"/>
              <a:gd name="connsiteY22" fmla="*/ 490727 h 543134"/>
              <a:gd name="connsiteX23" fmla="*/ 492329 w 792500"/>
              <a:gd name="connsiteY23" fmla="*/ 476439 h 543134"/>
              <a:gd name="connsiteX24" fmla="*/ 542336 w 792500"/>
              <a:gd name="connsiteY24" fmla="*/ 450245 h 543134"/>
              <a:gd name="connsiteX0" fmla="*/ 536420 w 786584"/>
              <a:gd name="connsiteY0" fmla="*/ 450245 h 543463"/>
              <a:gd name="connsiteX1" fmla="*/ 591188 w 786584"/>
              <a:gd name="connsiteY1" fmla="*/ 433577 h 543463"/>
              <a:gd name="connsiteX2" fmla="*/ 645956 w 786584"/>
              <a:gd name="connsiteY2" fmla="*/ 409764 h 543463"/>
              <a:gd name="connsiteX3" fmla="*/ 703106 w 786584"/>
              <a:gd name="connsiteY3" fmla="*/ 381189 h 543463"/>
              <a:gd name="connsiteX4" fmla="*/ 748350 w 786584"/>
              <a:gd name="connsiteY4" fmla="*/ 340708 h 543463"/>
              <a:gd name="connsiteX5" fmla="*/ 769781 w 786584"/>
              <a:gd name="connsiteY5" fmla="*/ 312133 h 543463"/>
              <a:gd name="connsiteX6" fmla="*/ 781688 w 786584"/>
              <a:gd name="connsiteY6" fmla="*/ 269270 h 543463"/>
              <a:gd name="connsiteX7" fmla="*/ 786450 w 786584"/>
              <a:gd name="connsiteY7" fmla="*/ 216883 h 543463"/>
              <a:gd name="connsiteX8" fmla="*/ 784069 w 786584"/>
              <a:gd name="connsiteY8" fmla="*/ 164495 h 543463"/>
              <a:gd name="connsiteX9" fmla="*/ 772163 w 786584"/>
              <a:gd name="connsiteY9" fmla="*/ 131158 h 543463"/>
              <a:gd name="connsiteX10" fmla="*/ 738825 w 786584"/>
              <a:gd name="connsiteY10" fmla="*/ 85914 h 543463"/>
              <a:gd name="connsiteX11" fmla="*/ 693581 w 786584"/>
              <a:gd name="connsiteY11" fmla="*/ 57339 h 543463"/>
              <a:gd name="connsiteX12" fmla="*/ 645956 w 786584"/>
              <a:gd name="connsiteY12" fmla="*/ 35908 h 543463"/>
              <a:gd name="connsiteX13" fmla="*/ 586425 w 786584"/>
              <a:gd name="connsiteY13" fmla="*/ 16858 h 543463"/>
              <a:gd name="connsiteX14" fmla="*/ 512606 w 786584"/>
              <a:gd name="connsiteY14" fmla="*/ 2570 h 543463"/>
              <a:gd name="connsiteX15" fmla="*/ 460219 w 786584"/>
              <a:gd name="connsiteY15" fmla="*/ 189 h 543463"/>
              <a:gd name="connsiteX16" fmla="*/ 460218 w 786584"/>
              <a:gd name="connsiteY16" fmla="*/ 219265 h 543463"/>
              <a:gd name="connsiteX17" fmla="*/ 67313 w 786584"/>
              <a:gd name="connsiteY17" fmla="*/ 109727 h 543463"/>
              <a:gd name="connsiteX18" fmla="*/ 26831 w 786584"/>
              <a:gd name="connsiteY18" fmla="*/ 178783 h 543463"/>
              <a:gd name="connsiteX19" fmla="*/ 348300 w 786584"/>
              <a:gd name="connsiteY19" fmla="*/ 543114 h 543463"/>
              <a:gd name="connsiteX20" fmla="*/ 457837 w 786584"/>
              <a:gd name="connsiteY20" fmla="*/ 250221 h 543463"/>
              <a:gd name="connsiteX21" fmla="*/ 467363 w 786584"/>
              <a:gd name="connsiteY21" fmla="*/ 490727 h 543463"/>
              <a:gd name="connsiteX22" fmla="*/ 486413 w 786584"/>
              <a:gd name="connsiteY22" fmla="*/ 476439 h 543463"/>
              <a:gd name="connsiteX23" fmla="*/ 536420 w 786584"/>
              <a:gd name="connsiteY23" fmla="*/ 450245 h 543463"/>
              <a:gd name="connsiteX0" fmla="*/ 470160 w 720324"/>
              <a:gd name="connsiteY0" fmla="*/ 450245 h 544385"/>
              <a:gd name="connsiteX1" fmla="*/ 524928 w 720324"/>
              <a:gd name="connsiteY1" fmla="*/ 433577 h 544385"/>
              <a:gd name="connsiteX2" fmla="*/ 579696 w 720324"/>
              <a:gd name="connsiteY2" fmla="*/ 409764 h 544385"/>
              <a:gd name="connsiteX3" fmla="*/ 636846 w 720324"/>
              <a:gd name="connsiteY3" fmla="*/ 381189 h 544385"/>
              <a:gd name="connsiteX4" fmla="*/ 682090 w 720324"/>
              <a:gd name="connsiteY4" fmla="*/ 340708 h 544385"/>
              <a:gd name="connsiteX5" fmla="*/ 703521 w 720324"/>
              <a:gd name="connsiteY5" fmla="*/ 312133 h 544385"/>
              <a:gd name="connsiteX6" fmla="*/ 715428 w 720324"/>
              <a:gd name="connsiteY6" fmla="*/ 269270 h 544385"/>
              <a:gd name="connsiteX7" fmla="*/ 720190 w 720324"/>
              <a:gd name="connsiteY7" fmla="*/ 216883 h 544385"/>
              <a:gd name="connsiteX8" fmla="*/ 717809 w 720324"/>
              <a:gd name="connsiteY8" fmla="*/ 164495 h 544385"/>
              <a:gd name="connsiteX9" fmla="*/ 705903 w 720324"/>
              <a:gd name="connsiteY9" fmla="*/ 131158 h 544385"/>
              <a:gd name="connsiteX10" fmla="*/ 672565 w 720324"/>
              <a:gd name="connsiteY10" fmla="*/ 85914 h 544385"/>
              <a:gd name="connsiteX11" fmla="*/ 627321 w 720324"/>
              <a:gd name="connsiteY11" fmla="*/ 57339 h 544385"/>
              <a:gd name="connsiteX12" fmla="*/ 579696 w 720324"/>
              <a:gd name="connsiteY12" fmla="*/ 35908 h 544385"/>
              <a:gd name="connsiteX13" fmla="*/ 520165 w 720324"/>
              <a:gd name="connsiteY13" fmla="*/ 16858 h 544385"/>
              <a:gd name="connsiteX14" fmla="*/ 446346 w 720324"/>
              <a:gd name="connsiteY14" fmla="*/ 2570 h 544385"/>
              <a:gd name="connsiteX15" fmla="*/ 393959 w 720324"/>
              <a:gd name="connsiteY15" fmla="*/ 189 h 544385"/>
              <a:gd name="connsiteX16" fmla="*/ 393958 w 720324"/>
              <a:gd name="connsiteY16" fmla="*/ 219265 h 544385"/>
              <a:gd name="connsiteX17" fmla="*/ 1053 w 720324"/>
              <a:gd name="connsiteY17" fmla="*/ 109727 h 544385"/>
              <a:gd name="connsiteX18" fmla="*/ 282040 w 720324"/>
              <a:gd name="connsiteY18" fmla="*/ 543114 h 544385"/>
              <a:gd name="connsiteX19" fmla="*/ 391577 w 720324"/>
              <a:gd name="connsiteY19" fmla="*/ 250221 h 544385"/>
              <a:gd name="connsiteX20" fmla="*/ 401103 w 720324"/>
              <a:gd name="connsiteY20" fmla="*/ 490727 h 544385"/>
              <a:gd name="connsiteX21" fmla="*/ 420153 w 720324"/>
              <a:gd name="connsiteY21" fmla="*/ 476439 h 544385"/>
              <a:gd name="connsiteX22" fmla="*/ 470160 w 720324"/>
              <a:gd name="connsiteY22" fmla="*/ 450245 h 544385"/>
              <a:gd name="connsiteX0" fmla="*/ 188122 w 438286"/>
              <a:gd name="connsiteY0" fmla="*/ 450245 h 543182"/>
              <a:gd name="connsiteX1" fmla="*/ 242890 w 438286"/>
              <a:gd name="connsiteY1" fmla="*/ 433577 h 543182"/>
              <a:gd name="connsiteX2" fmla="*/ 297658 w 438286"/>
              <a:gd name="connsiteY2" fmla="*/ 409764 h 543182"/>
              <a:gd name="connsiteX3" fmla="*/ 354808 w 438286"/>
              <a:gd name="connsiteY3" fmla="*/ 381189 h 543182"/>
              <a:gd name="connsiteX4" fmla="*/ 400052 w 438286"/>
              <a:gd name="connsiteY4" fmla="*/ 340708 h 543182"/>
              <a:gd name="connsiteX5" fmla="*/ 421483 w 438286"/>
              <a:gd name="connsiteY5" fmla="*/ 312133 h 543182"/>
              <a:gd name="connsiteX6" fmla="*/ 433390 w 438286"/>
              <a:gd name="connsiteY6" fmla="*/ 269270 h 543182"/>
              <a:gd name="connsiteX7" fmla="*/ 438152 w 438286"/>
              <a:gd name="connsiteY7" fmla="*/ 216883 h 543182"/>
              <a:gd name="connsiteX8" fmla="*/ 435771 w 438286"/>
              <a:gd name="connsiteY8" fmla="*/ 164495 h 543182"/>
              <a:gd name="connsiteX9" fmla="*/ 423865 w 438286"/>
              <a:gd name="connsiteY9" fmla="*/ 131158 h 543182"/>
              <a:gd name="connsiteX10" fmla="*/ 390527 w 438286"/>
              <a:gd name="connsiteY10" fmla="*/ 85914 h 543182"/>
              <a:gd name="connsiteX11" fmla="*/ 345283 w 438286"/>
              <a:gd name="connsiteY11" fmla="*/ 57339 h 543182"/>
              <a:gd name="connsiteX12" fmla="*/ 297658 w 438286"/>
              <a:gd name="connsiteY12" fmla="*/ 35908 h 543182"/>
              <a:gd name="connsiteX13" fmla="*/ 238127 w 438286"/>
              <a:gd name="connsiteY13" fmla="*/ 16858 h 543182"/>
              <a:gd name="connsiteX14" fmla="*/ 164308 w 438286"/>
              <a:gd name="connsiteY14" fmla="*/ 2570 h 543182"/>
              <a:gd name="connsiteX15" fmla="*/ 111921 w 438286"/>
              <a:gd name="connsiteY15" fmla="*/ 189 h 543182"/>
              <a:gd name="connsiteX16" fmla="*/ 111920 w 438286"/>
              <a:gd name="connsiteY16" fmla="*/ 219265 h 543182"/>
              <a:gd name="connsiteX17" fmla="*/ 2 w 438286"/>
              <a:gd name="connsiteY17" fmla="*/ 543114 h 543182"/>
              <a:gd name="connsiteX18" fmla="*/ 109539 w 438286"/>
              <a:gd name="connsiteY18" fmla="*/ 250221 h 543182"/>
              <a:gd name="connsiteX19" fmla="*/ 119065 w 438286"/>
              <a:gd name="connsiteY19" fmla="*/ 490727 h 543182"/>
              <a:gd name="connsiteX20" fmla="*/ 138115 w 438286"/>
              <a:gd name="connsiteY20" fmla="*/ 476439 h 543182"/>
              <a:gd name="connsiteX21" fmla="*/ 188122 w 438286"/>
              <a:gd name="connsiteY21" fmla="*/ 450245 h 543182"/>
              <a:gd name="connsiteX0" fmla="*/ 78849 w 329013"/>
              <a:gd name="connsiteY0" fmla="*/ 450245 h 491026"/>
              <a:gd name="connsiteX1" fmla="*/ 133617 w 329013"/>
              <a:gd name="connsiteY1" fmla="*/ 433577 h 491026"/>
              <a:gd name="connsiteX2" fmla="*/ 188385 w 329013"/>
              <a:gd name="connsiteY2" fmla="*/ 409764 h 491026"/>
              <a:gd name="connsiteX3" fmla="*/ 245535 w 329013"/>
              <a:gd name="connsiteY3" fmla="*/ 381189 h 491026"/>
              <a:gd name="connsiteX4" fmla="*/ 290779 w 329013"/>
              <a:gd name="connsiteY4" fmla="*/ 340708 h 491026"/>
              <a:gd name="connsiteX5" fmla="*/ 312210 w 329013"/>
              <a:gd name="connsiteY5" fmla="*/ 312133 h 491026"/>
              <a:gd name="connsiteX6" fmla="*/ 324117 w 329013"/>
              <a:gd name="connsiteY6" fmla="*/ 269270 h 491026"/>
              <a:gd name="connsiteX7" fmla="*/ 328879 w 329013"/>
              <a:gd name="connsiteY7" fmla="*/ 216883 h 491026"/>
              <a:gd name="connsiteX8" fmla="*/ 326498 w 329013"/>
              <a:gd name="connsiteY8" fmla="*/ 164495 h 491026"/>
              <a:gd name="connsiteX9" fmla="*/ 314592 w 329013"/>
              <a:gd name="connsiteY9" fmla="*/ 131158 h 491026"/>
              <a:gd name="connsiteX10" fmla="*/ 281254 w 329013"/>
              <a:gd name="connsiteY10" fmla="*/ 85914 h 491026"/>
              <a:gd name="connsiteX11" fmla="*/ 236010 w 329013"/>
              <a:gd name="connsiteY11" fmla="*/ 57339 h 491026"/>
              <a:gd name="connsiteX12" fmla="*/ 188385 w 329013"/>
              <a:gd name="connsiteY12" fmla="*/ 35908 h 491026"/>
              <a:gd name="connsiteX13" fmla="*/ 128854 w 329013"/>
              <a:gd name="connsiteY13" fmla="*/ 16858 h 491026"/>
              <a:gd name="connsiteX14" fmla="*/ 55035 w 329013"/>
              <a:gd name="connsiteY14" fmla="*/ 2570 h 491026"/>
              <a:gd name="connsiteX15" fmla="*/ 2648 w 329013"/>
              <a:gd name="connsiteY15" fmla="*/ 189 h 491026"/>
              <a:gd name="connsiteX16" fmla="*/ 2647 w 329013"/>
              <a:gd name="connsiteY16" fmla="*/ 219265 h 491026"/>
              <a:gd name="connsiteX17" fmla="*/ 266 w 329013"/>
              <a:gd name="connsiteY17" fmla="*/ 250221 h 491026"/>
              <a:gd name="connsiteX18" fmla="*/ 9792 w 329013"/>
              <a:gd name="connsiteY18" fmla="*/ 490727 h 491026"/>
              <a:gd name="connsiteX19" fmla="*/ 28842 w 329013"/>
              <a:gd name="connsiteY19" fmla="*/ 476439 h 491026"/>
              <a:gd name="connsiteX20" fmla="*/ 78849 w 329013"/>
              <a:gd name="connsiteY20" fmla="*/ 450245 h 491026"/>
              <a:gd name="connsiteX0" fmla="*/ 80678 w 330842"/>
              <a:gd name="connsiteY0" fmla="*/ 468224 h 509073"/>
              <a:gd name="connsiteX1" fmla="*/ 135446 w 330842"/>
              <a:gd name="connsiteY1" fmla="*/ 451556 h 509073"/>
              <a:gd name="connsiteX2" fmla="*/ 190214 w 330842"/>
              <a:gd name="connsiteY2" fmla="*/ 427743 h 509073"/>
              <a:gd name="connsiteX3" fmla="*/ 247364 w 330842"/>
              <a:gd name="connsiteY3" fmla="*/ 399168 h 509073"/>
              <a:gd name="connsiteX4" fmla="*/ 292608 w 330842"/>
              <a:gd name="connsiteY4" fmla="*/ 358687 h 509073"/>
              <a:gd name="connsiteX5" fmla="*/ 314039 w 330842"/>
              <a:gd name="connsiteY5" fmla="*/ 330112 h 509073"/>
              <a:gd name="connsiteX6" fmla="*/ 325946 w 330842"/>
              <a:gd name="connsiteY6" fmla="*/ 287249 h 509073"/>
              <a:gd name="connsiteX7" fmla="*/ 330708 w 330842"/>
              <a:gd name="connsiteY7" fmla="*/ 234862 h 509073"/>
              <a:gd name="connsiteX8" fmla="*/ 328327 w 330842"/>
              <a:gd name="connsiteY8" fmla="*/ 182474 h 509073"/>
              <a:gd name="connsiteX9" fmla="*/ 316421 w 330842"/>
              <a:gd name="connsiteY9" fmla="*/ 149137 h 509073"/>
              <a:gd name="connsiteX10" fmla="*/ 283083 w 330842"/>
              <a:gd name="connsiteY10" fmla="*/ 103893 h 509073"/>
              <a:gd name="connsiteX11" fmla="*/ 237839 w 330842"/>
              <a:gd name="connsiteY11" fmla="*/ 75318 h 509073"/>
              <a:gd name="connsiteX12" fmla="*/ 190214 w 330842"/>
              <a:gd name="connsiteY12" fmla="*/ 53887 h 509073"/>
              <a:gd name="connsiteX13" fmla="*/ 130683 w 330842"/>
              <a:gd name="connsiteY13" fmla="*/ 34837 h 509073"/>
              <a:gd name="connsiteX14" fmla="*/ 56864 w 330842"/>
              <a:gd name="connsiteY14" fmla="*/ 20549 h 509073"/>
              <a:gd name="connsiteX15" fmla="*/ 4477 w 330842"/>
              <a:gd name="connsiteY15" fmla="*/ 18168 h 509073"/>
              <a:gd name="connsiteX16" fmla="*/ 4476 w 330842"/>
              <a:gd name="connsiteY16" fmla="*/ 265819 h 509073"/>
              <a:gd name="connsiteX17" fmla="*/ 2095 w 330842"/>
              <a:gd name="connsiteY17" fmla="*/ 268200 h 509073"/>
              <a:gd name="connsiteX18" fmla="*/ 11621 w 330842"/>
              <a:gd name="connsiteY18" fmla="*/ 508706 h 509073"/>
              <a:gd name="connsiteX19" fmla="*/ 30671 w 330842"/>
              <a:gd name="connsiteY19" fmla="*/ 494418 h 509073"/>
              <a:gd name="connsiteX20" fmla="*/ 80678 w 330842"/>
              <a:gd name="connsiteY20" fmla="*/ 468224 h 509073"/>
              <a:gd name="connsiteX0" fmla="*/ 80678 w 330842"/>
              <a:gd name="connsiteY0" fmla="*/ 468224 h 508961"/>
              <a:gd name="connsiteX1" fmla="*/ 135446 w 330842"/>
              <a:gd name="connsiteY1" fmla="*/ 451556 h 508961"/>
              <a:gd name="connsiteX2" fmla="*/ 190214 w 330842"/>
              <a:gd name="connsiteY2" fmla="*/ 427743 h 508961"/>
              <a:gd name="connsiteX3" fmla="*/ 247364 w 330842"/>
              <a:gd name="connsiteY3" fmla="*/ 399168 h 508961"/>
              <a:gd name="connsiteX4" fmla="*/ 292608 w 330842"/>
              <a:gd name="connsiteY4" fmla="*/ 358687 h 508961"/>
              <a:gd name="connsiteX5" fmla="*/ 314039 w 330842"/>
              <a:gd name="connsiteY5" fmla="*/ 330112 h 508961"/>
              <a:gd name="connsiteX6" fmla="*/ 325946 w 330842"/>
              <a:gd name="connsiteY6" fmla="*/ 287249 h 508961"/>
              <a:gd name="connsiteX7" fmla="*/ 330708 w 330842"/>
              <a:gd name="connsiteY7" fmla="*/ 234862 h 508961"/>
              <a:gd name="connsiteX8" fmla="*/ 328327 w 330842"/>
              <a:gd name="connsiteY8" fmla="*/ 182474 h 508961"/>
              <a:gd name="connsiteX9" fmla="*/ 316421 w 330842"/>
              <a:gd name="connsiteY9" fmla="*/ 149137 h 508961"/>
              <a:gd name="connsiteX10" fmla="*/ 283083 w 330842"/>
              <a:gd name="connsiteY10" fmla="*/ 103893 h 508961"/>
              <a:gd name="connsiteX11" fmla="*/ 237839 w 330842"/>
              <a:gd name="connsiteY11" fmla="*/ 75318 h 508961"/>
              <a:gd name="connsiteX12" fmla="*/ 190214 w 330842"/>
              <a:gd name="connsiteY12" fmla="*/ 53887 h 508961"/>
              <a:gd name="connsiteX13" fmla="*/ 130683 w 330842"/>
              <a:gd name="connsiteY13" fmla="*/ 34837 h 508961"/>
              <a:gd name="connsiteX14" fmla="*/ 56864 w 330842"/>
              <a:gd name="connsiteY14" fmla="*/ 20549 h 508961"/>
              <a:gd name="connsiteX15" fmla="*/ 4477 w 330842"/>
              <a:gd name="connsiteY15" fmla="*/ 18168 h 508961"/>
              <a:gd name="connsiteX16" fmla="*/ 4476 w 330842"/>
              <a:gd name="connsiteY16" fmla="*/ 265819 h 508961"/>
              <a:gd name="connsiteX17" fmla="*/ 2095 w 330842"/>
              <a:gd name="connsiteY17" fmla="*/ 172950 h 508961"/>
              <a:gd name="connsiteX18" fmla="*/ 11621 w 330842"/>
              <a:gd name="connsiteY18" fmla="*/ 508706 h 508961"/>
              <a:gd name="connsiteX19" fmla="*/ 30671 w 330842"/>
              <a:gd name="connsiteY19" fmla="*/ 494418 h 508961"/>
              <a:gd name="connsiteX20" fmla="*/ 80678 w 330842"/>
              <a:gd name="connsiteY20" fmla="*/ 468224 h 508961"/>
              <a:gd name="connsiteX0" fmla="*/ 83462 w 333626"/>
              <a:gd name="connsiteY0" fmla="*/ 468224 h 508932"/>
              <a:gd name="connsiteX1" fmla="*/ 138230 w 333626"/>
              <a:gd name="connsiteY1" fmla="*/ 451556 h 508932"/>
              <a:gd name="connsiteX2" fmla="*/ 192998 w 333626"/>
              <a:gd name="connsiteY2" fmla="*/ 427743 h 508932"/>
              <a:gd name="connsiteX3" fmla="*/ 250148 w 333626"/>
              <a:gd name="connsiteY3" fmla="*/ 399168 h 508932"/>
              <a:gd name="connsiteX4" fmla="*/ 295392 w 333626"/>
              <a:gd name="connsiteY4" fmla="*/ 358687 h 508932"/>
              <a:gd name="connsiteX5" fmla="*/ 316823 w 333626"/>
              <a:gd name="connsiteY5" fmla="*/ 330112 h 508932"/>
              <a:gd name="connsiteX6" fmla="*/ 328730 w 333626"/>
              <a:gd name="connsiteY6" fmla="*/ 287249 h 508932"/>
              <a:gd name="connsiteX7" fmla="*/ 333492 w 333626"/>
              <a:gd name="connsiteY7" fmla="*/ 234862 h 508932"/>
              <a:gd name="connsiteX8" fmla="*/ 331111 w 333626"/>
              <a:gd name="connsiteY8" fmla="*/ 182474 h 508932"/>
              <a:gd name="connsiteX9" fmla="*/ 319205 w 333626"/>
              <a:gd name="connsiteY9" fmla="*/ 149137 h 508932"/>
              <a:gd name="connsiteX10" fmla="*/ 285867 w 333626"/>
              <a:gd name="connsiteY10" fmla="*/ 103893 h 508932"/>
              <a:gd name="connsiteX11" fmla="*/ 240623 w 333626"/>
              <a:gd name="connsiteY11" fmla="*/ 75318 h 508932"/>
              <a:gd name="connsiteX12" fmla="*/ 192998 w 333626"/>
              <a:gd name="connsiteY12" fmla="*/ 53887 h 508932"/>
              <a:gd name="connsiteX13" fmla="*/ 133467 w 333626"/>
              <a:gd name="connsiteY13" fmla="*/ 34837 h 508932"/>
              <a:gd name="connsiteX14" fmla="*/ 59648 w 333626"/>
              <a:gd name="connsiteY14" fmla="*/ 20549 h 508932"/>
              <a:gd name="connsiteX15" fmla="*/ 7261 w 333626"/>
              <a:gd name="connsiteY15" fmla="*/ 18168 h 508932"/>
              <a:gd name="connsiteX16" fmla="*/ 7260 w 333626"/>
              <a:gd name="connsiteY16" fmla="*/ 265819 h 508932"/>
              <a:gd name="connsiteX17" fmla="*/ 4879 w 333626"/>
              <a:gd name="connsiteY17" fmla="*/ 172950 h 508932"/>
              <a:gd name="connsiteX18" fmla="*/ 14405 w 333626"/>
              <a:gd name="connsiteY18" fmla="*/ 508706 h 508932"/>
              <a:gd name="connsiteX19" fmla="*/ 33455 w 333626"/>
              <a:gd name="connsiteY19" fmla="*/ 494418 h 508932"/>
              <a:gd name="connsiteX20" fmla="*/ 83462 w 333626"/>
              <a:gd name="connsiteY20" fmla="*/ 468224 h 508932"/>
              <a:gd name="connsiteX0" fmla="*/ 147641 w 397805"/>
              <a:gd name="connsiteY0" fmla="*/ 469283 h 510018"/>
              <a:gd name="connsiteX1" fmla="*/ 202409 w 397805"/>
              <a:gd name="connsiteY1" fmla="*/ 452615 h 510018"/>
              <a:gd name="connsiteX2" fmla="*/ 257177 w 397805"/>
              <a:gd name="connsiteY2" fmla="*/ 428802 h 510018"/>
              <a:gd name="connsiteX3" fmla="*/ 314327 w 397805"/>
              <a:gd name="connsiteY3" fmla="*/ 400227 h 510018"/>
              <a:gd name="connsiteX4" fmla="*/ 359571 w 397805"/>
              <a:gd name="connsiteY4" fmla="*/ 359746 h 510018"/>
              <a:gd name="connsiteX5" fmla="*/ 381002 w 397805"/>
              <a:gd name="connsiteY5" fmla="*/ 331171 h 510018"/>
              <a:gd name="connsiteX6" fmla="*/ 392909 w 397805"/>
              <a:gd name="connsiteY6" fmla="*/ 288308 h 510018"/>
              <a:gd name="connsiteX7" fmla="*/ 397671 w 397805"/>
              <a:gd name="connsiteY7" fmla="*/ 235921 h 510018"/>
              <a:gd name="connsiteX8" fmla="*/ 395290 w 397805"/>
              <a:gd name="connsiteY8" fmla="*/ 183533 h 510018"/>
              <a:gd name="connsiteX9" fmla="*/ 383384 w 397805"/>
              <a:gd name="connsiteY9" fmla="*/ 150196 h 510018"/>
              <a:gd name="connsiteX10" fmla="*/ 350046 w 397805"/>
              <a:gd name="connsiteY10" fmla="*/ 104952 h 510018"/>
              <a:gd name="connsiteX11" fmla="*/ 304802 w 397805"/>
              <a:gd name="connsiteY11" fmla="*/ 76377 h 510018"/>
              <a:gd name="connsiteX12" fmla="*/ 257177 w 397805"/>
              <a:gd name="connsiteY12" fmla="*/ 54946 h 510018"/>
              <a:gd name="connsiteX13" fmla="*/ 197646 w 397805"/>
              <a:gd name="connsiteY13" fmla="*/ 35896 h 510018"/>
              <a:gd name="connsiteX14" fmla="*/ 123827 w 397805"/>
              <a:gd name="connsiteY14" fmla="*/ 21608 h 510018"/>
              <a:gd name="connsiteX15" fmla="*/ 71440 w 397805"/>
              <a:gd name="connsiteY15" fmla="*/ 19227 h 510018"/>
              <a:gd name="connsiteX16" fmla="*/ 2 w 397805"/>
              <a:gd name="connsiteY16" fmla="*/ 281166 h 510018"/>
              <a:gd name="connsiteX17" fmla="*/ 69058 w 397805"/>
              <a:gd name="connsiteY17" fmla="*/ 174009 h 510018"/>
              <a:gd name="connsiteX18" fmla="*/ 78584 w 397805"/>
              <a:gd name="connsiteY18" fmla="*/ 509765 h 510018"/>
              <a:gd name="connsiteX19" fmla="*/ 97634 w 397805"/>
              <a:gd name="connsiteY19" fmla="*/ 495477 h 510018"/>
              <a:gd name="connsiteX20" fmla="*/ 147641 w 397805"/>
              <a:gd name="connsiteY20" fmla="*/ 469283 h 510018"/>
              <a:gd name="connsiteX0" fmla="*/ 147658 w 397822"/>
              <a:gd name="connsiteY0" fmla="*/ 469283 h 510120"/>
              <a:gd name="connsiteX1" fmla="*/ 202426 w 397822"/>
              <a:gd name="connsiteY1" fmla="*/ 452615 h 510120"/>
              <a:gd name="connsiteX2" fmla="*/ 257194 w 397822"/>
              <a:gd name="connsiteY2" fmla="*/ 428802 h 510120"/>
              <a:gd name="connsiteX3" fmla="*/ 314344 w 397822"/>
              <a:gd name="connsiteY3" fmla="*/ 400227 h 510120"/>
              <a:gd name="connsiteX4" fmla="*/ 359588 w 397822"/>
              <a:gd name="connsiteY4" fmla="*/ 359746 h 510120"/>
              <a:gd name="connsiteX5" fmla="*/ 381019 w 397822"/>
              <a:gd name="connsiteY5" fmla="*/ 331171 h 510120"/>
              <a:gd name="connsiteX6" fmla="*/ 392926 w 397822"/>
              <a:gd name="connsiteY6" fmla="*/ 288308 h 510120"/>
              <a:gd name="connsiteX7" fmla="*/ 397688 w 397822"/>
              <a:gd name="connsiteY7" fmla="*/ 235921 h 510120"/>
              <a:gd name="connsiteX8" fmla="*/ 395307 w 397822"/>
              <a:gd name="connsiteY8" fmla="*/ 183533 h 510120"/>
              <a:gd name="connsiteX9" fmla="*/ 383401 w 397822"/>
              <a:gd name="connsiteY9" fmla="*/ 150196 h 510120"/>
              <a:gd name="connsiteX10" fmla="*/ 350063 w 397822"/>
              <a:gd name="connsiteY10" fmla="*/ 104952 h 510120"/>
              <a:gd name="connsiteX11" fmla="*/ 304819 w 397822"/>
              <a:gd name="connsiteY11" fmla="*/ 76377 h 510120"/>
              <a:gd name="connsiteX12" fmla="*/ 257194 w 397822"/>
              <a:gd name="connsiteY12" fmla="*/ 54946 h 510120"/>
              <a:gd name="connsiteX13" fmla="*/ 197663 w 397822"/>
              <a:gd name="connsiteY13" fmla="*/ 35896 h 510120"/>
              <a:gd name="connsiteX14" fmla="*/ 123844 w 397822"/>
              <a:gd name="connsiteY14" fmla="*/ 21608 h 510120"/>
              <a:gd name="connsiteX15" fmla="*/ 71457 w 397822"/>
              <a:gd name="connsiteY15" fmla="*/ 19227 h 510120"/>
              <a:gd name="connsiteX16" fmla="*/ 19 w 397822"/>
              <a:gd name="connsiteY16" fmla="*/ 281166 h 510120"/>
              <a:gd name="connsiteX17" fmla="*/ 64312 w 397822"/>
              <a:gd name="connsiteY17" fmla="*/ 264497 h 510120"/>
              <a:gd name="connsiteX18" fmla="*/ 78601 w 397822"/>
              <a:gd name="connsiteY18" fmla="*/ 509765 h 510120"/>
              <a:gd name="connsiteX19" fmla="*/ 97651 w 397822"/>
              <a:gd name="connsiteY19" fmla="*/ 495477 h 510120"/>
              <a:gd name="connsiteX20" fmla="*/ 147658 w 397822"/>
              <a:gd name="connsiteY20" fmla="*/ 469283 h 510120"/>
              <a:gd name="connsiteX0" fmla="*/ 84232 w 334396"/>
              <a:gd name="connsiteY0" fmla="*/ 468049 h 508886"/>
              <a:gd name="connsiteX1" fmla="*/ 139000 w 334396"/>
              <a:gd name="connsiteY1" fmla="*/ 451381 h 508886"/>
              <a:gd name="connsiteX2" fmla="*/ 193768 w 334396"/>
              <a:gd name="connsiteY2" fmla="*/ 427568 h 508886"/>
              <a:gd name="connsiteX3" fmla="*/ 250918 w 334396"/>
              <a:gd name="connsiteY3" fmla="*/ 398993 h 508886"/>
              <a:gd name="connsiteX4" fmla="*/ 296162 w 334396"/>
              <a:gd name="connsiteY4" fmla="*/ 358512 h 508886"/>
              <a:gd name="connsiteX5" fmla="*/ 317593 w 334396"/>
              <a:gd name="connsiteY5" fmla="*/ 329937 h 508886"/>
              <a:gd name="connsiteX6" fmla="*/ 329500 w 334396"/>
              <a:gd name="connsiteY6" fmla="*/ 287074 h 508886"/>
              <a:gd name="connsiteX7" fmla="*/ 334262 w 334396"/>
              <a:gd name="connsiteY7" fmla="*/ 234687 h 508886"/>
              <a:gd name="connsiteX8" fmla="*/ 331881 w 334396"/>
              <a:gd name="connsiteY8" fmla="*/ 182299 h 508886"/>
              <a:gd name="connsiteX9" fmla="*/ 319975 w 334396"/>
              <a:gd name="connsiteY9" fmla="*/ 148962 h 508886"/>
              <a:gd name="connsiteX10" fmla="*/ 286637 w 334396"/>
              <a:gd name="connsiteY10" fmla="*/ 103718 h 508886"/>
              <a:gd name="connsiteX11" fmla="*/ 241393 w 334396"/>
              <a:gd name="connsiteY11" fmla="*/ 75143 h 508886"/>
              <a:gd name="connsiteX12" fmla="*/ 193768 w 334396"/>
              <a:gd name="connsiteY12" fmla="*/ 53712 h 508886"/>
              <a:gd name="connsiteX13" fmla="*/ 134237 w 334396"/>
              <a:gd name="connsiteY13" fmla="*/ 34662 h 508886"/>
              <a:gd name="connsiteX14" fmla="*/ 60418 w 334396"/>
              <a:gd name="connsiteY14" fmla="*/ 20374 h 508886"/>
              <a:gd name="connsiteX15" fmla="*/ 8031 w 334396"/>
              <a:gd name="connsiteY15" fmla="*/ 17993 h 508886"/>
              <a:gd name="connsiteX16" fmla="*/ 886 w 334396"/>
              <a:gd name="connsiteY16" fmla="*/ 263263 h 508886"/>
              <a:gd name="connsiteX17" fmla="*/ 15175 w 334396"/>
              <a:gd name="connsiteY17" fmla="*/ 508531 h 508886"/>
              <a:gd name="connsiteX18" fmla="*/ 34225 w 334396"/>
              <a:gd name="connsiteY18" fmla="*/ 494243 h 508886"/>
              <a:gd name="connsiteX19" fmla="*/ 84232 w 334396"/>
              <a:gd name="connsiteY19" fmla="*/ 468049 h 508886"/>
              <a:gd name="connsiteX0" fmla="*/ 80361 w 330525"/>
              <a:gd name="connsiteY0" fmla="*/ 468400 h 509245"/>
              <a:gd name="connsiteX1" fmla="*/ 135129 w 330525"/>
              <a:gd name="connsiteY1" fmla="*/ 451732 h 509245"/>
              <a:gd name="connsiteX2" fmla="*/ 189897 w 330525"/>
              <a:gd name="connsiteY2" fmla="*/ 427919 h 509245"/>
              <a:gd name="connsiteX3" fmla="*/ 247047 w 330525"/>
              <a:gd name="connsiteY3" fmla="*/ 399344 h 509245"/>
              <a:gd name="connsiteX4" fmla="*/ 292291 w 330525"/>
              <a:gd name="connsiteY4" fmla="*/ 358863 h 509245"/>
              <a:gd name="connsiteX5" fmla="*/ 313722 w 330525"/>
              <a:gd name="connsiteY5" fmla="*/ 330288 h 509245"/>
              <a:gd name="connsiteX6" fmla="*/ 325629 w 330525"/>
              <a:gd name="connsiteY6" fmla="*/ 287425 h 509245"/>
              <a:gd name="connsiteX7" fmla="*/ 330391 w 330525"/>
              <a:gd name="connsiteY7" fmla="*/ 235038 h 509245"/>
              <a:gd name="connsiteX8" fmla="*/ 328010 w 330525"/>
              <a:gd name="connsiteY8" fmla="*/ 182650 h 509245"/>
              <a:gd name="connsiteX9" fmla="*/ 316104 w 330525"/>
              <a:gd name="connsiteY9" fmla="*/ 149313 h 509245"/>
              <a:gd name="connsiteX10" fmla="*/ 282766 w 330525"/>
              <a:gd name="connsiteY10" fmla="*/ 104069 h 509245"/>
              <a:gd name="connsiteX11" fmla="*/ 237522 w 330525"/>
              <a:gd name="connsiteY11" fmla="*/ 75494 h 509245"/>
              <a:gd name="connsiteX12" fmla="*/ 189897 w 330525"/>
              <a:gd name="connsiteY12" fmla="*/ 54063 h 509245"/>
              <a:gd name="connsiteX13" fmla="*/ 130366 w 330525"/>
              <a:gd name="connsiteY13" fmla="*/ 35013 h 509245"/>
              <a:gd name="connsiteX14" fmla="*/ 56547 w 330525"/>
              <a:gd name="connsiteY14" fmla="*/ 20725 h 509245"/>
              <a:gd name="connsiteX15" fmla="*/ 4160 w 330525"/>
              <a:gd name="connsiteY15" fmla="*/ 18344 h 509245"/>
              <a:gd name="connsiteX16" fmla="*/ 4158 w 330525"/>
              <a:gd name="connsiteY16" fmla="*/ 268376 h 509245"/>
              <a:gd name="connsiteX17" fmla="*/ 11304 w 330525"/>
              <a:gd name="connsiteY17" fmla="*/ 508882 h 509245"/>
              <a:gd name="connsiteX18" fmla="*/ 30354 w 330525"/>
              <a:gd name="connsiteY18" fmla="*/ 494594 h 509245"/>
              <a:gd name="connsiteX19" fmla="*/ 80361 w 330525"/>
              <a:gd name="connsiteY19" fmla="*/ 468400 h 509245"/>
              <a:gd name="connsiteX0" fmla="*/ 76702 w 326866"/>
              <a:gd name="connsiteY0" fmla="*/ 450124 h 490969"/>
              <a:gd name="connsiteX1" fmla="*/ 131470 w 326866"/>
              <a:gd name="connsiteY1" fmla="*/ 433456 h 490969"/>
              <a:gd name="connsiteX2" fmla="*/ 186238 w 326866"/>
              <a:gd name="connsiteY2" fmla="*/ 409643 h 490969"/>
              <a:gd name="connsiteX3" fmla="*/ 243388 w 326866"/>
              <a:gd name="connsiteY3" fmla="*/ 381068 h 490969"/>
              <a:gd name="connsiteX4" fmla="*/ 288632 w 326866"/>
              <a:gd name="connsiteY4" fmla="*/ 340587 h 490969"/>
              <a:gd name="connsiteX5" fmla="*/ 310063 w 326866"/>
              <a:gd name="connsiteY5" fmla="*/ 312012 h 490969"/>
              <a:gd name="connsiteX6" fmla="*/ 321970 w 326866"/>
              <a:gd name="connsiteY6" fmla="*/ 269149 h 490969"/>
              <a:gd name="connsiteX7" fmla="*/ 326732 w 326866"/>
              <a:gd name="connsiteY7" fmla="*/ 216762 h 490969"/>
              <a:gd name="connsiteX8" fmla="*/ 324351 w 326866"/>
              <a:gd name="connsiteY8" fmla="*/ 164374 h 490969"/>
              <a:gd name="connsiteX9" fmla="*/ 312445 w 326866"/>
              <a:gd name="connsiteY9" fmla="*/ 131037 h 490969"/>
              <a:gd name="connsiteX10" fmla="*/ 279107 w 326866"/>
              <a:gd name="connsiteY10" fmla="*/ 85793 h 490969"/>
              <a:gd name="connsiteX11" fmla="*/ 233863 w 326866"/>
              <a:gd name="connsiteY11" fmla="*/ 57218 h 490969"/>
              <a:gd name="connsiteX12" fmla="*/ 186238 w 326866"/>
              <a:gd name="connsiteY12" fmla="*/ 35787 h 490969"/>
              <a:gd name="connsiteX13" fmla="*/ 126707 w 326866"/>
              <a:gd name="connsiteY13" fmla="*/ 16737 h 490969"/>
              <a:gd name="connsiteX14" fmla="*/ 52888 w 326866"/>
              <a:gd name="connsiteY14" fmla="*/ 2449 h 490969"/>
              <a:gd name="connsiteX15" fmla="*/ 501 w 326866"/>
              <a:gd name="connsiteY15" fmla="*/ 68 h 490969"/>
              <a:gd name="connsiteX16" fmla="*/ 499 w 326866"/>
              <a:gd name="connsiteY16" fmla="*/ 250100 h 490969"/>
              <a:gd name="connsiteX17" fmla="*/ 7645 w 326866"/>
              <a:gd name="connsiteY17" fmla="*/ 490606 h 490969"/>
              <a:gd name="connsiteX18" fmla="*/ 26695 w 326866"/>
              <a:gd name="connsiteY18" fmla="*/ 476318 h 490969"/>
              <a:gd name="connsiteX19" fmla="*/ 76702 w 326866"/>
              <a:gd name="connsiteY19" fmla="*/ 450124 h 490969"/>
              <a:gd name="connsiteX0" fmla="*/ 81346 w 331510"/>
              <a:gd name="connsiteY0" fmla="*/ 468224 h 509065"/>
              <a:gd name="connsiteX1" fmla="*/ 136114 w 331510"/>
              <a:gd name="connsiteY1" fmla="*/ 451556 h 509065"/>
              <a:gd name="connsiteX2" fmla="*/ 190882 w 331510"/>
              <a:gd name="connsiteY2" fmla="*/ 427743 h 509065"/>
              <a:gd name="connsiteX3" fmla="*/ 248032 w 331510"/>
              <a:gd name="connsiteY3" fmla="*/ 399168 h 509065"/>
              <a:gd name="connsiteX4" fmla="*/ 293276 w 331510"/>
              <a:gd name="connsiteY4" fmla="*/ 358687 h 509065"/>
              <a:gd name="connsiteX5" fmla="*/ 314707 w 331510"/>
              <a:gd name="connsiteY5" fmla="*/ 330112 h 509065"/>
              <a:gd name="connsiteX6" fmla="*/ 326614 w 331510"/>
              <a:gd name="connsiteY6" fmla="*/ 287249 h 509065"/>
              <a:gd name="connsiteX7" fmla="*/ 331376 w 331510"/>
              <a:gd name="connsiteY7" fmla="*/ 234862 h 509065"/>
              <a:gd name="connsiteX8" fmla="*/ 328995 w 331510"/>
              <a:gd name="connsiteY8" fmla="*/ 182474 h 509065"/>
              <a:gd name="connsiteX9" fmla="*/ 317089 w 331510"/>
              <a:gd name="connsiteY9" fmla="*/ 149137 h 509065"/>
              <a:gd name="connsiteX10" fmla="*/ 283751 w 331510"/>
              <a:gd name="connsiteY10" fmla="*/ 103893 h 509065"/>
              <a:gd name="connsiteX11" fmla="*/ 238507 w 331510"/>
              <a:gd name="connsiteY11" fmla="*/ 75318 h 509065"/>
              <a:gd name="connsiteX12" fmla="*/ 190882 w 331510"/>
              <a:gd name="connsiteY12" fmla="*/ 53887 h 509065"/>
              <a:gd name="connsiteX13" fmla="*/ 131351 w 331510"/>
              <a:gd name="connsiteY13" fmla="*/ 34837 h 509065"/>
              <a:gd name="connsiteX14" fmla="*/ 57532 w 331510"/>
              <a:gd name="connsiteY14" fmla="*/ 20549 h 509065"/>
              <a:gd name="connsiteX15" fmla="*/ 5145 w 331510"/>
              <a:gd name="connsiteY15" fmla="*/ 18168 h 509065"/>
              <a:gd name="connsiteX16" fmla="*/ 2762 w 331510"/>
              <a:gd name="connsiteY16" fmla="*/ 265819 h 509065"/>
              <a:gd name="connsiteX17" fmla="*/ 12289 w 331510"/>
              <a:gd name="connsiteY17" fmla="*/ 508706 h 509065"/>
              <a:gd name="connsiteX18" fmla="*/ 31339 w 331510"/>
              <a:gd name="connsiteY18" fmla="*/ 494418 h 509065"/>
              <a:gd name="connsiteX19" fmla="*/ 81346 w 331510"/>
              <a:gd name="connsiteY19" fmla="*/ 468224 h 509065"/>
              <a:gd name="connsiteX0" fmla="*/ 82494 w 332658"/>
              <a:gd name="connsiteY0" fmla="*/ 468224 h 509103"/>
              <a:gd name="connsiteX1" fmla="*/ 137262 w 332658"/>
              <a:gd name="connsiteY1" fmla="*/ 451556 h 509103"/>
              <a:gd name="connsiteX2" fmla="*/ 192030 w 332658"/>
              <a:gd name="connsiteY2" fmla="*/ 427743 h 509103"/>
              <a:gd name="connsiteX3" fmla="*/ 249180 w 332658"/>
              <a:gd name="connsiteY3" fmla="*/ 399168 h 509103"/>
              <a:gd name="connsiteX4" fmla="*/ 294424 w 332658"/>
              <a:gd name="connsiteY4" fmla="*/ 358687 h 509103"/>
              <a:gd name="connsiteX5" fmla="*/ 315855 w 332658"/>
              <a:gd name="connsiteY5" fmla="*/ 330112 h 509103"/>
              <a:gd name="connsiteX6" fmla="*/ 327762 w 332658"/>
              <a:gd name="connsiteY6" fmla="*/ 287249 h 509103"/>
              <a:gd name="connsiteX7" fmla="*/ 332524 w 332658"/>
              <a:gd name="connsiteY7" fmla="*/ 234862 h 509103"/>
              <a:gd name="connsiteX8" fmla="*/ 330143 w 332658"/>
              <a:gd name="connsiteY8" fmla="*/ 182474 h 509103"/>
              <a:gd name="connsiteX9" fmla="*/ 318237 w 332658"/>
              <a:gd name="connsiteY9" fmla="*/ 149137 h 509103"/>
              <a:gd name="connsiteX10" fmla="*/ 284899 w 332658"/>
              <a:gd name="connsiteY10" fmla="*/ 103893 h 509103"/>
              <a:gd name="connsiteX11" fmla="*/ 239655 w 332658"/>
              <a:gd name="connsiteY11" fmla="*/ 75318 h 509103"/>
              <a:gd name="connsiteX12" fmla="*/ 192030 w 332658"/>
              <a:gd name="connsiteY12" fmla="*/ 53887 h 509103"/>
              <a:gd name="connsiteX13" fmla="*/ 132499 w 332658"/>
              <a:gd name="connsiteY13" fmla="*/ 34837 h 509103"/>
              <a:gd name="connsiteX14" fmla="*/ 58680 w 332658"/>
              <a:gd name="connsiteY14" fmla="*/ 20549 h 509103"/>
              <a:gd name="connsiteX15" fmla="*/ 6293 w 332658"/>
              <a:gd name="connsiteY15" fmla="*/ 18168 h 509103"/>
              <a:gd name="connsiteX16" fmla="*/ 3910 w 332658"/>
              <a:gd name="connsiteY16" fmla="*/ 265819 h 509103"/>
              <a:gd name="connsiteX17" fmla="*/ 13437 w 332658"/>
              <a:gd name="connsiteY17" fmla="*/ 508706 h 509103"/>
              <a:gd name="connsiteX18" fmla="*/ 32487 w 332658"/>
              <a:gd name="connsiteY18" fmla="*/ 494418 h 509103"/>
              <a:gd name="connsiteX19" fmla="*/ 82494 w 332658"/>
              <a:gd name="connsiteY19" fmla="*/ 468224 h 509103"/>
              <a:gd name="connsiteX0" fmla="*/ 81347 w 331511"/>
              <a:gd name="connsiteY0" fmla="*/ 468224 h 509065"/>
              <a:gd name="connsiteX1" fmla="*/ 136115 w 331511"/>
              <a:gd name="connsiteY1" fmla="*/ 451556 h 509065"/>
              <a:gd name="connsiteX2" fmla="*/ 190883 w 331511"/>
              <a:gd name="connsiteY2" fmla="*/ 427743 h 509065"/>
              <a:gd name="connsiteX3" fmla="*/ 248033 w 331511"/>
              <a:gd name="connsiteY3" fmla="*/ 399168 h 509065"/>
              <a:gd name="connsiteX4" fmla="*/ 293277 w 331511"/>
              <a:gd name="connsiteY4" fmla="*/ 358687 h 509065"/>
              <a:gd name="connsiteX5" fmla="*/ 314708 w 331511"/>
              <a:gd name="connsiteY5" fmla="*/ 330112 h 509065"/>
              <a:gd name="connsiteX6" fmla="*/ 326615 w 331511"/>
              <a:gd name="connsiteY6" fmla="*/ 287249 h 509065"/>
              <a:gd name="connsiteX7" fmla="*/ 331377 w 331511"/>
              <a:gd name="connsiteY7" fmla="*/ 234862 h 509065"/>
              <a:gd name="connsiteX8" fmla="*/ 328996 w 331511"/>
              <a:gd name="connsiteY8" fmla="*/ 182474 h 509065"/>
              <a:gd name="connsiteX9" fmla="*/ 317090 w 331511"/>
              <a:gd name="connsiteY9" fmla="*/ 149137 h 509065"/>
              <a:gd name="connsiteX10" fmla="*/ 283752 w 331511"/>
              <a:gd name="connsiteY10" fmla="*/ 103893 h 509065"/>
              <a:gd name="connsiteX11" fmla="*/ 238508 w 331511"/>
              <a:gd name="connsiteY11" fmla="*/ 75318 h 509065"/>
              <a:gd name="connsiteX12" fmla="*/ 190883 w 331511"/>
              <a:gd name="connsiteY12" fmla="*/ 53887 h 509065"/>
              <a:gd name="connsiteX13" fmla="*/ 131352 w 331511"/>
              <a:gd name="connsiteY13" fmla="*/ 34837 h 509065"/>
              <a:gd name="connsiteX14" fmla="*/ 57533 w 331511"/>
              <a:gd name="connsiteY14" fmla="*/ 20549 h 509065"/>
              <a:gd name="connsiteX15" fmla="*/ 5146 w 331511"/>
              <a:gd name="connsiteY15" fmla="*/ 18168 h 509065"/>
              <a:gd name="connsiteX16" fmla="*/ 2763 w 331511"/>
              <a:gd name="connsiteY16" fmla="*/ 265819 h 509065"/>
              <a:gd name="connsiteX17" fmla="*/ 12290 w 331511"/>
              <a:gd name="connsiteY17" fmla="*/ 508706 h 509065"/>
              <a:gd name="connsiteX18" fmla="*/ 31340 w 331511"/>
              <a:gd name="connsiteY18" fmla="*/ 494418 h 509065"/>
              <a:gd name="connsiteX19" fmla="*/ 81347 w 331511"/>
              <a:gd name="connsiteY19" fmla="*/ 468224 h 509065"/>
              <a:gd name="connsiteX0" fmla="*/ 80679 w 330843"/>
              <a:gd name="connsiteY0" fmla="*/ 450070 h 490911"/>
              <a:gd name="connsiteX1" fmla="*/ 135447 w 330843"/>
              <a:gd name="connsiteY1" fmla="*/ 433402 h 490911"/>
              <a:gd name="connsiteX2" fmla="*/ 190215 w 330843"/>
              <a:gd name="connsiteY2" fmla="*/ 409589 h 490911"/>
              <a:gd name="connsiteX3" fmla="*/ 247365 w 330843"/>
              <a:gd name="connsiteY3" fmla="*/ 381014 h 490911"/>
              <a:gd name="connsiteX4" fmla="*/ 292609 w 330843"/>
              <a:gd name="connsiteY4" fmla="*/ 340533 h 490911"/>
              <a:gd name="connsiteX5" fmla="*/ 314040 w 330843"/>
              <a:gd name="connsiteY5" fmla="*/ 311958 h 490911"/>
              <a:gd name="connsiteX6" fmla="*/ 325947 w 330843"/>
              <a:gd name="connsiteY6" fmla="*/ 269095 h 490911"/>
              <a:gd name="connsiteX7" fmla="*/ 330709 w 330843"/>
              <a:gd name="connsiteY7" fmla="*/ 216708 h 490911"/>
              <a:gd name="connsiteX8" fmla="*/ 328328 w 330843"/>
              <a:gd name="connsiteY8" fmla="*/ 164320 h 490911"/>
              <a:gd name="connsiteX9" fmla="*/ 316422 w 330843"/>
              <a:gd name="connsiteY9" fmla="*/ 130983 h 490911"/>
              <a:gd name="connsiteX10" fmla="*/ 283084 w 330843"/>
              <a:gd name="connsiteY10" fmla="*/ 85739 h 490911"/>
              <a:gd name="connsiteX11" fmla="*/ 237840 w 330843"/>
              <a:gd name="connsiteY11" fmla="*/ 57164 h 490911"/>
              <a:gd name="connsiteX12" fmla="*/ 190215 w 330843"/>
              <a:gd name="connsiteY12" fmla="*/ 35733 h 490911"/>
              <a:gd name="connsiteX13" fmla="*/ 130684 w 330843"/>
              <a:gd name="connsiteY13" fmla="*/ 16683 h 490911"/>
              <a:gd name="connsiteX14" fmla="*/ 56865 w 330843"/>
              <a:gd name="connsiteY14" fmla="*/ 2395 h 490911"/>
              <a:gd name="connsiteX15" fmla="*/ 4478 w 330843"/>
              <a:gd name="connsiteY15" fmla="*/ 14 h 490911"/>
              <a:gd name="connsiteX16" fmla="*/ 2095 w 330843"/>
              <a:gd name="connsiteY16" fmla="*/ 247665 h 490911"/>
              <a:gd name="connsiteX17" fmla="*/ 11622 w 330843"/>
              <a:gd name="connsiteY17" fmla="*/ 490552 h 490911"/>
              <a:gd name="connsiteX18" fmla="*/ 30672 w 330843"/>
              <a:gd name="connsiteY18" fmla="*/ 476264 h 490911"/>
              <a:gd name="connsiteX19" fmla="*/ 80679 w 330843"/>
              <a:gd name="connsiteY19" fmla="*/ 450070 h 490911"/>
              <a:gd name="connsiteX0" fmla="*/ 78808 w 328972"/>
              <a:gd name="connsiteY0" fmla="*/ 450070 h 490552"/>
              <a:gd name="connsiteX1" fmla="*/ 133576 w 328972"/>
              <a:gd name="connsiteY1" fmla="*/ 433402 h 490552"/>
              <a:gd name="connsiteX2" fmla="*/ 188344 w 328972"/>
              <a:gd name="connsiteY2" fmla="*/ 409589 h 490552"/>
              <a:gd name="connsiteX3" fmla="*/ 245494 w 328972"/>
              <a:gd name="connsiteY3" fmla="*/ 381014 h 490552"/>
              <a:gd name="connsiteX4" fmla="*/ 290738 w 328972"/>
              <a:gd name="connsiteY4" fmla="*/ 340533 h 490552"/>
              <a:gd name="connsiteX5" fmla="*/ 312169 w 328972"/>
              <a:gd name="connsiteY5" fmla="*/ 311958 h 490552"/>
              <a:gd name="connsiteX6" fmla="*/ 324076 w 328972"/>
              <a:gd name="connsiteY6" fmla="*/ 269095 h 490552"/>
              <a:gd name="connsiteX7" fmla="*/ 328838 w 328972"/>
              <a:gd name="connsiteY7" fmla="*/ 216708 h 490552"/>
              <a:gd name="connsiteX8" fmla="*/ 326457 w 328972"/>
              <a:gd name="connsiteY8" fmla="*/ 164320 h 490552"/>
              <a:gd name="connsiteX9" fmla="*/ 314551 w 328972"/>
              <a:gd name="connsiteY9" fmla="*/ 130983 h 490552"/>
              <a:gd name="connsiteX10" fmla="*/ 281213 w 328972"/>
              <a:gd name="connsiteY10" fmla="*/ 85739 h 490552"/>
              <a:gd name="connsiteX11" fmla="*/ 235969 w 328972"/>
              <a:gd name="connsiteY11" fmla="*/ 57164 h 490552"/>
              <a:gd name="connsiteX12" fmla="*/ 188344 w 328972"/>
              <a:gd name="connsiteY12" fmla="*/ 35733 h 490552"/>
              <a:gd name="connsiteX13" fmla="*/ 128813 w 328972"/>
              <a:gd name="connsiteY13" fmla="*/ 16683 h 490552"/>
              <a:gd name="connsiteX14" fmla="*/ 54994 w 328972"/>
              <a:gd name="connsiteY14" fmla="*/ 2395 h 490552"/>
              <a:gd name="connsiteX15" fmla="*/ 2607 w 328972"/>
              <a:gd name="connsiteY15" fmla="*/ 14 h 490552"/>
              <a:gd name="connsiteX16" fmla="*/ 224 w 328972"/>
              <a:gd name="connsiteY16" fmla="*/ 247665 h 490552"/>
              <a:gd name="connsiteX17" fmla="*/ 9751 w 328972"/>
              <a:gd name="connsiteY17" fmla="*/ 490552 h 490552"/>
              <a:gd name="connsiteX18" fmla="*/ 28801 w 328972"/>
              <a:gd name="connsiteY18" fmla="*/ 476264 h 490552"/>
              <a:gd name="connsiteX19" fmla="*/ 78808 w 328972"/>
              <a:gd name="connsiteY19" fmla="*/ 450070 h 490552"/>
              <a:gd name="connsiteX0" fmla="*/ 78700 w 328864"/>
              <a:gd name="connsiteY0" fmla="*/ 450073 h 490555"/>
              <a:gd name="connsiteX1" fmla="*/ 133468 w 328864"/>
              <a:gd name="connsiteY1" fmla="*/ 433405 h 490555"/>
              <a:gd name="connsiteX2" fmla="*/ 188236 w 328864"/>
              <a:gd name="connsiteY2" fmla="*/ 409592 h 490555"/>
              <a:gd name="connsiteX3" fmla="*/ 245386 w 328864"/>
              <a:gd name="connsiteY3" fmla="*/ 381017 h 490555"/>
              <a:gd name="connsiteX4" fmla="*/ 290630 w 328864"/>
              <a:gd name="connsiteY4" fmla="*/ 340536 h 490555"/>
              <a:gd name="connsiteX5" fmla="*/ 312061 w 328864"/>
              <a:gd name="connsiteY5" fmla="*/ 311961 h 490555"/>
              <a:gd name="connsiteX6" fmla="*/ 323968 w 328864"/>
              <a:gd name="connsiteY6" fmla="*/ 269098 h 490555"/>
              <a:gd name="connsiteX7" fmla="*/ 328730 w 328864"/>
              <a:gd name="connsiteY7" fmla="*/ 216711 h 490555"/>
              <a:gd name="connsiteX8" fmla="*/ 326349 w 328864"/>
              <a:gd name="connsiteY8" fmla="*/ 164323 h 490555"/>
              <a:gd name="connsiteX9" fmla="*/ 314443 w 328864"/>
              <a:gd name="connsiteY9" fmla="*/ 130986 h 490555"/>
              <a:gd name="connsiteX10" fmla="*/ 281105 w 328864"/>
              <a:gd name="connsiteY10" fmla="*/ 85742 h 490555"/>
              <a:gd name="connsiteX11" fmla="*/ 235861 w 328864"/>
              <a:gd name="connsiteY11" fmla="*/ 57167 h 490555"/>
              <a:gd name="connsiteX12" fmla="*/ 188236 w 328864"/>
              <a:gd name="connsiteY12" fmla="*/ 35736 h 490555"/>
              <a:gd name="connsiteX13" fmla="*/ 128705 w 328864"/>
              <a:gd name="connsiteY13" fmla="*/ 16686 h 490555"/>
              <a:gd name="connsiteX14" fmla="*/ 54886 w 328864"/>
              <a:gd name="connsiteY14" fmla="*/ 2398 h 490555"/>
              <a:gd name="connsiteX15" fmla="*/ 2499 w 328864"/>
              <a:gd name="connsiteY15" fmla="*/ 17 h 490555"/>
              <a:gd name="connsiteX16" fmla="*/ 116 w 328864"/>
              <a:gd name="connsiteY16" fmla="*/ 247668 h 490555"/>
              <a:gd name="connsiteX17" fmla="*/ 7262 w 328864"/>
              <a:gd name="connsiteY17" fmla="*/ 490555 h 490555"/>
              <a:gd name="connsiteX18" fmla="*/ 28693 w 328864"/>
              <a:gd name="connsiteY18" fmla="*/ 476267 h 490555"/>
              <a:gd name="connsiteX19" fmla="*/ 78700 w 328864"/>
              <a:gd name="connsiteY19" fmla="*/ 450073 h 490555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2187" h="492937">
                <a:moveTo>
                  <a:pt x="82023" y="450073"/>
                </a:moveTo>
                <a:cubicBezTo>
                  <a:pt x="99485" y="442929"/>
                  <a:pt x="118535" y="440152"/>
                  <a:pt x="136791" y="433405"/>
                </a:cubicBezTo>
                <a:cubicBezTo>
                  <a:pt x="155047" y="426658"/>
                  <a:pt x="172906" y="418323"/>
                  <a:pt x="191559" y="409592"/>
                </a:cubicBezTo>
                <a:cubicBezTo>
                  <a:pt x="210212" y="400861"/>
                  <a:pt x="231643" y="392526"/>
                  <a:pt x="248709" y="381017"/>
                </a:cubicBezTo>
                <a:cubicBezTo>
                  <a:pt x="265775" y="369508"/>
                  <a:pt x="282841" y="352045"/>
                  <a:pt x="293953" y="340536"/>
                </a:cubicBezTo>
                <a:cubicBezTo>
                  <a:pt x="305065" y="329027"/>
                  <a:pt x="309828" y="323867"/>
                  <a:pt x="315384" y="311961"/>
                </a:cubicBezTo>
                <a:cubicBezTo>
                  <a:pt x="320940" y="300055"/>
                  <a:pt x="324513" y="284973"/>
                  <a:pt x="327291" y="269098"/>
                </a:cubicBezTo>
                <a:cubicBezTo>
                  <a:pt x="330069" y="253223"/>
                  <a:pt x="331656" y="234173"/>
                  <a:pt x="332053" y="216711"/>
                </a:cubicBezTo>
                <a:cubicBezTo>
                  <a:pt x="332450" y="199249"/>
                  <a:pt x="332053" y="178611"/>
                  <a:pt x="329672" y="164323"/>
                </a:cubicBezTo>
                <a:cubicBezTo>
                  <a:pt x="327291" y="150036"/>
                  <a:pt x="325307" y="144083"/>
                  <a:pt x="317766" y="130986"/>
                </a:cubicBezTo>
                <a:cubicBezTo>
                  <a:pt x="310225" y="117889"/>
                  <a:pt x="297525" y="98045"/>
                  <a:pt x="284428" y="85742"/>
                </a:cubicBezTo>
                <a:cubicBezTo>
                  <a:pt x="271331" y="73439"/>
                  <a:pt x="254662" y="65501"/>
                  <a:pt x="239184" y="57167"/>
                </a:cubicBezTo>
                <a:cubicBezTo>
                  <a:pt x="223706" y="48833"/>
                  <a:pt x="209418" y="42483"/>
                  <a:pt x="191559" y="35736"/>
                </a:cubicBezTo>
                <a:cubicBezTo>
                  <a:pt x="173700" y="28989"/>
                  <a:pt x="154253" y="22242"/>
                  <a:pt x="132028" y="16686"/>
                </a:cubicBezTo>
                <a:cubicBezTo>
                  <a:pt x="109803" y="11130"/>
                  <a:pt x="79243" y="5176"/>
                  <a:pt x="58209" y="2398"/>
                </a:cubicBezTo>
                <a:cubicBezTo>
                  <a:pt x="37175" y="-380"/>
                  <a:pt x="5425" y="2002"/>
                  <a:pt x="5822" y="17"/>
                </a:cubicBezTo>
                <a:cubicBezTo>
                  <a:pt x="6219" y="-1968"/>
                  <a:pt x="3836" y="165515"/>
                  <a:pt x="3439" y="247668"/>
                </a:cubicBezTo>
                <a:cubicBezTo>
                  <a:pt x="3042" y="329821"/>
                  <a:pt x="-4099" y="488968"/>
                  <a:pt x="3442" y="492937"/>
                </a:cubicBezTo>
                <a:cubicBezTo>
                  <a:pt x="22889" y="482618"/>
                  <a:pt x="18919" y="483411"/>
                  <a:pt x="32016" y="476267"/>
                </a:cubicBezTo>
                <a:cubicBezTo>
                  <a:pt x="45113" y="469123"/>
                  <a:pt x="64561" y="457217"/>
                  <a:pt x="82023" y="450073"/>
                </a:cubicBez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79" name="Rovná spojnica 78">
            <a:extLst>
              <a:ext uri="{FF2B5EF4-FFF2-40B4-BE49-F238E27FC236}">
                <a16:creationId xmlns:a16="http://schemas.microsoft.com/office/drawing/2014/main" id="{0EE75A6A-3260-4C38-A793-4D1E6BDF9867}"/>
              </a:ext>
            </a:extLst>
          </p:cNvPr>
          <p:cNvCxnSpPr>
            <a:cxnSpLocks/>
          </p:cNvCxnSpPr>
          <p:nvPr/>
        </p:nvCxnSpPr>
        <p:spPr>
          <a:xfrm>
            <a:off x="8520973" y="868156"/>
            <a:ext cx="9978" cy="1678084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Voľný tvar: obrazec 77">
            <a:extLst>
              <a:ext uri="{FF2B5EF4-FFF2-40B4-BE49-F238E27FC236}">
                <a16:creationId xmlns:a16="http://schemas.microsoft.com/office/drawing/2014/main" id="{21C49272-8E59-46D6-95E4-851FD9405815}"/>
              </a:ext>
            </a:extLst>
          </p:cNvPr>
          <p:cNvSpPr/>
          <p:nvPr/>
        </p:nvSpPr>
        <p:spPr>
          <a:xfrm>
            <a:off x="8080470" y="851570"/>
            <a:ext cx="448966" cy="546484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48865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54 h 546475"/>
              <a:gd name="connsiteX1" fmla="*/ 575072 w 770468"/>
              <a:gd name="connsiteY1" fmla="*/ 435786 h 546475"/>
              <a:gd name="connsiteX2" fmla="*/ 629840 w 770468"/>
              <a:gd name="connsiteY2" fmla="*/ 411973 h 546475"/>
              <a:gd name="connsiteX3" fmla="*/ 686990 w 770468"/>
              <a:gd name="connsiteY3" fmla="*/ 383398 h 546475"/>
              <a:gd name="connsiteX4" fmla="*/ 732234 w 770468"/>
              <a:gd name="connsiteY4" fmla="*/ 342917 h 546475"/>
              <a:gd name="connsiteX5" fmla="*/ 753665 w 770468"/>
              <a:gd name="connsiteY5" fmla="*/ 314342 h 546475"/>
              <a:gd name="connsiteX6" fmla="*/ 765572 w 770468"/>
              <a:gd name="connsiteY6" fmla="*/ 271479 h 546475"/>
              <a:gd name="connsiteX7" fmla="*/ 770334 w 770468"/>
              <a:gd name="connsiteY7" fmla="*/ 219092 h 546475"/>
              <a:gd name="connsiteX8" fmla="*/ 767953 w 770468"/>
              <a:gd name="connsiteY8" fmla="*/ 166704 h 546475"/>
              <a:gd name="connsiteX9" fmla="*/ 756047 w 770468"/>
              <a:gd name="connsiteY9" fmla="*/ 133367 h 546475"/>
              <a:gd name="connsiteX10" fmla="*/ 722709 w 770468"/>
              <a:gd name="connsiteY10" fmla="*/ 88123 h 546475"/>
              <a:gd name="connsiteX11" fmla="*/ 677465 w 770468"/>
              <a:gd name="connsiteY11" fmla="*/ 59548 h 546475"/>
              <a:gd name="connsiteX12" fmla="*/ 629840 w 770468"/>
              <a:gd name="connsiteY12" fmla="*/ 38117 h 546475"/>
              <a:gd name="connsiteX13" fmla="*/ 570309 w 770468"/>
              <a:gd name="connsiteY13" fmla="*/ 19067 h 546475"/>
              <a:gd name="connsiteX14" fmla="*/ 448865 w 770468"/>
              <a:gd name="connsiteY14" fmla="*/ 4779 h 546475"/>
              <a:gd name="connsiteX15" fmla="*/ 410765 w 770468"/>
              <a:gd name="connsiteY15" fmla="*/ 17 h 546475"/>
              <a:gd name="connsiteX16" fmla="*/ 315515 w 770468"/>
              <a:gd name="connsiteY16" fmla="*/ 7161 h 546475"/>
              <a:gd name="connsiteX17" fmla="*/ 232172 w 770468"/>
              <a:gd name="connsiteY17" fmla="*/ 21448 h 546475"/>
              <a:gd name="connsiteX18" fmla="*/ 160734 w 770468"/>
              <a:gd name="connsiteY18" fmla="*/ 42879 h 546475"/>
              <a:gd name="connsiteX19" fmla="*/ 103584 w 770468"/>
              <a:gd name="connsiteY19" fmla="*/ 66692 h 546475"/>
              <a:gd name="connsiteX20" fmla="*/ 51197 w 770468"/>
              <a:gd name="connsiteY20" fmla="*/ 111936 h 546475"/>
              <a:gd name="connsiteX21" fmla="*/ 10715 w 770468"/>
              <a:gd name="connsiteY21" fmla="*/ 180992 h 546475"/>
              <a:gd name="connsiteX22" fmla="*/ 1190 w 770468"/>
              <a:gd name="connsiteY22" fmla="*/ 235761 h 546475"/>
              <a:gd name="connsiteX23" fmla="*/ 1190 w 770468"/>
              <a:gd name="connsiteY23" fmla="*/ 300054 h 546475"/>
              <a:gd name="connsiteX24" fmla="*/ 10715 w 770468"/>
              <a:gd name="connsiteY24" fmla="*/ 350061 h 546475"/>
              <a:gd name="connsiteX25" fmla="*/ 25003 w 770468"/>
              <a:gd name="connsiteY25" fmla="*/ 392923 h 546475"/>
              <a:gd name="connsiteX26" fmla="*/ 44053 w 770468"/>
              <a:gd name="connsiteY26" fmla="*/ 428642 h 546475"/>
              <a:gd name="connsiteX27" fmla="*/ 75008 w 770468"/>
              <a:gd name="connsiteY27" fmla="*/ 469123 h 546475"/>
              <a:gd name="connsiteX28" fmla="*/ 117872 w 770468"/>
              <a:gd name="connsiteY28" fmla="*/ 504842 h 546475"/>
              <a:gd name="connsiteX29" fmla="*/ 148828 w 770468"/>
              <a:gd name="connsiteY29" fmla="*/ 521511 h 546475"/>
              <a:gd name="connsiteX30" fmla="*/ 191690 w 770468"/>
              <a:gd name="connsiteY30" fmla="*/ 533417 h 546475"/>
              <a:gd name="connsiteX31" fmla="*/ 236934 w 770468"/>
              <a:gd name="connsiteY31" fmla="*/ 542942 h 546475"/>
              <a:gd name="connsiteX32" fmla="*/ 282178 w 770468"/>
              <a:gd name="connsiteY32" fmla="*/ 545323 h 546475"/>
              <a:gd name="connsiteX33" fmla="*/ 332184 w 770468"/>
              <a:gd name="connsiteY33" fmla="*/ 545323 h 546475"/>
              <a:gd name="connsiteX34" fmla="*/ 375046 w 770468"/>
              <a:gd name="connsiteY34" fmla="*/ 531036 h 546475"/>
              <a:gd name="connsiteX35" fmla="*/ 422672 w 770468"/>
              <a:gd name="connsiteY35" fmla="*/ 509604 h 546475"/>
              <a:gd name="connsiteX36" fmla="*/ 470297 w 770468"/>
              <a:gd name="connsiteY36" fmla="*/ 478648 h 546475"/>
              <a:gd name="connsiteX37" fmla="*/ 520304 w 770468"/>
              <a:gd name="connsiteY37" fmla="*/ 452454 h 546475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22672 w 770468"/>
              <a:gd name="connsiteY35" fmla="*/ 525643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41722 w 770468"/>
              <a:gd name="connsiteY36" fmla="*/ 506593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37" fmla="*/ 520304 w 770468"/>
              <a:gd name="connsiteY37" fmla="*/ 468493 h 562514"/>
              <a:gd name="connsiteX0" fmla="*/ 429816 w 770468"/>
              <a:gd name="connsiteY0" fmla="*/ 516118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0" fmla="*/ 429816 w 770468"/>
              <a:gd name="connsiteY0" fmla="*/ 516118 h 562514"/>
              <a:gd name="connsiteX1" fmla="*/ 629840 w 770468"/>
              <a:gd name="connsiteY1" fmla="*/ 428012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77465 w 770468"/>
              <a:gd name="connsiteY9" fmla="*/ 75587 h 562514"/>
              <a:gd name="connsiteX10" fmla="*/ 629840 w 770468"/>
              <a:gd name="connsiteY10" fmla="*/ 54156 h 562514"/>
              <a:gd name="connsiteX11" fmla="*/ 451246 w 770468"/>
              <a:gd name="connsiteY11" fmla="*/ 277993 h 562514"/>
              <a:gd name="connsiteX12" fmla="*/ 448865 w 770468"/>
              <a:gd name="connsiteY12" fmla="*/ 20818 h 562514"/>
              <a:gd name="connsiteX13" fmla="*/ 410765 w 770468"/>
              <a:gd name="connsiteY13" fmla="*/ 16056 h 562514"/>
              <a:gd name="connsiteX14" fmla="*/ 315515 w 770468"/>
              <a:gd name="connsiteY14" fmla="*/ 23200 h 562514"/>
              <a:gd name="connsiteX15" fmla="*/ 232172 w 770468"/>
              <a:gd name="connsiteY15" fmla="*/ 37487 h 562514"/>
              <a:gd name="connsiteX16" fmla="*/ 160734 w 770468"/>
              <a:gd name="connsiteY16" fmla="*/ 58918 h 562514"/>
              <a:gd name="connsiteX17" fmla="*/ 103584 w 770468"/>
              <a:gd name="connsiteY17" fmla="*/ 82731 h 562514"/>
              <a:gd name="connsiteX18" fmla="*/ 51197 w 770468"/>
              <a:gd name="connsiteY18" fmla="*/ 127975 h 562514"/>
              <a:gd name="connsiteX19" fmla="*/ 10715 w 770468"/>
              <a:gd name="connsiteY19" fmla="*/ 197031 h 562514"/>
              <a:gd name="connsiteX20" fmla="*/ 1190 w 770468"/>
              <a:gd name="connsiteY20" fmla="*/ 251800 h 562514"/>
              <a:gd name="connsiteX21" fmla="*/ 1190 w 770468"/>
              <a:gd name="connsiteY21" fmla="*/ 316093 h 562514"/>
              <a:gd name="connsiteX22" fmla="*/ 10715 w 770468"/>
              <a:gd name="connsiteY22" fmla="*/ 366100 h 562514"/>
              <a:gd name="connsiteX23" fmla="*/ 25003 w 770468"/>
              <a:gd name="connsiteY23" fmla="*/ 408962 h 562514"/>
              <a:gd name="connsiteX24" fmla="*/ 44053 w 770468"/>
              <a:gd name="connsiteY24" fmla="*/ 444681 h 562514"/>
              <a:gd name="connsiteX25" fmla="*/ 75008 w 770468"/>
              <a:gd name="connsiteY25" fmla="*/ 485162 h 562514"/>
              <a:gd name="connsiteX26" fmla="*/ 117872 w 770468"/>
              <a:gd name="connsiteY26" fmla="*/ 520881 h 562514"/>
              <a:gd name="connsiteX27" fmla="*/ 148828 w 770468"/>
              <a:gd name="connsiteY27" fmla="*/ 537550 h 562514"/>
              <a:gd name="connsiteX28" fmla="*/ 191690 w 770468"/>
              <a:gd name="connsiteY28" fmla="*/ 549456 h 562514"/>
              <a:gd name="connsiteX29" fmla="*/ 236934 w 770468"/>
              <a:gd name="connsiteY29" fmla="*/ 558981 h 562514"/>
              <a:gd name="connsiteX30" fmla="*/ 282178 w 770468"/>
              <a:gd name="connsiteY30" fmla="*/ 561362 h 562514"/>
              <a:gd name="connsiteX31" fmla="*/ 332184 w 770468"/>
              <a:gd name="connsiteY31" fmla="*/ 561362 h 562514"/>
              <a:gd name="connsiteX32" fmla="*/ 375046 w 770468"/>
              <a:gd name="connsiteY32" fmla="*/ 547075 h 562514"/>
              <a:gd name="connsiteX33" fmla="*/ 410766 w 770468"/>
              <a:gd name="connsiteY33" fmla="*/ 528024 h 562514"/>
              <a:gd name="connsiteX34" fmla="*/ 429816 w 770468"/>
              <a:gd name="connsiteY34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29840 w 770468"/>
              <a:gd name="connsiteY9" fmla="*/ 54156 h 562514"/>
              <a:gd name="connsiteX10" fmla="*/ 451246 w 770468"/>
              <a:gd name="connsiteY10" fmla="*/ 277993 h 562514"/>
              <a:gd name="connsiteX11" fmla="*/ 448865 w 770468"/>
              <a:gd name="connsiteY11" fmla="*/ 20818 h 562514"/>
              <a:gd name="connsiteX12" fmla="*/ 410765 w 770468"/>
              <a:gd name="connsiteY12" fmla="*/ 16056 h 562514"/>
              <a:gd name="connsiteX13" fmla="*/ 315515 w 770468"/>
              <a:gd name="connsiteY13" fmla="*/ 23200 h 562514"/>
              <a:gd name="connsiteX14" fmla="*/ 232172 w 770468"/>
              <a:gd name="connsiteY14" fmla="*/ 37487 h 562514"/>
              <a:gd name="connsiteX15" fmla="*/ 160734 w 770468"/>
              <a:gd name="connsiteY15" fmla="*/ 58918 h 562514"/>
              <a:gd name="connsiteX16" fmla="*/ 103584 w 770468"/>
              <a:gd name="connsiteY16" fmla="*/ 82731 h 562514"/>
              <a:gd name="connsiteX17" fmla="*/ 51197 w 770468"/>
              <a:gd name="connsiteY17" fmla="*/ 127975 h 562514"/>
              <a:gd name="connsiteX18" fmla="*/ 10715 w 770468"/>
              <a:gd name="connsiteY18" fmla="*/ 197031 h 562514"/>
              <a:gd name="connsiteX19" fmla="*/ 1190 w 770468"/>
              <a:gd name="connsiteY19" fmla="*/ 251800 h 562514"/>
              <a:gd name="connsiteX20" fmla="*/ 1190 w 770468"/>
              <a:gd name="connsiteY20" fmla="*/ 316093 h 562514"/>
              <a:gd name="connsiteX21" fmla="*/ 10715 w 770468"/>
              <a:gd name="connsiteY21" fmla="*/ 366100 h 562514"/>
              <a:gd name="connsiteX22" fmla="*/ 25003 w 770468"/>
              <a:gd name="connsiteY22" fmla="*/ 408962 h 562514"/>
              <a:gd name="connsiteX23" fmla="*/ 44053 w 770468"/>
              <a:gd name="connsiteY23" fmla="*/ 444681 h 562514"/>
              <a:gd name="connsiteX24" fmla="*/ 75008 w 770468"/>
              <a:gd name="connsiteY24" fmla="*/ 485162 h 562514"/>
              <a:gd name="connsiteX25" fmla="*/ 117872 w 770468"/>
              <a:gd name="connsiteY25" fmla="*/ 520881 h 562514"/>
              <a:gd name="connsiteX26" fmla="*/ 148828 w 770468"/>
              <a:gd name="connsiteY26" fmla="*/ 537550 h 562514"/>
              <a:gd name="connsiteX27" fmla="*/ 191690 w 770468"/>
              <a:gd name="connsiteY27" fmla="*/ 549456 h 562514"/>
              <a:gd name="connsiteX28" fmla="*/ 236934 w 770468"/>
              <a:gd name="connsiteY28" fmla="*/ 558981 h 562514"/>
              <a:gd name="connsiteX29" fmla="*/ 282178 w 770468"/>
              <a:gd name="connsiteY29" fmla="*/ 561362 h 562514"/>
              <a:gd name="connsiteX30" fmla="*/ 332184 w 770468"/>
              <a:gd name="connsiteY30" fmla="*/ 561362 h 562514"/>
              <a:gd name="connsiteX31" fmla="*/ 375046 w 770468"/>
              <a:gd name="connsiteY31" fmla="*/ 547075 h 562514"/>
              <a:gd name="connsiteX32" fmla="*/ 410766 w 770468"/>
              <a:gd name="connsiteY32" fmla="*/ 528024 h 562514"/>
              <a:gd name="connsiteX33" fmla="*/ 429816 w 770468"/>
              <a:gd name="connsiteY33" fmla="*/ 516118 h 562514"/>
              <a:gd name="connsiteX0" fmla="*/ 429816 w 779113"/>
              <a:gd name="connsiteY0" fmla="*/ 516118 h 562514"/>
              <a:gd name="connsiteX1" fmla="*/ 441722 w 779113"/>
              <a:gd name="connsiteY1" fmla="*/ 304188 h 562514"/>
              <a:gd name="connsiteX2" fmla="*/ 732234 w 779113"/>
              <a:gd name="connsiteY2" fmla="*/ 358956 h 562514"/>
              <a:gd name="connsiteX3" fmla="*/ 753665 w 779113"/>
              <a:gd name="connsiteY3" fmla="*/ 330381 h 562514"/>
              <a:gd name="connsiteX4" fmla="*/ 765572 w 779113"/>
              <a:gd name="connsiteY4" fmla="*/ 287518 h 562514"/>
              <a:gd name="connsiteX5" fmla="*/ 770334 w 779113"/>
              <a:gd name="connsiteY5" fmla="*/ 235131 h 562514"/>
              <a:gd name="connsiteX6" fmla="*/ 767953 w 779113"/>
              <a:gd name="connsiteY6" fmla="*/ 182743 h 562514"/>
              <a:gd name="connsiteX7" fmla="*/ 629840 w 779113"/>
              <a:gd name="connsiteY7" fmla="*/ 173219 h 562514"/>
              <a:gd name="connsiteX8" fmla="*/ 722709 w 779113"/>
              <a:gd name="connsiteY8" fmla="*/ 104162 h 562514"/>
              <a:gd name="connsiteX9" fmla="*/ 629840 w 779113"/>
              <a:gd name="connsiteY9" fmla="*/ 54156 h 562514"/>
              <a:gd name="connsiteX10" fmla="*/ 451246 w 779113"/>
              <a:gd name="connsiteY10" fmla="*/ 277993 h 562514"/>
              <a:gd name="connsiteX11" fmla="*/ 448865 w 779113"/>
              <a:gd name="connsiteY11" fmla="*/ 20818 h 562514"/>
              <a:gd name="connsiteX12" fmla="*/ 410765 w 779113"/>
              <a:gd name="connsiteY12" fmla="*/ 16056 h 562514"/>
              <a:gd name="connsiteX13" fmla="*/ 315515 w 779113"/>
              <a:gd name="connsiteY13" fmla="*/ 23200 h 562514"/>
              <a:gd name="connsiteX14" fmla="*/ 232172 w 779113"/>
              <a:gd name="connsiteY14" fmla="*/ 37487 h 562514"/>
              <a:gd name="connsiteX15" fmla="*/ 160734 w 779113"/>
              <a:gd name="connsiteY15" fmla="*/ 58918 h 562514"/>
              <a:gd name="connsiteX16" fmla="*/ 103584 w 779113"/>
              <a:gd name="connsiteY16" fmla="*/ 82731 h 562514"/>
              <a:gd name="connsiteX17" fmla="*/ 51197 w 779113"/>
              <a:gd name="connsiteY17" fmla="*/ 127975 h 562514"/>
              <a:gd name="connsiteX18" fmla="*/ 10715 w 779113"/>
              <a:gd name="connsiteY18" fmla="*/ 197031 h 562514"/>
              <a:gd name="connsiteX19" fmla="*/ 1190 w 779113"/>
              <a:gd name="connsiteY19" fmla="*/ 251800 h 562514"/>
              <a:gd name="connsiteX20" fmla="*/ 1190 w 779113"/>
              <a:gd name="connsiteY20" fmla="*/ 316093 h 562514"/>
              <a:gd name="connsiteX21" fmla="*/ 10715 w 779113"/>
              <a:gd name="connsiteY21" fmla="*/ 366100 h 562514"/>
              <a:gd name="connsiteX22" fmla="*/ 25003 w 779113"/>
              <a:gd name="connsiteY22" fmla="*/ 408962 h 562514"/>
              <a:gd name="connsiteX23" fmla="*/ 44053 w 779113"/>
              <a:gd name="connsiteY23" fmla="*/ 444681 h 562514"/>
              <a:gd name="connsiteX24" fmla="*/ 75008 w 779113"/>
              <a:gd name="connsiteY24" fmla="*/ 485162 h 562514"/>
              <a:gd name="connsiteX25" fmla="*/ 117872 w 779113"/>
              <a:gd name="connsiteY25" fmla="*/ 520881 h 562514"/>
              <a:gd name="connsiteX26" fmla="*/ 148828 w 779113"/>
              <a:gd name="connsiteY26" fmla="*/ 537550 h 562514"/>
              <a:gd name="connsiteX27" fmla="*/ 191690 w 779113"/>
              <a:gd name="connsiteY27" fmla="*/ 549456 h 562514"/>
              <a:gd name="connsiteX28" fmla="*/ 236934 w 779113"/>
              <a:gd name="connsiteY28" fmla="*/ 558981 h 562514"/>
              <a:gd name="connsiteX29" fmla="*/ 282178 w 779113"/>
              <a:gd name="connsiteY29" fmla="*/ 561362 h 562514"/>
              <a:gd name="connsiteX30" fmla="*/ 332184 w 779113"/>
              <a:gd name="connsiteY30" fmla="*/ 561362 h 562514"/>
              <a:gd name="connsiteX31" fmla="*/ 375046 w 779113"/>
              <a:gd name="connsiteY31" fmla="*/ 547075 h 562514"/>
              <a:gd name="connsiteX32" fmla="*/ 410766 w 779113"/>
              <a:gd name="connsiteY32" fmla="*/ 528024 h 562514"/>
              <a:gd name="connsiteX33" fmla="*/ 429816 w 779113"/>
              <a:gd name="connsiteY33" fmla="*/ 516118 h 562514"/>
              <a:gd name="connsiteX0" fmla="*/ 429816 w 786906"/>
              <a:gd name="connsiteY0" fmla="*/ 516118 h 562514"/>
              <a:gd name="connsiteX1" fmla="*/ 441722 w 786906"/>
              <a:gd name="connsiteY1" fmla="*/ 304188 h 562514"/>
              <a:gd name="connsiteX2" fmla="*/ 732234 w 786906"/>
              <a:gd name="connsiteY2" fmla="*/ 358956 h 562514"/>
              <a:gd name="connsiteX3" fmla="*/ 753665 w 786906"/>
              <a:gd name="connsiteY3" fmla="*/ 330381 h 562514"/>
              <a:gd name="connsiteX4" fmla="*/ 625079 w 786906"/>
              <a:gd name="connsiteY4" fmla="*/ 261324 h 562514"/>
              <a:gd name="connsiteX5" fmla="*/ 770334 w 786906"/>
              <a:gd name="connsiteY5" fmla="*/ 235131 h 562514"/>
              <a:gd name="connsiteX6" fmla="*/ 767953 w 786906"/>
              <a:gd name="connsiteY6" fmla="*/ 182743 h 562514"/>
              <a:gd name="connsiteX7" fmla="*/ 629840 w 786906"/>
              <a:gd name="connsiteY7" fmla="*/ 173219 h 562514"/>
              <a:gd name="connsiteX8" fmla="*/ 722709 w 786906"/>
              <a:gd name="connsiteY8" fmla="*/ 104162 h 562514"/>
              <a:gd name="connsiteX9" fmla="*/ 629840 w 786906"/>
              <a:gd name="connsiteY9" fmla="*/ 54156 h 562514"/>
              <a:gd name="connsiteX10" fmla="*/ 451246 w 786906"/>
              <a:gd name="connsiteY10" fmla="*/ 277993 h 562514"/>
              <a:gd name="connsiteX11" fmla="*/ 448865 w 786906"/>
              <a:gd name="connsiteY11" fmla="*/ 20818 h 562514"/>
              <a:gd name="connsiteX12" fmla="*/ 410765 w 786906"/>
              <a:gd name="connsiteY12" fmla="*/ 16056 h 562514"/>
              <a:gd name="connsiteX13" fmla="*/ 315515 w 786906"/>
              <a:gd name="connsiteY13" fmla="*/ 23200 h 562514"/>
              <a:gd name="connsiteX14" fmla="*/ 232172 w 786906"/>
              <a:gd name="connsiteY14" fmla="*/ 37487 h 562514"/>
              <a:gd name="connsiteX15" fmla="*/ 160734 w 786906"/>
              <a:gd name="connsiteY15" fmla="*/ 58918 h 562514"/>
              <a:gd name="connsiteX16" fmla="*/ 103584 w 786906"/>
              <a:gd name="connsiteY16" fmla="*/ 82731 h 562514"/>
              <a:gd name="connsiteX17" fmla="*/ 51197 w 786906"/>
              <a:gd name="connsiteY17" fmla="*/ 127975 h 562514"/>
              <a:gd name="connsiteX18" fmla="*/ 10715 w 786906"/>
              <a:gd name="connsiteY18" fmla="*/ 197031 h 562514"/>
              <a:gd name="connsiteX19" fmla="*/ 1190 w 786906"/>
              <a:gd name="connsiteY19" fmla="*/ 251800 h 562514"/>
              <a:gd name="connsiteX20" fmla="*/ 1190 w 786906"/>
              <a:gd name="connsiteY20" fmla="*/ 316093 h 562514"/>
              <a:gd name="connsiteX21" fmla="*/ 10715 w 786906"/>
              <a:gd name="connsiteY21" fmla="*/ 366100 h 562514"/>
              <a:gd name="connsiteX22" fmla="*/ 25003 w 786906"/>
              <a:gd name="connsiteY22" fmla="*/ 408962 h 562514"/>
              <a:gd name="connsiteX23" fmla="*/ 44053 w 786906"/>
              <a:gd name="connsiteY23" fmla="*/ 444681 h 562514"/>
              <a:gd name="connsiteX24" fmla="*/ 75008 w 786906"/>
              <a:gd name="connsiteY24" fmla="*/ 485162 h 562514"/>
              <a:gd name="connsiteX25" fmla="*/ 117872 w 786906"/>
              <a:gd name="connsiteY25" fmla="*/ 520881 h 562514"/>
              <a:gd name="connsiteX26" fmla="*/ 148828 w 786906"/>
              <a:gd name="connsiteY26" fmla="*/ 537550 h 562514"/>
              <a:gd name="connsiteX27" fmla="*/ 191690 w 786906"/>
              <a:gd name="connsiteY27" fmla="*/ 549456 h 562514"/>
              <a:gd name="connsiteX28" fmla="*/ 236934 w 786906"/>
              <a:gd name="connsiteY28" fmla="*/ 558981 h 562514"/>
              <a:gd name="connsiteX29" fmla="*/ 282178 w 786906"/>
              <a:gd name="connsiteY29" fmla="*/ 561362 h 562514"/>
              <a:gd name="connsiteX30" fmla="*/ 332184 w 786906"/>
              <a:gd name="connsiteY30" fmla="*/ 561362 h 562514"/>
              <a:gd name="connsiteX31" fmla="*/ 375046 w 786906"/>
              <a:gd name="connsiteY31" fmla="*/ 547075 h 562514"/>
              <a:gd name="connsiteX32" fmla="*/ 410766 w 786906"/>
              <a:gd name="connsiteY32" fmla="*/ 528024 h 562514"/>
              <a:gd name="connsiteX33" fmla="*/ 429816 w 786906"/>
              <a:gd name="connsiteY33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67953 w 769247"/>
              <a:gd name="connsiteY5" fmla="*/ 182743 h 562514"/>
              <a:gd name="connsiteX6" fmla="*/ 629840 w 769247"/>
              <a:gd name="connsiteY6" fmla="*/ 173219 h 562514"/>
              <a:gd name="connsiteX7" fmla="*/ 722709 w 769247"/>
              <a:gd name="connsiteY7" fmla="*/ 104162 h 562514"/>
              <a:gd name="connsiteX8" fmla="*/ 629840 w 769247"/>
              <a:gd name="connsiteY8" fmla="*/ 54156 h 562514"/>
              <a:gd name="connsiteX9" fmla="*/ 451246 w 769247"/>
              <a:gd name="connsiteY9" fmla="*/ 277993 h 562514"/>
              <a:gd name="connsiteX10" fmla="*/ 448865 w 769247"/>
              <a:gd name="connsiteY10" fmla="*/ 20818 h 562514"/>
              <a:gd name="connsiteX11" fmla="*/ 410765 w 769247"/>
              <a:gd name="connsiteY11" fmla="*/ 16056 h 562514"/>
              <a:gd name="connsiteX12" fmla="*/ 315515 w 769247"/>
              <a:gd name="connsiteY12" fmla="*/ 23200 h 562514"/>
              <a:gd name="connsiteX13" fmla="*/ 232172 w 769247"/>
              <a:gd name="connsiteY13" fmla="*/ 37487 h 562514"/>
              <a:gd name="connsiteX14" fmla="*/ 160734 w 769247"/>
              <a:gd name="connsiteY14" fmla="*/ 58918 h 562514"/>
              <a:gd name="connsiteX15" fmla="*/ 103584 w 769247"/>
              <a:gd name="connsiteY15" fmla="*/ 82731 h 562514"/>
              <a:gd name="connsiteX16" fmla="*/ 51197 w 769247"/>
              <a:gd name="connsiteY16" fmla="*/ 127975 h 562514"/>
              <a:gd name="connsiteX17" fmla="*/ 10715 w 769247"/>
              <a:gd name="connsiteY17" fmla="*/ 197031 h 562514"/>
              <a:gd name="connsiteX18" fmla="*/ 1190 w 769247"/>
              <a:gd name="connsiteY18" fmla="*/ 251800 h 562514"/>
              <a:gd name="connsiteX19" fmla="*/ 1190 w 769247"/>
              <a:gd name="connsiteY19" fmla="*/ 316093 h 562514"/>
              <a:gd name="connsiteX20" fmla="*/ 10715 w 769247"/>
              <a:gd name="connsiteY20" fmla="*/ 366100 h 562514"/>
              <a:gd name="connsiteX21" fmla="*/ 25003 w 769247"/>
              <a:gd name="connsiteY21" fmla="*/ 408962 h 562514"/>
              <a:gd name="connsiteX22" fmla="*/ 44053 w 769247"/>
              <a:gd name="connsiteY22" fmla="*/ 444681 h 562514"/>
              <a:gd name="connsiteX23" fmla="*/ 75008 w 769247"/>
              <a:gd name="connsiteY23" fmla="*/ 485162 h 562514"/>
              <a:gd name="connsiteX24" fmla="*/ 117872 w 769247"/>
              <a:gd name="connsiteY24" fmla="*/ 520881 h 562514"/>
              <a:gd name="connsiteX25" fmla="*/ 148828 w 769247"/>
              <a:gd name="connsiteY25" fmla="*/ 537550 h 562514"/>
              <a:gd name="connsiteX26" fmla="*/ 191690 w 769247"/>
              <a:gd name="connsiteY26" fmla="*/ 549456 h 562514"/>
              <a:gd name="connsiteX27" fmla="*/ 236934 w 769247"/>
              <a:gd name="connsiteY27" fmla="*/ 558981 h 562514"/>
              <a:gd name="connsiteX28" fmla="*/ 282178 w 769247"/>
              <a:gd name="connsiteY28" fmla="*/ 561362 h 562514"/>
              <a:gd name="connsiteX29" fmla="*/ 332184 w 769247"/>
              <a:gd name="connsiteY29" fmla="*/ 561362 h 562514"/>
              <a:gd name="connsiteX30" fmla="*/ 375046 w 769247"/>
              <a:gd name="connsiteY30" fmla="*/ 547075 h 562514"/>
              <a:gd name="connsiteX31" fmla="*/ 410766 w 769247"/>
              <a:gd name="connsiteY31" fmla="*/ 528024 h 562514"/>
              <a:gd name="connsiteX32" fmla="*/ 429816 w 769247"/>
              <a:gd name="connsiteY32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173219 h 562514"/>
              <a:gd name="connsiteX6" fmla="*/ 722709 w 769247"/>
              <a:gd name="connsiteY6" fmla="*/ 104162 h 562514"/>
              <a:gd name="connsiteX7" fmla="*/ 629840 w 769247"/>
              <a:gd name="connsiteY7" fmla="*/ 54156 h 562514"/>
              <a:gd name="connsiteX8" fmla="*/ 451246 w 769247"/>
              <a:gd name="connsiteY8" fmla="*/ 277993 h 562514"/>
              <a:gd name="connsiteX9" fmla="*/ 448865 w 769247"/>
              <a:gd name="connsiteY9" fmla="*/ 20818 h 562514"/>
              <a:gd name="connsiteX10" fmla="*/ 410765 w 769247"/>
              <a:gd name="connsiteY10" fmla="*/ 16056 h 562514"/>
              <a:gd name="connsiteX11" fmla="*/ 315515 w 769247"/>
              <a:gd name="connsiteY11" fmla="*/ 23200 h 562514"/>
              <a:gd name="connsiteX12" fmla="*/ 232172 w 769247"/>
              <a:gd name="connsiteY12" fmla="*/ 37487 h 562514"/>
              <a:gd name="connsiteX13" fmla="*/ 160734 w 769247"/>
              <a:gd name="connsiteY13" fmla="*/ 58918 h 562514"/>
              <a:gd name="connsiteX14" fmla="*/ 103584 w 769247"/>
              <a:gd name="connsiteY14" fmla="*/ 82731 h 562514"/>
              <a:gd name="connsiteX15" fmla="*/ 51197 w 769247"/>
              <a:gd name="connsiteY15" fmla="*/ 127975 h 562514"/>
              <a:gd name="connsiteX16" fmla="*/ 10715 w 769247"/>
              <a:gd name="connsiteY16" fmla="*/ 197031 h 562514"/>
              <a:gd name="connsiteX17" fmla="*/ 1190 w 769247"/>
              <a:gd name="connsiteY17" fmla="*/ 251800 h 562514"/>
              <a:gd name="connsiteX18" fmla="*/ 1190 w 769247"/>
              <a:gd name="connsiteY18" fmla="*/ 316093 h 562514"/>
              <a:gd name="connsiteX19" fmla="*/ 10715 w 769247"/>
              <a:gd name="connsiteY19" fmla="*/ 366100 h 562514"/>
              <a:gd name="connsiteX20" fmla="*/ 25003 w 769247"/>
              <a:gd name="connsiteY20" fmla="*/ 408962 h 562514"/>
              <a:gd name="connsiteX21" fmla="*/ 44053 w 769247"/>
              <a:gd name="connsiteY21" fmla="*/ 444681 h 562514"/>
              <a:gd name="connsiteX22" fmla="*/ 75008 w 769247"/>
              <a:gd name="connsiteY22" fmla="*/ 485162 h 562514"/>
              <a:gd name="connsiteX23" fmla="*/ 117872 w 769247"/>
              <a:gd name="connsiteY23" fmla="*/ 520881 h 562514"/>
              <a:gd name="connsiteX24" fmla="*/ 148828 w 769247"/>
              <a:gd name="connsiteY24" fmla="*/ 537550 h 562514"/>
              <a:gd name="connsiteX25" fmla="*/ 191690 w 769247"/>
              <a:gd name="connsiteY25" fmla="*/ 549456 h 562514"/>
              <a:gd name="connsiteX26" fmla="*/ 236934 w 769247"/>
              <a:gd name="connsiteY26" fmla="*/ 558981 h 562514"/>
              <a:gd name="connsiteX27" fmla="*/ 282178 w 769247"/>
              <a:gd name="connsiteY27" fmla="*/ 561362 h 562514"/>
              <a:gd name="connsiteX28" fmla="*/ 332184 w 769247"/>
              <a:gd name="connsiteY28" fmla="*/ 561362 h 562514"/>
              <a:gd name="connsiteX29" fmla="*/ 375046 w 769247"/>
              <a:gd name="connsiteY29" fmla="*/ 547075 h 562514"/>
              <a:gd name="connsiteX30" fmla="*/ 410766 w 769247"/>
              <a:gd name="connsiteY30" fmla="*/ 528024 h 562514"/>
              <a:gd name="connsiteX31" fmla="*/ 429816 w 769247"/>
              <a:gd name="connsiteY31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54156 h 562514"/>
              <a:gd name="connsiteX6" fmla="*/ 451246 w 769247"/>
              <a:gd name="connsiteY6" fmla="*/ 277993 h 562514"/>
              <a:gd name="connsiteX7" fmla="*/ 448865 w 769247"/>
              <a:gd name="connsiteY7" fmla="*/ 20818 h 562514"/>
              <a:gd name="connsiteX8" fmla="*/ 410765 w 769247"/>
              <a:gd name="connsiteY8" fmla="*/ 16056 h 562514"/>
              <a:gd name="connsiteX9" fmla="*/ 315515 w 769247"/>
              <a:gd name="connsiteY9" fmla="*/ 23200 h 562514"/>
              <a:gd name="connsiteX10" fmla="*/ 232172 w 769247"/>
              <a:gd name="connsiteY10" fmla="*/ 37487 h 562514"/>
              <a:gd name="connsiteX11" fmla="*/ 160734 w 769247"/>
              <a:gd name="connsiteY11" fmla="*/ 58918 h 562514"/>
              <a:gd name="connsiteX12" fmla="*/ 103584 w 769247"/>
              <a:gd name="connsiteY12" fmla="*/ 82731 h 562514"/>
              <a:gd name="connsiteX13" fmla="*/ 51197 w 769247"/>
              <a:gd name="connsiteY13" fmla="*/ 127975 h 562514"/>
              <a:gd name="connsiteX14" fmla="*/ 10715 w 769247"/>
              <a:gd name="connsiteY14" fmla="*/ 197031 h 562514"/>
              <a:gd name="connsiteX15" fmla="*/ 1190 w 769247"/>
              <a:gd name="connsiteY15" fmla="*/ 251800 h 562514"/>
              <a:gd name="connsiteX16" fmla="*/ 1190 w 769247"/>
              <a:gd name="connsiteY16" fmla="*/ 316093 h 562514"/>
              <a:gd name="connsiteX17" fmla="*/ 10715 w 769247"/>
              <a:gd name="connsiteY17" fmla="*/ 366100 h 562514"/>
              <a:gd name="connsiteX18" fmla="*/ 25003 w 769247"/>
              <a:gd name="connsiteY18" fmla="*/ 408962 h 562514"/>
              <a:gd name="connsiteX19" fmla="*/ 44053 w 769247"/>
              <a:gd name="connsiteY19" fmla="*/ 444681 h 562514"/>
              <a:gd name="connsiteX20" fmla="*/ 75008 w 769247"/>
              <a:gd name="connsiteY20" fmla="*/ 485162 h 562514"/>
              <a:gd name="connsiteX21" fmla="*/ 117872 w 769247"/>
              <a:gd name="connsiteY21" fmla="*/ 520881 h 562514"/>
              <a:gd name="connsiteX22" fmla="*/ 148828 w 769247"/>
              <a:gd name="connsiteY22" fmla="*/ 537550 h 562514"/>
              <a:gd name="connsiteX23" fmla="*/ 191690 w 769247"/>
              <a:gd name="connsiteY23" fmla="*/ 549456 h 562514"/>
              <a:gd name="connsiteX24" fmla="*/ 236934 w 769247"/>
              <a:gd name="connsiteY24" fmla="*/ 558981 h 562514"/>
              <a:gd name="connsiteX25" fmla="*/ 282178 w 769247"/>
              <a:gd name="connsiteY25" fmla="*/ 561362 h 562514"/>
              <a:gd name="connsiteX26" fmla="*/ 332184 w 769247"/>
              <a:gd name="connsiteY26" fmla="*/ 561362 h 562514"/>
              <a:gd name="connsiteX27" fmla="*/ 375046 w 769247"/>
              <a:gd name="connsiteY27" fmla="*/ 547075 h 562514"/>
              <a:gd name="connsiteX28" fmla="*/ 410766 w 769247"/>
              <a:gd name="connsiteY28" fmla="*/ 528024 h 562514"/>
              <a:gd name="connsiteX29" fmla="*/ 429816 w 769247"/>
              <a:gd name="connsiteY29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451246 w 769247"/>
              <a:gd name="connsiteY5" fmla="*/ 277993 h 562514"/>
              <a:gd name="connsiteX6" fmla="*/ 448865 w 769247"/>
              <a:gd name="connsiteY6" fmla="*/ 20818 h 562514"/>
              <a:gd name="connsiteX7" fmla="*/ 410765 w 769247"/>
              <a:gd name="connsiteY7" fmla="*/ 16056 h 562514"/>
              <a:gd name="connsiteX8" fmla="*/ 315515 w 769247"/>
              <a:gd name="connsiteY8" fmla="*/ 23200 h 562514"/>
              <a:gd name="connsiteX9" fmla="*/ 232172 w 769247"/>
              <a:gd name="connsiteY9" fmla="*/ 37487 h 562514"/>
              <a:gd name="connsiteX10" fmla="*/ 160734 w 769247"/>
              <a:gd name="connsiteY10" fmla="*/ 58918 h 562514"/>
              <a:gd name="connsiteX11" fmla="*/ 103584 w 769247"/>
              <a:gd name="connsiteY11" fmla="*/ 82731 h 562514"/>
              <a:gd name="connsiteX12" fmla="*/ 51197 w 769247"/>
              <a:gd name="connsiteY12" fmla="*/ 127975 h 562514"/>
              <a:gd name="connsiteX13" fmla="*/ 10715 w 769247"/>
              <a:gd name="connsiteY13" fmla="*/ 197031 h 562514"/>
              <a:gd name="connsiteX14" fmla="*/ 1190 w 769247"/>
              <a:gd name="connsiteY14" fmla="*/ 251800 h 562514"/>
              <a:gd name="connsiteX15" fmla="*/ 1190 w 769247"/>
              <a:gd name="connsiteY15" fmla="*/ 316093 h 562514"/>
              <a:gd name="connsiteX16" fmla="*/ 10715 w 769247"/>
              <a:gd name="connsiteY16" fmla="*/ 366100 h 562514"/>
              <a:gd name="connsiteX17" fmla="*/ 25003 w 769247"/>
              <a:gd name="connsiteY17" fmla="*/ 408962 h 562514"/>
              <a:gd name="connsiteX18" fmla="*/ 44053 w 769247"/>
              <a:gd name="connsiteY18" fmla="*/ 444681 h 562514"/>
              <a:gd name="connsiteX19" fmla="*/ 75008 w 769247"/>
              <a:gd name="connsiteY19" fmla="*/ 485162 h 562514"/>
              <a:gd name="connsiteX20" fmla="*/ 117872 w 769247"/>
              <a:gd name="connsiteY20" fmla="*/ 520881 h 562514"/>
              <a:gd name="connsiteX21" fmla="*/ 148828 w 769247"/>
              <a:gd name="connsiteY21" fmla="*/ 537550 h 562514"/>
              <a:gd name="connsiteX22" fmla="*/ 191690 w 769247"/>
              <a:gd name="connsiteY22" fmla="*/ 549456 h 562514"/>
              <a:gd name="connsiteX23" fmla="*/ 236934 w 769247"/>
              <a:gd name="connsiteY23" fmla="*/ 558981 h 562514"/>
              <a:gd name="connsiteX24" fmla="*/ 282178 w 769247"/>
              <a:gd name="connsiteY24" fmla="*/ 561362 h 562514"/>
              <a:gd name="connsiteX25" fmla="*/ 332184 w 769247"/>
              <a:gd name="connsiteY25" fmla="*/ 561362 h 562514"/>
              <a:gd name="connsiteX26" fmla="*/ 375046 w 769247"/>
              <a:gd name="connsiteY26" fmla="*/ 547075 h 562514"/>
              <a:gd name="connsiteX27" fmla="*/ 410766 w 769247"/>
              <a:gd name="connsiteY27" fmla="*/ 528024 h 562514"/>
              <a:gd name="connsiteX28" fmla="*/ 429816 w 769247"/>
              <a:gd name="connsiteY28" fmla="*/ 516118 h 562514"/>
              <a:gd name="connsiteX0" fmla="*/ 429816 w 781333"/>
              <a:gd name="connsiteY0" fmla="*/ 516118 h 562514"/>
              <a:gd name="connsiteX1" fmla="*/ 441722 w 781333"/>
              <a:gd name="connsiteY1" fmla="*/ 304188 h 562514"/>
              <a:gd name="connsiteX2" fmla="*/ 732234 w 781333"/>
              <a:gd name="connsiteY2" fmla="*/ 358956 h 562514"/>
              <a:gd name="connsiteX3" fmla="*/ 753665 w 781333"/>
              <a:gd name="connsiteY3" fmla="*/ 330381 h 562514"/>
              <a:gd name="connsiteX4" fmla="*/ 451246 w 781333"/>
              <a:gd name="connsiteY4" fmla="*/ 277993 h 562514"/>
              <a:gd name="connsiteX5" fmla="*/ 448865 w 781333"/>
              <a:gd name="connsiteY5" fmla="*/ 20818 h 562514"/>
              <a:gd name="connsiteX6" fmla="*/ 410765 w 781333"/>
              <a:gd name="connsiteY6" fmla="*/ 16056 h 562514"/>
              <a:gd name="connsiteX7" fmla="*/ 315515 w 781333"/>
              <a:gd name="connsiteY7" fmla="*/ 23200 h 562514"/>
              <a:gd name="connsiteX8" fmla="*/ 232172 w 781333"/>
              <a:gd name="connsiteY8" fmla="*/ 37487 h 562514"/>
              <a:gd name="connsiteX9" fmla="*/ 160734 w 781333"/>
              <a:gd name="connsiteY9" fmla="*/ 58918 h 562514"/>
              <a:gd name="connsiteX10" fmla="*/ 103584 w 781333"/>
              <a:gd name="connsiteY10" fmla="*/ 82731 h 562514"/>
              <a:gd name="connsiteX11" fmla="*/ 51197 w 781333"/>
              <a:gd name="connsiteY11" fmla="*/ 127975 h 562514"/>
              <a:gd name="connsiteX12" fmla="*/ 10715 w 781333"/>
              <a:gd name="connsiteY12" fmla="*/ 197031 h 562514"/>
              <a:gd name="connsiteX13" fmla="*/ 1190 w 781333"/>
              <a:gd name="connsiteY13" fmla="*/ 251800 h 562514"/>
              <a:gd name="connsiteX14" fmla="*/ 1190 w 781333"/>
              <a:gd name="connsiteY14" fmla="*/ 316093 h 562514"/>
              <a:gd name="connsiteX15" fmla="*/ 10715 w 781333"/>
              <a:gd name="connsiteY15" fmla="*/ 366100 h 562514"/>
              <a:gd name="connsiteX16" fmla="*/ 25003 w 781333"/>
              <a:gd name="connsiteY16" fmla="*/ 408962 h 562514"/>
              <a:gd name="connsiteX17" fmla="*/ 44053 w 781333"/>
              <a:gd name="connsiteY17" fmla="*/ 444681 h 562514"/>
              <a:gd name="connsiteX18" fmla="*/ 75008 w 781333"/>
              <a:gd name="connsiteY18" fmla="*/ 485162 h 562514"/>
              <a:gd name="connsiteX19" fmla="*/ 117872 w 781333"/>
              <a:gd name="connsiteY19" fmla="*/ 520881 h 562514"/>
              <a:gd name="connsiteX20" fmla="*/ 148828 w 781333"/>
              <a:gd name="connsiteY20" fmla="*/ 537550 h 562514"/>
              <a:gd name="connsiteX21" fmla="*/ 191690 w 781333"/>
              <a:gd name="connsiteY21" fmla="*/ 549456 h 562514"/>
              <a:gd name="connsiteX22" fmla="*/ 236934 w 781333"/>
              <a:gd name="connsiteY22" fmla="*/ 558981 h 562514"/>
              <a:gd name="connsiteX23" fmla="*/ 282178 w 781333"/>
              <a:gd name="connsiteY23" fmla="*/ 561362 h 562514"/>
              <a:gd name="connsiteX24" fmla="*/ 332184 w 781333"/>
              <a:gd name="connsiteY24" fmla="*/ 561362 h 562514"/>
              <a:gd name="connsiteX25" fmla="*/ 375046 w 781333"/>
              <a:gd name="connsiteY25" fmla="*/ 547075 h 562514"/>
              <a:gd name="connsiteX26" fmla="*/ 410766 w 781333"/>
              <a:gd name="connsiteY26" fmla="*/ 528024 h 562514"/>
              <a:gd name="connsiteX27" fmla="*/ 429816 w 781333"/>
              <a:gd name="connsiteY27" fmla="*/ 516118 h 562514"/>
              <a:gd name="connsiteX0" fmla="*/ 429816 w 753672"/>
              <a:gd name="connsiteY0" fmla="*/ 516118 h 562514"/>
              <a:gd name="connsiteX1" fmla="*/ 441722 w 753672"/>
              <a:gd name="connsiteY1" fmla="*/ 304188 h 562514"/>
              <a:gd name="connsiteX2" fmla="*/ 753665 w 753672"/>
              <a:gd name="connsiteY2" fmla="*/ 330381 h 562514"/>
              <a:gd name="connsiteX3" fmla="*/ 451246 w 753672"/>
              <a:gd name="connsiteY3" fmla="*/ 277993 h 562514"/>
              <a:gd name="connsiteX4" fmla="*/ 448865 w 753672"/>
              <a:gd name="connsiteY4" fmla="*/ 20818 h 562514"/>
              <a:gd name="connsiteX5" fmla="*/ 410765 w 753672"/>
              <a:gd name="connsiteY5" fmla="*/ 16056 h 562514"/>
              <a:gd name="connsiteX6" fmla="*/ 315515 w 753672"/>
              <a:gd name="connsiteY6" fmla="*/ 23200 h 562514"/>
              <a:gd name="connsiteX7" fmla="*/ 232172 w 753672"/>
              <a:gd name="connsiteY7" fmla="*/ 37487 h 562514"/>
              <a:gd name="connsiteX8" fmla="*/ 160734 w 753672"/>
              <a:gd name="connsiteY8" fmla="*/ 58918 h 562514"/>
              <a:gd name="connsiteX9" fmla="*/ 103584 w 753672"/>
              <a:gd name="connsiteY9" fmla="*/ 82731 h 562514"/>
              <a:gd name="connsiteX10" fmla="*/ 51197 w 753672"/>
              <a:gd name="connsiteY10" fmla="*/ 127975 h 562514"/>
              <a:gd name="connsiteX11" fmla="*/ 10715 w 753672"/>
              <a:gd name="connsiteY11" fmla="*/ 197031 h 562514"/>
              <a:gd name="connsiteX12" fmla="*/ 1190 w 753672"/>
              <a:gd name="connsiteY12" fmla="*/ 251800 h 562514"/>
              <a:gd name="connsiteX13" fmla="*/ 1190 w 753672"/>
              <a:gd name="connsiteY13" fmla="*/ 316093 h 562514"/>
              <a:gd name="connsiteX14" fmla="*/ 10715 w 753672"/>
              <a:gd name="connsiteY14" fmla="*/ 366100 h 562514"/>
              <a:gd name="connsiteX15" fmla="*/ 25003 w 753672"/>
              <a:gd name="connsiteY15" fmla="*/ 408962 h 562514"/>
              <a:gd name="connsiteX16" fmla="*/ 44053 w 753672"/>
              <a:gd name="connsiteY16" fmla="*/ 444681 h 562514"/>
              <a:gd name="connsiteX17" fmla="*/ 75008 w 753672"/>
              <a:gd name="connsiteY17" fmla="*/ 485162 h 562514"/>
              <a:gd name="connsiteX18" fmla="*/ 117872 w 753672"/>
              <a:gd name="connsiteY18" fmla="*/ 520881 h 562514"/>
              <a:gd name="connsiteX19" fmla="*/ 148828 w 753672"/>
              <a:gd name="connsiteY19" fmla="*/ 537550 h 562514"/>
              <a:gd name="connsiteX20" fmla="*/ 191690 w 753672"/>
              <a:gd name="connsiteY20" fmla="*/ 549456 h 562514"/>
              <a:gd name="connsiteX21" fmla="*/ 236934 w 753672"/>
              <a:gd name="connsiteY21" fmla="*/ 558981 h 562514"/>
              <a:gd name="connsiteX22" fmla="*/ 282178 w 753672"/>
              <a:gd name="connsiteY22" fmla="*/ 561362 h 562514"/>
              <a:gd name="connsiteX23" fmla="*/ 332184 w 753672"/>
              <a:gd name="connsiteY23" fmla="*/ 561362 h 562514"/>
              <a:gd name="connsiteX24" fmla="*/ 375046 w 753672"/>
              <a:gd name="connsiteY24" fmla="*/ 547075 h 562514"/>
              <a:gd name="connsiteX25" fmla="*/ 410766 w 753672"/>
              <a:gd name="connsiteY25" fmla="*/ 528024 h 562514"/>
              <a:gd name="connsiteX26" fmla="*/ 429816 w 753672"/>
              <a:gd name="connsiteY26" fmla="*/ 516118 h 562514"/>
              <a:gd name="connsiteX0" fmla="*/ 429816 w 453039"/>
              <a:gd name="connsiteY0" fmla="*/ 516118 h 562514"/>
              <a:gd name="connsiteX1" fmla="*/ 441722 w 453039"/>
              <a:gd name="connsiteY1" fmla="*/ 304188 h 562514"/>
              <a:gd name="connsiteX2" fmla="*/ 451246 w 453039"/>
              <a:gd name="connsiteY2" fmla="*/ 277993 h 562514"/>
              <a:gd name="connsiteX3" fmla="*/ 448865 w 453039"/>
              <a:gd name="connsiteY3" fmla="*/ 20818 h 562514"/>
              <a:gd name="connsiteX4" fmla="*/ 410765 w 453039"/>
              <a:gd name="connsiteY4" fmla="*/ 16056 h 562514"/>
              <a:gd name="connsiteX5" fmla="*/ 315515 w 453039"/>
              <a:gd name="connsiteY5" fmla="*/ 23200 h 562514"/>
              <a:gd name="connsiteX6" fmla="*/ 232172 w 453039"/>
              <a:gd name="connsiteY6" fmla="*/ 37487 h 562514"/>
              <a:gd name="connsiteX7" fmla="*/ 160734 w 453039"/>
              <a:gd name="connsiteY7" fmla="*/ 58918 h 562514"/>
              <a:gd name="connsiteX8" fmla="*/ 103584 w 453039"/>
              <a:gd name="connsiteY8" fmla="*/ 82731 h 562514"/>
              <a:gd name="connsiteX9" fmla="*/ 51197 w 453039"/>
              <a:gd name="connsiteY9" fmla="*/ 127975 h 562514"/>
              <a:gd name="connsiteX10" fmla="*/ 10715 w 453039"/>
              <a:gd name="connsiteY10" fmla="*/ 197031 h 562514"/>
              <a:gd name="connsiteX11" fmla="*/ 1190 w 453039"/>
              <a:gd name="connsiteY11" fmla="*/ 251800 h 562514"/>
              <a:gd name="connsiteX12" fmla="*/ 1190 w 453039"/>
              <a:gd name="connsiteY12" fmla="*/ 316093 h 562514"/>
              <a:gd name="connsiteX13" fmla="*/ 10715 w 453039"/>
              <a:gd name="connsiteY13" fmla="*/ 366100 h 562514"/>
              <a:gd name="connsiteX14" fmla="*/ 25003 w 453039"/>
              <a:gd name="connsiteY14" fmla="*/ 408962 h 562514"/>
              <a:gd name="connsiteX15" fmla="*/ 44053 w 453039"/>
              <a:gd name="connsiteY15" fmla="*/ 444681 h 562514"/>
              <a:gd name="connsiteX16" fmla="*/ 75008 w 453039"/>
              <a:gd name="connsiteY16" fmla="*/ 485162 h 562514"/>
              <a:gd name="connsiteX17" fmla="*/ 117872 w 453039"/>
              <a:gd name="connsiteY17" fmla="*/ 520881 h 562514"/>
              <a:gd name="connsiteX18" fmla="*/ 148828 w 453039"/>
              <a:gd name="connsiteY18" fmla="*/ 537550 h 562514"/>
              <a:gd name="connsiteX19" fmla="*/ 191690 w 453039"/>
              <a:gd name="connsiteY19" fmla="*/ 549456 h 562514"/>
              <a:gd name="connsiteX20" fmla="*/ 236934 w 453039"/>
              <a:gd name="connsiteY20" fmla="*/ 558981 h 562514"/>
              <a:gd name="connsiteX21" fmla="*/ 282178 w 453039"/>
              <a:gd name="connsiteY21" fmla="*/ 561362 h 562514"/>
              <a:gd name="connsiteX22" fmla="*/ 332184 w 453039"/>
              <a:gd name="connsiteY22" fmla="*/ 561362 h 562514"/>
              <a:gd name="connsiteX23" fmla="*/ 375046 w 453039"/>
              <a:gd name="connsiteY23" fmla="*/ 547075 h 562514"/>
              <a:gd name="connsiteX24" fmla="*/ 410766 w 453039"/>
              <a:gd name="connsiteY24" fmla="*/ 528024 h 562514"/>
              <a:gd name="connsiteX25" fmla="*/ 429816 w 453039"/>
              <a:gd name="connsiteY25" fmla="*/ 516118 h 562514"/>
              <a:gd name="connsiteX0" fmla="*/ 429816 w 453789"/>
              <a:gd name="connsiteY0" fmla="*/ 516118 h 562514"/>
              <a:gd name="connsiteX1" fmla="*/ 451246 w 453789"/>
              <a:gd name="connsiteY1" fmla="*/ 277993 h 562514"/>
              <a:gd name="connsiteX2" fmla="*/ 448865 w 453789"/>
              <a:gd name="connsiteY2" fmla="*/ 20818 h 562514"/>
              <a:gd name="connsiteX3" fmla="*/ 410765 w 453789"/>
              <a:gd name="connsiteY3" fmla="*/ 16056 h 562514"/>
              <a:gd name="connsiteX4" fmla="*/ 315515 w 453789"/>
              <a:gd name="connsiteY4" fmla="*/ 23200 h 562514"/>
              <a:gd name="connsiteX5" fmla="*/ 232172 w 453789"/>
              <a:gd name="connsiteY5" fmla="*/ 37487 h 562514"/>
              <a:gd name="connsiteX6" fmla="*/ 160734 w 453789"/>
              <a:gd name="connsiteY6" fmla="*/ 58918 h 562514"/>
              <a:gd name="connsiteX7" fmla="*/ 103584 w 453789"/>
              <a:gd name="connsiteY7" fmla="*/ 82731 h 562514"/>
              <a:gd name="connsiteX8" fmla="*/ 51197 w 453789"/>
              <a:gd name="connsiteY8" fmla="*/ 127975 h 562514"/>
              <a:gd name="connsiteX9" fmla="*/ 10715 w 453789"/>
              <a:gd name="connsiteY9" fmla="*/ 197031 h 562514"/>
              <a:gd name="connsiteX10" fmla="*/ 1190 w 453789"/>
              <a:gd name="connsiteY10" fmla="*/ 251800 h 562514"/>
              <a:gd name="connsiteX11" fmla="*/ 1190 w 453789"/>
              <a:gd name="connsiteY11" fmla="*/ 316093 h 562514"/>
              <a:gd name="connsiteX12" fmla="*/ 10715 w 453789"/>
              <a:gd name="connsiteY12" fmla="*/ 366100 h 562514"/>
              <a:gd name="connsiteX13" fmla="*/ 25003 w 453789"/>
              <a:gd name="connsiteY13" fmla="*/ 408962 h 562514"/>
              <a:gd name="connsiteX14" fmla="*/ 44053 w 453789"/>
              <a:gd name="connsiteY14" fmla="*/ 444681 h 562514"/>
              <a:gd name="connsiteX15" fmla="*/ 75008 w 453789"/>
              <a:gd name="connsiteY15" fmla="*/ 485162 h 562514"/>
              <a:gd name="connsiteX16" fmla="*/ 117872 w 453789"/>
              <a:gd name="connsiteY16" fmla="*/ 520881 h 562514"/>
              <a:gd name="connsiteX17" fmla="*/ 148828 w 453789"/>
              <a:gd name="connsiteY17" fmla="*/ 537550 h 562514"/>
              <a:gd name="connsiteX18" fmla="*/ 191690 w 453789"/>
              <a:gd name="connsiteY18" fmla="*/ 549456 h 562514"/>
              <a:gd name="connsiteX19" fmla="*/ 236934 w 453789"/>
              <a:gd name="connsiteY19" fmla="*/ 558981 h 562514"/>
              <a:gd name="connsiteX20" fmla="*/ 282178 w 453789"/>
              <a:gd name="connsiteY20" fmla="*/ 561362 h 562514"/>
              <a:gd name="connsiteX21" fmla="*/ 332184 w 453789"/>
              <a:gd name="connsiteY21" fmla="*/ 561362 h 562514"/>
              <a:gd name="connsiteX22" fmla="*/ 375046 w 453789"/>
              <a:gd name="connsiteY22" fmla="*/ 547075 h 562514"/>
              <a:gd name="connsiteX23" fmla="*/ 410766 w 453789"/>
              <a:gd name="connsiteY23" fmla="*/ 528024 h 562514"/>
              <a:gd name="connsiteX24" fmla="*/ 429816 w 453789"/>
              <a:gd name="connsiteY24" fmla="*/ 516118 h 562514"/>
              <a:gd name="connsiteX0" fmla="*/ 429816 w 450916"/>
              <a:gd name="connsiteY0" fmla="*/ 516118 h 562514"/>
              <a:gd name="connsiteX1" fmla="*/ 444102 w 450916"/>
              <a:gd name="connsiteY1" fmla="*/ 277993 h 562514"/>
              <a:gd name="connsiteX2" fmla="*/ 448865 w 450916"/>
              <a:gd name="connsiteY2" fmla="*/ 20818 h 562514"/>
              <a:gd name="connsiteX3" fmla="*/ 410765 w 450916"/>
              <a:gd name="connsiteY3" fmla="*/ 16056 h 562514"/>
              <a:gd name="connsiteX4" fmla="*/ 315515 w 450916"/>
              <a:gd name="connsiteY4" fmla="*/ 23200 h 562514"/>
              <a:gd name="connsiteX5" fmla="*/ 232172 w 450916"/>
              <a:gd name="connsiteY5" fmla="*/ 37487 h 562514"/>
              <a:gd name="connsiteX6" fmla="*/ 160734 w 450916"/>
              <a:gd name="connsiteY6" fmla="*/ 58918 h 562514"/>
              <a:gd name="connsiteX7" fmla="*/ 103584 w 450916"/>
              <a:gd name="connsiteY7" fmla="*/ 82731 h 562514"/>
              <a:gd name="connsiteX8" fmla="*/ 51197 w 450916"/>
              <a:gd name="connsiteY8" fmla="*/ 127975 h 562514"/>
              <a:gd name="connsiteX9" fmla="*/ 10715 w 450916"/>
              <a:gd name="connsiteY9" fmla="*/ 197031 h 562514"/>
              <a:gd name="connsiteX10" fmla="*/ 1190 w 450916"/>
              <a:gd name="connsiteY10" fmla="*/ 251800 h 562514"/>
              <a:gd name="connsiteX11" fmla="*/ 1190 w 450916"/>
              <a:gd name="connsiteY11" fmla="*/ 316093 h 562514"/>
              <a:gd name="connsiteX12" fmla="*/ 10715 w 450916"/>
              <a:gd name="connsiteY12" fmla="*/ 366100 h 562514"/>
              <a:gd name="connsiteX13" fmla="*/ 25003 w 450916"/>
              <a:gd name="connsiteY13" fmla="*/ 408962 h 562514"/>
              <a:gd name="connsiteX14" fmla="*/ 44053 w 450916"/>
              <a:gd name="connsiteY14" fmla="*/ 444681 h 562514"/>
              <a:gd name="connsiteX15" fmla="*/ 75008 w 450916"/>
              <a:gd name="connsiteY15" fmla="*/ 485162 h 562514"/>
              <a:gd name="connsiteX16" fmla="*/ 117872 w 450916"/>
              <a:gd name="connsiteY16" fmla="*/ 520881 h 562514"/>
              <a:gd name="connsiteX17" fmla="*/ 148828 w 450916"/>
              <a:gd name="connsiteY17" fmla="*/ 537550 h 562514"/>
              <a:gd name="connsiteX18" fmla="*/ 191690 w 450916"/>
              <a:gd name="connsiteY18" fmla="*/ 549456 h 562514"/>
              <a:gd name="connsiteX19" fmla="*/ 236934 w 450916"/>
              <a:gd name="connsiteY19" fmla="*/ 558981 h 562514"/>
              <a:gd name="connsiteX20" fmla="*/ 282178 w 450916"/>
              <a:gd name="connsiteY20" fmla="*/ 561362 h 562514"/>
              <a:gd name="connsiteX21" fmla="*/ 332184 w 450916"/>
              <a:gd name="connsiteY21" fmla="*/ 561362 h 562514"/>
              <a:gd name="connsiteX22" fmla="*/ 375046 w 450916"/>
              <a:gd name="connsiteY22" fmla="*/ 547075 h 562514"/>
              <a:gd name="connsiteX23" fmla="*/ 410766 w 450916"/>
              <a:gd name="connsiteY23" fmla="*/ 528024 h 562514"/>
              <a:gd name="connsiteX24" fmla="*/ 429816 w 450916"/>
              <a:gd name="connsiteY24" fmla="*/ 516118 h 562514"/>
              <a:gd name="connsiteX0" fmla="*/ 429816 w 448965"/>
              <a:gd name="connsiteY0" fmla="*/ 500088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29816 w 448965"/>
              <a:gd name="connsiteY24" fmla="*/ 500088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90563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0563 h 546484"/>
              <a:gd name="connsiteX0" fmla="*/ 434579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4579 w 448965"/>
              <a:gd name="connsiteY24" fmla="*/ 495325 h 546484"/>
              <a:gd name="connsiteX0" fmla="*/ 439341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5325 h 54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8965" h="546484">
                <a:moveTo>
                  <a:pt x="439341" y="495325"/>
                </a:moveTo>
                <a:cubicBezTo>
                  <a:pt x="437753" y="498897"/>
                  <a:pt x="442515" y="343719"/>
                  <a:pt x="444102" y="261963"/>
                </a:cubicBezTo>
                <a:cubicBezTo>
                  <a:pt x="445689" y="180207"/>
                  <a:pt x="447277" y="5581"/>
                  <a:pt x="448865" y="4788"/>
                </a:cubicBezTo>
                <a:cubicBezTo>
                  <a:pt x="450453" y="3995"/>
                  <a:pt x="432990" y="-371"/>
                  <a:pt x="410765" y="26"/>
                </a:cubicBezTo>
                <a:cubicBezTo>
                  <a:pt x="388540" y="423"/>
                  <a:pt x="345280" y="3598"/>
                  <a:pt x="315515" y="7170"/>
                </a:cubicBezTo>
                <a:cubicBezTo>
                  <a:pt x="285750" y="10742"/>
                  <a:pt x="257969" y="15504"/>
                  <a:pt x="232172" y="21457"/>
                </a:cubicBezTo>
                <a:cubicBezTo>
                  <a:pt x="206375" y="27410"/>
                  <a:pt x="182165" y="35347"/>
                  <a:pt x="160734" y="42888"/>
                </a:cubicBezTo>
                <a:cubicBezTo>
                  <a:pt x="139303" y="50429"/>
                  <a:pt x="121840" y="55192"/>
                  <a:pt x="103584" y="66701"/>
                </a:cubicBezTo>
                <a:cubicBezTo>
                  <a:pt x="85328" y="78210"/>
                  <a:pt x="66675" y="92895"/>
                  <a:pt x="51197" y="111945"/>
                </a:cubicBezTo>
                <a:cubicBezTo>
                  <a:pt x="35719" y="130995"/>
                  <a:pt x="19049" y="160364"/>
                  <a:pt x="10715" y="181001"/>
                </a:cubicBezTo>
                <a:cubicBezTo>
                  <a:pt x="2381" y="201638"/>
                  <a:pt x="2777" y="215926"/>
                  <a:pt x="1190" y="235770"/>
                </a:cubicBezTo>
                <a:cubicBezTo>
                  <a:pt x="-398" y="255614"/>
                  <a:pt x="-397" y="281013"/>
                  <a:pt x="1190" y="300063"/>
                </a:cubicBezTo>
                <a:cubicBezTo>
                  <a:pt x="2777" y="319113"/>
                  <a:pt x="6746" y="334592"/>
                  <a:pt x="10715" y="350070"/>
                </a:cubicBezTo>
                <a:cubicBezTo>
                  <a:pt x="14684" y="365548"/>
                  <a:pt x="19447" y="379835"/>
                  <a:pt x="25003" y="392932"/>
                </a:cubicBezTo>
                <a:cubicBezTo>
                  <a:pt x="30559" y="406029"/>
                  <a:pt x="35719" y="415951"/>
                  <a:pt x="44053" y="428651"/>
                </a:cubicBezTo>
                <a:cubicBezTo>
                  <a:pt x="52387" y="441351"/>
                  <a:pt x="62705" y="456432"/>
                  <a:pt x="75008" y="469132"/>
                </a:cubicBezTo>
                <a:cubicBezTo>
                  <a:pt x="87311" y="481832"/>
                  <a:pt x="105569" y="496120"/>
                  <a:pt x="117872" y="504851"/>
                </a:cubicBezTo>
                <a:cubicBezTo>
                  <a:pt x="130175" y="513582"/>
                  <a:pt x="136525" y="516758"/>
                  <a:pt x="148828" y="521520"/>
                </a:cubicBezTo>
                <a:cubicBezTo>
                  <a:pt x="161131" y="526282"/>
                  <a:pt x="177006" y="529854"/>
                  <a:pt x="191690" y="533426"/>
                </a:cubicBezTo>
                <a:cubicBezTo>
                  <a:pt x="206374" y="536998"/>
                  <a:pt x="221853" y="540967"/>
                  <a:pt x="236934" y="542951"/>
                </a:cubicBezTo>
                <a:cubicBezTo>
                  <a:pt x="252015" y="544935"/>
                  <a:pt x="266303" y="544935"/>
                  <a:pt x="282178" y="545332"/>
                </a:cubicBezTo>
                <a:cubicBezTo>
                  <a:pt x="298053" y="545729"/>
                  <a:pt x="316706" y="547713"/>
                  <a:pt x="332184" y="545332"/>
                </a:cubicBezTo>
                <a:cubicBezTo>
                  <a:pt x="347662" y="542951"/>
                  <a:pt x="361949" y="536601"/>
                  <a:pt x="375046" y="531045"/>
                </a:cubicBezTo>
                <a:cubicBezTo>
                  <a:pt x="388143" y="525489"/>
                  <a:pt x="391319" y="522313"/>
                  <a:pt x="410766" y="511994"/>
                </a:cubicBezTo>
                <a:cubicBezTo>
                  <a:pt x="430213" y="501675"/>
                  <a:pt x="440929" y="491753"/>
                  <a:pt x="439341" y="495325"/>
                </a:cubicBezTo>
                <a:close/>
              </a:path>
            </a:pathLst>
          </a:custGeom>
          <a:solidFill>
            <a:srgbClr val="C0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77" name="Voľný tvar: obrazec 76">
            <a:extLst>
              <a:ext uri="{FF2B5EF4-FFF2-40B4-BE49-F238E27FC236}">
                <a16:creationId xmlns:a16="http://schemas.microsoft.com/office/drawing/2014/main" id="{C8BB13A1-4281-42CB-AA5D-F9A20F961997}"/>
              </a:ext>
            </a:extLst>
          </p:cNvPr>
          <p:cNvSpPr/>
          <p:nvPr/>
        </p:nvSpPr>
        <p:spPr>
          <a:xfrm>
            <a:off x="8520009" y="851570"/>
            <a:ext cx="332188" cy="492937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51247 w 770468"/>
              <a:gd name="connsiteY35" fmla="*/ 492969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67140"/>
              <a:gd name="connsiteX1" fmla="*/ 575072 w 770468"/>
              <a:gd name="connsiteY1" fmla="*/ 435819 h 567140"/>
              <a:gd name="connsiteX2" fmla="*/ 629840 w 770468"/>
              <a:gd name="connsiteY2" fmla="*/ 412006 h 567140"/>
              <a:gd name="connsiteX3" fmla="*/ 686990 w 770468"/>
              <a:gd name="connsiteY3" fmla="*/ 383431 h 567140"/>
              <a:gd name="connsiteX4" fmla="*/ 732234 w 770468"/>
              <a:gd name="connsiteY4" fmla="*/ 342950 h 567140"/>
              <a:gd name="connsiteX5" fmla="*/ 753665 w 770468"/>
              <a:gd name="connsiteY5" fmla="*/ 314375 h 567140"/>
              <a:gd name="connsiteX6" fmla="*/ 765572 w 770468"/>
              <a:gd name="connsiteY6" fmla="*/ 271512 h 567140"/>
              <a:gd name="connsiteX7" fmla="*/ 770334 w 770468"/>
              <a:gd name="connsiteY7" fmla="*/ 219125 h 567140"/>
              <a:gd name="connsiteX8" fmla="*/ 767953 w 770468"/>
              <a:gd name="connsiteY8" fmla="*/ 166737 h 567140"/>
              <a:gd name="connsiteX9" fmla="*/ 756047 w 770468"/>
              <a:gd name="connsiteY9" fmla="*/ 133400 h 567140"/>
              <a:gd name="connsiteX10" fmla="*/ 722709 w 770468"/>
              <a:gd name="connsiteY10" fmla="*/ 88156 h 567140"/>
              <a:gd name="connsiteX11" fmla="*/ 677465 w 770468"/>
              <a:gd name="connsiteY11" fmla="*/ 59581 h 567140"/>
              <a:gd name="connsiteX12" fmla="*/ 629840 w 770468"/>
              <a:gd name="connsiteY12" fmla="*/ 38150 h 567140"/>
              <a:gd name="connsiteX13" fmla="*/ 570309 w 770468"/>
              <a:gd name="connsiteY13" fmla="*/ 19100 h 567140"/>
              <a:gd name="connsiteX14" fmla="*/ 496490 w 770468"/>
              <a:gd name="connsiteY14" fmla="*/ 4812 h 567140"/>
              <a:gd name="connsiteX15" fmla="*/ 446484 w 770468"/>
              <a:gd name="connsiteY15" fmla="*/ 50 h 567140"/>
              <a:gd name="connsiteX16" fmla="*/ 315515 w 770468"/>
              <a:gd name="connsiteY16" fmla="*/ 7194 h 567140"/>
              <a:gd name="connsiteX17" fmla="*/ 232172 w 770468"/>
              <a:gd name="connsiteY17" fmla="*/ 21481 h 567140"/>
              <a:gd name="connsiteX18" fmla="*/ 160734 w 770468"/>
              <a:gd name="connsiteY18" fmla="*/ 42912 h 567140"/>
              <a:gd name="connsiteX19" fmla="*/ 103584 w 770468"/>
              <a:gd name="connsiteY19" fmla="*/ 66725 h 567140"/>
              <a:gd name="connsiteX20" fmla="*/ 51197 w 770468"/>
              <a:gd name="connsiteY20" fmla="*/ 111969 h 567140"/>
              <a:gd name="connsiteX21" fmla="*/ 10715 w 770468"/>
              <a:gd name="connsiteY21" fmla="*/ 181025 h 567140"/>
              <a:gd name="connsiteX22" fmla="*/ 1190 w 770468"/>
              <a:gd name="connsiteY22" fmla="*/ 235794 h 567140"/>
              <a:gd name="connsiteX23" fmla="*/ 1190 w 770468"/>
              <a:gd name="connsiteY23" fmla="*/ 300087 h 567140"/>
              <a:gd name="connsiteX24" fmla="*/ 10715 w 770468"/>
              <a:gd name="connsiteY24" fmla="*/ 350094 h 567140"/>
              <a:gd name="connsiteX25" fmla="*/ 25003 w 770468"/>
              <a:gd name="connsiteY25" fmla="*/ 392956 h 567140"/>
              <a:gd name="connsiteX26" fmla="*/ 44053 w 770468"/>
              <a:gd name="connsiteY26" fmla="*/ 428675 h 567140"/>
              <a:gd name="connsiteX27" fmla="*/ 75008 w 770468"/>
              <a:gd name="connsiteY27" fmla="*/ 469156 h 567140"/>
              <a:gd name="connsiteX28" fmla="*/ 117872 w 770468"/>
              <a:gd name="connsiteY28" fmla="*/ 504875 h 567140"/>
              <a:gd name="connsiteX29" fmla="*/ 148828 w 770468"/>
              <a:gd name="connsiteY29" fmla="*/ 521544 h 567140"/>
              <a:gd name="connsiteX30" fmla="*/ 191690 w 770468"/>
              <a:gd name="connsiteY30" fmla="*/ 533450 h 567140"/>
              <a:gd name="connsiteX31" fmla="*/ 236934 w 770468"/>
              <a:gd name="connsiteY31" fmla="*/ 542975 h 567140"/>
              <a:gd name="connsiteX32" fmla="*/ 282178 w 770468"/>
              <a:gd name="connsiteY32" fmla="*/ 545356 h 567140"/>
              <a:gd name="connsiteX33" fmla="*/ 332184 w 770468"/>
              <a:gd name="connsiteY33" fmla="*/ 545356 h 567140"/>
              <a:gd name="connsiteX34" fmla="*/ 441721 w 770468"/>
              <a:gd name="connsiteY34" fmla="*/ 252463 h 567140"/>
              <a:gd name="connsiteX35" fmla="*/ 451247 w 770468"/>
              <a:gd name="connsiteY35" fmla="*/ 492969 h 567140"/>
              <a:gd name="connsiteX36" fmla="*/ 470297 w 770468"/>
              <a:gd name="connsiteY36" fmla="*/ 478681 h 567140"/>
              <a:gd name="connsiteX37" fmla="*/ 520304 w 770468"/>
              <a:gd name="connsiteY37" fmla="*/ 452487 h 567140"/>
              <a:gd name="connsiteX0" fmla="*/ 520304 w 770468"/>
              <a:gd name="connsiteY0" fmla="*/ 450244 h 564897"/>
              <a:gd name="connsiteX1" fmla="*/ 575072 w 770468"/>
              <a:gd name="connsiteY1" fmla="*/ 433576 h 564897"/>
              <a:gd name="connsiteX2" fmla="*/ 629840 w 770468"/>
              <a:gd name="connsiteY2" fmla="*/ 409763 h 564897"/>
              <a:gd name="connsiteX3" fmla="*/ 686990 w 770468"/>
              <a:gd name="connsiteY3" fmla="*/ 381188 h 564897"/>
              <a:gd name="connsiteX4" fmla="*/ 732234 w 770468"/>
              <a:gd name="connsiteY4" fmla="*/ 340707 h 564897"/>
              <a:gd name="connsiteX5" fmla="*/ 753665 w 770468"/>
              <a:gd name="connsiteY5" fmla="*/ 312132 h 564897"/>
              <a:gd name="connsiteX6" fmla="*/ 765572 w 770468"/>
              <a:gd name="connsiteY6" fmla="*/ 269269 h 564897"/>
              <a:gd name="connsiteX7" fmla="*/ 770334 w 770468"/>
              <a:gd name="connsiteY7" fmla="*/ 216882 h 564897"/>
              <a:gd name="connsiteX8" fmla="*/ 767953 w 770468"/>
              <a:gd name="connsiteY8" fmla="*/ 164494 h 564897"/>
              <a:gd name="connsiteX9" fmla="*/ 756047 w 770468"/>
              <a:gd name="connsiteY9" fmla="*/ 131157 h 564897"/>
              <a:gd name="connsiteX10" fmla="*/ 722709 w 770468"/>
              <a:gd name="connsiteY10" fmla="*/ 85913 h 564897"/>
              <a:gd name="connsiteX11" fmla="*/ 677465 w 770468"/>
              <a:gd name="connsiteY11" fmla="*/ 57338 h 564897"/>
              <a:gd name="connsiteX12" fmla="*/ 629840 w 770468"/>
              <a:gd name="connsiteY12" fmla="*/ 35907 h 564897"/>
              <a:gd name="connsiteX13" fmla="*/ 570309 w 770468"/>
              <a:gd name="connsiteY13" fmla="*/ 16857 h 564897"/>
              <a:gd name="connsiteX14" fmla="*/ 496490 w 770468"/>
              <a:gd name="connsiteY14" fmla="*/ 2569 h 564897"/>
              <a:gd name="connsiteX15" fmla="*/ 444103 w 770468"/>
              <a:gd name="connsiteY15" fmla="*/ 188 h 564897"/>
              <a:gd name="connsiteX16" fmla="*/ 315515 w 770468"/>
              <a:gd name="connsiteY16" fmla="*/ 4951 h 564897"/>
              <a:gd name="connsiteX17" fmla="*/ 232172 w 770468"/>
              <a:gd name="connsiteY17" fmla="*/ 19238 h 564897"/>
              <a:gd name="connsiteX18" fmla="*/ 160734 w 770468"/>
              <a:gd name="connsiteY18" fmla="*/ 40669 h 564897"/>
              <a:gd name="connsiteX19" fmla="*/ 103584 w 770468"/>
              <a:gd name="connsiteY19" fmla="*/ 64482 h 564897"/>
              <a:gd name="connsiteX20" fmla="*/ 51197 w 770468"/>
              <a:gd name="connsiteY20" fmla="*/ 109726 h 564897"/>
              <a:gd name="connsiteX21" fmla="*/ 10715 w 770468"/>
              <a:gd name="connsiteY21" fmla="*/ 178782 h 564897"/>
              <a:gd name="connsiteX22" fmla="*/ 1190 w 770468"/>
              <a:gd name="connsiteY22" fmla="*/ 233551 h 564897"/>
              <a:gd name="connsiteX23" fmla="*/ 1190 w 770468"/>
              <a:gd name="connsiteY23" fmla="*/ 297844 h 564897"/>
              <a:gd name="connsiteX24" fmla="*/ 10715 w 770468"/>
              <a:gd name="connsiteY24" fmla="*/ 347851 h 564897"/>
              <a:gd name="connsiteX25" fmla="*/ 25003 w 770468"/>
              <a:gd name="connsiteY25" fmla="*/ 390713 h 564897"/>
              <a:gd name="connsiteX26" fmla="*/ 44053 w 770468"/>
              <a:gd name="connsiteY26" fmla="*/ 426432 h 564897"/>
              <a:gd name="connsiteX27" fmla="*/ 75008 w 770468"/>
              <a:gd name="connsiteY27" fmla="*/ 466913 h 564897"/>
              <a:gd name="connsiteX28" fmla="*/ 117872 w 770468"/>
              <a:gd name="connsiteY28" fmla="*/ 502632 h 564897"/>
              <a:gd name="connsiteX29" fmla="*/ 148828 w 770468"/>
              <a:gd name="connsiteY29" fmla="*/ 519301 h 564897"/>
              <a:gd name="connsiteX30" fmla="*/ 191690 w 770468"/>
              <a:gd name="connsiteY30" fmla="*/ 531207 h 564897"/>
              <a:gd name="connsiteX31" fmla="*/ 236934 w 770468"/>
              <a:gd name="connsiteY31" fmla="*/ 540732 h 564897"/>
              <a:gd name="connsiteX32" fmla="*/ 282178 w 770468"/>
              <a:gd name="connsiteY32" fmla="*/ 543113 h 564897"/>
              <a:gd name="connsiteX33" fmla="*/ 332184 w 770468"/>
              <a:gd name="connsiteY33" fmla="*/ 543113 h 564897"/>
              <a:gd name="connsiteX34" fmla="*/ 441721 w 770468"/>
              <a:gd name="connsiteY34" fmla="*/ 250220 h 564897"/>
              <a:gd name="connsiteX35" fmla="*/ 451247 w 770468"/>
              <a:gd name="connsiteY35" fmla="*/ 490726 h 564897"/>
              <a:gd name="connsiteX36" fmla="*/ 470297 w 770468"/>
              <a:gd name="connsiteY36" fmla="*/ 476438 h 564897"/>
              <a:gd name="connsiteX37" fmla="*/ 520304 w 770468"/>
              <a:gd name="connsiteY37" fmla="*/ 450244 h 564897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6107 h 580760"/>
              <a:gd name="connsiteX1" fmla="*/ 575072 w 770468"/>
              <a:gd name="connsiteY1" fmla="*/ 449439 h 580760"/>
              <a:gd name="connsiteX2" fmla="*/ 629840 w 770468"/>
              <a:gd name="connsiteY2" fmla="*/ 425626 h 580760"/>
              <a:gd name="connsiteX3" fmla="*/ 686990 w 770468"/>
              <a:gd name="connsiteY3" fmla="*/ 397051 h 580760"/>
              <a:gd name="connsiteX4" fmla="*/ 732234 w 770468"/>
              <a:gd name="connsiteY4" fmla="*/ 356570 h 580760"/>
              <a:gd name="connsiteX5" fmla="*/ 753665 w 770468"/>
              <a:gd name="connsiteY5" fmla="*/ 327995 h 580760"/>
              <a:gd name="connsiteX6" fmla="*/ 765572 w 770468"/>
              <a:gd name="connsiteY6" fmla="*/ 285132 h 580760"/>
              <a:gd name="connsiteX7" fmla="*/ 770334 w 770468"/>
              <a:gd name="connsiteY7" fmla="*/ 232745 h 580760"/>
              <a:gd name="connsiteX8" fmla="*/ 767953 w 770468"/>
              <a:gd name="connsiteY8" fmla="*/ 180357 h 580760"/>
              <a:gd name="connsiteX9" fmla="*/ 756047 w 770468"/>
              <a:gd name="connsiteY9" fmla="*/ 147020 h 580760"/>
              <a:gd name="connsiteX10" fmla="*/ 722709 w 770468"/>
              <a:gd name="connsiteY10" fmla="*/ 101776 h 580760"/>
              <a:gd name="connsiteX11" fmla="*/ 677465 w 770468"/>
              <a:gd name="connsiteY11" fmla="*/ 73201 h 580760"/>
              <a:gd name="connsiteX12" fmla="*/ 629840 w 770468"/>
              <a:gd name="connsiteY12" fmla="*/ 51770 h 580760"/>
              <a:gd name="connsiteX13" fmla="*/ 570309 w 770468"/>
              <a:gd name="connsiteY13" fmla="*/ 32720 h 580760"/>
              <a:gd name="connsiteX14" fmla="*/ 496490 w 770468"/>
              <a:gd name="connsiteY14" fmla="*/ 18432 h 580760"/>
              <a:gd name="connsiteX15" fmla="*/ 444103 w 770468"/>
              <a:gd name="connsiteY15" fmla="*/ 16051 h 580760"/>
              <a:gd name="connsiteX16" fmla="*/ 444102 w 770468"/>
              <a:gd name="connsiteY16" fmla="*/ 235127 h 580760"/>
              <a:gd name="connsiteX17" fmla="*/ 232172 w 770468"/>
              <a:gd name="connsiteY17" fmla="*/ 35101 h 580760"/>
              <a:gd name="connsiteX18" fmla="*/ 160734 w 770468"/>
              <a:gd name="connsiteY18" fmla="*/ 56532 h 580760"/>
              <a:gd name="connsiteX19" fmla="*/ 103584 w 770468"/>
              <a:gd name="connsiteY19" fmla="*/ 80345 h 580760"/>
              <a:gd name="connsiteX20" fmla="*/ 51197 w 770468"/>
              <a:gd name="connsiteY20" fmla="*/ 125589 h 580760"/>
              <a:gd name="connsiteX21" fmla="*/ 10715 w 770468"/>
              <a:gd name="connsiteY21" fmla="*/ 194645 h 580760"/>
              <a:gd name="connsiteX22" fmla="*/ 1190 w 770468"/>
              <a:gd name="connsiteY22" fmla="*/ 249414 h 580760"/>
              <a:gd name="connsiteX23" fmla="*/ 1190 w 770468"/>
              <a:gd name="connsiteY23" fmla="*/ 313707 h 580760"/>
              <a:gd name="connsiteX24" fmla="*/ 10715 w 770468"/>
              <a:gd name="connsiteY24" fmla="*/ 363714 h 580760"/>
              <a:gd name="connsiteX25" fmla="*/ 25003 w 770468"/>
              <a:gd name="connsiteY25" fmla="*/ 406576 h 580760"/>
              <a:gd name="connsiteX26" fmla="*/ 44053 w 770468"/>
              <a:gd name="connsiteY26" fmla="*/ 442295 h 580760"/>
              <a:gd name="connsiteX27" fmla="*/ 75008 w 770468"/>
              <a:gd name="connsiteY27" fmla="*/ 482776 h 580760"/>
              <a:gd name="connsiteX28" fmla="*/ 117872 w 770468"/>
              <a:gd name="connsiteY28" fmla="*/ 518495 h 580760"/>
              <a:gd name="connsiteX29" fmla="*/ 148828 w 770468"/>
              <a:gd name="connsiteY29" fmla="*/ 535164 h 580760"/>
              <a:gd name="connsiteX30" fmla="*/ 191690 w 770468"/>
              <a:gd name="connsiteY30" fmla="*/ 547070 h 580760"/>
              <a:gd name="connsiteX31" fmla="*/ 236934 w 770468"/>
              <a:gd name="connsiteY31" fmla="*/ 556595 h 580760"/>
              <a:gd name="connsiteX32" fmla="*/ 282178 w 770468"/>
              <a:gd name="connsiteY32" fmla="*/ 558976 h 580760"/>
              <a:gd name="connsiteX33" fmla="*/ 332184 w 770468"/>
              <a:gd name="connsiteY33" fmla="*/ 558976 h 580760"/>
              <a:gd name="connsiteX34" fmla="*/ 441721 w 770468"/>
              <a:gd name="connsiteY34" fmla="*/ 266083 h 580760"/>
              <a:gd name="connsiteX35" fmla="*/ 451247 w 770468"/>
              <a:gd name="connsiteY35" fmla="*/ 506589 h 580760"/>
              <a:gd name="connsiteX36" fmla="*/ 470297 w 770468"/>
              <a:gd name="connsiteY36" fmla="*/ 492301 h 580760"/>
              <a:gd name="connsiteX37" fmla="*/ 520304 w 770468"/>
              <a:gd name="connsiteY37" fmla="*/ 466107 h 580760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232172 w 770468"/>
              <a:gd name="connsiteY17" fmla="*/ 19239 h 564898"/>
              <a:gd name="connsiteX18" fmla="*/ 160734 w 770468"/>
              <a:gd name="connsiteY18" fmla="*/ 40670 h 564898"/>
              <a:gd name="connsiteX19" fmla="*/ 103584 w 770468"/>
              <a:gd name="connsiteY19" fmla="*/ 64483 h 564898"/>
              <a:gd name="connsiteX20" fmla="*/ 51197 w 770468"/>
              <a:gd name="connsiteY20" fmla="*/ 109727 h 564898"/>
              <a:gd name="connsiteX21" fmla="*/ 10715 w 770468"/>
              <a:gd name="connsiteY21" fmla="*/ 178783 h 564898"/>
              <a:gd name="connsiteX22" fmla="*/ 1190 w 770468"/>
              <a:gd name="connsiteY22" fmla="*/ 233552 h 564898"/>
              <a:gd name="connsiteX23" fmla="*/ 1190 w 770468"/>
              <a:gd name="connsiteY23" fmla="*/ 297845 h 564898"/>
              <a:gd name="connsiteX24" fmla="*/ 10715 w 770468"/>
              <a:gd name="connsiteY24" fmla="*/ 347852 h 564898"/>
              <a:gd name="connsiteX25" fmla="*/ 25003 w 770468"/>
              <a:gd name="connsiteY25" fmla="*/ 390714 h 564898"/>
              <a:gd name="connsiteX26" fmla="*/ 44053 w 770468"/>
              <a:gd name="connsiteY26" fmla="*/ 426433 h 564898"/>
              <a:gd name="connsiteX27" fmla="*/ 75008 w 770468"/>
              <a:gd name="connsiteY27" fmla="*/ 466914 h 564898"/>
              <a:gd name="connsiteX28" fmla="*/ 117872 w 770468"/>
              <a:gd name="connsiteY28" fmla="*/ 502633 h 564898"/>
              <a:gd name="connsiteX29" fmla="*/ 148828 w 770468"/>
              <a:gd name="connsiteY29" fmla="*/ 519302 h 564898"/>
              <a:gd name="connsiteX30" fmla="*/ 191690 w 770468"/>
              <a:gd name="connsiteY30" fmla="*/ 531208 h 564898"/>
              <a:gd name="connsiteX31" fmla="*/ 236934 w 770468"/>
              <a:gd name="connsiteY31" fmla="*/ 540733 h 564898"/>
              <a:gd name="connsiteX32" fmla="*/ 282178 w 770468"/>
              <a:gd name="connsiteY32" fmla="*/ 543114 h 564898"/>
              <a:gd name="connsiteX33" fmla="*/ 332184 w 770468"/>
              <a:gd name="connsiteY33" fmla="*/ 543114 h 564898"/>
              <a:gd name="connsiteX34" fmla="*/ 441721 w 770468"/>
              <a:gd name="connsiteY34" fmla="*/ 250221 h 564898"/>
              <a:gd name="connsiteX35" fmla="*/ 451247 w 770468"/>
              <a:gd name="connsiteY35" fmla="*/ 490727 h 564898"/>
              <a:gd name="connsiteX36" fmla="*/ 470297 w 770468"/>
              <a:gd name="connsiteY36" fmla="*/ 476439 h 564898"/>
              <a:gd name="connsiteX37" fmla="*/ 520304 w 770468"/>
              <a:gd name="connsiteY37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60734 w 770468"/>
              <a:gd name="connsiteY17" fmla="*/ 40670 h 564898"/>
              <a:gd name="connsiteX18" fmla="*/ 103584 w 770468"/>
              <a:gd name="connsiteY18" fmla="*/ 64483 h 564898"/>
              <a:gd name="connsiteX19" fmla="*/ 51197 w 770468"/>
              <a:gd name="connsiteY19" fmla="*/ 109727 h 564898"/>
              <a:gd name="connsiteX20" fmla="*/ 10715 w 770468"/>
              <a:gd name="connsiteY20" fmla="*/ 178783 h 564898"/>
              <a:gd name="connsiteX21" fmla="*/ 1190 w 770468"/>
              <a:gd name="connsiteY21" fmla="*/ 233552 h 564898"/>
              <a:gd name="connsiteX22" fmla="*/ 1190 w 770468"/>
              <a:gd name="connsiteY22" fmla="*/ 297845 h 564898"/>
              <a:gd name="connsiteX23" fmla="*/ 10715 w 770468"/>
              <a:gd name="connsiteY23" fmla="*/ 347852 h 564898"/>
              <a:gd name="connsiteX24" fmla="*/ 25003 w 770468"/>
              <a:gd name="connsiteY24" fmla="*/ 390714 h 564898"/>
              <a:gd name="connsiteX25" fmla="*/ 44053 w 770468"/>
              <a:gd name="connsiteY25" fmla="*/ 426433 h 564898"/>
              <a:gd name="connsiteX26" fmla="*/ 75008 w 770468"/>
              <a:gd name="connsiteY26" fmla="*/ 466914 h 564898"/>
              <a:gd name="connsiteX27" fmla="*/ 117872 w 770468"/>
              <a:gd name="connsiteY27" fmla="*/ 502633 h 564898"/>
              <a:gd name="connsiteX28" fmla="*/ 148828 w 770468"/>
              <a:gd name="connsiteY28" fmla="*/ 519302 h 564898"/>
              <a:gd name="connsiteX29" fmla="*/ 191690 w 770468"/>
              <a:gd name="connsiteY29" fmla="*/ 531208 h 564898"/>
              <a:gd name="connsiteX30" fmla="*/ 236934 w 770468"/>
              <a:gd name="connsiteY30" fmla="*/ 540733 h 564898"/>
              <a:gd name="connsiteX31" fmla="*/ 282178 w 770468"/>
              <a:gd name="connsiteY31" fmla="*/ 543114 h 564898"/>
              <a:gd name="connsiteX32" fmla="*/ 332184 w 770468"/>
              <a:gd name="connsiteY32" fmla="*/ 543114 h 564898"/>
              <a:gd name="connsiteX33" fmla="*/ 441721 w 770468"/>
              <a:gd name="connsiteY33" fmla="*/ 250221 h 564898"/>
              <a:gd name="connsiteX34" fmla="*/ 451247 w 770468"/>
              <a:gd name="connsiteY34" fmla="*/ 490727 h 564898"/>
              <a:gd name="connsiteX35" fmla="*/ 470297 w 770468"/>
              <a:gd name="connsiteY35" fmla="*/ 476439 h 564898"/>
              <a:gd name="connsiteX36" fmla="*/ 520304 w 770468"/>
              <a:gd name="connsiteY36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03584 w 770468"/>
              <a:gd name="connsiteY17" fmla="*/ 64483 h 564898"/>
              <a:gd name="connsiteX18" fmla="*/ 51197 w 770468"/>
              <a:gd name="connsiteY18" fmla="*/ 109727 h 564898"/>
              <a:gd name="connsiteX19" fmla="*/ 10715 w 770468"/>
              <a:gd name="connsiteY19" fmla="*/ 178783 h 564898"/>
              <a:gd name="connsiteX20" fmla="*/ 1190 w 770468"/>
              <a:gd name="connsiteY20" fmla="*/ 233552 h 564898"/>
              <a:gd name="connsiteX21" fmla="*/ 1190 w 770468"/>
              <a:gd name="connsiteY21" fmla="*/ 297845 h 564898"/>
              <a:gd name="connsiteX22" fmla="*/ 10715 w 770468"/>
              <a:gd name="connsiteY22" fmla="*/ 347852 h 564898"/>
              <a:gd name="connsiteX23" fmla="*/ 25003 w 770468"/>
              <a:gd name="connsiteY23" fmla="*/ 390714 h 564898"/>
              <a:gd name="connsiteX24" fmla="*/ 44053 w 770468"/>
              <a:gd name="connsiteY24" fmla="*/ 426433 h 564898"/>
              <a:gd name="connsiteX25" fmla="*/ 75008 w 770468"/>
              <a:gd name="connsiteY25" fmla="*/ 466914 h 564898"/>
              <a:gd name="connsiteX26" fmla="*/ 117872 w 770468"/>
              <a:gd name="connsiteY26" fmla="*/ 502633 h 564898"/>
              <a:gd name="connsiteX27" fmla="*/ 148828 w 770468"/>
              <a:gd name="connsiteY27" fmla="*/ 519302 h 564898"/>
              <a:gd name="connsiteX28" fmla="*/ 191690 w 770468"/>
              <a:gd name="connsiteY28" fmla="*/ 531208 h 564898"/>
              <a:gd name="connsiteX29" fmla="*/ 236934 w 770468"/>
              <a:gd name="connsiteY29" fmla="*/ 540733 h 564898"/>
              <a:gd name="connsiteX30" fmla="*/ 282178 w 770468"/>
              <a:gd name="connsiteY30" fmla="*/ 543114 h 564898"/>
              <a:gd name="connsiteX31" fmla="*/ 332184 w 770468"/>
              <a:gd name="connsiteY31" fmla="*/ 543114 h 564898"/>
              <a:gd name="connsiteX32" fmla="*/ 441721 w 770468"/>
              <a:gd name="connsiteY32" fmla="*/ 250221 h 564898"/>
              <a:gd name="connsiteX33" fmla="*/ 451247 w 770468"/>
              <a:gd name="connsiteY33" fmla="*/ 490727 h 564898"/>
              <a:gd name="connsiteX34" fmla="*/ 470297 w 770468"/>
              <a:gd name="connsiteY34" fmla="*/ 476439 h 564898"/>
              <a:gd name="connsiteX35" fmla="*/ 520304 w 770468"/>
              <a:gd name="connsiteY35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51197 w 770468"/>
              <a:gd name="connsiteY17" fmla="*/ 109727 h 564898"/>
              <a:gd name="connsiteX18" fmla="*/ 10715 w 770468"/>
              <a:gd name="connsiteY18" fmla="*/ 178783 h 564898"/>
              <a:gd name="connsiteX19" fmla="*/ 1190 w 770468"/>
              <a:gd name="connsiteY19" fmla="*/ 233552 h 564898"/>
              <a:gd name="connsiteX20" fmla="*/ 1190 w 770468"/>
              <a:gd name="connsiteY20" fmla="*/ 297845 h 564898"/>
              <a:gd name="connsiteX21" fmla="*/ 10715 w 770468"/>
              <a:gd name="connsiteY21" fmla="*/ 347852 h 564898"/>
              <a:gd name="connsiteX22" fmla="*/ 25003 w 770468"/>
              <a:gd name="connsiteY22" fmla="*/ 390714 h 564898"/>
              <a:gd name="connsiteX23" fmla="*/ 44053 w 770468"/>
              <a:gd name="connsiteY23" fmla="*/ 426433 h 564898"/>
              <a:gd name="connsiteX24" fmla="*/ 75008 w 770468"/>
              <a:gd name="connsiteY24" fmla="*/ 466914 h 564898"/>
              <a:gd name="connsiteX25" fmla="*/ 117872 w 770468"/>
              <a:gd name="connsiteY25" fmla="*/ 502633 h 564898"/>
              <a:gd name="connsiteX26" fmla="*/ 148828 w 770468"/>
              <a:gd name="connsiteY26" fmla="*/ 519302 h 564898"/>
              <a:gd name="connsiteX27" fmla="*/ 191690 w 770468"/>
              <a:gd name="connsiteY27" fmla="*/ 531208 h 564898"/>
              <a:gd name="connsiteX28" fmla="*/ 236934 w 770468"/>
              <a:gd name="connsiteY28" fmla="*/ 540733 h 564898"/>
              <a:gd name="connsiteX29" fmla="*/ 282178 w 770468"/>
              <a:gd name="connsiteY29" fmla="*/ 543114 h 564898"/>
              <a:gd name="connsiteX30" fmla="*/ 332184 w 770468"/>
              <a:gd name="connsiteY30" fmla="*/ 543114 h 564898"/>
              <a:gd name="connsiteX31" fmla="*/ 441721 w 770468"/>
              <a:gd name="connsiteY31" fmla="*/ 250221 h 564898"/>
              <a:gd name="connsiteX32" fmla="*/ 451247 w 770468"/>
              <a:gd name="connsiteY32" fmla="*/ 490727 h 564898"/>
              <a:gd name="connsiteX33" fmla="*/ 470297 w 770468"/>
              <a:gd name="connsiteY33" fmla="*/ 476439 h 564898"/>
              <a:gd name="connsiteX34" fmla="*/ 520304 w 770468"/>
              <a:gd name="connsiteY34" fmla="*/ 450245 h 564898"/>
              <a:gd name="connsiteX0" fmla="*/ 519114 w 769278"/>
              <a:gd name="connsiteY0" fmla="*/ 450245 h 564898"/>
              <a:gd name="connsiteX1" fmla="*/ 573882 w 769278"/>
              <a:gd name="connsiteY1" fmla="*/ 433577 h 564898"/>
              <a:gd name="connsiteX2" fmla="*/ 628650 w 769278"/>
              <a:gd name="connsiteY2" fmla="*/ 409764 h 564898"/>
              <a:gd name="connsiteX3" fmla="*/ 685800 w 769278"/>
              <a:gd name="connsiteY3" fmla="*/ 381189 h 564898"/>
              <a:gd name="connsiteX4" fmla="*/ 731044 w 769278"/>
              <a:gd name="connsiteY4" fmla="*/ 340708 h 564898"/>
              <a:gd name="connsiteX5" fmla="*/ 752475 w 769278"/>
              <a:gd name="connsiteY5" fmla="*/ 312133 h 564898"/>
              <a:gd name="connsiteX6" fmla="*/ 764382 w 769278"/>
              <a:gd name="connsiteY6" fmla="*/ 269270 h 564898"/>
              <a:gd name="connsiteX7" fmla="*/ 769144 w 769278"/>
              <a:gd name="connsiteY7" fmla="*/ 216883 h 564898"/>
              <a:gd name="connsiteX8" fmla="*/ 766763 w 769278"/>
              <a:gd name="connsiteY8" fmla="*/ 164495 h 564898"/>
              <a:gd name="connsiteX9" fmla="*/ 754857 w 769278"/>
              <a:gd name="connsiteY9" fmla="*/ 131158 h 564898"/>
              <a:gd name="connsiteX10" fmla="*/ 721519 w 769278"/>
              <a:gd name="connsiteY10" fmla="*/ 85914 h 564898"/>
              <a:gd name="connsiteX11" fmla="*/ 676275 w 769278"/>
              <a:gd name="connsiteY11" fmla="*/ 57339 h 564898"/>
              <a:gd name="connsiteX12" fmla="*/ 628650 w 769278"/>
              <a:gd name="connsiteY12" fmla="*/ 35908 h 564898"/>
              <a:gd name="connsiteX13" fmla="*/ 569119 w 769278"/>
              <a:gd name="connsiteY13" fmla="*/ 16858 h 564898"/>
              <a:gd name="connsiteX14" fmla="*/ 495300 w 769278"/>
              <a:gd name="connsiteY14" fmla="*/ 2570 h 564898"/>
              <a:gd name="connsiteX15" fmla="*/ 442913 w 769278"/>
              <a:gd name="connsiteY15" fmla="*/ 189 h 564898"/>
              <a:gd name="connsiteX16" fmla="*/ 442912 w 769278"/>
              <a:gd name="connsiteY16" fmla="*/ 219265 h 564898"/>
              <a:gd name="connsiteX17" fmla="*/ 50007 w 769278"/>
              <a:gd name="connsiteY17" fmla="*/ 109727 h 564898"/>
              <a:gd name="connsiteX18" fmla="*/ 9525 w 769278"/>
              <a:gd name="connsiteY18" fmla="*/ 178783 h 564898"/>
              <a:gd name="connsiteX19" fmla="*/ 0 w 769278"/>
              <a:gd name="connsiteY19" fmla="*/ 233552 h 564898"/>
              <a:gd name="connsiteX20" fmla="*/ 9525 w 769278"/>
              <a:gd name="connsiteY20" fmla="*/ 347852 h 564898"/>
              <a:gd name="connsiteX21" fmla="*/ 23813 w 769278"/>
              <a:gd name="connsiteY21" fmla="*/ 390714 h 564898"/>
              <a:gd name="connsiteX22" fmla="*/ 42863 w 769278"/>
              <a:gd name="connsiteY22" fmla="*/ 426433 h 564898"/>
              <a:gd name="connsiteX23" fmla="*/ 73818 w 769278"/>
              <a:gd name="connsiteY23" fmla="*/ 466914 h 564898"/>
              <a:gd name="connsiteX24" fmla="*/ 116682 w 769278"/>
              <a:gd name="connsiteY24" fmla="*/ 502633 h 564898"/>
              <a:gd name="connsiteX25" fmla="*/ 147638 w 769278"/>
              <a:gd name="connsiteY25" fmla="*/ 519302 h 564898"/>
              <a:gd name="connsiteX26" fmla="*/ 190500 w 769278"/>
              <a:gd name="connsiteY26" fmla="*/ 531208 h 564898"/>
              <a:gd name="connsiteX27" fmla="*/ 235744 w 769278"/>
              <a:gd name="connsiteY27" fmla="*/ 540733 h 564898"/>
              <a:gd name="connsiteX28" fmla="*/ 280988 w 769278"/>
              <a:gd name="connsiteY28" fmla="*/ 543114 h 564898"/>
              <a:gd name="connsiteX29" fmla="*/ 330994 w 769278"/>
              <a:gd name="connsiteY29" fmla="*/ 543114 h 564898"/>
              <a:gd name="connsiteX30" fmla="*/ 440531 w 769278"/>
              <a:gd name="connsiteY30" fmla="*/ 250221 h 564898"/>
              <a:gd name="connsiteX31" fmla="*/ 450057 w 769278"/>
              <a:gd name="connsiteY31" fmla="*/ 490727 h 564898"/>
              <a:gd name="connsiteX32" fmla="*/ 469107 w 769278"/>
              <a:gd name="connsiteY32" fmla="*/ 476439 h 564898"/>
              <a:gd name="connsiteX33" fmla="*/ 519114 w 769278"/>
              <a:gd name="connsiteY33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74542 w 770002"/>
              <a:gd name="connsiteY22" fmla="*/ 466914 h 564898"/>
              <a:gd name="connsiteX23" fmla="*/ 117406 w 770002"/>
              <a:gd name="connsiteY23" fmla="*/ 502633 h 564898"/>
              <a:gd name="connsiteX24" fmla="*/ 148362 w 770002"/>
              <a:gd name="connsiteY24" fmla="*/ 519302 h 564898"/>
              <a:gd name="connsiteX25" fmla="*/ 191224 w 770002"/>
              <a:gd name="connsiteY25" fmla="*/ 531208 h 564898"/>
              <a:gd name="connsiteX26" fmla="*/ 236468 w 770002"/>
              <a:gd name="connsiteY26" fmla="*/ 540733 h 564898"/>
              <a:gd name="connsiteX27" fmla="*/ 281712 w 770002"/>
              <a:gd name="connsiteY27" fmla="*/ 543114 h 564898"/>
              <a:gd name="connsiteX28" fmla="*/ 331718 w 770002"/>
              <a:gd name="connsiteY28" fmla="*/ 543114 h 564898"/>
              <a:gd name="connsiteX29" fmla="*/ 441255 w 770002"/>
              <a:gd name="connsiteY29" fmla="*/ 250221 h 564898"/>
              <a:gd name="connsiteX30" fmla="*/ 450781 w 770002"/>
              <a:gd name="connsiteY30" fmla="*/ 490727 h 564898"/>
              <a:gd name="connsiteX31" fmla="*/ 469831 w 770002"/>
              <a:gd name="connsiteY31" fmla="*/ 476439 h 564898"/>
              <a:gd name="connsiteX32" fmla="*/ 519838 w 770002"/>
              <a:gd name="connsiteY32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17406 w 770002"/>
              <a:gd name="connsiteY22" fmla="*/ 502633 h 564898"/>
              <a:gd name="connsiteX23" fmla="*/ 148362 w 770002"/>
              <a:gd name="connsiteY23" fmla="*/ 519302 h 564898"/>
              <a:gd name="connsiteX24" fmla="*/ 191224 w 770002"/>
              <a:gd name="connsiteY24" fmla="*/ 531208 h 564898"/>
              <a:gd name="connsiteX25" fmla="*/ 236468 w 770002"/>
              <a:gd name="connsiteY25" fmla="*/ 540733 h 564898"/>
              <a:gd name="connsiteX26" fmla="*/ 281712 w 770002"/>
              <a:gd name="connsiteY26" fmla="*/ 543114 h 564898"/>
              <a:gd name="connsiteX27" fmla="*/ 331718 w 770002"/>
              <a:gd name="connsiteY27" fmla="*/ 543114 h 564898"/>
              <a:gd name="connsiteX28" fmla="*/ 441255 w 770002"/>
              <a:gd name="connsiteY28" fmla="*/ 250221 h 564898"/>
              <a:gd name="connsiteX29" fmla="*/ 450781 w 770002"/>
              <a:gd name="connsiteY29" fmla="*/ 490727 h 564898"/>
              <a:gd name="connsiteX30" fmla="*/ 469831 w 770002"/>
              <a:gd name="connsiteY30" fmla="*/ 476439 h 564898"/>
              <a:gd name="connsiteX31" fmla="*/ 519838 w 770002"/>
              <a:gd name="connsiteY31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48362 w 770002"/>
              <a:gd name="connsiteY22" fmla="*/ 519302 h 564898"/>
              <a:gd name="connsiteX23" fmla="*/ 191224 w 770002"/>
              <a:gd name="connsiteY23" fmla="*/ 531208 h 564898"/>
              <a:gd name="connsiteX24" fmla="*/ 236468 w 770002"/>
              <a:gd name="connsiteY24" fmla="*/ 540733 h 564898"/>
              <a:gd name="connsiteX25" fmla="*/ 281712 w 770002"/>
              <a:gd name="connsiteY25" fmla="*/ 543114 h 564898"/>
              <a:gd name="connsiteX26" fmla="*/ 331718 w 770002"/>
              <a:gd name="connsiteY26" fmla="*/ 543114 h 564898"/>
              <a:gd name="connsiteX27" fmla="*/ 441255 w 770002"/>
              <a:gd name="connsiteY27" fmla="*/ 250221 h 564898"/>
              <a:gd name="connsiteX28" fmla="*/ 450781 w 770002"/>
              <a:gd name="connsiteY28" fmla="*/ 490727 h 564898"/>
              <a:gd name="connsiteX29" fmla="*/ 469831 w 770002"/>
              <a:gd name="connsiteY29" fmla="*/ 476439 h 564898"/>
              <a:gd name="connsiteX30" fmla="*/ 519838 w 770002"/>
              <a:gd name="connsiteY30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91224 w 770002"/>
              <a:gd name="connsiteY22" fmla="*/ 531208 h 564898"/>
              <a:gd name="connsiteX23" fmla="*/ 236468 w 770002"/>
              <a:gd name="connsiteY23" fmla="*/ 540733 h 564898"/>
              <a:gd name="connsiteX24" fmla="*/ 281712 w 770002"/>
              <a:gd name="connsiteY24" fmla="*/ 543114 h 564898"/>
              <a:gd name="connsiteX25" fmla="*/ 331718 w 770002"/>
              <a:gd name="connsiteY25" fmla="*/ 543114 h 564898"/>
              <a:gd name="connsiteX26" fmla="*/ 441255 w 770002"/>
              <a:gd name="connsiteY26" fmla="*/ 250221 h 564898"/>
              <a:gd name="connsiteX27" fmla="*/ 450781 w 770002"/>
              <a:gd name="connsiteY27" fmla="*/ 490727 h 564898"/>
              <a:gd name="connsiteX28" fmla="*/ 469831 w 770002"/>
              <a:gd name="connsiteY28" fmla="*/ 476439 h 564898"/>
              <a:gd name="connsiteX29" fmla="*/ 519838 w 770002"/>
              <a:gd name="connsiteY29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236468 w 770002"/>
              <a:gd name="connsiteY22" fmla="*/ 540733 h 564898"/>
              <a:gd name="connsiteX23" fmla="*/ 281712 w 770002"/>
              <a:gd name="connsiteY23" fmla="*/ 543114 h 564898"/>
              <a:gd name="connsiteX24" fmla="*/ 331718 w 770002"/>
              <a:gd name="connsiteY24" fmla="*/ 543114 h 564898"/>
              <a:gd name="connsiteX25" fmla="*/ 441255 w 770002"/>
              <a:gd name="connsiteY25" fmla="*/ 250221 h 564898"/>
              <a:gd name="connsiteX26" fmla="*/ 450781 w 770002"/>
              <a:gd name="connsiteY26" fmla="*/ 490727 h 564898"/>
              <a:gd name="connsiteX27" fmla="*/ 469831 w 770002"/>
              <a:gd name="connsiteY27" fmla="*/ 476439 h 564898"/>
              <a:gd name="connsiteX28" fmla="*/ 519838 w 770002"/>
              <a:gd name="connsiteY28" fmla="*/ 450245 h 564898"/>
              <a:gd name="connsiteX0" fmla="*/ 519838 w 770002"/>
              <a:gd name="connsiteY0" fmla="*/ 450245 h 569805"/>
              <a:gd name="connsiteX1" fmla="*/ 574606 w 770002"/>
              <a:gd name="connsiteY1" fmla="*/ 433577 h 569805"/>
              <a:gd name="connsiteX2" fmla="*/ 629374 w 770002"/>
              <a:gd name="connsiteY2" fmla="*/ 409764 h 569805"/>
              <a:gd name="connsiteX3" fmla="*/ 686524 w 770002"/>
              <a:gd name="connsiteY3" fmla="*/ 381189 h 569805"/>
              <a:gd name="connsiteX4" fmla="*/ 731768 w 770002"/>
              <a:gd name="connsiteY4" fmla="*/ 340708 h 569805"/>
              <a:gd name="connsiteX5" fmla="*/ 753199 w 770002"/>
              <a:gd name="connsiteY5" fmla="*/ 312133 h 569805"/>
              <a:gd name="connsiteX6" fmla="*/ 765106 w 770002"/>
              <a:gd name="connsiteY6" fmla="*/ 269270 h 569805"/>
              <a:gd name="connsiteX7" fmla="*/ 769868 w 770002"/>
              <a:gd name="connsiteY7" fmla="*/ 216883 h 569805"/>
              <a:gd name="connsiteX8" fmla="*/ 767487 w 770002"/>
              <a:gd name="connsiteY8" fmla="*/ 164495 h 569805"/>
              <a:gd name="connsiteX9" fmla="*/ 755581 w 770002"/>
              <a:gd name="connsiteY9" fmla="*/ 131158 h 569805"/>
              <a:gd name="connsiteX10" fmla="*/ 722243 w 770002"/>
              <a:gd name="connsiteY10" fmla="*/ 85914 h 569805"/>
              <a:gd name="connsiteX11" fmla="*/ 676999 w 770002"/>
              <a:gd name="connsiteY11" fmla="*/ 57339 h 569805"/>
              <a:gd name="connsiteX12" fmla="*/ 629374 w 770002"/>
              <a:gd name="connsiteY12" fmla="*/ 35908 h 569805"/>
              <a:gd name="connsiteX13" fmla="*/ 569843 w 770002"/>
              <a:gd name="connsiteY13" fmla="*/ 16858 h 569805"/>
              <a:gd name="connsiteX14" fmla="*/ 496024 w 770002"/>
              <a:gd name="connsiteY14" fmla="*/ 2570 h 569805"/>
              <a:gd name="connsiteX15" fmla="*/ 443637 w 770002"/>
              <a:gd name="connsiteY15" fmla="*/ 189 h 569805"/>
              <a:gd name="connsiteX16" fmla="*/ 443636 w 770002"/>
              <a:gd name="connsiteY16" fmla="*/ 219265 h 569805"/>
              <a:gd name="connsiteX17" fmla="*/ 50731 w 770002"/>
              <a:gd name="connsiteY17" fmla="*/ 109727 h 569805"/>
              <a:gd name="connsiteX18" fmla="*/ 10249 w 770002"/>
              <a:gd name="connsiteY18" fmla="*/ 178783 h 569805"/>
              <a:gd name="connsiteX19" fmla="*/ 724 w 770002"/>
              <a:gd name="connsiteY19" fmla="*/ 233552 h 569805"/>
              <a:gd name="connsiteX20" fmla="*/ 24537 w 770002"/>
              <a:gd name="connsiteY20" fmla="*/ 390714 h 569805"/>
              <a:gd name="connsiteX21" fmla="*/ 43587 w 770002"/>
              <a:gd name="connsiteY21" fmla="*/ 426433 h 569805"/>
              <a:gd name="connsiteX22" fmla="*/ 281712 w 770002"/>
              <a:gd name="connsiteY22" fmla="*/ 543114 h 569805"/>
              <a:gd name="connsiteX23" fmla="*/ 331718 w 770002"/>
              <a:gd name="connsiteY23" fmla="*/ 543114 h 569805"/>
              <a:gd name="connsiteX24" fmla="*/ 441255 w 770002"/>
              <a:gd name="connsiteY24" fmla="*/ 250221 h 569805"/>
              <a:gd name="connsiteX25" fmla="*/ 450781 w 770002"/>
              <a:gd name="connsiteY25" fmla="*/ 490727 h 569805"/>
              <a:gd name="connsiteX26" fmla="*/ 469831 w 770002"/>
              <a:gd name="connsiteY26" fmla="*/ 476439 h 569805"/>
              <a:gd name="connsiteX27" fmla="*/ 519838 w 770002"/>
              <a:gd name="connsiteY27" fmla="*/ 450245 h 569805"/>
              <a:gd name="connsiteX0" fmla="*/ 519838 w 770002"/>
              <a:gd name="connsiteY0" fmla="*/ 450245 h 547689"/>
              <a:gd name="connsiteX1" fmla="*/ 574606 w 770002"/>
              <a:gd name="connsiteY1" fmla="*/ 433577 h 547689"/>
              <a:gd name="connsiteX2" fmla="*/ 629374 w 770002"/>
              <a:gd name="connsiteY2" fmla="*/ 409764 h 547689"/>
              <a:gd name="connsiteX3" fmla="*/ 686524 w 770002"/>
              <a:gd name="connsiteY3" fmla="*/ 381189 h 547689"/>
              <a:gd name="connsiteX4" fmla="*/ 731768 w 770002"/>
              <a:gd name="connsiteY4" fmla="*/ 340708 h 547689"/>
              <a:gd name="connsiteX5" fmla="*/ 753199 w 770002"/>
              <a:gd name="connsiteY5" fmla="*/ 312133 h 547689"/>
              <a:gd name="connsiteX6" fmla="*/ 765106 w 770002"/>
              <a:gd name="connsiteY6" fmla="*/ 269270 h 547689"/>
              <a:gd name="connsiteX7" fmla="*/ 769868 w 770002"/>
              <a:gd name="connsiteY7" fmla="*/ 216883 h 547689"/>
              <a:gd name="connsiteX8" fmla="*/ 767487 w 770002"/>
              <a:gd name="connsiteY8" fmla="*/ 164495 h 547689"/>
              <a:gd name="connsiteX9" fmla="*/ 755581 w 770002"/>
              <a:gd name="connsiteY9" fmla="*/ 131158 h 547689"/>
              <a:gd name="connsiteX10" fmla="*/ 722243 w 770002"/>
              <a:gd name="connsiteY10" fmla="*/ 85914 h 547689"/>
              <a:gd name="connsiteX11" fmla="*/ 676999 w 770002"/>
              <a:gd name="connsiteY11" fmla="*/ 57339 h 547689"/>
              <a:gd name="connsiteX12" fmla="*/ 629374 w 770002"/>
              <a:gd name="connsiteY12" fmla="*/ 35908 h 547689"/>
              <a:gd name="connsiteX13" fmla="*/ 569843 w 770002"/>
              <a:gd name="connsiteY13" fmla="*/ 16858 h 547689"/>
              <a:gd name="connsiteX14" fmla="*/ 496024 w 770002"/>
              <a:gd name="connsiteY14" fmla="*/ 2570 h 547689"/>
              <a:gd name="connsiteX15" fmla="*/ 443637 w 770002"/>
              <a:gd name="connsiteY15" fmla="*/ 189 h 547689"/>
              <a:gd name="connsiteX16" fmla="*/ 443636 w 770002"/>
              <a:gd name="connsiteY16" fmla="*/ 219265 h 547689"/>
              <a:gd name="connsiteX17" fmla="*/ 50731 w 770002"/>
              <a:gd name="connsiteY17" fmla="*/ 109727 h 547689"/>
              <a:gd name="connsiteX18" fmla="*/ 10249 w 770002"/>
              <a:gd name="connsiteY18" fmla="*/ 178783 h 547689"/>
              <a:gd name="connsiteX19" fmla="*/ 724 w 770002"/>
              <a:gd name="connsiteY19" fmla="*/ 233552 h 547689"/>
              <a:gd name="connsiteX20" fmla="*/ 24537 w 770002"/>
              <a:gd name="connsiteY20" fmla="*/ 390714 h 547689"/>
              <a:gd name="connsiteX21" fmla="*/ 43587 w 770002"/>
              <a:gd name="connsiteY21" fmla="*/ 426433 h 547689"/>
              <a:gd name="connsiteX22" fmla="*/ 331718 w 770002"/>
              <a:gd name="connsiteY22" fmla="*/ 543114 h 547689"/>
              <a:gd name="connsiteX23" fmla="*/ 441255 w 770002"/>
              <a:gd name="connsiteY23" fmla="*/ 250221 h 547689"/>
              <a:gd name="connsiteX24" fmla="*/ 450781 w 770002"/>
              <a:gd name="connsiteY24" fmla="*/ 490727 h 547689"/>
              <a:gd name="connsiteX25" fmla="*/ 469831 w 770002"/>
              <a:gd name="connsiteY25" fmla="*/ 476439 h 547689"/>
              <a:gd name="connsiteX26" fmla="*/ 519838 w 770002"/>
              <a:gd name="connsiteY26" fmla="*/ 450245 h 547689"/>
              <a:gd name="connsiteX0" fmla="*/ 527165 w 777329"/>
              <a:gd name="connsiteY0" fmla="*/ 450245 h 546020"/>
              <a:gd name="connsiteX1" fmla="*/ 581933 w 777329"/>
              <a:gd name="connsiteY1" fmla="*/ 433577 h 546020"/>
              <a:gd name="connsiteX2" fmla="*/ 636701 w 777329"/>
              <a:gd name="connsiteY2" fmla="*/ 409764 h 546020"/>
              <a:gd name="connsiteX3" fmla="*/ 693851 w 777329"/>
              <a:gd name="connsiteY3" fmla="*/ 381189 h 546020"/>
              <a:gd name="connsiteX4" fmla="*/ 739095 w 777329"/>
              <a:gd name="connsiteY4" fmla="*/ 340708 h 546020"/>
              <a:gd name="connsiteX5" fmla="*/ 760526 w 777329"/>
              <a:gd name="connsiteY5" fmla="*/ 312133 h 546020"/>
              <a:gd name="connsiteX6" fmla="*/ 772433 w 777329"/>
              <a:gd name="connsiteY6" fmla="*/ 269270 h 546020"/>
              <a:gd name="connsiteX7" fmla="*/ 777195 w 777329"/>
              <a:gd name="connsiteY7" fmla="*/ 216883 h 546020"/>
              <a:gd name="connsiteX8" fmla="*/ 774814 w 777329"/>
              <a:gd name="connsiteY8" fmla="*/ 164495 h 546020"/>
              <a:gd name="connsiteX9" fmla="*/ 762908 w 777329"/>
              <a:gd name="connsiteY9" fmla="*/ 131158 h 546020"/>
              <a:gd name="connsiteX10" fmla="*/ 729570 w 777329"/>
              <a:gd name="connsiteY10" fmla="*/ 85914 h 546020"/>
              <a:gd name="connsiteX11" fmla="*/ 684326 w 777329"/>
              <a:gd name="connsiteY11" fmla="*/ 57339 h 546020"/>
              <a:gd name="connsiteX12" fmla="*/ 636701 w 777329"/>
              <a:gd name="connsiteY12" fmla="*/ 35908 h 546020"/>
              <a:gd name="connsiteX13" fmla="*/ 577170 w 777329"/>
              <a:gd name="connsiteY13" fmla="*/ 16858 h 546020"/>
              <a:gd name="connsiteX14" fmla="*/ 503351 w 777329"/>
              <a:gd name="connsiteY14" fmla="*/ 2570 h 546020"/>
              <a:gd name="connsiteX15" fmla="*/ 450964 w 777329"/>
              <a:gd name="connsiteY15" fmla="*/ 189 h 546020"/>
              <a:gd name="connsiteX16" fmla="*/ 450963 w 777329"/>
              <a:gd name="connsiteY16" fmla="*/ 219265 h 546020"/>
              <a:gd name="connsiteX17" fmla="*/ 58058 w 777329"/>
              <a:gd name="connsiteY17" fmla="*/ 109727 h 546020"/>
              <a:gd name="connsiteX18" fmla="*/ 17576 w 777329"/>
              <a:gd name="connsiteY18" fmla="*/ 178783 h 546020"/>
              <a:gd name="connsiteX19" fmla="*/ 8051 w 777329"/>
              <a:gd name="connsiteY19" fmla="*/ 233552 h 546020"/>
              <a:gd name="connsiteX20" fmla="*/ 31864 w 777329"/>
              <a:gd name="connsiteY20" fmla="*/ 390714 h 546020"/>
              <a:gd name="connsiteX21" fmla="*/ 339045 w 777329"/>
              <a:gd name="connsiteY21" fmla="*/ 543114 h 546020"/>
              <a:gd name="connsiteX22" fmla="*/ 448582 w 777329"/>
              <a:gd name="connsiteY22" fmla="*/ 250221 h 546020"/>
              <a:gd name="connsiteX23" fmla="*/ 458108 w 777329"/>
              <a:gd name="connsiteY23" fmla="*/ 490727 h 546020"/>
              <a:gd name="connsiteX24" fmla="*/ 477158 w 777329"/>
              <a:gd name="connsiteY24" fmla="*/ 476439 h 546020"/>
              <a:gd name="connsiteX25" fmla="*/ 527165 w 777329"/>
              <a:gd name="connsiteY25" fmla="*/ 450245 h 546020"/>
              <a:gd name="connsiteX0" fmla="*/ 542336 w 792500"/>
              <a:gd name="connsiteY0" fmla="*/ 450245 h 543134"/>
              <a:gd name="connsiteX1" fmla="*/ 597104 w 792500"/>
              <a:gd name="connsiteY1" fmla="*/ 433577 h 543134"/>
              <a:gd name="connsiteX2" fmla="*/ 651872 w 792500"/>
              <a:gd name="connsiteY2" fmla="*/ 409764 h 543134"/>
              <a:gd name="connsiteX3" fmla="*/ 709022 w 792500"/>
              <a:gd name="connsiteY3" fmla="*/ 381189 h 543134"/>
              <a:gd name="connsiteX4" fmla="*/ 754266 w 792500"/>
              <a:gd name="connsiteY4" fmla="*/ 340708 h 543134"/>
              <a:gd name="connsiteX5" fmla="*/ 775697 w 792500"/>
              <a:gd name="connsiteY5" fmla="*/ 312133 h 543134"/>
              <a:gd name="connsiteX6" fmla="*/ 787604 w 792500"/>
              <a:gd name="connsiteY6" fmla="*/ 269270 h 543134"/>
              <a:gd name="connsiteX7" fmla="*/ 792366 w 792500"/>
              <a:gd name="connsiteY7" fmla="*/ 216883 h 543134"/>
              <a:gd name="connsiteX8" fmla="*/ 789985 w 792500"/>
              <a:gd name="connsiteY8" fmla="*/ 164495 h 543134"/>
              <a:gd name="connsiteX9" fmla="*/ 778079 w 792500"/>
              <a:gd name="connsiteY9" fmla="*/ 131158 h 543134"/>
              <a:gd name="connsiteX10" fmla="*/ 744741 w 792500"/>
              <a:gd name="connsiteY10" fmla="*/ 85914 h 543134"/>
              <a:gd name="connsiteX11" fmla="*/ 699497 w 792500"/>
              <a:gd name="connsiteY11" fmla="*/ 57339 h 543134"/>
              <a:gd name="connsiteX12" fmla="*/ 651872 w 792500"/>
              <a:gd name="connsiteY12" fmla="*/ 35908 h 543134"/>
              <a:gd name="connsiteX13" fmla="*/ 592341 w 792500"/>
              <a:gd name="connsiteY13" fmla="*/ 16858 h 543134"/>
              <a:gd name="connsiteX14" fmla="*/ 518522 w 792500"/>
              <a:gd name="connsiteY14" fmla="*/ 2570 h 543134"/>
              <a:gd name="connsiteX15" fmla="*/ 466135 w 792500"/>
              <a:gd name="connsiteY15" fmla="*/ 189 h 543134"/>
              <a:gd name="connsiteX16" fmla="*/ 466134 w 792500"/>
              <a:gd name="connsiteY16" fmla="*/ 219265 h 543134"/>
              <a:gd name="connsiteX17" fmla="*/ 73229 w 792500"/>
              <a:gd name="connsiteY17" fmla="*/ 109727 h 543134"/>
              <a:gd name="connsiteX18" fmla="*/ 32747 w 792500"/>
              <a:gd name="connsiteY18" fmla="*/ 178783 h 543134"/>
              <a:gd name="connsiteX19" fmla="*/ 23222 w 792500"/>
              <a:gd name="connsiteY19" fmla="*/ 233552 h 543134"/>
              <a:gd name="connsiteX20" fmla="*/ 354216 w 792500"/>
              <a:gd name="connsiteY20" fmla="*/ 543114 h 543134"/>
              <a:gd name="connsiteX21" fmla="*/ 463753 w 792500"/>
              <a:gd name="connsiteY21" fmla="*/ 250221 h 543134"/>
              <a:gd name="connsiteX22" fmla="*/ 473279 w 792500"/>
              <a:gd name="connsiteY22" fmla="*/ 490727 h 543134"/>
              <a:gd name="connsiteX23" fmla="*/ 492329 w 792500"/>
              <a:gd name="connsiteY23" fmla="*/ 476439 h 543134"/>
              <a:gd name="connsiteX24" fmla="*/ 542336 w 792500"/>
              <a:gd name="connsiteY24" fmla="*/ 450245 h 543134"/>
              <a:gd name="connsiteX0" fmla="*/ 536420 w 786584"/>
              <a:gd name="connsiteY0" fmla="*/ 450245 h 543463"/>
              <a:gd name="connsiteX1" fmla="*/ 591188 w 786584"/>
              <a:gd name="connsiteY1" fmla="*/ 433577 h 543463"/>
              <a:gd name="connsiteX2" fmla="*/ 645956 w 786584"/>
              <a:gd name="connsiteY2" fmla="*/ 409764 h 543463"/>
              <a:gd name="connsiteX3" fmla="*/ 703106 w 786584"/>
              <a:gd name="connsiteY3" fmla="*/ 381189 h 543463"/>
              <a:gd name="connsiteX4" fmla="*/ 748350 w 786584"/>
              <a:gd name="connsiteY4" fmla="*/ 340708 h 543463"/>
              <a:gd name="connsiteX5" fmla="*/ 769781 w 786584"/>
              <a:gd name="connsiteY5" fmla="*/ 312133 h 543463"/>
              <a:gd name="connsiteX6" fmla="*/ 781688 w 786584"/>
              <a:gd name="connsiteY6" fmla="*/ 269270 h 543463"/>
              <a:gd name="connsiteX7" fmla="*/ 786450 w 786584"/>
              <a:gd name="connsiteY7" fmla="*/ 216883 h 543463"/>
              <a:gd name="connsiteX8" fmla="*/ 784069 w 786584"/>
              <a:gd name="connsiteY8" fmla="*/ 164495 h 543463"/>
              <a:gd name="connsiteX9" fmla="*/ 772163 w 786584"/>
              <a:gd name="connsiteY9" fmla="*/ 131158 h 543463"/>
              <a:gd name="connsiteX10" fmla="*/ 738825 w 786584"/>
              <a:gd name="connsiteY10" fmla="*/ 85914 h 543463"/>
              <a:gd name="connsiteX11" fmla="*/ 693581 w 786584"/>
              <a:gd name="connsiteY11" fmla="*/ 57339 h 543463"/>
              <a:gd name="connsiteX12" fmla="*/ 645956 w 786584"/>
              <a:gd name="connsiteY12" fmla="*/ 35908 h 543463"/>
              <a:gd name="connsiteX13" fmla="*/ 586425 w 786584"/>
              <a:gd name="connsiteY13" fmla="*/ 16858 h 543463"/>
              <a:gd name="connsiteX14" fmla="*/ 512606 w 786584"/>
              <a:gd name="connsiteY14" fmla="*/ 2570 h 543463"/>
              <a:gd name="connsiteX15" fmla="*/ 460219 w 786584"/>
              <a:gd name="connsiteY15" fmla="*/ 189 h 543463"/>
              <a:gd name="connsiteX16" fmla="*/ 460218 w 786584"/>
              <a:gd name="connsiteY16" fmla="*/ 219265 h 543463"/>
              <a:gd name="connsiteX17" fmla="*/ 67313 w 786584"/>
              <a:gd name="connsiteY17" fmla="*/ 109727 h 543463"/>
              <a:gd name="connsiteX18" fmla="*/ 26831 w 786584"/>
              <a:gd name="connsiteY18" fmla="*/ 178783 h 543463"/>
              <a:gd name="connsiteX19" fmla="*/ 348300 w 786584"/>
              <a:gd name="connsiteY19" fmla="*/ 543114 h 543463"/>
              <a:gd name="connsiteX20" fmla="*/ 457837 w 786584"/>
              <a:gd name="connsiteY20" fmla="*/ 250221 h 543463"/>
              <a:gd name="connsiteX21" fmla="*/ 467363 w 786584"/>
              <a:gd name="connsiteY21" fmla="*/ 490727 h 543463"/>
              <a:gd name="connsiteX22" fmla="*/ 486413 w 786584"/>
              <a:gd name="connsiteY22" fmla="*/ 476439 h 543463"/>
              <a:gd name="connsiteX23" fmla="*/ 536420 w 786584"/>
              <a:gd name="connsiteY23" fmla="*/ 450245 h 543463"/>
              <a:gd name="connsiteX0" fmla="*/ 470160 w 720324"/>
              <a:gd name="connsiteY0" fmla="*/ 450245 h 544385"/>
              <a:gd name="connsiteX1" fmla="*/ 524928 w 720324"/>
              <a:gd name="connsiteY1" fmla="*/ 433577 h 544385"/>
              <a:gd name="connsiteX2" fmla="*/ 579696 w 720324"/>
              <a:gd name="connsiteY2" fmla="*/ 409764 h 544385"/>
              <a:gd name="connsiteX3" fmla="*/ 636846 w 720324"/>
              <a:gd name="connsiteY3" fmla="*/ 381189 h 544385"/>
              <a:gd name="connsiteX4" fmla="*/ 682090 w 720324"/>
              <a:gd name="connsiteY4" fmla="*/ 340708 h 544385"/>
              <a:gd name="connsiteX5" fmla="*/ 703521 w 720324"/>
              <a:gd name="connsiteY5" fmla="*/ 312133 h 544385"/>
              <a:gd name="connsiteX6" fmla="*/ 715428 w 720324"/>
              <a:gd name="connsiteY6" fmla="*/ 269270 h 544385"/>
              <a:gd name="connsiteX7" fmla="*/ 720190 w 720324"/>
              <a:gd name="connsiteY7" fmla="*/ 216883 h 544385"/>
              <a:gd name="connsiteX8" fmla="*/ 717809 w 720324"/>
              <a:gd name="connsiteY8" fmla="*/ 164495 h 544385"/>
              <a:gd name="connsiteX9" fmla="*/ 705903 w 720324"/>
              <a:gd name="connsiteY9" fmla="*/ 131158 h 544385"/>
              <a:gd name="connsiteX10" fmla="*/ 672565 w 720324"/>
              <a:gd name="connsiteY10" fmla="*/ 85914 h 544385"/>
              <a:gd name="connsiteX11" fmla="*/ 627321 w 720324"/>
              <a:gd name="connsiteY11" fmla="*/ 57339 h 544385"/>
              <a:gd name="connsiteX12" fmla="*/ 579696 w 720324"/>
              <a:gd name="connsiteY12" fmla="*/ 35908 h 544385"/>
              <a:gd name="connsiteX13" fmla="*/ 520165 w 720324"/>
              <a:gd name="connsiteY13" fmla="*/ 16858 h 544385"/>
              <a:gd name="connsiteX14" fmla="*/ 446346 w 720324"/>
              <a:gd name="connsiteY14" fmla="*/ 2570 h 544385"/>
              <a:gd name="connsiteX15" fmla="*/ 393959 w 720324"/>
              <a:gd name="connsiteY15" fmla="*/ 189 h 544385"/>
              <a:gd name="connsiteX16" fmla="*/ 393958 w 720324"/>
              <a:gd name="connsiteY16" fmla="*/ 219265 h 544385"/>
              <a:gd name="connsiteX17" fmla="*/ 1053 w 720324"/>
              <a:gd name="connsiteY17" fmla="*/ 109727 h 544385"/>
              <a:gd name="connsiteX18" fmla="*/ 282040 w 720324"/>
              <a:gd name="connsiteY18" fmla="*/ 543114 h 544385"/>
              <a:gd name="connsiteX19" fmla="*/ 391577 w 720324"/>
              <a:gd name="connsiteY19" fmla="*/ 250221 h 544385"/>
              <a:gd name="connsiteX20" fmla="*/ 401103 w 720324"/>
              <a:gd name="connsiteY20" fmla="*/ 490727 h 544385"/>
              <a:gd name="connsiteX21" fmla="*/ 420153 w 720324"/>
              <a:gd name="connsiteY21" fmla="*/ 476439 h 544385"/>
              <a:gd name="connsiteX22" fmla="*/ 470160 w 720324"/>
              <a:gd name="connsiteY22" fmla="*/ 450245 h 544385"/>
              <a:gd name="connsiteX0" fmla="*/ 188122 w 438286"/>
              <a:gd name="connsiteY0" fmla="*/ 450245 h 543182"/>
              <a:gd name="connsiteX1" fmla="*/ 242890 w 438286"/>
              <a:gd name="connsiteY1" fmla="*/ 433577 h 543182"/>
              <a:gd name="connsiteX2" fmla="*/ 297658 w 438286"/>
              <a:gd name="connsiteY2" fmla="*/ 409764 h 543182"/>
              <a:gd name="connsiteX3" fmla="*/ 354808 w 438286"/>
              <a:gd name="connsiteY3" fmla="*/ 381189 h 543182"/>
              <a:gd name="connsiteX4" fmla="*/ 400052 w 438286"/>
              <a:gd name="connsiteY4" fmla="*/ 340708 h 543182"/>
              <a:gd name="connsiteX5" fmla="*/ 421483 w 438286"/>
              <a:gd name="connsiteY5" fmla="*/ 312133 h 543182"/>
              <a:gd name="connsiteX6" fmla="*/ 433390 w 438286"/>
              <a:gd name="connsiteY6" fmla="*/ 269270 h 543182"/>
              <a:gd name="connsiteX7" fmla="*/ 438152 w 438286"/>
              <a:gd name="connsiteY7" fmla="*/ 216883 h 543182"/>
              <a:gd name="connsiteX8" fmla="*/ 435771 w 438286"/>
              <a:gd name="connsiteY8" fmla="*/ 164495 h 543182"/>
              <a:gd name="connsiteX9" fmla="*/ 423865 w 438286"/>
              <a:gd name="connsiteY9" fmla="*/ 131158 h 543182"/>
              <a:gd name="connsiteX10" fmla="*/ 390527 w 438286"/>
              <a:gd name="connsiteY10" fmla="*/ 85914 h 543182"/>
              <a:gd name="connsiteX11" fmla="*/ 345283 w 438286"/>
              <a:gd name="connsiteY11" fmla="*/ 57339 h 543182"/>
              <a:gd name="connsiteX12" fmla="*/ 297658 w 438286"/>
              <a:gd name="connsiteY12" fmla="*/ 35908 h 543182"/>
              <a:gd name="connsiteX13" fmla="*/ 238127 w 438286"/>
              <a:gd name="connsiteY13" fmla="*/ 16858 h 543182"/>
              <a:gd name="connsiteX14" fmla="*/ 164308 w 438286"/>
              <a:gd name="connsiteY14" fmla="*/ 2570 h 543182"/>
              <a:gd name="connsiteX15" fmla="*/ 111921 w 438286"/>
              <a:gd name="connsiteY15" fmla="*/ 189 h 543182"/>
              <a:gd name="connsiteX16" fmla="*/ 111920 w 438286"/>
              <a:gd name="connsiteY16" fmla="*/ 219265 h 543182"/>
              <a:gd name="connsiteX17" fmla="*/ 2 w 438286"/>
              <a:gd name="connsiteY17" fmla="*/ 543114 h 543182"/>
              <a:gd name="connsiteX18" fmla="*/ 109539 w 438286"/>
              <a:gd name="connsiteY18" fmla="*/ 250221 h 543182"/>
              <a:gd name="connsiteX19" fmla="*/ 119065 w 438286"/>
              <a:gd name="connsiteY19" fmla="*/ 490727 h 543182"/>
              <a:gd name="connsiteX20" fmla="*/ 138115 w 438286"/>
              <a:gd name="connsiteY20" fmla="*/ 476439 h 543182"/>
              <a:gd name="connsiteX21" fmla="*/ 188122 w 438286"/>
              <a:gd name="connsiteY21" fmla="*/ 450245 h 543182"/>
              <a:gd name="connsiteX0" fmla="*/ 78849 w 329013"/>
              <a:gd name="connsiteY0" fmla="*/ 450245 h 491026"/>
              <a:gd name="connsiteX1" fmla="*/ 133617 w 329013"/>
              <a:gd name="connsiteY1" fmla="*/ 433577 h 491026"/>
              <a:gd name="connsiteX2" fmla="*/ 188385 w 329013"/>
              <a:gd name="connsiteY2" fmla="*/ 409764 h 491026"/>
              <a:gd name="connsiteX3" fmla="*/ 245535 w 329013"/>
              <a:gd name="connsiteY3" fmla="*/ 381189 h 491026"/>
              <a:gd name="connsiteX4" fmla="*/ 290779 w 329013"/>
              <a:gd name="connsiteY4" fmla="*/ 340708 h 491026"/>
              <a:gd name="connsiteX5" fmla="*/ 312210 w 329013"/>
              <a:gd name="connsiteY5" fmla="*/ 312133 h 491026"/>
              <a:gd name="connsiteX6" fmla="*/ 324117 w 329013"/>
              <a:gd name="connsiteY6" fmla="*/ 269270 h 491026"/>
              <a:gd name="connsiteX7" fmla="*/ 328879 w 329013"/>
              <a:gd name="connsiteY7" fmla="*/ 216883 h 491026"/>
              <a:gd name="connsiteX8" fmla="*/ 326498 w 329013"/>
              <a:gd name="connsiteY8" fmla="*/ 164495 h 491026"/>
              <a:gd name="connsiteX9" fmla="*/ 314592 w 329013"/>
              <a:gd name="connsiteY9" fmla="*/ 131158 h 491026"/>
              <a:gd name="connsiteX10" fmla="*/ 281254 w 329013"/>
              <a:gd name="connsiteY10" fmla="*/ 85914 h 491026"/>
              <a:gd name="connsiteX11" fmla="*/ 236010 w 329013"/>
              <a:gd name="connsiteY11" fmla="*/ 57339 h 491026"/>
              <a:gd name="connsiteX12" fmla="*/ 188385 w 329013"/>
              <a:gd name="connsiteY12" fmla="*/ 35908 h 491026"/>
              <a:gd name="connsiteX13" fmla="*/ 128854 w 329013"/>
              <a:gd name="connsiteY13" fmla="*/ 16858 h 491026"/>
              <a:gd name="connsiteX14" fmla="*/ 55035 w 329013"/>
              <a:gd name="connsiteY14" fmla="*/ 2570 h 491026"/>
              <a:gd name="connsiteX15" fmla="*/ 2648 w 329013"/>
              <a:gd name="connsiteY15" fmla="*/ 189 h 491026"/>
              <a:gd name="connsiteX16" fmla="*/ 2647 w 329013"/>
              <a:gd name="connsiteY16" fmla="*/ 219265 h 491026"/>
              <a:gd name="connsiteX17" fmla="*/ 266 w 329013"/>
              <a:gd name="connsiteY17" fmla="*/ 250221 h 491026"/>
              <a:gd name="connsiteX18" fmla="*/ 9792 w 329013"/>
              <a:gd name="connsiteY18" fmla="*/ 490727 h 491026"/>
              <a:gd name="connsiteX19" fmla="*/ 28842 w 329013"/>
              <a:gd name="connsiteY19" fmla="*/ 476439 h 491026"/>
              <a:gd name="connsiteX20" fmla="*/ 78849 w 329013"/>
              <a:gd name="connsiteY20" fmla="*/ 450245 h 491026"/>
              <a:gd name="connsiteX0" fmla="*/ 80678 w 330842"/>
              <a:gd name="connsiteY0" fmla="*/ 468224 h 509073"/>
              <a:gd name="connsiteX1" fmla="*/ 135446 w 330842"/>
              <a:gd name="connsiteY1" fmla="*/ 451556 h 509073"/>
              <a:gd name="connsiteX2" fmla="*/ 190214 w 330842"/>
              <a:gd name="connsiteY2" fmla="*/ 427743 h 509073"/>
              <a:gd name="connsiteX3" fmla="*/ 247364 w 330842"/>
              <a:gd name="connsiteY3" fmla="*/ 399168 h 509073"/>
              <a:gd name="connsiteX4" fmla="*/ 292608 w 330842"/>
              <a:gd name="connsiteY4" fmla="*/ 358687 h 509073"/>
              <a:gd name="connsiteX5" fmla="*/ 314039 w 330842"/>
              <a:gd name="connsiteY5" fmla="*/ 330112 h 509073"/>
              <a:gd name="connsiteX6" fmla="*/ 325946 w 330842"/>
              <a:gd name="connsiteY6" fmla="*/ 287249 h 509073"/>
              <a:gd name="connsiteX7" fmla="*/ 330708 w 330842"/>
              <a:gd name="connsiteY7" fmla="*/ 234862 h 509073"/>
              <a:gd name="connsiteX8" fmla="*/ 328327 w 330842"/>
              <a:gd name="connsiteY8" fmla="*/ 182474 h 509073"/>
              <a:gd name="connsiteX9" fmla="*/ 316421 w 330842"/>
              <a:gd name="connsiteY9" fmla="*/ 149137 h 509073"/>
              <a:gd name="connsiteX10" fmla="*/ 283083 w 330842"/>
              <a:gd name="connsiteY10" fmla="*/ 103893 h 509073"/>
              <a:gd name="connsiteX11" fmla="*/ 237839 w 330842"/>
              <a:gd name="connsiteY11" fmla="*/ 75318 h 509073"/>
              <a:gd name="connsiteX12" fmla="*/ 190214 w 330842"/>
              <a:gd name="connsiteY12" fmla="*/ 53887 h 509073"/>
              <a:gd name="connsiteX13" fmla="*/ 130683 w 330842"/>
              <a:gd name="connsiteY13" fmla="*/ 34837 h 509073"/>
              <a:gd name="connsiteX14" fmla="*/ 56864 w 330842"/>
              <a:gd name="connsiteY14" fmla="*/ 20549 h 509073"/>
              <a:gd name="connsiteX15" fmla="*/ 4477 w 330842"/>
              <a:gd name="connsiteY15" fmla="*/ 18168 h 509073"/>
              <a:gd name="connsiteX16" fmla="*/ 4476 w 330842"/>
              <a:gd name="connsiteY16" fmla="*/ 265819 h 509073"/>
              <a:gd name="connsiteX17" fmla="*/ 2095 w 330842"/>
              <a:gd name="connsiteY17" fmla="*/ 268200 h 509073"/>
              <a:gd name="connsiteX18" fmla="*/ 11621 w 330842"/>
              <a:gd name="connsiteY18" fmla="*/ 508706 h 509073"/>
              <a:gd name="connsiteX19" fmla="*/ 30671 w 330842"/>
              <a:gd name="connsiteY19" fmla="*/ 494418 h 509073"/>
              <a:gd name="connsiteX20" fmla="*/ 80678 w 330842"/>
              <a:gd name="connsiteY20" fmla="*/ 468224 h 509073"/>
              <a:gd name="connsiteX0" fmla="*/ 80678 w 330842"/>
              <a:gd name="connsiteY0" fmla="*/ 468224 h 508961"/>
              <a:gd name="connsiteX1" fmla="*/ 135446 w 330842"/>
              <a:gd name="connsiteY1" fmla="*/ 451556 h 508961"/>
              <a:gd name="connsiteX2" fmla="*/ 190214 w 330842"/>
              <a:gd name="connsiteY2" fmla="*/ 427743 h 508961"/>
              <a:gd name="connsiteX3" fmla="*/ 247364 w 330842"/>
              <a:gd name="connsiteY3" fmla="*/ 399168 h 508961"/>
              <a:gd name="connsiteX4" fmla="*/ 292608 w 330842"/>
              <a:gd name="connsiteY4" fmla="*/ 358687 h 508961"/>
              <a:gd name="connsiteX5" fmla="*/ 314039 w 330842"/>
              <a:gd name="connsiteY5" fmla="*/ 330112 h 508961"/>
              <a:gd name="connsiteX6" fmla="*/ 325946 w 330842"/>
              <a:gd name="connsiteY6" fmla="*/ 287249 h 508961"/>
              <a:gd name="connsiteX7" fmla="*/ 330708 w 330842"/>
              <a:gd name="connsiteY7" fmla="*/ 234862 h 508961"/>
              <a:gd name="connsiteX8" fmla="*/ 328327 w 330842"/>
              <a:gd name="connsiteY8" fmla="*/ 182474 h 508961"/>
              <a:gd name="connsiteX9" fmla="*/ 316421 w 330842"/>
              <a:gd name="connsiteY9" fmla="*/ 149137 h 508961"/>
              <a:gd name="connsiteX10" fmla="*/ 283083 w 330842"/>
              <a:gd name="connsiteY10" fmla="*/ 103893 h 508961"/>
              <a:gd name="connsiteX11" fmla="*/ 237839 w 330842"/>
              <a:gd name="connsiteY11" fmla="*/ 75318 h 508961"/>
              <a:gd name="connsiteX12" fmla="*/ 190214 w 330842"/>
              <a:gd name="connsiteY12" fmla="*/ 53887 h 508961"/>
              <a:gd name="connsiteX13" fmla="*/ 130683 w 330842"/>
              <a:gd name="connsiteY13" fmla="*/ 34837 h 508961"/>
              <a:gd name="connsiteX14" fmla="*/ 56864 w 330842"/>
              <a:gd name="connsiteY14" fmla="*/ 20549 h 508961"/>
              <a:gd name="connsiteX15" fmla="*/ 4477 w 330842"/>
              <a:gd name="connsiteY15" fmla="*/ 18168 h 508961"/>
              <a:gd name="connsiteX16" fmla="*/ 4476 w 330842"/>
              <a:gd name="connsiteY16" fmla="*/ 265819 h 508961"/>
              <a:gd name="connsiteX17" fmla="*/ 2095 w 330842"/>
              <a:gd name="connsiteY17" fmla="*/ 172950 h 508961"/>
              <a:gd name="connsiteX18" fmla="*/ 11621 w 330842"/>
              <a:gd name="connsiteY18" fmla="*/ 508706 h 508961"/>
              <a:gd name="connsiteX19" fmla="*/ 30671 w 330842"/>
              <a:gd name="connsiteY19" fmla="*/ 494418 h 508961"/>
              <a:gd name="connsiteX20" fmla="*/ 80678 w 330842"/>
              <a:gd name="connsiteY20" fmla="*/ 468224 h 508961"/>
              <a:gd name="connsiteX0" fmla="*/ 83462 w 333626"/>
              <a:gd name="connsiteY0" fmla="*/ 468224 h 508932"/>
              <a:gd name="connsiteX1" fmla="*/ 138230 w 333626"/>
              <a:gd name="connsiteY1" fmla="*/ 451556 h 508932"/>
              <a:gd name="connsiteX2" fmla="*/ 192998 w 333626"/>
              <a:gd name="connsiteY2" fmla="*/ 427743 h 508932"/>
              <a:gd name="connsiteX3" fmla="*/ 250148 w 333626"/>
              <a:gd name="connsiteY3" fmla="*/ 399168 h 508932"/>
              <a:gd name="connsiteX4" fmla="*/ 295392 w 333626"/>
              <a:gd name="connsiteY4" fmla="*/ 358687 h 508932"/>
              <a:gd name="connsiteX5" fmla="*/ 316823 w 333626"/>
              <a:gd name="connsiteY5" fmla="*/ 330112 h 508932"/>
              <a:gd name="connsiteX6" fmla="*/ 328730 w 333626"/>
              <a:gd name="connsiteY6" fmla="*/ 287249 h 508932"/>
              <a:gd name="connsiteX7" fmla="*/ 333492 w 333626"/>
              <a:gd name="connsiteY7" fmla="*/ 234862 h 508932"/>
              <a:gd name="connsiteX8" fmla="*/ 331111 w 333626"/>
              <a:gd name="connsiteY8" fmla="*/ 182474 h 508932"/>
              <a:gd name="connsiteX9" fmla="*/ 319205 w 333626"/>
              <a:gd name="connsiteY9" fmla="*/ 149137 h 508932"/>
              <a:gd name="connsiteX10" fmla="*/ 285867 w 333626"/>
              <a:gd name="connsiteY10" fmla="*/ 103893 h 508932"/>
              <a:gd name="connsiteX11" fmla="*/ 240623 w 333626"/>
              <a:gd name="connsiteY11" fmla="*/ 75318 h 508932"/>
              <a:gd name="connsiteX12" fmla="*/ 192998 w 333626"/>
              <a:gd name="connsiteY12" fmla="*/ 53887 h 508932"/>
              <a:gd name="connsiteX13" fmla="*/ 133467 w 333626"/>
              <a:gd name="connsiteY13" fmla="*/ 34837 h 508932"/>
              <a:gd name="connsiteX14" fmla="*/ 59648 w 333626"/>
              <a:gd name="connsiteY14" fmla="*/ 20549 h 508932"/>
              <a:gd name="connsiteX15" fmla="*/ 7261 w 333626"/>
              <a:gd name="connsiteY15" fmla="*/ 18168 h 508932"/>
              <a:gd name="connsiteX16" fmla="*/ 7260 w 333626"/>
              <a:gd name="connsiteY16" fmla="*/ 265819 h 508932"/>
              <a:gd name="connsiteX17" fmla="*/ 4879 w 333626"/>
              <a:gd name="connsiteY17" fmla="*/ 172950 h 508932"/>
              <a:gd name="connsiteX18" fmla="*/ 14405 w 333626"/>
              <a:gd name="connsiteY18" fmla="*/ 508706 h 508932"/>
              <a:gd name="connsiteX19" fmla="*/ 33455 w 333626"/>
              <a:gd name="connsiteY19" fmla="*/ 494418 h 508932"/>
              <a:gd name="connsiteX20" fmla="*/ 83462 w 333626"/>
              <a:gd name="connsiteY20" fmla="*/ 468224 h 508932"/>
              <a:gd name="connsiteX0" fmla="*/ 147641 w 397805"/>
              <a:gd name="connsiteY0" fmla="*/ 469283 h 510018"/>
              <a:gd name="connsiteX1" fmla="*/ 202409 w 397805"/>
              <a:gd name="connsiteY1" fmla="*/ 452615 h 510018"/>
              <a:gd name="connsiteX2" fmla="*/ 257177 w 397805"/>
              <a:gd name="connsiteY2" fmla="*/ 428802 h 510018"/>
              <a:gd name="connsiteX3" fmla="*/ 314327 w 397805"/>
              <a:gd name="connsiteY3" fmla="*/ 400227 h 510018"/>
              <a:gd name="connsiteX4" fmla="*/ 359571 w 397805"/>
              <a:gd name="connsiteY4" fmla="*/ 359746 h 510018"/>
              <a:gd name="connsiteX5" fmla="*/ 381002 w 397805"/>
              <a:gd name="connsiteY5" fmla="*/ 331171 h 510018"/>
              <a:gd name="connsiteX6" fmla="*/ 392909 w 397805"/>
              <a:gd name="connsiteY6" fmla="*/ 288308 h 510018"/>
              <a:gd name="connsiteX7" fmla="*/ 397671 w 397805"/>
              <a:gd name="connsiteY7" fmla="*/ 235921 h 510018"/>
              <a:gd name="connsiteX8" fmla="*/ 395290 w 397805"/>
              <a:gd name="connsiteY8" fmla="*/ 183533 h 510018"/>
              <a:gd name="connsiteX9" fmla="*/ 383384 w 397805"/>
              <a:gd name="connsiteY9" fmla="*/ 150196 h 510018"/>
              <a:gd name="connsiteX10" fmla="*/ 350046 w 397805"/>
              <a:gd name="connsiteY10" fmla="*/ 104952 h 510018"/>
              <a:gd name="connsiteX11" fmla="*/ 304802 w 397805"/>
              <a:gd name="connsiteY11" fmla="*/ 76377 h 510018"/>
              <a:gd name="connsiteX12" fmla="*/ 257177 w 397805"/>
              <a:gd name="connsiteY12" fmla="*/ 54946 h 510018"/>
              <a:gd name="connsiteX13" fmla="*/ 197646 w 397805"/>
              <a:gd name="connsiteY13" fmla="*/ 35896 h 510018"/>
              <a:gd name="connsiteX14" fmla="*/ 123827 w 397805"/>
              <a:gd name="connsiteY14" fmla="*/ 21608 h 510018"/>
              <a:gd name="connsiteX15" fmla="*/ 71440 w 397805"/>
              <a:gd name="connsiteY15" fmla="*/ 19227 h 510018"/>
              <a:gd name="connsiteX16" fmla="*/ 2 w 397805"/>
              <a:gd name="connsiteY16" fmla="*/ 281166 h 510018"/>
              <a:gd name="connsiteX17" fmla="*/ 69058 w 397805"/>
              <a:gd name="connsiteY17" fmla="*/ 174009 h 510018"/>
              <a:gd name="connsiteX18" fmla="*/ 78584 w 397805"/>
              <a:gd name="connsiteY18" fmla="*/ 509765 h 510018"/>
              <a:gd name="connsiteX19" fmla="*/ 97634 w 397805"/>
              <a:gd name="connsiteY19" fmla="*/ 495477 h 510018"/>
              <a:gd name="connsiteX20" fmla="*/ 147641 w 397805"/>
              <a:gd name="connsiteY20" fmla="*/ 469283 h 510018"/>
              <a:gd name="connsiteX0" fmla="*/ 147658 w 397822"/>
              <a:gd name="connsiteY0" fmla="*/ 469283 h 510120"/>
              <a:gd name="connsiteX1" fmla="*/ 202426 w 397822"/>
              <a:gd name="connsiteY1" fmla="*/ 452615 h 510120"/>
              <a:gd name="connsiteX2" fmla="*/ 257194 w 397822"/>
              <a:gd name="connsiteY2" fmla="*/ 428802 h 510120"/>
              <a:gd name="connsiteX3" fmla="*/ 314344 w 397822"/>
              <a:gd name="connsiteY3" fmla="*/ 400227 h 510120"/>
              <a:gd name="connsiteX4" fmla="*/ 359588 w 397822"/>
              <a:gd name="connsiteY4" fmla="*/ 359746 h 510120"/>
              <a:gd name="connsiteX5" fmla="*/ 381019 w 397822"/>
              <a:gd name="connsiteY5" fmla="*/ 331171 h 510120"/>
              <a:gd name="connsiteX6" fmla="*/ 392926 w 397822"/>
              <a:gd name="connsiteY6" fmla="*/ 288308 h 510120"/>
              <a:gd name="connsiteX7" fmla="*/ 397688 w 397822"/>
              <a:gd name="connsiteY7" fmla="*/ 235921 h 510120"/>
              <a:gd name="connsiteX8" fmla="*/ 395307 w 397822"/>
              <a:gd name="connsiteY8" fmla="*/ 183533 h 510120"/>
              <a:gd name="connsiteX9" fmla="*/ 383401 w 397822"/>
              <a:gd name="connsiteY9" fmla="*/ 150196 h 510120"/>
              <a:gd name="connsiteX10" fmla="*/ 350063 w 397822"/>
              <a:gd name="connsiteY10" fmla="*/ 104952 h 510120"/>
              <a:gd name="connsiteX11" fmla="*/ 304819 w 397822"/>
              <a:gd name="connsiteY11" fmla="*/ 76377 h 510120"/>
              <a:gd name="connsiteX12" fmla="*/ 257194 w 397822"/>
              <a:gd name="connsiteY12" fmla="*/ 54946 h 510120"/>
              <a:gd name="connsiteX13" fmla="*/ 197663 w 397822"/>
              <a:gd name="connsiteY13" fmla="*/ 35896 h 510120"/>
              <a:gd name="connsiteX14" fmla="*/ 123844 w 397822"/>
              <a:gd name="connsiteY14" fmla="*/ 21608 h 510120"/>
              <a:gd name="connsiteX15" fmla="*/ 71457 w 397822"/>
              <a:gd name="connsiteY15" fmla="*/ 19227 h 510120"/>
              <a:gd name="connsiteX16" fmla="*/ 19 w 397822"/>
              <a:gd name="connsiteY16" fmla="*/ 281166 h 510120"/>
              <a:gd name="connsiteX17" fmla="*/ 64312 w 397822"/>
              <a:gd name="connsiteY17" fmla="*/ 264497 h 510120"/>
              <a:gd name="connsiteX18" fmla="*/ 78601 w 397822"/>
              <a:gd name="connsiteY18" fmla="*/ 509765 h 510120"/>
              <a:gd name="connsiteX19" fmla="*/ 97651 w 397822"/>
              <a:gd name="connsiteY19" fmla="*/ 495477 h 510120"/>
              <a:gd name="connsiteX20" fmla="*/ 147658 w 397822"/>
              <a:gd name="connsiteY20" fmla="*/ 469283 h 510120"/>
              <a:gd name="connsiteX0" fmla="*/ 84232 w 334396"/>
              <a:gd name="connsiteY0" fmla="*/ 468049 h 508886"/>
              <a:gd name="connsiteX1" fmla="*/ 139000 w 334396"/>
              <a:gd name="connsiteY1" fmla="*/ 451381 h 508886"/>
              <a:gd name="connsiteX2" fmla="*/ 193768 w 334396"/>
              <a:gd name="connsiteY2" fmla="*/ 427568 h 508886"/>
              <a:gd name="connsiteX3" fmla="*/ 250918 w 334396"/>
              <a:gd name="connsiteY3" fmla="*/ 398993 h 508886"/>
              <a:gd name="connsiteX4" fmla="*/ 296162 w 334396"/>
              <a:gd name="connsiteY4" fmla="*/ 358512 h 508886"/>
              <a:gd name="connsiteX5" fmla="*/ 317593 w 334396"/>
              <a:gd name="connsiteY5" fmla="*/ 329937 h 508886"/>
              <a:gd name="connsiteX6" fmla="*/ 329500 w 334396"/>
              <a:gd name="connsiteY6" fmla="*/ 287074 h 508886"/>
              <a:gd name="connsiteX7" fmla="*/ 334262 w 334396"/>
              <a:gd name="connsiteY7" fmla="*/ 234687 h 508886"/>
              <a:gd name="connsiteX8" fmla="*/ 331881 w 334396"/>
              <a:gd name="connsiteY8" fmla="*/ 182299 h 508886"/>
              <a:gd name="connsiteX9" fmla="*/ 319975 w 334396"/>
              <a:gd name="connsiteY9" fmla="*/ 148962 h 508886"/>
              <a:gd name="connsiteX10" fmla="*/ 286637 w 334396"/>
              <a:gd name="connsiteY10" fmla="*/ 103718 h 508886"/>
              <a:gd name="connsiteX11" fmla="*/ 241393 w 334396"/>
              <a:gd name="connsiteY11" fmla="*/ 75143 h 508886"/>
              <a:gd name="connsiteX12" fmla="*/ 193768 w 334396"/>
              <a:gd name="connsiteY12" fmla="*/ 53712 h 508886"/>
              <a:gd name="connsiteX13" fmla="*/ 134237 w 334396"/>
              <a:gd name="connsiteY13" fmla="*/ 34662 h 508886"/>
              <a:gd name="connsiteX14" fmla="*/ 60418 w 334396"/>
              <a:gd name="connsiteY14" fmla="*/ 20374 h 508886"/>
              <a:gd name="connsiteX15" fmla="*/ 8031 w 334396"/>
              <a:gd name="connsiteY15" fmla="*/ 17993 h 508886"/>
              <a:gd name="connsiteX16" fmla="*/ 886 w 334396"/>
              <a:gd name="connsiteY16" fmla="*/ 263263 h 508886"/>
              <a:gd name="connsiteX17" fmla="*/ 15175 w 334396"/>
              <a:gd name="connsiteY17" fmla="*/ 508531 h 508886"/>
              <a:gd name="connsiteX18" fmla="*/ 34225 w 334396"/>
              <a:gd name="connsiteY18" fmla="*/ 494243 h 508886"/>
              <a:gd name="connsiteX19" fmla="*/ 84232 w 334396"/>
              <a:gd name="connsiteY19" fmla="*/ 468049 h 508886"/>
              <a:gd name="connsiteX0" fmla="*/ 80361 w 330525"/>
              <a:gd name="connsiteY0" fmla="*/ 468400 h 509245"/>
              <a:gd name="connsiteX1" fmla="*/ 135129 w 330525"/>
              <a:gd name="connsiteY1" fmla="*/ 451732 h 509245"/>
              <a:gd name="connsiteX2" fmla="*/ 189897 w 330525"/>
              <a:gd name="connsiteY2" fmla="*/ 427919 h 509245"/>
              <a:gd name="connsiteX3" fmla="*/ 247047 w 330525"/>
              <a:gd name="connsiteY3" fmla="*/ 399344 h 509245"/>
              <a:gd name="connsiteX4" fmla="*/ 292291 w 330525"/>
              <a:gd name="connsiteY4" fmla="*/ 358863 h 509245"/>
              <a:gd name="connsiteX5" fmla="*/ 313722 w 330525"/>
              <a:gd name="connsiteY5" fmla="*/ 330288 h 509245"/>
              <a:gd name="connsiteX6" fmla="*/ 325629 w 330525"/>
              <a:gd name="connsiteY6" fmla="*/ 287425 h 509245"/>
              <a:gd name="connsiteX7" fmla="*/ 330391 w 330525"/>
              <a:gd name="connsiteY7" fmla="*/ 235038 h 509245"/>
              <a:gd name="connsiteX8" fmla="*/ 328010 w 330525"/>
              <a:gd name="connsiteY8" fmla="*/ 182650 h 509245"/>
              <a:gd name="connsiteX9" fmla="*/ 316104 w 330525"/>
              <a:gd name="connsiteY9" fmla="*/ 149313 h 509245"/>
              <a:gd name="connsiteX10" fmla="*/ 282766 w 330525"/>
              <a:gd name="connsiteY10" fmla="*/ 104069 h 509245"/>
              <a:gd name="connsiteX11" fmla="*/ 237522 w 330525"/>
              <a:gd name="connsiteY11" fmla="*/ 75494 h 509245"/>
              <a:gd name="connsiteX12" fmla="*/ 189897 w 330525"/>
              <a:gd name="connsiteY12" fmla="*/ 54063 h 509245"/>
              <a:gd name="connsiteX13" fmla="*/ 130366 w 330525"/>
              <a:gd name="connsiteY13" fmla="*/ 35013 h 509245"/>
              <a:gd name="connsiteX14" fmla="*/ 56547 w 330525"/>
              <a:gd name="connsiteY14" fmla="*/ 20725 h 509245"/>
              <a:gd name="connsiteX15" fmla="*/ 4160 w 330525"/>
              <a:gd name="connsiteY15" fmla="*/ 18344 h 509245"/>
              <a:gd name="connsiteX16" fmla="*/ 4158 w 330525"/>
              <a:gd name="connsiteY16" fmla="*/ 268376 h 509245"/>
              <a:gd name="connsiteX17" fmla="*/ 11304 w 330525"/>
              <a:gd name="connsiteY17" fmla="*/ 508882 h 509245"/>
              <a:gd name="connsiteX18" fmla="*/ 30354 w 330525"/>
              <a:gd name="connsiteY18" fmla="*/ 494594 h 509245"/>
              <a:gd name="connsiteX19" fmla="*/ 80361 w 330525"/>
              <a:gd name="connsiteY19" fmla="*/ 468400 h 509245"/>
              <a:gd name="connsiteX0" fmla="*/ 76702 w 326866"/>
              <a:gd name="connsiteY0" fmla="*/ 450124 h 490969"/>
              <a:gd name="connsiteX1" fmla="*/ 131470 w 326866"/>
              <a:gd name="connsiteY1" fmla="*/ 433456 h 490969"/>
              <a:gd name="connsiteX2" fmla="*/ 186238 w 326866"/>
              <a:gd name="connsiteY2" fmla="*/ 409643 h 490969"/>
              <a:gd name="connsiteX3" fmla="*/ 243388 w 326866"/>
              <a:gd name="connsiteY3" fmla="*/ 381068 h 490969"/>
              <a:gd name="connsiteX4" fmla="*/ 288632 w 326866"/>
              <a:gd name="connsiteY4" fmla="*/ 340587 h 490969"/>
              <a:gd name="connsiteX5" fmla="*/ 310063 w 326866"/>
              <a:gd name="connsiteY5" fmla="*/ 312012 h 490969"/>
              <a:gd name="connsiteX6" fmla="*/ 321970 w 326866"/>
              <a:gd name="connsiteY6" fmla="*/ 269149 h 490969"/>
              <a:gd name="connsiteX7" fmla="*/ 326732 w 326866"/>
              <a:gd name="connsiteY7" fmla="*/ 216762 h 490969"/>
              <a:gd name="connsiteX8" fmla="*/ 324351 w 326866"/>
              <a:gd name="connsiteY8" fmla="*/ 164374 h 490969"/>
              <a:gd name="connsiteX9" fmla="*/ 312445 w 326866"/>
              <a:gd name="connsiteY9" fmla="*/ 131037 h 490969"/>
              <a:gd name="connsiteX10" fmla="*/ 279107 w 326866"/>
              <a:gd name="connsiteY10" fmla="*/ 85793 h 490969"/>
              <a:gd name="connsiteX11" fmla="*/ 233863 w 326866"/>
              <a:gd name="connsiteY11" fmla="*/ 57218 h 490969"/>
              <a:gd name="connsiteX12" fmla="*/ 186238 w 326866"/>
              <a:gd name="connsiteY12" fmla="*/ 35787 h 490969"/>
              <a:gd name="connsiteX13" fmla="*/ 126707 w 326866"/>
              <a:gd name="connsiteY13" fmla="*/ 16737 h 490969"/>
              <a:gd name="connsiteX14" fmla="*/ 52888 w 326866"/>
              <a:gd name="connsiteY14" fmla="*/ 2449 h 490969"/>
              <a:gd name="connsiteX15" fmla="*/ 501 w 326866"/>
              <a:gd name="connsiteY15" fmla="*/ 68 h 490969"/>
              <a:gd name="connsiteX16" fmla="*/ 499 w 326866"/>
              <a:gd name="connsiteY16" fmla="*/ 250100 h 490969"/>
              <a:gd name="connsiteX17" fmla="*/ 7645 w 326866"/>
              <a:gd name="connsiteY17" fmla="*/ 490606 h 490969"/>
              <a:gd name="connsiteX18" fmla="*/ 26695 w 326866"/>
              <a:gd name="connsiteY18" fmla="*/ 476318 h 490969"/>
              <a:gd name="connsiteX19" fmla="*/ 76702 w 326866"/>
              <a:gd name="connsiteY19" fmla="*/ 450124 h 490969"/>
              <a:gd name="connsiteX0" fmla="*/ 81346 w 331510"/>
              <a:gd name="connsiteY0" fmla="*/ 468224 h 509065"/>
              <a:gd name="connsiteX1" fmla="*/ 136114 w 331510"/>
              <a:gd name="connsiteY1" fmla="*/ 451556 h 509065"/>
              <a:gd name="connsiteX2" fmla="*/ 190882 w 331510"/>
              <a:gd name="connsiteY2" fmla="*/ 427743 h 509065"/>
              <a:gd name="connsiteX3" fmla="*/ 248032 w 331510"/>
              <a:gd name="connsiteY3" fmla="*/ 399168 h 509065"/>
              <a:gd name="connsiteX4" fmla="*/ 293276 w 331510"/>
              <a:gd name="connsiteY4" fmla="*/ 358687 h 509065"/>
              <a:gd name="connsiteX5" fmla="*/ 314707 w 331510"/>
              <a:gd name="connsiteY5" fmla="*/ 330112 h 509065"/>
              <a:gd name="connsiteX6" fmla="*/ 326614 w 331510"/>
              <a:gd name="connsiteY6" fmla="*/ 287249 h 509065"/>
              <a:gd name="connsiteX7" fmla="*/ 331376 w 331510"/>
              <a:gd name="connsiteY7" fmla="*/ 234862 h 509065"/>
              <a:gd name="connsiteX8" fmla="*/ 328995 w 331510"/>
              <a:gd name="connsiteY8" fmla="*/ 182474 h 509065"/>
              <a:gd name="connsiteX9" fmla="*/ 317089 w 331510"/>
              <a:gd name="connsiteY9" fmla="*/ 149137 h 509065"/>
              <a:gd name="connsiteX10" fmla="*/ 283751 w 331510"/>
              <a:gd name="connsiteY10" fmla="*/ 103893 h 509065"/>
              <a:gd name="connsiteX11" fmla="*/ 238507 w 331510"/>
              <a:gd name="connsiteY11" fmla="*/ 75318 h 509065"/>
              <a:gd name="connsiteX12" fmla="*/ 190882 w 331510"/>
              <a:gd name="connsiteY12" fmla="*/ 53887 h 509065"/>
              <a:gd name="connsiteX13" fmla="*/ 131351 w 331510"/>
              <a:gd name="connsiteY13" fmla="*/ 34837 h 509065"/>
              <a:gd name="connsiteX14" fmla="*/ 57532 w 331510"/>
              <a:gd name="connsiteY14" fmla="*/ 20549 h 509065"/>
              <a:gd name="connsiteX15" fmla="*/ 5145 w 331510"/>
              <a:gd name="connsiteY15" fmla="*/ 18168 h 509065"/>
              <a:gd name="connsiteX16" fmla="*/ 2762 w 331510"/>
              <a:gd name="connsiteY16" fmla="*/ 265819 h 509065"/>
              <a:gd name="connsiteX17" fmla="*/ 12289 w 331510"/>
              <a:gd name="connsiteY17" fmla="*/ 508706 h 509065"/>
              <a:gd name="connsiteX18" fmla="*/ 31339 w 331510"/>
              <a:gd name="connsiteY18" fmla="*/ 494418 h 509065"/>
              <a:gd name="connsiteX19" fmla="*/ 81346 w 331510"/>
              <a:gd name="connsiteY19" fmla="*/ 468224 h 509065"/>
              <a:gd name="connsiteX0" fmla="*/ 82494 w 332658"/>
              <a:gd name="connsiteY0" fmla="*/ 468224 h 509103"/>
              <a:gd name="connsiteX1" fmla="*/ 137262 w 332658"/>
              <a:gd name="connsiteY1" fmla="*/ 451556 h 509103"/>
              <a:gd name="connsiteX2" fmla="*/ 192030 w 332658"/>
              <a:gd name="connsiteY2" fmla="*/ 427743 h 509103"/>
              <a:gd name="connsiteX3" fmla="*/ 249180 w 332658"/>
              <a:gd name="connsiteY3" fmla="*/ 399168 h 509103"/>
              <a:gd name="connsiteX4" fmla="*/ 294424 w 332658"/>
              <a:gd name="connsiteY4" fmla="*/ 358687 h 509103"/>
              <a:gd name="connsiteX5" fmla="*/ 315855 w 332658"/>
              <a:gd name="connsiteY5" fmla="*/ 330112 h 509103"/>
              <a:gd name="connsiteX6" fmla="*/ 327762 w 332658"/>
              <a:gd name="connsiteY6" fmla="*/ 287249 h 509103"/>
              <a:gd name="connsiteX7" fmla="*/ 332524 w 332658"/>
              <a:gd name="connsiteY7" fmla="*/ 234862 h 509103"/>
              <a:gd name="connsiteX8" fmla="*/ 330143 w 332658"/>
              <a:gd name="connsiteY8" fmla="*/ 182474 h 509103"/>
              <a:gd name="connsiteX9" fmla="*/ 318237 w 332658"/>
              <a:gd name="connsiteY9" fmla="*/ 149137 h 509103"/>
              <a:gd name="connsiteX10" fmla="*/ 284899 w 332658"/>
              <a:gd name="connsiteY10" fmla="*/ 103893 h 509103"/>
              <a:gd name="connsiteX11" fmla="*/ 239655 w 332658"/>
              <a:gd name="connsiteY11" fmla="*/ 75318 h 509103"/>
              <a:gd name="connsiteX12" fmla="*/ 192030 w 332658"/>
              <a:gd name="connsiteY12" fmla="*/ 53887 h 509103"/>
              <a:gd name="connsiteX13" fmla="*/ 132499 w 332658"/>
              <a:gd name="connsiteY13" fmla="*/ 34837 h 509103"/>
              <a:gd name="connsiteX14" fmla="*/ 58680 w 332658"/>
              <a:gd name="connsiteY14" fmla="*/ 20549 h 509103"/>
              <a:gd name="connsiteX15" fmla="*/ 6293 w 332658"/>
              <a:gd name="connsiteY15" fmla="*/ 18168 h 509103"/>
              <a:gd name="connsiteX16" fmla="*/ 3910 w 332658"/>
              <a:gd name="connsiteY16" fmla="*/ 265819 h 509103"/>
              <a:gd name="connsiteX17" fmla="*/ 13437 w 332658"/>
              <a:gd name="connsiteY17" fmla="*/ 508706 h 509103"/>
              <a:gd name="connsiteX18" fmla="*/ 32487 w 332658"/>
              <a:gd name="connsiteY18" fmla="*/ 494418 h 509103"/>
              <a:gd name="connsiteX19" fmla="*/ 82494 w 332658"/>
              <a:gd name="connsiteY19" fmla="*/ 468224 h 509103"/>
              <a:gd name="connsiteX0" fmla="*/ 81347 w 331511"/>
              <a:gd name="connsiteY0" fmla="*/ 468224 h 509065"/>
              <a:gd name="connsiteX1" fmla="*/ 136115 w 331511"/>
              <a:gd name="connsiteY1" fmla="*/ 451556 h 509065"/>
              <a:gd name="connsiteX2" fmla="*/ 190883 w 331511"/>
              <a:gd name="connsiteY2" fmla="*/ 427743 h 509065"/>
              <a:gd name="connsiteX3" fmla="*/ 248033 w 331511"/>
              <a:gd name="connsiteY3" fmla="*/ 399168 h 509065"/>
              <a:gd name="connsiteX4" fmla="*/ 293277 w 331511"/>
              <a:gd name="connsiteY4" fmla="*/ 358687 h 509065"/>
              <a:gd name="connsiteX5" fmla="*/ 314708 w 331511"/>
              <a:gd name="connsiteY5" fmla="*/ 330112 h 509065"/>
              <a:gd name="connsiteX6" fmla="*/ 326615 w 331511"/>
              <a:gd name="connsiteY6" fmla="*/ 287249 h 509065"/>
              <a:gd name="connsiteX7" fmla="*/ 331377 w 331511"/>
              <a:gd name="connsiteY7" fmla="*/ 234862 h 509065"/>
              <a:gd name="connsiteX8" fmla="*/ 328996 w 331511"/>
              <a:gd name="connsiteY8" fmla="*/ 182474 h 509065"/>
              <a:gd name="connsiteX9" fmla="*/ 317090 w 331511"/>
              <a:gd name="connsiteY9" fmla="*/ 149137 h 509065"/>
              <a:gd name="connsiteX10" fmla="*/ 283752 w 331511"/>
              <a:gd name="connsiteY10" fmla="*/ 103893 h 509065"/>
              <a:gd name="connsiteX11" fmla="*/ 238508 w 331511"/>
              <a:gd name="connsiteY11" fmla="*/ 75318 h 509065"/>
              <a:gd name="connsiteX12" fmla="*/ 190883 w 331511"/>
              <a:gd name="connsiteY12" fmla="*/ 53887 h 509065"/>
              <a:gd name="connsiteX13" fmla="*/ 131352 w 331511"/>
              <a:gd name="connsiteY13" fmla="*/ 34837 h 509065"/>
              <a:gd name="connsiteX14" fmla="*/ 57533 w 331511"/>
              <a:gd name="connsiteY14" fmla="*/ 20549 h 509065"/>
              <a:gd name="connsiteX15" fmla="*/ 5146 w 331511"/>
              <a:gd name="connsiteY15" fmla="*/ 18168 h 509065"/>
              <a:gd name="connsiteX16" fmla="*/ 2763 w 331511"/>
              <a:gd name="connsiteY16" fmla="*/ 265819 h 509065"/>
              <a:gd name="connsiteX17" fmla="*/ 12290 w 331511"/>
              <a:gd name="connsiteY17" fmla="*/ 508706 h 509065"/>
              <a:gd name="connsiteX18" fmla="*/ 31340 w 331511"/>
              <a:gd name="connsiteY18" fmla="*/ 494418 h 509065"/>
              <a:gd name="connsiteX19" fmla="*/ 81347 w 331511"/>
              <a:gd name="connsiteY19" fmla="*/ 468224 h 509065"/>
              <a:gd name="connsiteX0" fmla="*/ 80679 w 330843"/>
              <a:gd name="connsiteY0" fmla="*/ 450070 h 490911"/>
              <a:gd name="connsiteX1" fmla="*/ 135447 w 330843"/>
              <a:gd name="connsiteY1" fmla="*/ 433402 h 490911"/>
              <a:gd name="connsiteX2" fmla="*/ 190215 w 330843"/>
              <a:gd name="connsiteY2" fmla="*/ 409589 h 490911"/>
              <a:gd name="connsiteX3" fmla="*/ 247365 w 330843"/>
              <a:gd name="connsiteY3" fmla="*/ 381014 h 490911"/>
              <a:gd name="connsiteX4" fmla="*/ 292609 w 330843"/>
              <a:gd name="connsiteY4" fmla="*/ 340533 h 490911"/>
              <a:gd name="connsiteX5" fmla="*/ 314040 w 330843"/>
              <a:gd name="connsiteY5" fmla="*/ 311958 h 490911"/>
              <a:gd name="connsiteX6" fmla="*/ 325947 w 330843"/>
              <a:gd name="connsiteY6" fmla="*/ 269095 h 490911"/>
              <a:gd name="connsiteX7" fmla="*/ 330709 w 330843"/>
              <a:gd name="connsiteY7" fmla="*/ 216708 h 490911"/>
              <a:gd name="connsiteX8" fmla="*/ 328328 w 330843"/>
              <a:gd name="connsiteY8" fmla="*/ 164320 h 490911"/>
              <a:gd name="connsiteX9" fmla="*/ 316422 w 330843"/>
              <a:gd name="connsiteY9" fmla="*/ 130983 h 490911"/>
              <a:gd name="connsiteX10" fmla="*/ 283084 w 330843"/>
              <a:gd name="connsiteY10" fmla="*/ 85739 h 490911"/>
              <a:gd name="connsiteX11" fmla="*/ 237840 w 330843"/>
              <a:gd name="connsiteY11" fmla="*/ 57164 h 490911"/>
              <a:gd name="connsiteX12" fmla="*/ 190215 w 330843"/>
              <a:gd name="connsiteY12" fmla="*/ 35733 h 490911"/>
              <a:gd name="connsiteX13" fmla="*/ 130684 w 330843"/>
              <a:gd name="connsiteY13" fmla="*/ 16683 h 490911"/>
              <a:gd name="connsiteX14" fmla="*/ 56865 w 330843"/>
              <a:gd name="connsiteY14" fmla="*/ 2395 h 490911"/>
              <a:gd name="connsiteX15" fmla="*/ 4478 w 330843"/>
              <a:gd name="connsiteY15" fmla="*/ 14 h 490911"/>
              <a:gd name="connsiteX16" fmla="*/ 2095 w 330843"/>
              <a:gd name="connsiteY16" fmla="*/ 247665 h 490911"/>
              <a:gd name="connsiteX17" fmla="*/ 11622 w 330843"/>
              <a:gd name="connsiteY17" fmla="*/ 490552 h 490911"/>
              <a:gd name="connsiteX18" fmla="*/ 30672 w 330843"/>
              <a:gd name="connsiteY18" fmla="*/ 476264 h 490911"/>
              <a:gd name="connsiteX19" fmla="*/ 80679 w 330843"/>
              <a:gd name="connsiteY19" fmla="*/ 450070 h 490911"/>
              <a:gd name="connsiteX0" fmla="*/ 78808 w 328972"/>
              <a:gd name="connsiteY0" fmla="*/ 450070 h 490552"/>
              <a:gd name="connsiteX1" fmla="*/ 133576 w 328972"/>
              <a:gd name="connsiteY1" fmla="*/ 433402 h 490552"/>
              <a:gd name="connsiteX2" fmla="*/ 188344 w 328972"/>
              <a:gd name="connsiteY2" fmla="*/ 409589 h 490552"/>
              <a:gd name="connsiteX3" fmla="*/ 245494 w 328972"/>
              <a:gd name="connsiteY3" fmla="*/ 381014 h 490552"/>
              <a:gd name="connsiteX4" fmla="*/ 290738 w 328972"/>
              <a:gd name="connsiteY4" fmla="*/ 340533 h 490552"/>
              <a:gd name="connsiteX5" fmla="*/ 312169 w 328972"/>
              <a:gd name="connsiteY5" fmla="*/ 311958 h 490552"/>
              <a:gd name="connsiteX6" fmla="*/ 324076 w 328972"/>
              <a:gd name="connsiteY6" fmla="*/ 269095 h 490552"/>
              <a:gd name="connsiteX7" fmla="*/ 328838 w 328972"/>
              <a:gd name="connsiteY7" fmla="*/ 216708 h 490552"/>
              <a:gd name="connsiteX8" fmla="*/ 326457 w 328972"/>
              <a:gd name="connsiteY8" fmla="*/ 164320 h 490552"/>
              <a:gd name="connsiteX9" fmla="*/ 314551 w 328972"/>
              <a:gd name="connsiteY9" fmla="*/ 130983 h 490552"/>
              <a:gd name="connsiteX10" fmla="*/ 281213 w 328972"/>
              <a:gd name="connsiteY10" fmla="*/ 85739 h 490552"/>
              <a:gd name="connsiteX11" fmla="*/ 235969 w 328972"/>
              <a:gd name="connsiteY11" fmla="*/ 57164 h 490552"/>
              <a:gd name="connsiteX12" fmla="*/ 188344 w 328972"/>
              <a:gd name="connsiteY12" fmla="*/ 35733 h 490552"/>
              <a:gd name="connsiteX13" fmla="*/ 128813 w 328972"/>
              <a:gd name="connsiteY13" fmla="*/ 16683 h 490552"/>
              <a:gd name="connsiteX14" fmla="*/ 54994 w 328972"/>
              <a:gd name="connsiteY14" fmla="*/ 2395 h 490552"/>
              <a:gd name="connsiteX15" fmla="*/ 2607 w 328972"/>
              <a:gd name="connsiteY15" fmla="*/ 14 h 490552"/>
              <a:gd name="connsiteX16" fmla="*/ 224 w 328972"/>
              <a:gd name="connsiteY16" fmla="*/ 247665 h 490552"/>
              <a:gd name="connsiteX17" fmla="*/ 9751 w 328972"/>
              <a:gd name="connsiteY17" fmla="*/ 490552 h 490552"/>
              <a:gd name="connsiteX18" fmla="*/ 28801 w 328972"/>
              <a:gd name="connsiteY18" fmla="*/ 476264 h 490552"/>
              <a:gd name="connsiteX19" fmla="*/ 78808 w 328972"/>
              <a:gd name="connsiteY19" fmla="*/ 450070 h 490552"/>
              <a:gd name="connsiteX0" fmla="*/ 78700 w 328864"/>
              <a:gd name="connsiteY0" fmla="*/ 450073 h 490555"/>
              <a:gd name="connsiteX1" fmla="*/ 133468 w 328864"/>
              <a:gd name="connsiteY1" fmla="*/ 433405 h 490555"/>
              <a:gd name="connsiteX2" fmla="*/ 188236 w 328864"/>
              <a:gd name="connsiteY2" fmla="*/ 409592 h 490555"/>
              <a:gd name="connsiteX3" fmla="*/ 245386 w 328864"/>
              <a:gd name="connsiteY3" fmla="*/ 381017 h 490555"/>
              <a:gd name="connsiteX4" fmla="*/ 290630 w 328864"/>
              <a:gd name="connsiteY4" fmla="*/ 340536 h 490555"/>
              <a:gd name="connsiteX5" fmla="*/ 312061 w 328864"/>
              <a:gd name="connsiteY5" fmla="*/ 311961 h 490555"/>
              <a:gd name="connsiteX6" fmla="*/ 323968 w 328864"/>
              <a:gd name="connsiteY6" fmla="*/ 269098 h 490555"/>
              <a:gd name="connsiteX7" fmla="*/ 328730 w 328864"/>
              <a:gd name="connsiteY7" fmla="*/ 216711 h 490555"/>
              <a:gd name="connsiteX8" fmla="*/ 326349 w 328864"/>
              <a:gd name="connsiteY8" fmla="*/ 164323 h 490555"/>
              <a:gd name="connsiteX9" fmla="*/ 314443 w 328864"/>
              <a:gd name="connsiteY9" fmla="*/ 130986 h 490555"/>
              <a:gd name="connsiteX10" fmla="*/ 281105 w 328864"/>
              <a:gd name="connsiteY10" fmla="*/ 85742 h 490555"/>
              <a:gd name="connsiteX11" fmla="*/ 235861 w 328864"/>
              <a:gd name="connsiteY11" fmla="*/ 57167 h 490555"/>
              <a:gd name="connsiteX12" fmla="*/ 188236 w 328864"/>
              <a:gd name="connsiteY12" fmla="*/ 35736 h 490555"/>
              <a:gd name="connsiteX13" fmla="*/ 128705 w 328864"/>
              <a:gd name="connsiteY13" fmla="*/ 16686 h 490555"/>
              <a:gd name="connsiteX14" fmla="*/ 54886 w 328864"/>
              <a:gd name="connsiteY14" fmla="*/ 2398 h 490555"/>
              <a:gd name="connsiteX15" fmla="*/ 2499 w 328864"/>
              <a:gd name="connsiteY15" fmla="*/ 17 h 490555"/>
              <a:gd name="connsiteX16" fmla="*/ 116 w 328864"/>
              <a:gd name="connsiteY16" fmla="*/ 247668 h 490555"/>
              <a:gd name="connsiteX17" fmla="*/ 7262 w 328864"/>
              <a:gd name="connsiteY17" fmla="*/ 490555 h 490555"/>
              <a:gd name="connsiteX18" fmla="*/ 28693 w 328864"/>
              <a:gd name="connsiteY18" fmla="*/ 476267 h 490555"/>
              <a:gd name="connsiteX19" fmla="*/ 78700 w 328864"/>
              <a:gd name="connsiteY19" fmla="*/ 450073 h 490555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2187" h="492937">
                <a:moveTo>
                  <a:pt x="82023" y="450073"/>
                </a:moveTo>
                <a:cubicBezTo>
                  <a:pt x="99485" y="442929"/>
                  <a:pt x="118535" y="440152"/>
                  <a:pt x="136791" y="433405"/>
                </a:cubicBezTo>
                <a:cubicBezTo>
                  <a:pt x="155047" y="426658"/>
                  <a:pt x="172906" y="418323"/>
                  <a:pt x="191559" y="409592"/>
                </a:cubicBezTo>
                <a:cubicBezTo>
                  <a:pt x="210212" y="400861"/>
                  <a:pt x="231643" y="392526"/>
                  <a:pt x="248709" y="381017"/>
                </a:cubicBezTo>
                <a:cubicBezTo>
                  <a:pt x="265775" y="369508"/>
                  <a:pt x="282841" y="352045"/>
                  <a:pt x="293953" y="340536"/>
                </a:cubicBezTo>
                <a:cubicBezTo>
                  <a:pt x="305065" y="329027"/>
                  <a:pt x="309828" y="323867"/>
                  <a:pt x="315384" y="311961"/>
                </a:cubicBezTo>
                <a:cubicBezTo>
                  <a:pt x="320940" y="300055"/>
                  <a:pt x="324513" y="284973"/>
                  <a:pt x="327291" y="269098"/>
                </a:cubicBezTo>
                <a:cubicBezTo>
                  <a:pt x="330069" y="253223"/>
                  <a:pt x="331656" y="234173"/>
                  <a:pt x="332053" y="216711"/>
                </a:cubicBezTo>
                <a:cubicBezTo>
                  <a:pt x="332450" y="199249"/>
                  <a:pt x="332053" y="178611"/>
                  <a:pt x="329672" y="164323"/>
                </a:cubicBezTo>
                <a:cubicBezTo>
                  <a:pt x="327291" y="150036"/>
                  <a:pt x="325307" y="144083"/>
                  <a:pt x="317766" y="130986"/>
                </a:cubicBezTo>
                <a:cubicBezTo>
                  <a:pt x="310225" y="117889"/>
                  <a:pt x="297525" y="98045"/>
                  <a:pt x="284428" y="85742"/>
                </a:cubicBezTo>
                <a:cubicBezTo>
                  <a:pt x="271331" y="73439"/>
                  <a:pt x="254662" y="65501"/>
                  <a:pt x="239184" y="57167"/>
                </a:cubicBezTo>
                <a:cubicBezTo>
                  <a:pt x="223706" y="48833"/>
                  <a:pt x="209418" y="42483"/>
                  <a:pt x="191559" y="35736"/>
                </a:cubicBezTo>
                <a:cubicBezTo>
                  <a:pt x="173700" y="28989"/>
                  <a:pt x="154253" y="22242"/>
                  <a:pt x="132028" y="16686"/>
                </a:cubicBezTo>
                <a:cubicBezTo>
                  <a:pt x="109803" y="11130"/>
                  <a:pt x="79243" y="5176"/>
                  <a:pt x="58209" y="2398"/>
                </a:cubicBezTo>
                <a:cubicBezTo>
                  <a:pt x="37175" y="-380"/>
                  <a:pt x="5425" y="2002"/>
                  <a:pt x="5822" y="17"/>
                </a:cubicBezTo>
                <a:cubicBezTo>
                  <a:pt x="6219" y="-1968"/>
                  <a:pt x="3836" y="165515"/>
                  <a:pt x="3439" y="247668"/>
                </a:cubicBezTo>
                <a:cubicBezTo>
                  <a:pt x="3042" y="329821"/>
                  <a:pt x="-4099" y="488968"/>
                  <a:pt x="3442" y="492937"/>
                </a:cubicBezTo>
                <a:cubicBezTo>
                  <a:pt x="22889" y="482618"/>
                  <a:pt x="18919" y="483411"/>
                  <a:pt x="32016" y="476267"/>
                </a:cubicBezTo>
                <a:cubicBezTo>
                  <a:pt x="45113" y="469123"/>
                  <a:pt x="64561" y="457217"/>
                  <a:pt x="82023" y="450073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08" name="Nadpis 1">
            <a:extLst>
              <a:ext uri="{FF2B5EF4-FFF2-40B4-BE49-F238E27FC236}">
                <a16:creationId xmlns:a16="http://schemas.microsoft.com/office/drawing/2014/main" id="{3C2519B0-06F0-4F4C-BB2D-42B2926D6404}"/>
              </a:ext>
            </a:extLst>
          </p:cNvPr>
          <p:cNvSpPr txBox="1">
            <a:spLocks/>
          </p:cNvSpPr>
          <p:nvPr/>
        </p:nvSpPr>
        <p:spPr>
          <a:xfrm>
            <a:off x="838200" y="1957"/>
            <a:ext cx="10515600" cy="772914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rmAutofit fontScale="92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Anatomy</a:t>
            </a:r>
            <a:r>
              <a:rPr lang="sk-SK" sz="3600" b="1" dirty="0">
                <a:latin typeface="+mn-lt"/>
              </a:rPr>
              <a:t> of </a:t>
            </a:r>
            <a:r>
              <a:rPr lang="sk-SK" sz="3600" b="1" dirty="0" err="1">
                <a:latin typeface="+mn-lt"/>
              </a:rPr>
              <a:t>visual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pathway</a:t>
            </a:r>
            <a:r>
              <a:rPr lang="sk-SK" sz="3600" b="1" dirty="0">
                <a:latin typeface="+mn-lt"/>
              </a:rPr>
              <a:t> – </a:t>
            </a:r>
            <a:r>
              <a:rPr lang="sk-SK" sz="3600" b="1" dirty="0" err="1">
                <a:latin typeface="+mn-lt"/>
              </a:rPr>
              <a:t>clinical</a:t>
            </a:r>
            <a:r>
              <a:rPr lang="sk-SK" sz="3600" b="1" dirty="0">
                <a:latin typeface="+mn-lt"/>
              </a:rPr>
              <a:t> notes</a:t>
            </a:r>
          </a:p>
        </p:txBody>
      </p:sp>
      <p:sp>
        <p:nvSpPr>
          <p:cNvPr id="125" name="Voľný tvar: obrazec 124">
            <a:extLst>
              <a:ext uri="{FF2B5EF4-FFF2-40B4-BE49-F238E27FC236}">
                <a16:creationId xmlns:a16="http://schemas.microsoft.com/office/drawing/2014/main" id="{C618613D-4A27-489A-80B2-2CBDE59724E0}"/>
              </a:ext>
            </a:extLst>
          </p:cNvPr>
          <p:cNvSpPr/>
          <p:nvPr/>
        </p:nvSpPr>
        <p:spPr>
          <a:xfrm>
            <a:off x="8122752" y="1946480"/>
            <a:ext cx="398799" cy="599086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553247 w 1297896"/>
              <a:gd name="connsiteY23" fmla="*/ 599086 h 3938587"/>
              <a:gd name="connsiteX24" fmla="*/ 462758 w 1297896"/>
              <a:gd name="connsiteY24" fmla="*/ 582417 h 3938587"/>
              <a:gd name="connsiteX25" fmla="*/ 357296 w 1297896"/>
              <a:gd name="connsiteY25" fmla="*/ 547688 h 3938587"/>
              <a:gd name="connsiteX26" fmla="*/ 283477 w 1297896"/>
              <a:gd name="connsiteY26" fmla="*/ 502444 h 3938587"/>
              <a:gd name="connsiteX27" fmla="*/ 238233 w 1297896"/>
              <a:gd name="connsiteY27" fmla="*/ 454819 h 3938587"/>
              <a:gd name="connsiteX28" fmla="*/ 202514 w 1297896"/>
              <a:gd name="connsiteY28" fmla="*/ 388144 h 3938587"/>
              <a:gd name="connsiteX29" fmla="*/ 173939 w 1297896"/>
              <a:gd name="connsiteY29" fmla="*/ 314325 h 3938587"/>
              <a:gd name="connsiteX30" fmla="*/ 157271 w 1297896"/>
              <a:gd name="connsiteY30" fmla="*/ 245269 h 3938587"/>
              <a:gd name="connsiteX31" fmla="*/ 154889 w 1297896"/>
              <a:gd name="connsiteY31" fmla="*/ 190500 h 3938587"/>
              <a:gd name="connsiteX32" fmla="*/ 162033 w 1297896"/>
              <a:gd name="connsiteY32" fmla="*/ 145256 h 3938587"/>
              <a:gd name="connsiteX33" fmla="*/ 185846 w 1297896"/>
              <a:gd name="connsiteY33" fmla="*/ 59531 h 3938587"/>
              <a:gd name="connsiteX34" fmla="*/ 207277 w 1297896"/>
              <a:gd name="connsiteY34" fmla="*/ 21431 h 3938587"/>
              <a:gd name="connsiteX35" fmla="*/ 223946 w 1297896"/>
              <a:gd name="connsiteY35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553247 w 1297896"/>
              <a:gd name="connsiteY22" fmla="*/ 599086 h 3938587"/>
              <a:gd name="connsiteX23" fmla="*/ 462758 w 1297896"/>
              <a:gd name="connsiteY23" fmla="*/ 582417 h 3938587"/>
              <a:gd name="connsiteX24" fmla="*/ 357296 w 1297896"/>
              <a:gd name="connsiteY24" fmla="*/ 547688 h 3938587"/>
              <a:gd name="connsiteX25" fmla="*/ 283477 w 1297896"/>
              <a:gd name="connsiteY25" fmla="*/ 502444 h 3938587"/>
              <a:gd name="connsiteX26" fmla="*/ 238233 w 1297896"/>
              <a:gd name="connsiteY26" fmla="*/ 454819 h 3938587"/>
              <a:gd name="connsiteX27" fmla="*/ 202514 w 1297896"/>
              <a:gd name="connsiteY27" fmla="*/ 388144 h 3938587"/>
              <a:gd name="connsiteX28" fmla="*/ 173939 w 1297896"/>
              <a:gd name="connsiteY28" fmla="*/ 314325 h 3938587"/>
              <a:gd name="connsiteX29" fmla="*/ 157271 w 1297896"/>
              <a:gd name="connsiteY29" fmla="*/ 245269 h 3938587"/>
              <a:gd name="connsiteX30" fmla="*/ 154889 w 1297896"/>
              <a:gd name="connsiteY30" fmla="*/ 190500 h 3938587"/>
              <a:gd name="connsiteX31" fmla="*/ 162033 w 1297896"/>
              <a:gd name="connsiteY31" fmla="*/ 145256 h 3938587"/>
              <a:gd name="connsiteX32" fmla="*/ 185846 w 1297896"/>
              <a:gd name="connsiteY32" fmla="*/ 59531 h 3938587"/>
              <a:gd name="connsiteX33" fmla="*/ 207277 w 1297896"/>
              <a:gd name="connsiteY33" fmla="*/ 21431 h 3938587"/>
              <a:gd name="connsiteX34" fmla="*/ 223946 w 1297896"/>
              <a:gd name="connsiteY34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553247 w 1297896"/>
              <a:gd name="connsiteY21" fmla="*/ 599086 h 3938587"/>
              <a:gd name="connsiteX22" fmla="*/ 462758 w 1297896"/>
              <a:gd name="connsiteY22" fmla="*/ 582417 h 3938587"/>
              <a:gd name="connsiteX23" fmla="*/ 357296 w 1297896"/>
              <a:gd name="connsiteY23" fmla="*/ 547688 h 3938587"/>
              <a:gd name="connsiteX24" fmla="*/ 283477 w 1297896"/>
              <a:gd name="connsiteY24" fmla="*/ 502444 h 3938587"/>
              <a:gd name="connsiteX25" fmla="*/ 238233 w 1297896"/>
              <a:gd name="connsiteY25" fmla="*/ 454819 h 3938587"/>
              <a:gd name="connsiteX26" fmla="*/ 202514 w 1297896"/>
              <a:gd name="connsiteY26" fmla="*/ 388144 h 3938587"/>
              <a:gd name="connsiteX27" fmla="*/ 173939 w 1297896"/>
              <a:gd name="connsiteY27" fmla="*/ 314325 h 3938587"/>
              <a:gd name="connsiteX28" fmla="*/ 157271 w 1297896"/>
              <a:gd name="connsiteY28" fmla="*/ 245269 h 3938587"/>
              <a:gd name="connsiteX29" fmla="*/ 154889 w 1297896"/>
              <a:gd name="connsiteY29" fmla="*/ 190500 h 3938587"/>
              <a:gd name="connsiteX30" fmla="*/ 162033 w 1297896"/>
              <a:gd name="connsiteY30" fmla="*/ 145256 h 3938587"/>
              <a:gd name="connsiteX31" fmla="*/ 185846 w 1297896"/>
              <a:gd name="connsiteY31" fmla="*/ 59531 h 3938587"/>
              <a:gd name="connsiteX32" fmla="*/ 207277 w 1297896"/>
              <a:gd name="connsiteY32" fmla="*/ 21431 h 3938587"/>
              <a:gd name="connsiteX33" fmla="*/ 223946 w 1297896"/>
              <a:gd name="connsiteY33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553247 w 1297896"/>
              <a:gd name="connsiteY20" fmla="*/ 599086 h 3938587"/>
              <a:gd name="connsiteX21" fmla="*/ 462758 w 1297896"/>
              <a:gd name="connsiteY21" fmla="*/ 582417 h 3938587"/>
              <a:gd name="connsiteX22" fmla="*/ 357296 w 1297896"/>
              <a:gd name="connsiteY22" fmla="*/ 547688 h 3938587"/>
              <a:gd name="connsiteX23" fmla="*/ 283477 w 1297896"/>
              <a:gd name="connsiteY23" fmla="*/ 502444 h 3938587"/>
              <a:gd name="connsiteX24" fmla="*/ 238233 w 1297896"/>
              <a:gd name="connsiteY24" fmla="*/ 454819 h 3938587"/>
              <a:gd name="connsiteX25" fmla="*/ 202514 w 1297896"/>
              <a:gd name="connsiteY25" fmla="*/ 388144 h 3938587"/>
              <a:gd name="connsiteX26" fmla="*/ 173939 w 1297896"/>
              <a:gd name="connsiteY26" fmla="*/ 314325 h 3938587"/>
              <a:gd name="connsiteX27" fmla="*/ 157271 w 1297896"/>
              <a:gd name="connsiteY27" fmla="*/ 245269 h 3938587"/>
              <a:gd name="connsiteX28" fmla="*/ 154889 w 1297896"/>
              <a:gd name="connsiteY28" fmla="*/ 190500 h 3938587"/>
              <a:gd name="connsiteX29" fmla="*/ 162033 w 1297896"/>
              <a:gd name="connsiteY29" fmla="*/ 145256 h 3938587"/>
              <a:gd name="connsiteX30" fmla="*/ 185846 w 1297896"/>
              <a:gd name="connsiteY30" fmla="*/ 59531 h 3938587"/>
              <a:gd name="connsiteX31" fmla="*/ 207277 w 1297896"/>
              <a:gd name="connsiteY31" fmla="*/ 21431 h 3938587"/>
              <a:gd name="connsiteX32" fmla="*/ 223946 w 1297896"/>
              <a:gd name="connsiteY32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553247 w 1297896"/>
              <a:gd name="connsiteY19" fmla="*/ 599086 h 3938587"/>
              <a:gd name="connsiteX20" fmla="*/ 462758 w 1297896"/>
              <a:gd name="connsiteY20" fmla="*/ 582417 h 3938587"/>
              <a:gd name="connsiteX21" fmla="*/ 357296 w 1297896"/>
              <a:gd name="connsiteY21" fmla="*/ 547688 h 3938587"/>
              <a:gd name="connsiteX22" fmla="*/ 283477 w 1297896"/>
              <a:gd name="connsiteY22" fmla="*/ 502444 h 3938587"/>
              <a:gd name="connsiteX23" fmla="*/ 238233 w 1297896"/>
              <a:gd name="connsiteY23" fmla="*/ 454819 h 3938587"/>
              <a:gd name="connsiteX24" fmla="*/ 202514 w 1297896"/>
              <a:gd name="connsiteY24" fmla="*/ 388144 h 3938587"/>
              <a:gd name="connsiteX25" fmla="*/ 173939 w 1297896"/>
              <a:gd name="connsiteY25" fmla="*/ 314325 h 3938587"/>
              <a:gd name="connsiteX26" fmla="*/ 157271 w 1297896"/>
              <a:gd name="connsiteY26" fmla="*/ 245269 h 3938587"/>
              <a:gd name="connsiteX27" fmla="*/ 154889 w 1297896"/>
              <a:gd name="connsiteY27" fmla="*/ 190500 h 3938587"/>
              <a:gd name="connsiteX28" fmla="*/ 162033 w 1297896"/>
              <a:gd name="connsiteY28" fmla="*/ 145256 h 3938587"/>
              <a:gd name="connsiteX29" fmla="*/ 185846 w 1297896"/>
              <a:gd name="connsiteY29" fmla="*/ 59531 h 3938587"/>
              <a:gd name="connsiteX30" fmla="*/ 207277 w 1297896"/>
              <a:gd name="connsiteY30" fmla="*/ 21431 h 3938587"/>
              <a:gd name="connsiteX31" fmla="*/ 223946 w 1297896"/>
              <a:gd name="connsiteY31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553247 w 1297896"/>
              <a:gd name="connsiteY18" fmla="*/ 599086 h 3938587"/>
              <a:gd name="connsiteX19" fmla="*/ 462758 w 1297896"/>
              <a:gd name="connsiteY19" fmla="*/ 582417 h 3938587"/>
              <a:gd name="connsiteX20" fmla="*/ 357296 w 1297896"/>
              <a:gd name="connsiteY20" fmla="*/ 547688 h 3938587"/>
              <a:gd name="connsiteX21" fmla="*/ 283477 w 1297896"/>
              <a:gd name="connsiteY21" fmla="*/ 502444 h 3938587"/>
              <a:gd name="connsiteX22" fmla="*/ 238233 w 1297896"/>
              <a:gd name="connsiteY22" fmla="*/ 454819 h 3938587"/>
              <a:gd name="connsiteX23" fmla="*/ 202514 w 1297896"/>
              <a:gd name="connsiteY23" fmla="*/ 388144 h 3938587"/>
              <a:gd name="connsiteX24" fmla="*/ 173939 w 1297896"/>
              <a:gd name="connsiteY24" fmla="*/ 314325 h 3938587"/>
              <a:gd name="connsiteX25" fmla="*/ 157271 w 1297896"/>
              <a:gd name="connsiteY25" fmla="*/ 245269 h 3938587"/>
              <a:gd name="connsiteX26" fmla="*/ 154889 w 1297896"/>
              <a:gd name="connsiteY26" fmla="*/ 190500 h 3938587"/>
              <a:gd name="connsiteX27" fmla="*/ 162033 w 1297896"/>
              <a:gd name="connsiteY27" fmla="*/ 145256 h 3938587"/>
              <a:gd name="connsiteX28" fmla="*/ 185846 w 1297896"/>
              <a:gd name="connsiteY28" fmla="*/ 59531 h 3938587"/>
              <a:gd name="connsiteX29" fmla="*/ 207277 w 1297896"/>
              <a:gd name="connsiteY29" fmla="*/ 21431 h 3938587"/>
              <a:gd name="connsiteX30" fmla="*/ 223946 w 1297896"/>
              <a:gd name="connsiteY30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553247 w 1297896"/>
              <a:gd name="connsiteY18" fmla="*/ 599086 h 3938587"/>
              <a:gd name="connsiteX19" fmla="*/ 462758 w 1297896"/>
              <a:gd name="connsiteY19" fmla="*/ 582417 h 3938587"/>
              <a:gd name="connsiteX20" fmla="*/ 357296 w 1297896"/>
              <a:gd name="connsiteY20" fmla="*/ 547688 h 3938587"/>
              <a:gd name="connsiteX21" fmla="*/ 283477 w 1297896"/>
              <a:gd name="connsiteY21" fmla="*/ 502444 h 3938587"/>
              <a:gd name="connsiteX22" fmla="*/ 238233 w 1297896"/>
              <a:gd name="connsiteY22" fmla="*/ 454819 h 3938587"/>
              <a:gd name="connsiteX23" fmla="*/ 202514 w 1297896"/>
              <a:gd name="connsiteY23" fmla="*/ 388144 h 3938587"/>
              <a:gd name="connsiteX24" fmla="*/ 173939 w 1297896"/>
              <a:gd name="connsiteY24" fmla="*/ 314325 h 3938587"/>
              <a:gd name="connsiteX25" fmla="*/ 157271 w 1297896"/>
              <a:gd name="connsiteY25" fmla="*/ 245269 h 3938587"/>
              <a:gd name="connsiteX26" fmla="*/ 154889 w 1297896"/>
              <a:gd name="connsiteY26" fmla="*/ 190500 h 3938587"/>
              <a:gd name="connsiteX27" fmla="*/ 162033 w 1297896"/>
              <a:gd name="connsiteY27" fmla="*/ 145256 h 3938587"/>
              <a:gd name="connsiteX28" fmla="*/ 185846 w 1297896"/>
              <a:gd name="connsiteY28" fmla="*/ 59531 h 3938587"/>
              <a:gd name="connsiteX29" fmla="*/ 207277 w 1297896"/>
              <a:gd name="connsiteY29" fmla="*/ 21431 h 3938587"/>
              <a:gd name="connsiteX30" fmla="*/ 223946 w 1297896"/>
              <a:gd name="connsiteY30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553247 w 1297896"/>
              <a:gd name="connsiteY17" fmla="*/ 599086 h 3938587"/>
              <a:gd name="connsiteX18" fmla="*/ 462758 w 1297896"/>
              <a:gd name="connsiteY18" fmla="*/ 582417 h 3938587"/>
              <a:gd name="connsiteX19" fmla="*/ 357296 w 1297896"/>
              <a:gd name="connsiteY19" fmla="*/ 547688 h 3938587"/>
              <a:gd name="connsiteX20" fmla="*/ 283477 w 1297896"/>
              <a:gd name="connsiteY20" fmla="*/ 502444 h 3938587"/>
              <a:gd name="connsiteX21" fmla="*/ 238233 w 1297896"/>
              <a:gd name="connsiteY21" fmla="*/ 454819 h 3938587"/>
              <a:gd name="connsiteX22" fmla="*/ 202514 w 1297896"/>
              <a:gd name="connsiteY22" fmla="*/ 388144 h 3938587"/>
              <a:gd name="connsiteX23" fmla="*/ 173939 w 1297896"/>
              <a:gd name="connsiteY23" fmla="*/ 314325 h 3938587"/>
              <a:gd name="connsiteX24" fmla="*/ 157271 w 1297896"/>
              <a:gd name="connsiteY24" fmla="*/ 245269 h 3938587"/>
              <a:gd name="connsiteX25" fmla="*/ 154889 w 1297896"/>
              <a:gd name="connsiteY25" fmla="*/ 190500 h 3938587"/>
              <a:gd name="connsiteX26" fmla="*/ 162033 w 1297896"/>
              <a:gd name="connsiteY26" fmla="*/ 145256 h 3938587"/>
              <a:gd name="connsiteX27" fmla="*/ 185846 w 1297896"/>
              <a:gd name="connsiteY27" fmla="*/ 59531 h 3938587"/>
              <a:gd name="connsiteX28" fmla="*/ 207277 w 1297896"/>
              <a:gd name="connsiteY28" fmla="*/ 21431 h 3938587"/>
              <a:gd name="connsiteX29" fmla="*/ 223946 w 1297896"/>
              <a:gd name="connsiteY29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553247 w 1297896"/>
              <a:gd name="connsiteY16" fmla="*/ 599086 h 3938587"/>
              <a:gd name="connsiteX17" fmla="*/ 462758 w 1297896"/>
              <a:gd name="connsiteY17" fmla="*/ 582417 h 3938587"/>
              <a:gd name="connsiteX18" fmla="*/ 357296 w 1297896"/>
              <a:gd name="connsiteY18" fmla="*/ 547688 h 3938587"/>
              <a:gd name="connsiteX19" fmla="*/ 283477 w 1297896"/>
              <a:gd name="connsiteY19" fmla="*/ 502444 h 3938587"/>
              <a:gd name="connsiteX20" fmla="*/ 238233 w 1297896"/>
              <a:gd name="connsiteY20" fmla="*/ 454819 h 3938587"/>
              <a:gd name="connsiteX21" fmla="*/ 202514 w 1297896"/>
              <a:gd name="connsiteY21" fmla="*/ 388144 h 3938587"/>
              <a:gd name="connsiteX22" fmla="*/ 173939 w 1297896"/>
              <a:gd name="connsiteY22" fmla="*/ 314325 h 3938587"/>
              <a:gd name="connsiteX23" fmla="*/ 157271 w 1297896"/>
              <a:gd name="connsiteY23" fmla="*/ 245269 h 3938587"/>
              <a:gd name="connsiteX24" fmla="*/ 154889 w 1297896"/>
              <a:gd name="connsiteY24" fmla="*/ 190500 h 3938587"/>
              <a:gd name="connsiteX25" fmla="*/ 162033 w 1297896"/>
              <a:gd name="connsiteY25" fmla="*/ 145256 h 3938587"/>
              <a:gd name="connsiteX26" fmla="*/ 185846 w 1297896"/>
              <a:gd name="connsiteY26" fmla="*/ 59531 h 3938587"/>
              <a:gd name="connsiteX27" fmla="*/ 207277 w 1297896"/>
              <a:gd name="connsiteY27" fmla="*/ 21431 h 3938587"/>
              <a:gd name="connsiteX28" fmla="*/ 223946 w 1297896"/>
              <a:gd name="connsiteY28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553247 w 1297896"/>
              <a:gd name="connsiteY15" fmla="*/ 599086 h 3938587"/>
              <a:gd name="connsiteX16" fmla="*/ 462758 w 1297896"/>
              <a:gd name="connsiteY16" fmla="*/ 582417 h 3938587"/>
              <a:gd name="connsiteX17" fmla="*/ 357296 w 1297896"/>
              <a:gd name="connsiteY17" fmla="*/ 547688 h 3938587"/>
              <a:gd name="connsiteX18" fmla="*/ 283477 w 1297896"/>
              <a:gd name="connsiteY18" fmla="*/ 502444 h 3938587"/>
              <a:gd name="connsiteX19" fmla="*/ 238233 w 1297896"/>
              <a:gd name="connsiteY19" fmla="*/ 454819 h 3938587"/>
              <a:gd name="connsiteX20" fmla="*/ 202514 w 1297896"/>
              <a:gd name="connsiteY20" fmla="*/ 388144 h 3938587"/>
              <a:gd name="connsiteX21" fmla="*/ 173939 w 1297896"/>
              <a:gd name="connsiteY21" fmla="*/ 314325 h 3938587"/>
              <a:gd name="connsiteX22" fmla="*/ 157271 w 1297896"/>
              <a:gd name="connsiteY22" fmla="*/ 245269 h 3938587"/>
              <a:gd name="connsiteX23" fmla="*/ 154889 w 1297896"/>
              <a:gd name="connsiteY23" fmla="*/ 190500 h 3938587"/>
              <a:gd name="connsiteX24" fmla="*/ 162033 w 1297896"/>
              <a:gd name="connsiteY24" fmla="*/ 145256 h 3938587"/>
              <a:gd name="connsiteX25" fmla="*/ 185846 w 1297896"/>
              <a:gd name="connsiteY25" fmla="*/ 59531 h 3938587"/>
              <a:gd name="connsiteX26" fmla="*/ 207277 w 1297896"/>
              <a:gd name="connsiteY26" fmla="*/ 21431 h 3938587"/>
              <a:gd name="connsiteX27" fmla="*/ 223946 w 1297896"/>
              <a:gd name="connsiteY27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53247 w 1297896"/>
              <a:gd name="connsiteY14" fmla="*/ 599086 h 3938587"/>
              <a:gd name="connsiteX15" fmla="*/ 462758 w 1297896"/>
              <a:gd name="connsiteY15" fmla="*/ 582417 h 3938587"/>
              <a:gd name="connsiteX16" fmla="*/ 357296 w 1297896"/>
              <a:gd name="connsiteY16" fmla="*/ 547688 h 3938587"/>
              <a:gd name="connsiteX17" fmla="*/ 283477 w 1297896"/>
              <a:gd name="connsiteY17" fmla="*/ 502444 h 3938587"/>
              <a:gd name="connsiteX18" fmla="*/ 238233 w 1297896"/>
              <a:gd name="connsiteY18" fmla="*/ 454819 h 3938587"/>
              <a:gd name="connsiteX19" fmla="*/ 202514 w 1297896"/>
              <a:gd name="connsiteY19" fmla="*/ 388144 h 3938587"/>
              <a:gd name="connsiteX20" fmla="*/ 173939 w 1297896"/>
              <a:gd name="connsiteY20" fmla="*/ 314325 h 3938587"/>
              <a:gd name="connsiteX21" fmla="*/ 157271 w 1297896"/>
              <a:gd name="connsiteY21" fmla="*/ 245269 h 3938587"/>
              <a:gd name="connsiteX22" fmla="*/ 154889 w 1297896"/>
              <a:gd name="connsiteY22" fmla="*/ 190500 h 3938587"/>
              <a:gd name="connsiteX23" fmla="*/ 162033 w 1297896"/>
              <a:gd name="connsiteY23" fmla="*/ 145256 h 3938587"/>
              <a:gd name="connsiteX24" fmla="*/ 185846 w 1297896"/>
              <a:gd name="connsiteY24" fmla="*/ 59531 h 3938587"/>
              <a:gd name="connsiteX25" fmla="*/ 207277 w 1297896"/>
              <a:gd name="connsiteY25" fmla="*/ 21431 h 3938587"/>
              <a:gd name="connsiteX26" fmla="*/ 223946 w 1297896"/>
              <a:gd name="connsiteY2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369891 w 1297896"/>
              <a:gd name="connsiteY12" fmla="*/ 1961157 h 3938587"/>
              <a:gd name="connsiteX13" fmla="*/ 553247 w 1297896"/>
              <a:gd name="connsiteY13" fmla="*/ 599086 h 3938587"/>
              <a:gd name="connsiteX14" fmla="*/ 462758 w 1297896"/>
              <a:gd name="connsiteY14" fmla="*/ 582417 h 3938587"/>
              <a:gd name="connsiteX15" fmla="*/ 357296 w 1297896"/>
              <a:gd name="connsiteY15" fmla="*/ 547688 h 3938587"/>
              <a:gd name="connsiteX16" fmla="*/ 283477 w 1297896"/>
              <a:gd name="connsiteY16" fmla="*/ 502444 h 3938587"/>
              <a:gd name="connsiteX17" fmla="*/ 238233 w 1297896"/>
              <a:gd name="connsiteY17" fmla="*/ 454819 h 3938587"/>
              <a:gd name="connsiteX18" fmla="*/ 202514 w 1297896"/>
              <a:gd name="connsiteY18" fmla="*/ 388144 h 3938587"/>
              <a:gd name="connsiteX19" fmla="*/ 173939 w 1297896"/>
              <a:gd name="connsiteY19" fmla="*/ 314325 h 3938587"/>
              <a:gd name="connsiteX20" fmla="*/ 157271 w 1297896"/>
              <a:gd name="connsiteY20" fmla="*/ 245269 h 3938587"/>
              <a:gd name="connsiteX21" fmla="*/ 154889 w 1297896"/>
              <a:gd name="connsiteY21" fmla="*/ 190500 h 3938587"/>
              <a:gd name="connsiteX22" fmla="*/ 162033 w 1297896"/>
              <a:gd name="connsiteY22" fmla="*/ 145256 h 3938587"/>
              <a:gd name="connsiteX23" fmla="*/ 185846 w 1297896"/>
              <a:gd name="connsiteY23" fmla="*/ 59531 h 3938587"/>
              <a:gd name="connsiteX24" fmla="*/ 207277 w 1297896"/>
              <a:gd name="connsiteY24" fmla="*/ 21431 h 3938587"/>
              <a:gd name="connsiteX25" fmla="*/ 223946 w 1297896"/>
              <a:gd name="connsiteY25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69891 w 1297896"/>
              <a:gd name="connsiteY11" fmla="*/ 1961157 h 3938587"/>
              <a:gd name="connsiteX12" fmla="*/ 553247 w 1297896"/>
              <a:gd name="connsiteY12" fmla="*/ 599086 h 3938587"/>
              <a:gd name="connsiteX13" fmla="*/ 462758 w 1297896"/>
              <a:gd name="connsiteY13" fmla="*/ 582417 h 3938587"/>
              <a:gd name="connsiteX14" fmla="*/ 357296 w 1297896"/>
              <a:gd name="connsiteY14" fmla="*/ 547688 h 3938587"/>
              <a:gd name="connsiteX15" fmla="*/ 283477 w 1297896"/>
              <a:gd name="connsiteY15" fmla="*/ 502444 h 3938587"/>
              <a:gd name="connsiteX16" fmla="*/ 238233 w 1297896"/>
              <a:gd name="connsiteY16" fmla="*/ 454819 h 3938587"/>
              <a:gd name="connsiteX17" fmla="*/ 202514 w 1297896"/>
              <a:gd name="connsiteY17" fmla="*/ 388144 h 3938587"/>
              <a:gd name="connsiteX18" fmla="*/ 173939 w 1297896"/>
              <a:gd name="connsiteY18" fmla="*/ 314325 h 3938587"/>
              <a:gd name="connsiteX19" fmla="*/ 157271 w 1297896"/>
              <a:gd name="connsiteY19" fmla="*/ 245269 h 3938587"/>
              <a:gd name="connsiteX20" fmla="*/ 154889 w 1297896"/>
              <a:gd name="connsiteY20" fmla="*/ 190500 h 3938587"/>
              <a:gd name="connsiteX21" fmla="*/ 162033 w 1297896"/>
              <a:gd name="connsiteY21" fmla="*/ 145256 h 3938587"/>
              <a:gd name="connsiteX22" fmla="*/ 185846 w 1297896"/>
              <a:gd name="connsiteY22" fmla="*/ 59531 h 3938587"/>
              <a:gd name="connsiteX23" fmla="*/ 207277 w 1297896"/>
              <a:gd name="connsiteY23" fmla="*/ 21431 h 3938587"/>
              <a:gd name="connsiteX24" fmla="*/ 223946 w 1297896"/>
              <a:gd name="connsiteY24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369891 w 1297896"/>
              <a:gd name="connsiteY10" fmla="*/ 1961157 h 3938587"/>
              <a:gd name="connsiteX11" fmla="*/ 553247 w 1297896"/>
              <a:gd name="connsiteY11" fmla="*/ 599086 h 3938587"/>
              <a:gd name="connsiteX12" fmla="*/ 462758 w 1297896"/>
              <a:gd name="connsiteY12" fmla="*/ 582417 h 3938587"/>
              <a:gd name="connsiteX13" fmla="*/ 357296 w 1297896"/>
              <a:gd name="connsiteY13" fmla="*/ 547688 h 3938587"/>
              <a:gd name="connsiteX14" fmla="*/ 283477 w 1297896"/>
              <a:gd name="connsiteY14" fmla="*/ 502444 h 3938587"/>
              <a:gd name="connsiteX15" fmla="*/ 238233 w 1297896"/>
              <a:gd name="connsiteY15" fmla="*/ 454819 h 3938587"/>
              <a:gd name="connsiteX16" fmla="*/ 202514 w 1297896"/>
              <a:gd name="connsiteY16" fmla="*/ 388144 h 3938587"/>
              <a:gd name="connsiteX17" fmla="*/ 173939 w 1297896"/>
              <a:gd name="connsiteY17" fmla="*/ 314325 h 3938587"/>
              <a:gd name="connsiteX18" fmla="*/ 157271 w 1297896"/>
              <a:gd name="connsiteY18" fmla="*/ 245269 h 3938587"/>
              <a:gd name="connsiteX19" fmla="*/ 154889 w 1297896"/>
              <a:gd name="connsiteY19" fmla="*/ 190500 h 3938587"/>
              <a:gd name="connsiteX20" fmla="*/ 162033 w 1297896"/>
              <a:gd name="connsiteY20" fmla="*/ 145256 h 3938587"/>
              <a:gd name="connsiteX21" fmla="*/ 185846 w 1297896"/>
              <a:gd name="connsiteY21" fmla="*/ 59531 h 3938587"/>
              <a:gd name="connsiteX22" fmla="*/ 207277 w 1297896"/>
              <a:gd name="connsiteY22" fmla="*/ 21431 h 3938587"/>
              <a:gd name="connsiteX23" fmla="*/ 223946 w 1297896"/>
              <a:gd name="connsiteY23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553247 w 1297896"/>
              <a:gd name="connsiteY10" fmla="*/ 599086 h 3938587"/>
              <a:gd name="connsiteX11" fmla="*/ 462758 w 1297896"/>
              <a:gd name="connsiteY11" fmla="*/ 582417 h 3938587"/>
              <a:gd name="connsiteX12" fmla="*/ 357296 w 1297896"/>
              <a:gd name="connsiteY12" fmla="*/ 547688 h 3938587"/>
              <a:gd name="connsiteX13" fmla="*/ 283477 w 1297896"/>
              <a:gd name="connsiteY13" fmla="*/ 502444 h 3938587"/>
              <a:gd name="connsiteX14" fmla="*/ 238233 w 1297896"/>
              <a:gd name="connsiteY14" fmla="*/ 454819 h 3938587"/>
              <a:gd name="connsiteX15" fmla="*/ 202514 w 1297896"/>
              <a:gd name="connsiteY15" fmla="*/ 388144 h 3938587"/>
              <a:gd name="connsiteX16" fmla="*/ 173939 w 1297896"/>
              <a:gd name="connsiteY16" fmla="*/ 314325 h 3938587"/>
              <a:gd name="connsiteX17" fmla="*/ 157271 w 1297896"/>
              <a:gd name="connsiteY17" fmla="*/ 245269 h 3938587"/>
              <a:gd name="connsiteX18" fmla="*/ 154889 w 1297896"/>
              <a:gd name="connsiteY18" fmla="*/ 190500 h 3938587"/>
              <a:gd name="connsiteX19" fmla="*/ 162033 w 1297896"/>
              <a:gd name="connsiteY19" fmla="*/ 145256 h 3938587"/>
              <a:gd name="connsiteX20" fmla="*/ 185846 w 1297896"/>
              <a:gd name="connsiteY20" fmla="*/ 59531 h 3938587"/>
              <a:gd name="connsiteX21" fmla="*/ 207277 w 1297896"/>
              <a:gd name="connsiteY21" fmla="*/ 21431 h 3938587"/>
              <a:gd name="connsiteX22" fmla="*/ 223946 w 1297896"/>
              <a:gd name="connsiteY22" fmla="*/ 0 h 3938587"/>
              <a:gd name="connsiteX0" fmla="*/ 1322238 w 1322247"/>
              <a:gd name="connsiteY0" fmla="*/ 3938587 h 3938587"/>
              <a:gd name="connsiteX1" fmla="*/ 1099090 w 1322247"/>
              <a:gd name="connsiteY1" fmla="*/ 3794714 h 3938587"/>
              <a:gd name="connsiteX2" fmla="*/ 872872 w 1322247"/>
              <a:gd name="connsiteY2" fmla="*/ 3644694 h 3938587"/>
              <a:gd name="connsiteX3" fmla="*/ 660940 w 1322247"/>
              <a:gd name="connsiteY3" fmla="*/ 3461339 h 3938587"/>
              <a:gd name="connsiteX4" fmla="*/ 494253 w 1322247"/>
              <a:gd name="connsiteY4" fmla="*/ 3285128 h 3938587"/>
              <a:gd name="connsiteX5" fmla="*/ 365665 w 1322247"/>
              <a:gd name="connsiteY5" fmla="*/ 3068435 h 3938587"/>
              <a:gd name="connsiteX6" fmla="*/ 251365 w 1322247"/>
              <a:gd name="connsiteY6" fmla="*/ 2837455 h 3938587"/>
              <a:gd name="connsiteX7" fmla="*/ 103727 w 1322247"/>
              <a:gd name="connsiteY7" fmla="*/ 2473124 h 3938587"/>
              <a:gd name="connsiteX8" fmla="*/ 25148 w 1322247"/>
              <a:gd name="connsiteY8" fmla="*/ 2218331 h 3938587"/>
              <a:gd name="connsiteX9" fmla="*/ 577598 w 1322247"/>
              <a:gd name="connsiteY9" fmla="*/ 599086 h 3938587"/>
              <a:gd name="connsiteX10" fmla="*/ 487109 w 1322247"/>
              <a:gd name="connsiteY10" fmla="*/ 582417 h 3938587"/>
              <a:gd name="connsiteX11" fmla="*/ 381647 w 1322247"/>
              <a:gd name="connsiteY11" fmla="*/ 547688 h 3938587"/>
              <a:gd name="connsiteX12" fmla="*/ 307828 w 1322247"/>
              <a:gd name="connsiteY12" fmla="*/ 502444 h 3938587"/>
              <a:gd name="connsiteX13" fmla="*/ 262584 w 1322247"/>
              <a:gd name="connsiteY13" fmla="*/ 454819 h 3938587"/>
              <a:gd name="connsiteX14" fmla="*/ 226865 w 1322247"/>
              <a:gd name="connsiteY14" fmla="*/ 388144 h 3938587"/>
              <a:gd name="connsiteX15" fmla="*/ 198290 w 1322247"/>
              <a:gd name="connsiteY15" fmla="*/ 314325 h 3938587"/>
              <a:gd name="connsiteX16" fmla="*/ 181622 w 1322247"/>
              <a:gd name="connsiteY16" fmla="*/ 245269 h 3938587"/>
              <a:gd name="connsiteX17" fmla="*/ 179240 w 1322247"/>
              <a:gd name="connsiteY17" fmla="*/ 190500 h 3938587"/>
              <a:gd name="connsiteX18" fmla="*/ 186384 w 1322247"/>
              <a:gd name="connsiteY18" fmla="*/ 145256 h 3938587"/>
              <a:gd name="connsiteX19" fmla="*/ 210197 w 1322247"/>
              <a:gd name="connsiteY19" fmla="*/ 59531 h 3938587"/>
              <a:gd name="connsiteX20" fmla="*/ 231628 w 1322247"/>
              <a:gd name="connsiteY20" fmla="*/ 21431 h 3938587"/>
              <a:gd name="connsiteX21" fmla="*/ 248297 w 1322247"/>
              <a:gd name="connsiteY21" fmla="*/ 0 h 3938587"/>
              <a:gd name="connsiteX0" fmla="*/ 1229202 w 1229211"/>
              <a:gd name="connsiteY0" fmla="*/ 3938587 h 3938587"/>
              <a:gd name="connsiteX1" fmla="*/ 1006054 w 1229211"/>
              <a:gd name="connsiteY1" fmla="*/ 3794714 h 3938587"/>
              <a:gd name="connsiteX2" fmla="*/ 779836 w 1229211"/>
              <a:gd name="connsiteY2" fmla="*/ 3644694 h 3938587"/>
              <a:gd name="connsiteX3" fmla="*/ 567904 w 1229211"/>
              <a:gd name="connsiteY3" fmla="*/ 3461339 h 3938587"/>
              <a:gd name="connsiteX4" fmla="*/ 401217 w 1229211"/>
              <a:gd name="connsiteY4" fmla="*/ 3285128 h 3938587"/>
              <a:gd name="connsiteX5" fmla="*/ 272629 w 1229211"/>
              <a:gd name="connsiteY5" fmla="*/ 3068435 h 3938587"/>
              <a:gd name="connsiteX6" fmla="*/ 158329 w 1229211"/>
              <a:gd name="connsiteY6" fmla="*/ 2837455 h 3938587"/>
              <a:gd name="connsiteX7" fmla="*/ 10691 w 1229211"/>
              <a:gd name="connsiteY7" fmla="*/ 2473124 h 3938587"/>
              <a:gd name="connsiteX8" fmla="*/ 484562 w 1229211"/>
              <a:gd name="connsiteY8" fmla="*/ 599086 h 3938587"/>
              <a:gd name="connsiteX9" fmla="*/ 394073 w 1229211"/>
              <a:gd name="connsiteY9" fmla="*/ 582417 h 3938587"/>
              <a:gd name="connsiteX10" fmla="*/ 288611 w 1229211"/>
              <a:gd name="connsiteY10" fmla="*/ 547688 h 3938587"/>
              <a:gd name="connsiteX11" fmla="*/ 214792 w 1229211"/>
              <a:gd name="connsiteY11" fmla="*/ 502444 h 3938587"/>
              <a:gd name="connsiteX12" fmla="*/ 169548 w 1229211"/>
              <a:gd name="connsiteY12" fmla="*/ 454819 h 3938587"/>
              <a:gd name="connsiteX13" fmla="*/ 133829 w 1229211"/>
              <a:gd name="connsiteY13" fmla="*/ 388144 h 3938587"/>
              <a:gd name="connsiteX14" fmla="*/ 105254 w 1229211"/>
              <a:gd name="connsiteY14" fmla="*/ 314325 h 3938587"/>
              <a:gd name="connsiteX15" fmla="*/ 88586 w 1229211"/>
              <a:gd name="connsiteY15" fmla="*/ 245269 h 3938587"/>
              <a:gd name="connsiteX16" fmla="*/ 86204 w 1229211"/>
              <a:gd name="connsiteY16" fmla="*/ 190500 h 3938587"/>
              <a:gd name="connsiteX17" fmla="*/ 93348 w 1229211"/>
              <a:gd name="connsiteY17" fmla="*/ 145256 h 3938587"/>
              <a:gd name="connsiteX18" fmla="*/ 117161 w 1229211"/>
              <a:gd name="connsiteY18" fmla="*/ 59531 h 3938587"/>
              <a:gd name="connsiteX19" fmla="*/ 138592 w 1229211"/>
              <a:gd name="connsiteY19" fmla="*/ 21431 h 3938587"/>
              <a:gd name="connsiteX20" fmla="*/ 155261 w 1229211"/>
              <a:gd name="connsiteY20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482141 w 1143448"/>
              <a:gd name="connsiteY3" fmla="*/ 3461339 h 3938587"/>
              <a:gd name="connsiteX4" fmla="*/ 315454 w 1143448"/>
              <a:gd name="connsiteY4" fmla="*/ 3285128 h 3938587"/>
              <a:gd name="connsiteX5" fmla="*/ 186866 w 1143448"/>
              <a:gd name="connsiteY5" fmla="*/ 3068435 h 3938587"/>
              <a:gd name="connsiteX6" fmla="*/ 72566 w 1143448"/>
              <a:gd name="connsiteY6" fmla="*/ 2837455 h 3938587"/>
              <a:gd name="connsiteX7" fmla="*/ 398799 w 1143448"/>
              <a:gd name="connsiteY7" fmla="*/ 599086 h 3938587"/>
              <a:gd name="connsiteX8" fmla="*/ 308310 w 1143448"/>
              <a:gd name="connsiteY8" fmla="*/ 582417 h 3938587"/>
              <a:gd name="connsiteX9" fmla="*/ 202848 w 1143448"/>
              <a:gd name="connsiteY9" fmla="*/ 547688 h 3938587"/>
              <a:gd name="connsiteX10" fmla="*/ 129029 w 1143448"/>
              <a:gd name="connsiteY10" fmla="*/ 502444 h 3938587"/>
              <a:gd name="connsiteX11" fmla="*/ 83785 w 1143448"/>
              <a:gd name="connsiteY11" fmla="*/ 454819 h 3938587"/>
              <a:gd name="connsiteX12" fmla="*/ 48066 w 1143448"/>
              <a:gd name="connsiteY12" fmla="*/ 388144 h 3938587"/>
              <a:gd name="connsiteX13" fmla="*/ 19491 w 1143448"/>
              <a:gd name="connsiteY13" fmla="*/ 314325 h 3938587"/>
              <a:gd name="connsiteX14" fmla="*/ 2823 w 1143448"/>
              <a:gd name="connsiteY14" fmla="*/ 245269 h 3938587"/>
              <a:gd name="connsiteX15" fmla="*/ 441 w 1143448"/>
              <a:gd name="connsiteY15" fmla="*/ 190500 h 3938587"/>
              <a:gd name="connsiteX16" fmla="*/ 7585 w 1143448"/>
              <a:gd name="connsiteY16" fmla="*/ 145256 h 3938587"/>
              <a:gd name="connsiteX17" fmla="*/ 31398 w 1143448"/>
              <a:gd name="connsiteY17" fmla="*/ 59531 h 3938587"/>
              <a:gd name="connsiteX18" fmla="*/ 52829 w 1143448"/>
              <a:gd name="connsiteY18" fmla="*/ 21431 h 3938587"/>
              <a:gd name="connsiteX19" fmla="*/ 69498 w 1143448"/>
              <a:gd name="connsiteY19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482141 w 1143448"/>
              <a:gd name="connsiteY3" fmla="*/ 3461339 h 3938587"/>
              <a:gd name="connsiteX4" fmla="*/ 315454 w 1143448"/>
              <a:gd name="connsiteY4" fmla="*/ 3285128 h 3938587"/>
              <a:gd name="connsiteX5" fmla="*/ 72566 w 1143448"/>
              <a:gd name="connsiteY5" fmla="*/ 2837455 h 3938587"/>
              <a:gd name="connsiteX6" fmla="*/ 398799 w 1143448"/>
              <a:gd name="connsiteY6" fmla="*/ 599086 h 3938587"/>
              <a:gd name="connsiteX7" fmla="*/ 308310 w 1143448"/>
              <a:gd name="connsiteY7" fmla="*/ 582417 h 3938587"/>
              <a:gd name="connsiteX8" fmla="*/ 202848 w 1143448"/>
              <a:gd name="connsiteY8" fmla="*/ 547688 h 3938587"/>
              <a:gd name="connsiteX9" fmla="*/ 129029 w 1143448"/>
              <a:gd name="connsiteY9" fmla="*/ 502444 h 3938587"/>
              <a:gd name="connsiteX10" fmla="*/ 83785 w 1143448"/>
              <a:gd name="connsiteY10" fmla="*/ 454819 h 3938587"/>
              <a:gd name="connsiteX11" fmla="*/ 48066 w 1143448"/>
              <a:gd name="connsiteY11" fmla="*/ 388144 h 3938587"/>
              <a:gd name="connsiteX12" fmla="*/ 19491 w 1143448"/>
              <a:gd name="connsiteY12" fmla="*/ 314325 h 3938587"/>
              <a:gd name="connsiteX13" fmla="*/ 2823 w 1143448"/>
              <a:gd name="connsiteY13" fmla="*/ 245269 h 3938587"/>
              <a:gd name="connsiteX14" fmla="*/ 441 w 1143448"/>
              <a:gd name="connsiteY14" fmla="*/ 190500 h 3938587"/>
              <a:gd name="connsiteX15" fmla="*/ 7585 w 1143448"/>
              <a:gd name="connsiteY15" fmla="*/ 145256 h 3938587"/>
              <a:gd name="connsiteX16" fmla="*/ 31398 w 1143448"/>
              <a:gd name="connsiteY16" fmla="*/ 59531 h 3938587"/>
              <a:gd name="connsiteX17" fmla="*/ 52829 w 1143448"/>
              <a:gd name="connsiteY17" fmla="*/ 21431 h 3938587"/>
              <a:gd name="connsiteX18" fmla="*/ 69498 w 1143448"/>
              <a:gd name="connsiteY18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482141 w 1143448"/>
              <a:gd name="connsiteY3" fmla="*/ 3461339 h 3938587"/>
              <a:gd name="connsiteX4" fmla="*/ 315454 w 1143448"/>
              <a:gd name="connsiteY4" fmla="*/ 3285128 h 3938587"/>
              <a:gd name="connsiteX5" fmla="*/ 398799 w 1143448"/>
              <a:gd name="connsiteY5" fmla="*/ 599086 h 3938587"/>
              <a:gd name="connsiteX6" fmla="*/ 308310 w 1143448"/>
              <a:gd name="connsiteY6" fmla="*/ 582417 h 3938587"/>
              <a:gd name="connsiteX7" fmla="*/ 202848 w 1143448"/>
              <a:gd name="connsiteY7" fmla="*/ 547688 h 3938587"/>
              <a:gd name="connsiteX8" fmla="*/ 129029 w 1143448"/>
              <a:gd name="connsiteY8" fmla="*/ 502444 h 3938587"/>
              <a:gd name="connsiteX9" fmla="*/ 83785 w 1143448"/>
              <a:gd name="connsiteY9" fmla="*/ 454819 h 3938587"/>
              <a:gd name="connsiteX10" fmla="*/ 48066 w 1143448"/>
              <a:gd name="connsiteY10" fmla="*/ 388144 h 3938587"/>
              <a:gd name="connsiteX11" fmla="*/ 19491 w 1143448"/>
              <a:gd name="connsiteY11" fmla="*/ 314325 h 3938587"/>
              <a:gd name="connsiteX12" fmla="*/ 2823 w 1143448"/>
              <a:gd name="connsiteY12" fmla="*/ 245269 h 3938587"/>
              <a:gd name="connsiteX13" fmla="*/ 441 w 1143448"/>
              <a:gd name="connsiteY13" fmla="*/ 190500 h 3938587"/>
              <a:gd name="connsiteX14" fmla="*/ 7585 w 1143448"/>
              <a:gd name="connsiteY14" fmla="*/ 145256 h 3938587"/>
              <a:gd name="connsiteX15" fmla="*/ 31398 w 1143448"/>
              <a:gd name="connsiteY15" fmla="*/ 59531 h 3938587"/>
              <a:gd name="connsiteX16" fmla="*/ 52829 w 1143448"/>
              <a:gd name="connsiteY16" fmla="*/ 21431 h 3938587"/>
              <a:gd name="connsiteX17" fmla="*/ 69498 w 1143448"/>
              <a:gd name="connsiteY17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482141 w 1143448"/>
              <a:gd name="connsiteY3" fmla="*/ 3461339 h 3938587"/>
              <a:gd name="connsiteX4" fmla="*/ 398799 w 1143448"/>
              <a:gd name="connsiteY4" fmla="*/ 599086 h 3938587"/>
              <a:gd name="connsiteX5" fmla="*/ 308310 w 1143448"/>
              <a:gd name="connsiteY5" fmla="*/ 582417 h 3938587"/>
              <a:gd name="connsiteX6" fmla="*/ 202848 w 1143448"/>
              <a:gd name="connsiteY6" fmla="*/ 547688 h 3938587"/>
              <a:gd name="connsiteX7" fmla="*/ 129029 w 1143448"/>
              <a:gd name="connsiteY7" fmla="*/ 502444 h 3938587"/>
              <a:gd name="connsiteX8" fmla="*/ 83785 w 1143448"/>
              <a:gd name="connsiteY8" fmla="*/ 454819 h 3938587"/>
              <a:gd name="connsiteX9" fmla="*/ 48066 w 1143448"/>
              <a:gd name="connsiteY9" fmla="*/ 388144 h 3938587"/>
              <a:gd name="connsiteX10" fmla="*/ 19491 w 1143448"/>
              <a:gd name="connsiteY10" fmla="*/ 314325 h 3938587"/>
              <a:gd name="connsiteX11" fmla="*/ 2823 w 1143448"/>
              <a:gd name="connsiteY11" fmla="*/ 245269 h 3938587"/>
              <a:gd name="connsiteX12" fmla="*/ 441 w 1143448"/>
              <a:gd name="connsiteY12" fmla="*/ 190500 h 3938587"/>
              <a:gd name="connsiteX13" fmla="*/ 7585 w 1143448"/>
              <a:gd name="connsiteY13" fmla="*/ 145256 h 3938587"/>
              <a:gd name="connsiteX14" fmla="*/ 31398 w 1143448"/>
              <a:gd name="connsiteY14" fmla="*/ 59531 h 3938587"/>
              <a:gd name="connsiteX15" fmla="*/ 52829 w 1143448"/>
              <a:gd name="connsiteY15" fmla="*/ 21431 h 3938587"/>
              <a:gd name="connsiteX16" fmla="*/ 69498 w 1143448"/>
              <a:gd name="connsiteY16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694073 w 1143448"/>
              <a:gd name="connsiteY2" fmla="*/ 3644694 h 3938587"/>
              <a:gd name="connsiteX3" fmla="*/ 398799 w 1143448"/>
              <a:gd name="connsiteY3" fmla="*/ 599086 h 3938587"/>
              <a:gd name="connsiteX4" fmla="*/ 308310 w 1143448"/>
              <a:gd name="connsiteY4" fmla="*/ 582417 h 3938587"/>
              <a:gd name="connsiteX5" fmla="*/ 202848 w 1143448"/>
              <a:gd name="connsiteY5" fmla="*/ 547688 h 3938587"/>
              <a:gd name="connsiteX6" fmla="*/ 129029 w 1143448"/>
              <a:gd name="connsiteY6" fmla="*/ 502444 h 3938587"/>
              <a:gd name="connsiteX7" fmla="*/ 83785 w 1143448"/>
              <a:gd name="connsiteY7" fmla="*/ 454819 h 3938587"/>
              <a:gd name="connsiteX8" fmla="*/ 48066 w 1143448"/>
              <a:gd name="connsiteY8" fmla="*/ 388144 h 3938587"/>
              <a:gd name="connsiteX9" fmla="*/ 19491 w 1143448"/>
              <a:gd name="connsiteY9" fmla="*/ 314325 h 3938587"/>
              <a:gd name="connsiteX10" fmla="*/ 2823 w 1143448"/>
              <a:gd name="connsiteY10" fmla="*/ 245269 h 3938587"/>
              <a:gd name="connsiteX11" fmla="*/ 441 w 1143448"/>
              <a:gd name="connsiteY11" fmla="*/ 190500 h 3938587"/>
              <a:gd name="connsiteX12" fmla="*/ 7585 w 1143448"/>
              <a:gd name="connsiteY12" fmla="*/ 145256 h 3938587"/>
              <a:gd name="connsiteX13" fmla="*/ 31398 w 1143448"/>
              <a:gd name="connsiteY13" fmla="*/ 59531 h 3938587"/>
              <a:gd name="connsiteX14" fmla="*/ 52829 w 1143448"/>
              <a:gd name="connsiteY14" fmla="*/ 21431 h 3938587"/>
              <a:gd name="connsiteX15" fmla="*/ 69498 w 1143448"/>
              <a:gd name="connsiteY15" fmla="*/ 0 h 3938587"/>
              <a:gd name="connsiteX0" fmla="*/ 1143439 w 1143448"/>
              <a:gd name="connsiteY0" fmla="*/ 3938587 h 3938587"/>
              <a:gd name="connsiteX1" fmla="*/ 920291 w 1143448"/>
              <a:gd name="connsiteY1" fmla="*/ 3794714 h 3938587"/>
              <a:gd name="connsiteX2" fmla="*/ 398799 w 1143448"/>
              <a:gd name="connsiteY2" fmla="*/ 599086 h 3938587"/>
              <a:gd name="connsiteX3" fmla="*/ 308310 w 1143448"/>
              <a:gd name="connsiteY3" fmla="*/ 582417 h 3938587"/>
              <a:gd name="connsiteX4" fmla="*/ 202848 w 1143448"/>
              <a:gd name="connsiteY4" fmla="*/ 547688 h 3938587"/>
              <a:gd name="connsiteX5" fmla="*/ 129029 w 1143448"/>
              <a:gd name="connsiteY5" fmla="*/ 502444 h 3938587"/>
              <a:gd name="connsiteX6" fmla="*/ 83785 w 1143448"/>
              <a:gd name="connsiteY6" fmla="*/ 454819 h 3938587"/>
              <a:gd name="connsiteX7" fmla="*/ 48066 w 1143448"/>
              <a:gd name="connsiteY7" fmla="*/ 388144 h 3938587"/>
              <a:gd name="connsiteX8" fmla="*/ 19491 w 1143448"/>
              <a:gd name="connsiteY8" fmla="*/ 314325 h 3938587"/>
              <a:gd name="connsiteX9" fmla="*/ 2823 w 1143448"/>
              <a:gd name="connsiteY9" fmla="*/ 245269 h 3938587"/>
              <a:gd name="connsiteX10" fmla="*/ 441 w 1143448"/>
              <a:gd name="connsiteY10" fmla="*/ 190500 h 3938587"/>
              <a:gd name="connsiteX11" fmla="*/ 7585 w 1143448"/>
              <a:gd name="connsiteY11" fmla="*/ 145256 h 3938587"/>
              <a:gd name="connsiteX12" fmla="*/ 31398 w 1143448"/>
              <a:gd name="connsiteY12" fmla="*/ 59531 h 3938587"/>
              <a:gd name="connsiteX13" fmla="*/ 52829 w 1143448"/>
              <a:gd name="connsiteY13" fmla="*/ 21431 h 3938587"/>
              <a:gd name="connsiteX14" fmla="*/ 69498 w 1143448"/>
              <a:gd name="connsiteY14" fmla="*/ 0 h 3938587"/>
              <a:gd name="connsiteX0" fmla="*/ 1143439 w 1143439"/>
              <a:gd name="connsiteY0" fmla="*/ 3938587 h 3938587"/>
              <a:gd name="connsiteX1" fmla="*/ 398799 w 1143439"/>
              <a:gd name="connsiteY1" fmla="*/ 599086 h 3938587"/>
              <a:gd name="connsiteX2" fmla="*/ 308310 w 1143439"/>
              <a:gd name="connsiteY2" fmla="*/ 582417 h 3938587"/>
              <a:gd name="connsiteX3" fmla="*/ 202848 w 1143439"/>
              <a:gd name="connsiteY3" fmla="*/ 547688 h 3938587"/>
              <a:gd name="connsiteX4" fmla="*/ 129029 w 1143439"/>
              <a:gd name="connsiteY4" fmla="*/ 502444 h 3938587"/>
              <a:gd name="connsiteX5" fmla="*/ 83785 w 1143439"/>
              <a:gd name="connsiteY5" fmla="*/ 454819 h 3938587"/>
              <a:gd name="connsiteX6" fmla="*/ 48066 w 1143439"/>
              <a:gd name="connsiteY6" fmla="*/ 388144 h 3938587"/>
              <a:gd name="connsiteX7" fmla="*/ 19491 w 1143439"/>
              <a:gd name="connsiteY7" fmla="*/ 314325 h 3938587"/>
              <a:gd name="connsiteX8" fmla="*/ 2823 w 1143439"/>
              <a:gd name="connsiteY8" fmla="*/ 245269 h 3938587"/>
              <a:gd name="connsiteX9" fmla="*/ 441 w 1143439"/>
              <a:gd name="connsiteY9" fmla="*/ 190500 h 3938587"/>
              <a:gd name="connsiteX10" fmla="*/ 7585 w 1143439"/>
              <a:gd name="connsiteY10" fmla="*/ 145256 h 3938587"/>
              <a:gd name="connsiteX11" fmla="*/ 31398 w 1143439"/>
              <a:gd name="connsiteY11" fmla="*/ 59531 h 3938587"/>
              <a:gd name="connsiteX12" fmla="*/ 52829 w 1143439"/>
              <a:gd name="connsiteY12" fmla="*/ 21431 h 3938587"/>
              <a:gd name="connsiteX13" fmla="*/ 69498 w 1143439"/>
              <a:gd name="connsiteY13" fmla="*/ 0 h 3938587"/>
              <a:gd name="connsiteX0" fmla="*/ 398799 w 398799"/>
              <a:gd name="connsiteY0" fmla="*/ 599086 h 599086"/>
              <a:gd name="connsiteX1" fmla="*/ 308310 w 398799"/>
              <a:gd name="connsiteY1" fmla="*/ 582417 h 599086"/>
              <a:gd name="connsiteX2" fmla="*/ 202848 w 398799"/>
              <a:gd name="connsiteY2" fmla="*/ 547688 h 599086"/>
              <a:gd name="connsiteX3" fmla="*/ 129029 w 398799"/>
              <a:gd name="connsiteY3" fmla="*/ 502444 h 599086"/>
              <a:gd name="connsiteX4" fmla="*/ 83785 w 398799"/>
              <a:gd name="connsiteY4" fmla="*/ 454819 h 599086"/>
              <a:gd name="connsiteX5" fmla="*/ 48066 w 398799"/>
              <a:gd name="connsiteY5" fmla="*/ 388144 h 599086"/>
              <a:gd name="connsiteX6" fmla="*/ 19491 w 398799"/>
              <a:gd name="connsiteY6" fmla="*/ 314325 h 599086"/>
              <a:gd name="connsiteX7" fmla="*/ 2823 w 398799"/>
              <a:gd name="connsiteY7" fmla="*/ 245269 h 599086"/>
              <a:gd name="connsiteX8" fmla="*/ 441 w 398799"/>
              <a:gd name="connsiteY8" fmla="*/ 190500 h 599086"/>
              <a:gd name="connsiteX9" fmla="*/ 7585 w 398799"/>
              <a:gd name="connsiteY9" fmla="*/ 145256 h 599086"/>
              <a:gd name="connsiteX10" fmla="*/ 31398 w 398799"/>
              <a:gd name="connsiteY10" fmla="*/ 59531 h 599086"/>
              <a:gd name="connsiteX11" fmla="*/ 52829 w 398799"/>
              <a:gd name="connsiteY11" fmla="*/ 21431 h 599086"/>
              <a:gd name="connsiteX12" fmla="*/ 69498 w 398799"/>
              <a:gd name="connsiteY12" fmla="*/ 0 h 599086"/>
              <a:gd name="connsiteX0" fmla="*/ 398799 w 398799"/>
              <a:gd name="connsiteY0" fmla="*/ 599086 h 599086"/>
              <a:gd name="connsiteX1" fmla="*/ 308310 w 398799"/>
              <a:gd name="connsiteY1" fmla="*/ 582417 h 599086"/>
              <a:gd name="connsiteX2" fmla="*/ 202848 w 398799"/>
              <a:gd name="connsiteY2" fmla="*/ 547688 h 599086"/>
              <a:gd name="connsiteX3" fmla="*/ 129029 w 398799"/>
              <a:gd name="connsiteY3" fmla="*/ 502444 h 599086"/>
              <a:gd name="connsiteX4" fmla="*/ 83785 w 398799"/>
              <a:gd name="connsiteY4" fmla="*/ 454819 h 599086"/>
              <a:gd name="connsiteX5" fmla="*/ 48066 w 398799"/>
              <a:gd name="connsiteY5" fmla="*/ 388144 h 599086"/>
              <a:gd name="connsiteX6" fmla="*/ 19491 w 398799"/>
              <a:gd name="connsiteY6" fmla="*/ 314325 h 599086"/>
              <a:gd name="connsiteX7" fmla="*/ 2823 w 398799"/>
              <a:gd name="connsiteY7" fmla="*/ 245269 h 599086"/>
              <a:gd name="connsiteX8" fmla="*/ 441 w 398799"/>
              <a:gd name="connsiteY8" fmla="*/ 190500 h 599086"/>
              <a:gd name="connsiteX9" fmla="*/ 7585 w 398799"/>
              <a:gd name="connsiteY9" fmla="*/ 145256 h 599086"/>
              <a:gd name="connsiteX10" fmla="*/ 31398 w 398799"/>
              <a:gd name="connsiteY10" fmla="*/ 59531 h 599086"/>
              <a:gd name="connsiteX11" fmla="*/ 52829 w 398799"/>
              <a:gd name="connsiteY11" fmla="*/ 21431 h 599086"/>
              <a:gd name="connsiteX12" fmla="*/ 69498 w 398799"/>
              <a:gd name="connsiteY12" fmla="*/ 0 h 59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799" h="599086">
                <a:moveTo>
                  <a:pt x="398799" y="599086"/>
                </a:moveTo>
                <a:cubicBezTo>
                  <a:pt x="352480" y="592174"/>
                  <a:pt x="340175" y="588205"/>
                  <a:pt x="308310" y="582417"/>
                </a:cubicBezTo>
                <a:cubicBezTo>
                  <a:pt x="276445" y="576629"/>
                  <a:pt x="232728" y="561017"/>
                  <a:pt x="202848" y="547688"/>
                </a:cubicBezTo>
                <a:cubicBezTo>
                  <a:pt x="172968" y="534359"/>
                  <a:pt x="148873" y="517922"/>
                  <a:pt x="129029" y="502444"/>
                </a:cubicBezTo>
                <a:cubicBezTo>
                  <a:pt x="109185" y="486966"/>
                  <a:pt x="97279" y="473869"/>
                  <a:pt x="83785" y="454819"/>
                </a:cubicBezTo>
                <a:cubicBezTo>
                  <a:pt x="70291" y="435769"/>
                  <a:pt x="58782" y="411560"/>
                  <a:pt x="48066" y="388144"/>
                </a:cubicBezTo>
                <a:cubicBezTo>
                  <a:pt x="37350" y="364728"/>
                  <a:pt x="27031" y="338137"/>
                  <a:pt x="19491" y="314325"/>
                </a:cubicBezTo>
                <a:cubicBezTo>
                  <a:pt x="11951" y="290513"/>
                  <a:pt x="5998" y="265907"/>
                  <a:pt x="2823" y="245269"/>
                </a:cubicBezTo>
                <a:cubicBezTo>
                  <a:pt x="-352" y="224632"/>
                  <a:pt x="-353" y="207169"/>
                  <a:pt x="441" y="190500"/>
                </a:cubicBezTo>
                <a:cubicBezTo>
                  <a:pt x="1235" y="173831"/>
                  <a:pt x="2426" y="167084"/>
                  <a:pt x="7585" y="145256"/>
                </a:cubicBezTo>
                <a:cubicBezTo>
                  <a:pt x="12744" y="123428"/>
                  <a:pt x="23857" y="80168"/>
                  <a:pt x="31398" y="59531"/>
                </a:cubicBezTo>
                <a:cubicBezTo>
                  <a:pt x="38939" y="38894"/>
                  <a:pt x="46479" y="31353"/>
                  <a:pt x="52829" y="21431"/>
                </a:cubicBezTo>
                <a:cubicBezTo>
                  <a:pt x="59179" y="11509"/>
                  <a:pt x="64338" y="3770"/>
                  <a:pt x="69498" y="0"/>
                </a:cubicBezTo>
              </a:path>
            </a:pathLst>
          </a:custGeom>
          <a:noFill/>
          <a:ln w="19050" cap="rnd">
            <a:solidFill>
              <a:srgbClr val="00B0F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6" name="Voľný tvar: obrazec 125">
            <a:extLst>
              <a:ext uri="{FF2B5EF4-FFF2-40B4-BE49-F238E27FC236}">
                <a16:creationId xmlns:a16="http://schemas.microsoft.com/office/drawing/2014/main" id="{672D89B6-B08E-45DA-816D-CD38046B0E60}"/>
              </a:ext>
            </a:extLst>
          </p:cNvPr>
          <p:cNvSpPr/>
          <p:nvPr/>
        </p:nvSpPr>
        <p:spPr>
          <a:xfrm>
            <a:off x="8750687" y="1924420"/>
            <a:ext cx="158206" cy="557212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4937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949 w 2117396"/>
              <a:gd name="connsiteY0" fmla="*/ 0 h 4617402"/>
              <a:gd name="connsiteX1" fmla="*/ 164526 w 2117396"/>
              <a:gd name="connsiteY1" fmla="*/ 50004 h 4617402"/>
              <a:gd name="connsiteX2" fmla="*/ 183576 w 2117396"/>
              <a:gd name="connsiteY2" fmla="*/ 100009 h 4617402"/>
              <a:gd name="connsiteX3" fmla="*/ 200244 w 2117396"/>
              <a:gd name="connsiteY3" fmla="*/ 169067 h 4617402"/>
              <a:gd name="connsiteX4" fmla="*/ 205006 w 2117396"/>
              <a:gd name="connsiteY4" fmla="*/ 285748 h 4617402"/>
              <a:gd name="connsiteX5" fmla="*/ 183574 w 2117396"/>
              <a:gd name="connsiteY5" fmla="*/ 390523 h 4617402"/>
              <a:gd name="connsiteX6" fmla="*/ 128807 w 2117396"/>
              <a:gd name="connsiteY6" fmla="*/ 492917 h 4617402"/>
              <a:gd name="connsiteX7" fmla="*/ 47843 w 2117396"/>
              <a:gd name="connsiteY7" fmla="*/ 557212 h 4617402"/>
              <a:gd name="connsiteX8" fmla="*/ 218 w 2117396"/>
              <a:gd name="connsiteY8" fmla="*/ 602455 h 4617402"/>
              <a:gd name="connsiteX9" fmla="*/ 35937 w 2117396"/>
              <a:gd name="connsiteY9" fmla="*/ 716756 h 4617402"/>
              <a:gd name="connsiteX10" fmla="*/ 157447 w 2117396"/>
              <a:gd name="connsiteY10" fmla="*/ 852654 h 4617402"/>
              <a:gd name="connsiteX11" fmla="*/ 383665 w 2117396"/>
              <a:gd name="connsiteY11" fmla="*/ 1074110 h 4617402"/>
              <a:gd name="connsiteX12" fmla="*/ 583690 w 2117396"/>
              <a:gd name="connsiteY12" fmla="*/ 1257466 h 4617402"/>
              <a:gd name="connsiteX13" fmla="*/ 709891 w 2117396"/>
              <a:gd name="connsiteY13" fmla="*/ 1407476 h 4617402"/>
              <a:gd name="connsiteX14" fmla="*/ 952782 w 2117396"/>
              <a:gd name="connsiteY14" fmla="*/ 1588459 h 4617402"/>
              <a:gd name="connsiteX15" fmla="*/ 1288539 w 2117396"/>
              <a:gd name="connsiteY15" fmla="*/ 1783721 h 4617402"/>
              <a:gd name="connsiteX16" fmla="*/ 1498088 w 2117396"/>
              <a:gd name="connsiteY16" fmla="*/ 1933740 h 4617402"/>
              <a:gd name="connsiteX17" fmla="*/ 1600481 w 2117396"/>
              <a:gd name="connsiteY17" fmla="*/ 2017082 h 4617402"/>
              <a:gd name="connsiteX18" fmla="*/ 1650487 w 2117396"/>
              <a:gd name="connsiteY18" fmla="*/ 2107570 h 4617402"/>
              <a:gd name="connsiteX19" fmla="*/ 1667157 w 2117396"/>
              <a:gd name="connsiteY19" fmla="*/ 2207584 h 4617402"/>
              <a:gd name="connsiteX20" fmla="*/ 1648104 w 2117396"/>
              <a:gd name="connsiteY20" fmla="*/ 2321883 h 4617402"/>
              <a:gd name="connsiteX21" fmla="*/ 1760024 w 2117396"/>
              <a:gd name="connsiteY21" fmla="*/ 2195675 h 4617402"/>
              <a:gd name="connsiteX22" fmla="*/ 1824315 w 2117396"/>
              <a:gd name="connsiteY22" fmla="*/ 2129000 h 4617402"/>
              <a:gd name="connsiteX23" fmla="*/ 1883849 w 2117396"/>
              <a:gd name="connsiteY23" fmla="*/ 2069468 h 4617402"/>
              <a:gd name="connsiteX24" fmla="*/ 1940997 w 2117396"/>
              <a:gd name="connsiteY24" fmla="*/ 2048040 h 4617402"/>
              <a:gd name="connsiteX25" fmla="*/ 2024340 w 2117396"/>
              <a:gd name="connsiteY25" fmla="*/ 2052801 h 4617402"/>
              <a:gd name="connsiteX26" fmla="*/ 2100540 w 2117396"/>
              <a:gd name="connsiteY26" fmla="*/ 2126621 h 4617402"/>
              <a:gd name="connsiteX27" fmla="*/ 2117209 w 2117396"/>
              <a:gd name="connsiteY27" fmla="*/ 2276639 h 4617402"/>
              <a:gd name="connsiteX28" fmla="*/ 2091015 w 2117396"/>
              <a:gd name="connsiteY28" fmla="*/ 2479044 h 4617402"/>
              <a:gd name="connsiteX29" fmla="*/ 2012435 w 2117396"/>
              <a:gd name="connsiteY29" fmla="*/ 2748125 h 4617402"/>
              <a:gd name="connsiteX30" fmla="*/ 1829078 w 2117396"/>
              <a:gd name="connsiteY30" fmla="*/ 3195801 h 4617402"/>
              <a:gd name="connsiteX31" fmla="*/ 1660009 w 2117396"/>
              <a:gd name="connsiteY31" fmla="*/ 3517268 h 4617402"/>
              <a:gd name="connsiteX32" fmla="*/ 1519516 w 2117396"/>
              <a:gd name="connsiteY32" fmla="*/ 3817305 h 4617402"/>
              <a:gd name="connsiteX33" fmla="*/ 1450460 w 2117396"/>
              <a:gd name="connsiteY33" fmla="*/ 4017331 h 4617402"/>
              <a:gd name="connsiteX34" fmla="*/ 1409979 w 2117396"/>
              <a:gd name="connsiteY34" fmla="*/ 4231641 h 4617402"/>
              <a:gd name="connsiteX35" fmla="*/ 1405216 w 2117396"/>
              <a:gd name="connsiteY35" fmla="*/ 4460240 h 4617402"/>
              <a:gd name="connsiteX36" fmla="*/ 1417122 w 2117396"/>
              <a:gd name="connsiteY36" fmla="*/ 4617402 h 4617402"/>
              <a:gd name="connsiteX0" fmla="*/ 108485 w 2089932"/>
              <a:gd name="connsiteY0" fmla="*/ 0 h 4617402"/>
              <a:gd name="connsiteX1" fmla="*/ 137062 w 2089932"/>
              <a:gd name="connsiteY1" fmla="*/ 50004 h 4617402"/>
              <a:gd name="connsiteX2" fmla="*/ 156112 w 2089932"/>
              <a:gd name="connsiteY2" fmla="*/ 100009 h 4617402"/>
              <a:gd name="connsiteX3" fmla="*/ 172780 w 2089932"/>
              <a:gd name="connsiteY3" fmla="*/ 169067 h 4617402"/>
              <a:gd name="connsiteX4" fmla="*/ 177542 w 2089932"/>
              <a:gd name="connsiteY4" fmla="*/ 285748 h 4617402"/>
              <a:gd name="connsiteX5" fmla="*/ 156110 w 2089932"/>
              <a:gd name="connsiteY5" fmla="*/ 390523 h 4617402"/>
              <a:gd name="connsiteX6" fmla="*/ 101343 w 2089932"/>
              <a:gd name="connsiteY6" fmla="*/ 492917 h 4617402"/>
              <a:gd name="connsiteX7" fmla="*/ 20379 w 2089932"/>
              <a:gd name="connsiteY7" fmla="*/ 557212 h 4617402"/>
              <a:gd name="connsiteX8" fmla="*/ 8473 w 2089932"/>
              <a:gd name="connsiteY8" fmla="*/ 716756 h 4617402"/>
              <a:gd name="connsiteX9" fmla="*/ 129983 w 2089932"/>
              <a:gd name="connsiteY9" fmla="*/ 852654 h 4617402"/>
              <a:gd name="connsiteX10" fmla="*/ 356201 w 2089932"/>
              <a:gd name="connsiteY10" fmla="*/ 1074110 h 4617402"/>
              <a:gd name="connsiteX11" fmla="*/ 556226 w 2089932"/>
              <a:gd name="connsiteY11" fmla="*/ 1257466 h 4617402"/>
              <a:gd name="connsiteX12" fmla="*/ 682427 w 2089932"/>
              <a:gd name="connsiteY12" fmla="*/ 1407476 h 4617402"/>
              <a:gd name="connsiteX13" fmla="*/ 925318 w 2089932"/>
              <a:gd name="connsiteY13" fmla="*/ 1588459 h 4617402"/>
              <a:gd name="connsiteX14" fmla="*/ 1261075 w 2089932"/>
              <a:gd name="connsiteY14" fmla="*/ 1783721 h 4617402"/>
              <a:gd name="connsiteX15" fmla="*/ 1470624 w 2089932"/>
              <a:gd name="connsiteY15" fmla="*/ 1933740 h 4617402"/>
              <a:gd name="connsiteX16" fmla="*/ 1573017 w 2089932"/>
              <a:gd name="connsiteY16" fmla="*/ 2017082 h 4617402"/>
              <a:gd name="connsiteX17" fmla="*/ 1623023 w 2089932"/>
              <a:gd name="connsiteY17" fmla="*/ 2107570 h 4617402"/>
              <a:gd name="connsiteX18" fmla="*/ 1639693 w 2089932"/>
              <a:gd name="connsiteY18" fmla="*/ 2207584 h 4617402"/>
              <a:gd name="connsiteX19" fmla="*/ 1620640 w 2089932"/>
              <a:gd name="connsiteY19" fmla="*/ 2321883 h 4617402"/>
              <a:gd name="connsiteX20" fmla="*/ 1732560 w 2089932"/>
              <a:gd name="connsiteY20" fmla="*/ 2195675 h 4617402"/>
              <a:gd name="connsiteX21" fmla="*/ 1796851 w 2089932"/>
              <a:gd name="connsiteY21" fmla="*/ 2129000 h 4617402"/>
              <a:gd name="connsiteX22" fmla="*/ 1856385 w 2089932"/>
              <a:gd name="connsiteY22" fmla="*/ 2069468 h 4617402"/>
              <a:gd name="connsiteX23" fmla="*/ 1913533 w 2089932"/>
              <a:gd name="connsiteY23" fmla="*/ 2048040 h 4617402"/>
              <a:gd name="connsiteX24" fmla="*/ 1996876 w 2089932"/>
              <a:gd name="connsiteY24" fmla="*/ 2052801 h 4617402"/>
              <a:gd name="connsiteX25" fmla="*/ 2073076 w 2089932"/>
              <a:gd name="connsiteY25" fmla="*/ 2126621 h 4617402"/>
              <a:gd name="connsiteX26" fmla="*/ 2089745 w 2089932"/>
              <a:gd name="connsiteY26" fmla="*/ 2276639 h 4617402"/>
              <a:gd name="connsiteX27" fmla="*/ 2063551 w 2089932"/>
              <a:gd name="connsiteY27" fmla="*/ 2479044 h 4617402"/>
              <a:gd name="connsiteX28" fmla="*/ 1984971 w 2089932"/>
              <a:gd name="connsiteY28" fmla="*/ 2748125 h 4617402"/>
              <a:gd name="connsiteX29" fmla="*/ 1801614 w 2089932"/>
              <a:gd name="connsiteY29" fmla="*/ 3195801 h 4617402"/>
              <a:gd name="connsiteX30" fmla="*/ 1632545 w 2089932"/>
              <a:gd name="connsiteY30" fmla="*/ 3517268 h 4617402"/>
              <a:gd name="connsiteX31" fmla="*/ 1492052 w 2089932"/>
              <a:gd name="connsiteY31" fmla="*/ 3817305 h 4617402"/>
              <a:gd name="connsiteX32" fmla="*/ 1422996 w 2089932"/>
              <a:gd name="connsiteY32" fmla="*/ 4017331 h 4617402"/>
              <a:gd name="connsiteX33" fmla="*/ 1382515 w 2089932"/>
              <a:gd name="connsiteY33" fmla="*/ 4231641 h 4617402"/>
              <a:gd name="connsiteX34" fmla="*/ 1377752 w 2089932"/>
              <a:gd name="connsiteY34" fmla="*/ 4460240 h 4617402"/>
              <a:gd name="connsiteX35" fmla="*/ 1389658 w 2089932"/>
              <a:gd name="connsiteY35" fmla="*/ 4617402 h 4617402"/>
              <a:gd name="connsiteX0" fmla="*/ 88363 w 2069810"/>
              <a:gd name="connsiteY0" fmla="*/ 0 h 4617402"/>
              <a:gd name="connsiteX1" fmla="*/ 116940 w 2069810"/>
              <a:gd name="connsiteY1" fmla="*/ 50004 h 4617402"/>
              <a:gd name="connsiteX2" fmla="*/ 135990 w 2069810"/>
              <a:gd name="connsiteY2" fmla="*/ 100009 h 4617402"/>
              <a:gd name="connsiteX3" fmla="*/ 152658 w 2069810"/>
              <a:gd name="connsiteY3" fmla="*/ 169067 h 4617402"/>
              <a:gd name="connsiteX4" fmla="*/ 157420 w 2069810"/>
              <a:gd name="connsiteY4" fmla="*/ 285748 h 4617402"/>
              <a:gd name="connsiteX5" fmla="*/ 135988 w 2069810"/>
              <a:gd name="connsiteY5" fmla="*/ 390523 h 4617402"/>
              <a:gd name="connsiteX6" fmla="*/ 81221 w 2069810"/>
              <a:gd name="connsiteY6" fmla="*/ 492917 h 4617402"/>
              <a:gd name="connsiteX7" fmla="*/ 257 w 2069810"/>
              <a:gd name="connsiteY7" fmla="*/ 557212 h 4617402"/>
              <a:gd name="connsiteX8" fmla="*/ 109861 w 2069810"/>
              <a:gd name="connsiteY8" fmla="*/ 852654 h 4617402"/>
              <a:gd name="connsiteX9" fmla="*/ 336079 w 2069810"/>
              <a:gd name="connsiteY9" fmla="*/ 1074110 h 4617402"/>
              <a:gd name="connsiteX10" fmla="*/ 536104 w 2069810"/>
              <a:gd name="connsiteY10" fmla="*/ 1257466 h 4617402"/>
              <a:gd name="connsiteX11" fmla="*/ 662305 w 2069810"/>
              <a:gd name="connsiteY11" fmla="*/ 1407476 h 4617402"/>
              <a:gd name="connsiteX12" fmla="*/ 905196 w 2069810"/>
              <a:gd name="connsiteY12" fmla="*/ 1588459 h 4617402"/>
              <a:gd name="connsiteX13" fmla="*/ 1240953 w 2069810"/>
              <a:gd name="connsiteY13" fmla="*/ 1783721 h 4617402"/>
              <a:gd name="connsiteX14" fmla="*/ 1450502 w 2069810"/>
              <a:gd name="connsiteY14" fmla="*/ 1933740 h 4617402"/>
              <a:gd name="connsiteX15" fmla="*/ 1552895 w 2069810"/>
              <a:gd name="connsiteY15" fmla="*/ 2017082 h 4617402"/>
              <a:gd name="connsiteX16" fmla="*/ 1602901 w 2069810"/>
              <a:gd name="connsiteY16" fmla="*/ 2107570 h 4617402"/>
              <a:gd name="connsiteX17" fmla="*/ 1619571 w 2069810"/>
              <a:gd name="connsiteY17" fmla="*/ 2207584 h 4617402"/>
              <a:gd name="connsiteX18" fmla="*/ 1600518 w 2069810"/>
              <a:gd name="connsiteY18" fmla="*/ 2321883 h 4617402"/>
              <a:gd name="connsiteX19" fmla="*/ 1712438 w 2069810"/>
              <a:gd name="connsiteY19" fmla="*/ 2195675 h 4617402"/>
              <a:gd name="connsiteX20" fmla="*/ 1776729 w 2069810"/>
              <a:gd name="connsiteY20" fmla="*/ 2129000 h 4617402"/>
              <a:gd name="connsiteX21" fmla="*/ 1836263 w 2069810"/>
              <a:gd name="connsiteY21" fmla="*/ 2069468 h 4617402"/>
              <a:gd name="connsiteX22" fmla="*/ 1893411 w 2069810"/>
              <a:gd name="connsiteY22" fmla="*/ 2048040 h 4617402"/>
              <a:gd name="connsiteX23" fmla="*/ 1976754 w 2069810"/>
              <a:gd name="connsiteY23" fmla="*/ 2052801 h 4617402"/>
              <a:gd name="connsiteX24" fmla="*/ 2052954 w 2069810"/>
              <a:gd name="connsiteY24" fmla="*/ 2126621 h 4617402"/>
              <a:gd name="connsiteX25" fmla="*/ 2069623 w 2069810"/>
              <a:gd name="connsiteY25" fmla="*/ 2276639 h 4617402"/>
              <a:gd name="connsiteX26" fmla="*/ 2043429 w 2069810"/>
              <a:gd name="connsiteY26" fmla="*/ 2479044 h 4617402"/>
              <a:gd name="connsiteX27" fmla="*/ 1964849 w 2069810"/>
              <a:gd name="connsiteY27" fmla="*/ 2748125 h 4617402"/>
              <a:gd name="connsiteX28" fmla="*/ 1781492 w 2069810"/>
              <a:gd name="connsiteY28" fmla="*/ 3195801 h 4617402"/>
              <a:gd name="connsiteX29" fmla="*/ 1612423 w 2069810"/>
              <a:gd name="connsiteY29" fmla="*/ 3517268 h 4617402"/>
              <a:gd name="connsiteX30" fmla="*/ 1471930 w 2069810"/>
              <a:gd name="connsiteY30" fmla="*/ 3817305 h 4617402"/>
              <a:gd name="connsiteX31" fmla="*/ 1402874 w 2069810"/>
              <a:gd name="connsiteY31" fmla="*/ 4017331 h 4617402"/>
              <a:gd name="connsiteX32" fmla="*/ 1362393 w 2069810"/>
              <a:gd name="connsiteY32" fmla="*/ 4231641 h 4617402"/>
              <a:gd name="connsiteX33" fmla="*/ 1357630 w 2069810"/>
              <a:gd name="connsiteY33" fmla="*/ 4460240 h 4617402"/>
              <a:gd name="connsiteX34" fmla="*/ 1369536 w 2069810"/>
              <a:gd name="connsiteY34" fmla="*/ 4617402 h 4617402"/>
              <a:gd name="connsiteX0" fmla="*/ 98433 w 2079880"/>
              <a:gd name="connsiteY0" fmla="*/ 0 h 4617402"/>
              <a:gd name="connsiteX1" fmla="*/ 127010 w 2079880"/>
              <a:gd name="connsiteY1" fmla="*/ 50004 h 4617402"/>
              <a:gd name="connsiteX2" fmla="*/ 146060 w 2079880"/>
              <a:gd name="connsiteY2" fmla="*/ 100009 h 4617402"/>
              <a:gd name="connsiteX3" fmla="*/ 162728 w 2079880"/>
              <a:gd name="connsiteY3" fmla="*/ 169067 h 4617402"/>
              <a:gd name="connsiteX4" fmla="*/ 167490 w 2079880"/>
              <a:gd name="connsiteY4" fmla="*/ 285748 h 4617402"/>
              <a:gd name="connsiteX5" fmla="*/ 146058 w 2079880"/>
              <a:gd name="connsiteY5" fmla="*/ 390523 h 4617402"/>
              <a:gd name="connsiteX6" fmla="*/ 91291 w 2079880"/>
              <a:gd name="connsiteY6" fmla="*/ 492917 h 4617402"/>
              <a:gd name="connsiteX7" fmla="*/ 10327 w 2079880"/>
              <a:gd name="connsiteY7" fmla="*/ 557212 h 4617402"/>
              <a:gd name="connsiteX8" fmla="*/ 346149 w 2079880"/>
              <a:gd name="connsiteY8" fmla="*/ 1074110 h 4617402"/>
              <a:gd name="connsiteX9" fmla="*/ 546174 w 2079880"/>
              <a:gd name="connsiteY9" fmla="*/ 1257466 h 4617402"/>
              <a:gd name="connsiteX10" fmla="*/ 672375 w 2079880"/>
              <a:gd name="connsiteY10" fmla="*/ 1407476 h 4617402"/>
              <a:gd name="connsiteX11" fmla="*/ 915266 w 2079880"/>
              <a:gd name="connsiteY11" fmla="*/ 1588459 h 4617402"/>
              <a:gd name="connsiteX12" fmla="*/ 1251023 w 2079880"/>
              <a:gd name="connsiteY12" fmla="*/ 1783721 h 4617402"/>
              <a:gd name="connsiteX13" fmla="*/ 1460572 w 2079880"/>
              <a:gd name="connsiteY13" fmla="*/ 1933740 h 4617402"/>
              <a:gd name="connsiteX14" fmla="*/ 1562965 w 2079880"/>
              <a:gd name="connsiteY14" fmla="*/ 2017082 h 4617402"/>
              <a:gd name="connsiteX15" fmla="*/ 1612971 w 2079880"/>
              <a:gd name="connsiteY15" fmla="*/ 2107570 h 4617402"/>
              <a:gd name="connsiteX16" fmla="*/ 1629641 w 2079880"/>
              <a:gd name="connsiteY16" fmla="*/ 2207584 h 4617402"/>
              <a:gd name="connsiteX17" fmla="*/ 1610588 w 2079880"/>
              <a:gd name="connsiteY17" fmla="*/ 2321883 h 4617402"/>
              <a:gd name="connsiteX18" fmla="*/ 1722508 w 2079880"/>
              <a:gd name="connsiteY18" fmla="*/ 2195675 h 4617402"/>
              <a:gd name="connsiteX19" fmla="*/ 1786799 w 2079880"/>
              <a:gd name="connsiteY19" fmla="*/ 2129000 h 4617402"/>
              <a:gd name="connsiteX20" fmla="*/ 1846333 w 2079880"/>
              <a:gd name="connsiteY20" fmla="*/ 2069468 h 4617402"/>
              <a:gd name="connsiteX21" fmla="*/ 1903481 w 2079880"/>
              <a:gd name="connsiteY21" fmla="*/ 2048040 h 4617402"/>
              <a:gd name="connsiteX22" fmla="*/ 1986824 w 2079880"/>
              <a:gd name="connsiteY22" fmla="*/ 2052801 h 4617402"/>
              <a:gd name="connsiteX23" fmla="*/ 2063024 w 2079880"/>
              <a:gd name="connsiteY23" fmla="*/ 2126621 h 4617402"/>
              <a:gd name="connsiteX24" fmla="*/ 2079693 w 2079880"/>
              <a:gd name="connsiteY24" fmla="*/ 2276639 h 4617402"/>
              <a:gd name="connsiteX25" fmla="*/ 2053499 w 2079880"/>
              <a:gd name="connsiteY25" fmla="*/ 2479044 h 4617402"/>
              <a:gd name="connsiteX26" fmla="*/ 1974919 w 2079880"/>
              <a:gd name="connsiteY26" fmla="*/ 2748125 h 4617402"/>
              <a:gd name="connsiteX27" fmla="*/ 1791562 w 2079880"/>
              <a:gd name="connsiteY27" fmla="*/ 3195801 h 4617402"/>
              <a:gd name="connsiteX28" fmla="*/ 1622493 w 2079880"/>
              <a:gd name="connsiteY28" fmla="*/ 3517268 h 4617402"/>
              <a:gd name="connsiteX29" fmla="*/ 1482000 w 2079880"/>
              <a:gd name="connsiteY29" fmla="*/ 3817305 h 4617402"/>
              <a:gd name="connsiteX30" fmla="*/ 1412944 w 2079880"/>
              <a:gd name="connsiteY30" fmla="*/ 4017331 h 4617402"/>
              <a:gd name="connsiteX31" fmla="*/ 1372463 w 2079880"/>
              <a:gd name="connsiteY31" fmla="*/ 4231641 h 4617402"/>
              <a:gd name="connsiteX32" fmla="*/ 1367700 w 2079880"/>
              <a:gd name="connsiteY32" fmla="*/ 4460240 h 4617402"/>
              <a:gd name="connsiteX33" fmla="*/ 1379606 w 2079880"/>
              <a:gd name="connsiteY33" fmla="*/ 4617402 h 4617402"/>
              <a:gd name="connsiteX0" fmla="*/ 111084 w 2092531"/>
              <a:gd name="connsiteY0" fmla="*/ 0 h 4617402"/>
              <a:gd name="connsiteX1" fmla="*/ 139661 w 2092531"/>
              <a:gd name="connsiteY1" fmla="*/ 50004 h 4617402"/>
              <a:gd name="connsiteX2" fmla="*/ 158711 w 2092531"/>
              <a:gd name="connsiteY2" fmla="*/ 100009 h 4617402"/>
              <a:gd name="connsiteX3" fmla="*/ 175379 w 2092531"/>
              <a:gd name="connsiteY3" fmla="*/ 169067 h 4617402"/>
              <a:gd name="connsiteX4" fmla="*/ 180141 w 2092531"/>
              <a:gd name="connsiteY4" fmla="*/ 285748 h 4617402"/>
              <a:gd name="connsiteX5" fmla="*/ 158709 w 2092531"/>
              <a:gd name="connsiteY5" fmla="*/ 390523 h 4617402"/>
              <a:gd name="connsiteX6" fmla="*/ 103942 w 2092531"/>
              <a:gd name="connsiteY6" fmla="*/ 492917 h 4617402"/>
              <a:gd name="connsiteX7" fmla="*/ 22978 w 2092531"/>
              <a:gd name="connsiteY7" fmla="*/ 557212 h 4617402"/>
              <a:gd name="connsiteX8" fmla="*/ 558825 w 2092531"/>
              <a:gd name="connsiteY8" fmla="*/ 1257466 h 4617402"/>
              <a:gd name="connsiteX9" fmla="*/ 685026 w 2092531"/>
              <a:gd name="connsiteY9" fmla="*/ 1407476 h 4617402"/>
              <a:gd name="connsiteX10" fmla="*/ 927917 w 2092531"/>
              <a:gd name="connsiteY10" fmla="*/ 1588459 h 4617402"/>
              <a:gd name="connsiteX11" fmla="*/ 1263674 w 2092531"/>
              <a:gd name="connsiteY11" fmla="*/ 1783721 h 4617402"/>
              <a:gd name="connsiteX12" fmla="*/ 1473223 w 2092531"/>
              <a:gd name="connsiteY12" fmla="*/ 1933740 h 4617402"/>
              <a:gd name="connsiteX13" fmla="*/ 1575616 w 2092531"/>
              <a:gd name="connsiteY13" fmla="*/ 2017082 h 4617402"/>
              <a:gd name="connsiteX14" fmla="*/ 1625622 w 2092531"/>
              <a:gd name="connsiteY14" fmla="*/ 2107570 h 4617402"/>
              <a:gd name="connsiteX15" fmla="*/ 1642292 w 2092531"/>
              <a:gd name="connsiteY15" fmla="*/ 2207584 h 4617402"/>
              <a:gd name="connsiteX16" fmla="*/ 1623239 w 2092531"/>
              <a:gd name="connsiteY16" fmla="*/ 2321883 h 4617402"/>
              <a:gd name="connsiteX17" fmla="*/ 1735159 w 2092531"/>
              <a:gd name="connsiteY17" fmla="*/ 2195675 h 4617402"/>
              <a:gd name="connsiteX18" fmla="*/ 1799450 w 2092531"/>
              <a:gd name="connsiteY18" fmla="*/ 2129000 h 4617402"/>
              <a:gd name="connsiteX19" fmla="*/ 1858984 w 2092531"/>
              <a:gd name="connsiteY19" fmla="*/ 2069468 h 4617402"/>
              <a:gd name="connsiteX20" fmla="*/ 1916132 w 2092531"/>
              <a:gd name="connsiteY20" fmla="*/ 2048040 h 4617402"/>
              <a:gd name="connsiteX21" fmla="*/ 1999475 w 2092531"/>
              <a:gd name="connsiteY21" fmla="*/ 2052801 h 4617402"/>
              <a:gd name="connsiteX22" fmla="*/ 2075675 w 2092531"/>
              <a:gd name="connsiteY22" fmla="*/ 2126621 h 4617402"/>
              <a:gd name="connsiteX23" fmla="*/ 2092344 w 2092531"/>
              <a:gd name="connsiteY23" fmla="*/ 2276639 h 4617402"/>
              <a:gd name="connsiteX24" fmla="*/ 2066150 w 2092531"/>
              <a:gd name="connsiteY24" fmla="*/ 2479044 h 4617402"/>
              <a:gd name="connsiteX25" fmla="*/ 1987570 w 2092531"/>
              <a:gd name="connsiteY25" fmla="*/ 2748125 h 4617402"/>
              <a:gd name="connsiteX26" fmla="*/ 1804213 w 2092531"/>
              <a:gd name="connsiteY26" fmla="*/ 3195801 h 4617402"/>
              <a:gd name="connsiteX27" fmla="*/ 1635144 w 2092531"/>
              <a:gd name="connsiteY27" fmla="*/ 3517268 h 4617402"/>
              <a:gd name="connsiteX28" fmla="*/ 1494651 w 2092531"/>
              <a:gd name="connsiteY28" fmla="*/ 3817305 h 4617402"/>
              <a:gd name="connsiteX29" fmla="*/ 1425595 w 2092531"/>
              <a:gd name="connsiteY29" fmla="*/ 4017331 h 4617402"/>
              <a:gd name="connsiteX30" fmla="*/ 1385114 w 2092531"/>
              <a:gd name="connsiteY30" fmla="*/ 4231641 h 4617402"/>
              <a:gd name="connsiteX31" fmla="*/ 1380351 w 2092531"/>
              <a:gd name="connsiteY31" fmla="*/ 4460240 h 4617402"/>
              <a:gd name="connsiteX32" fmla="*/ 1392257 w 2092531"/>
              <a:gd name="connsiteY32" fmla="*/ 4617402 h 4617402"/>
              <a:gd name="connsiteX0" fmla="*/ 119619 w 2101066"/>
              <a:gd name="connsiteY0" fmla="*/ 0 h 4617402"/>
              <a:gd name="connsiteX1" fmla="*/ 148196 w 2101066"/>
              <a:gd name="connsiteY1" fmla="*/ 50004 h 4617402"/>
              <a:gd name="connsiteX2" fmla="*/ 167246 w 2101066"/>
              <a:gd name="connsiteY2" fmla="*/ 100009 h 4617402"/>
              <a:gd name="connsiteX3" fmla="*/ 183914 w 2101066"/>
              <a:gd name="connsiteY3" fmla="*/ 169067 h 4617402"/>
              <a:gd name="connsiteX4" fmla="*/ 188676 w 2101066"/>
              <a:gd name="connsiteY4" fmla="*/ 285748 h 4617402"/>
              <a:gd name="connsiteX5" fmla="*/ 167244 w 2101066"/>
              <a:gd name="connsiteY5" fmla="*/ 390523 h 4617402"/>
              <a:gd name="connsiteX6" fmla="*/ 112477 w 2101066"/>
              <a:gd name="connsiteY6" fmla="*/ 492917 h 4617402"/>
              <a:gd name="connsiteX7" fmla="*/ 31513 w 2101066"/>
              <a:gd name="connsiteY7" fmla="*/ 557212 h 4617402"/>
              <a:gd name="connsiteX8" fmla="*/ 693561 w 2101066"/>
              <a:gd name="connsiteY8" fmla="*/ 1407476 h 4617402"/>
              <a:gd name="connsiteX9" fmla="*/ 936452 w 2101066"/>
              <a:gd name="connsiteY9" fmla="*/ 1588459 h 4617402"/>
              <a:gd name="connsiteX10" fmla="*/ 1272209 w 2101066"/>
              <a:gd name="connsiteY10" fmla="*/ 1783721 h 4617402"/>
              <a:gd name="connsiteX11" fmla="*/ 1481758 w 2101066"/>
              <a:gd name="connsiteY11" fmla="*/ 1933740 h 4617402"/>
              <a:gd name="connsiteX12" fmla="*/ 1584151 w 2101066"/>
              <a:gd name="connsiteY12" fmla="*/ 2017082 h 4617402"/>
              <a:gd name="connsiteX13" fmla="*/ 1634157 w 2101066"/>
              <a:gd name="connsiteY13" fmla="*/ 2107570 h 4617402"/>
              <a:gd name="connsiteX14" fmla="*/ 1650827 w 2101066"/>
              <a:gd name="connsiteY14" fmla="*/ 2207584 h 4617402"/>
              <a:gd name="connsiteX15" fmla="*/ 1631774 w 2101066"/>
              <a:gd name="connsiteY15" fmla="*/ 2321883 h 4617402"/>
              <a:gd name="connsiteX16" fmla="*/ 1743694 w 2101066"/>
              <a:gd name="connsiteY16" fmla="*/ 2195675 h 4617402"/>
              <a:gd name="connsiteX17" fmla="*/ 1807985 w 2101066"/>
              <a:gd name="connsiteY17" fmla="*/ 2129000 h 4617402"/>
              <a:gd name="connsiteX18" fmla="*/ 1867519 w 2101066"/>
              <a:gd name="connsiteY18" fmla="*/ 2069468 h 4617402"/>
              <a:gd name="connsiteX19" fmla="*/ 1924667 w 2101066"/>
              <a:gd name="connsiteY19" fmla="*/ 2048040 h 4617402"/>
              <a:gd name="connsiteX20" fmla="*/ 2008010 w 2101066"/>
              <a:gd name="connsiteY20" fmla="*/ 2052801 h 4617402"/>
              <a:gd name="connsiteX21" fmla="*/ 2084210 w 2101066"/>
              <a:gd name="connsiteY21" fmla="*/ 2126621 h 4617402"/>
              <a:gd name="connsiteX22" fmla="*/ 2100879 w 2101066"/>
              <a:gd name="connsiteY22" fmla="*/ 2276639 h 4617402"/>
              <a:gd name="connsiteX23" fmla="*/ 2074685 w 2101066"/>
              <a:gd name="connsiteY23" fmla="*/ 2479044 h 4617402"/>
              <a:gd name="connsiteX24" fmla="*/ 1996105 w 2101066"/>
              <a:gd name="connsiteY24" fmla="*/ 2748125 h 4617402"/>
              <a:gd name="connsiteX25" fmla="*/ 1812748 w 2101066"/>
              <a:gd name="connsiteY25" fmla="*/ 3195801 h 4617402"/>
              <a:gd name="connsiteX26" fmla="*/ 1643679 w 2101066"/>
              <a:gd name="connsiteY26" fmla="*/ 3517268 h 4617402"/>
              <a:gd name="connsiteX27" fmla="*/ 1503186 w 2101066"/>
              <a:gd name="connsiteY27" fmla="*/ 3817305 h 4617402"/>
              <a:gd name="connsiteX28" fmla="*/ 1434130 w 2101066"/>
              <a:gd name="connsiteY28" fmla="*/ 4017331 h 4617402"/>
              <a:gd name="connsiteX29" fmla="*/ 1393649 w 2101066"/>
              <a:gd name="connsiteY29" fmla="*/ 4231641 h 4617402"/>
              <a:gd name="connsiteX30" fmla="*/ 1388886 w 2101066"/>
              <a:gd name="connsiteY30" fmla="*/ 4460240 h 4617402"/>
              <a:gd name="connsiteX31" fmla="*/ 1400792 w 2101066"/>
              <a:gd name="connsiteY31" fmla="*/ 4617402 h 4617402"/>
              <a:gd name="connsiteX0" fmla="*/ 136594 w 2118041"/>
              <a:gd name="connsiteY0" fmla="*/ 0 h 4617402"/>
              <a:gd name="connsiteX1" fmla="*/ 165171 w 2118041"/>
              <a:gd name="connsiteY1" fmla="*/ 50004 h 4617402"/>
              <a:gd name="connsiteX2" fmla="*/ 184221 w 2118041"/>
              <a:gd name="connsiteY2" fmla="*/ 100009 h 4617402"/>
              <a:gd name="connsiteX3" fmla="*/ 200889 w 2118041"/>
              <a:gd name="connsiteY3" fmla="*/ 169067 h 4617402"/>
              <a:gd name="connsiteX4" fmla="*/ 205651 w 2118041"/>
              <a:gd name="connsiteY4" fmla="*/ 285748 h 4617402"/>
              <a:gd name="connsiteX5" fmla="*/ 184219 w 2118041"/>
              <a:gd name="connsiteY5" fmla="*/ 390523 h 4617402"/>
              <a:gd name="connsiteX6" fmla="*/ 129452 w 2118041"/>
              <a:gd name="connsiteY6" fmla="*/ 492917 h 4617402"/>
              <a:gd name="connsiteX7" fmla="*/ 48488 w 2118041"/>
              <a:gd name="connsiteY7" fmla="*/ 557212 h 4617402"/>
              <a:gd name="connsiteX8" fmla="*/ 953427 w 2118041"/>
              <a:gd name="connsiteY8" fmla="*/ 1588459 h 4617402"/>
              <a:gd name="connsiteX9" fmla="*/ 1289184 w 2118041"/>
              <a:gd name="connsiteY9" fmla="*/ 1783721 h 4617402"/>
              <a:gd name="connsiteX10" fmla="*/ 1498733 w 2118041"/>
              <a:gd name="connsiteY10" fmla="*/ 1933740 h 4617402"/>
              <a:gd name="connsiteX11" fmla="*/ 1601126 w 2118041"/>
              <a:gd name="connsiteY11" fmla="*/ 2017082 h 4617402"/>
              <a:gd name="connsiteX12" fmla="*/ 1651132 w 2118041"/>
              <a:gd name="connsiteY12" fmla="*/ 2107570 h 4617402"/>
              <a:gd name="connsiteX13" fmla="*/ 1667802 w 2118041"/>
              <a:gd name="connsiteY13" fmla="*/ 2207584 h 4617402"/>
              <a:gd name="connsiteX14" fmla="*/ 1648749 w 2118041"/>
              <a:gd name="connsiteY14" fmla="*/ 2321883 h 4617402"/>
              <a:gd name="connsiteX15" fmla="*/ 1760669 w 2118041"/>
              <a:gd name="connsiteY15" fmla="*/ 2195675 h 4617402"/>
              <a:gd name="connsiteX16" fmla="*/ 1824960 w 2118041"/>
              <a:gd name="connsiteY16" fmla="*/ 2129000 h 4617402"/>
              <a:gd name="connsiteX17" fmla="*/ 1884494 w 2118041"/>
              <a:gd name="connsiteY17" fmla="*/ 2069468 h 4617402"/>
              <a:gd name="connsiteX18" fmla="*/ 1941642 w 2118041"/>
              <a:gd name="connsiteY18" fmla="*/ 2048040 h 4617402"/>
              <a:gd name="connsiteX19" fmla="*/ 2024985 w 2118041"/>
              <a:gd name="connsiteY19" fmla="*/ 2052801 h 4617402"/>
              <a:gd name="connsiteX20" fmla="*/ 2101185 w 2118041"/>
              <a:gd name="connsiteY20" fmla="*/ 2126621 h 4617402"/>
              <a:gd name="connsiteX21" fmla="*/ 2117854 w 2118041"/>
              <a:gd name="connsiteY21" fmla="*/ 2276639 h 4617402"/>
              <a:gd name="connsiteX22" fmla="*/ 2091660 w 2118041"/>
              <a:gd name="connsiteY22" fmla="*/ 2479044 h 4617402"/>
              <a:gd name="connsiteX23" fmla="*/ 2013080 w 2118041"/>
              <a:gd name="connsiteY23" fmla="*/ 2748125 h 4617402"/>
              <a:gd name="connsiteX24" fmla="*/ 1829723 w 2118041"/>
              <a:gd name="connsiteY24" fmla="*/ 3195801 h 4617402"/>
              <a:gd name="connsiteX25" fmla="*/ 1660654 w 2118041"/>
              <a:gd name="connsiteY25" fmla="*/ 3517268 h 4617402"/>
              <a:gd name="connsiteX26" fmla="*/ 1520161 w 2118041"/>
              <a:gd name="connsiteY26" fmla="*/ 3817305 h 4617402"/>
              <a:gd name="connsiteX27" fmla="*/ 1451105 w 2118041"/>
              <a:gd name="connsiteY27" fmla="*/ 4017331 h 4617402"/>
              <a:gd name="connsiteX28" fmla="*/ 1410624 w 2118041"/>
              <a:gd name="connsiteY28" fmla="*/ 4231641 h 4617402"/>
              <a:gd name="connsiteX29" fmla="*/ 1405861 w 2118041"/>
              <a:gd name="connsiteY29" fmla="*/ 4460240 h 4617402"/>
              <a:gd name="connsiteX30" fmla="*/ 1417767 w 2118041"/>
              <a:gd name="connsiteY30" fmla="*/ 4617402 h 4617402"/>
              <a:gd name="connsiteX0" fmla="*/ 160644 w 2142091"/>
              <a:gd name="connsiteY0" fmla="*/ 0 h 4617402"/>
              <a:gd name="connsiteX1" fmla="*/ 189221 w 2142091"/>
              <a:gd name="connsiteY1" fmla="*/ 50004 h 4617402"/>
              <a:gd name="connsiteX2" fmla="*/ 208271 w 2142091"/>
              <a:gd name="connsiteY2" fmla="*/ 100009 h 4617402"/>
              <a:gd name="connsiteX3" fmla="*/ 224939 w 2142091"/>
              <a:gd name="connsiteY3" fmla="*/ 169067 h 4617402"/>
              <a:gd name="connsiteX4" fmla="*/ 229701 w 2142091"/>
              <a:gd name="connsiteY4" fmla="*/ 285748 h 4617402"/>
              <a:gd name="connsiteX5" fmla="*/ 208269 w 2142091"/>
              <a:gd name="connsiteY5" fmla="*/ 390523 h 4617402"/>
              <a:gd name="connsiteX6" fmla="*/ 153502 w 2142091"/>
              <a:gd name="connsiteY6" fmla="*/ 492917 h 4617402"/>
              <a:gd name="connsiteX7" fmla="*/ 72538 w 2142091"/>
              <a:gd name="connsiteY7" fmla="*/ 557212 h 4617402"/>
              <a:gd name="connsiteX8" fmla="*/ 1313234 w 2142091"/>
              <a:gd name="connsiteY8" fmla="*/ 1783721 h 4617402"/>
              <a:gd name="connsiteX9" fmla="*/ 1522783 w 2142091"/>
              <a:gd name="connsiteY9" fmla="*/ 1933740 h 4617402"/>
              <a:gd name="connsiteX10" fmla="*/ 1625176 w 2142091"/>
              <a:gd name="connsiteY10" fmla="*/ 2017082 h 4617402"/>
              <a:gd name="connsiteX11" fmla="*/ 1675182 w 2142091"/>
              <a:gd name="connsiteY11" fmla="*/ 2107570 h 4617402"/>
              <a:gd name="connsiteX12" fmla="*/ 1691852 w 2142091"/>
              <a:gd name="connsiteY12" fmla="*/ 2207584 h 4617402"/>
              <a:gd name="connsiteX13" fmla="*/ 1672799 w 2142091"/>
              <a:gd name="connsiteY13" fmla="*/ 2321883 h 4617402"/>
              <a:gd name="connsiteX14" fmla="*/ 1784719 w 2142091"/>
              <a:gd name="connsiteY14" fmla="*/ 2195675 h 4617402"/>
              <a:gd name="connsiteX15" fmla="*/ 1849010 w 2142091"/>
              <a:gd name="connsiteY15" fmla="*/ 2129000 h 4617402"/>
              <a:gd name="connsiteX16" fmla="*/ 1908544 w 2142091"/>
              <a:gd name="connsiteY16" fmla="*/ 2069468 h 4617402"/>
              <a:gd name="connsiteX17" fmla="*/ 1965692 w 2142091"/>
              <a:gd name="connsiteY17" fmla="*/ 2048040 h 4617402"/>
              <a:gd name="connsiteX18" fmla="*/ 2049035 w 2142091"/>
              <a:gd name="connsiteY18" fmla="*/ 2052801 h 4617402"/>
              <a:gd name="connsiteX19" fmla="*/ 2125235 w 2142091"/>
              <a:gd name="connsiteY19" fmla="*/ 2126621 h 4617402"/>
              <a:gd name="connsiteX20" fmla="*/ 2141904 w 2142091"/>
              <a:gd name="connsiteY20" fmla="*/ 2276639 h 4617402"/>
              <a:gd name="connsiteX21" fmla="*/ 2115710 w 2142091"/>
              <a:gd name="connsiteY21" fmla="*/ 2479044 h 4617402"/>
              <a:gd name="connsiteX22" fmla="*/ 2037130 w 2142091"/>
              <a:gd name="connsiteY22" fmla="*/ 2748125 h 4617402"/>
              <a:gd name="connsiteX23" fmla="*/ 1853773 w 2142091"/>
              <a:gd name="connsiteY23" fmla="*/ 3195801 h 4617402"/>
              <a:gd name="connsiteX24" fmla="*/ 1684704 w 2142091"/>
              <a:gd name="connsiteY24" fmla="*/ 3517268 h 4617402"/>
              <a:gd name="connsiteX25" fmla="*/ 1544211 w 2142091"/>
              <a:gd name="connsiteY25" fmla="*/ 3817305 h 4617402"/>
              <a:gd name="connsiteX26" fmla="*/ 1475155 w 2142091"/>
              <a:gd name="connsiteY26" fmla="*/ 4017331 h 4617402"/>
              <a:gd name="connsiteX27" fmla="*/ 1434674 w 2142091"/>
              <a:gd name="connsiteY27" fmla="*/ 4231641 h 4617402"/>
              <a:gd name="connsiteX28" fmla="*/ 1429911 w 2142091"/>
              <a:gd name="connsiteY28" fmla="*/ 4460240 h 4617402"/>
              <a:gd name="connsiteX29" fmla="*/ 1441817 w 2142091"/>
              <a:gd name="connsiteY29" fmla="*/ 4617402 h 4617402"/>
              <a:gd name="connsiteX0" fmla="*/ 175828 w 2157275"/>
              <a:gd name="connsiteY0" fmla="*/ 0 h 4617402"/>
              <a:gd name="connsiteX1" fmla="*/ 204405 w 2157275"/>
              <a:gd name="connsiteY1" fmla="*/ 50004 h 4617402"/>
              <a:gd name="connsiteX2" fmla="*/ 223455 w 2157275"/>
              <a:gd name="connsiteY2" fmla="*/ 100009 h 4617402"/>
              <a:gd name="connsiteX3" fmla="*/ 240123 w 2157275"/>
              <a:gd name="connsiteY3" fmla="*/ 169067 h 4617402"/>
              <a:gd name="connsiteX4" fmla="*/ 244885 w 2157275"/>
              <a:gd name="connsiteY4" fmla="*/ 285748 h 4617402"/>
              <a:gd name="connsiteX5" fmla="*/ 223453 w 2157275"/>
              <a:gd name="connsiteY5" fmla="*/ 390523 h 4617402"/>
              <a:gd name="connsiteX6" fmla="*/ 168686 w 2157275"/>
              <a:gd name="connsiteY6" fmla="*/ 492917 h 4617402"/>
              <a:gd name="connsiteX7" fmla="*/ 87722 w 2157275"/>
              <a:gd name="connsiteY7" fmla="*/ 557212 h 4617402"/>
              <a:gd name="connsiteX8" fmla="*/ 1537967 w 2157275"/>
              <a:gd name="connsiteY8" fmla="*/ 1933740 h 4617402"/>
              <a:gd name="connsiteX9" fmla="*/ 1640360 w 2157275"/>
              <a:gd name="connsiteY9" fmla="*/ 2017082 h 4617402"/>
              <a:gd name="connsiteX10" fmla="*/ 1690366 w 2157275"/>
              <a:gd name="connsiteY10" fmla="*/ 2107570 h 4617402"/>
              <a:gd name="connsiteX11" fmla="*/ 1707036 w 2157275"/>
              <a:gd name="connsiteY11" fmla="*/ 2207584 h 4617402"/>
              <a:gd name="connsiteX12" fmla="*/ 1687983 w 2157275"/>
              <a:gd name="connsiteY12" fmla="*/ 2321883 h 4617402"/>
              <a:gd name="connsiteX13" fmla="*/ 1799903 w 2157275"/>
              <a:gd name="connsiteY13" fmla="*/ 2195675 h 4617402"/>
              <a:gd name="connsiteX14" fmla="*/ 1864194 w 2157275"/>
              <a:gd name="connsiteY14" fmla="*/ 2129000 h 4617402"/>
              <a:gd name="connsiteX15" fmla="*/ 1923728 w 2157275"/>
              <a:gd name="connsiteY15" fmla="*/ 2069468 h 4617402"/>
              <a:gd name="connsiteX16" fmla="*/ 1980876 w 2157275"/>
              <a:gd name="connsiteY16" fmla="*/ 2048040 h 4617402"/>
              <a:gd name="connsiteX17" fmla="*/ 2064219 w 2157275"/>
              <a:gd name="connsiteY17" fmla="*/ 2052801 h 4617402"/>
              <a:gd name="connsiteX18" fmla="*/ 2140419 w 2157275"/>
              <a:gd name="connsiteY18" fmla="*/ 2126621 h 4617402"/>
              <a:gd name="connsiteX19" fmla="*/ 2157088 w 2157275"/>
              <a:gd name="connsiteY19" fmla="*/ 2276639 h 4617402"/>
              <a:gd name="connsiteX20" fmla="*/ 2130894 w 2157275"/>
              <a:gd name="connsiteY20" fmla="*/ 2479044 h 4617402"/>
              <a:gd name="connsiteX21" fmla="*/ 2052314 w 2157275"/>
              <a:gd name="connsiteY21" fmla="*/ 2748125 h 4617402"/>
              <a:gd name="connsiteX22" fmla="*/ 1868957 w 2157275"/>
              <a:gd name="connsiteY22" fmla="*/ 3195801 h 4617402"/>
              <a:gd name="connsiteX23" fmla="*/ 1699888 w 2157275"/>
              <a:gd name="connsiteY23" fmla="*/ 3517268 h 4617402"/>
              <a:gd name="connsiteX24" fmla="*/ 1559395 w 2157275"/>
              <a:gd name="connsiteY24" fmla="*/ 3817305 h 4617402"/>
              <a:gd name="connsiteX25" fmla="*/ 1490339 w 2157275"/>
              <a:gd name="connsiteY25" fmla="*/ 4017331 h 4617402"/>
              <a:gd name="connsiteX26" fmla="*/ 1449858 w 2157275"/>
              <a:gd name="connsiteY26" fmla="*/ 4231641 h 4617402"/>
              <a:gd name="connsiteX27" fmla="*/ 1445095 w 2157275"/>
              <a:gd name="connsiteY27" fmla="*/ 4460240 h 4617402"/>
              <a:gd name="connsiteX28" fmla="*/ 1457001 w 2157275"/>
              <a:gd name="connsiteY28" fmla="*/ 4617402 h 4617402"/>
              <a:gd name="connsiteX0" fmla="*/ 183277 w 2164724"/>
              <a:gd name="connsiteY0" fmla="*/ 0 h 4617402"/>
              <a:gd name="connsiteX1" fmla="*/ 211854 w 2164724"/>
              <a:gd name="connsiteY1" fmla="*/ 50004 h 4617402"/>
              <a:gd name="connsiteX2" fmla="*/ 230904 w 2164724"/>
              <a:gd name="connsiteY2" fmla="*/ 100009 h 4617402"/>
              <a:gd name="connsiteX3" fmla="*/ 247572 w 2164724"/>
              <a:gd name="connsiteY3" fmla="*/ 169067 h 4617402"/>
              <a:gd name="connsiteX4" fmla="*/ 252334 w 2164724"/>
              <a:gd name="connsiteY4" fmla="*/ 285748 h 4617402"/>
              <a:gd name="connsiteX5" fmla="*/ 230902 w 2164724"/>
              <a:gd name="connsiteY5" fmla="*/ 390523 h 4617402"/>
              <a:gd name="connsiteX6" fmla="*/ 176135 w 2164724"/>
              <a:gd name="connsiteY6" fmla="*/ 492917 h 4617402"/>
              <a:gd name="connsiteX7" fmla="*/ 95171 w 2164724"/>
              <a:gd name="connsiteY7" fmla="*/ 557212 h 4617402"/>
              <a:gd name="connsiteX8" fmla="*/ 1647809 w 2164724"/>
              <a:gd name="connsiteY8" fmla="*/ 2017082 h 4617402"/>
              <a:gd name="connsiteX9" fmla="*/ 1697815 w 2164724"/>
              <a:gd name="connsiteY9" fmla="*/ 2107570 h 4617402"/>
              <a:gd name="connsiteX10" fmla="*/ 1714485 w 2164724"/>
              <a:gd name="connsiteY10" fmla="*/ 2207584 h 4617402"/>
              <a:gd name="connsiteX11" fmla="*/ 1695432 w 2164724"/>
              <a:gd name="connsiteY11" fmla="*/ 2321883 h 4617402"/>
              <a:gd name="connsiteX12" fmla="*/ 1807352 w 2164724"/>
              <a:gd name="connsiteY12" fmla="*/ 2195675 h 4617402"/>
              <a:gd name="connsiteX13" fmla="*/ 1871643 w 2164724"/>
              <a:gd name="connsiteY13" fmla="*/ 2129000 h 4617402"/>
              <a:gd name="connsiteX14" fmla="*/ 1931177 w 2164724"/>
              <a:gd name="connsiteY14" fmla="*/ 2069468 h 4617402"/>
              <a:gd name="connsiteX15" fmla="*/ 1988325 w 2164724"/>
              <a:gd name="connsiteY15" fmla="*/ 2048040 h 4617402"/>
              <a:gd name="connsiteX16" fmla="*/ 2071668 w 2164724"/>
              <a:gd name="connsiteY16" fmla="*/ 2052801 h 4617402"/>
              <a:gd name="connsiteX17" fmla="*/ 2147868 w 2164724"/>
              <a:gd name="connsiteY17" fmla="*/ 2126621 h 4617402"/>
              <a:gd name="connsiteX18" fmla="*/ 2164537 w 2164724"/>
              <a:gd name="connsiteY18" fmla="*/ 2276639 h 4617402"/>
              <a:gd name="connsiteX19" fmla="*/ 2138343 w 2164724"/>
              <a:gd name="connsiteY19" fmla="*/ 2479044 h 4617402"/>
              <a:gd name="connsiteX20" fmla="*/ 2059763 w 2164724"/>
              <a:gd name="connsiteY20" fmla="*/ 2748125 h 4617402"/>
              <a:gd name="connsiteX21" fmla="*/ 1876406 w 2164724"/>
              <a:gd name="connsiteY21" fmla="*/ 3195801 h 4617402"/>
              <a:gd name="connsiteX22" fmla="*/ 1707337 w 2164724"/>
              <a:gd name="connsiteY22" fmla="*/ 3517268 h 4617402"/>
              <a:gd name="connsiteX23" fmla="*/ 1566844 w 2164724"/>
              <a:gd name="connsiteY23" fmla="*/ 3817305 h 4617402"/>
              <a:gd name="connsiteX24" fmla="*/ 1497788 w 2164724"/>
              <a:gd name="connsiteY24" fmla="*/ 4017331 h 4617402"/>
              <a:gd name="connsiteX25" fmla="*/ 1457307 w 2164724"/>
              <a:gd name="connsiteY25" fmla="*/ 4231641 h 4617402"/>
              <a:gd name="connsiteX26" fmla="*/ 1452544 w 2164724"/>
              <a:gd name="connsiteY26" fmla="*/ 4460240 h 4617402"/>
              <a:gd name="connsiteX27" fmla="*/ 1464450 w 2164724"/>
              <a:gd name="connsiteY27" fmla="*/ 4617402 h 4617402"/>
              <a:gd name="connsiteX0" fmla="*/ 186921 w 2168368"/>
              <a:gd name="connsiteY0" fmla="*/ 0 h 4617402"/>
              <a:gd name="connsiteX1" fmla="*/ 215498 w 2168368"/>
              <a:gd name="connsiteY1" fmla="*/ 50004 h 4617402"/>
              <a:gd name="connsiteX2" fmla="*/ 234548 w 2168368"/>
              <a:gd name="connsiteY2" fmla="*/ 100009 h 4617402"/>
              <a:gd name="connsiteX3" fmla="*/ 251216 w 2168368"/>
              <a:gd name="connsiteY3" fmla="*/ 169067 h 4617402"/>
              <a:gd name="connsiteX4" fmla="*/ 255978 w 2168368"/>
              <a:gd name="connsiteY4" fmla="*/ 285748 h 4617402"/>
              <a:gd name="connsiteX5" fmla="*/ 234546 w 2168368"/>
              <a:gd name="connsiteY5" fmla="*/ 390523 h 4617402"/>
              <a:gd name="connsiteX6" fmla="*/ 179779 w 2168368"/>
              <a:gd name="connsiteY6" fmla="*/ 492917 h 4617402"/>
              <a:gd name="connsiteX7" fmla="*/ 98815 w 2168368"/>
              <a:gd name="connsiteY7" fmla="*/ 557212 h 4617402"/>
              <a:gd name="connsiteX8" fmla="*/ 1701459 w 2168368"/>
              <a:gd name="connsiteY8" fmla="*/ 2107570 h 4617402"/>
              <a:gd name="connsiteX9" fmla="*/ 1718129 w 2168368"/>
              <a:gd name="connsiteY9" fmla="*/ 2207584 h 4617402"/>
              <a:gd name="connsiteX10" fmla="*/ 1699076 w 2168368"/>
              <a:gd name="connsiteY10" fmla="*/ 2321883 h 4617402"/>
              <a:gd name="connsiteX11" fmla="*/ 1810996 w 2168368"/>
              <a:gd name="connsiteY11" fmla="*/ 2195675 h 4617402"/>
              <a:gd name="connsiteX12" fmla="*/ 1875287 w 2168368"/>
              <a:gd name="connsiteY12" fmla="*/ 2129000 h 4617402"/>
              <a:gd name="connsiteX13" fmla="*/ 1934821 w 2168368"/>
              <a:gd name="connsiteY13" fmla="*/ 2069468 h 4617402"/>
              <a:gd name="connsiteX14" fmla="*/ 1991969 w 2168368"/>
              <a:gd name="connsiteY14" fmla="*/ 2048040 h 4617402"/>
              <a:gd name="connsiteX15" fmla="*/ 2075312 w 2168368"/>
              <a:gd name="connsiteY15" fmla="*/ 2052801 h 4617402"/>
              <a:gd name="connsiteX16" fmla="*/ 2151512 w 2168368"/>
              <a:gd name="connsiteY16" fmla="*/ 2126621 h 4617402"/>
              <a:gd name="connsiteX17" fmla="*/ 2168181 w 2168368"/>
              <a:gd name="connsiteY17" fmla="*/ 2276639 h 4617402"/>
              <a:gd name="connsiteX18" fmla="*/ 2141987 w 2168368"/>
              <a:gd name="connsiteY18" fmla="*/ 2479044 h 4617402"/>
              <a:gd name="connsiteX19" fmla="*/ 2063407 w 2168368"/>
              <a:gd name="connsiteY19" fmla="*/ 2748125 h 4617402"/>
              <a:gd name="connsiteX20" fmla="*/ 1880050 w 2168368"/>
              <a:gd name="connsiteY20" fmla="*/ 3195801 h 4617402"/>
              <a:gd name="connsiteX21" fmla="*/ 1710981 w 2168368"/>
              <a:gd name="connsiteY21" fmla="*/ 3517268 h 4617402"/>
              <a:gd name="connsiteX22" fmla="*/ 1570488 w 2168368"/>
              <a:gd name="connsiteY22" fmla="*/ 3817305 h 4617402"/>
              <a:gd name="connsiteX23" fmla="*/ 1501432 w 2168368"/>
              <a:gd name="connsiteY23" fmla="*/ 4017331 h 4617402"/>
              <a:gd name="connsiteX24" fmla="*/ 1460951 w 2168368"/>
              <a:gd name="connsiteY24" fmla="*/ 4231641 h 4617402"/>
              <a:gd name="connsiteX25" fmla="*/ 1456188 w 2168368"/>
              <a:gd name="connsiteY25" fmla="*/ 4460240 h 4617402"/>
              <a:gd name="connsiteX26" fmla="*/ 1468094 w 2168368"/>
              <a:gd name="connsiteY26" fmla="*/ 4617402 h 4617402"/>
              <a:gd name="connsiteX0" fmla="*/ 188137 w 2169584"/>
              <a:gd name="connsiteY0" fmla="*/ 0 h 4617402"/>
              <a:gd name="connsiteX1" fmla="*/ 216714 w 2169584"/>
              <a:gd name="connsiteY1" fmla="*/ 50004 h 4617402"/>
              <a:gd name="connsiteX2" fmla="*/ 235764 w 2169584"/>
              <a:gd name="connsiteY2" fmla="*/ 100009 h 4617402"/>
              <a:gd name="connsiteX3" fmla="*/ 252432 w 2169584"/>
              <a:gd name="connsiteY3" fmla="*/ 169067 h 4617402"/>
              <a:gd name="connsiteX4" fmla="*/ 257194 w 2169584"/>
              <a:gd name="connsiteY4" fmla="*/ 285748 h 4617402"/>
              <a:gd name="connsiteX5" fmla="*/ 235762 w 2169584"/>
              <a:gd name="connsiteY5" fmla="*/ 390523 h 4617402"/>
              <a:gd name="connsiteX6" fmla="*/ 180995 w 2169584"/>
              <a:gd name="connsiteY6" fmla="*/ 492917 h 4617402"/>
              <a:gd name="connsiteX7" fmla="*/ 100031 w 2169584"/>
              <a:gd name="connsiteY7" fmla="*/ 557212 h 4617402"/>
              <a:gd name="connsiteX8" fmla="*/ 1719345 w 2169584"/>
              <a:gd name="connsiteY8" fmla="*/ 2207584 h 4617402"/>
              <a:gd name="connsiteX9" fmla="*/ 1700292 w 2169584"/>
              <a:gd name="connsiteY9" fmla="*/ 2321883 h 4617402"/>
              <a:gd name="connsiteX10" fmla="*/ 1812212 w 2169584"/>
              <a:gd name="connsiteY10" fmla="*/ 2195675 h 4617402"/>
              <a:gd name="connsiteX11" fmla="*/ 1876503 w 2169584"/>
              <a:gd name="connsiteY11" fmla="*/ 2129000 h 4617402"/>
              <a:gd name="connsiteX12" fmla="*/ 1936037 w 2169584"/>
              <a:gd name="connsiteY12" fmla="*/ 2069468 h 4617402"/>
              <a:gd name="connsiteX13" fmla="*/ 1993185 w 2169584"/>
              <a:gd name="connsiteY13" fmla="*/ 2048040 h 4617402"/>
              <a:gd name="connsiteX14" fmla="*/ 2076528 w 2169584"/>
              <a:gd name="connsiteY14" fmla="*/ 2052801 h 4617402"/>
              <a:gd name="connsiteX15" fmla="*/ 2152728 w 2169584"/>
              <a:gd name="connsiteY15" fmla="*/ 2126621 h 4617402"/>
              <a:gd name="connsiteX16" fmla="*/ 2169397 w 2169584"/>
              <a:gd name="connsiteY16" fmla="*/ 2276639 h 4617402"/>
              <a:gd name="connsiteX17" fmla="*/ 2143203 w 2169584"/>
              <a:gd name="connsiteY17" fmla="*/ 2479044 h 4617402"/>
              <a:gd name="connsiteX18" fmla="*/ 2064623 w 2169584"/>
              <a:gd name="connsiteY18" fmla="*/ 2748125 h 4617402"/>
              <a:gd name="connsiteX19" fmla="*/ 1881266 w 2169584"/>
              <a:gd name="connsiteY19" fmla="*/ 3195801 h 4617402"/>
              <a:gd name="connsiteX20" fmla="*/ 1712197 w 2169584"/>
              <a:gd name="connsiteY20" fmla="*/ 3517268 h 4617402"/>
              <a:gd name="connsiteX21" fmla="*/ 1571704 w 2169584"/>
              <a:gd name="connsiteY21" fmla="*/ 3817305 h 4617402"/>
              <a:gd name="connsiteX22" fmla="*/ 1502648 w 2169584"/>
              <a:gd name="connsiteY22" fmla="*/ 4017331 h 4617402"/>
              <a:gd name="connsiteX23" fmla="*/ 1462167 w 2169584"/>
              <a:gd name="connsiteY23" fmla="*/ 4231641 h 4617402"/>
              <a:gd name="connsiteX24" fmla="*/ 1457404 w 2169584"/>
              <a:gd name="connsiteY24" fmla="*/ 4460240 h 4617402"/>
              <a:gd name="connsiteX25" fmla="*/ 1469310 w 2169584"/>
              <a:gd name="connsiteY25" fmla="*/ 4617402 h 4617402"/>
              <a:gd name="connsiteX0" fmla="*/ 186748 w 2168195"/>
              <a:gd name="connsiteY0" fmla="*/ 0 h 4617402"/>
              <a:gd name="connsiteX1" fmla="*/ 215325 w 2168195"/>
              <a:gd name="connsiteY1" fmla="*/ 50004 h 4617402"/>
              <a:gd name="connsiteX2" fmla="*/ 234375 w 2168195"/>
              <a:gd name="connsiteY2" fmla="*/ 100009 h 4617402"/>
              <a:gd name="connsiteX3" fmla="*/ 251043 w 2168195"/>
              <a:gd name="connsiteY3" fmla="*/ 169067 h 4617402"/>
              <a:gd name="connsiteX4" fmla="*/ 255805 w 2168195"/>
              <a:gd name="connsiteY4" fmla="*/ 285748 h 4617402"/>
              <a:gd name="connsiteX5" fmla="*/ 234373 w 2168195"/>
              <a:gd name="connsiteY5" fmla="*/ 390523 h 4617402"/>
              <a:gd name="connsiteX6" fmla="*/ 179606 w 2168195"/>
              <a:gd name="connsiteY6" fmla="*/ 492917 h 4617402"/>
              <a:gd name="connsiteX7" fmla="*/ 98642 w 2168195"/>
              <a:gd name="connsiteY7" fmla="*/ 557212 h 4617402"/>
              <a:gd name="connsiteX8" fmla="*/ 1698903 w 2168195"/>
              <a:gd name="connsiteY8" fmla="*/ 2321883 h 4617402"/>
              <a:gd name="connsiteX9" fmla="*/ 1810823 w 2168195"/>
              <a:gd name="connsiteY9" fmla="*/ 2195675 h 4617402"/>
              <a:gd name="connsiteX10" fmla="*/ 1875114 w 2168195"/>
              <a:gd name="connsiteY10" fmla="*/ 2129000 h 4617402"/>
              <a:gd name="connsiteX11" fmla="*/ 1934648 w 2168195"/>
              <a:gd name="connsiteY11" fmla="*/ 2069468 h 4617402"/>
              <a:gd name="connsiteX12" fmla="*/ 1991796 w 2168195"/>
              <a:gd name="connsiteY12" fmla="*/ 2048040 h 4617402"/>
              <a:gd name="connsiteX13" fmla="*/ 2075139 w 2168195"/>
              <a:gd name="connsiteY13" fmla="*/ 2052801 h 4617402"/>
              <a:gd name="connsiteX14" fmla="*/ 2151339 w 2168195"/>
              <a:gd name="connsiteY14" fmla="*/ 2126621 h 4617402"/>
              <a:gd name="connsiteX15" fmla="*/ 2168008 w 2168195"/>
              <a:gd name="connsiteY15" fmla="*/ 2276639 h 4617402"/>
              <a:gd name="connsiteX16" fmla="*/ 2141814 w 2168195"/>
              <a:gd name="connsiteY16" fmla="*/ 2479044 h 4617402"/>
              <a:gd name="connsiteX17" fmla="*/ 2063234 w 2168195"/>
              <a:gd name="connsiteY17" fmla="*/ 2748125 h 4617402"/>
              <a:gd name="connsiteX18" fmla="*/ 1879877 w 2168195"/>
              <a:gd name="connsiteY18" fmla="*/ 3195801 h 4617402"/>
              <a:gd name="connsiteX19" fmla="*/ 1710808 w 2168195"/>
              <a:gd name="connsiteY19" fmla="*/ 3517268 h 4617402"/>
              <a:gd name="connsiteX20" fmla="*/ 1570315 w 2168195"/>
              <a:gd name="connsiteY20" fmla="*/ 3817305 h 4617402"/>
              <a:gd name="connsiteX21" fmla="*/ 1501259 w 2168195"/>
              <a:gd name="connsiteY21" fmla="*/ 4017331 h 4617402"/>
              <a:gd name="connsiteX22" fmla="*/ 1460778 w 2168195"/>
              <a:gd name="connsiteY22" fmla="*/ 4231641 h 4617402"/>
              <a:gd name="connsiteX23" fmla="*/ 1456015 w 2168195"/>
              <a:gd name="connsiteY23" fmla="*/ 4460240 h 4617402"/>
              <a:gd name="connsiteX24" fmla="*/ 1467921 w 2168195"/>
              <a:gd name="connsiteY24" fmla="*/ 4617402 h 4617402"/>
              <a:gd name="connsiteX0" fmla="*/ 194915 w 2176362"/>
              <a:gd name="connsiteY0" fmla="*/ 0 h 4617402"/>
              <a:gd name="connsiteX1" fmla="*/ 223492 w 2176362"/>
              <a:gd name="connsiteY1" fmla="*/ 50004 h 4617402"/>
              <a:gd name="connsiteX2" fmla="*/ 242542 w 2176362"/>
              <a:gd name="connsiteY2" fmla="*/ 100009 h 4617402"/>
              <a:gd name="connsiteX3" fmla="*/ 259210 w 2176362"/>
              <a:gd name="connsiteY3" fmla="*/ 169067 h 4617402"/>
              <a:gd name="connsiteX4" fmla="*/ 263972 w 2176362"/>
              <a:gd name="connsiteY4" fmla="*/ 285748 h 4617402"/>
              <a:gd name="connsiteX5" fmla="*/ 242540 w 2176362"/>
              <a:gd name="connsiteY5" fmla="*/ 390523 h 4617402"/>
              <a:gd name="connsiteX6" fmla="*/ 187773 w 2176362"/>
              <a:gd name="connsiteY6" fmla="*/ 492917 h 4617402"/>
              <a:gd name="connsiteX7" fmla="*/ 106809 w 2176362"/>
              <a:gd name="connsiteY7" fmla="*/ 557212 h 4617402"/>
              <a:gd name="connsiteX8" fmla="*/ 1818990 w 2176362"/>
              <a:gd name="connsiteY8" fmla="*/ 2195675 h 4617402"/>
              <a:gd name="connsiteX9" fmla="*/ 1883281 w 2176362"/>
              <a:gd name="connsiteY9" fmla="*/ 2129000 h 4617402"/>
              <a:gd name="connsiteX10" fmla="*/ 1942815 w 2176362"/>
              <a:gd name="connsiteY10" fmla="*/ 2069468 h 4617402"/>
              <a:gd name="connsiteX11" fmla="*/ 1999963 w 2176362"/>
              <a:gd name="connsiteY11" fmla="*/ 2048040 h 4617402"/>
              <a:gd name="connsiteX12" fmla="*/ 2083306 w 2176362"/>
              <a:gd name="connsiteY12" fmla="*/ 2052801 h 4617402"/>
              <a:gd name="connsiteX13" fmla="*/ 2159506 w 2176362"/>
              <a:gd name="connsiteY13" fmla="*/ 2126621 h 4617402"/>
              <a:gd name="connsiteX14" fmla="*/ 2176175 w 2176362"/>
              <a:gd name="connsiteY14" fmla="*/ 2276639 h 4617402"/>
              <a:gd name="connsiteX15" fmla="*/ 2149981 w 2176362"/>
              <a:gd name="connsiteY15" fmla="*/ 2479044 h 4617402"/>
              <a:gd name="connsiteX16" fmla="*/ 2071401 w 2176362"/>
              <a:gd name="connsiteY16" fmla="*/ 2748125 h 4617402"/>
              <a:gd name="connsiteX17" fmla="*/ 1888044 w 2176362"/>
              <a:gd name="connsiteY17" fmla="*/ 3195801 h 4617402"/>
              <a:gd name="connsiteX18" fmla="*/ 1718975 w 2176362"/>
              <a:gd name="connsiteY18" fmla="*/ 3517268 h 4617402"/>
              <a:gd name="connsiteX19" fmla="*/ 1578482 w 2176362"/>
              <a:gd name="connsiteY19" fmla="*/ 3817305 h 4617402"/>
              <a:gd name="connsiteX20" fmla="*/ 1509426 w 2176362"/>
              <a:gd name="connsiteY20" fmla="*/ 4017331 h 4617402"/>
              <a:gd name="connsiteX21" fmla="*/ 1468945 w 2176362"/>
              <a:gd name="connsiteY21" fmla="*/ 4231641 h 4617402"/>
              <a:gd name="connsiteX22" fmla="*/ 1464182 w 2176362"/>
              <a:gd name="connsiteY22" fmla="*/ 4460240 h 4617402"/>
              <a:gd name="connsiteX23" fmla="*/ 1476088 w 2176362"/>
              <a:gd name="connsiteY23" fmla="*/ 4617402 h 4617402"/>
              <a:gd name="connsiteX0" fmla="*/ 199612 w 2181059"/>
              <a:gd name="connsiteY0" fmla="*/ 0 h 4617402"/>
              <a:gd name="connsiteX1" fmla="*/ 228189 w 2181059"/>
              <a:gd name="connsiteY1" fmla="*/ 50004 h 4617402"/>
              <a:gd name="connsiteX2" fmla="*/ 247239 w 2181059"/>
              <a:gd name="connsiteY2" fmla="*/ 100009 h 4617402"/>
              <a:gd name="connsiteX3" fmla="*/ 263907 w 2181059"/>
              <a:gd name="connsiteY3" fmla="*/ 169067 h 4617402"/>
              <a:gd name="connsiteX4" fmla="*/ 268669 w 2181059"/>
              <a:gd name="connsiteY4" fmla="*/ 285748 h 4617402"/>
              <a:gd name="connsiteX5" fmla="*/ 247237 w 2181059"/>
              <a:gd name="connsiteY5" fmla="*/ 390523 h 4617402"/>
              <a:gd name="connsiteX6" fmla="*/ 192470 w 2181059"/>
              <a:gd name="connsiteY6" fmla="*/ 492917 h 4617402"/>
              <a:gd name="connsiteX7" fmla="*/ 111506 w 2181059"/>
              <a:gd name="connsiteY7" fmla="*/ 557212 h 4617402"/>
              <a:gd name="connsiteX8" fmla="*/ 1887978 w 2181059"/>
              <a:gd name="connsiteY8" fmla="*/ 2129000 h 4617402"/>
              <a:gd name="connsiteX9" fmla="*/ 1947512 w 2181059"/>
              <a:gd name="connsiteY9" fmla="*/ 2069468 h 4617402"/>
              <a:gd name="connsiteX10" fmla="*/ 2004660 w 2181059"/>
              <a:gd name="connsiteY10" fmla="*/ 2048040 h 4617402"/>
              <a:gd name="connsiteX11" fmla="*/ 2088003 w 2181059"/>
              <a:gd name="connsiteY11" fmla="*/ 2052801 h 4617402"/>
              <a:gd name="connsiteX12" fmla="*/ 2164203 w 2181059"/>
              <a:gd name="connsiteY12" fmla="*/ 2126621 h 4617402"/>
              <a:gd name="connsiteX13" fmla="*/ 2180872 w 2181059"/>
              <a:gd name="connsiteY13" fmla="*/ 2276639 h 4617402"/>
              <a:gd name="connsiteX14" fmla="*/ 2154678 w 2181059"/>
              <a:gd name="connsiteY14" fmla="*/ 2479044 h 4617402"/>
              <a:gd name="connsiteX15" fmla="*/ 2076098 w 2181059"/>
              <a:gd name="connsiteY15" fmla="*/ 2748125 h 4617402"/>
              <a:gd name="connsiteX16" fmla="*/ 1892741 w 2181059"/>
              <a:gd name="connsiteY16" fmla="*/ 3195801 h 4617402"/>
              <a:gd name="connsiteX17" fmla="*/ 1723672 w 2181059"/>
              <a:gd name="connsiteY17" fmla="*/ 3517268 h 4617402"/>
              <a:gd name="connsiteX18" fmla="*/ 1583179 w 2181059"/>
              <a:gd name="connsiteY18" fmla="*/ 3817305 h 4617402"/>
              <a:gd name="connsiteX19" fmla="*/ 1514123 w 2181059"/>
              <a:gd name="connsiteY19" fmla="*/ 4017331 h 4617402"/>
              <a:gd name="connsiteX20" fmla="*/ 1473642 w 2181059"/>
              <a:gd name="connsiteY20" fmla="*/ 4231641 h 4617402"/>
              <a:gd name="connsiteX21" fmla="*/ 1468879 w 2181059"/>
              <a:gd name="connsiteY21" fmla="*/ 4460240 h 4617402"/>
              <a:gd name="connsiteX22" fmla="*/ 1480785 w 2181059"/>
              <a:gd name="connsiteY22" fmla="*/ 4617402 h 4617402"/>
              <a:gd name="connsiteX0" fmla="*/ 203966 w 2185413"/>
              <a:gd name="connsiteY0" fmla="*/ 0 h 4617402"/>
              <a:gd name="connsiteX1" fmla="*/ 232543 w 2185413"/>
              <a:gd name="connsiteY1" fmla="*/ 50004 h 4617402"/>
              <a:gd name="connsiteX2" fmla="*/ 251593 w 2185413"/>
              <a:gd name="connsiteY2" fmla="*/ 100009 h 4617402"/>
              <a:gd name="connsiteX3" fmla="*/ 268261 w 2185413"/>
              <a:gd name="connsiteY3" fmla="*/ 169067 h 4617402"/>
              <a:gd name="connsiteX4" fmla="*/ 273023 w 2185413"/>
              <a:gd name="connsiteY4" fmla="*/ 285748 h 4617402"/>
              <a:gd name="connsiteX5" fmla="*/ 251591 w 2185413"/>
              <a:gd name="connsiteY5" fmla="*/ 390523 h 4617402"/>
              <a:gd name="connsiteX6" fmla="*/ 196824 w 2185413"/>
              <a:gd name="connsiteY6" fmla="*/ 492917 h 4617402"/>
              <a:gd name="connsiteX7" fmla="*/ 115860 w 2185413"/>
              <a:gd name="connsiteY7" fmla="*/ 557212 h 4617402"/>
              <a:gd name="connsiteX8" fmla="*/ 1951866 w 2185413"/>
              <a:gd name="connsiteY8" fmla="*/ 2069468 h 4617402"/>
              <a:gd name="connsiteX9" fmla="*/ 2009014 w 2185413"/>
              <a:gd name="connsiteY9" fmla="*/ 2048040 h 4617402"/>
              <a:gd name="connsiteX10" fmla="*/ 2092357 w 2185413"/>
              <a:gd name="connsiteY10" fmla="*/ 2052801 h 4617402"/>
              <a:gd name="connsiteX11" fmla="*/ 2168557 w 2185413"/>
              <a:gd name="connsiteY11" fmla="*/ 2126621 h 4617402"/>
              <a:gd name="connsiteX12" fmla="*/ 2185226 w 2185413"/>
              <a:gd name="connsiteY12" fmla="*/ 2276639 h 4617402"/>
              <a:gd name="connsiteX13" fmla="*/ 2159032 w 2185413"/>
              <a:gd name="connsiteY13" fmla="*/ 2479044 h 4617402"/>
              <a:gd name="connsiteX14" fmla="*/ 2080452 w 2185413"/>
              <a:gd name="connsiteY14" fmla="*/ 2748125 h 4617402"/>
              <a:gd name="connsiteX15" fmla="*/ 1897095 w 2185413"/>
              <a:gd name="connsiteY15" fmla="*/ 3195801 h 4617402"/>
              <a:gd name="connsiteX16" fmla="*/ 1728026 w 2185413"/>
              <a:gd name="connsiteY16" fmla="*/ 3517268 h 4617402"/>
              <a:gd name="connsiteX17" fmla="*/ 1587533 w 2185413"/>
              <a:gd name="connsiteY17" fmla="*/ 3817305 h 4617402"/>
              <a:gd name="connsiteX18" fmla="*/ 1518477 w 2185413"/>
              <a:gd name="connsiteY18" fmla="*/ 4017331 h 4617402"/>
              <a:gd name="connsiteX19" fmla="*/ 1477996 w 2185413"/>
              <a:gd name="connsiteY19" fmla="*/ 4231641 h 4617402"/>
              <a:gd name="connsiteX20" fmla="*/ 1473233 w 2185413"/>
              <a:gd name="connsiteY20" fmla="*/ 4460240 h 4617402"/>
              <a:gd name="connsiteX21" fmla="*/ 1485139 w 2185413"/>
              <a:gd name="connsiteY21" fmla="*/ 4617402 h 4617402"/>
              <a:gd name="connsiteX0" fmla="*/ 208149 w 2189596"/>
              <a:gd name="connsiteY0" fmla="*/ 0 h 4617402"/>
              <a:gd name="connsiteX1" fmla="*/ 236726 w 2189596"/>
              <a:gd name="connsiteY1" fmla="*/ 50004 h 4617402"/>
              <a:gd name="connsiteX2" fmla="*/ 255776 w 2189596"/>
              <a:gd name="connsiteY2" fmla="*/ 100009 h 4617402"/>
              <a:gd name="connsiteX3" fmla="*/ 272444 w 2189596"/>
              <a:gd name="connsiteY3" fmla="*/ 169067 h 4617402"/>
              <a:gd name="connsiteX4" fmla="*/ 277206 w 2189596"/>
              <a:gd name="connsiteY4" fmla="*/ 285748 h 4617402"/>
              <a:gd name="connsiteX5" fmla="*/ 255774 w 2189596"/>
              <a:gd name="connsiteY5" fmla="*/ 390523 h 4617402"/>
              <a:gd name="connsiteX6" fmla="*/ 201007 w 2189596"/>
              <a:gd name="connsiteY6" fmla="*/ 492917 h 4617402"/>
              <a:gd name="connsiteX7" fmla="*/ 120043 w 2189596"/>
              <a:gd name="connsiteY7" fmla="*/ 557212 h 4617402"/>
              <a:gd name="connsiteX8" fmla="*/ 2013197 w 2189596"/>
              <a:gd name="connsiteY8" fmla="*/ 2048040 h 4617402"/>
              <a:gd name="connsiteX9" fmla="*/ 2096540 w 2189596"/>
              <a:gd name="connsiteY9" fmla="*/ 2052801 h 4617402"/>
              <a:gd name="connsiteX10" fmla="*/ 2172740 w 2189596"/>
              <a:gd name="connsiteY10" fmla="*/ 2126621 h 4617402"/>
              <a:gd name="connsiteX11" fmla="*/ 2189409 w 2189596"/>
              <a:gd name="connsiteY11" fmla="*/ 2276639 h 4617402"/>
              <a:gd name="connsiteX12" fmla="*/ 2163215 w 2189596"/>
              <a:gd name="connsiteY12" fmla="*/ 2479044 h 4617402"/>
              <a:gd name="connsiteX13" fmla="*/ 2084635 w 2189596"/>
              <a:gd name="connsiteY13" fmla="*/ 2748125 h 4617402"/>
              <a:gd name="connsiteX14" fmla="*/ 1901278 w 2189596"/>
              <a:gd name="connsiteY14" fmla="*/ 3195801 h 4617402"/>
              <a:gd name="connsiteX15" fmla="*/ 1732209 w 2189596"/>
              <a:gd name="connsiteY15" fmla="*/ 3517268 h 4617402"/>
              <a:gd name="connsiteX16" fmla="*/ 1591716 w 2189596"/>
              <a:gd name="connsiteY16" fmla="*/ 3817305 h 4617402"/>
              <a:gd name="connsiteX17" fmla="*/ 1522660 w 2189596"/>
              <a:gd name="connsiteY17" fmla="*/ 4017331 h 4617402"/>
              <a:gd name="connsiteX18" fmla="*/ 1482179 w 2189596"/>
              <a:gd name="connsiteY18" fmla="*/ 4231641 h 4617402"/>
              <a:gd name="connsiteX19" fmla="*/ 1477416 w 2189596"/>
              <a:gd name="connsiteY19" fmla="*/ 4460240 h 4617402"/>
              <a:gd name="connsiteX20" fmla="*/ 1489322 w 2189596"/>
              <a:gd name="connsiteY20" fmla="*/ 4617402 h 4617402"/>
              <a:gd name="connsiteX0" fmla="*/ 214253 w 2273058"/>
              <a:gd name="connsiteY0" fmla="*/ 0 h 4617402"/>
              <a:gd name="connsiteX1" fmla="*/ 242830 w 2273058"/>
              <a:gd name="connsiteY1" fmla="*/ 50004 h 4617402"/>
              <a:gd name="connsiteX2" fmla="*/ 261880 w 2273058"/>
              <a:gd name="connsiteY2" fmla="*/ 100009 h 4617402"/>
              <a:gd name="connsiteX3" fmla="*/ 278548 w 2273058"/>
              <a:gd name="connsiteY3" fmla="*/ 169067 h 4617402"/>
              <a:gd name="connsiteX4" fmla="*/ 283310 w 2273058"/>
              <a:gd name="connsiteY4" fmla="*/ 285748 h 4617402"/>
              <a:gd name="connsiteX5" fmla="*/ 261878 w 2273058"/>
              <a:gd name="connsiteY5" fmla="*/ 390523 h 4617402"/>
              <a:gd name="connsiteX6" fmla="*/ 207111 w 2273058"/>
              <a:gd name="connsiteY6" fmla="*/ 492917 h 4617402"/>
              <a:gd name="connsiteX7" fmla="*/ 126147 w 2273058"/>
              <a:gd name="connsiteY7" fmla="*/ 557212 h 4617402"/>
              <a:gd name="connsiteX8" fmla="*/ 2102644 w 2273058"/>
              <a:gd name="connsiteY8" fmla="*/ 2052801 h 4617402"/>
              <a:gd name="connsiteX9" fmla="*/ 2178844 w 2273058"/>
              <a:gd name="connsiteY9" fmla="*/ 2126621 h 4617402"/>
              <a:gd name="connsiteX10" fmla="*/ 2195513 w 2273058"/>
              <a:gd name="connsiteY10" fmla="*/ 2276639 h 4617402"/>
              <a:gd name="connsiteX11" fmla="*/ 2169319 w 2273058"/>
              <a:gd name="connsiteY11" fmla="*/ 2479044 h 4617402"/>
              <a:gd name="connsiteX12" fmla="*/ 2090739 w 2273058"/>
              <a:gd name="connsiteY12" fmla="*/ 2748125 h 4617402"/>
              <a:gd name="connsiteX13" fmla="*/ 1907382 w 2273058"/>
              <a:gd name="connsiteY13" fmla="*/ 3195801 h 4617402"/>
              <a:gd name="connsiteX14" fmla="*/ 1738313 w 2273058"/>
              <a:gd name="connsiteY14" fmla="*/ 3517268 h 4617402"/>
              <a:gd name="connsiteX15" fmla="*/ 1597820 w 2273058"/>
              <a:gd name="connsiteY15" fmla="*/ 3817305 h 4617402"/>
              <a:gd name="connsiteX16" fmla="*/ 1528764 w 2273058"/>
              <a:gd name="connsiteY16" fmla="*/ 4017331 h 4617402"/>
              <a:gd name="connsiteX17" fmla="*/ 1488283 w 2273058"/>
              <a:gd name="connsiteY17" fmla="*/ 4231641 h 4617402"/>
              <a:gd name="connsiteX18" fmla="*/ 1483520 w 2273058"/>
              <a:gd name="connsiteY18" fmla="*/ 4460240 h 4617402"/>
              <a:gd name="connsiteX19" fmla="*/ 1495426 w 2273058"/>
              <a:gd name="connsiteY19" fmla="*/ 4617402 h 4617402"/>
              <a:gd name="connsiteX0" fmla="*/ 219839 w 2341698"/>
              <a:gd name="connsiteY0" fmla="*/ 0 h 4617402"/>
              <a:gd name="connsiteX1" fmla="*/ 248416 w 2341698"/>
              <a:gd name="connsiteY1" fmla="*/ 50004 h 4617402"/>
              <a:gd name="connsiteX2" fmla="*/ 267466 w 2341698"/>
              <a:gd name="connsiteY2" fmla="*/ 100009 h 4617402"/>
              <a:gd name="connsiteX3" fmla="*/ 284134 w 2341698"/>
              <a:gd name="connsiteY3" fmla="*/ 169067 h 4617402"/>
              <a:gd name="connsiteX4" fmla="*/ 288896 w 2341698"/>
              <a:gd name="connsiteY4" fmla="*/ 285748 h 4617402"/>
              <a:gd name="connsiteX5" fmla="*/ 267464 w 2341698"/>
              <a:gd name="connsiteY5" fmla="*/ 390523 h 4617402"/>
              <a:gd name="connsiteX6" fmla="*/ 212697 w 2341698"/>
              <a:gd name="connsiteY6" fmla="*/ 492917 h 4617402"/>
              <a:gd name="connsiteX7" fmla="*/ 131733 w 2341698"/>
              <a:gd name="connsiteY7" fmla="*/ 557212 h 4617402"/>
              <a:gd name="connsiteX8" fmla="*/ 2184430 w 2341698"/>
              <a:gd name="connsiteY8" fmla="*/ 2126621 h 4617402"/>
              <a:gd name="connsiteX9" fmla="*/ 2201099 w 2341698"/>
              <a:gd name="connsiteY9" fmla="*/ 2276639 h 4617402"/>
              <a:gd name="connsiteX10" fmla="*/ 2174905 w 2341698"/>
              <a:gd name="connsiteY10" fmla="*/ 2479044 h 4617402"/>
              <a:gd name="connsiteX11" fmla="*/ 2096325 w 2341698"/>
              <a:gd name="connsiteY11" fmla="*/ 2748125 h 4617402"/>
              <a:gd name="connsiteX12" fmla="*/ 1912968 w 2341698"/>
              <a:gd name="connsiteY12" fmla="*/ 3195801 h 4617402"/>
              <a:gd name="connsiteX13" fmla="*/ 1743899 w 2341698"/>
              <a:gd name="connsiteY13" fmla="*/ 3517268 h 4617402"/>
              <a:gd name="connsiteX14" fmla="*/ 1603406 w 2341698"/>
              <a:gd name="connsiteY14" fmla="*/ 3817305 h 4617402"/>
              <a:gd name="connsiteX15" fmla="*/ 1534350 w 2341698"/>
              <a:gd name="connsiteY15" fmla="*/ 4017331 h 4617402"/>
              <a:gd name="connsiteX16" fmla="*/ 1493869 w 2341698"/>
              <a:gd name="connsiteY16" fmla="*/ 4231641 h 4617402"/>
              <a:gd name="connsiteX17" fmla="*/ 1489106 w 2341698"/>
              <a:gd name="connsiteY17" fmla="*/ 4460240 h 4617402"/>
              <a:gd name="connsiteX18" fmla="*/ 1501012 w 2341698"/>
              <a:gd name="connsiteY18" fmla="*/ 4617402 h 4617402"/>
              <a:gd name="connsiteX0" fmla="*/ 221061 w 2202508"/>
              <a:gd name="connsiteY0" fmla="*/ 0 h 4617402"/>
              <a:gd name="connsiteX1" fmla="*/ 249638 w 2202508"/>
              <a:gd name="connsiteY1" fmla="*/ 50004 h 4617402"/>
              <a:gd name="connsiteX2" fmla="*/ 268688 w 2202508"/>
              <a:gd name="connsiteY2" fmla="*/ 100009 h 4617402"/>
              <a:gd name="connsiteX3" fmla="*/ 285356 w 2202508"/>
              <a:gd name="connsiteY3" fmla="*/ 169067 h 4617402"/>
              <a:gd name="connsiteX4" fmla="*/ 290118 w 2202508"/>
              <a:gd name="connsiteY4" fmla="*/ 285748 h 4617402"/>
              <a:gd name="connsiteX5" fmla="*/ 268686 w 2202508"/>
              <a:gd name="connsiteY5" fmla="*/ 390523 h 4617402"/>
              <a:gd name="connsiteX6" fmla="*/ 213919 w 2202508"/>
              <a:gd name="connsiteY6" fmla="*/ 492917 h 4617402"/>
              <a:gd name="connsiteX7" fmla="*/ 132955 w 2202508"/>
              <a:gd name="connsiteY7" fmla="*/ 557212 h 4617402"/>
              <a:gd name="connsiteX8" fmla="*/ 2202321 w 2202508"/>
              <a:gd name="connsiteY8" fmla="*/ 2276639 h 4617402"/>
              <a:gd name="connsiteX9" fmla="*/ 2176127 w 2202508"/>
              <a:gd name="connsiteY9" fmla="*/ 2479044 h 4617402"/>
              <a:gd name="connsiteX10" fmla="*/ 2097547 w 2202508"/>
              <a:gd name="connsiteY10" fmla="*/ 2748125 h 4617402"/>
              <a:gd name="connsiteX11" fmla="*/ 1914190 w 2202508"/>
              <a:gd name="connsiteY11" fmla="*/ 3195801 h 4617402"/>
              <a:gd name="connsiteX12" fmla="*/ 1745121 w 2202508"/>
              <a:gd name="connsiteY12" fmla="*/ 3517268 h 4617402"/>
              <a:gd name="connsiteX13" fmla="*/ 1604628 w 2202508"/>
              <a:gd name="connsiteY13" fmla="*/ 3817305 h 4617402"/>
              <a:gd name="connsiteX14" fmla="*/ 1535572 w 2202508"/>
              <a:gd name="connsiteY14" fmla="*/ 4017331 h 4617402"/>
              <a:gd name="connsiteX15" fmla="*/ 1495091 w 2202508"/>
              <a:gd name="connsiteY15" fmla="*/ 4231641 h 4617402"/>
              <a:gd name="connsiteX16" fmla="*/ 1490328 w 2202508"/>
              <a:gd name="connsiteY16" fmla="*/ 4460240 h 4617402"/>
              <a:gd name="connsiteX17" fmla="*/ 1502234 w 2202508"/>
              <a:gd name="connsiteY17" fmla="*/ 4617402 h 4617402"/>
              <a:gd name="connsiteX0" fmla="*/ 219142 w 2174208"/>
              <a:gd name="connsiteY0" fmla="*/ 0 h 4617402"/>
              <a:gd name="connsiteX1" fmla="*/ 247719 w 2174208"/>
              <a:gd name="connsiteY1" fmla="*/ 50004 h 4617402"/>
              <a:gd name="connsiteX2" fmla="*/ 266769 w 2174208"/>
              <a:gd name="connsiteY2" fmla="*/ 100009 h 4617402"/>
              <a:gd name="connsiteX3" fmla="*/ 283437 w 2174208"/>
              <a:gd name="connsiteY3" fmla="*/ 169067 h 4617402"/>
              <a:gd name="connsiteX4" fmla="*/ 288199 w 2174208"/>
              <a:gd name="connsiteY4" fmla="*/ 285748 h 4617402"/>
              <a:gd name="connsiteX5" fmla="*/ 266767 w 2174208"/>
              <a:gd name="connsiteY5" fmla="*/ 390523 h 4617402"/>
              <a:gd name="connsiteX6" fmla="*/ 212000 w 2174208"/>
              <a:gd name="connsiteY6" fmla="*/ 492917 h 4617402"/>
              <a:gd name="connsiteX7" fmla="*/ 131036 w 2174208"/>
              <a:gd name="connsiteY7" fmla="*/ 557212 h 4617402"/>
              <a:gd name="connsiteX8" fmla="*/ 2174208 w 2174208"/>
              <a:gd name="connsiteY8" fmla="*/ 2479044 h 4617402"/>
              <a:gd name="connsiteX9" fmla="*/ 2095628 w 2174208"/>
              <a:gd name="connsiteY9" fmla="*/ 2748125 h 4617402"/>
              <a:gd name="connsiteX10" fmla="*/ 1912271 w 2174208"/>
              <a:gd name="connsiteY10" fmla="*/ 3195801 h 4617402"/>
              <a:gd name="connsiteX11" fmla="*/ 1743202 w 2174208"/>
              <a:gd name="connsiteY11" fmla="*/ 3517268 h 4617402"/>
              <a:gd name="connsiteX12" fmla="*/ 1602709 w 2174208"/>
              <a:gd name="connsiteY12" fmla="*/ 3817305 h 4617402"/>
              <a:gd name="connsiteX13" fmla="*/ 1533653 w 2174208"/>
              <a:gd name="connsiteY13" fmla="*/ 4017331 h 4617402"/>
              <a:gd name="connsiteX14" fmla="*/ 1493172 w 2174208"/>
              <a:gd name="connsiteY14" fmla="*/ 4231641 h 4617402"/>
              <a:gd name="connsiteX15" fmla="*/ 1488409 w 2174208"/>
              <a:gd name="connsiteY15" fmla="*/ 4460240 h 4617402"/>
              <a:gd name="connsiteX16" fmla="*/ 1500315 w 2174208"/>
              <a:gd name="connsiteY16" fmla="*/ 4617402 h 4617402"/>
              <a:gd name="connsiteX0" fmla="*/ 213382 w 2089868"/>
              <a:gd name="connsiteY0" fmla="*/ 0 h 4617402"/>
              <a:gd name="connsiteX1" fmla="*/ 241959 w 2089868"/>
              <a:gd name="connsiteY1" fmla="*/ 50004 h 4617402"/>
              <a:gd name="connsiteX2" fmla="*/ 261009 w 2089868"/>
              <a:gd name="connsiteY2" fmla="*/ 100009 h 4617402"/>
              <a:gd name="connsiteX3" fmla="*/ 277677 w 2089868"/>
              <a:gd name="connsiteY3" fmla="*/ 169067 h 4617402"/>
              <a:gd name="connsiteX4" fmla="*/ 282439 w 2089868"/>
              <a:gd name="connsiteY4" fmla="*/ 285748 h 4617402"/>
              <a:gd name="connsiteX5" fmla="*/ 261007 w 2089868"/>
              <a:gd name="connsiteY5" fmla="*/ 390523 h 4617402"/>
              <a:gd name="connsiteX6" fmla="*/ 206240 w 2089868"/>
              <a:gd name="connsiteY6" fmla="*/ 492917 h 4617402"/>
              <a:gd name="connsiteX7" fmla="*/ 125276 w 2089868"/>
              <a:gd name="connsiteY7" fmla="*/ 557212 h 4617402"/>
              <a:gd name="connsiteX8" fmla="*/ 2089868 w 2089868"/>
              <a:gd name="connsiteY8" fmla="*/ 2748125 h 4617402"/>
              <a:gd name="connsiteX9" fmla="*/ 1906511 w 2089868"/>
              <a:gd name="connsiteY9" fmla="*/ 3195801 h 4617402"/>
              <a:gd name="connsiteX10" fmla="*/ 1737442 w 2089868"/>
              <a:gd name="connsiteY10" fmla="*/ 3517268 h 4617402"/>
              <a:gd name="connsiteX11" fmla="*/ 1596949 w 2089868"/>
              <a:gd name="connsiteY11" fmla="*/ 3817305 h 4617402"/>
              <a:gd name="connsiteX12" fmla="*/ 1527893 w 2089868"/>
              <a:gd name="connsiteY12" fmla="*/ 4017331 h 4617402"/>
              <a:gd name="connsiteX13" fmla="*/ 1487412 w 2089868"/>
              <a:gd name="connsiteY13" fmla="*/ 4231641 h 4617402"/>
              <a:gd name="connsiteX14" fmla="*/ 1482649 w 2089868"/>
              <a:gd name="connsiteY14" fmla="*/ 4460240 h 4617402"/>
              <a:gd name="connsiteX15" fmla="*/ 1494555 w 2089868"/>
              <a:gd name="connsiteY15" fmla="*/ 4617402 h 4617402"/>
              <a:gd name="connsiteX0" fmla="*/ 199961 w 1893090"/>
              <a:gd name="connsiteY0" fmla="*/ 0 h 4617402"/>
              <a:gd name="connsiteX1" fmla="*/ 228538 w 1893090"/>
              <a:gd name="connsiteY1" fmla="*/ 50004 h 4617402"/>
              <a:gd name="connsiteX2" fmla="*/ 247588 w 1893090"/>
              <a:gd name="connsiteY2" fmla="*/ 100009 h 4617402"/>
              <a:gd name="connsiteX3" fmla="*/ 264256 w 1893090"/>
              <a:gd name="connsiteY3" fmla="*/ 169067 h 4617402"/>
              <a:gd name="connsiteX4" fmla="*/ 269018 w 1893090"/>
              <a:gd name="connsiteY4" fmla="*/ 285748 h 4617402"/>
              <a:gd name="connsiteX5" fmla="*/ 247586 w 1893090"/>
              <a:gd name="connsiteY5" fmla="*/ 390523 h 4617402"/>
              <a:gd name="connsiteX6" fmla="*/ 192819 w 1893090"/>
              <a:gd name="connsiteY6" fmla="*/ 492917 h 4617402"/>
              <a:gd name="connsiteX7" fmla="*/ 111855 w 1893090"/>
              <a:gd name="connsiteY7" fmla="*/ 557212 h 4617402"/>
              <a:gd name="connsiteX8" fmla="*/ 1893090 w 1893090"/>
              <a:gd name="connsiteY8" fmla="*/ 3195801 h 4617402"/>
              <a:gd name="connsiteX9" fmla="*/ 1724021 w 1893090"/>
              <a:gd name="connsiteY9" fmla="*/ 3517268 h 4617402"/>
              <a:gd name="connsiteX10" fmla="*/ 1583528 w 1893090"/>
              <a:gd name="connsiteY10" fmla="*/ 3817305 h 4617402"/>
              <a:gd name="connsiteX11" fmla="*/ 1514472 w 1893090"/>
              <a:gd name="connsiteY11" fmla="*/ 4017331 h 4617402"/>
              <a:gd name="connsiteX12" fmla="*/ 1473991 w 1893090"/>
              <a:gd name="connsiteY12" fmla="*/ 4231641 h 4617402"/>
              <a:gd name="connsiteX13" fmla="*/ 1469228 w 1893090"/>
              <a:gd name="connsiteY13" fmla="*/ 4460240 h 4617402"/>
              <a:gd name="connsiteX14" fmla="*/ 1481134 w 1893090"/>
              <a:gd name="connsiteY14" fmla="*/ 4617402 h 4617402"/>
              <a:gd name="connsiteX0" fmla="*/ 187616 w 1711676"/>
              <a:gd name="connsiteY0" fmla="*/ 0 h 4617402"/>
              <a:gd name="connsiteX1" fmla="*/ 216193 w 1711676"/>
              <a:gd name="connsiteY1" fmla="*/ 50004 h 4617402"/>
              <a:gd name="connsiteX2" fmla="*/ 235243 w 1711676"/>
              <a:gd name="connsiteY2" fmla="*/ 100009 h 4617402"/>
              <a:gd name="connsiteX3" fmla="*/ 251911 w 1711676"/>
              <a:gd name="connsiteY3" fmla="*/ 169067 h 4617402"/>
              <a:gd name="connsiteX4" fmla="*/ 256673 w 1711676"/>
              <a:gd name="connsiteY4" fmla="*/ 285748 h 4617402"/>
              <a:gd name="connsiteX5" fmla="*/ 235241 w 1711676"/>
              <a:gd name="connsiteY5" fmla="*/ 390523 h 4617402"/>
              <a:gd name="connsiteX6" fmla="*/ 180474 w 1711676"/>
              <a:gd name="connsiteY6" fmla="*/ 492917 h 4617402"/>
              <a:gd name="connsiteX7" fmla="*/ 99510 w 1711676"/>
              <a:gd name="connsiteY7" fmla="*/ 557212 h 4617402"/>
              <a:gd name="connsiteX8" fmla="*/ 1711676 w 1711676"/>
              <a:gd name="connsiteY8" fmla="*/ 3517268 h 4617402"/>
              <a:gd name="connsiteX9" fmla="*/ 1571183 w 1711676"/>
              <a:gd name="connsiteY9" fmla="*/ 3817305 h 4617402"/>
              <a:gd name="connsiteX10" fmla="*/ 1502127 w 1711676"/>
              <a:gd name="connsiteY10" fmla="*/ 4017331 h 4617402"/>
              <a:gd name="connsiteX11" fmla="*/ 1461646 w 1711676"/>
              <a:gd name="connsiteY11" fmla="*/ 4231641 h 4617402"/>
              <a:gd name="connsiteX12" fmla="*/ 1456883 w 1711676"/>
              <a:gd name="connsiteY12" fmla="*/ 4460240 h 4617402"/>
              <a:gd name="connsiteX13" fmla="*/ 1468789 w 1711676"/>
              <a:gd name="connsiteY13" fmla="*/ 4617402 h 4617402"/>
              <a:gd name="connsiteX0" fmla="*/ 177386 w 1560953"/>
              <a:gd name="connsiteY0" fmla="*/ 0 h 4617402"/>
              <a:gd name="connsiteX1" fmla="*/ 205963 w 1560953"/>
              <a:gd name="connsiteY1" fmla="*/ 50004 h 4617402"/>
              <a:gd name="connsiteX2" fmla="*/ 225013 w 1560953"/>
              <a:gd name="connsiteY2" fmla="*/ 100009 h 4617402"/>
              <a:gd name="connsiteX3" fmla="*/ 241681 w 1560953"/>
              <a:gd name="connsiteY3" fmla="*/ 169067 h 4617402"/>
              <a:gd name="connsiteX4" fmla="*/ 246443 w 1560953"/>
              <a:gd name="connsiteY4" fmla="*/ 285748 h 4617402"/>
              <a:gd name="connsiteX5" fmla="*/ 225011 w 1560953"/>
              <a:gd name="connsiteY5" fmla="*/ 390523 h 4617402"/>
              <a:gd name="connsiteX6" fmla="*/ 170244 w 1560953"/>
              <a:gd name="connsiteY6" fmla="*/ 492917 h 4617402"/>
              <a:gd name="connsiteX7" fmla="*/ 89280 w 1560953"/>
              <a:gd name="connsiteY7" fmla="*/ 557212 h 4617402"/>
              <a:gd name="connsiteX8" fmla="*/ 1560953 w 1560953"/>
              <a:gd name="connsiteY8" fmla="*/ 3817305 h 4617402"/>
              <a:gd name="connsiteX9" fmla="*/ 1491897 w 1560953"/>
              <a:gd name="connsiteY9" fmla="*/ 4017331 h 4617402"/>
              <a:gd name="connsiteX10" fmla="*/ 1451416 w 1560953"/>
              <a:gd name="connsiteY10" fmla="*/ 4231641 h 4617402"/>
              <a:gd name="connsiteX11" fmla="*/ 1446653 w 1560953"/>
              <a:gd name="connsiteY11" fmla="*/ 4460240 h 4617402"/>
              <a:gd name="connsiteX12" fmla="*/ 1458559 w 1560953"/>
              <a:gd name="connsiteY12" fmla="*/ 4617402 h 4617402"/>
              <a:gd name="connsiteX0" fmla="*/ 172369 w 1486880"/>
              <a:gd name="connsiteY0" fmla="*/ 0 h 4617402"/>
              <a:gd name="connsiteX1" fmla="*/ 200946 w 1486880"/>
              <a:gd name="connsiteY1" fmla="*/ 50004 h 4617402"/>
              <a:gd name="connsiteX2" fmla="*/ 219996 w 1486880"/>
              <a:gd name="connsiteY2" fmla="*/ 100009 h 4617402"/>
              <a:gd name="connsiteX3" fmla="*/ 236664 w 1486880"/>
              <a:gd name="connsiteY3" fmla="*/ 169067 h 4617402"/>
              <a:gd name="connsiteX4" fmla="*/ 241426 w 1486880"/>
              <a:gd name="connsiteY4" fmla="*/ 285748 h 4617402"/>
              <a:gd name="connsiteX5" fmla="*/ 219994 w 1486880"/>
              <a:gd name="connsiteY5" fmla="*/ 390523 h 4617402"/>
              <a:gd name="connsiteX6" fmla="*/ 165227 w 1486880"/>
              <a:gd name="connsiteY6" fmla="*/ 492917 h 4617402"/>
              <a:gd name="connsiteX7" fmla="*/ 84263 w 1486880"/>
              <a:gd name="connsiteY7" fmla="*/ 557212 h 4617402"/>
              <a:gd name="connsiteX8" fmla="*/ 1486880 w 1486880"/>
              <a:gd name="connsiteY8" fmla="*/ 4017331 h 4617402"/>
              <a:gd name="connsiteX9" fmla="*/ 1446399 w 1486880"/>
              <a:gd name="connsiteY9" fmla="*/ 4231641 h 4617402"/>
              <a:gd name="connsiteX10" fmla="*/ 1441636 w 1486880"/>
              <a:gd name="connsiteY10" fmla="*/ 4460240 h 4617402"/>
              <a:gd name="connsiteX11" fmla="*/ 1453542 w 1486880"/>
              <a:gd name="connsiteY11" fmla="*/ 4617402 h 4617402"/>
              <a:gd name="connsiteX0" fmla="*/ 169433 w 1450774"/>
              <a:gd name="connsiteY0" fmla="*/ 0 h 4617402"/>
              <a:gd name="connsiteX1" fmla="*/ 198010 w 1450774"/>
              <a:gd name="connsiteY1" fmla="*/ 50004 h 4617402"/>
              <a:gd name="connsiteX2" fmla="*/ 217060 w 1450774"/>
              <a:gd name="connsiteY2" fmla="*/ 100009 h 4617402"/>
              <a:gd name="connsiteX3" fmla="*/ 233728 w 1450774"/>
              <a:gd name="connsiteY3" fmla="*/ 169067 h 4617402"/>
              <a:gd name="connsiteX4" fmla="*/ 238490 w 1450774"/>
              <a:gd name="connsiteY4" fmla="*/ 285748 h 4617402"/>
              <a:gd name="connsiteX5" fmla="*/ 217058 w 1450774"/>
              <a:gd name="connsiteY5" fmla="*/ 390523 h 4617402"/>
              <a:gd name="connsiteX6" fmla="*/ 162291 w 1450774"/>
              <a:gd name="connsiteY6" fmla="*/ 492917 h 4617402"/>
              <a:gd name="connsiteX7" fmla="*/ 81327 w 1450774"/>
              <a:gd name="connsiteY7" fmla="*/ 557212 h 4617402"/>
              <a:gd name="connsiteX8" fmla="*/ 1443463 w 1450774"/>
              <a:gd name="connsiteY8" fmla="*/ 4231641 h 4617402"/>
              <a:gd name="connsiteX9" fmla="*/ 1438700 w 1450774"/>
              <a:gd name="connsiteY9" fmla="*/ 4460240 h 4617402"/>
              <a:gd name="connsiteX10" fmla="*/ 1450606 w 1450774"/>
              <a:gd name="connsiteY10" fmla="*/ 4617402 h 4617402"/>
              <a:gd name="connsiteX0" fmla="*/ 169088 w 1450429"/>
              <a:gd name="connsiteY0" fmla="*/ 0 h 4617402"/>
              <a:gd name="connsiteX1" fmla="*/ 197665 w 1450429"/>
              <a:gd name="connsiteY1" fmla="*/ 50004 h 4617402"/>
              <a:gd name="connsiteX2" fmla="*/ 216715 w 1450429"/>
              <a:gd name="connsiteY2" fmla="*/ 100009 h 4617402"/>
              <a:gd name="connsiteX3" fmla="*/ 233383 w 1450429"/>
              <a:gd name="connsiteY3" fmla="*/ 169067 h 4617402"/>
              <a:gd name="connsiteX4" fmla="*/ 238145 w 1450429"/>
              <a:gd name="connsiteY4" fmla="*/ 285748 h 4617402"/>
              <a:gd name="connsiteX5" fmla="*/ 216713 w 1450429"/>
              <a:gd name="connsiteY5" fmla="*/ 390523 h 4617402"/>
              <a:gd name="connsiteX6" fmla="*/ 161946 w 1450429"/>
              <a:gd name="connsiteY6" fmla="*/ 492917 h 4617402"/>
              <a:gd name="connsiteX7" fmla="*/ 80982 w 1450429"/>
              <a:gd name="connsiteY7" fmla="*/ 557212 h 4617402"/>
              <a:gd name="connsiteX8" fmla="*/ 1438355 w 1450429"/>
              <a:gd name="connsiteY8" fmla="*/ 4460240 h 4617402"/>
              <a:gd name="connsiteX9" fmla="*/ 1450261 w 1450429"/>
              <a:gd name="connsiteY9" fmla="*/ 4617402 h 4617402"/>
              <a:gd name="connsiteX0" fmla="*/ 169950 w 1451123"/>
              <a:gd name="connsiteY0" fmla="*/ 0 h 4617402"/>
              <a:gd name="connsiteX1" fmla="*/ 198527 w 1451123"/>
              <a:gd name="connsiteY1" fmla="*/ 50004 h 4617402"/>
              <a:gd name="connsiteX2" fmla="*/ 217577 w 1451123"/>
              <a:gd name="connsiteY2" fmla="*/ 100009 h 4617402"/>
              <a:gd name="connsiteX3" fmla="*/ 234245 w 1451123"/>
              <a:gd name="connsiteY3" fmla="*/ 169067 h 4617402"/>
              <a:gd name="connsiteX4" fmla="*/ 239007 w 1451123"/>
              <a:gd name="connsiteY4" fmla="*/ 285748 h 4617402"/>
              <a:gd name="connsiteX5" fmla="*/ 217575 w 1451123"/>
              <a:gd name="connsiteY5" fmla="*/ 390523 h 4617402"/>
              <a:gd name="connsiteX6" fmla="*/ 162808 w 1451123"/>
              <a:gd name="connsiteY6" fmla="*/ 492917 h 4617402"/>
              <a:gd name="connsiteX7" fmla="*/ 81844 w 1451123"/>
              <a:gd name="connsiteY7" fmla="*/ 557212 h 4617402"/>
              <a:gd name="connsiteX8" fmla="*/ 1451123 w 1451123"/>
              <a:gd name="connsiteY8" fmla="*/ 4617402 h 4617402"/>
              <a:gd name="connsiteX0" fmla="*/ 169950 w 240050"/>
              <a:gd name="connsiteY0" fmla="*/ 0 h 557212"/>
              <a:gd name="connsiteX1" fmla="*/ 198527 w 240050"/>
              <a:gd name="connsiteY1" fmla="*/ 50004 h 557212"/>
              <a:gd name="connsiteX2" fmla="*/ 217577 w 240050"/>
              <a:gd name="connsiteY2" fmla="*/ 100009 h 557212"/>
              <a:gd name="connsiteX3" fmla="*/ 234245 w 240050"/>
              <a:gd name="connsiteY3" fmla="*/ 169067 h 557212"/>
              <a:gd name="connsiteX4" fmla="*/ 239007 w 240050"/>
              <a:gd name="connsiteY4" fmla="*/ 285748 h 557212"/>
              <a:gd name="connsiteX5" fmla="*/ 217575 w 240050"/>
              <a:gd name="connsiteY5" fmla="*/ 390523 h 557212"/>
              <a:gd name="connsiteX6" fmla="*/ 162808 w 240050"/>
              <a:gd name="connsiteY6" fmla="*/ 492917 h 557212"/>
              <a:gd name="connsiteX7" fmla="*/ 81844 w 240050"/>
              <a:gd name="connsiteY7" fmla="*/ 557212 h 557212"/>
              <a:gd name="connsiteX0" fmla="*/ 88106 w 158206"/>
              <a:gd name="connsiteY0" fmla="*/ 0 h 557212"/>
              <a:gd name="connsiteX1" fmla="*/ 116683 w 158206"/>
              <a:gd name="connsiteY1" fmla="*/ 50004 h 557212"/>
              <a:gd name="connsiteX2" fmla="*/ 135733 w 158206"/>
              <a:gd name="connsiteY2" fmla="*/ 100009 h 557212"/>
              <a:gd name="connsiteX3" fmla="*/ 152401 w 158206"/>
              <a:gd name="connsiteY3" fmla="*/ 169067 h 557212"/>
              <a:gd name="connsiteX4" fmla="*/ 157163 w 158206"/>
              <a:gd name="connsiteY4" fmla="*/ 285748 h 557212"/>
              <a:gd name="connsiteX5" fmla="*/ 135731 w 158206"/>
              <a:gd name="connsiteY5" fmla="*/ 390523 h 557212"/>
              <a:gd name="connsiteX6" fmla="*/ 80964 w 158206"/>
              <a:gd name="connsiteY6" fmla="*/ 492917 h 557212"/>
              <a:gd name="connsiteX7" fmla="*/ 0 w 158206"/>
              <a:gd name="connsiteY7" fmla="*/ 557212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206" h="557212">
                <a:moveTo>
                  <a:pt x="88106" y="0"/>
                </a:moveTo>
                <a:cubicBezTo>
                  <a:pt x="88106" y="397"/>
                  <a:pt x="112317" y="34526"/>
                  <a:pt x="116683" y="50004"/>
                </a:cubicBezTo>
                <a:cubicBezTo>
                  <a:pt x="116683" y="50004"/>
                  <a:pt x="131368" y="84928"/>
                  <a:pt x="135733" y="100009"/>
                </a:cubicBezTo>
                <a:cubicBezTo>
                  <a:pt x="140098" y="115090"/>
                  <a:pt x="148036" y="134539"/>
                  <a:pt x="152401" y="169067"/>
                </a:cubicBezTo>
                <a:cubicBezTo>
                  <a:pt x="156766" y="203595"/>
                  <a:pt x="159941" y="248839"/>
                  <a:pt x="157163" y="285748"/>
                </a:cubicBezTo>
                <a:cubicBezTo>
                  <a:pt x="154385" y="322657"/>
                  <a:pt x="148431" y="355995"/>
                  <a:pt x="135731" y="390523"/>
                </a:cubicBezTo>
                <a:cubicBezTo>
                  <a:pt x="123031" y="425051"/>
                  <a:pt x="103586" y="465136"/>
                  <a:pt x="80964" y="492917"/>
                </a:cubicBezTo>
                <a:cubicBezTo>
                  <a:pt x="58342" y="520698"/>
                  <a:pt x="42456" y="527023"/>
                  <a:pt x="0" y="557212"/>
                </a:cubicBezTo>
              </a:path>
            </a:pathLst>
          </a:custGeom>
          <a:noFill/>
          <a:ln w="19050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7" name="Voľný tvar: obrazec 126">
            <a:extLst>
              <a:ext uri="{FF2B5EF4-FFF2-40B4-BE49-F238E27FC236}">
                <a16:creationId xmlns:a16="http://schemas.microsoft.com/office/drawing/2014/main" id="{86C70999-800F-4E75-AAB3-C36547776D43}"/>
              </a:ext>
            </a:extLst>
          </p:cNvPr>
          <p:cNvSpPr/>
          <p:nvPr/>
        </p:nvSpPr>
        <p:spPr>
          <a:xfrm flipH="1">
            <a:off x="9782782" y="1911862"/>
            <a:ext cx="182646" cy="57388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3976 w 2117327"/>
              <a:gd name="connsiteY6" fmla="*/ 497680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78978 w 2117562"/>
              <a:gd name="connsiteY5" fmla="*/ 390523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71836 w 2117562"/>
              <a:gd name="connsiteY1" fmla="*/ 42861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43259 w 2117562"/>
              <a:gd name="connsiteY0" fmla="*/ 0 h 4624546"/>
              <a:gd name="connsiteX1" fmla="*/ 171836 w 2117562"/>
              <a:gd name="connsiteY1" fmla="*/ 50005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24546"/>
              <a:gd name="connsiteX1" fmla="*/ 181361 w 2117562"/>
              <a:gd name="connsiteY1" fmla="*/ 47623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02792 w 2117562"/>
              <a:gd name="connsiteY2" fmla="*/ 104772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93265 w 2117562"/>
              <a:gd name="connsiteY5" fmla="*/ 433385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14132 w 2088435"/>
              <a:gd name="connsiteY0" fmla="*/ 0 h 4634071"/>
              <a:gd name="connsiteX1" fmla="*/ 152234 w 2088435"/>
              <a:gd name="connsiteY1" fmla="*/ 57148 h 4634071"/>
              <a:gd name="connsiteX2" fmla="*/ 183190 w 2088435"/>
              <a:gd name="connsiteY2" fmla="*/ 121441 h 4634071"/>
              <a:gd name="connsiteX3" fmla="*/ 202239 w 2088435"/>
              <a:gd name="connsiteY3" fmla="*/ 192879 h 4634071"/>
              <a:gd name="connsiteX4" fmla="*/ 202238 w 2088435"/>
              <a:gd name="connsiteY4" fmla="*/ 307180 h 4634071"/>
              <a:gd name="connsiteX5" fmla="*/ 164138 w 2088435"/>
              <a:gd name="connsiteY5" fmla="*/ 433385 h 4634071"/>
              <a:gd name="connsiteX6" fmla="*/ 97465 w 2088435"/>
              <a:gd name="connsiteY6" fmla="*/ 516730 h 4634071"/>
              <a:gd name="connsiteX7" fmla="*/ 23644 w 2088435"/>
              <a:gd name="connsiteY7" fmla="*/ 573881 h 4634071"/>
              <a:gd name="connsiteX8" fmla="*/ 6976 w 2088435"/>
              <a:gd name="connsiteY8" fmla="*/ 733425 h 4634071"/>
              <a:gd name="connsiteX9" fmla="*/ 128486 w 2088435"/>
              <a:gd name="connsiteY9" fmla="*/ 869323 h 4634071"/>
              <a:gd name="connsiteX10" fmla="*/ 354704 w 2088435"/>
              <a:gd name="connsiteY10" fmla="*/ 1090779 h 4634071"/>
              <a:gd name="connsiteX11" fmla="*/ 554729 w 2088435"/>
              <a:gd name="connsiteY11" fmla="*/ 1274135 h 4634071"/>
              <a:gd name="connsiteX12" fmla="*/ 680930 w 2088435"/>
              <a:gd name="connsiteY12" fmla="*/ 1424145 h 4634071"/>
              <a:gd name="connsiteX13" fmla="*/ 923821 w 2088435"/>
              <a:gd name="connsiteY13" fmla="*/ 1605128 h 4634071"/>
              <a:gd name="connsiteX14" fmla="*/ 1259578 w 2088435"/>
              <a:gd name="connsiteY14" fmla="*/ 1800390 h 4634071"/>
              <a:gd name="connsiteX15" fmla="*/ 1469127 w 2088435"/>
              <a:gd name="connsiteY15" fmla="*/ 1950409 h 4634071"/>
              <a:gd name="connsiteX16" fmla="*/ 1571520 w 2088435"/>
              <a:gd name="connsiteY16" fmla="*/ 2033751 h 4634071"/>
              <a:gd name="connsiteX17" fmla="*/ 1621526 w 2088435"/>
              <a:gd name="connsiteY17" fmla="*/ 2124239 h 4634071"/>
              <a:gd name="connsiteX18" fmla="*/ 1638196 w 2088435"/>
              <a:gd name="connsiteY18" fmla="*/ 2224253 h 4634071"/>
              <a:gd name="connsiteX19" fmla="*/ 1619143 w 2088435"/>
              <a:gd name="connsiteY19" fmla="*/ 2338552 h 4634071"/>
              <a:gd name="connsiteX20" fmla="*/ 1731063 w 2088435"/>
              <a:gd name="connsiteY20" fmla="*/ 2212344 h 4634071"/>
              <a:gd name="connsiteX21" fmla="*/ 1795354 w 2088435"/>
              <a:gd name="connsiteY21" fmla="*/ 2145669 h 4634071"/>
              <a:gd name="connsiteX22" fmla="*/ 1854888 w 2088435"/>
              <a:gd name="connsiteY22" fmla="*/ 2086137 h 4634071"/>
              <a:gd name="connsiteX23" fmla="*/ 1912036 w 2088435"/>
              <a:gd name="connsiteY23" fmla="*/ 2064709 h 4634071"/>
              <a:gd name="connsiteX24" fmla="*/ 1995379 w 2088435"/>
              <a:gd name="connsiteY24" fmla="*/ 2069470 h 4634071"/>
              <a:gd name="connsiteX25" fmla="*/ 2071579 w 2088435"/>
              <a:gd name="connsiteY25" fmla="*/ 2143290 h 4634071"/>
              <a:gd name="connsiteX26" fmla="*/ 2088248 w 2088435"/>
              <a:gd name="connsiteY26" fmla="*/ 2293308 h 4634071"/>
              <a:gd name="connsiteX27" fmla="*/ 2062054 w 2088435"/>
              <a:gd name="connsiteY27" fmla="*/ 2495713 h 4634071"/>
              <a:gd name="connsiteX28" fmla="*/ 1983474 w 2088435"/>
              <a:gd name="connsiteY28" fmla="*/ 2764794 h 4634071"/>
              <a:gd name="connsiteX29" fmla="*/ 1800117 w 2088435"/>
              <a:gd name="connsiteY29" fmla="*/ 3212470 h 4634071"/>
              <a:gd name="connsiteX30" fmla="*/ 1631048 w 2088435"/>
              <a:gd name="connsiteY30" fmla="*/ 3533937 h 4634071"/>
              <a:gd name="connsiteX31" fmla="*/ 1490555 w 2088435"/>
              <a:gd name="connsiteY31" fmla="*/ 3833974 h 4634071"/>
              <a:gd name="connsiteX32" fmla="*/ 1421499 w 2088435"/>
              <a:gd name="connsiteY32" fmla="*/ 4034000 h 4634071"/>
              <a:gd name="connsiteX33" fmla="*/ 1381018 w 2088435"/>
              <a:gd name="connsiteY33" fmla="*/ 4248310 h 4634071"/>
              <a:gd name="connsiteX34" fmla="*/ 1376255 w 2088435"/>
              <a:gd name="connsiteY34" fmla="*/ 4476909 h 4634071"/>
              <a:gd name="connsiteX35" fmla="*/ 1388161 w 2088435"/>
              <a:gd name="connsiteY35" fmla="*/ 4634071 h 4634071"/>
              <a:gd name="connsiteX0" fmla="*/ 90826 w 2065129"/>
              <a:gd name="connsiteY0" fmla="*/ 0 h 4634071"/>
              <a:gd name="connsiteX1" fmla="*/ 128928 w 2065129"/>
              <a:gd name="connsiteY1" fmla="*/ 57148 h 4634071"/>
              <a:gd name="connsiteX2" fmla="*/ 159884 w 2065129"/>
              <a:gd name="connsiteY2" fmla="*/ 121441 h 4634071"/>
              <a:gd name="connsiteX3" fmla="*/ 178933 w 2065129"/>
              <a:gd name="connsiteY3" fmla="*/ 192879 h 4634071"/>
              <a:gd name="connsiteX4" fmla="*/ 178932 w 2065129"/>
              <a:gd name="connsiteY4" fmla="*/ 307180 h 4634071"/>
              <a:gd name="connsiteX5" fmla="*/ 140832 w 2065129"/>
              <a:gd name="connsiteY5" fmla="*/ 433385 h 4634071"/>
              <a:gd name="connsiteX6" fmla="*/ 74159 w 2065129"/>
              <a:gd name="connsiteY6" fmla="*/ 516730 h 4634071"/>
              <a:gd name="connsiteX7" fmla="*/ 338 w 2065129"/>
              <a:gd name="connsiteY7" fmla="*/ 573881 h 4634071"/>
              <a:gd name="connsiteX8" fmla="*/ 105180 w 2065129"/>
              <a:gd name="connsiteY8" fmla="*/ 869323 h 4634071"/>
              <a:gd name="connsiteX9" fmla="*/ 331398 w 2065129"/>
              <a:gd name="connsiteY9" fmla="*/ 1090779 h 4634071"/>
              <a:gd name="connsiteX10" fmla="*/ 531423 w 2065129"/>
              <a:gd name="connsiteY10" fmla="*/ 1274135 h 4634071"/>
              <a:gd name="connsiteX11" fmla="*/ 657624 w 2065129"/>
              <a:gd name="connsiteY11" fmla="*/ 1424145 h 4634071"/>
              <a:gd name="connsiteX12" fmla="*/ 900515 w 2065129"/>
              <a:gd name="connsiteY12" fmla="*/ 1605128 h 4634071"/>
              <a:gd name="connsiteX13" fmla="*/ 1236272 w 2065129"/>
              <a:gd name="connsiteY13" fmla="*/ 1800390 h 4634071"/>
              <a:gd name="connsiteX14" fmla="*/ 1445821 w 2065129"/>
              <a:gd name="connsiteY14" fmla="*/ 1950409 h 4634071"/>
              <a:gd name="connsiteX15" fmla="*/ 1548214 w 2065129"/>
              <a:gd name="connsiteY15" fmla="*/ 2033751 h 4634071"/>
              <a:gd name="connsiteX16" fmla="*/ 1598220 w 2065129"/>
              <a:gd name="connsiteY16" fmla="*/ 2124239 h 4634071"/>
              <a:gd name="connsiteX17" fmla="*/ 1614890 w 2065129"/>
              <a:gd name="connsiteY17" fmla="*/ 2224253 h 4634071"/>
              <a:gd name="connsiteX18" fmla="*/ 1595837 w 2065129"/>
              <a:gd name="connsiteY18" fmla="*/ 2338552 h 4634071"/>
              <a:gd name="connsiteX19" fmla="*/ 1707757 w 2065129"/>
              <a:gd name="connsiteY19" fmla="*/ 2212344 h 4634071"/>
              <a:gd name="connsiteX20" fmla="*/ 1772048 w 2065129"/>
              <a:gd name="connsiteY20" fmla="*/ 2145669 h 4634071"/>
              <a:gd name="connsiteX21" fmla="*/ 1831582 w 2065129"/>
              <a:gd name="connsiteY21" fmla="*/ 2086137 h 4634071"/>
              <a:gd name="connsiteX22" fmla="*/ 1888730 w 2065129"/>
              <a:gd name="connsiteY22" fmla="*/ 2064709 h 4634071"/>
              <a:gd name="connsiteX23" fmla="*/ 1972073 w 2065129"/>
              <a:gd name="connsiteY23" fmla="*/ 2069470 h 4634071"/>
              <a:gd name="connsiteX24" fmla="*/ 2048273 w 2065129"/>
              <a:gd name="connsiteY24" fmla="*/ 2143290 h 4634071"/>
              <a:gd name="connsiteX25" fmla="*/ 2064942 w 2065129"/>
              <a:gd name="connsiteY25" fmla="*/ 2293308 h 4634071"/>
              <a:gd name="connsiteX26" fmla="*/ 2038748 w 2065129"/>
              <a:gd name="connsiteY26" fmla="*/ 2495713 h 4634071"/>
              <a:gd name="connsiteX27" fmla="*/ 1960168 w 2065129"/>
              <a:gd name="connsiteY27" fmla="*/ 2764794 h 4634071"/>
              <a:gd name="connsiteX28" fmla="*/ 1776811 w 2065129"/>
              <a:gd name="connsiteY28" fmla="*/ 3212470 h 4634071"/>
              <a:gd name="connsiteX29" fmla="*/ 1607742 w 2065129"/>
              <a:gd name="connsiteY29" fmla="*/ 3533937 h 4634071"/>
              <a:gd name="connsiteX30" fmla="*/ 1467249 w 2065129"/>
              <a:gd name="connsiteY30" fmla="*/ 3833974 h 4634071"/>
              <a:gd name="connsiteX31" fmla="*/ 1398193 w 2065129"/>
              <a:gd name="connsiteY31" fmla="*/ 4034000 h 4634071"/>
              <a:gd name="connsiteX32" fmla="*/ 1357712 w 2065129"/>
              <a:gd name="connsiteY32" fmla="*/ 4248310 h 4634071"/>
              <a:gd name="connsiteX33" fmla="*/ 1352949 w 2065129"/>
              <a:gd name="connsiteY33" fmla="*/ 4476909 h 4634071"/>
              <a:gd name="connsiteX34" fmla="*/ 1364855 w 2065129"/>
              <a:gd name="connsiteY34" fmla="*/ 4634071 h 4634071"/>
              <a:gd name="connsiteX0" fmla="*/ 101609 w 2075912"/>
              <a:gd name="connsiteY0" fmla="*/ 0 h 4634071"/>
              <a:gd name="connsiteX1" fmla="*/ 139711 w 2075912"/>
              <a:gd name="connsiteY1" fmla="*/ 57148 h 4634071"/>
              <a:gd name="connsiteX2" fmla="*/ 170667 w 2075912"/>
              <a:gd name="connsiteY2" fmla="*/ 121441 h 4634071"/>
              <a:gd name="connsiteX3" fmla="*/ 189716 w 2075912"/>
              <a:gd name="connsiteY3" fmla="*/ 192879 h 4634071"/>
              <a:gd name="connsiteX4" fmla="*/ 189715 w 2075912"/>
              <a:gd name="connsiteY4" fmla="*/ 307180 h 4634071"/>
              <a:gd name="connsiteX5" fmla="*/ 151615 w 2075912"/>
              <a:gd name="connsiteY5" fmla="*/ 433385 h 4634071"/>
              <a:gd name="connsiteX6" fmla="*/ 84942 w 2075912"/>
              <a:gd name="connsiteY6" fmla="*/ 516730 h 4634071"/>
              <a:gd name="connsiteX7" fmla="*/ 11121 w 2075912"/>
              <a:gd name="connsiteY7" fmla="*/ 573881 h 4634071"/>
              <a:gd name="connsiteX8" fmla="*/ 342181 w 2075912"/>
              <a:gd name="connsiteY8" fmla="*/ 1090779 h 4634071"/>
              <a:gd name="connsiteX9" fmla="*/ 542206 w 2075912"/>
              <a:gd name="connsiteY9" fmla="*/ 1274135 h 4634071"/>
              <a:gd name="connsiteX10" fmla="*/ 668407 w 2075912"/>
              <a:gd name="connsiteY10" fmla="*/ 1424145 h 4634071"/>
              <a:gd name="connsiteX11" fmla="*/ 911298 w 2075912"/>
              <a:gd name="connsiteY11" fmla="*/ 1605128 h 4634071"/>
              <a:gd name="connsiteX12" fmla="*/ 1247055 w 2075912"/>
              <a:gd name="connsiteY12" fmla="*/ 1800390 h 4634071"/>
              <a:gd name="connsiteX13" fmla="*/ 1456604 w 2075912"/>
              <a:gd name="connsiteY13" fmla="*/ 1950409 h 4634071"/>
              <a:gd name="connsiteX14" fmla="*/ 1558997 w 2075912"/>
              <a:gd name="connsiteY14" fmla="*/ 2033751 h 4634071"/>
              <a:gd name="connsiteX15" fmla="*/ 1609003 w 2075912"/>
              <a:gd name="connsiteY15" fmla="*/ 2124239 h 4634071"/>
              <a:gd name="connsiteX16" fmla="*/ 1625673 w 2075912"/>
              <a:gd name="connsiteY16" fmla="*/ 2224253 h 4634071"/>
              <a:gd name="connsiteX17" fmla="*/ 1606620 w 2075912"/>
              <a:gd name="connsiteY17" fmla="*/ 2338552 h 4634071"/>
              <a:gd name="connsiteX18" fmla="*/ 1718540 w 2075912"/>
              <a:gd name="connsiteY18" fmla="*/ 2212344 h 4634071"/>
              <a:gd name="connsiteX19" fmla="*/ 1782831 w 2075912"/>
              <a:gd name="connsiteY19" fmla="*/ 2145669 h 4634071"/>
              <a:gd name="connsiteX20" fmla="*/ 1842365 w 2075912"/>
              <a:gd name="connsiteY20" fmla="*/ 2086137 h 4634071"/>
              <a:gd name="connsiteX21" fmla="*/ 1899513 w 2075912"/>
              <a:gd name="connsiteY21" fmla="*/ 2064709 h 4634071"/>
              <a:gd name="connsiteX22" fmla="*/ 1982856 w 2075912"/>
              <a:gd name="connsiteY22" fmla="*/ 2069470 h 4634071"/>
              <a:gd name="connsiteX23" fmla="*/ 2059056 w 2075912"/>
              <a:gd name="connsiteY23" fmla="*/ 2143290 h 4634071"/>
              <a:gd name="connsiteX24" fmla="*/ 2075725 w 2075912"/>
              <a:gd name="connsiteY24" fmla="*/ 2293308 h 4634071"/>
              <a:gd name="connsiteX25" fmla="*/ 2049531 w 2075912"/>
              <a:gd name="connsiteY25" fmla="*/ 2495713 h 4634071"/>
              <a:gd name="connsiteX26" fmla="*/ 1970951 w 2075912"/>
              <a:gd name="connsiteY26" fmla="*/ 2764794 h 4634071"/>
              <a:gd name="connsiteX27" fmla="*/ 1787594 w 2075912"/>
              <a:gd name="connsiteY27" fmla="*/ 3212470 h 4634071"/>
              <a:gd name="connsiteX28" fmla="*/ 1618525 w 2075912"/>
              <a:gd name="connsiteY28" fmla="*/ 3533937 h 4634071"/>
              <a:gd name="connsiteX29" fmla="*/ 1478032 w 2075912"/>
              <a:gd name="connsiteY29" fmla="*/ 3833974 h 4634071"/>
              <a:gd name="connsiteX30" fmla="*/ 1408976 w 2075912"/>
              <a:gd name="connsiteY30" fmla="*/ 4034000 h 4634071"/>
              <a:gd name="connsiteX31" fmla="*/ 1368495 w 2075912"/>
              <a:gd name="connsiteY31" fmla="*/ 4248310 h 4634071"/>
              <a:gd name="connsiteX32" fmla="*/ 1363732 w 2075912"/>
              <a:gd name="connsiteY32" fmla="*/ 4476909 h 4634071"/>
              <a:gd name="connsiteX33" fmla="*/ 1375638 w 2075912"/>
              <a:gd name="connsiteY33" fmla="*/ 4634071 h 4634071"/>
              <a:gd name="connsiteX0" fmla="*/ 114612 w 2088915"/>
              <a:gd name="connsiteY0" fmla="*/ 0 h 4634071"/>
              <a:gd name="connsiteX1" fmla="*/ 152714 w 2088915"/>
              <a:gd name="connsiteY1" fmla="*/ 57148 h 4634071"/>
              <a:gd name="connsiteX2" fmla="*/ 183670 w 2088915"/>
              <a:gd name="connsiteY2" fmla="*/ 121441 h 4634071"/>
              <a:gd name="connsiteX3" fmla="*/ 202719 w 2088915"/>
              <a:gd name="connsiteY3" fmla="*/ 192879 h 4634071"/>
              <a:gd name="connsiteX4" fmla="*/ 202718 w 2088915"/>
              <a:gd name="connsiteY4" fmla="*/ 307180 h 4634071"/>
              <a:gd name="connsiteX5" fmla="*/ 164618 w 2088915"/>
              <a:gd name="connsiteY5" fmla="*/ 433385 h 4634071"/>
              <a:gd name="connsiteX6" fmla="*/ 97945 w 2088915"/>
              <a:gd name="connsiteY6" fmla="*/ 516730 h 4634071"/>
              <a:gd name="connsiteX7" fmla="*/ 24124 w 2088915"/>
              <a:gd name="connsiteY7" fmla="*/ 573881 h 4634071"/>
              <a:gd name="connsiteX8" fmla="*/ 555209 w 2088915"/>
              <a:gd name="connsiteY8" fmla="*/ 1274135 h 4634071"/>
              <a:gd name="connsiteX9" fmla="*/ 681410 w 2088915"/>
              <a:gd name="connsiteY9" fmla="*/ 1424145 h 4634071"/>
              <a:gd name="connsiteX10" fmla="*/ 924301 w 2088915"/>
              <a:gd name="connsiteY10" fmla="*/ 1605128 h 4634071"/>
              <a:gd name="connsiteX11" fmla="*/ 1260058 w 2088915"/>
              <a:gd name="connsiteY11" fmla="*/ 1800390 h 4634071"/>
              <a:gd name="connsiteX12" fmla="*/ 1469607 w 2088915"/>
              <a:gd name="connsiteY12" fmla="*/ 1950409 h 4634071"/>
              <a:gd name="connsiteX13" fmla="*/ 1572000 w 2088915"/>
              <a:gd name="connsiteY13" fmla="*/ 2033751 h 4634071"/>
              <a:gd name="connsiteX14" fmla="*/ 1622006 w 2088915"/>
              <a:gd name="connsiteY14" fmla="*/ 2124239 h 4634071"/>
              <a:gd name="connsiteX15" fmla="*/ 1638676 w 2088915"/>
              <a:gd name="connsiteY15" fmla="*/ 2224253 h 4634071"/>
              <a:gd name="connsiteX16" fmla="*/ 1619623 w 2088915"/>
              <a:gd name="connsiteY16" fmla="*/ 2338552 h 4634071"/>
              <a:gd name="connsiteX17" fmla="*/ 1731543 w 2088915"/>
              <a:gd name="connsiteY17" fmla="*/ 2212344 h 4634071"/>
              <a:gd name="connsiteX18" fmla="*/ 1795834 w 2088915"/>
              <a:gd name="connsiteY18" fmla="*/ 2145669 h 4634071"/>
              <a:gd name="connsiteX19" fmla="*/ 1855368 w 2088915"/>
              <a:gd name="connsiteY19" fmla="*/ 2086137 h 4634071"/>
              <a:gd name="connsiteX20" fmla="*/ 1912516 w 2088915"/>
              <a:gd name="connsiteY20" fmla="*/ 2064709 h 4634071"/>
              <a:gd name="connsiteX21" fmla="*/ 1995859 w 2088915"/>
              <a:gd name="connsiteY21" fmla="*/ 2069470 h 4634071"/>
              <a:gd name="connsiteX22" fmla="*/ 2072059 w 2088915"/>
              <a:gd name="connsiteY22" fmla="*/ 2143290 h 4634071"/>
              <a:gd name="connsiteX23" fmla="*/ 2088728 w 2088915"/>
              <a:gd name="connsiteY23" fmla="*/ 2293308 h 4634071"/>
              <a:gd name="connsiteX24" fmla="*/ 2062534 w 2088915"/>
              <a:gd name="connsiteY24" fmla="*/ 2495713 h 4634071"/>
              <a:gd name="connsiteX25" fmla="*/ 1983954 w 2088915"/>
              <a:gd name="connsiteY25" fmla="*/ 2764794 h 4634071"/>
              <a:gd name="connsiteX26" fmla="*/ 1800597 w 2088915"/>
              <a:gd name="connsiteY26" fmla="*/ 3212470 h 4634071"/>
              <a:gd name="connsiteX27" fmla="*/ 1631528 w 2088915"/>
              <a:gd name="connsiteY27" fmla="*/ 3533937 h 4634071"/>
              <a:gd name="connsiteX28" fmla="*/ 1491035 w 2088915"/>
              <a:gd name="connsiteY28" fmla="*/ 3833974 h 4634071"/>
              <a:gd name="connsiteX29" fmla="*/ 1421979 w 2088915"/>
              <a:gd name="connsiteY29" fmla="*/ 4034000 h 4634071"/>
              <a:gd name="connsiteX30" fmla="*/ 1381498 w 2088915"/>
              <a:gd name="connsiteY30" fmla="*/ 4248310 h 4634071"/>
              <a:gd name="connsiteX31" fmla="*/ 1376735 w 2088915"/>
              <a:gd name="connsiteY31" fmla="*/ 4476909 h 4634071"/>
              <a:gd name="connsiteX32" fmla="*/ 1388641 w 2088915"/>
              <a:gd name="connsiteY32" fmla="*/ 4634071 h 4634071"/>
              <a:gd name="connsiteX0" fmla="*/ 123293 w 2097596"/>
              <a:gd name="connsiteY0" fmla="*/ 0 h 4634071"/>
              <a:gd name="connsiteX1" fmla="*/ 161395 w 2097596"/>
              <a:gd name="connsiteY1" fmla="*/ 57148 h 4634071"/>
              <a:gd name="connsiteX2" fmla="*/ 192351 w 2097596"/>
              <a:gd name="connsiteY2" fmla="*/ 121441 h 4634071"/>
              <a:gd name="connsiteX3" fmla="*/ 211400 w 2097596"/>
              <a:gd name="connsiteY3" fmla="*/ 192879 h 4634071"/>
              <a:gd name="connsiteX4" fmla="*/ 211399 w 2097596"/>
              <a:gd name="connsiteY4" fmla="*/ 307180 h 4634071"/>
              <a:gd name="connsiteX5" fmla="*/ 173299 w 2097596"/>
              <a:gd name="connsiteY5" fmla="*/ 433385 h 4634071"/>
              <a:gd name="connsiteX6" fmla="*/ 106626 w 2097596"/>
              <a:gd name="connsiteY6" fmla="*/ 516730 h 4634071"/>
              <a:gd name="connsiteX7" fmla="*/ 32805 w 2097596"/>
              <a:gd name="connsiteY7" fmla="*/ 573881 h 4634071"/>
              <a:gd name="connsiteX8" fmla="*/ 690091 w 2097596"/>
              <a:gd name="connsiteY8" fmla="*/ 1424145 h 4634071"/>
              <a:gd name="connsiteX9" fmla="*/ 932982 w 2097596"/>
              <a:gd name="connsiteY9" fmla="*/ 1605128 h 4634071"/>
              <a:gd name="connsiteX10" fmla="*/ 1268739 w 2097596"/>
              <a:gd name="connsiteY10" fmla="*/ 1800390 h 4634071"/>
              <a:gd name="connsiteX11" fmla="*/ 1478288 w 2097596"/>
              <a:gd name="connsiteY11" fmla="*/ 1950409 h 4634071"/>
              <a:gd name="connsiteX12" fmla="*/ 1580681 w 2097596"/>
              <a:gd name="connsiteY12" fmla="*/ 2033751 h 4634071"/>
              <a:gd name="connsiteX13" fmla="*/ 1630687 w 2097596"/>
              <a:gd name="connsiteY13" fmla="*/ 2124239 h 4634071"/>
              <a:gd name="connsiteX14" fmla="*/ 1647357 w 2097596"/>
              <a:gd name="connsiteY14" fmla="*/ 2224253 h 4634071"/>
              <a:gd name="connsiteX15" fmla="*/ 1628304 w 2097596"/>
              <a:gd name="connsiteY15" fmla="*/ 2338552 h 4634071"/>
              <a:gd name="connsiteX16" fmla="*/ 1740224 w 2097596"/>
              <a:gd name="connsiteY16" fmla="*/ 2212344 h 4634071"/>
              <a:gd name="connsiteX17" fmla="*/ 1804515 w 2097596"/>
              <a:gd name="connsiteY17" fmla="*/ 2145669 h 4634071"/>
              <a:gd name="connsiteX18" fmla="*/ 1864049 w 2097596"/>
              <a:gd name="connsiteY18" fmla="*/ 2086137 h 4634071"/>
              <a:gd name="connsiteX19" fmla="*/ 1921197 w 2097596"/>
              <a:gd name="connsiteY19" fmla="*/ 2064709 h 4634071"/>
              <a:gd name="connsiteX20" fmla="*/ 2004540 w 2097596"/>
              <a:gd name="connsiteY20" fmla="*/ 2069470 h 4634071"/>
              <a:gd name="connsiteX21" fmla="*/ 2080740 w 2097596"/>
              <a:gd name="connsiteY21" fmla="*/ 2143290 h 4634071"/>
              <a:gd name="connsiteX22" fmla="*/ 2097409 w 2097596"/>
              <a:gd name="connsiteY22" fmla="*/ 2293308 h 4634071"/>
              <a:gd name="connsiteX23" fmla="*/ 2071215 w 2097596"/>
              <a:gd name="connsiteY23" fmla="*/ 2495713 h 4634071"/>
              <a:gd name="connsiteX24" fmla="*/ 1992635 w 2097596"/>
              <a:gd name="connsiteY24" fmla="*/ 2764794 h 4634071"/>
              <a:gd name="connsiteX25" fmla="*/ 1809278 w 2097596"/>
              <a:gd name="connsiteY25" fmla="*/ 3212470 h 4634071"/>
              <a:gd name="connsiteX26" fmla="*/ 1640209 w 2097596"/>
              <a:gd name="connsiteY26" fmla="*/ 3533937 h 4634071"/>
              <a:gd name="connsiteX27" fmla="*/ 1499716 w 2097596"/>
              <a:gd name="connsiteY27" fmla="*/ 3833974 h 4634071"/>
              <a:gd name="connsiteX28" fmla="*/ 1430660 w 2097596"/>
              <a:gd name="connsiteY28" fmla="*/ 4034000 h 4634071"/>
              <a:gd name="connsiteX29" fmla="*/ 1390179 w 2097596"/>
              <a:gd name="connsiteY29" fmla="*/ 4248310 h 4634071"/>
              <a:gd name="connsiteX30" fmla="*/ 1385416 w 2097596"/>
              <a:gd name="connsiteY30" fmla="*/ 4476909 h 4634071"/>
              <a:gd name="connsiteX31" fmla="*/ 1397322 w 2097596"/>
              <a:gd name="connsiteY31" fmla="*/ 4634071 h 4634071"/>
              <a:gd name="connsiteX0" fmla="*/ 140460 w 2114763"/>
              <a:gd name="connsiteY0" fmla="*/ 0 h 4634071"/>
              <a:gd name="connsiteX1" fmla="*/ 178562 w 2114763"/>
              <a:gd name="connsiteY1" fmla="*/ 57148 h 4634071"/>
              <a:gd name="connsiteX2" fmla="*/ 209518 w 2114763"/>
              <a:gd name="connsiteY2" fmla="*/ 121441 h 4634071"/>
              <a:gd name="connsiteX3" fmla="*/ 228567 w 2114763"/>
              <a:gd name="connsiteY3" fmla="*/ 192879 h 4634071"/>
              <a:gd name="connsiteX4" fmla="*/ 228566 w 2114763"/>
              <a:gd name="connsiteY4" fmla="*/ 307180 h 4634071"/>
              <a:gd name="connsiteX5" fmla="*/ 190466 w 2114763"/>
              <a:gd name="connsiteY5" fmla="*/ 433385 h 4634071"/>
              <a:gd name="connsiteX6" fmla="*/ 123793 w 2114763"/>
              <a:gd name="connsiteY6" fmla="*/ 516730 h 4634071"/>
              <a:gd name="connsiteX7" fmla="*/ 49972 w 2114763"/>
              <a:gd name="connsiteY7" fmla="*/ 573881 h 4634071"/>
              <a:gd name="connsiteX8" fmla="*/ 950149 w 2114763"/>
              <a:gd name="connsiteY8" fmla="*/ 1605128 h 4634071"/>
              <a:gd name="connsiteX9" fmla="*/ 1285906 w 2114763"/>
              <a:gd name="connsiteY9" fmla="*/ 1800390 h 4634071"/>
              <a:gd name="connsiteX10" fmla="*/ 1495455 w 2114763"/>
              <a:gd name="connsiteY10" fmla="*/ 1950409 h 4634071"/>
              <a:gd name="connsiteX11" fmla="*/ 1597848 w 2114763"/>
              <a:gd name="connsiteY11" fmla="*/ 2033751 h 4634071"/>
              <a:gd name="connsiteX12" fmla="*/ 1647854 w 2114763"/>
              <a:gd name="connsiteY12" fmla="*/ 2124239 h 4634071"/>
              <a:gd name="connsiteX13" fmla="*/ 1664524 w 2114763"/>
              <a:gd name="connsiteY13" fmla="*/ 2224253 h 4634071"/>
              <a:gd name="connsiteX14" fmla="*/ 1645471 w 2114763"/>
              <a:gd name="connsiteY14" fmla="*/ 2338552 h 4634071"/>
              <a:gd name="connsiteX15" fmla="*/ 1757391 w 2114763"/>
              <a:gd name="connsiteY15" fmla="*/ 2212344 h 4634071"/>
              <a:gd name="connsiteX16" fmla="*/ 1821682 w 2114763"/>
              <a:gd name="connsiteY16" fmla="*/ 2145669 h 4634071"/>
              <a:gd name="connsiteX17" fmla="*/ 1881216 w 2114763"/>
              <a:gd name="connsiteY17" fmla="*/ 2086137 h 4634071"/>
              <a:gd name="connsiteX18" fmla="*/ 1938364 w 2114763"/>
              <a:gd name="connsiteY18" fmla="*/ 2064709 h 4634071"/>
              <a:gd name="connsiteX19" fmla="*/ 2021707 w 2114763"/>
              <a:gd name="connsiteY19" fmla="*/ 2069470 h 4634071"/>
              <a:gd name="connsiteX20" fmla="*/ 2097907 w 2114763"/>
              <a:gd name="connsiteY20" fmla="*/ 2143290 h 4634071"/>
              <a:gd name="connsiteX21" fmla="*/ 2114576 w 2114763"/>
              <a:gd name="connsiteY21" fmla="*/ 2293308 h 4634071"/>
              <a:gd name="connsiteX22" fmla="*/ 2088382 w 2114763"/>
              <a:gd name="connsiteY22" fmla="*/ 2495713 h 4634071"/>
              <a:gd name="connsiteX23" fmla="*/ 2009802 w 2114763"/>
              <a:gd name="connsiteY23" fmla="*/ 2764794 h 4634071"/>
              <a:gd name="connsiteX24" fmla="*/ 1826445 w 2114763"/>
              <a:gd name="connsiteY24" fmla="*/ 3212470 h 4634071"/>
              <a:gd name="connsiteX25" fmla="*/ 1657376 w 2114763"/>
              <a:gd name="connsiteY25" fmla="*/ 3533937 h 4634071"/>
              <a:gd name="connsiteX26" fmla="*/ 1516883 w 2114763"/>
              <a:gd name="connsiteY26" fmla="*/ 3833974 h 4634071"/>
              <a:gd name="connsiteX27" fmla="*/ 1447827 w 2114763"/>
              <a:gd name="connsiteY27" fmla="*/ 4034000 h 4634071"/>
              <a:gd name="connsiteX28" fmla="*/ 1407346 w 2114763"/>
              <a:gd name="connsiteY28" fmla="*/ 4248310 h 4634071"/>
              <a:gd name="connsiteX29" fmla="*/ 1402583 w 2114763"/>
              <a:gd name="connsiteY29" fmla="*/ 4476909 h 4634071"/>
              <a:gd name="connsiteX30" fmla="*/ 1414489 w 2114763"/>
              <a:gd name="connsiteY30" fmla="*/ 4634071 h 4634071"/>
              <a:gd name="connsiteX0" fmla="*/ 164673 w 2138976"/>
              <a:gd name="connsiteY0" fmla="*/ 0 h 4634071"/>
              <a:gd name="connsiteX1" fmla="*/ 202775 w 2138976"/>
              <a:gd name="connsiteY1" fmla="*/ 57148 h 4634071"/>
              <a:gd name="connsiteX2" fmla="*/ 233731 w 2138976"/>
              <a:gd name="connsiteY2" fmla="*/ 121441 h 4634071"/>
              <a:gd name="connsiteX3" fmla="*/ 252780 w 2138976"/>
              <a:gd name="connsiteY3" fmla="*/ 192879 h 4634071"/>
              <a:gd name="connsiteX4" fmla="*/ 252779 w 2138976"/>
              <a:gd name="connsiteY4" fmla="*/ 307180 h 4634071"/>
              <a:gd name="connsiteX5" fmla="*/ 214679 w 2138976"/>
              <a:gd name="connsiteY5" fmla="*/ 433385 h 4634071"/>
              <a:gd name="connsiteX6" fmla="*/ 148006 w 2138976"/>
              <a:gd name="connsiteY6" fmla="*/ 516730 h 4634071"/>
              <a:gd name="connsiteX7" fmla="*/ 74185 w 2138976"/>
              <a:gd name="connsiteY7" fmla="*/ 573881 h 4634071"/>
              <a:gd name="connsiteX8" fmla="*/ 1310119 w 2138976"/>
              <a:gd name="connsiteY8" fmla="*/ 1800390 h 4634071"/>
              <a:gd name="connsiteX9" fmla="*/ 1519668 w 2138976"/>
              <a:gd name="connsiteY9" fmla="*/ 1950409 h 4634071"/>
              <a:gd name="connsiteX10" fmla="*/ 1622061 w 2138976"/>
              <a:gd name="connsiteY10" fmla="*/ 2033751 h 4634071"/>
              <a:gd name="connsiteX11" fmla="*/ 1672067 w 2138976"/>
              <a:gd name="connsiteY11" fmla="*/ 2124239 h 4634071"/>
              <a:gd name="connsiteX12" fmla="*/ 1688737 w 2138976"/>
              <a:gd name="connsiteY12" fmla="*/ 2224253 h 4634071"/>
              <a:gd name="connsiteX13" fmla="*/ 1669684 w 2138976"/>
              <a:gd name="connsiteY13" fmla="*/ 2338552 h 4634071"/>
              <a:gd name="connsiteX14" fmla="*/ 1781604 w 2138976"/>
              <a:gd name="connsiteY14" fmla="*/ 2212344 h 4634071"/>
              <a:gd name="connsiteX15" fmla="*/ 1845895 w 2138976"/>
              <a:gd name="connsiteY15" fmla="*/ 2145669 h 4634071"/>
              <a:gd name="connsiteX16" fmla="*/ 1905429 w 2138976"/>
              <a:gd name="connsiteY16" fmla="*/ 2086137 h 4634071"/>
              <a:gd name="connsiteX17" fmla="*/ 1962577 w 2138976"/>
              <a:gd name="connsiteY17" fmla="*/ 2064709 h 4634071"/>
              <a:gd name="connsiteX18" fmla="*/ 2045920 w 2138976"/>
              <a:gd name="connsiteY18" fmla="*/ 2069470 h 4634071"/>
              <a:gd name="connsiteX19" fmla="*/ 2122120 w 2138976"/>
              <a:gd name="connsiteY19" fmla="*/ 2143290 h 4634071"/>
              <a:gd name="connsiteX20" fmla="*/ 2138789 w 2138976"/>
              <a:gd name="connsiteY20" fmla="*/ 2293308 h 4634071"/>
              <a:gd name="connsiteX21" fmla="*/ 2112595 w 2138976"/>
              <a:gd name="connsiteY21" fmla="*/ 2495713 h 4634071"/>
              <a:gd name="connsiteX22" fmla="*/ 2034015 w 2138976"/>
              <a:gd name="connsiteY22" fmla="*/ 2764794 h 4634071"/>
              <a:gd name="connsiteX23" fmla="*/ 1850658 w 2138976"/>
              <a:gd name="connsiteY23" fmla="*/ 3212470 h 4634071"/>
              <a:gd name="connsiteX24" fmla="*/ 1681589 w 2138976"/>
              <a:gd name="connsiteY24" fmla="*/ 3533937 h 4634071"/>
              <a:gd name="connsiteX25" fmla="*/ 1541096 w 2138976"/>
              <a:gd name="connsiteY25" fmla="*/ 3833974 h 4634071"/>
              <a:gd name="connsiteX26" fmla="*/ 1472040 w 2138976"/>
              <a:gd name="connsiteY26" fmla="*/ 4034000 h 4634071"/>
              <a:gd name="connsiteX27" fmla="*/ 1431559 w 2138976"/>
              <a:gd name="connsiteY27" fmla="*/ 4248310 h 4634071"/>
              <a:gd name="connsiteX28" fmla="*/ 1426796 w 2138976"/>
              <a:gd name="connsiteY28" fmla="*/ 4476909 h 4634071"/>
              <a:gd name="connsiteX29" fmla="*/ 1438702 w 2138976"/>
              <a:gd name="connsiteY29" fmla="*/ 4634071 h 4634071"/>
              <a:gd name="connsiteX0" fmla="*/ 179926 w 2154229"/>
              <a:gd name="connsiteY0" fmla="*/ 0 h 4634071"/>
              <a:gd name="connsiteX1" fmla="*/ 218028 w 2154229"/>
              <a:gd name="connsiteY1" fmla="*/ 57148 h 4634071"/>
              <a:gd name="connsiteX2" fmla="*/ 248984 w 2154229"/>
              <a:gd name="connsiteY2" fmla="*/ 121441 h 4634071"/>
              <a:gd name="connsiteX3" fmla="*/ 268033 w 2154229"/>
              <a:gd name="connsiteY3" fmla="*/ 192879 h 4634071"/>
              <a:gd name="connsiteX4" fmla="*/ 268032 w 2154229"/>
              <a:gd name="connsiteY4" fmla="*/ 307180 h 4634071"/>
              <a:gd name="connsiteX5" fmla="*/ 229932 w 2154229"/>
              <a:gd name="connsiteY5" fmla="*/ 433385 h 4634071"/>
              <a:gd name="connsiteX6" fmla="*/ 163259 w 2154229"/>
              <a:gd name="connsiteY6" fmla="*/ 516730 h 4634071"/>
              <a:gd name="connsiteX7" fmla="*/ 89438 w 2154229"/>
              <a:gd name="connsiteY7" fmla="*/ 573881 h 4634071"/>
              <a:gd name="connsiteX8" fmla="*/ 1534921 w 2154229"/>
              <a:gd name="connsiteY8" fmla="*/ 1950409 h 4634071"/>
              <a:gd name="connsiteX9" fmla="*/ 1637314 w 2154229"/>
              <a:gd name="connsiteY9" fmla="*/ 2033751 h 4634071"/>
              <a:gd name="connsiteX10" fmla="*/ 1687320 w 2154229"/>
              <a:gd name="connsiteY10" fmla="*/ 2124239 h 4634071"/>
              <a:gd name="connsiteX11" fmla="*/ 1703990 w 2154229"/>
              <a:gd name="connsiteY11" fmla="*/ 2224253 h 4634071"/>
              <a:gd name="connsiteX12" fmla="*/ 1684937 w 2154229"/>
              <a:gd name="connsiteY12" fmla="*/ 2338552 h 4634071"/>
              <a:gd name="connsiteX13" fmla="*/ 1796857 w 2154229"/>
              <a:gd name="connsiteY13" fmla="*/ 2212344 h 4634071"/>
              <a:gd name="connsiteX14" fmla="*/ 1861148 w 2154229"/>
              <a:gd name="connsiteY14" fmla="*/ 2145669 h 4634071"/>
              <a:gd name="connsiteX15" fmla="*/ 1920682 w 2154229"/>
              <a:gd name="connsiteY15" fmla="*/ 2086137 h 4634071"/>
              <a:gd name="connsiteX16" fmla="*/ 1977830 w 2154229"/>
              <a:gd name="connsiteY16" fmla="*/ 2064709 h 4634071"/>
              <a:gd name="connsiteX17" fmla="*/ 2061173 w 2154229"/>
              <a:gd name="connsiteY17" fmla="*/ 2069470 h 4634071"/>
              <a:gd name="connsiteX18" fmla="*/ 2137373 w 2154229"/>
              <a:gd name="connsiteY18" fmla="*/ 2143290 h 4634071"/>
              <a:gd name="connsiteX19" fmla="*/ 2154042 w 2154229"/>
              <a:gd name="connsiteY19" fmla="*/ 2293308 h 4634071"/>
              <a:gd name="connsiteX20" fmla="*/ 2127848 w 2154229"/>
              <a:gd name="connsiteY20" fmla="*/ 2495713 h 4634071"/>
              <a:gd name="connsiteX21" fmla="*/ 2049268 w 2154229"/>
              <a:gd name="connsiteY21" fmla="*/ 2764794 h 4634071"/>
              <a:gd name="connsiteX22" fmla="*/ 1865911 w 2154229"/>
              <a:gd name="connsiteY22" fmla="*/ 3212470 h 4634071"/>
              <a:gd name="connsiteX23" fmla="*/ 1696842 w 2154229"/>
              <a:gd name="connsiteY23" fmla="*/ 3533937 h 4634071"/>
              <a:gd name="connsiteX24" fmla="*/ 1556349 w 2154229"/>
              <a:gd name="connsiteY24" fmla="*/ 3833974 h 4634071"/>
              <a:gd name="connsiteX25" fmla="*/ 1487293 w 2154229"/>
              <a:gd name="connsiteY25" fmla="*/ 4034000 h 4634071"/>
              <a:gd name="connsiteX26" fmla="*/ 1446812 w 2154229"/>
              <a:gd name="connsiteY26" fmla="*/ 4248310 h 4634071"/>
              <a:gd name="connsiteX27" fmla="*/ 1442049 w 2154229"/>
              <a:gd name="connsiteY27" fmla="*/ 4476909 h 4634071"/>
              <a:gd name="connsiteX28" fmla="*/ 1453955 w 2154229"/>
              <a:gd name="connsiteY28" fmla="*/ 4634071 h 4634071"/>
              <a:gd name="connsiteX0" fmla="*/ 187403 w 2161706"/>
              <a:gd name="connsiteY0" fmla="*/ 0 h 4634071"/>
              <a:gd name="connsiteX1" fmla="*/ 225505 w 2161706"/>
              <a:gd name="connsiteY1" fmla="*/ 57148 h 4634071"/>
              <a:gd name="connsiteX2" fmla="*/ 256461 w 2161706"/>
              <a:gd name="connsiteY2" fmla="*/ 121441 h 4634071"/>
              <a:gd name="connsiteX3" fmla="*/ 275510 w 2161706"/>
              <a:gd name="connsiteY3" fmla="*/ 192879 h 4634071"/>
              <a:gd name="connsiteX4" fmla="*/ 275509 w 2161706"/>
              <a:gd name="connsiteY4" fmla="*/ 307180 h 4634071"/>
              <a:gd name="connsiteX5" fmla="*/ 237409 w 2161706"/>
              <a:gd name="connsiteY5" fmla="*/ 433385 h 4634071"/>
              <a:gd name="connsiteX6" fmla="*/ 170736 w 2161706"/>
              <a:gd name="connsiteY6" fmla="*/ 516730 h 4634071"/>
              <a:gd name="connsiteX7" fmla="*/ 96915 w 2161706"/>
              <a:gd name="connsiteY7" fmla="*/ 573881 h 4634071"/>
              <a:gd name="connsiteX8" fmla="*/ 1644791 w 2161706"/>
              <a:gd name="connsiteY8" fmla="*/ 2033751 h 4634071"/>
              <a:gd name="connsiteX9" fmla="*/ 1694797 w 2161706"/>
              <a:gd name="connsiteY9" fmla="*/ 2124239 h 4634071"/>
              <a:gd name="connsiteX10" fmla="*/ 1711467 w 2161706"/>
              <a:gd name="connsiteY10" fmla="*/ 2224253 h 4634071"/>
              <a:gd name="connsiteX11" fmla="*/ 1692414 w 2161706"/>
              <a:gd name="connsiteY11" fmla="*/ 2338552 h 4634071"/>
              <a:gd name="connsiteX12" fmla="*/ 1804334 w 2161706"/>
              <a:gd name="connsiteY12" fmla="*/ 2212344 h 4634071"/>
              <a:gd name="connsiteX13" fmla="*/ 1868625 w 2161706"/>
              <a:gd name="connsiteY13" fmla="*/ 2145669 h 4634071"/>
              <a:gd name="connsiteX14" fmla="*/ 1928159 w 2161706"/>
              <a:gd name="connsiteY14" fmla="*/ 2086137 h 4634071"/>
              <a:gd name="connsiteX15" fmla="*/ 1985307 w 2161706"/>
              <a:gd name="connsiteY15" fmla="*/ 2064709 h 4634071"/>
              <a:gd name="connsiteX16" fmla="*/ 2068650 w 2161706"/>
              <a:gd name="connsiteY16" fmla="*/ 2069470 h 4634071"/>
              <a:gd name="connsiteX17" fmla="*/ 2144850 w 2161706"/>
              <a:gd name="connsiteY17" fmla="*/ 2143290 h 4634071"/>
              <a:gd name="connsiteX18" fmla="*/ 2161519 w 2161706"/>
              <a:gd name="connsiteY18" fmla="*/ 2293308 h 4634071"/>
              <a:gd name="connsiteX19" fmla="*/ 2135325 w 2161706"/>
              <a:gd name="connsiteY19" fmla="*/ 2495713 h 4634071"/>
              <a:gd name="connsiteX20" fmla="*/ 2056745 w 2161706"/>
              <a:gd name="connsiteY20" fmla="*/ 2764794 h 4634071"/>
              <a:gd name="connsiteX21" fmla="*/ 1873388 w 2161706"/>
              <a:gd name="connsiteY21" fmla="*/ 3212470 h 4634071"/>
              <a:gd name="connsiteX22" fmla="*/ 1704319 w 2161706"/>
              <a:gd name="connsiteY22" fmla="*/ 3533937 h 4634071"/>
              <a:gd name="connsiteX23" fmla="*/ 1563826 w 2161706"/>
              <a:gd name="connsiteY23" fmla="*/ 3833974 h 4634071"/>
              <a:gd name="connsiteX24" fmla="*/ 1494770 w 2161706"/>
              <a:gd name="connsiteY24" fmla="*/ 4034000 h 4634071"/>
              <a:gd name="connsiteX25" fmla="*/ 1454289 w 2161706"/>
              <a:gd name="connsiteY25" fmla="*/ 4248310 h 4634071"/>
              <a:gd name="connsiteX26" fmla="*/ 1449526 w 2161706"/>
              <a:gd name="connsiteY26" fmla="*/ 4476909 h 4634071"/>
              <a:gd name="connsiteX27" fmla="*/ 1461432 w 2161706"/>
              <a:gd name="connsiteY27" fmla="*/ 4634071 h 4634071"/>
              <a:gd name="connsiteX0" fmla="*/ 191060 w 2165363"/>
              <a:gd name="connsiteY0" fmla="*/ 0 h 4634071"/>
              <a:gd name="connsiteX1" fmla="*/ 229162 w 2165363"/>
              <a:gd name="connsiteY1" fmla="*/ 57148 h 4634071"/>
              <a:gd name="connsiteX2" fmla="*/ 260118 w 2165363"/>
              <a:gd name="connsiteY2" fmla="*/ 121441 h 4634071"/>
              <a:gd name="connsiteX3" fmla="*/ 279167 w 2165363"/>
              <a:gd name="connsiteY3" fmla="*/ 192879 h 4634071"/>
              <a:gd name="connsiteX4" fmla="*/ 279166 w 2165363"/>
              <a:gd name="connsiteY4" fmla="*/ 307180 h 4634071"/>
              <a:gd name="connsiteX5" fmla="*/ 241066 w 2165363"/>
              <a:gd name="connsiteY5" fmla="*/ 433385 h 4634071"/>
              <a:gd name="connsiteX6" fmla="*/ 174393 w 2165363"/>
              <a:gd name="connsiteY6" fmla="*/ 516730 h 4634071"/>
              <a:gd name="connsiteX7" fmla="*/ 100572 w 2165363"/>
              <a:gd name="connsiteY7" fmla="*/ 573881 h 4634071"/>
              <a:gd name="connsiteX8" fmla="*/ 1698454 w 2165363"/>
              <a:gd name="connsiteY8" fmla="*/ 2124239 h 4634071"/>
              <a:gd name="connsiteX9" fmla="*/ 1715124 w 2165363"/>
              <a:gd name="connsiteY9" fmla="*/ 2224253 h 4634071"/>
              <a:gd name="connsiteX10" fmla="*/ 1696071 w 2165363"/>
              <a:gd name="connsiteY10" fmla="*/ 2338552 h 4634071"/>
              <a:gd name="connsiteX11" fmla="*/ 1807991 w 2165363"/>
              <a:gd name="connsiteY11" fmla="*/ 2212344 h 4634071"/>
              <a:gd name="connsiteX12" fmla="*/ 1872282 w 2165363"/>
              <a:gd name="connsiteY12" fmla="*/ 2145669 h 4634071"/>
              <a:gd name="connsiteX13" fmla="*/ 1931816 w 2165363"/>
              <a:gd name="connsiteY13" fmla="*/ 2086137 h 4634071"/>
              <a:gd name="connsiteX14" fmla="*/ 1988964 w 2165363"/>
              <a:gd name="connsiteY14" fmla="*/ 2064709 h 4634071"/>
              <a:gd name="connsiteX15" fmla="*/ 2072307 w 2165363"/>
              <a:gd name="connsiteY15" fmla="*/ 2069470 h 4634071"/>
              <a:gd name="connsiteX16" fmla="*/ 2148507 w 2165363"/>
              <a:gd name="connsiteY16" fmla="*/ 2143290 h 4634071"/>
              <a:gd name="connsiteX17" fmla="*/ 2165176 w 2165363"/>
              <a:gd name="connsiteY17" fmla="*/ 2293308 h 4634071"/>
              <a:gd name="connsiteX18" fmla="*/ 2138982 w 2165363"/>
              <a:gd name="connsiteY18" fmla="*/ 2495713 h 4634071"/>
              <a:gd name="connsiteX19" fmla="*/ 2060402 w 2165363"/>
              <a:gd name="connsiteY19" fmla="*/ 2764794 h 4634071"/>
              <a:gd name="connsiteX20" fmla="*/ 1877045 w 2165363"/>
              <a:gd name="connsiteY20" fmla="*/ 3212470 h 4634071"/>
              <a:gd name="connsiteX21" fmla="*/ 1707976 w 2165363"/>
              <a:gd name="connsiteY21" fmla="*/ 3533937 h 4634071"/>
              <a:gd name="connsiteX22" fmla="*/ 1567483 w 2165363"/>
              <a:gd name="connsiteY22" fmla="*/ 3833974 h 4634071"/>
              <a:gd name="connsiteX23" fmla="*/ 1498427 w 2165363"/>
              <a:gd name="connsiteY23" fmla="*/ 4034000 h 4634071"/>
              <a:gd name="connsiteX24" fmla="*/ 1457946 w 2165363"/>
              <a:gd name="connsiteY24" fmla="*/ 4248310 h 4634071"/>
              <a:gd name="connsiteX25" fmla="*/ 1453183 w 2165363"/>
              <a:gd name="connsiteY25" fmla="*/ 4476909 h 4634071"/>
              <a:gd name="connsiteX26" fmla="*/ 1465089 w 2165363"/>
              <a:gd name="connsiteY26" fmla="*/ 4634071 h 4634071"/>
              <a:gd name="connsiteX0" fmla="*/ 192279 w 2166582"/>
              <a:gd name="connsiteY0" fmla="*/ 0 h 4634071"/>
              <a:gd name="connsiteX1" fmla="*/ 230381 w 2166582"/>
              <a:gd name="connsiteY1" fmla="*/ 57148 h 4634071"/>
              <a:gd name="connsiteX2" fmla="*/ 261337 w 2166582"/>
              <a:gd name="connsiteY2" fmla="*/ 121441 h 4634071"/>
              <a:gd name="connsiteX3" fmla="*/ 280386 w 2166582"/>
              <a:gd name="connsiteY3" fmla="*/ 192879 h 4634071"/>
              <a:gd name="connsiteX4" fmla="*/ 280385 w 2166582"/>
              <a:gd name="connsiteY4" fmla="*/ 307180 h 4634071"/>
              <a:gd name="connsiteX5" fmla="*/ 242285 w 2166582"/>
              <a:gd name="connsiteY5" fmla="*/ 433385 h 4634071"/>
              <a:gd name="connsiteX6" fmla="*/ 175612 w 2166582"/>
              <a:gd name="connsiteY6" fmla="*/ 516730 h 4634071"/>
              <a:gd name="connsiteX7" fmla="*/ 101791 w 2166582"/>
              <a:gd name="connsiteY7" fmla="*/ 573881 h 4634071"/>
              <a:gd name="connsiteX8" fmla="*/ 1716343 w 2166582"/>
              <a:gd name="connsiteY8" fmla="*/ 2224253 h 4634071"/>
              <a:gd name="connsiteX9" fmla="*/ 1697290 w 2166582"/>
              <a:gd name="connsiteY9" fmla="*/ 2338552 h 4634071"/>
              <a:gd name="connsiteX10" fmla="*/ 1809210 w 2166582"/>
              <a:gd name="connsiteY10" fmla="*/ 2212344 h 4634071"/>
              <a:gd name="connsiteX11" fmla="*/ 1873501 w 2166582"/>
              <a:gd name="connsiteY11" fmla="*/ 2145669 h 4634071"/>
              <a:gd name="connsiteX12" fmla="*/ 1933035 w 2166582"/>
              <a:gd name="connsiteY12" fmla="*/ 2086137 h 4634071"/>
              <a:gd name="connsiteX13" fmla="*/ 1990183 w 2166582"/>
              <a:gd name="connsiteY13" fmla="*/ 2064709 h 4634071"/>
              <a:gd name="connsiteX14" fmla="*/ 2073526 w 2166582"/>
              <a:gd name="connsiteY14" fmla="*/ 2069470 h 4634071"/>
              <a:gd name="connsiteX15" fmla="*/ 2149726 w 2166582"/>
              <a:gd name="connsiteY15" fmla="*/ 2143290 h 4634071"/>
              <a:gd name="connsiteX16" fmla="*/ 2166395 w 2166582"/>
              <a:gd name="connsiteY16" fmla="*/ 2293308 h 4634071"/>
              <a:gd name="connsiteX17" fmla="*/ 2140201 w 2166582"/>
              <a:gd name="connsiteY17" fmla="*/ 2495713 h 4634071"/>
              <a:gd name="connsiteX18" fmla="*/ 2061621 w 2166582"/>
              <a:gd name="connsiteY18" fmla="*/ 2764794 h 4634071"/>
              <a:gd name="connsiteX19" fmla="*/ 1878264 w 2166582"/>
              <a:gd name="connsiteY19" fmla="*/ 3212470 h 4634071"/>
              <a:gd name="connsiteX20" fmla="*/ 1709195 w 2166582"/>
              <a:gd name="connsiteY20" fmla="*/ 3533937 h 4634071"/>
              <a:gd name="connsiteX21" fmla="*/ 1568702 w 2166582"/>
              <a:gd name="connsiteY21" fmla="*/ 3833974 h 4634071"/>
              <a:gd name="connsiteX22" fmla="*/ 1499646 w 2166582"/>
              <a:gd name="connsiteY22" fmla="*/ 4034000 h 4634071"/>
              <a:gd name="connsiteX23" fmla="*/ 1459165 w 2166582"/>
              <a:gd name="connsiteY23" fmla="*/ 4248310 h 4634071"/>
              <a:gd name="connsiteX24" fmla="*/ 1454402 w 2166582"/>
              <a:gd name="connsiteY24" fmla="*/ 4476909 h 4634071"/>
              <a:gd name="connsiteX25" fmla="*/ 1466308 w 2166582"/>
              <a:gd name="connsiteY25" fmla="*/ 4634071 h 4634071"/>
              <a:gd name="connsiteX0" fmla="*/ 190886 w 2165189"/>
              <a:gd name="connsiteY0" fmla="*/ 0 h 4634071"/>
              <a:gd name="connsiteX1" fmla="*/ 228988 w 2165189"/>
              <a:gd name="connsiteY1" fmla="*/ 57148 h 4634071"/>
              <a:gd name="connsiteX2" fmla="*/ 259944 w 2165189"/>
              <a:gd name="connsiteY2" fmla="*/ 121441 h 4634071"/>
              <a:gd name="connsiteX3" fmla="*/ 278993 w 2165189"/>
              <a:gd name="connsiteY3" fmla="*/ 192879 h 4634071"/>
              <a:gd name="connsiteX4" fmla="*/ 278992 w 2165189"/>
              <a:gd name="connsiteY4" fmla="*/ 307180 h 4634071"/>
              <a:gd name="connsiteX5" fmla="*/ 240892 w 2165189"/>
              <a:gd name="connsiteY5" fmla="*/ 433385 h 4634071"/>
              <a:gd name="connsiteX6" fmla="*/ 174219 w 2165189"/>
              <a:gd name="connsiteY6" fmla="*/ 516730 h 4634071"/>
              <a:gd name="connsiteX7" fmla="*/ 100398 w 2165189"/>
              <a:gd name="connsiteY7" fmla="*/ 573881 h 4634071"/>
              <a:gd name="connsiteX8" fmla="*/ 1695897 w 2165189"/>
              <a:gd name="connsiteY8" fmla="*/ 2338552 h 4634071"/>
              <a:gd name="connsiteX9" fmla="*/ 1807817 w 2165189"/>
              <a:gd name="connsiteY9" fmla="*/ 2212344 h 4634071"/>
              <a:gd name="connsiteX10" fmla="*/ 1872108 w 2165189"/>
              <a:gd name="connsiteY10" fmla="*/ 2145669 h 4634071"/>
              <a:gd name="connsiteX11" fmla="*/ 1931642 w 2165189"/>
              <a:gd name="connsiteY11" fmla="*/ 2086137 h 4634071"/>
              <a:gd name="connsiteX12" fmla="*/ 1988790 w 2165189"/>
              <a:gd name="connsiteY12" fmla="*/ 2064709 h 4634071"/>
              <a:gd name="connsiteX13" fmla="*/ 2072133 w 2165189"/>
              <a:gd name="connsiteY13" fmla="*/ 2069470 h 4634071"/>
              <a:gd name="connsiteX14" fmla="*/ 2148333 w 2165189"/>
              <a:gd name="connsiteY14" fmla="*/ 2143290 h 4634071"/>
              <a:gd name="connsiteX15" fmla="*/ 2165002 w 2165189"/>
              <a:gd name="connsiteY15" fmla="*/ 2293308 h 4634071"/>
              <a:gd name="connsiteX16" fmla="*/ 2138808 w 2165189"/>
              <a:gd name="connsiteY16" fmla="*/ 2495713 h 4634071"/>
              <a:gd name="connsiteX17" fmla="*/ 2060228 w 2165189"/>
              <a:gd name="connsiteY17" fmla="*/ 2764794 h 4634071"/>
              <a:gd name="connsiteX18" fmla="*/ 1876871 w 2165189"/>
              <a:gd name="connsiteY18" fmla="*/ 3212470 h 4634071"/>
              <a:gd name="connsiteX19" fmla="*/ 1707802 w 2165189"/>
              <a:gd name="connsiteY19" fmla="*/ 3533937 h 4634071"/>
              <a:gd name="connsiteX20" fmla="*/ 1567309 w 2165189"/>
              <a:gd name="connsiteY20" fmla="*/ 3833974 h 4634071"/>
              <a:gd name="connsiteX21" fmla="*/ 1498253 w 2165189"/>
              <a:gd name="connsiteY21" fmla="*/ 4034000 h 4634071"/>
              <a:gd name="connsiteX22" fmla="*/ 1457772 w 2165189"/>
              <a:gd name="connsiteY22" fmla="*/ 4248310 h 4634071"/>
              <a:gd name="connsiteX23" fmla="*/ 1453009 w 2165189"/>
              <a:gd name="connsiteY23" fmla="*/ 4476909 h 4634071"/>
              <a:gd name="connsiteX24" fmla="*/ 1464915 w 2165189"/>
              <a:gd name="connsiteY24" fmla="*/ 4634071 h 4634071"/>
              <a:gd name="connsiteX0" fmla="*/ 199078 w 2173381"/>
              <a:gd name="connsiteY0" fmla="*/ 0 h 4634071"/>
              <a:gd name="connsiteX1" fmla="*/ 237180 w 2173381"/>
              <a:gd name="connsiteY1" fmla="*/ 57148 h 4634071"/>
              <a:gd name="connsiteX2" fmla="*/ 268136 w 2173381"/>
              <a:gd name="connsiteY2" fmla="*/ 121441 h 4634071"/>
              <a:gd name="connsiteX3" fmla="*/ 287185 w 2173381"/>
              <a:gd name="connsiteY3" fmla="*/ 192879 h 4634071"/>
              <a:gd name="connsiteX4" fmla="*/ 287184 w 2173381"/>
              <a:gd name="connsiteY4" fmla="*/ 307180 h 4634071"/>
              <a:gd name="connsiteX5" fmla="*/ 249084 w 2173381"/>
              <a:gd name="connsiteY5" fmla="*/ 433385 h 4634071"/>
              <a:gd name="connsiteX6" fmla="*/ 182411 w 2173381"/>
              <a:gd name="connsiteY6" fmla="*/ 516730 h 4634071"/>
              <a:gd name="connsiteX7" fmla="*/ 108590 w 2173381"/>
              <a:gd name="connsiteY7" fmla="*/ 573881 h 4634071"/>
              <a:gd name="connsiteX8" fmla="*/ 1816009 w 2173381"/>
              <a:gd name="connsiteY8" fmla="*/ 2212344 h 4634071"/>
              <a:gd name="connsiteX9" fmla="*/ 1880300 w 2173381"/>
              <a:gd name="connsiteY9" fmla="*/ 2145669 h 4634071"/>
              <a:gd name="connsiteX10" fmla="*/ 1939834 w 2173381"/>
              <a:gd name="connsiteY10" fmla="*/ 2086137 h 4634071"/>
              <a:gd name="connsiteX11" fmla="*/ 1996982 w 2173381"/>
              <a:gd name="connsiteY11" fmla="*/ 2064709 h 4634071"/>
              <a:gd name="connsiteX12" fmla="*/ 2080325 w 2173381"/>
              <a:gd name="connsiteY12" fmla="*/ 2069470 h 4634071"/>
              <a:gd name="connsiteX13" fmla="*/ 2156525 w 2173381"/>
              <a:gd name="connsiteY13" fmla="*/ 2143290 h 4634071"/>
              <a:gd name="connsiteX14" fmla="*/ 2173194 w 2173381"/>
              <a:gd name="connsiteY14" fmla="*/ 2293308 h 4634071"/>
              <a:gd name="connsiteX15" fmla="*/ 2147000 w 2173381"/>
              <a:gd name="connsiteY15" fmla="*/ 2495713 h 4634071"/>
              <a:gd name="connsiteX16" fmla="*/ 2068420 w 2173381"/>
              <a:gd name="connsiteY16" fmla="*/ 2764794 h 4634071"/>
              <a:gd name="connsiteX17" fmla="*/ 1885063 w 2173381"/>
              <a:gd name="connsiteY17" fmla="*/ 3212470 h 4634071"/>
              <a:gd name="connsiteX18" fmla="*/ 1715994 w 2173381"/>
              <a:gd name="connsiteY18" fmla="*/ 3533937 h 4634071"/>
              <a:gd name="connsiteX19" fmla="*/ 1575501 w 2173381"/>
              <a:gd name="connsiteY19" fmla="*/ 3833974 h 4634071"/>
              <a:gd name="connsiteX20" fmla="*/ 1506445 w 2173381"/>
              <a:gd name="connsiteY20" fmla="*/ 4034000 h 4634071"/>
              <a:gd name="connsiteX21" fmla="*/ 1465964 w 2173381"/>
              <a:gd name="connsiteY21" fmla="*/ 4248310 h 4634071"/>
              <a:gd name="connsiteX22" fmla="*/ 1461201 w 2173381"/>
              <a:gd name="connsiteY22" fmla="*/ 4476909 h 4634071"/>
              <a:gd name="connsiteX23" fmla="*/ 1473107 w 2173381"/>
              <a:gd name="connsiteY23" fmla="*/ 4634071 h 4634071"/>
              <a:gd name="connsiteX0" fmla="*/ 203789 w 2178092"/>
              <a:gd name="connsiteY0" fmla="*/ 0 h 4634071"/>
              <a:gd name="connsiteX1" fmla="*/ 241891 w 2178092"/>
              <a:gd name="connsiteY1" fmla="*/ 57148 h 4634071"/>
              <a:gd name="connsiteX2" fmla="*/ 272847 w 2178092"/>
              <a:gd name="connsiteY2" fmla="*/ 121441 h 4634071"/>
              <a:gd name="connsiteX3" fmla="*/ 291896 w 2178092"/>
              <a:gd name="connsiteY3" fmla="*/ 192879 h 4634071"/>
              <a:gd name="connsiteX4" fmla="*/ 291895 w 2178092"/>
              <a:gd name="connsiteY4" fmla="*/ 307180 h 4634071"/>
              <a:gd name="connsiteX5" fmla="*/ 253795 w 2178092"/>
              <a:gd name="connsiteY5" fmla="*/ 433385 h 4634071"/>
              <a:gd name="connsiteX6" fmla="*/ 187122 w 2178092"/>
              <a:gd name="connsiteY6" fmla="*/ 516730 h 4634071"/>
              <a:gd name="connsiteX7" fmla="*/ 113301 w 2178092"/>
              <a:gd name="connsiteY7" fmla="*/ 573881 h 4634071"/>
              <a:gd name="connsiteX8" fmla="*/ 1885011 w 2178092"/>
              <a:gd name="connsiteY8" fmla="*/ 2145669 h 4634071"/>
              <a:gd name="connsiteX9" fmla="*/ 1944545 w 2178092"/>
              <a:gd name="connsiteY9" fmla="*/ 2086137 h 4634071"/>
              <a:gd name="connsiteX10" fmla="*/ 2001693 w 2178092"/>
              <a:gd name="connsiteY10" fmla="*/ 2064709 h 4634071"/>
              <a:gd name="connsiteX11" fmla="*/ 2085036 w 2178092"/>
              <a:gd name="connsiteY11" fmla="*/ 2069470 h 4634071"/>
              <a:gd name="connsiteX12" fmla="*/ 2161236 w 2178092"/>
              <a:gd name="connsiteY12" fmla="*/ 2143290 h 4634071"/>
              <a:gd name="connsiteX13" fmla="*/ 2177905 w 2178092"/>
              <a:gd name="connsiteY13" fmla="*/ 2293308 h 4634071"/>
              <a:gd name="connsiteX14" fmla="*/ 2151711 w 2178092"/>
              <a:gd name="connsiteY14" fmla="*/ 2495713 h 4634071"/>
              <a:gd name="connsiteX15" fmla="*/ 2073131 w 2178092"/>
              <a:gd name="connsiteY15" fmla="*/ 2764794 h 4634071"/>
              <a:gd name="connsiteX16" fmla="*/ 1889774 w 2178092"/>
              <a:gd name="connsiteY16" fmla="*/ 3212470 h 4634071"/>
              <a:gd name="connsiteX17" fmla="*/ 1720705 w 2178092"/>
              <a:gd name="connsiteY17" fmla="*/ 3533937 h 4634071"/>
              <a:gd name="connsiteX18" fmla="*/ 1580212 w 2178092"/>
              <a:gd name="connsiteY18" fmla="*/ 3833974 h 4634071"/>
              <a:gd name="connsiteX19" fmla="*/ 1511156 w 2178092"/>
              <a:gd name="connsiteY19" fmla="*/ 4034000 h 4634071"/>
              <a:gd name="connsiteX20" fmla="*/ 1470675 w 2178092"/>
              <a:gd name="connsiteY20" fmla="*/ 4248310 h 4634071"/>
              <a:gd name="connsiteX21" fmla="*/ 1465912 w 2178092"/>
              <a:gd name="connsiteY21" fmla="*/ 4476909 h 4634071"/>
              <a:gd name="connsiteX22" fmla="*/ 1477818 w 2178092"/>
              <a:gd name="connsiteY22" fmla="*/ 4634071 h 4634071"/>
              <a:gd name="connsiteX0" fmla="*/ 208155 w 2182458"/>
              <a:gd name="connsiteY0" fmla="*/ 0 h 4634071"/>
              <a:gd name="connsiteX1" fmla="*/ 246257 w 2182458"/>
              <a:gd name="connsiteY1" fmla="*/ 57148 h 4634071"/>
              <a:gd name="connsiteX2" fmla="*/ 277213 w 2182458"/>
              <a:gd name="connsiteY2" fmla="*/ 121441 h 4634071"/>
              <a:gd name="connsiteX3" fmla="*/ 296262 w 2182458"/>
              <a:gd name="connsiteY3" fmla="*/ 192879 h 4634071"/>
              <a:gd name="connsiteX4" fmla="*/ 296261 w 2182458"/>
              <a:gd name="connsiteY4" fmla="*/ 307180 h 4634071"/>
              <a:gd name="connsiteX5" fmla="*/ 258161 w 2182458"/>
              <a:gd name="connsiteY5" fmla="*/ 433385 h 4634071"/>
              <a:gd name="connsiteX6" fmla="*/ 191488 w 2182458"/>
              <a:gd name="connsiteY6" fmla="*/ 516730 h 4634071"/>
              <a:gd name="connsiteX7" fmla="*/ 117667 w 2182458"/>
              <a:gd name="connsiteY7" fmla="*/ 573881 h 4634071"/>
              <a:gd name="connsiteX8" fmla="*/ 1948911 w 2182458"/>
              <a:gd name="connsiteY8" fmla="*/ 2086137 h 4634071"/>
              <a:gd name="connsiteX9" fmla="*/ 2006059 w 2182458"/>
              <a:gd name="connsiteY9" fmla="*/ 2064709 h 4634071"/>
              <a:gd name="connsiteX10" fmla="*/ 2089402 w 2182458"/>
              <a:gd name="connsiteY10" fmla="*/ 2069470 h 4634071"/>
              <a:gd name="connsiteX11" fmla="*/ 2165602 w 2182458"/>
              <a:gd name="connsiteY11" fmla="*/ 2143290 h 4634071"/>
              <a:gd name="connsiteX12" fmla="*/ 2182271 w 2182458"/>
              <a:gd name="connsiteY12" fmla="*/ 2293308 h 4634071"/>
              <a:gd name="connsiteX13" fmla="*/ 2156077 w 2182458"/>
              <a:gd name="connsiteY13" fmla="*/ 2495713 h 4634071"/>
              <a:gd name="connsiteX14" fmla="*/ 2077497 w 2182458"/>
              <a:gd name="connsiteY14" fmla="*/ 2764794 h 4634071"/>
              <a:gd name="connsiteX15" fmla="*/ 1894140 w 2182458"/>
              <a:gd name="connsiteY15" fmla="*/ 3212470 h 4634071"/>
              <a:gd name="connsiteX16" fmla="*/ 1725071 w 2182458"/>
              <a:gd name="connsiteY16" fmla="*/ 3533937 h 4634071"/>
              <a:gd name="connsiteX17" fmla="*/ 1584578 w 2182458"/>
              <a:gd name="connsiteY17" fmla="*/ 3833974 h 4634071"/>
              <a:gd name="connsiteX18" fmla="*/ 1515522 w 2182458"/>
              <a:gd name="connsiteY18" fmla="*/ 4034000 h 4634071"/>
              <a:gd name="connsiteX19" fmla="*/ 1475041 w 2182458"/>
              <a:gd name="connsiteY19" fmla="*/ 4248310 h 4634071"/>
              <a:gd name="connsiteX20" fmla="*/ 1470278 w 2182458"/>
              <a:gd name="connsiteY20" fmla="*/ 4476909 h 4634071"/>
              <a:gd name="connsiteX21" fmla="*/ 1482184 w 2182458"/>
              <a:gd name="connsiteY21" fmla="*/ 4634071 h 4634071"/>
              <a:gd name="connsiteX0" fmla="*/ 212348 w 2186651"/>
              <a:gd name="connsiteY0" fmla="*/ 0 h 4634071"/>
              <a:gd name="connsiteX1" fmla="*/ 250450 w 2186651"/>
              <a:gd name="connsiteY1" fmla="*/ 57148 h 4634071"/>
              <a:gd name="connsiteX2" fmla="*/ 281406 w 2186651"/>
              <a:gd name="connsiteY2" fmla="*/ 121441 h 4634071"/>
              <a:gd name="connsiteX3" fmla="*/ 300455 w 2186651"/>
              <a:gd name="connsiteY3" fmla="*/ 192879 h 4634071"/>
              <a:gd name="connsiteX4" fmla="*/ 300454 w 2186651"/>
              <a:gd name="connsiteY4" fmla="*/ 307180 h 4634071"/>
              <a:gd name="connsiteX5" fmla="*/ 262354 w 2186651"/>
              <a:gd name="connsiteY5" fmla="*/ 433385 h 4634071"/>
              <a:gd name="connsiteX6" fmla="*/ 195681 w 2186651"/>
              <a:gd name="connsiteY6" fmla="*/ 516730 h 4634071"/>
              <a:gd name="connsiteX7" fmla="*/ 121860 w 2186651"/>
              <a:gd name="connsiteY7" fmla="*/ 573881 h 4634071"/>
              <a:gd name="connsiteX8" fmla="*/ 2010252 w 2186651"/>
              <a:gd name="connsiteY8" fmla="*/ 2064709 h 4634071"/>
              <a:gd name="connsiteX9" fmla="*/ 2093595 w 2186651"/>
              <a:gd name="connsiteY9" fmla="*/ 2069470 h 4634071"/>
              <a:gd name="connsiteX10" fmla="*/ 2169795 w 2186651"/>
              <a:gd name="connsiteY10" fmla="*/ 2143290 h 4634071"/>
              <a:gd name="connsiteX11" fmla="*/ 2186464 w 2186651"/>
              <a:gd name="connsiteY11" fmla="*/ 2293308 h 4634071"/>
              <a:gd name="connsiteX12" fmla="*/ 2160270 w 2186651"/>
              <a:gd name="connsiteY12" fmla="*/ 2495713 h 4634071"/>
              <a:gd name="connsiteX13" fmla="*/ 2081690 w 2186651"/>
              <a:gd name="connsiteY13" fmla="*/ 2764794 h 4634071"/>
              <a:gd name="connsiteX14" fmla="*/ 1898333 w 2186651"/>
              <a:gd name="connsiteY14" fmla="*/ 3212470 h 4634071"/>
              <a:gd name="connsiteX15" fmla="*/ 1729264 w 2186651"/>
              <a:gd name="connsiteY15" fmla="*/ 3533937 h 4634071"/>
              <a:gd name="connsiteX16" fmla="*/ 1588771 w 2186651"/>
              <a:gd name="connsiteY16" fmla="*/ 3833974 h 4634071"/>
              <a:gd name="connsiteX17" fmla="*/ 1519715 w 2186651"/>
              <a:gd name="connsiteY17" fmla="*/ 4034000 h 4634071"/>
              <a:gd name="connsiteX18" fmla="*/ 1479234 w 2186651"/>
              <a:gd name="connsiteY18" fmla="*/ 4248310 h 4634071"/>
              <a:gd name="connsiteX19" fmla="*/ 1474471 w 2186651"/>
              <a:gd name="connsiteY19" fmla="*/ 4476909 h 4634071"/>
              <a:gd name="connsiteX20" fmla="*/ 1486377 w 2186651"/>
              <a:gd name="connsiteY20" fmla="*/ 4634071 h 4634071"/>
              <a:gd name="connsiteX0" fmla="*/ 218467 w 2269781"/>
              <a:gd name="connsiteY0" fmla="*/ 0 h 4634071"/>
              <a:gd name="connsiteX1" fmla="*/ 256569 w 2269781"/>
              <a:gd name="connsiteY1" fmla="*/ 57148 h 4634071"/>
              <a:gd name="connsiteX2" fmla="*/ 287525 w 2269781"/>
              <a:gd name="connsiteY2" fmla="*/ 121441 h 4634071"/>
              <a:gd name="connsiteX3" fmla="*/ 306574 w 2269781"/>
              <a:gd name="connsiteY3" fmla="*/ 192879 h 4634071"/>
              <a:gd name="connsiteX4" fmla="*/ 306573 w 2269781"/>
              <a:gd name="connsiteY4" fmla="*/ 307180 h 4634071"/>
              <a:gd name="connsiteX5" fmla="*/ 268473 w 2269781"/>
              <a:gd name="connsiteY5" fmla="*/ 433385 h 4634071"/>
              <a:gd name="connsiteX6" fmla="*/ 201800 w 2269781"/>
              <a:gd name="connsiteY6" fmla="*/ 516730 h 4634071"/>
              <a:gd name="connsiteX7" fmla="*/ 127979 w 2269781"/>
              <a:gd name="connsiteY7" fmla="*/ 573881 h 4634071"/>
              <a:gd name="connsiteX8" fmla="*/ 2099714 w 2269781"/>
              <a:gd name="connsiteY8" fmla="*/ 2069470 h 4634071"/>
              <a:gd name="connsiteX9" fmla="*/ 2175914 w 2269781"/>
              <a:gd name="connsiteY9" fmla="*/ 2143290 h 4634071"/>
              <a:gd name="connsiteX10" fmla="*/ 2192583 w 2269781"/>
              <a:gd name="connsiteY10" fmla="*/ 2293308 h 4634071"/>
              <a:gd name="connsiteX11" fmla="*/ 2166389 w 2269781"/>
              <a:gd name="connsiteY11" fmla="*/ 2495713 h 4634071"/>
              <a:gd name="connsiteX12" fmla="*/ 2087809 w 2269781"/>
              <a:gd name="connsiteY12" fmla="*/ 2764794 h 4634071"/>
              <a:gd name="connsiteX13" fmla="*/ 1904452 w 2269781"/>
              <a:gd name="connsiteY13" fmla="*/ 3212470 h 4634071"/>
              <a:gd name="connsiteX14" fmla="*/ 1735383 w 2269781"/>
              <a:gd name="connsiteY14" fmla="*/ 3533937 h 4634071"/>
              <a:gd name="connsiteX15" fmla="*/ 1594890 w 2269781"/>
              <a:gd name="connsiteY15" fmla="*/ 3833974 h 4634071"/>
              <a:gd name="connsiteX16" fmla="*/ 1525834 w 2269781"/>
              <a:gd name="connsiteY16" fmla="*/ 4034000 h 4634071"/>
              <a:gd name="connsiteX17" fmla="*/ 1485353 w 2269781"/>
              <a:gd name="connsiteY17" fmla="*/ 4248310 h 4634071"/>
              <a:gd name="connsiteX18" fmla="*/ 1480590 w 2269781"/>
              <a:gd name="connsiteY18" fmla="*/ 4476909 h 4634071"/>
              <a:gd name="connsiteX19" fmla="*/ 1492496 w 2269781"/>
              <a:gd name="connsiteY19" fmla="*/ 4634071 h 4634071"/>
              <a:gd name="connsiteX0" fmla="*/ 224065 w 2338428"/>
              <a:gd name="connsiteY0" fmla="*/ 0 h 4634071"/>
              <a:gd name="connsiteX1" fmla="*/ 262167 w 2338428"/>
              <a:gd name="connsiteY1" fmla="*/ 57148 h 4634071"/>
              <a:gd name="connsiteX2" fmla="*/ 293123 w 2338428"/>
              <a:gd name="connsiteY2" fmla="*/ 121441 h 4634071"/>
              <a:gd name="connsiteX3" fmla="*/ 312172 w 2338428"/>
              <a:gd name="connsiteY3" fmla="*/ 192879 h 4634071"/>
              <a:gd name="connsiteX4" fmla="*/ 312171 w 2338428"/>
              <a:gd name="connsiteY4" fmla="*/ 307180 h 4634071"/>
              <a:gd name="connsiteX5" fmla="*/ 274071 w 2338428"/>
              <a:gd name="connsiteY5" fmla="*/ 433385 h 4634071"/>
              <a:gd name="connsiteX6" fmla="*/ 207398 w 2338428"/>
              <a:gd name="connsiteY6" fmla="*/ 516730 h 4634071"/>
              <a:gd name="connsiteX7" fmla="*/ 133577 w 2338428"/>
              <a:gd name="connsiteY7" fmla="*/ 573881 h 4634071"/>
              <a:gd name="connsiteX8" fmla="*/ 2181512 w 2338428"/>
              <a:gd name="connsiteY8" fmla="*/ 2143290 h 4634071"/>
              <a:gd name="connsiteX9" fmla="*/ 2198181 w 2338428"/>
              <a:gd name="connsiteY9" fmla="*/ 2293308 h 4634071"/>
              <a:gd name="connsiteX10" fmla="*/ 2171987 w 2338428"/>
              <a:gd name="connsiteY10" fmla="*/ 2495713 h 4634071"/>
              <a:gd name="connsiteX11" fmla="*/ 2093407 w 2338428"/>
              <a:gd name="connsiteY11" fmla="*/ 2764794 h 4634071"/>
              <a:gd name="connsiteX12" fmla="*/ 1910050 w 2338428"/>
              <a:gd name="connsiteY12" fmla="*/ 3212470 h 4634071"/>
              <a:gd name="connsiteX13" fmla="*/ 1740981 w 2338428"/>
              <a:gd name="connsiteY13" fmla="*/ 3533937 h 4634071"/>
              <a:gd name="connsiteX14" fmla="*/ 1600488 w 2338428"/>
              <a:gd name="connsiteY14" fmla="*/ 3833974 h 4634071"/>
              <a:gd name="connsiteX15" fmla="*/ 1531432 w 2338428"/>
              <a:gd name="connsiteY15" fmla="*/ 4034000 h 4634071"/>
              <a:gd name="connsiteX16" fmla="*/ 1490951 w 2338428"/>
              <a:gd name="connsiteY16" fmla="*/ 4248310 h 4634071"/>
              <a:gd name="connsiteX17" fmla="*/ 1486188 w 2338428"/>
              <a:gd name="connsiteY17" fmla="*/ 4476909 h 4634071"/>
              <a:gd name="connsiteX18" fmla="*/ 1498094 w 2338428"/>
              <a:gd name="connsiteY18" fmla="*/ 4634071 h 4634071"/>
              <a:gd name="connsiteX0" fmla="*/ 225290 w 2199593"/>
              <a:gd name="connsiteY0" fmla="*/ 0 h 4634071"/>
              <a:gd name="connsiteX1" fmla="*/ 263392 w 2199593"/>
              <a:gd name="connsiteY1" fmla="*/ 57148 h 4634071"/>
              <a:gd name="connsiteX2" fmla="*/ 294348 w 2199593"/>
              <a:gd name="connsiteY2" fmla="*/ 121441 h 4634071"/>
              <a:gd name="connsiteX3" fmla="*/ 313397 w 2199593"/>
              <a:gd name="connsiteY3" fmla="*/ 192879 h 4634071"/>
              <a:gd name="connsiteX4" fmla="*/ 313396 w 2199593"/>
              <a:gd name="connsiteY4" fmla="*/ 307180 h 4634071"/>
              <a:gd name="connsiteX5" fmla="*/ 275296 w 2199593"/>
              <a:gd name="connsiteY5" fmla="*/ 433385 h 4634071"/>
              <a:gd name="connsiteX6" fmla="*/ 208623 w 2199593"/>
              <a:gd name="connsiteY6" fmla="*/ 516730 h 4634071"/>
              <a:gd name="connsiteX7" fmla="*/ 134802 w 2199593"/>
              <a:gd name="connsiteY7" fmla="*/ 573881 h 4634071"/>
              <a:gd name="connsiteX8" fmla="*/ 2199406 w 2199593"/>
              <a:gd name="connsiteY8" fmla="*/ 2293308 h 4634071"/>
              <a:gd name="connsiteX9" fmla="*/ 2173212 w 2199593"/>
              <a:gd name="connsiteY9" fmla="*/ 2495713 h 4634071"/>
              <a:gd name="connsiteX10" fmla="*/ 2094632 w 2199593"/>
              <a:gd name="connsiteY10" fmla="*/ 2764794 h 4634071"/>
              <a:gd name="connsiteX11" fmla="*/ 1911275 w 2199593"/>
              <a:gd name="connsiteY11" fmla="*/ 3212470 h 4634071"/>
              <a:gd name="connsiteX12" fmla="*/ 1742206 w 2199593"/>
              <a:gd name="connsiteY12" fmla="*/ 3533937 h 4634071"/>
              <a:gd name="connsiteX13" fmla="*/ 1601713 w 2199593"/>
              <a:gd name="connsiteY13" fmla="*/ 3833974 h 4634071"/>
              <a:gd name="connsiteX14" fmla="*/ 1532657 w 2199593"/>
              <a:gd name="connsiteY14" fmla="*/ 4034000 h 4634071"/>
              <a:gd name="connsiteX15" fmla="*/ 1492176 w 2199593"/>
              <a:gd name="connsiteY15" fmla="*/ 4248310 h 4634071"/>
              <a:gd name="connsiteX16" fmla="*/ 1487413 w 2199593"/>
              <a:gd name="connsiteY16" fmla="*/ 4476909 h 4634071"/>
              <a:gd name="connsiteX17" fmla="*/ 1499319 w 2199593"/>
              <a:gd name="connsiteY17" fmla="*/ 4634071 h 4634071"/>
              <a:gd name="connsiteX0" fmla="*/ 223366 w 2171288"/>
              <a:gd name="connsiteY0" fmla="*/ 0 h 4634071"/>
              <a:gd name="connsiteX1" fmla="*/ 261468 w 2171288"/>
              <a:gd name="connsiteY1" fmla="*/ 57148 h 4634071"/>
              <a:gd name="connsiteX2" fmla="*/ 292424 w 2171288"/>
              <a:gd name="connsiteY2" fmla="*/ 121441 h 4634071"/>
              <a:gd name="connsiteX3" fmla="*/ 311473 w 2171288"/>
              <a:gd name="connsiteY3" fmla="*/ 192879 h 4634071"/>
              <a:gd name="connsiteX4" fmla="*/ 311472 w 2171288"/>
              <a:gd name="connsiteY4" fmla="*/ 307180 h 4634071"/>
              <a:gd name="connsiteX5" fmla="*/ 273372 w 2171288"/>
              <a:gd name="connsiteY5" fmla="*/ 433385 h 4634071"/>
              <a:gd name="connsiteX6" fmla="*/ 206699 w 2171288"/>
              <a:gd name="connsiteY6" fmla="*/ 516730 h 4634071"/>
              <a:gd name="connsiteX7" fmla="*/ 132878 w 2171288"/>
              <a:gd name="connsiteY7" fmla="*/ 573881 h 4634071"/>
              <a:gd name="connsiteX8" fmla="*/ 2171288 w 2171288"/>
              <a:gd name="connsiteY8" fmla="*/ 2495713 h 4634071"/>
              <a:gd name="connsiteX9" fmla="*/ 2092708 w 2171288"/>
              <a:gd name="connsiteY9" fmla="*/ 2764794 h 4634071"/>
              <a:gd name="connsiteX10" fmla="*/ 1909351 w 2171288"/>
              <a:gd name="connsiteY10" fmla="*/ 3212470 h 4634071"/>
              <a:gd name="connsiteX11" fmla="*/ 1740282 w 2171288"/>
              <a:gd name="connsiteY11" fmla="*/ 3533937 h 4634071"/>
              <a:gd name="connsiteX12" fmla="*/ 1599789 w 2171288"/>
              <a:gd name="connsiteY12" fmla="*/ 3833974 h 4634071"/>
              <a:gd name="connsiteX13" fmla="*/ 1530733 w 2171288"/>
              <a:gd name="connsiteY13" fmla="*/ 4034000 h 4634071"/>
              <a:gd name="connsiteX14" fmla="*/ 1490252 w 2171288"/>
              <a:gd name="connsiteY14" fmla="*/ 4248310 h 4634071"/>
              <a:gd name="connsiteX15" fmla="*/ 1485489 w 2171288"/>
              <a:gd name="connsiteY15" fmla="*/ 4476909 h 4634071"/>
              <a:gd name="connsiteX16" fmla="*/ 1497395 w 2171288"/>
              <a:gd name="connsiteY16" fmla="*/ 4634071 h 4634071"/>
              <a:gd name="connsiteX0" fmla="*/ 217594 w 2086936"/>
              <a:gd name="connsiteY0" fmla="*/ 0 h 4634071"/>
              <a:gd name="connsiteX1" fmla="*/ 255696 w 2086936"/>
              <a:gd name="connsiteY1" fmla="*/ 57148 h 4634071"/>
              <a:gd name="connsiteX2" fmla="*/ 286652 w 2086936"/>
              <a:gd name="connsiteY2" fmla="*/ 121441 h 4634071"/>
              <a:gd name="connsiteX3" fmla="*/ 305701 w 2086936"/>
              <a:gd name="connsiteY3" fmla="*/ 192879 h 4634071"/>
              <a:gd name="connsiteX4" fmla="*/ 305700 w 2086936"/>
              <a:gd name="connsiteY4" fmla="*/ 307180 h 4634071"/>
              <a:gd name="connsiteX5" fmla="*/ 267600 w 2086936"/>
              <a:gd name="connsiteY5" fmla="*/ 433385 h 4634071"/>
              <a:gd name="connsiteX6" fmla="*/ 200927 w 2086936"/>
              <a:gd name="connsiteY6" fmla="*/ 516730 h 4634071"/>
              <a:gd name="connsiteX7" fmla="*/ 127106 w 2086936"/>
              <a:gd name="connsiteY7" fmla="*/ 573881 h 4634071"/>
              <a:gd name="connsiteX8" fmla="*/ 2086936 w 2086936"/>
              <a:gd name="connsiteY8" fmla="*/ 2764794 h 4634071"/>
              <a:gd name="connsiteX9" fmla="*/ 1903579 w 2086936"/>
              <a:gd name="connsiteY9" fmla="*/ 3212470 h 4634071"/>
              <a:gd name="connsiteX10" fmla="*/ 1734510 w 2086936"/>
              <a:gd name="connsiteY10" fmla="*/ 3533937 h 4634071"/>
              <a:gd name="connsiteX11" fmla="*/ 1594017 w 2086936"/>
              <a:gd name="connsiteY11" fmla="*/ 3833974 h 4634071"/>
              <a:gd name="connsiteX12" fmla="*/ 1524961 w 2086936"/>
              <a:gd name="connsiteY12" fmla="*/ 4034000 h 4634071"/>
              <a:gd name="connsiteX13" fmla="*/ 1484480 w 2086936"/>
              <a:gd name="connsiteY13" fmla="*/ 4248310 h 4634071"/>
              <a:gd name="connsiteX14" fmla="*/ 1479717 w 2086936"/>
              <a:gd name="connsiteY14" fmla="*/ 4476909 h 4634071"/>
              <a:gd name="connsiteX15" fmla="*/ 1491623 w 2086936"/>
              <a:gd name="connsiteY15" fmla="*/ 4634071 h 4634071"/>
              <a:gd name="connsiteX0" fmla="*/ 204139 w 1890124"/>
              <a:gd name="connsiteY0" fmla="*/ 0 h 4634071"/>
              <a:gd name="connsiteX1" fmla="*/ 242241 w 1890124"/>
              <a:gd name="connsiteY1" fmla="*/ 57148 h 4634071"/>
              <a:gd name="connsiteX2" fmla="*/ 273197 w 1890124"/>
              <a:gd name="connsiteY2" fmla="*/ 121441 h 4634071"/>
              <a:gd name="connsiteX3" fmla="*/ 292246 w 1890124"/>
              <a:gd name="connsiteY3" fmla="*/ 192879 h 4634071"/>
              <a:gd name="connsiteX4" fmla="*/ 292245 w 1890124"/>
              <a:gd name="connsiteY4" fmla="*/ 307180 h 4634071"/>
              <a:gd name="connsiteX5" fmla="*/ 254145 w 1890124"/>
              <a:gd name="connsiteY5" fmla="*/ 433385 h 4634071"/>
              <a:gd name="connsiteX6" fmla="*/ 187472 w 1890124"/>
              <a:gd name="connsiteY6" fmla="*/ 516730 h 4634071"/>
              <a:gd name="connsiteX7" fmla="*/ 113651 w 1890124"/>
              <a:gd name="connsiteY7" fmla="*/ 573881 h 4634071"/>
              <a:gd name="connsiteX8" fmla="*/ 1890124 w 1890124"/>
              <a:gd name="connsiteY8" fmla="*/ 3212470 h 4634071"/>
              <a:gd name="connsiteX9" fmla="*/ 1721055 w 1890124"/>
              <a:gd name="connsiteY9" fmla="*/ 3533937 h 4634071"/>
              <a:gd name="connsiteX10" fmla="*/ 1580562 w 1890124"/>
              <a:gd name="connsiteY10" fmla="*/ 3833974 h 4634071"/>
              <a:gd name="connsiteX11" fmla="*/ 1511506 w 1890124"/>
              <a:gd name="connsiteY11" fmla="*/ 4034000 h 4634071"/>
              <a:gd name="connsiteX12" fmla="*/ 1471025 w 1890124"/>
              <a:gd name="connsiteY12" fmla="*/ 4248310 h 4634071"/>
              <a:gd name="connsiteX13" fmla="*/ 1466262 w 1890124"/>
              <a:gd name="connsiteY13" fmla="*/ 4476909 h 4634071"/>
              <a:gd name="connsiteX14" fmla="*/ 1478168 w 1890124"/>
              <a:gd name="connsiteY14" fmla="*/ 4634071 h 4634071"/>
              <a:gd name="connsiteX0" fmla="*/ 191757 w 1708673"/>
              <a:gd name="connsiteY0" fmla="*/ 0 h 4634071"/>
              <a:gd name="connsiteX1" fmla="*/ 229859 w 1708673"/>
              <a:gd name="connsiteY1" fmla="*/ 57148 h 4634071"/>
              <a:gd name="connsiteX2" fmla="*/ 260815 w 1708673"/>
              <a:gd name="connsiteY2" fmla="*/ 121441 h 4634071"/>
              <a:gd name="connsiteX3" fmla="*/ 279864 w 1708673"/>
              <a:gd name="connsiteY3" fmla="*/ 192879 h 4634071"/>
              <a:gd name="connsiteX4" fmla="*/ 279863 w 1708673"/>
              <a:gd name="connsiteY4" fmla="*/ 307180 h 4634071"/>
              <a:gd name="connsiteX5" fmla="*/ 241763 w 1708673"/>
              <a:gd name="connsiteY5" fmla="*/ 433385 h 4634071"/>
              <a:gd name="connsiteX6" fmla="*/ 175090 w 1708673"/>
              <a:gd name="connsiteY6" fmla="*/ 516730 h 4634071"/>
              <a:gd name="connsiteX7" fmla="*/ 101269 w 1708673"/>
              <a:gd name="connsiteY7" fmla="*/ 573881 h 4634071"/>
              <a:gd name="connsiteX8" fmla="*/ 1708673 w 1708673"/>
              <a:gd name="connsiteY8" fmla="*/ 3533937 h 4634071"/>
              <a:gd name="connsiteX9" fmla="*/ 1568180 w 1708673"/>
              <a:gd name="connsiteY9" fmla="*/ 3833974 h 4634071"/>
              <a:gd name="connsiteX10" fmla="*/ 1499124 w 1708673"/>
              <a:gd name="connsiteY10" fmla="*/ 4034000 h 4634071"/>
              <a:gd name="connsiteX11" fmla="*/ 1458643 w 1708673"/>
              <a:gd name="connsiteY11" fmla="*/ 4248310 h 4634071"/>
              <a:gd name="connsiteX12" fmla="*/ 1453880 w 1708673"/>
              <a:gd name="connsiteY12" fmla="*/ 4476909 h 4634071"/>
              <a:gd name="connsiteX13" fmla="*/ 1465786 w 1708673"/>
              <a:gd name="connsiteY13" fmla="*/ 4634071 h 4634071"/>
              <a:gd name="connsiteX0" fmla="*/ 181491 w 1557914"/>
              <a:gd name="connsiteY0" fmla="*/ 0 h 4634071"/>
              <a:gd name="connsiteX1" fmla="*/ 219593 w 1557914"/>
              <a:gd name="connsiteY1" fmla="*/ 57148 h 4634071"/>
              <a:gd name="connsiteX2" fmla="*/ 250549 w 1557914"/>
              <a:gd name="connsiteY2" fmla="*/ 121441 h 4634071"/>
              <a:gd name="connsiteX3" fmla="*/ 269598 w 1557914"/>
              <a:gd name="connsiteY3" fmla="*/ 192879 h 4634071"/>
              <a:gd name="connsiteX4" fmla="*/ 269597 w 1557914"/>
              <a:gd name="connsiteY4" fmla="*/ 307180 h 4634071"/>
              <a:gd name="connsiteX5" fmla="*/ 231497 w 1557914"/>
              <a:gd name="connsiteY5" fmla="*/ 433385 h 4634071"/>
              <a:gd name="connsiteX6" fmla="*/ 164824 w 1557914"/>
              <a:gd name="connsiteY6" fmla="*/ 516730 h 4634071"/>
              <a:gd name="connsiteX7" fmla="*/ 91003 w 1557914"/>
              <a:gd name="connsiteY7" fmla="*/ 573881 h 4634071"/>
              <a:gd name="connsiteX8" fmla="*/ 1557914 w 1557914"/>
              <a:gd name="connsiteY8" fmla="*/ 3833974 h 4634071"/>
              <a:gd name="connsiteX9" fmla="*/ 1488858 w 1557914"/>
              <a:gd name="connsiteY9" fmla="*/ 4034000 h 4634071"/>
              <a:gd name="connsiteX10" fmla="*/ 1448377 w 1557914"/>
              <a:gd name="connsiteY10" fmla="*/ 4248310 h 4634071"/>
              <a:gd name="connsiteX11" fmla="*/ 1443614 w 1557914"/>
              <a:gd name="connsiteY11" fmla="*/ 4476909 h 4634071"/>
              <a:gd name="connsiteX12" fmla="*/ 1455520 w 1557914"/>
              <a:gd name="connsiteY12" fmla="*/ 4634071 h 4634071"/>
              <a:gd name="connsiteX0" fmla="*/ 176453 w 1483820"/>
              <a:gd name="connsiteY0" fmla="*/ 0 h 4634071"/>
              <a:gd name="connsiteX1" fmla="*/ 214555 w 1483820"/>
              <a:gd name="connsiteY1" fmla="*/ 57148 h 4634071"/>
              <a:gd name="connsiteX2" fmla="*/ 245511 w 1483820"/>
              <a:gd name="connsiteY2" fmla="*/ 121441 h 4634071"/>
              <a:gd name="connsiteX3" fmla="*/ 264560 w 1483820"/>
              <a:gd name="connsiteY3" fmla="*/ 192879 h 4634071"/>
              <a:gd name="connsiteX4" fmla="*/ 264559 w 1483820"/>
              <a:gd name="connsiteY4" fmla="*/ 307180 h 4634071"/>
              <a:gd name="connsiteX5" fmla="*/ 226459 w 1483820"/>
              <a:gd name="connsiteY5" fmla="*/ 433385 h 4634071"/>
              <a:gd name="connsiteX6" fmla="*/ 159786 w 1483820"/>
              <a:gd name="connsiteY6" fmla="*/ 516730 h 4634071"/>
              <a:gd name="connsiteX7" fmla="*/ 85965 w 1483820"/>
              <a:gd name="connsiteY7" fmla="*/ 573881 h 4634071"/>
              <a:gd name="connsiteX8" fmla="*/ 1483820 w 1483820"/>
              <a:gd name="connsiteY8" fmla="*/ 4034000 h 4634071"/>
              <a:gd name="connsiteX9" fmla="*/ 1443339 w 1483820"/>
              <a:gd name="connsiteY9" fmla="*/ 4248310 h 4634071"/>
              <a:gd name="connsiteX10" fmla="*/ 1438576 w 1483820"/>
              <a:gd name="connsiteY10" fmla="*/ 4476909 h 4634071"/>
              <a:gd name="connsiteX11" fmla="*/ 1450482 w 1483820"/>
              <a:gd name="connsiteY11" fmla="*/ 4634071 h 4634071"/>
              <a:gd name="connsiteX0" fmla="*/ 173504 w 1447701"/>
              <a:gd name="connsiteY0" fmla="*/ 0 h 4634071"/>
              <a:gd name="connsiteX1" fmla="*/ 211606 w 1447701"/>
              <a:gd name="connsiteY1" fmla="*/ 57148 h 4634071"/>
              <a:gd name="connsiteX2" fmla="*/ 242562 w 1447701"/>
              <a:gd name="connsiteY2" fmla="*/ 121441 h 4634071"/>
              <a:gd name="connsiteX3" fmla="*/ 261611 w 1447701"/>
              <a:gd name="connsiteY3" fmla="*/ 192879 h 4634071"/>
              <a:gd name="connsiteX4" fmla="*/ 261610 w 1447701"/>
              <a:gd name="connsiteY4" fmla="*/ 307180 h 4634071"/>
              <a:gd name="connsiteX5" fmla="*/ 223510 w 1447701"/>
              <a:gd name="connsiteY5" fmla="*/ 433385 h 4634071"/>
              <a:gd name="connsiteX6" fmla="*/ 156837 w 1447701"/>
              <a:gd name="connsiteY6" fmla="*/ 516730 h 4634071"/>
              <a:gd name="connsiteX7" fmla="*/ 83016 w 1447701"/>
              <a:gd name="connsiteY7" fmla="*/ 573881 h 4634071"/>
              <a:gd name="connsiteX8" fmla="*/ 1440390 w 1447701"/>
              <a:gd name="connsiteY8" fmla="*/ 4248310 h 4634071"/>
              <a:gd name="connsiteX9" fmla="*/ 1435627 w 1447701"/>
              <a:gd name="connsiteY9" fmla="*/ 4476909 h 4634071"/>
              <a:gd name="connsiteX10" fmla="*/ 1447533 w 1447701"/>
              <a:gd name="connsiteY10" fmla="*/ 4634071 h 4634071"/>
              <a:gd name="connsiteX0" fmla="*/ 173504 w 1440390"/>
              <a:gd name="connsiteY0" fmla="*/ 0 h 4476909"/>
              <a:gd name="connsiteX1" fmla="*/ 211606 w 1440390"/>
              <a:gd name="connsiteY1" fmla="*/ 57148 h 4476909"/>
              <a:gd name="connsiteX2" fmla="*/ 242562 w 1440390"/>
              <a:gd name="connsiteY2" fmla="*/ 121441 h 4476909"/>
              <a:gd name="connsiteX3" fmla="*/ 261611 w 1440390"/>
              <a:gd name="connsiteY3" fmla="*/ 192879 h 4476909"/>
              <a:gd name="connsiteX4" fmla="*/ 261610 w 1440390"/>
              <a:gd name="connsiteY4" fmla="*/ 307180 h 4476909"/>
              <a:gd name="connsiteX5" fmla="*/ 223510 w 1440390"/>
              <a:gd name="connsiteY5" fmla="*/ 433385 h 4476909"/>
              <a:gd name="connsiteX6" fmla="*/ 156837 w 1440390"/>
              <a:gd name="connsiteY6" fmla="*/ 516730 h 4476909"/>
              <a:gd name="connsiteX7" fmla="*/ 83016 w 1440390"/>
              <a:gd name="connsiteY7" fmla="*/ 573881 h 4476909"/>
              <a:gd name="connsiteX8" fmla="*/ 1440390 w 1440390"/>
              <a:gd name="connsiteY8" fmla="*/ 4248310 h 4476909"/>
              <a:gd name="connsiteX9" fmla="*/ 1435627 w 1440390"/>
              <a:gd name="connsiteY9" fmla="*/ 4476909 h 4476909"/>
              <a:gd name="connsiteX0" fmla="*/ 173504 w 1440390"/>
              <a:gd name="connsiteY0" fmla="*/ 0 h 4248310"/>
              <a:gd name="connsiteX1" fmla="*/ 211606 w 1440390"/>
              <a:gd name="connsiteY1" fmla="*/ 57148 h 4248310"/>
              <a:gd name="connsiteX2" fmla="*/ 242562 w 1440390"/>
              <a:gd name="connsiteY2" fmla="*/ 121441 h 4248310"/>
              <a:gd name="connsiteX3" fmla="*/ 261611 w 1440390"/>
              <a:gd name="connsiteY3" fmla="*/ 192879 h 4248310"/>
              <a:gd name="connsiteX4" fmla="*/ 261610 w 1440390"/>
              <a:gd name="connsiteY4" fmla="*/ 307180 h 4248310"/>
              <a:gd name="connsiteX5" fmla="*/ 223510 w 1440390"/>
              <a:gd name="connsiteY5" fmla="*/ 433385 h 4248310"/>
              <a:gd name="connsiteX6" fmla="*/ 156837 w 1440390"/>
              <a:gd name="connsiteY6" fmla="*/ 516730 h 4248310"/>
              <a:gd name="connsiteX7" fmla="*/ 83016 w 1440390"/>
              <a:gd name="connsiteY7" fmla="*/ 573881 h 4248310"/>
              <a:gd name="connsiteX8" fmla="*/ 1440390 w 1440390"/>
              <a:gd name="connsiteY8" fmla="*/ 4248310 h 4248310"/>
              <a:gd name="connsiteX0" fmla="*/ 173504 w 265662"/>
              <a:gd name="connsiteY0" fmla="*/ 0 h 573881"/>
              <a:gd name="connsiteX1" fmla="*/ 211606 w 265662"/>
              <a:gd name="connsiteY1" fmla="*/ 57148 h 573881"/>
              <a:gd name="connsiteX2" fmla="*/ 242562 w 265662"/>
              <a:gd name="connsiteY2" fmla="*/ 121441 h 573881"/>
              <a:gd name="connsiteX3" fmla="*/ 261611 w 265662"/>
              <a:gd name="connsiteY3" fmla="*/ 192879 h 573881"/>
              <a:gd name="connsiteX4" fmla="*/ 261610 w 265662"/>
              <a:gd name="connsiteY4" fmla="*/ 307180 h 573881"/>
              <a:gd name="connsiteX5" fmla="*/ 223510 w 265662"/>
              <a:gd name="connsiteY5" fmla="*/ 433385 h 573881"/>
              <a:gd name="connsiteX6" fmla="*/ 156837 w 265662"/>
              <a:gd name="connsiteY6" fmla="*/ 516730 h 573881"/>
              <a:gd name="connsiteX7" fmla="*/ 83016 w 265662"/>
              <a:gd name="connsiteY7" fmla="*/ 573881 h 573881"/>
              <a:gd name="connsiteX0" fmla="*/ 90488 w 182646"/>
              <a:gd name="connsiteY0" fmla="*/ 0 h 573881"/>
              <a:gd name="connsiteX1" fmla="*/ 128590 w 182646"/>
              <a:gd name="connsiteY1" fmla="*/ 57148 h 573881"/>
              <a:gd name="connsiteX2" fmla="*/ 159546 w 182646"/>
              <a:gd name="connsiteY2" fmla="*/ 121441 h 573881"/>
              <a:gd name="connsiteX3" fmla="*/ 178595 w 182646"/>
              <a:gd name="connsiteY3" fmla="*/ 192879 h 573881"/>
              <a:gd name="connsiteX4" fmla="*/ 178594 w 182646"/>
              <a:gd name="connsiteY4" fmla="*/ 307180 h 573881"/>
              <a:gd name="connsiteX5" fmla="*/ 140494 w 182646"/>
              <a:gd name="connsiteY5" fmla="*/ 433385 h 573881"/>
              <a:gd name="connsiteX6" fmla="*/ 73821 w 182646"/>
              <a:gd name="connsiteY6" fmla="*/ 516730 h 573881"/>
              <a:gd name="connsiteX7" fmla="*/ 0 w 182646"/>
              <a:gd name="connsiteY7" fmla="*/ 573881 h 573881"/>
              <a:gd name="connsiteX0" fmla="*/ 90488 w 182646"/>
              <a:gd name="connsiteY0" fmla="*/ 0 h 573881"/>
              <a:gd name="connsiteX1" fmla="*/ 128590 w 182646"/>
              <a:gd name="connsiteY1" fmla="*/ 57148 h 573881"/>
              <a:gd name="connsiteX2" fmla="*/ 159546 w 182646"/>
              <a:gd name="connsiteY2" fmla="*/ 121441 h 573881"/>
              <a:gd name="connsiteX3" fmla="*/ 178595 w 182646"/>
              <a:gd name="connsiteY3" fmla="*/ 192879 h 573881"/>
              <a:gd name="connsiteX4" fmla="*/ 178594 w 182646"/>
              <a:gd name="connsiteY4" fmla="*/ 307180 h 573881"/>
              <a:gd name="connsiteX5" fmla="*/ 140494 w 182646"/>
              <a:gd name="connsiteY5" fmla="*/ 433385 h 573881"/>
              <a:gd name="connsiteX6" fmla="*/ 73821 w 182646"/>
              <a:gd name="connsiteY6" fmla="*/ 516730 h 573881"/>
              <a:gd name="connsiteX7" fmla="*/ 0 w 182646"/>
              <a:gd name="connsiteY7" fmla="*/ 573881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646" h="573881">
                <a:moveTo>
                  <a:pt x="90488" y="0"/>
                </a:moveTo>
                <a:cubicBezTo>
                  <a:pt x="90488" y="397"/>
                  <a:pt x="124224" y="41670"/>
                  <a:pt x="128590" y="57148"/>
                </a:cubicBezTo>
                <a:cubicBezTo>
                  <a:pt x="128590" y="57148"/>
                  <a:pt x="155181" y="106360"/>
                  <a:pt x="159546" y="121441"/>
                </a:cubicBezTo>
                <a:cubicBezTo>
                  <a:pt x="163911" y="136522"/>
                  <a:pt x="174230" y="158351"/>
                  <a:pt x="178595" y="192879"/>
                </a:cubicBezTo>
                <a:cubicBezTo>
                  <a:pt x="182960" y="227407"/>
                  <a:pt x="184944" y="267096"/>
                  <a:pt x="178594" y="307180"/>
                </a:cubicBezTo>
                <a:cubicBezTo>
                  <a:pt x="172244" y="347264"/>
                  <a:pt x="157956" y="398460"/>
                  <a:pt x="140494" y="433385"/>
                </a:cubicBezTo>
                <a:cubicBezTo>
                  <a:pt x="123032" y="468310"/>
                  <a:pt x="97237" y="493314"/>
                  <a:pt x="73821" y="516730"/>
                </a:cubicBezTo>
                <a:cubicBezTo>
                  <a:pt x="50405" y="540146"/>
                  <a:pt x="43248" y="547263"/>
                  <a:pt x="0" y="573881"/>
                </a:cubicBezTo>
              </a:path>
            </a:pathLst>
          </a:custGeom>
          <a:noFill/>
          <a:ln w="19050" cap="rnd">
            <a:solidFill>
              <a:schemeClr val="accent1">
                <a:lumMod val="7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8" name="Voľný tvar: obrazec 127">
            <a:extLst>
              <a:ext uri="{FF2B5EF4-FFF2-40B4-BE49-F238E27FC236}">
                <a16:creationId xmlns:a16="http://schemas.microsoft.com/office/drawing/2014/main" id="{77633EC9-721E-44B4-962A-38BBC265FD8B}"/>
              </a:ext>
            </a:extLst>
          </p:cNvPr>
          <p:cNvSpPr/>
          <p:nvPr/>
        </p:nvSpPr>
        <p:spPr>
          <a:xfrm flipH="1">
            <a:off x="10192498" y="1940846"/>
            <a:ext cx="379384" cy="606230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26327 w 1297896"/>
              <a:gd name="connsiteY35" fmla="*/ 30956 h 3938587"/>
              <a:gd name="connsiteX36" fmla="*/ 223946 w 1297896"/>
              <a:gd name="connsiteY36" fmla="*/ 0 h 3938587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3467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553247 w 1297896"/>
              <a:gd name="connsiteY23" fmla="*/ 606230 h 3945731"/>
              <a:gd name="connsiteX24" fmla="*/ 462758 w 1297896"/>
              <a:gd name="connsiteY24" fmla="*/ 589561 h 3945731"/>
              <a:gd name="connsiteX25" fmla="*/ 357296 w 1297896"/>
              <a:gd name="connsiteY25" fmla="*/ 554832 h 3945731"/>
              <a:gd name="connsiteX26" fmla="*/ 283477 w 1297896"/>
              <a:gd name="connsiteY26" fmla="*/ 509588 h 3945731"/>
              <a:gd name="connsiteX27" fmla="*/ 238233 w 1297896"/>
              <a:gd name="connsiteY27" fmla="*/ 461963 h 3945731"/>
              <a:gd name="connsiteX28" fmla="*/ 202514 w 1297896"/>
              <a:gd name="connsiteY28" fmla="*/ 395288 h 3945731"/>
              <a:gd name="connsiteX29" fmla="*/ 178702 w 1297896"/>
              <a:gd name="connsiteY29" fmla="*/ 321469 h 3945731"/>
              <a:gd name="connsiteX30" fmla="*/ 173940 w 1297896"/>
              <a:gd name="connsiteY30" fmla="*/ 252413 h 3945731"/>
              <a:gd name="connsiteX31" fmla="*/ 176321 w 1297896"/>
              <a:gd name="connsiteY31" fmla="*/ 197644 h 3945731"/>
              <a:gd name="connsiteX32" fmla="*/ 183467 w 1297896"/>
              <a:gd name="connsiteY32" fmla="*/ 142875 h 3945731"/>
              <a:gd name="connsiteX33" fmla="*/ 197752 w 1297896"/>
              <a:gd name="connsiteY33" fmla="*/ 83345 h 3945731"/>
              <a:gd name="connsiteX34" fmla="*/ 214421 w 1297896"/>
              <a:gd name="connsiteY34" fmla="*/ 40481 h 3945731"/>
              <a:gd name="connsiteX35" fmla="*/ 235851 w 1297896"/>
              <a:gd name="connsiteY35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553247 w 1297896"/>
              <a:gd name="connsiteY22" fmla="*/ 606230 h 3945731"/>
              <a:gd name="connsiteX23" fmla="*/ 462758 w 1297896"/>
              <a:gd name="connsiteY23" fmla="*/ 589561 h 3945731"/>
              <a:gd name="connsiteX24" fmla="*/ 357296 w 1297896"/>
              <a:gd name="connsiteY24" fmla="*/ 554832 h 3945731"/>
              <a:gd name="connsiteX25" fmla="*/ 283477 w 1297896"/>
              <a:gd name="connsiteY25" fmla="*/ 509588 h 3945731"/>
              <a:gd name="connsiteX26" fmla="*/ 238233 w 1297896"/>
              <a:gd name="connsiteY26" fmla="*/ 461963 h 3945731"/>
              <a:gd name="connsiteX27" fmla="*/ 202514 w 1297896"/>
              <a:gd name="connsiteY27" fmla="*/ 395288 h 3945731"/>
              <a:gd name="connsiteX28" fmla="*/ 178702 w 1297896"/>
              <a:gd name="connsiteY28" fmla="*/ 321469 h 3945731"/>
              <a:gd name="connsiteX29" fmla="*/ 173940 w 1297896"/>
              <a:gd name="connsiteY29" fmla="*/ 252413 h 3945731"/>
              <a:gd name="connsiteX30" fmla="*/ 176321 w 1297896"/>
              <a:gd name="connsiteY30" fmla="*/ 197644 h 3945731"/>
              <a:gd name="connsiteX31" fmla="*/ 183467 w 1297896"/>
              <a:gd name="connsiteY31" fmla="*/ 142875 h 3945731"/>
              <a:gd name="connsiteX32" fmla="*/ 197752 w 1297896"/>
              <a:gd name="connsiteY32" fmla="*/ 83345 h 3945731"/>
              <a:gd name="connsiteX33" fmla="*/ 214421 w 1297896"/>
              <a:gd name="connsiteY33" fmla="*/ 40481 h 3945731"/>
              <a:gd name="connsiteX34" fmla="*/ 235851 w 1297896"/>
              <a:gd name="connsiteY34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553247 w 1297896"/>
              <a:gd name="connsiteY21" fmla="*/ 606230 h 3945731"/>
              <a:gd name="connsiteX22" fmla="*/ 462758 w 1297896"/>
              <a:gd name="connsiteY22" fmla="*/ 589561 h 3945731"/>
              <a:gd name="connsiteX23" fmla="*/ 357296 w 1297896"/>
              <a:gd name="connsiteY23" fmla="*/ 554832 h 3945731"/>
              <a:gd name="connsiteX24" fmla="*/ 283477 w 1297896"/>
              <a:gd name="connsiteY24" fmla="*/ 509588 h 3945731"/>
              <a:gd name="connsiteX25" fmla="*/ 238233 w 1297896"/>
              <a:gd name="connsiteY25" fmla="*/ 461963 h 3945731"/>
              <a:gd name="connsiteX26" fmla="*/ 202514 w 1297896"/>
              <a:gd name="connsiteY26" fmla="*/ 395288 h 3945731"/>
              <a:gd name="connsiteX27" fmla="*/ 178702 w 1297896"/>
              <a:gd name="connsiteY27" fmla="*/ 321469 h 3945731"/>
              <a:gd name="connsiteX28" fmla="*/ 173940 w 1297896"/>
              <a:gd name="connsiteY28" fmla="*/ 252413 h 3945731"/>
              <a:gd name="connsiteX29" fmla="*/ 176321 w 1297896"/>
              <a:gd name="connsiteY29" fmla="*/ 197644 h 3945731"/>
              <a:gd name="connsiteX30" fmla="*/ 183467 w 1297896"/>
              <a:gd name="connsiteY30" fmla="*/ 142875 h 3945731"/>
              <a:gd name="connsiteX31" fmla="*/ 197752 w 1297896"/>
              <a:gd name="connsiteY31" fmla="*/ 83345 h 3945731"/>
              <a:gd name="connsiteX32" fmla="*/ 214421 w 1297896"/>
              <a:gd name="connsiteY32" fmla="*/ 40481 h 3945731"/>
              <a:gd name="connsiteX33" fmla="*/ 235851 w 1297896"/>
              <a:gd name="connsiteY33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553247 w 1297896"/>
              <a:gd name="connsiteY20" fmla="*/ 606230 h 3945731"/>
              <a:gd name="connsiteX21" fmla="*/ 462758 w 1297896"/>
              <a:gd name="connsiteY21" fmla="*/ 589561 h 3945731"/>
              <a:gd name="connsiteX22" fmla="*/ 357296 w 1297896"/>
              <a:gd name="connsiteY22" fmla="*/ 554832 h 3945731"/>
              <a:gd name="connsiteX23" fmla="*/ 283477 w 1297896"/>
              <a:gd name="connsiteY23" fmla="*/ 509588 h 3945731"/>
              <a:gd name="connsiteX24" fmla="*/ 238233 w 1297896"/>
              <a:gd name="connsiteY24" fmla="*/ 461963 h 3945731"/>
              <a:gd name="connsiteX25" fmla="*/ 202514 w 1297896"/>
              <a:gd name="connsiteY25" fmla="*/ 395288 h 3945731"/>
              <a:gd name="connsiteX26" fmla="*/ 178702 w 1297896"/>
              <a:gd name="connsiteY26" fmla="*/ 321469 h 3945731"/>
              <a:gd name="connsiteX27" fmla="*/ 173940 w 1297896"/>
              <a:gd name="connsiteY27" fmla="*/ 252413 h 3945731"/>
              <a:gd name="connsiteX28" fmla="*/ 176321 w 1297896"/>
              <a:gd name="connsiteY28" fmla="*/ 197644 h 3945731"/>
              <a:gd name="connsiteX29" fmla="*/ 183467 w 1297896"/>
              <a:gd name="connsiteY29" fmla="*/ 142875 h 3945731"/>
              <a:gd name="connsiteX30" fmla="*/ 197752 w 1297896"/>
              <a:gd name="connsiteY30" fmla="*/ 83345 h 3945731"/>
              <a:gd name="connsiteX31" fmla="*/ 214421 w 1297896"/>
              <a:gd name="connsiteY31" fmla="*/ 40481 h 3945731"/>
              <a:gd name="connsiteX32" fmla="*/ 235851 w 1297896"/>
              <a:gd name="connsiteY32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553247 w 1297896"/>
              <a:gd name="connsiteY19" fmla="*/ 606230 h 3945731"/>
              <a:gd name="connsiteX20" fmla="*/ 462758 w 1297896"/>
              <a:gd name="connsiteY20" fmla="*/ 589561 h 3945731"/>
              <a:gd name="connsiteX21" fmla="*/ 357296 w 1297896"/>
              <a:gd name="connsiteY21" fmla="*/ 554832 h 3945731"/>
              <a:gd name="connsiteX22" fmla="*/ 283477 w 1297896"/>
              <a:gd name="connsiteY22" fmla="*/ 509588 h 3945731"/>
              <a:gd name="connsiteX23" fmla="*/ 238233 w 1297896"/>
              <a:gd name="connsiteY23" fmla="*/ 461963 h 3945731"/>
              <a:gd name="connsiteX24" fmla="*/ 202514 w 1297896"/>
              <a:gd name="connsiteY24" fmla="*/ 395288 h 3945731"/>
              <a:gd name="connsiteX25" fmla="*/ 178702 w 1297896"/>
              <a:gd name="connsiteY25" fmla="*/ 321469 h 3945731"/>
              <a:gd name="connsiteX26" fmla="*/ 173940 w 1297896"/>
              <a:gd name="connsiteY26" fmla="*/ 252413 h 3945731"/>
              <a:gd name="connsiteX27" fmla="*/ 176321 w 1297896"/>
              <a:gd name="connsiteY27" fmla="*/ 197644 h 3945731"/>
              <a:gd name="connsiteX28" fmla="*/ 183467 w 1297896"/>
              <a:gd name="connsiteY28" fmla="*/ 142875 h 3945731"/>
              <a:gd name="connsiteX29" fmla="*/ 197752 w 1297896"/>
              <a:gd name="connsiteY29" fmla="*/ 83345 h 3945731"/>
              <a:gd name="connsiteX30" fmla="*/ 214421 w 1297896"/>
              <a:gd name="connsiteY30" fmla="*/ 40481 h 3945731"/>
              <a:gd name="connsiteX31" fmla="*/ 235851 w 1297896"/>
              <a:gd name="connsiteY31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553247 w 1297896"/>
              <a:gd name="connsiteY18" fmla="*/ 606230 h 3945731"/>
              <a:gd name="connsiteX19" fmla="*/ 462758 w 1297896"/>
              <a:gd name="connsiteY19" fmla="*/ 589561 h 3945731"/>
              <a:gd name="connsiteX20" fmla="*/ 357296 w 1297896"/>
              <a:gd name="connsiteY20" fmla="*/ 554832 h 3945731"/>
              <a:gd name="connsiteX21" fmla="*/ 283477 w 1297896"/>
              <a:gd name="connsiteY21" fmla="*/ 509588 h 3945731"/>
              <a:gd name="connsiteX22" fmla="*/ 238233 w 1297896"/>
              <a:gd name="connsiteY22" fmla="*/ 461963 h 3945731"/>
              <a:gd name="connsiteX23" fmla="*/ 202514 w 1297896"/>
              <a:gd name="connsiteY23" fmla="*/ 395288 h 3945731"/>
              <a:gd name="connsiteX24" fmla="*/ 178702 w 1297896"/>
              <a:gd name="connsiteY24" fmla="*/ 321469 h 3945731"/>
              <a:gd name="connsiteX25" fmla="*/ 173940 w 1297896"/>
              <a:gd name="connsiteY25" fmla="*/ 252413 h 3945731"/>
              <a:gd name="connsiteX26" fmla="*/ 176321 w 1297896"/>
              <a:gd name="connsiteY26" fmla="*/ 197644 h 3945731"/>
              <a:gd name="connsiteX27" fmla="*/ 183467 w 1297896"/>
              <a:gd name="connsiteY27" fmla="*/ 142875 h 3945731"/>
              <a:gd name="connsiteX28" fmla="*/ 197752 w 1297896"/>
              <a:gd name="connsiteY28" fmla="*/ 83345 h 3945731"/>
              <a:gd name="connsiteX29" fmla="*/ 214421 w 1297896"/>
              <a:gd name="connsiteY29" fmla="*/ 40481 h 3945731"/>
              <a:gd name="connsiteX30" fmla="*/ 235851 w 1297896"/>
              <a:gd name="connsiteY30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553247 w 1297896"/>
              <a:gd name="connsiteY17" fmla="*/ 606230 h 3945731"/>
              <a:gd name="connsiteX18" fmla="*/ 462758 w 1297896"/>
              <a:gd name="connsiteY18" fmla="*/ 589561 h 3945731"/>
              <a:gd name="connsiteX19" fmla="*/ 357296 w 1297896"/>
              <a:gd name="connsiteY19" fmla="*/ 554832 h 3945731"/>
              <a:gd name="connsiteX20" fmla="*/ 283477 w 1297896"/>
              <a:gd name="connsiteY20" fmla="*/ 509588 h 3945731"/>
              <a:gd name="connsiteX21" fmla="*/ 238233 w 1297896"/>
              <a:gd name="connsiteY21" fmla="*/ 461963 h 3945731"/>
              <a:gd name="connsiteX22" fmla="*/ 202514 w 1297896"/>
              <a:gd name="connsiteY22" fmla="*/ 395288 h 3945731"/>
              <a:gd name="connsiteX23" fmla="*/ 178702 w 1297896"/>
              <a:gd name="connsiteY23" fmla="*/ 321469 h 3945731"/>
              <a:gd name="connsiteX24" fmla="*/ 173940 w 1297896"/>
              <a:gd name="connsiteY24" fmla="*/ 252413 h 3945731"/>
              <a:gd name="connsiteX25" fmla="*/ 176321 w 1297896"/>
              <a:gd name="connsiteY25" fmla="*/ 197644 h 3945731"/>
              <a:gd name="connsiteX26" fmla="*/ 183467 w 1297896"/>
              <a:gd name="connsiteY26" fmla="*/ 142875 h 3945731"/>
              <a:gd name="connsiteX27" fmla="*/ 197752 w 1297896"/>
              <a:gd name="connsiteY27" fmla="*/ 83345 h 3945731"/>
              <a:gd name="connsiteX28" fmla="*/ 214421 w 1297896"/>
              <a:gd name="connsiteY28" fmla="*/ 40481 h 3945731"/>
              <a:gd name="connsiteX29" fmla="*/ 235851 w 1297896"/>
              <a:gd name="connsiteY29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553247 w 1297896"/>
              <a:gd name="connsiteY16" fmla="*/ 606230 h 3945731"/>
              <a:gd name="connsiteX17" fmla="*/ 462758 w 1297896"/>
              <a:gd name="connsiteY17" fmla="*/ 589561 h 3945731"/>
              <a:gd name="connsiteX18" fmla="*/ 357296 w 1297896"/>
              <a:gd name="connsiteY18" fmla="*/ 554832 h 3945731"/>
              <a:gd name="connsiteX19" fmla="*/ 283477 w 1297896"/>
              <a:gd name="connsiteY19" fmla="*/ 509588 h 3945731"/>
              <a:gd name="connsiteX20" fmla="*/ 238233 w 1297896"/>
              <a:gd name="connsiteY20" fmla="*/ 461963 h 3945731"/>
              <a:gd name="connsiteX21" fmla="*/ 202514 w 1297896"/>
              <a:gd name="connsiteY21" fmla="*/ 395288 h 3945731"/>
              <a:gd name="connsiteX22" fmla="*/ 178702 w 1297896"/>
              <a:gd name="connsiteY22" fmla="*/ 321469 h 3945731"/>
              <a:gd name="connsiteX23" fmla="*/ 173940 w 1297896"/>
              <a:gd name="connsiteY23" fmla="*/ 252413 h 3945731"/>
              <a:gd name="connsiteX24" fmla="*/ 176321 w 1297896"/>
              <a:gd name="connsiteY24" fmla="*/ 197644 h 3945731"/>
              <a:gd name="connsiteX25" fmla="*/ 183467 w 1297896"/>
              <a:gd name="connsiteY25" fmla="*/ 142875 h 3945731"/>
              <a:gd name="connsiteX26" fmla="*/ 197752 w 1297896"/>
              <a:gd name="connsiteY26" fmla="*/ 83345 h 3945731"/>
              <a:gd name="connsiteX27" fmla="*/ 214421 w 1297896"/>
              <a:gd name="connsiteY27" fmla="*/ 40481 h 3945731"/>
              <a:gd name="connsiteX28" fmla="*/ 235851 w 1297896"/>
              <a:gd name="connsiteY28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553247 w 1297896"/>
              <a:gd name="connsiteY15" fmla="*/ 606230 h 3945731"/>
              <a:gd name="connsiteX16" fmla="*/ 462758 w 1297896"/>
              <a:gd name="connsiteY16" fmla="*/ 589561 h 3945731"/>
              <a:gd name="connsiteX17" fmla="*/ 357296 w 1297896"/>
              <a:gd name="connsiteY17" fmla="*/ 554832 h 3945731"/>
              <a:gd name="connsiteX18" fmla="*/ 283477 w 1297896"/>
              <a:gd name="connsiteY18" fmla="*/ 509588 h 3945731"/>
              <a:gd name="connsiteX19" fmla="*/ 238233 w 1297896"/>
              <a:gd name="connsiteY19" fmla="*/ 461963 h 3945731"/>
              <a:gd name="connsiteX20" fmla="*/ 202514 w 1297896"/>
              <a:gd name="connsiteY20" fmla="*/ 395288 h 3945731"/>
              <a:gd name="connsiteX21" fmla="*/ 178702 w 1297896"/>
              <a:gd name="connsiteY21" fmla="*/ 321469 h 3945731"/>
              <a:gd name="connsiteX22" fmla="*/ 173940 w 1297896"/>
              <a:gd name="connsiteY22" fmla="*/ 252413 h 3945731"/>
              <a:gd name="connsiteX23" fmla="*/ 176321 w 1297896"/>
              <a:gd name="connsiteY23" fmla="*/ 197644 h 3945731"/>
              <a:gd name="connsiteX24" fmla="*/ 183467 w 1297896"/>
              <a:gd name="connsiteY24" fmla="*/ 142875 h 3945731"/>
              <a:gd name="connsiteX25" fmla="*/ 197752 w 1297896"/>
              <a:gd name="connsiteY25" fmla="*/ 83345 h 3945731"/>
              <a:gd name="connsiteX26" fmla="*/ 214421 w 1297896"/>
              <a:gd name="connsiteY26" fmla="*/ 40481 h 3945731"/>
              <a:gd name="connsiteX27" fmla="*/ 235851 w 1297896"/>
              <a:gd name="connsiteY27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53247 w 1297896"/>
              <a:gd name="connsiteY14" fmla="*/ 606230 h 3945731"/>
              <a:gd name="connsiteX15" fmla="*/ 462758 w 1297896"/>
              <a:gd name="connsiteY15" fmla="*/ 589561 h 3945731"/>
              <a:gd name="connsiteX16" fmla="*/ 357296 w 1297896"/>
              <a:gd name="connsiteY16" fmla="*/ 554832 h 3945731"/>
              <a:gd name="connsiteX17" fmla="*/ 283477 w 1297896"/>
              <a:gd name="connsiteY17" fmla="*/ 509588 h 3945731"/>
              <a:gd name="connsiteX18" fmla="*/ 238233 w 1297896"/>
              <a:gd name="connsiteY18" fmla="*/ 461963 h 3945731"/>
              <a:gd name="connsiteX19" fmla="*/ 202514 w 1297896"/>
              <a:gd name="connsiteY19" fmla="*/ 395288 h 3945731"/>
              <a:gd name="connsiteX20" fmla="*/ 178702 w 1297896"/>
              <a:gd name="connsiteY20" fmla="*/ 321469 h 3945731"/>
              <a:gd name="connsiteX21" fmla="*/ 173940 w 1297896"/>
              <a:gd name="connsiteY21" fmla="*/ 252413 h 3945731"/>
              <a:gd name="connsiteX22" fmla="*/ 176321 w 1297896"/>
              <a:gd name="connsiteY22" fmla="*/ 197644 h 3945731"/>
              <a:gd name="connsiteX23" fmla="*/ 183467 w 1297896"/>
              <a:gd name="connsiteY23" fmla="*/ 142875 h 3945731"/>
              <a:gd name="connsiteX24" fmla="*/ 197752 w 1297896"/>
              <a:gd name="connsiteY24" fmla="*/ 83345 h 3945731"/>
              <a:gd name="connsiteX25" fmla="*/ 214421 w 1297896"/>
              <a:gd name="connsiteY25" fmla="*/ 40481 h 3945731"/>
              <a:gd name="connsiteX26" fmla="*/ 235851 w 1297896"/>
              <a:gd name="connsiteY2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553247 w 1297896"/>
              <a:gd name="connsiteY13" fmla="*/ 606230 h 3945731"/>
              <a:gd name="connsiteX14" fmla="*/ 462758 w 1297896"/>
              <a:gd name="connsiteY14" fmla="*/ 589561 h 3945731"/>
              <a:gd name="connsiteX15" fmla="*/ 357296 w 1297896"/>
              <a:gd name="connsiteY15" fmla="*/ 554832 h 3945731"/>
              <a:gd name="connsiteX16" fmla="*/ 283477 w 1297896"/>
              <a:gd name="connsiteY16" fmla="*/ 509588 h 3945731"/>
              <a:gd name="connsiteX17" fmla="*/ 238233 w 1297896"/>
              <a:gd name="connsiteY17" fmla="*/ 461963 h 3945731"/>
              <a:gd name="connsiteX18" fmla="*/ 202514 w 1297896"/>
              <a:gd name="connsiteY18" fmla="*/ 395288 h 3945731"/>
              <a:gd name="connsiteX19" fmla="*/ 178702 w 1297896"/>
              <a:gd name="connsiteY19" fmla="*/ 321469 h 3945731"/>
              <a:gd name="connsiteX20" fmla="*/ 173940 w 1297896"/>
              <a:gd name="connsiteY20" fmla="*/ 252413 h 3945731"/>
              <a:gd name="connsiteX21" fmla="*/ 176321 w 1297896"/>
              <a:gd name="connsiteY21" fmla="*/ 197644 h 3945731"/>
              <a:gd name="connsiteX22" fmla="*/ 183467 w 1297896"/>
              <a:gd name="connsiteY22" fmla="*/ 142875 h 3945731"/>
              <a:gd name="connsiteX23" fmla="*/ 197752 w 1297896"/>
              <a:gd name="connsiteY23" fmla="*/ 83345 h 3945731"/>
              <a:gd name="connsiteX24" fmla="*/ 214421 w 1297896"/>
              <a:gd name="connsiteY24" fmla="*/ 40481 h 3945731"/>
              <a:gd name="connsiteX25" fmla="*/ 235851 w 1297896"/>
              <a:gd name="connsiteY25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553247 w 1297896"/>
              <a:gd name="connsiteY12" fmla="*/ 606230 h 3945731"/>
              <a:gd name="connsiteX13" fmla="*/ 462758 w 1297896"/>
              <a:gd name="connsiteY13" fmla="*/ 589561 h 3945731"/>
              <a:gd name="connsiteX14" fmla="*/ 357296 w 1297896"/>
              <a:gd name="connsiteY14" fmla="*/ 554832 h 3945731"/>
              <a:gd name="connsiteX15" fmla="*/ 283477 w 1297896"/>
              <a:gd name="connsiteY15" fmla="*/ 509588 h 3945731"/>
              <a:gd name="connsiteX16" fmla="*/ 238233 w 1297896"/>
              <a:gd name="connsiteY16" fmla="*/ 461963 h 3945731"/>
              <a:gd name="connsiteX17" fmla="*/ 202514 w 1297896"/>
              <a:gd name="connsiteY17" fmla="*/ 395288 h 3945731"/>
              <a:gd name="connsiteX18" fmla="*/ 178702 w 1297896"/>
              <a:gd name="connsiteY18" fmla="*/ 321469 h 3945731"/>
              <a:gd name="connsiteX19" fmla="*/ 173940 w 1297896"/>
              <a:gd name="connsiteY19" fmla="*/ 252413 h 3945731"/>
              <a:gd name="connsiteX20" fmla="*/ 176321 w 1297896"/>
              <a:gd name="connsiteY20" fmla="*/ 197644 h 3945731"/>
              <a:gd name="connsiteX21" fmla="*/ 183467 w 1297896"/>
              <a:gd name="connsiteY21" fmla="*/ 142875 h 3945731"/>
              <a:gd name="connsiteX22" fmla="*/ 197752 w 1297896"/>
              <a:gd name="connsiteY22" fmla="*/ 83345 h 3945731"/>
              <a:gd name="connsiteX23" fmla="*/ 214421 w 1297896"/>
              <a:gd name="connsiteY23" fmla="*/ 40481 h 3945731"/>
              <a:gd name="connsiteX24" fmla="*/ 235851 w 1297896"/>
              <a:gd name="connsiteY24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553247 w 1297896"/>
              <a:gd name="connsiteY11" fmla="*/ 606230 h 3945731"/>
              <a:gd name="connsiteX12" fmla="*/ 462758 w 1297896"/>
              <a:gd name="connsiteY12" fmla="*/ 589561 h 3945731"/>
              <a:gd name="connsiteX13" fmla="*/ 357296 w 1297896"/>
              <a:gd name="connsiteY13" fmla="*/ 554832 h 3945731"/>
              <a:gd name="connsiteX14" fmla="*/ 283477 w 1297896"/>
              <a:gd name="connsiteY14" fmla="*/ 509588 h 3945731"/>
              <a:gd name="connsiteX15" fmla="*/ 238233 w 1297896"/>
              <a:gd name="connsiteY15" fmla="*/ 461963 h 3945731"/>
              <a:gd name="connsiteX16" fmla="*/ 202514 w 1297896"/>
              <a:gd name="connsiteY16" fmla="*/ 395288 h 3945731"/>
              <a:gd name="connsiteX17" fmla="*/ 178702 w 1297896"/>
              <a:gd name="connsiteY17" fmla="*/ 321469 h 3945731"/>
              <a:gd name="connsiteX18" fmla="*/ 173940 w 1297896"/>
              <a:gd name="connsiteY18" fmla="*/ 252413 h 3945731"/>
              <a:gd name="connsiteX19" fmla="*/ 176321 w 1297896"/>
              <a:gd name="connsiteY19" fmla="*/ 197644 h 3945731"/>
              <a:gd name="connsiteX20" fmla="*/ 183467 w 1297896"/>
              <a:gd name="connsiteY20" fmla="*/ 142875 h 3945731"/>
              <a:gd name="connsiteX21" fmla="*/ 197752 w 1297896"/>
              <a:gd name="connsiteY21" fmla="*/ 83345 h 3945731"/>
              <a:gd name="connsiteX22" fmla="*/ 214421 w 1297896"/>
              <a:gd name="connsiteY22" fmla="*/ 40481 h 3945731"/>
              <a:gd name="connsiteX23" fmla="*/ 235851 w 1297896"/>
              <a:gd name="connsiteY23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553247 w 1297896"/>
              <a:gd name="connsiteY10" fmla="*/ 606230 h 3945731"/>
              <a:gd name="connsiteX11" fmla="*/ 462758 w 1297896"/>
              <a:gd name="connsiteY11" fmla="*/ 589561 h 3945731"/>
              <a:gd name="connsiteX12" fmla="*/ 357296 w 1297896"/>
              <a:gd name="connsiteY12" fmla="*/ 554832 h 3945731"/>
              <a:gd name="connsiteX13" fmla="*/ 283477 w 1297896"/>
              <a:gd name="connsiteY13" fmla="*/ 509588 h 3945731"/>
              <a:gd name="connsiteX14" fmla="*/ 238233 w 1297896"/>
              <a:gd name="connsiteY14" fmla="*/ 461963 h 3945731"/>
              <a:gd name="connsiteX15" fmla="*/ 202514 w 1297896"/>
              <a:gd name="connsiteY15" fmla="*/ 395288 h 3945731"/>
              <a:gd name="connsiteX16" fmla="*/ 178702 w 1297896"/>
              <a:gd name="connsiteY16" fmla="*/ 321469 h 3945731"/>
              <a:gd name="connsiteX17" fmla="*/ 173940 w 1297896"/>
              <a:gd name="connsiteY17" fmla="*/ 252413 h 3945731"/>
              <a:gd name="connsiteX18" fmla="*/ 176321 w 1297896"/>
              <a:gd name="connsiteY18" fmla="*/ 197644 h 3945731"/>
              <a:gd name="connsiteX19" fmla="*/ 183467 w 1297896"/>
              <a:gd name="connsiteY19" fmla="*/ 142875 h 3945731"/>
              <a:gd name="connsiteX20" fmla="*/ 197752 w 1297896"/>
              <a:gd name="connsiteY20" fmla="*/ 83345 h 3945731"/>
              <a:gd name="connsiteX21" fmla="*/ 214421 w 1297896"/>
              <a:gd name="connsiteY21" fmla="*/ 40481 h 3945731"/>
              <a:gd name="connsiteX22" fmla="*/ 235851 w 1297896"/>
              <a:gd name="connsiteY22" fmla="*/ 0 h 3945731"/>
              <a:gd name="connsiteX0" fmla="*/ 1322238 w 1322247"/>
              <a:gd name="connsiteY0" fmla="*/ 3945731 h 3945731"/>
              <a:gd name="connsiteX1" fmla="*/ 1099090 w 1322247"/>
              <a:gd name="connsiteY1" fmla="*/ 3801858 h 3945731"/>
              <a:gd name="connsiteX2" fmla="*/ 872872 w 1322247"/>
              <a:gd name="connsiteY2" fmla="*/ 3651838 h 3945731"/>
              <a:gd name="connsiteX3" fmla="*/ 660940 w 1322247"/>
              <a:gd name="connsiteY3" fmla="*/ 3468483 h 3945731"/>
              <a:gd name="connsiteX4" fmla="*/ 494253 w 1322247"/>
              <a:gd name="connsiteY4" fmla="*/ 3292272 h 3945731"/>
              <a:gd name="connsiteX5" fmla="*/ 365665 w 1322247"/>
              <a:gd name="connsiteY5" fmla="*/ 3075579 h 3945731"/>
              <a:gd name="connsiteX6" fmla="*/ 251365 w 1322247"/>
              <a:gd name="connsiteY6" fmla="*/ 2844599 h 3945731"/>
              <a:gd name="connsiteX7" fmla="*/ 103727 w 1322247"/>
              <a:gd name="connsiteY7" fmla="*/ 2480268 h 3945731"/>
              <a:gd name="connsiteX8" fmla="*/ 25148 w 1322247"/>
              <a:gd name="connsiteY8" fmla="*/ 2225475 h 3945731"/>
              <a:gd name="connsiteX9" fmla="*/ 577598 w 1322247"/>
              <a:gd name="connsiteY9" fmla="*/ 606230 h 3945731"/>
              <a:gd name="connsiteX10" fmla="*/ 487109 w 1322247"/>
              <a:gd name="connsiteY10" fmla="*/ 589561 h 3945731"/>
              <a:gd name="connsiteX11" fmla="*/ 381647 w 1322247"/>
              <a:gd name="connsiteY11" fmla="*/ 554832 h 3945731"/>
              <a:gd name="connsiteX12" fmla="*/ 307828 w 1322247"/>
              <a:gd name="connsiteY12" fmla="*/ 509588 h 3945731"/>
              <a:gd name="connsiteX13" fmla="*/ 262584 w 1322247"/>
              <a:gd name="connsiteY13" fmla="*/ 461963 h 3945731"/>
              <a:gd name="connsiteX14" fmla="*/ 226865 w 1322247"/>
              <a:gd name="connsiteY14" fmla="*/ 395288 h 3945731"/>
              <a:gd name="connsiteX15" fmla="*/ 203053 w 1322247"/>
              <a:gd name="connsiteY15" fmla="*/ 321469 h 3945731"/>
              <a:gd name="connsiteX16" fmla="*/ 198291 w 1322247"/>
              <a:gd name="connsiteY16" fmla="*/ 252413 h 3945731"/>
              <a:gd name="connsiteX17" fmla="*/ 200672 w 1322247"/>
              <a:gd name="connsiteY17" fmla="*/ 197644 h 3945731"/>
              <a:gd name="connsiteX18" fmla="*/ 207818 w 1322247"/>
              <a:gd name="connsiteY18" fmla="*/ 142875 h 3945731"/>
              <a:gd name="connsiteX19" fmla="*/ 222103 w 1322247"/>
              <a:gd name="connsiteY19" fmla="*/ 83345 h 3945731"/>
              <a:gd name="connsiteX20" fmla="*/ 238772 w 1322247"/>
              <a:gd name="connsiteY20" fmla="*/ 40481 h 3945731"/>
              <a:gd name="connsiteX21" fmla="*/ 260202 w 1322247"/>
              <a:gd name="connsiteY21" fmla="*/ 0 h 3945731"/>
              <a:gd name="connsiteX0" fmla="*/ 1334207 w 1334216"/>
              <a:gd name="connsiteY0" fmla="*/ 3945731 h 3945731"/>
              <a:gd name="connsiteX1" fmla="*/ 1111059 w 1334216"/>
              <a:gd name="connsiteY1" fmla="*/ 3801858 h 3945731"/>
              <a:gd name="connsiteX2" fmla="*/ 884841 w 1334216"/>
              <a:gd name="connsiteY2" fmla="*/ 3651838 h 3945731"/>
              <a:gd name="connsiteX3" fmla="*/ 672909 w 1334216"/>
              <a:gd name="connsiteY3" fmla="*/ 3468483 h 3945731"/>
              <a:gd name="connsiteX4" fmla="*/ 506222 w 1334216"/>
              <a:gd name="connsiteY4" fmla="*/ 3292272 h 3945731"/>
              <a:gd name="connsiteX5" fmla="*/ 377634 w 1334216"/>
              <a:gd name="connsiteY5" fmla="*/ 3075579 h 3945731"/>
              <a:gd name="connsiteX6" fmla="*/ 263334 w 1334216"/>
              <a:gd name="connsiteY6" fmla="*/ 2844599 h 3945731"/>
              <a:gd name="connsiteX7" fmla="*/ 115696 w 1334216"/>
              <a:gd name="connsiteY7" fmla="*/ 2480268 h 3945731"/>
              <a:gd name="connsiteX8" fmla="*/ 37117 w 1334216"/>
              <a:gd name="connsiteY8" fmla="*/ 2225475 h 3945731"/>
              <a:gd name="connsiteX9" fmla="*/ 46473 w 1334216"/>
              <a:gd name="connsiteY9" fmla="*/ 2208251 h 3945731"/>
              <a:gd name="connsiteX10" fmla="*/ 589567 w 1334216"/>
              <a:gd name="connsiteY10" fmla="*/ 606230 h 3945731"/>
              <a:gd name="connsiteX11" fmla="*/ 499078 w 1334216"/>
              <a:gd name="connsiteY11" fmla="*/ 589561 h 3945731"/>
              <a:gd name="connsiteX12" fmla="*/ 393616 w 1334216"/>
              <a:gd name="connsiteY12" fmla="*/ 554832 h 3945731"/>
              <a:gd name="connsiteX13" fmla="*/ 319797 w 1334216"/>
              <a:gd name="connsiteY13" fmla="*/ 509588 h 3945731"/>
              <a:gd name="connsiteX14" fmla="*/ 274553 w 1334216"/>
              <a:gd name="connsiteY14" fmla="*/ 461963 h 3945731"/>
              <a:gd name="connsiteX15" fmla="*/ 238834 w 1334216"/>
              <a:gd name="connsiteY15" fmla="*/ 395288 h 3945731"/>
              <a:gd name="connsiteX16" fmla="*/ 215022 w 1334216"/>
              <a:gd name="connsiteY16" fmla="*/ 321469 h 3945731"/>
              <a:gd name="connsiteX17" fmla="*/ 210260 w 1334216"/>
              <a:gd name="connsiteY17" fmla="*/ 252413 h 3945731"/>
              <a:gd name="connsiteX18" fmla="*/ 212641 w 1334216"/>
              <a:gd name="connsiteY18" fmla="*/ 197644 h 3945731"/>
              <a:gd name="connsiteX19" fmla="*/ 219787 w 1334216"/>
              <a:gd name="connsiteY19" fmla="*/ 142875 h 3945731"/>
              <a:gd name="connsiteX20" fmla="*/ 234072 w 1334216"/>
              <a:gd name="connsiteY20" fmla="*/ 83345 h 3945731"/>
              <a:gd name="connsiteX21" fmla="*/ 250741 w 1334216"/>
              <a:gd name="connsiteY21" fmla="*/ 40481 h 3945731"/>
              <a:gd name="connsiteX22" fmla="*/ 272171 w 1334216"/>
              <a:gd name="connsiteY22" fmla="*/ 0 h 3945731"/>
              <a:gd name="connsiteX0" fmla="*/ 1315320 w 1315329"/>
              <a:gd name="connsiteY0" fmla="*/ 3945731 h 3945731"/>
              <a:gd name="connsiteX1" fmla="*/ 1092172 w 1315329"/>
              <a:gd name="connsiteY1" fmla="*/ 3801858 h 3945731"/>
              <a:gd name="connsiteX2" fmla="*/ 865954 w 1315329"/>
              <a:gd name="connsiteY2" fmla="*/ 3651838 h 3945731"/>
              <a:gd name="connsiteX3" fmla="*/ 654022 w 1315329"/>
              <a:gd name="connsiteY3" fmla="*/ 3468483 h 3945731"/>
              <a:gd name="connsiteX4" fmla="*/ 487335 w 1315329"/>
              <a:gd name="connsiteY4" fmla="*/ 3292272 h 3945731"/>
              <a:gd name="connsiteX5" fmla="*/ 358747 w 1315329"/>
              <a:gd name="connsiteY5" fmla="*/ 3075579 h 3945731"/>
              <a:gd name="connsiteX6" fmla="*/ 244447 w 1315329"/>
              <a:gd name="connsiteY6" fmla="*/ 2844599 h 3945731"/>
              <a:gd name="connsiteX7" fmla="*/ 96809 w 1315329"/>
              <a:gd name="connsiteY7" fmla="*/ 2480268 h 3945731"/>
              <a:gd name="connsiteX8" fmla="*/ 27586 w 1315329"/>
              <a:gd name="connsiteY8" fmla="*/ 2208251 h 3945731"/>
              <a:gd name="connsiteX9" fmla="*/ 570680 w 1315329"/>
              <a:gd name="connsiteY9" fmla="*/ 606230 h 3945731"/>
              <a:gd name="connsiteX10" fmla="*/ 480191 w 1315329"/>
              <a:gd name="connsiteY10" fmla="*/ 589561 h 3945731"/>
              <a:gd name="connsiteX11" fmla="*/ 374729 w 1315329"/>
              <a:gd name="connsiteY11" fmla="*/ 554832 h 3945731"/>
              <a:gd name="connsiteX12" fmla="*/ 300910 w 1315329"/>
              <a:gd name="connsiteY12" fmla="*/ 509588 h 3945731"/>
              <a:gd name="connsiteX13" fmla="*/ 255666 w 1315329"/>
              <a:gd name="connsiteY13" fmla="*/ 461963 h 3945731"/>
              <a:gd name="connsiteX14" fmla="*/ 219947 w 1315329"/>
              <a:gd name="connsiteY14" fmla="*/ 395288 h 3945731"/>
              <a:gd name="connsiteX15" fmla="*/ 196135 w 1315329"/>
              <a:gd name="connsiteY15" fmla="*/ 321469 h 3945731"/>
              <a:gd name="connsiteX16" fmla="*/ 191373 w 1315329"/>
              <a:gd name="connsiteY16" fmla="*/ 252413 h 3945731"/>
              <a:gd name="connsiteX17" fmla="*/ 193754 w 1315329"/>
              <a:gd name="connsiteY17" fmla="*/ 197644 h 3945731"/>
              <a:gd name="connsiteX18" fmla="*/ 200900 w 1315329"/>
              <a:gd name="connsiteY18" fmla="*/ 142875 h 3945731"/>
              <a:gd name="connsiteX19" fmla="*/ 215185 w 1315329"/>
              <a:gd name="connsiteY19" fmla="*/ 83345 h 3945731"/>
              <a:gd name="connsiteX20" fmla="*/ 231854 w 1315329"/>
              <a:gd name="connsiteY20" fmla="*/ 40481 h 3945731"/>
              <a:gd name="connsiteX21" fmla="*/ 253284 w 1315329"/>
              <a:gd name="connsiteY21" fmla="*/ 0 h 3945731"/>
              <a:gd name="connsiteX0" fmla="*/ 1229202 w 1229211"/>
              <a:gd name="connsiteY0" fmla="*/ 3945731 h 3945731"/>
              <a:gd name="connsiteX1" fmla="*/ 1006054 w 1229211"/>
              <a:gd name="connsiteY1" fmla="*/ 3801858 h 3945731"/>
              <a:gd name="connsiteX2" fmla="*/ 779836 w 1229211"/>
              <a:gd name="connsiteY2" fmla="*/ 3651838 h 3945731"/>
              <a:gd name="connsiteX3" fmla="*/ 567904 w 1229211"/>
              <a:gd name="connsiteY3" fmla="*/ 3468483 h 3945731"/>
              <a:gd name="connsiteX4" fmla="*/ 401217 w 1229211"/>
              <a:gd name="connsiteY4" fmla="*/ 3292272 h 3945731"/>
              <a:gd name="connsiteX5" fmla="*/ 272629 w 1229211"/>
              <a:gd name="connsiteY5" fmla="*/ 3075579 h 3945731"/>
              <a:gd name="connsiteX6" fmla="*/ 158329 w 1229211"/>
              <a:gd name="connsiteY6" fmla="*/ 2844599 h 3945731"/>
              <a:gd name="connsiteX7" fmla="*/ 10691 w 1229211"/>
              <a:gd name="connsiteY7" fmla="*/ 2480268 h 3945731"/>
              <a:gd name="connsiteX8" fmla="*/ 484562 w 1229211"/>
              <a:gd name="connsiteY8" fmla="*/ 606230 h 3945731"/>
              <a:gd name="connsiteX9" fmla="*/ 394073 w 1229211"/>
              <a:gd name="connsiteY9" fmla="*/ 589561 h 3945731"/>
              <a:gd name="connsiteX10" fmla="*/ 288611 w 1229211"/>
              <a:gd name="connsiteY10" fmla="*/ 554832 h 3945731"/>
              <a:gd name="connsiteX11" fmla="*/ 214792 w 1229211"/>
              <a:gd name="connsiteY11" fmla="*/ 509588 h 3945731"/>
              <a:gd name="connsiteX12" fmla="*/ 169548 w 1229211"/>
              <a:gd name="connsiteY12" fmla="*/ 461963 h 3945731"/>
              <a:gd name="connsiteX13" fmla="*/ 133829 w 1229211"/>
              <a:gd name="connsiteY13" fmla="*/ 395288 h 3945731"/>
              <a:gd name="connsiteX14" fmla="*/ 110017 w 1229211"/>
              <a:gd name="connsiteY14" fmla="*/ 321469 h 3945731"/>
              <a:gd name="connsiteX15" fmla="*/ 105255 w 1229211"/>
              <a:gd name="connsiteY15" fmla="*/ 252413 h 3945731"/>
              <a:gd name="connsiteX16" fmla="*/ 107636 w 1229211"/>
              <a:gd name="connsiteY16" fmla="*/ 197644 h 3945731"/>
              <a:gd name="connsiteX17" fmla="*/ 114782 w 1229211"/>
              <a:gd name="connsiteY17" fmla="*/ 142875 h 3945731"/>
              <a:gd name="connsiteX18" fmla="*/ 129067 w 1229211"/>
              <a:gd name="connsiteY18" fmla="*/ 83345 h 3945731"/>
              <a:gd name="connsiteX19" fmla="*/ 145736 w 1229211"/>
              <a:gd name="connsiteY19" fmla="*/ 40481 h 3945731"/>
              <a:gd name="connsiteX20" fmla="*/ 167166 w 1229211"/>
              <a:gd name="connsiteY20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462726 w 1124033"/>
              <a:gd name="connsiteY3" fmla="*/ 3468483 h 3945731"/>
              <a:gd name="connsiteX4" fmla="*/ 296039 w 1124033"/>
              <a:gd name="connsiteY4" fmla="*/ 3292272 h 3945731"/>
              <a:gd name="connsiteX5" fmla="*/ 167451 w 1124033"/>
              <a:gd name="connsiteY5" fmla="*/ 3075579 h 3945731"/>
              <a:gd name="connsiteX6" fmla="*/ 53151 w 1124033"/>
              <a:gd name="connsiteY6" fmla="*/ 2844599 h 3945731"/>
              <a:gd name="connsiteX7" fmla="*/ 379384 w 1124033"/>
              <a:gd name="connsiteY7" fmla="*/ 606230 h 3945731"/>
              <a:gd name="connsiteX8" fmla="*/ 288895 w 1124033"/>
              <a:gd name="connsiteY8" fmla="*/ 589561 h 3945731"/>
              <a:gd name="connsiteX9" fmla="*/ 183433 w 1124033"/>
              <a:gd name="connsiteY9" fmla="*/ 554832 h 3945731"/>
              <a:gd name="connsiteX10" fmla="*/ 109614 w 1124033"/>
              <a:gd name="connsiteY10" fmla="*/ 509588 h 3945731"/>
              <a:gd name="connsiteX11" fmla="*/ 64370 w 1124033"/>
              <a:gd name="connsiteY11" fmla="*/ 461963 h 3945731"/>
              <a:gd name="connsiteX12" fmla="*/ 28651 w 1124033"/>
              <a:gd name="connsiteY12" fmla="*/ 395288 h 3945731"/>
              <a:gd name="connsiteX13" fmla="*/ 4839 w 1124033"/>
              <a:gd name="connsiteY13" fmla="*/ 321469 h 3945731"/>
              <a:gd name="connsiteX14" fmla="*/ 77 w 1124033"/>
              <a:gd name="connsiteY14" fmla="*/ 252413 h 3945731"/>
              <a:gd name="connsiteX15" fmla="*/ 2458 w 1124033"/>
              <a:gd name="connsiteY15" fmla="*/ 197644 h 3945731"/>
              <a:gd name="connsiteX16" fmla="*/ 9604 w 1124033"/>
              <a:gd name="connsiteY16" fmla="*/ 142875 h 3945731"/>
              <a:gd name="connsiteX17" fmla="*/ 23889 w 1124033"/>
              <a:gd name="connsiteY17" fmla="*/ 83345 h 3945731"/>
              <a:gd name="connsiteX18" fmla="*/ 40558 w 1124033"/>
              <a:gd name="connsiteY18" fmla="*/ 40481 h 3945731"/>
              <a:gd name="connsiteX19" fmla="*/ 61988 w 1124033"/>
              <a:gd name="connsiteY19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462726 w 1124033"/>
              <a:gd name="connsiteY3" fmla="*/ 3468483 h 3945731"/>
              <a:gd name="connsiteX4" fmla="*/ 296039 w 1124033"/>
              <a:gd name="connsiteY4" fmla="*/ 3292272 h 3945731"/>
              <a:gd name="connsiteX5" fmla="*/ 167451 w 1124033"/>
              <a:gd name="connsiteY5" fmla="*/ 3075579 h 3945731"/>
              <a:gd name="connsiteX6" fmla="*/ 379384 w 1124033"/>
              <a:gd name="connsiteY6" fmla="*/ 606230 h 3945731"/>
              <a:gd name="connsiteX7" fmla="*/ 288895 w 1124033"/>
              <a:gd name="connsiteY7" fmla="*/ 589561 h 3945731"/>
              <a:gd name="connsiteX8" fmla="*/ 183433 w 1124033"/>
              <a:gd name="connsiteY8" fmla="*/ 554832 h 3945731"/>
              <a:gd name="connsiteX9" fmla="*/ 109614 w 1124033"/>
              <a:gd name="connsiteY9" fmla="*/ 509588 h 3945731"/>
              <a:gd name="connsiteX10" fmla="*/ 64370 w 1124033"/>
              <a:gd name="connsiteY10" fmla="*/ 461963 h 3945731"/>
              <a:gd name="connsiteX11" fmla="*/ 28651 w 1124033"/>
              <a:gd name="connsiteY11" fmla="*/ 395288 h 3945731"/>
              <a:gd name="connsiteX12" fmla="*/ 4839 w 1124033"/>
              <a:gd name="connsiteY12" fmla="*/ 321469 h 3945731"/>
              <a:gd name="connsiteX13" fmla="*/ 77 w 1124033"/>
              <a:gd name="connsiteY13" fmla="*/ 252413 h 3945731"/>
              <a:gd name="connsiteX14" fmla="*/ 2458 w 1124033"/>
              <a:gd name="connsiteY14" fmla="*/ 197644 h 3945731"/>
              <a:gd name="connsiteX15" fmla="*/ 9604 w 1124033"/>
              <a:gd name="connsiteY15" fmla="*/ 142875 h 3945731"/>
              <a:gd name="connsiteX16" fmla="*/ 23889 w 1124033"/>
              <a:gd name="connsiteY16" fmla="*/ 83345 h 3945731"/>
              <a:gd name="connsiteX17" fmla="*/ 40558 w 1124033"/>
              <a:gd name="connsiteY17" fmla="*/ 40481 h 3945731"/>
              <a:gd name="connsiteX18" fmla="*/ 61988 w 1124033"/>
              <a:gd name="connsiteY18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462726 w 1124033"/>
              <a:gd name="connsiteY3" fmla="*/ 3468483 h 3945731"/>
              <a:gd name="connsiteX4" fmla="*/ 296039 w 1124033"/>
              <a:gd name="connsiteY4" fmla="*/ 3292272 h 3945731"/>
              <a:gd name="connsiteX5" fmla="*/ 379384 w 1124033"/>
              <a:gd name="connsiteY5" fmla="*/ 606230 h 3945731"/>
              <a:gd name="connsiteX6" fmla="*/ 288895 w 1124033"/>
              <a:gd name="connsiteY6" fmla="*/ 589561 h 3945731"/>
              <a:gd name="connsiteX7" fmla="*/ 183433 w 1124033"/>
              <a:gd name="connsiteY7" fmla="*/ 554832 h 3945731"/>
              <a:gd name="connsiteX8" fmla="*/ 109614 w 1124033"/>
              <a:gd name="connsiteY8" fmla="*/ 509588 h 3945731"/>
              <a:gd name="connsiteX9" fmla="*/ 64370 w 1124033"/>
              <a:gd name="connsiteY9" fmla="*/ 461963 h 3945731"/>
              <a:gd name="connsiteX10" fmla="*/ 28651 w 1124033"/>
              <a:gd name="connsiteY10" fmla="*/ 395288 h 3945731"/>
              <a:gd name="connsiteX11" fmla="*/ 4839 w 1124033"/>
              <a:gd name="connsiteY11" fmla="*/ 321469 h 3945731"/>
              <a:gd name="connsiteX12" fmla="*/ 77 w 1124033"/>
              <a:gd name="connsiteY12" fmla="*/ 252413 h 3945731"/>
              <a:gd name="connsiteX13" fmla="*/ 2458 w 1124033"/>
              <a:gd name="connsiteY13" fmla="*/ 197644 h 3945731"/>
              <a:gd name="connsiteX14" fmla="*/ 9604 w 1124033"/>
              <a:gd name="connsiteY14" fmla="*/ 142875 h 3945731"/>
              <a:gd name="connsiteX15" fmla="*/ 23889 w 1124033"/>
              <a:gd name="connsiteY15" fmla="*/ 83345 h 3945731"/>
              <a:gd name="connsiteX16" fmla="*/ 40558 w 1124033"/>
              <a:gd name="connsiteY16" fmla="*/ 40481 h 3945731"/>
              <a:gd name="connsiteX17" fmla="*/ 61988 w 1124033"/>
              <a:gd name="connsiteY17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462726 w 1124033"/>
              <a:gd name="connsiteY3" fmla="*/ 3468483 h 3945731"/>
              <a:gd name="connsiteX4" fmla="*/ 379384 w 1124033"/>
              <a:gd name="connsiteY4" fmla="*/ 606230 h 3945731"/>
              <a:gd name="connsiteX5" fmla="*/ 288895 w 1124033"/>
              <a:gd name="connsiteY5" fmla="*/ 589561 h 3945731"/>
              <a:gd name="connsiteX6" fmla="*/ 183433 w 1124033"/>
              <a:gd name="connsiteY6" fmla="*/ 554832 h 3945731"/>
              <a:gd name="connsiteX7" fmla="*/ 109614 w 1124033"/>
              <a:gd name="connsiteY7" fmla="*/ 509588 h 3945731"/>
              <a:gd name="connsiteX8" fmla="*/ 64370 w 1124033"/>
              <a:gd name="connsiteY8" fmla="*/ 461963 h 3945731"/>
              <a:gd name="connsiteX9" fmla="*/ 28651 w 1124033"/>
              <a:gd name="connsiteY9" fmla="*/ 395288 h 3945731"/>
              <a:gd name="connsiteX10" fmla="*/ 4839 w 1124033"/>
              <a:gd name="connsiteY10" fmla="*/ 321469 h 3945731"/>
              <a:gd name="connsiteX11" fmla="*/ 77 w 1124033"/>
              <a:gd name="connsiteY11" fmla="*/ 252413 h 3945731"/>
              <a:gd name="connsiteX12" fmla="*/ 2458 w 1124033"/>
              <a:gd name="connsiteY12" fmla="*/ 197644 h 3945731"/>
              <a:gd name="connsiteX13" fmla="*/ 9604 w 1124033"/>
              <a:gd name="connsiteY13" fmla="*/ 142875 h 3945731"/>
              <a:gd name="connsiteX14" fmla="*/ 23889 w 1124033"/>
              <a:gd name="connsiteY14" fmla="*/ 83345 h 3945731"/>
              <a:gd name="connsiteX15" fmla="*/ 40558 w 1124033"/>
              <a:gd name="connsiteY15" fmla="*/ 40481 h 3945731"/>
              <a:gd name="connsiteX16" fmla="*/ 61988 w 1124033"/>
              <a:gd name="connsiteY16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674658 w 1124033"/>
              <a:gd name="connsiteY2" fmla="*/ 3651838 h 3945731"/>
              <a:gd name="connsiteX3" fmla="*/ 379384 w 1124033"/>
              <a:gd name="connsiteY3" fmla="*/ 606230 h 3945731"/>
              <a:gd name="connsiteX4" fmla="*/ 288895 w 1124033"/>
              <a:gd name="connsiteY4" fmla="*/ 589561 h 3945731"/>
              <a:gd name="connsiteX5" fmla="*/ 183433 w 1124033"/>
              <a:gd name="connsiteY5" fmla="*/ 554832 h 3945731"/>
              <a:gd name="connsiteX6" fmla="*/ 109614 w 1124033"/>
              <a:gd name="connsiteY6" fmla="*/ 509588 h 3945731"/>
              <a:gd name="connsiteX7" fmla="*/ 64370 w 1124033"/>
              <a:gd name="connsiteY7" fmla="*/ 461963 h 3945731"/>
              <a:gd name="connsiteX8" fmla="*/ 28651 w 1124033"/>
              <a:gd name="connsiteY8" fmla="*/ 395288 h 3945731"/>
              <a:gd name="connsiteX9" fmla="*/ 4839 w 1124033"/>
              <a:gd name="connsiteY9" fmla="*/ 321469 h 3945731"/>
              <a:gd name="connsiteX10" fmla="*/ 77 w 1124033"/>
              <a:gd name="connsiteY10" fmla="*/ 252413 h 3945731"/>
              <a:gd name="connsiteX11" fmla="*/ 2458 w 1124033"/>
              <a:gd name="connsiteY11" fmla="*/ 197644 h 3945731"/>
              <a:gd name="connsiteX12" fmla="*/ 9604 w 1124033"/>
              <a:gd name="connsiteY12" fmla="*/ 142875 h 3945731"/>
              <a:gd name="connsiteX13" fmla="*/ 23889 w 1124033"/>
              <a:gd name="connsiteY13" fmla="*/ 83345 h 3945731"/>
              <a:gd name="connsiteX14" fmla="*/ 40558 w 1124033"/>
              <a:gd name="connsiteY14" fmla="*/ 40481 h 3945731"/>
              <a:gd name="connsiteX15" fmla="*/ 61988 w 1124033"/>
              <a:gd name="connsiteY15" fmla="*/ 0 h 3945731"/>
              <a:gd name="connsiteX0" fmla="*/ 1124024 w 1124033"/>
              <a:gd name="connsiteY0" fmla="*/ 3945731 h 3945731"/>
              <a:gd name="connsiteX1" fmla="*/ 900876 w 1124033"/>
              <a:gd name="connsiteY1" fmla="*/ 3801858 h 3945731"/>
              <a:gd name="connsiteX2" fmla="*/ 379384 w 1124033"/>
              <a:gd name="connsiteY2" fmla="*/ 606230 h 3945731"/>
              <a:gd name="connsiteX3" fmla="*/ 288895 w 1124033"/>
              <a:gd name="connsiteY3" fmla="*/ 589561 h 3945731"/>
              <a:gd name="connsiteX4" fmla="*/ 183433 w 1124033"/>
              <a:gd name="connsiteY4" fmla="*/ 554832 h 3945731"/>
              <a:gd name="connsiteX5" fmla="*/ 109614 w 1124033"/>
              <a:gd name="connsiteY5" fmla="*/ 509588 h 3945731"/>
              <a:gd name="connsiteX6" fmla="*/ 64370 w 1124033"/>
              <a:gd name="connsiteY6" fmla="*/ 461963 h 3945731"/>
              <a:gd name="connsiteX7" fmla="*/ 28651 w 1124033"/>
              <a:gd name="connsiteY7" fmla="*/ 395288 h 3945731"/>
              <a:gd name="connsiteX8" fmla="*/ 4839 w 1124033"/>
              <a:gd name="connsiteY8" fmla="*/ 321469 h 3945731"/>
              <a:gd name="connsiteX9" fmla="*/ 77 w 1124033"/>
              <a:gd name="connsiteY9" fmla="*/ 252413 h 3945731"/>
              <a:gd name="connsiteX10" fmla="*/ 2458 w 1124033"/>
              <a:gd name="connsiteY10" fmla="*/ 197644 h 3945731"/>
              <a:gd name="connsiteX11" fmla="*/ 9604 w 1124033"/>
              <a:gd name="connsiteY11" fmla="*/ 142875 h 3945731"/>
              <a:gd name="connsiteX12" fmla="*/ 23889 w 1124033"/>
              <a:gd name="connsiteY12" fmla="*/ 83345 h 3945731"/>
              <a:gd name="connsiteX13" fmla="*/ 40558 w 1124033"/>
              <a:gd name="connsiteY13" fmla="*/ 40481 h 3945731"/>
              <a:gd name="connsiteX14" fmla="*/ 61988 w 1124033"/>
              <a:gd name="connsiteY14" fmla="*/ 0 h 3945731"/>
              <a:gd name="connsiteX0" fmla="*/ 1124024 w 1124024"/>
              <a:gd name="connsiteY0" fmla="*/ 3945731 h 3945731"/>
              <a:gd name="connsiteX1" fmla="*/ 379384 w 1124024"/>
              <a:gd name="connsiteY1" fmla="*/ 606230 h 3945731"/>
              <a:gd name="connsiteX2" fmla="*/ 288895 w 1124024"/>
              <a:gd name="connsiteY2" fmla="*/ 589561 h 3945731"/>
              <a:gd name="connsiteX3" fmla="*/ 183433 w 1124024"/>
              <a:gd name="connsiteY3" fmla="*/ 554832 h 3945731"/>
              <a:gd name="connsiteX4" fmla="*/ 109614 w 1124024"/>
              <a:gd name="connsiteY4" fmla="*/ 509588 h 3945731"/>
              <a:gd name="connsiteX5" fmla="*/ 64370 w 1124024"/>
              <a:gd name="connsiteY5" fmla="*/ 461963 h 3945731"/>
              <a:gd name="connsiteX6" fmla="*/ 28651 w 1124024"/>
              <a:gd name="connsiteY6" fmla="*/ 395288 h 3945731"/>
              <a:gd name="connsiteX7" fmla="*/ 4839 w 1124024"/>
              <a:gd name="connsiteY7" fmla="*/ 321469 h 3945731"/>
              <a:gd name="connsiteX8" fmla="*/ 77 w 1124024"/>
              <a:gd name="connsiteY8" fmla="*/ 252413 h 3945731"/>
              <a:gd name="connsiteX9" fmla="*/ 2458 w 1124024"/>
              <a:gd name="connsiteY9" fmla="*/ 197644 h 3945731"/>
              <a:gd name="connsiteX10" fmla="*/ 9604 w 1124024"/>
              <a:gd name="connsiteY10" fmla="*/ 142875 h 3945731"/>
              <a:gd name="connsiteX11" fmla="*/ 23889 w 1124024"/>
              <a:gd name="connsiteY11" fmla="*/ 83345 h 3945731"/>
              <a:gd name="connsiteX12" fmla="*/ 40558 w 1124024"/>
              <a:gd name="connsiteY12" fmla="*/ 40481 h 3945731"/>
              <a:gd name="connsiteX13" fmla="*/ 61988 w 1124024"/>
              <a:gd name="connsiteY13" fmla="*/ 0 h 3945731"/>
              <a:gd name="connsiteX0" fmla="*/ 379384 w 379384"/>
              <a:gd name="connsiteY0" fmla="*/ 606230 h 606230"/>
              <a:gd name="connsiteX1" fmla="*/ 288895 w 379384"/>
              <a:gd name="connsiteY1" fmla="*/ 589561 h 606230"/>
              <a:gd name="connsiteX2" fmla="*/ 183433 w 379384"/>
              <a:gd name="connsiteY2" fmla="*/ 554832 h 606230"/>
              <a:gd name="connsiteX3" fmla="*/ 109614 w 379384"/>
              <a:gd name="connsiteY3" fmla="*/ 509588 h 606230"/>
              <a:gd name="connsiteX4" fmla="*/ 64370 w 379384"/>
              <a:gd name="connsiteY4" fmla="*/ 461963 h 606230"/>
              <a:gd name="connsiteX5" fmla="*/ 28651 w 379384"/>
              <a:gd name="connsiteY5" fmla="*/ 395288 h 606230"/>
              <a:gd name="connsiteX6" fmla="*/ 4839 w 379384"/>
              <a:gd name="connsiteY6" fmla="*/ 321469 h 606230"/>
              <a:gd name="connsiteX7" fmla="*/ 77 w 379384"/>
              <a:gd name="connsiteY7" fmla="*/ 252413 h 606230"/>
              <a:gd name="connsiteX8" fmla="*/ 2458 w 379384"/>
              <a:gd name="connsiteY8" fmla="*/ 197644 h 606230"/>
              <a:gd name="connsiteX9" fmla="*/ 9604 w 379384"/>
              <a:gd name="connsiteY9" fmla="*/ 142875 h 606230"/>
              <a:gd name="connsiteX10" fmla="*/ 23889 w 379384"/>
              <a:gd name="connsiteY10" fmla="*/ 83345 h 606230"/>
              <a:gd name="connsiteX11" fmla="*/ 40558 w 379384"/>
              <a:gd name="connsiteY11" fmla="*/ 40481 h 606230"/>
              <a:gd name="connsiteX12" fmla="*/ 61988 w 379384"/>
              <a:gd name="connsiteY12" fmla="*/ 0 h 606230"/>
              <a:gd name="connsiteX0" fmla="*/ 379384 w 379384"/>
              <a:gd name="connsiteY0" fmla="*/ 606230 h 606230"/>
              <a:gd name="connsiteX1" fmla="*/ 288895 w 379384"/>
              <a:gd name="connsiteY1" fmla="*/ 589561 h 606230"/>
              <a:gd name="connsiteX2" fmla="*/ 183433 w 379384"/>
              <a:gd name="connsiteY2" fmla="*/ 554832 h 606230"/>
              <a:gd name="connsiteX3" fmla="*/ 109614 w 379384"/>
              <a:gd name="connsiteY3" fmla="*/ 509588 h 606230"/>
              <a:gd name="connsiteX4" fmla="*/ 64370 w 379384"/>
              <a:gd name="connsiteY4" fmla="*/ 461963 h 606230"/>
              <a:gd name="connsiteX5" fmla="*/ 28651 w 379384"/>
              <a:gd name="connsiteY5" fmla="*/ 395288 h 606230"/>
              <a:gd name="connsiteX6" fmla="*/ 4839 w 379384"/>
              <a:gd name="connsiteY6" fmla="*/ 321469 h 606230"/>
              <a:gd name="connsiteX7" fmla="*/ 77 w 379384"/>
              <a:gd name="connsiteY7" fmla="*/ 252413 h 606230"/>
              <a:gd name="connsiteX8" fmla="*/ 2458 w 379384"/>
              <a:gd name="connsiteY8" fmla="*/ 197644 h 606230"/>
              <a:gd name="connsiteX9" fmla="*/ 9604 w 379384"/>
              <a:gd name="connsiteY9" fmla="*/ 142875 h 606230"/>
              <a:gd name="connsiteX10" fmla="*/ 23889 w 379384"/>
              <a:gd name="connsiteY10" fmla="*/ 83345 h 606230"/>
              <a:gd name="connsiteX11" fmla="*/ 40558 w 379384"/>
              <a:gd name="connsiteY11" fmla="*/ 40481 h 606230"/>
              <a:gd name="connsiteX12" fmla="*/ 61988 w 379384"/>
              <a:gd name="connsiteY12" fmla="*/ 0 h 606230"/>
              <a:gd name="connsiteX0" fmla="*/ 379384 w 379384"/>
              <a:gd name="connsiteY0" fmla="*/ 606230 h 606230"/>
              <a:gd name="connsiteX1" fmla="*/ 288895 w 379384"/>
              <a:gd name="connsiteY1" fmla="*/ 589561 h 606230"/>
              <a:gd name="connsiteX2" fmla="*/ 183433 w 379384"/>
              <a:gd name="connsiteY2" fmla="*/ 554832 h 606230"/>
              <a:gd name="connsiteX3" fmla="*/ 109614 w 379384"/>
              <a:gd name="connsiteY3" fmla="*/ 509588 h 606230"/>
              <a:gd name="connsiteX4" fmla="*/ 64370 w 379384"/>
              <a:gd name="connsiteY4" fmla="*/ 461963 h 606230"/>
              <a:gd name="connsiteX5" fmla="*/ 28651 w 379384"/>
              <a:gd name="connsiteY5" fmla="*/ 395288 h 606230"/>
              <a:gd name="connsiteX6" fmla="*/ 4839 w 379384"/>
              <a:gd name="connsiteY6" fmla="*/ 321469 h 606230"/>
              <a:gd name="connsiteX7" fmla="*/ 77 w 379384"/>
              <a:gd name="connsiteY7" fmla="*/ 252413 h 606230"/>
              <a:gd name="connsiteX8" fmla="*/ 2458 w 379384"/>
              <a:gd name="connsiteY8" fmla="*/ 197644 h 606230"/>
              <a:gd name="connsiteX9" fmla="*/ 9604 w 379384"/>
              <a:gd name="connsiteY9" fmla="*/ 142875 h 606230"/>
              <a:gd name="connsiteX10" fmla="*/ 23889 w 379384"/>
              <a:gd name="connsiteY10" fmla="*/ 83345 h 606230"/>
              <a:gd name="connsiteX11" fmla="*/ 40558 w 379384"/>
              <a:gd name="connsiteY11" fmla="*/ 40481 h 606230"/>
              <a:gd name="connsiteX12" fmla="*/ 61988 w 379384"/>
              <a:gd name="connsiteY12" fmla="*/ 0 h 60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9384" h="606230">
                <a:moveTo>
                  <a:pt x="379384" y="606230"/>
                </a:moveTo>
                <a:cubicBezTo>
                  <a:pt x="330684" y="604081"/>
                  <a:pt x="320760" y="595349"/>
                  <a:pt x="288895" y="589561"/>
                </a:cubicBezTo>
                <a:cubicBezTo>
                  <a:pt x="257030" y="583773"/>
                  <a:pt x="213313" y="568161"/>
                  <a:pt x="183433" y="554832"/>
                </a:cubicBezTo>
                <a:cubicBezTo>
                  <a:pt x="153553" y="541503"/>
                  <a:pt x="129458" y="525066"/>
                  <a:pt x="109614" y="509588"/>
                </a:cubicBezTo>
                <a:cubicBezTo>
                  <a:pt x="89770" y="494110"/>
                  <a:pt x="77864" y="481013"/>
                  <a:pt x="64370" y="461963"/>
                </a:cubicBezTo>
                <a:cubicBezTo>
                  <a:pt x="50876" y="442913"/>
                  <a:pt x="38573" y="418704"/>
                  <a:pt x="28651" y="395288"/>
                </a:cubicBezTo>
                <a:cubicBezTo>
                  <a:pt x="18729" y="371872"/>
                  <a:pt x="9601" y="345281"/>
                  <a:pt x="4839" y="321469"/>
                </a:cubicBezTo>
                <a:cubicBezTo>
                  <a:pt x="77" y="297657"/>
                  <a:pt x="474" y="273050"/>
                  <a:pt x="77" y="252413"/>
                </a:cubicBezTo>
                <a:cubicBezTo>
                  <a:pt x="-320" y="231776"/>
                  <a:pt x="870" y="215900"/>
                  <a:pt x="2458" y="197644"/>
                </a:cubicBezTo>
                <a:cubicBezTo>
                  <a:pt x="4046" y="179388"/>
                  <a:pt x="6032" y="161925"/>
                  <a:pt x="9604" y="142875"/>
                </a:cubicBezTo>
                <a:cubicBezTo>
                  <a:pt x="13176" y="123825"/>
                  <a:pt x="18730" y="100411"/>
                  <a:pt x="23889" y="83345"/>
                </a:cubicBezTo>
                <a:cubicBezTo>
                  <a:pt x="29048" y="66279"/>
                  <a:pt x="34208" y="54372"/>
                  <a:pt x="40558" y="40481"/>
                </a:cubicBezTo>
                <a:cubicBezTo>
                  <a:pt x="46908" y="26590"/>
                  <a:pt x="56828" y="3770"/>
                  <a:pt x="61988" y="0"/>
                </a:cubicBezTo>
              </a:path>
            </a:pathLst>
          </a:custGeom>
          <a:noFill/>
          <a:ln w="19050" cap="rnd">
            <a:solidFill>
              <a:srgbClr val="FF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29" name="Zástupný objekt pre obsah 2">
            <a:extLst>
              <a:ext uri="{FF2B5EF4-FFF2-40B4-BE49-F238E27FC236}">
                <a16:creationId xmlns:a16="http://schemas.microsoft.com/office/drawing/2014/main" id="{3F00DB4D-2FBE-44BC-B2AF-452B9537EA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3284" y="851570"/>
            <a:ext cx="7237220" cy="5818588"/>
          </a:xfrm>
        </p:spPr>
        <p:txBody>
          <a:bodyPr>
            <a:no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1600" b="1" dirty="0" err="1"/>
              <a:t>Optical</a:t>
            </a:r>
            <a:r>
              <a:rPr lang="cs-CZ" sz="1600" b="1" dirty="0"/>
              <a:t> </a:t>
            </a:r>
            <a:r>
              <a:rPr lang="cs-CZ" sz="1600" b="1" dirty="0" err="1"/>
              <a:t>apparapart</a:t>
            </a:r>
            <a:r>
              <a:rPr lang="cs-CZ" sz="1600" b="1" dirty="0"/>
              <a:t> </a:t>
            </a:r>
            <a:r>
              <a:rPr lang="cs-CZ" sz="1600" b="1" dirty="0" err="1"/>
              <a:t>of</a:t>
            </a:r>
            <a:r>
              <a:rPr lang="cs-CZ" sz="1600" b="1" dirty="0"/>
              <a:t> </a:t>
            </a:r>
            <a:r>
              <a:rPr lang="cs-CZ" sz="1600" b="1" dirty="0" err="1"/>
              <a:t>eye</a:t>
            </a:r>
            <a:r>
              <a:rPr lang="cs-CZ" sz="1600" b="1" dirty="0"/>
              <a:t> switch </a:t>
            </a:r>
            <a:r>
              <a:rPr lang="cs-CZ" sz="1600" b="1" dirty="0" err="1"/>
              <a:t>the</a:t>
            </a:r>
            <a:r>
              <a:rPr lang="cs-CZ" sz="1600" b="1" dirty="0"/>
              <a:t> </a:t>
            </a:r>
            <a:r>
              <a:rPr lang="cs-CZ" sz="1600" b="1" dirty="0" err="1"/>
              <a:t>picture</a:t>
            </a:r>
            <a:r>
              <a:rPr lang="cs-CZ" sz="1600" dirty="0"/>
              <a:t>, </a:t>
            </a:r>
            <a:r>
              <a:rPr lang="cs-CZ" sz="1600" dirty="0" err="1"/>
              <a:t>therefore</a:t>
            </a:r>
            <a:r>
              <a:rPr lang="cs-CZ" sz="1600" dirty="0"/>
              <a:t>:</a:t>
            </a:r>
          </a:p>
          <a:p>
            <a:pPr>
              <a:lnSpc>
                <a:spcPct val="150000"/>
              </a:lnSpc>
            </a:pPr>
            <a:r>
              <a:rPr lang="cs-CZ" sz="1400" b="1" dirty="0" err="1"/>
              <a:t>Temporal</a:t>
            </a:r>
            <a:r>
              <a:rPr lang="cs-CZ" sz="1400" b="1" dirty="0"/>
              <a:t> part </a:t>
            </a:r>
            <a:r>
              <a:rPr lang="cs-CZ" sz="1400" b="1" dirty="0" err="1"/>
              <a:t>of</a:t>
            </a:r>
            <a:r>
              <a:rPr lang="cs-CZ" sz="1400" b="1" dirty="0"/>
              <a:t> retina </a:t>
            </a:r>
            <a:r>
              <a:rPr lang="cs-CZ" sz="1400" dirty="0" err="1"/>
              <a:t>process</a:t>
            </a:r>
            <a:r>
              <a:rPr lang="cs-CZ" sz="1400" dirty="0"/>
              <a:t> </a:t>
            </a:r>
            <a:r>
              <a:rPr lang="cs-CZ" sz="1400" dirty="0" err="1"/>
              <a:t>information</a:t>
            </a:r>
            <a:r>
              <a:rPr lang="cs-CZ" sz="1400" dirty="0"/>
              <a:t> </a:t>
            </a:r>
            <a:r>
              <a:rPr lang="cs-CZ" sz="1400" i="1" dirty="0" err="1"/>
              <a:t>from</a:t>
            </a:r>
            <a:r>
              <a:rPr lang="cs-CZ" sz="1400" b="1" i="1" dirty="0"/>
              <a:t> </a:t>
            </a:r>
            <a:r>
              <a:rPr lang="cs-CZ" sz="1400" b="1" i="1" dirty="0" err="1"/>
              <a:t>nasal</a:t>
            </a:r>
            <a:r>
              <a:rPr lang="cs-CZ" sz="1400" b="1" i="1" dirty="0"/>
              <a:t> part </a:t>
            </a:r>
            <a:r>
              <a:rPr lang="cs-CZ" sz="1400" b="1" i="1" dirty="0" err="1"/>
              <a:t>of</a:t>
            </a:r>
            <a:r>
              <a:rPr lang="cs-CZ" sz="1400" b="1" i="1" dirty="0"/>
              <a:t> VF</a:t>
            </a:r>
          </a:p>
          <a:p>
            <a:pPr>
              <a:lnSpc>
                <a:spcPct val="150000"/>
              </a:lnSpc>
            </a:pPr>
            <a:r>
              <a:rPr lang="cs-CZ" sz="1400" b="1" dirty="0" err="1"/>
              <a:t>Nasal</a:t>
            </a:r>
            <a:r>
              <a:rPr lang="cs-CZ" sz="1400" b="1" dirty="0"/>
              <a:t> part </a:t>
            </a:r>
            <a:r>
              <a:rPr lang="cs-CZ" sz="1400" b="1" dirty="0" err="1"/>
              <a:t>of</a:t>
            </a:r>
            <a:r>
              <a:rPr lang="cs-CZ" sz="1400" b="1" dirty="0"/>
              <a:t> retina </a:t>
            </a:r>
            <a:r>
              <a:rPr lang="cs-CZ" sz="1400" dirty="0" err="1"/>
              <a:t>process</a:t>
            </a:r>
            <a:r>
              <a:rPr lang="cs-CZ" sz="1400" dirty="0"/>
              <a:t> </a:t>
            </a:r>
            <a:r>
              <a:rPr lang="cs-CZ" sz="1400" dirty="0" err="1"/>
              <a:t>information</a:t>
            </a:r>
            <a:r>
              <a:rPr lang="cs-CZ" sz="1400" dirty="0"/>
              <a:t> </a:t>
            </a:r>
            <a:r>
              <a:rPr lang="cs-CZ" sz="1400" dirty="0" err="1"/>
              <a:t>from</a:t>
            </a:r>
            <a:r>
              <a:rPr lang="cs-CZ" sz="1400" dirty="0"/>
              <a:t> </a:t>
            </a:r>
            <a:r>
              <a:rPr lang="cs-CZ" sz="1400" b="1" i="1" dirty="0" err="1"/>
              <a:t>temporal</a:t>
            </a:r>
            <a:r>
              <a:rPr lang="cs-CZ" sz="1400" b="1" i="1" dirty="0"/>
              <a:t> part </a:t>
            </a:r>
            <a:r>
              <a:rPr lang="cs-CZ" sz="1400" b="1" i="1" dirty="0" err="1"/>
              <a:t>of</a:t>
            </a:r>
            <a:r>
              <a:rPr lang="cs-CZ" sz="1400" b="1" i="1" dirty="0"/>
              <a:t> VF</a:t>
            </a:r>
          </a:p>
          <a:p>
            <a:pPr>
              <a:lnSpc>
                <a:spcPct val="150000"/>
              </a:lnSpc>
            </a:pPr>
            <a:endParaRPr lang="cs-CZ" sz="1400" b="1" i="1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1600" b="1" dirty="0" err="1"/>
              <a:t>Partial</a:t>
            </a:r>
            <a:r>
              <a:rPr lang="cs-CZ" sz="1600" b="1" dirty="0"/>
              <a:t> </a:t>
            </a:r>
            <a:r>
              <a:rPr lang="cs-CZ" sz="1600" b="1" dirty="0" err="1"/>
              <a:t>crossing</a:t>
            </a:r>
            <a:r>
              <a:rPr lang="cs-CZ" sz="1600" b="1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nerve </a:t>
            </a:r>
            <a:r>
              <a:rPr lang="cs-CZ" sz="1600" dirty="0" err="1"/>
              <a:t>fibers</a:t>
            </a:r>
            <a:r>
              <a:rPr lang="cs-CZ" sz="1600" dirty="0"/>
              <a:t> in </a:t>
            </a:r>
            <a:r>
              <a:rPr lang="cs-CZ" sz="1600" b="1" dirty="0" err="1"/>
              <a:t>optic</a:t>
            </a:r>
            <a:r>
              <a:rPr lang="cs-CZ" sz="1600" b="1" dirty="0"/>
              <a:t> </a:t>
            </a:r>
            <a:r>
              <a:rPr lang="cs-CZ" sz="1600" b="1" dirty="0" err="1"/>
              <a:t>chiasm</a:t>
            </a:r>
            <a:r>
              <a:rPr lang="cs-CZ" sz="1600" dirty="0"/>
              <a:t>:</a:t>
            </a:r>
          </a:p>
          <a:p>
            <a:pPr>
              <a:lnSpc>
                <a:spcPct val="150000"/>
              </a:lnSpc>
            </a:pPr>
            <a:r>
              <a:rPr lang="cs-CZ" sz="1400" b="1" dirty="0"/>
              <a:t>Nerve </a:t>
            </a:r>
            <a:r>
              <a:rPr lang="cs-CZ" sz="1400" b="1" dirty="0" err="1"/>
              <a:t>fibers</a:t>
            </a:r>
            <a:r>
              <a:rPr lang="cs-CZ" sz="1400" b="1" dirty="0"/>
              <a:t> </a:t>
            </a:r>
            <a:r>
              <a:rPr lang="cs-CZ" sz="1400" b="1" dirty="0" err="1"/>
              <a:t>originating</a:t>
            </a:r>
            <a:r>
              <a:rPr lang="cs-CZ" sz="1400" b="1" dirty="0"/>
              <a:t> </a:t>
            </a:r>
            <a:r>
              <a:rPr lang="cs-CZ" sz="1400" b="1" dirty="0" err="1"/>
              <a:t>from</a:t>
            </a:r>
            <a:r>
              <a:rPr lang="cs-CZ" sz="1400" b="1" dirty="0"/>
              <a:t> </a:t>
            </a:r>
            <a:r>
              <a:rPr lang="cs-CZ" sz="1400" b="1" dirty="0" err="1"/>
              <a:t>temporal</a:t>
            </a:r>
            <a:r>
              <a:rPr lang="cs-CZ" sz="1400" b="1" dirty="0"/>
              <a:t> part </a:t>
            </a:r>
            <a:r>
              <a:rPr lang="cs-CZ" sz="1400" b="1" dirty="0" err="1"/>
              <a:t>of</a:t>
            </a:r>
            <a:r>
              <a:rPr lang="cs-CZ" sz="1400" b="1" dirty="0"/>
              <a:t> retina are </a:t>
            </a:r>
            <a:r>
              <a:rPr lang="cs-CZ" sz="1400" b="1" u="sng" dirty="0"/>
              <a:t>not </a:t>
            </a:r>
            <a:r>
              <a:rPr lang="cs-CZ" sz="1400" b="1" u="sng" dirty="0" err="1"/>
              <a:t>crossing</a:t>
            </a:r>
            <a:r>
              <a:rPr lang="cs-CZ" sz="1400" b="1" u="sng" dirty="0"/>
              <a:t> </a:t>
            </a:r>
            <a:r>
              <a:rPr lang="cs-CZ" sz="1400" dirty="0"/>
              <a:t>and </a:t>
            </a:r>
            <a:r>
              <a:rPr lang="cs-CZ" sz="1400" dirty="0" err="1"/>
              <a:t>continue</a:t>
            </a:r>
            <a:r>
              <a:rPr lang="cs-CZ" sz="1400" dirty="0"/>
              <a:t> on </a:t>
            </a:r>
            <a:r>
              <a:rPr lang="cs-CZ" sz="1400" dirty="0" err="1"/>
              <a:t>same</a:t>
            </a:r>
            <a:r>
              <a:rPr lang="cs-CZ" sz="1400" dirty="0"/>
              <a:t> </a:t>
            </a:r>
            <a:r>
              <a:rPr lang="cs-CZ" sz="1400" dirty="0" err="1"/>
              <a:t>size</a:t>
            </a:r>
            <a:r>
              <a:rPr lang="cs-CZ" sz="1400" dirty="0"/>
              <a:t> </a:t>
            </a:r>
            <a:r>
              <a:rPr lang="cs-CZ" sz="1400" dirty="0" err="1"/>
              <a:t>of</a:t>
            </a:r>
            <a:r>
              <a:rPr lang="cs-CZ" sz="1400" dirty="0"/>
              <a:t> CNS</a:t>
            </a:r>
          </a:p>
          <a:p>
            <a:pPr>
              <a:lnSpc>
                <a:spcPct val="150000"/>
              </a:lnSpc>
            </a:pPr>
            <a:r>
              <a:rPr lang="cs-CZ" sz="1400" b="1" dirty="0"/>
              <a:t>Nerve </a:t>
            </a:r>
            <a:r>
              <a:rPr lang="cs-CZ" sz="1400" b="1" dirty="0" err="1"/>
              <a:t>fibers</a:t>
            </a:r>
            <a:r>
              <a:rPr lang="cs-CZ" sz="1400" b="1" dirty="0"/>
              <a:t> </a:t>
            </a:r>
            <a:r>
              <a:rPr lang="cs-CZ" sz="1400" b="1" dirty="0" err="1"/>
              <a:t>originating</a:t>
            </a:r>
            <a:r>
              <a:rPr lang="cs-CZ" sz="1400" b="1" dirty="0"/>
              <a:t> </a:t>
            </a:r>
            <a:r>
              <a:rPr lang="cs-CZ" sz="1400" b="1" dirty="0" err="1"/>
              <a:t>from</a:t>
            </a:r>
            <a:r>
              <a:rPr lang="cs-CZ" sz="1400" b="1" dirty="0"/>
              <a:t> </a:t>
            </a:r>
            <a:r>
              <a:rPr lang="cs-CZ" sz="1400" b="1" dirty="0" err="1"/>
              <a:t>nasal</a:t>
            </a:r>
            <a:r>
              <a:rPr lang="cs-CZ" sz="1400" b="1" dirty="0"/>
              <a:t> part </a:t>
            </a:r>
            <a:r>
              <a:rPr lang="cs-CZ" sz="1400" b="1" dirty="0" err="1"/>
              <a:t>of</a:t>
            </a:r>
            <a:r>
              <a:rPr lang="cs-CZ" sz="1400" b="1" dirty="0"/>
              <a:t> retina are </a:t>
            </a:r>
            <a:r>
              <a:rPr lang="cs-CZ" sz="1400" b="1" u="sng" dirty="0" err="1"/>
              <a:t>crossing</a:t>
            </a:r>
            <a:r>
              <a:rPr lang="cs-CZ" sz="1400" b="1" dirty="0"/>
              <a:t> </a:t>
            </a:r>
            <a:r>
              <a:rPr lang="cs-CZ" sz="1400" dirty="0"/>
              <a:t>and </a:t>
            </a:r>
            <a:r>
              <a:rPr lang="cs-CZ" sz="1400" dirty="0" err="1"/>
              <a:t>continue</a:t>
            </a:r>
            <a:r>
              <a:rPr lang="cs-CZ" sz="1400" dirty="0"/>
              <a:t> on </a:t>
            </a:r>
            <a:r>
              <a:rPr lang="cs-CZ" sz="1400" dirty="0" err="1"/>
              <a:t>opposite</a:t>
            </a:r>
            <a:r>
              <a:rPr lang="cs-CZ" sz="1400" dirty="0"/>
              <a:t> </a:t>
            </a:r>
            <a:r>
              <a:rPr lang="cs-CZ" sz="1400" dirty="0" err="1"/>
              <a:t>size</a:t>
            </a:r>
            <a:r>
              <a:rPr lang="cs-CZ" sz="1400" dirty="0"/>
              <a:t> </a:t>
            </a:r>
            <a:r>
              <a:rPr lang="cs-CZ" sz="1400" dirty="0" err="1"/>
              <a:t>of</a:t>
            </a:r>
            <a:r>
              <a:rPr lang="cs-CZ" sz="1400" dirty="0"/>
              <a:t> CNS</a:t>
            </a:r>
          </a:p>
          <a:p>
            <a:pPr>
              <a:lnSpc>
                <a:spcPct val="150000"/>
              </a:lnSpc>
            </a:pPr>
            <a:endParaRPr lang="cs-CZ" sz="14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1600" b="1" dirty="0" err="1"/>
              <a:t>Size</a:t>
            </a:r>
            <a:r>
              <a:rPr lang="cs-CZ" sz="1600" b="1" dirty="0"/>
              <a:t> </a:t>
            </a:r>
            <a:r>
              <a:rPr lang="cs-CZ" sz="1600" b="1" dirty="0" err="1"/>
              <a:t>lateralisation</a:t>
            </a:r>
            <a:r>
              <a:rPr lang="cs-CZ" sz="1600" b="1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visual</a:t>
            </a:r>
            <a:r>
              <a:rPr lang="cs-CZ" sz="1600" dirty="0"/>
              <a:t> </a:t>
            </a:r>
            <a:r>
              <a:rPr lang="cs-CZ" sz="1600" dirty="0" err="1"/>
              <a:t>information</a:t>
            </a:r>
            <a:r>
              <a:rPr lang="cs-CZ" sz="1600" dirty="0"/>
              <a:t> in </a:t>
            </a:r>
            <a:r>
              <a:rPr lang="cs-CZ" sz="1600" dirty="0" err="1"/>
              <a:t>visual</a:t>
            </a:r>
            <a:r>
              <a:rPr lang="cs-CZ" sz="1600" dirty="0"/>
              <a:t> </a:t>
            </a:r>
            <a:r>
              <a:rPr lang="cs-CZ" sz="1600" dirty="0" err="1"/>
              <a:t>cortex</a:t>
            </a:r>
            <a:r>
              <a:rPr lang="cs-CZ" sz="1600" dirty="0"/>
              <a:t>:</a:t>
            </a:r>
          </a:p>
          <a:p>
            <a:pPr>
              <a:lnSpc>
                <a:spcPct val="150000"/>
              </a:lnSpc>
            </a:pPr>
            <a:r>
              <a:rPr lang="cs-CZ" sz="1400" b="1" dirty="0" err="1"/>
              <a:t>Right</a:t>
            </a:r>
            <a:r>
              <a:rPr lang="cs-CZ" sz="1400" b="1" dirty="0"/>
              <a:t> </a:t>
            </a:r>
            <a:r>
              <a:rPr lang="cs-CZ" sz="1400" b="1" dirty="0" err="1"/>
              <a:t>hemisphere</a:t>
            </a:r>
            <a:r>
              <a:rPr lang="cs-CZ" sz="1400" b="1" dirty="0"/>
              <a:t> </a:t>
            </a:r>
            <a:r>
              <a:rPr lang="cs-CZ" sz="1400" dirty="0" err="1"/>
              <a:t>process</a:t>
            </a:r>
            <a:r>
              <a:rPr lang="cs-CZ" sz="1400" dirty="0"/>
              <a:t> </a:t>
            </a:r>
            <a:r>
              <a:rPr lang="cs-CZ" sz="1400" dirty="0" err="1"/>
              <a:t>information</a:t>
            </a:r>
            <a:r>
              <a:rPr lang="cs-CZ" sz="1400" dirty="0"/>
              <a:t> </a:t>
            </a:r>
            <a:r>
              <a:rPr lang="cs-CZ" sz="1400" dirty="0" err="1"/>
              <a:t>from</a:t>
            </a:r>
            <a:r>
              <a:rPr lang="cs-CZ" sz="1400" dirty="0"/>
              <a:t> </a:t>
            </a:r>
            <a:r>
              <a:rPr lang="cs-CZ" sz="1400" b="1" i="1" dirty="0" err="1"/>
              <a:t>left</a:t>
            </a:r>
            <a:r>
              <a:rPr lang="cs-CZ" sz="1400" b="1" i="1" dirty="0"/>
              <a:t> part </a:t>
            </a:r>
            <a:r>
              <a:rPr lang="cs-CZ" sz="1400" b="1" i="1" dirty="0" err="1"/>
              <a:t>of</a:t>
            </a:r>
            <a:r>
              <a:rPr lang="cs-CZ" sz="1400" b="1" i="1" dirty="0"/>
              <a:t>  VF </a:t>
            </a:r>
            <a:r>
              <a:rPr lang="cs-CZ" sz="1400" dirty="0" err="1"/>
              <a:t>of</a:t>
            </a:r>
            <a:r>
              <a:rPr lang="cs-CZ" sz="1400" dirty="0"/>
              <a:t> </a:t>
            </a:r>
            <a:r>
              <a:rPr lang="cs-CZ" sz="1400" dirty="0" err="1"/>
              <a:t>both</a:t>
            </a:r>
            <a:r>
              <a:rPr lang="cs-CZ" sz="1400" dirty="0"/>
              <a:t> </a:t>
            </a:r>
            <a:r>
              <a:rPr lang="cs-CZ" sz="1400" dirty="0" err="1"/>
              <a:t>eyes</a:t>
            </a:r>
            <a:endParaRPr lang="cs-CZ" sz="1400" dirty="0"/>
          </a:p>
          <a:p>
            <a:pPr>
              <a:lnSpc>
                <a:spcPct val="150000"/>
              </a:lnSpc>
            </a:pPr>
            <a:r>
              <a:rPr lang="cs-CZ" sz="1400" b="1" dirty="0" err="1"/>
              <a:t>Left</a:t>
            </a:r>
            <a:r>
              <a:rPr lang="cs-CZ" sz="1400" b="1" dirty="0"/>
              <a:t> </a:t>
            </a:r>
            <a:r>
              <a:rPr lang="cs-CZ" sz="1400" b="1" dirty="0" err="1"/>
              <a:t>hemisphere</a:t>
            </a:r>
            <a:r>
              <a:rPr lang="cs-CZ" sz="1400" b="1" dirty="0"/>
              <a:t> </a:t>
            </a:r>
            <a:r>
              <a:rPr lang="cs-CZ" sz="1400" dirty="0" err="1"/>
              <a:t>process</a:t>
            </a:r>
            <a:r>
              <a:rPr lang="cs-CZ" sz="1400" dirty="0"/>
              <a:t> </a:t>
            </a:r>
            <a:r>
              <a:rPr lang="cs-CZ" sz="1400" dirty="0" err="1"/>
              <a:t>information</a:t>
            </a:r>
            <a:r>
              <a:rPr lang="cs-CZ" sz="1400" dirty="0"/>
              <a:t> </a:t>
            </a:r>
            <a:r>
              <a:rPr lang="cs-CZ" sz="1400" dirty="0" err="1"/>
              <a:t>from</a:t>
            </a:r>
            <a:r>
              <a:rPr lang="cs-CZ" sz="1400" dirty="0"/>
              <a:t> </a:t>
            </a:r>
            <a:r>
              <a:rPr lang="cs-CZ" sz="1400" b="1" i="1" dirty="0" err="1"/>
              <a:t>right</a:t>
            </a:r>
            <a:r>
              <a:rPr lang="cs-CZ" sz="1400" b="1" i="1" dirty="0"/>
              <a:t> part </a:t>
            </a:r>
            <a:r>
              <a:rPr lang="cs-CZ" sz="1400" b="1" i="1" dirty="0" err="1"/>
              <a:t>of</a:t>
            </a:r>
            <a:r>
              <a:rPr lang="cs-CZ" sz="1400" b="1" i="1" dirty="0"/>
              <a:t> VF </a:t>
            </a:r>
            <a:r>
              <a:rPr lang="cs-CZ" sz="1400" dirty="0" err="1"/>
              <a:t>of</a:t>
            </a:r>
            <a:r>
              <a:rPr lang="cs-CZ" sz="1400" dirty="0"/>
              <a:t> </a:t>
            </a:r>
            <a:r>
              <a:rPr lang="cs-CZ" sz="1400" dirty="0" err="1"/>
              <a:t>both</a:t>
            </a:r>
            <a:r>
              <a:rPr lang="cs-CZ" sz="1400" dirty="0"/>
              <a:t> </a:t>
            </a:r>
            <a:r>
              <a:rPr lang="cs-CZ" sz="1400" dirty="0" err="1"/>
              <a:t>eyes</a:t>
            </a:r>
            <a:endParaRPr lang="cs-CZ" sz="1400" dirty="0"/>
          </a:p>
        </p:txBody>
      </p:sp>
      <p:sp>
        <p:nvSpPr>
          <p:cNvPr id="30" name="BlokTextu 29">
            <a:extLst>
              <a:ext uri="{FF2B5EF4-FFF2-40B4-BE49-F238E27FC236}">
                <a16:creationId xmlns:a16="http://schemas.microsoft.com/office/drawing/2014/main" id="{F32EA909-F3F1-4A0F-BB95-5CE1B3B70275}"/>
              </a:ext>
            </a:extLst>
          </p:cNvPr>
          <p:cNvSpPr txBox="1"/>
          <p:nvPr/>
        </p:nvSpPr>
        <p:spPr>
          <a:xfrm>
            <a:off x="8484067" y="903775"/>
            <a:ext cx="173896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dirty="0" err="1"/>
              <a:t>Visual</a:t>
            </a:r>
            <a:r>
              <a:rPr lang="cs-CZ" sz="1400" dirty="0"/>
              <a:t> </a:t>
            </a:r>
            <a:r>
              <a:rPr lang="cs-CZ" sz="1400" dirty="0" err="1"/>
              <a:t>field</a:t>
            </a:r>
            <a:endParaRPr lang="sk-SK" sz="1400" dirty="0"/>
          </a:p>
        </p:txBody>
      </p:sp>
    </p:spTree>
    <p:extLst>
      <p:ext uri="{BB962C8B-B14F-4D97-AF65-F5344CB8AC3E}">
        <p14:creationId xmlns:p14="http://schemas.microsoft.com/office/powerpoint/2010/main" val="400207770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9" grpId="0" animBg="1"/>
      <p:bldP spid="60" grpId="0" animBg="1"/>
      <p:bldP spid="64" grpId="0" animBg="1"/>
      <p:bldP spid="73" grpId="0" animBg="1"/>
      <p:bldP spid="74" grpId="0" animBg="1"/>
      <p:bldP spid="78" grpId="0" animBg="1"/>
      <p:bldP spid="77" grpId="0" animBg="1"/>
      <p:bldP spid="125" grpId="0" animBg="1"/>
      <p:bldP spid="126" grpId="0" animBg="1"/>
      <p:bldP spid="127" grpId="0" animBg="1"/>
      <p:bldP spid="128" grpId="0" animBg="1"/>
      <p:bldP spid="3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Skupina 2">
            <a:extLst>
              <a:ext uri="{FF2B5EF4-FFF2-40B4-BE49-F238E27FC236}">
                <a16:creationId xmlns:a16="http://schemas.microsoft.com/office/drawing/2014/main" id="{8FD13DBA-B320-4547-9081-8A25FEBB6817}"/>
              </a:ext>
            </a:extLst>
          </p:cNvPr>
          <p:cNvGrpSpPr/>
          <p:nvPr/>
        </p:nvGrpSpPr>
        <p:grpSpPr>
          <a:xfrm>
            <a:off x="4578712" y="1689549"/>
            <a:ext cx="3034575" cy="4888601"/>
            <a:chOff x="6871246" y="1667119"/>
            <a:chExt cx="3034575" cy="4888601"/>
          </a:xfrm>
        </p:grpSpPr>
        <p:sp>
          <p:nvSpPr>
            <p:cNvPr id="24" name="Voľný tvar: obrazec 23">
              <a:extLst>
                <a:ext uri="{FF2B5EF4-FFF2-40B4-BE49-F238E27FC236}">
                  <a16:creationId xmlns:a16="http://schemas.microsoft.com/office/drawing/2014/main" id="{B7DBF36E-BC5E-4E8E-A6D8-564E8EFD428F}"/>
                </a:ext>
              </a:extLst>
            </p:cNvPr>
            <p:cNvSpPr/>
            <p:nvPr/>
          </p:nvSpPr>
          <p:spPr>
            <a:xfrm>
              <a:off x="687124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5" name="Voľný tvar: obrazec 24">
              <a:extLst>
                <a:ext uri="{FF2B5EF4-FFF2-40B4-BE49-F238E27FC236}">
                  <a16:creationId xmlns:a16="http://schemas.microsoft.com/office/drawing/2014/main" id="{07070485-AAFB-4D69-BBE3-DF7A7D9669AD}"/>
                </a:ext>
              </a:extLst>
            </p:cNvPr>
            <p:cNvSpPr/>
            <p:nvPr/>
          </p:nvSpPr>
          <p:spPr>
            <a:xfrm flipH="1">
              <a:off x="8441776" y="3858923"/>
              <a:ext cx="1464045" cy="2696797"/>
            </a:xfrm>
            <a:custGeom>
              <a:avLst/>
              <a:gdLst>
                <a:gd name="connsiteX0" fmla="*/ 124741 w 1391566"/>
                <a:gd name="connsiteY0" fmla="*/ 127268 h 1199459"/>
                <a:gd name="connsiteX1" fmla="*/ 84260 w 1391566"/>
                <a:gd name="connsiteY1" fmla="*/ 62974 h 1199459"/>
                <a:gd name="connsiteX2" fmla="*/ 69972 w 1391566"/>
                <a:gd name="connsiteY2" fmla="*/ 29637 h 1199459"/>
                <a:gd name="connsiteX3" fmla="*/ 58066 w 1391566"/>
                <a:gd name="connsiteY3" fmla="*/ 22493 h 1199459"/>
                <a:gd name="connsiteX4" fmla="*/ 48541 w 1391566"/>
                <a:gd name="connsiteY4" fmla="*/ 3443 h 1199459"/>
                <a:gd name="connsiteX5" fmla="*/ 27110 w 1391566"/>
                <a:gd name="connsiteY5" fmla="*/ 1062 h 1199459"/>
                <a:gd name="connsiteX6" fmla="*/ 10441 w 1391566"/>
                <a:gd name="connsiteY6" fmla="*/ 15349 h 1199459"/>
                <a:gd name="connsiteX7" fmla="*/ 916 w 1391566"/>
                <a:gd name="connsiteY7" fmla="*/ 32018 h 1199459"/>
                <a:gd name="connsiteX8" fmla="*/ 916 w 1391566"/>
                <a:gd name="connsiteY8" fmla="*/ 58212 h 1199459"/>
                <a:gd name="connsiteX9" fmla="*/ 5678 w 1391566"/>
                <a:gd name="connsiteY9" fmla="*/ 77262 h 1199459"/>
                <a:gd name="connsiteX10" fmla="*/ 19966 w 1391566"/>
                <a:gd name="connsiteY10" fmla="*/ 117743 h 1199459"/>
                <a:gd name="connsiteX11" fmla="*/ 29491 w 1391566"/>
                <a:gd name="connsiteY11" fmla="*/ 155843 h 1199459"/>
                <a:gd name="connsiteX12" fmla="*/ 48541 w 1391566"/>
                <a:gd name="connsiteY12" fmla="*/ 201087 h 1199459"/>
                <a:gd name="connsiteX13" fmla="*/ 65210 w 1391566"/>
                <a:gd name="connsiteY13" fmla="*/ 253474 h 1199459"/>
                <a:gd name="connsiteX14" fmla="*/ 91403 w 1391566"/>
                <a:gd name="connsiteY14" fmla="*/ 324912 h 1199459"/>
                <a:gd name="connsiteX15" fmla="*/ 127122 w 1391566"/>
                <a:gd name="connsiteY15" fmla="*/ 405874 h 1199459"/>
                <a:gd name="connsiteX16" fmla="*/ 174747 w 1391566"/>
                <a:gd name="connsiteY16" fmla="*/ 517793 h 1199459"/>
                <a:gd name="connsiteX17" fmla="*/ 210466 w 1391566"/>
                <a:gd name="connsiteY17" fmla="*/ 598755 h 1199459"/>
                <a:gd name="connsiteX18" fmla="*/ 239041 w 1391566"/>
                <a:gd name="connsiteY18" fmla="*/ 636855 h 1199459"/>
                <a:gd name="connsiteX19" fmla="*/ 272378 w 1391566"/>
                <a:gd name="connsiteY19" fmla="*/ 703530 h 1199459"/>
                <a:gd name="connsiteX20" fmla="*/ 300953 w 1391566"/>
                <a:gd name="connsiteY20" fmla="*/ 753537 h 1199459"/>
                <a:gd name="connsiteX21" fmla="*/ 331910 w 1391566"/>
                <a:gd name="connsiteY21" fmla="*/ 805924 h 1199459"/>
                <a:gd name="connsiteX22" fmla="*/ 367628 w 1391566"/>
                <a:gd name="connsiteY22" fmla="*/ 855930 h 1199459"/>
                <a:gd name="connsiteX23" fmla="*/ 403347 w 1391566"/>
                <a:gd name="connsiteY23" fmla="*/ 905937 h 1199459"/>
                <a:gd name="connsiteX24" fmla="*/ 434303 w 1391566"/>
                <a:gd name="connsiteY24" fmla="*/ 963087 h 1199459"/>
                <a:gd name="connsiteX25" fmla="*/ 481928 w 1391566"/>
                <a:gd name="connsiteY25" fmla="*/ 1020237 h 1199459"/>
                <a:gd name="connsiteX26" fmla="*/ 520028 w 1391566"/>
                <a:gd name="connsiteY26" fmla="*/ 1060718 h 1199459"/>
                <a:gd name="connsiteX27" fmla="*/ 562891 w 1391566"/>
                <a:gd name="connsiteY27" fmla="*/ 1096437 h 1199459"/>
                <a:gd name="connsiteX28" fmla="*/ 612897 w 1391566"/>
                <a:gd name="connsiteY28" fmla="*/ 1146443 h 1199459"/>
                <a:gd name="connsiteX29" fmla="*/ 677191 w 1391566"/>
                <a:gd name="connsiteY29" fmla="*/ 1182162 h 1199459"/>
                <a:gd name="connsiteX30" fmla="*/ 731960 w 1391566"/>
                <a:gd name="connsiteY30" fmla="*/ 1196449 h 1199459"/>
                <a:gd name="connsiteX31" fmla="*/ 791491 w 1391566"/>
                <a:gd name="connsiteY31" fmla="*/ 1198830 h 1199459"/>
                <a:gd name="connsiteX32" fmla="*/ 839116 w 1391566"/>
                <a:gd name="connsiteY32" fmla="*/ 1198830 h 1199459"/>
                <a:gd name="connsiteX33" fmla="*/ 886741 w 1391566"/>
                <a:gd name="connsiteY33" fmla="*/ 1191687 h 1199459"/>
                <a:gd name="connsiteX34" fmla="*/ 939128 w 1391566"/>
                <a:gd name="connsiteY34" fmla="*/ 1172637 h 1199459"/>
                <a:gd name="connsiteX35" fmla="*/ 1001041 w 1391566"/>
                <a:gd name="connsiteY35" fmla="*/ 1146443 h 1199459"/>
                <a:gd name="connsiteX36" fmla="*/ 1027235 w 1391566"/>
                <a:gd name="connsiteY36" fmla="*/ 1117868 h 1199459"/>
                <a:gd name="connsiteX37" fmla="*/ 1077241 w 1391566"/>
                <a:gd name="connsiteY37" fmla="*/ 1075005 h 1199459"/>
                <a:gd name="connsiteX38" fmla="*/ 1101053 w 1391566"/>
                <a:gd name="connsiteY38" fmla="*/ 1053574 h 1199459"/>
                <a:gd name="connsiteX39" fmla="*/ 1134391 w 1391566"/>
                <a:gd name="connsiteY39" fmla="*/ 1024999 h 1199459"/>
                <a:gd name="connsiteX40" fmla="*/ 1143916 w 1391566"/>
                <a:gd name="connsiteY40" fmla="*/ 1022618 h 1199459"/>
                <a:gd name="connsiteX41" fmla="*/ 1293935 w 1391566"/>
                <a:gd name="connsiteY41" fmla="*/ 1024999 h 1199459"/>
                <a:gd name="connsiteX42" fmla="*/ 1293935 w 1391566"/>
                <a:gd name="connsiteY42" fmla="*/ 1024999 h 1199459"/>
                <a:gd name="connsiteX43" fmla="*/ 1305841 w 1391566"/>
                <a:gd name="connsiteY43" fmla="*/ 901174 h 1199459"/>
                <a:gd name="connsiteX44" fmla="*/ 1391566 w 1391566"/>
                <a:gd name="connsiteY44" fmla="*/ 817830 h 1199459"/>
                <a:gd name="connsiteX0" fmla="*/ 124741 w 1391566"/>
                <a:gd name="connsiteY0" fmla="*/ 127268 h 1268956"/>
                <a:gd name="connsiteX1" fmla="*/ 84260 w 1391566"/>
                <a:gd name="connsiteY1" fmla="*/ 62974 h 1268956"/>
                <a:gd name="connsiteX2" fmla="*/ 69972 w 1391566"/>
                <a:gd name="connsiteY2" fmla="*/ 29637 h 1268956"/>
                <a:gd name="connsiteX3" fmla="*/ 58066 w 1391566"/>
                <a:gd name="connsiteY3" fmla="*/ 22493 h 1268956"/>
                <a:gd name="connsiteX4" fmla="*/ 48541 w 1391566"/>
                <a:gd name="connsiteY4" fmla="*/ 3443 h 1268956"/>
                <a:gd name="connsiteX5" fmla="*/ 27110 w 1391566"/>
                <a:gd name="connsiteY5" fmla="*/ 1062 h 1268956"/>
                <a:gd name="connsiteX6" fmla="*/ 10441 w 1391566"/>
                <a:gd name="connsiteY6" fmla="*/ 15349 h 1268956"/>
                <a:gd name="connsiteX7" fmla="*/ 916 w 1391566"/>
                <a:gd name="connsiteY7" fmla="*/ 32018 h 1268956"/>
                <a:gd name="connsiteX8" fmla="*/ 916 w 1391566"/>
                <a:gd name="connsiteY8" fmla="*/ 58212 h 1268956"/>
                <a:gd name="connsiteX9" fmla="*/ 5678 w 1391566"/>
                <a:gd name="connsiteY9" fmla="*/ 77262 h 1268956"/>
                <a:gd name="connsiteX10" fmla="*/ 19966 w 1391566"/>
                <a:gd name="connsiteY10" fmla="*/ 117743 h 1268956"/>
                <a:gd name="connsiteX11" fmla="*/ 29491 w 1391566"/>
                <a:gd name="connsiteY11" fmla="*/ 155843 h 1268956"/>
                <a:gd name="connsiteX12" fmla="*/ 48541 w 1391566"/>
                <a:gd name="connsiteY12" fmla="*/ 201087 h 1268956"/>
                <a:gd name="connsiteX13" fmla="*/ 65210 w 1391566"/>
                <a:gd name="connsiteY13" fmla="*/ 253474 h 1268956"/>
                <a:gd name="connsiteX14" fmla="*/ 91403 w 1391566"/>
                <a:gd name="connsiteY14" fmla="*/ 324912 h 1268956"/>
                <a:gd name="connsiteX15" fmla="*/ 127122 w 1391566"/>
                <a:gd name="connsiteY15" fmla="*/ 405874 h 1268956"/>
                <a:gd name="connsiteX16" fmla="*/ 174747 w 1391566"/>
                <a:gd name="connsiteY16" fmla="*/ 517793 h 1268956"/>
                <a:gd name="connsiteX17" fmla="*/ 210466 w 1391566"/>
                <a:gd name="connsiteY17" fmla="*/ 598755 h 1268956"/>
                <a:gd name="connsiteX18" fmla="*/ 239041 w 1391566"/>
                <a:gd name="connsiteY18" fmla="*/ 636855 h 1268956"/>
                <a:gd name="connsiteX19" fmla="*/ 272378 w 1391566"/>
                <a:gd name="connsiteY19" fmla="*/ 703530 h 1268956"/>
                <a:gd name="connsiteX20" fmla="*/ 300953 w 1391566"/>
                <a:gd name="connsiteY20" fmla="*/ 753537 h 1268956"/>
                <a:gd name="connsiteX21" fmla="*/ 331910 w 1391566"/>
                <a:gd name="connsiteY21" fmla="*/ 805924 h 1268956"/>
                <a:gd name="connsiteX22" fmla="*/ 367628 w 1391566"/>
                <a:gd name="connsiteY22" fmla="*/ 855930 h 1268956"/>
                <a:gd name="connsiteX23" fmla="*/ 403347 w 1391566"/>
                <a:gd name="connsiteY23" fmla="*/ 905937 h 1268956"/>
                <a:gd name="connsiteX24" fmla="*/ 434303 w 1391566"/>
                <a:gd name="connsiteY24" fmla="*/ 963087 h 1268956"/>
                <a:gd name="connsiteX25" fmla="*/ 481928 w 1391566"/>
                <a:gd name="connsiteY25" fmla="*/ 1020237 h 1268956"/>
                <a:gd name="connsiteX26" fmla="*/ 520028 w 1391566"/>
                <a:gd name="connsiteY26" fmla="*/ 1060718 h 1268956"/>
                <a:gd name="connsiteX27" fmla="*/ 562891 w 1391566"/>
                <a:gd name="connsiteY27" fmla="*/ 1096437 h 1268956"/>
                <a:gd name="connsiteX28" fmla="*/ 612897 w 1391566"/>
                <a:gd name="connsiteY28" fmla="*/ 1146443 h 1268956"/>
                <a:gd name="connsiteX29" fmla="*/ 677191 w 1391566"/>
                <a:gd name="connsiteY29" fmla="*/ 1182162 h 1268956"/>
                <a:gd name="connsiteX30" fmla="*/ 731960 w 1391566"/>
                <a:gd name="connsiteY30" fmla="*/ 1196449 h 1268956"/>
                <a:gd name="connsiteX31" fmla="*/ 791491 w 1391566"/>
                <a:gd name="connsiteY31" fmla="*/ 1198830 h 1268956"/>
                <a:gd name="connsiteX32" fmla="*/ 839116 w 1391566"/>
                <a:gd name="connsiteY32" fmla="*/ 1198830 h 1268956"/>
                <a:gd name="connsiteX33" fmla="*/ 886741 w 1391566"/>
                <a:gd name="connsiteY33" fmla="*/ 1191687 h 1268956"/>
                <a:gd name="connsiteX34" fmla="*/ 939128 w 1391566"/>
                <a:gd name="connsiteY34" fmla="*/ 1172637 h 1268956"/>
                <a:gd name="connsiteX35" fmla="*/ 1001041 w 1391566"/>
                <a:gd name="connsiteY35" fmla="*/ 1146443 h 1268956"/>
                <a:gd name="connsiteX36" fmla="*/ 1027235 w 1391566"/>
                <a:gd name="connsiteY36" fmla="*/ 1117868 h 1268956"/>
                <a:gd name="connsiteX37" fmla="*/ 1077241 w 1391566"/>
                <a:gd name="connsiteY37" fmla="*/ 1075005 h 1268956"/>
                <a:gd name="connsiteX38" fmla="*/ 1101053 w 1391566"/>
                <a:gd name="connsiteY38" fmla="*/ 1053574 h 1268956"/>
                <a:gd name="connsiteX39" fmla="*/ 1134391 w 1391566"/>
                <a:gd name="connsiteY39" fmla="*/ 1024999 h 1268956"/>
                <a:gd name="connsiteX40" fmla="*/ 1143916 w 1391566"/>
                <a:gd name="connsiteY40" fmla="*/ 1022618 h 1268956"/>
                <a:gd name="connsiteX41" fmla="*/ 1293935 w 1391566"/>
                <a:gd name="connsiteY41" fmla="*/ 1024999 h 1268956"/>
                <a:gd name="connsiteX42" fmla="*/ 1293935 w 1391566"/>
                <a:gd name="connsiteY42" fmla="*/ 1024999 h 1268956"/>
                <a:gd name="connsiteX43" fmla="*/ 1308223 w 1391566"/>
                <a:gd name="connsiteY43" fmla="*/ 1265505 h 1268956"/>
                <a:gd name="connsiteX44" fmla="*/ 1391566 w 1391566"/>
                <a:gd name="connsiteY44" fmla="*/ 817830 h 1268956"/>
                <a:gd name="connsiteX0" fmla="*/ 124741 w 1479672"/>
                <a:gd name="connsiteY0" fmla="*/ 127268 h 1401841"/>
                <a:gd name="connsiteX1" fmla="*/ 84260 w 1479672"/>
                <a:gd name="connsiteY1" fmla="*/ 62974 h 1401841"/>
                <a:gd name="connsiteX2" fmla="*/ 69972 w 1479672"/>
                <a:gd name="connsiteY2" fmla="*/ 29637 h 1401841"/>
                <a:gd name="connsiteX3" fmla="*/ 58066 w 1479672"/>
                <a:gd name="connsiteY3" fmla="*/ 22493 h 1401841"/>
                <a:gd name="connsiteX4" fmla="*/ 48541 w 1479672"/>
                <a:gd name="connsiteY4" fmla="*/ 3443 h 1401841"/>
                <a:gd name="connsiteX5" fmla="*/ 27110 w 1479672"/>
                <a:gd name="connsiteY5" fmla="*/ 1062 h 1401841"/>
                <a:gd name="connsiteX6" fmla="*/ 10441 w 1479672"/>
                <a:gd name="connsiteY6" fmla="*/ 15349 h 1401841"/>
                <a:gd name="connsiteX7" fmla="*/ 916 w 1479672"/>
                <a:gd name="connsiteY7" fmla="*/ 32018 h 1401841"/>
                <a:gd name="connsiteX8" fmla="*/ 916 w 1479672"/>
                <a:gd name="connsiteY8" fmla="*/ 58212 h 1401841"/>
                <a:gd name="connsiteX9" fmla="*/ 5678 w 1479672"/>
                <a:gd name="connsiteY9" fmla="*/ 77262 h 1401841"/>
                <a:gd name="connsiteX10" fmla="*/ 19966 w 1479672"/>
                <a:gd name="connsiteY10" fmla="*/ 117743 h 1401841"/>
                <a:gd name="connsiteX11" fmla="*/ 29491 w 1479672"/>
                <a:gd name="connsiteY11" fmla="*/ 155843 h 1401841"/>
                <a:gd name="connsiteX12" fmla="*/ 48541 w 1479672"/>
                <a:gd name="connsiteY12" fmla="*/ 201087 h 1401841"/>
                <a:gd name="connsiteX13" fmla="*/ 65210 w 1479672"/>
                <a:gd name="connsiteY13" fmla="*/ 253474 h 1401841"/>
                <a:gd name="connsiteX14" fmla="*/ 91403 w 1479672"/>
                <a:gd name="connsiteY14" fmla="*/ 324912 h 1401841"/>
                <a:gd name="connsiteX15" fmla="*/ 127122 w 1479672"/>
                <a:gd name="connsiteY15" fmla="*/ 405874 h 1401841"/>
                <a:gd name="connsiteX16" fmla="*/ 174747 w 1479672"/>
                <a:gd name="connsiteY16" fmla="*/ 517793 h 1401841"/>
                <a:gd name="connsiteX17" fmla="*/ 210466 w 1479672"/>
                <a:gd name="connsiteY17" fmla="*/ 598755 h 1401841"/>
                <a:gd name="connsiteX18" fmla="*/ 239041 w 1479672"/>
                <a:gd name="connsiteY18" fmla="*/ 636855 h 1401841"/>
                <a:gd name="connsiteX19" fmla="*/ 272378 w 1479672"/>
                <a:gd name="connsiteY19" fmla="*/ 703530 h 1401841"/>
                <a:gd name="connsiteX20" fmla="*/ 300953 w 1479672"/>
                <a:gd name="connsiteY20" fmla="*/ 753537 h 1401841"/>
                <a:gd name="connsiteX21" fmla="*/ 331910 w 1479672"/>
                <a:gd name="connsiteY21" fmla="*/ 805924 h 1401841"/>
                <a:gd name="connsiteX22" fmla="*/ 367628 w 1479672"/>
                <a:gd name="connsiteY22" fmla="*/ 855930 h 1401841"/>
                <a:gd name="connsiteX23" fmla="*/ 403347 w 1479672"/>
                <a:gd name="connsiteY23" fmla="*/ 905937 h 1401841"/>
                <a:gd name="connsiteX24" fmla="*/ 434303 w 1479672"/>
                <a:gd name="connsiteY24" fmla="*/ 963087 h 1401841"/>
                <a:gd name="connsiteX25" fmla="*/ 481928 w 1479672"/>
                <a:gd name="connsiteY25" fmla="*/ 1020237 h 1401841"/>
                <a:gd name="connsiteX26" fmla="*/ 520028 w 1479672"/>
                <a:gd name="connsiteY26" fmla="*/ 1060718 h 1401841"/>
                <a:gd name="connsiteX27" fmla="*/ 562891 w 1479672"/>
                <a:gd name="connsiteY27" fmla="*/ 1096437 h 1401841"/>
                <a:gd name="connsiteX28" fmla="*/ 612897 w 1479672"/>
                <a:gd name="connsiteY28" fmla="*/ 1146443 h 1401841"/>
                <a:gd name="connsiteX29" fmla="*/ 677191 w 1479672"/>
                <a:gd name="connsiteY29" fmla="*/ 1182162 h 1401841"/>
                <a:gd name="connsiteX30" fmla="*/ 731960 w 1479672"/>
                <a:gd name="connsiteY30" fmla="*/ 1196449 h 1401841"/>
                <a:gd name="connsiteX31" fmla="*/ 791491 w 1479672"/>
                <a:gd name="connsiteY31" fmla="*/ 1198830 h 1401841"/>
                <a:gd name="connsiteX32" fmla="*/ 839116 w 1479672"/>
                <a:gd name="connsiteY32" fmla="*/ 1198830 h 1401841"/>
                <a:gd name="connsiteX33" fmla="*/ 886741 w 1479672"/>
                <a:gd name="connsiteY33" fmla="*/ 1191687 h 1401841"/>
                <a:gd name="connsiteX34" fmla="*/ 939128 w 1479672"/>
                <a:gd name="connsiteY34" fmla="*/ 1172637 h 1401841"/>
                <a:gd name="connsiteX35" fmla="*/ 1001041 w 1479672"/>
                <a:gd name="connsiteY35" fmla="*/ 1146443 h 1401841"/>
                <a:gd name="connsiteX36" fmla="*/ 1027235 w 1479672"/>
                <a:gd name="connsiteY36" fmla="*/ 1117868 h 1401841"/>
                <a:gd name="connsiteX37" fmla="*/ 1077241 w 1479672"/>
                <a:gd name="connsiteY37" fmla="*/ 1075005 h 1401841"/>
                <a:gd name="connsiteX38" fmla="*/ 1101053 w 1479672"/>
                <a:gd name="connsiteY38" fmla="*/ 1053574 h 1401841"/>
                <a:gd name="connsiteX39" fmla="*/ 1134391 w 1479672"/>
                <a:gd name="connsiteY39" fmla="*/ 1024999 h 1401841"/>
                <a:gd name="connsiteX40" fmla="*/ 1143916 w 1479672"/>
                <a:gd name="connsiteY40" fmla="*/ 1022618 h 1401841"/>
                <a:gd name="connsiteX41" fmla="*/ 1293935 w 1479672"/>
                <a:gd name="connsiteY41" fmla="*/ 1024999 h 1401841"/>
                <a:gd name="connsiteX42" fmla="*/ 1293935 w 1479672"/>
                <a:gd name="connsiteY42" fmla="*/ 1024999 h 1401841"/>
                <a:gd name="connsiteX43" fmla="*/ 1308223 w 1479672"/>
                <a:gd name="connsiteY43" fmla="*/ 1265505 h 1401841"/>
                <a:gd name="connsiteX44" fmla="*/ 1479672 w 1479672"/>
                <a:gd name="connsiteY44" fmla="*/ 1348848 h 1401841"/>
                <a:gd name="connsiteX0" fmla="*/ 124741 w 1479672"/>
                <a:gd name="connsiteY0" fmla="*/ 127268 h 1348848"/>
                <a:gd name="connsiteX1" fmla="*/ 84260 w 1479672"/>
                <a:gd name="connsiteY1" fmla="*/ 62974 h 1348848"/>
                <a:gd name="connsiteX2" fmla="*/ 69972 w 1479672"/>
                <a:gd name="connsiteY2" fmla="*/ 29637 h 1348848"/>
                <a:gd name="connsiteX3" fmla="*/ 58066 w 1479672"/>
                <a:gd name="connsiteY3" fmla="*/ 22493 h 1348848"/>
                <a:gd name="connsiteX4" fmla="*/ 48541 w 1479672"/>
                <a:gd name="connsiteY4" fmla="*/ 3443 h 1348848"/>
                <a:gd name="connsiteX5" fmla="*/ 27110 w 1479672"/>
                <a:gd name="connsiteY5" fmla="*/ 1062 h 1348848"/>
                <a:gd name="connsiteX6" fmla="*/ 10441 w 1479672"/>
                <a:gd name="connsiteY6" fmla="*/ 15349 h 1348848"/>
                <a:gd name="connsiteX7" fmla="*/ 916 w 1479672"/>
                <a:gd name="connsiteY7" fmla="*/ 32018 h 1348848"/>
                <a:gd name="connsiteX8" fmla="*/ 916 w 1479672"/>
                <a:gd name="connsiteY8" fmla="*/ 58212 h 1348848"/>
                <a:gd name="connsiteX9" fmla="*/ 5678 w 1479672"/>
                <a:gd name="connsiteY9" fmla="*/ 77262 h 1348848"/>
                <a:gd name="connsiteX10" fmla="*/ 19966 w 1479672"/>
                <a:gd name="connsiteY10" fmla="*/ 117743 h 1348848"/>
                <a:gd name="connsiteX11" fmla="*/ 29491 w 1479672"/>
                <a:gd name="connsiteY11" fmla="*/ 155843 h 1348848"/>
                <a:gd name="connsiteX12" fmla="*/ 48541 w 1479672"/>
                <a:gd name="connsiteY12" fmla="*/ 201087 h 1348848"/>
                <a:gd name="connsiteX13" fmla="*/ 65210 w 1479672"/>
                <a:gd name="connsiteY13" fmla="*/ 253474 h 1348848"/>
                <a:gd name="connsiteX14" fmla="*/ 91403 w 1479672"/>
                <a:gd name="connsiteY14" fmla="*/ 324912 h 1348848"/>
                <a:gd name="connsiteX15" fmla="*/ 127122 w 1479672"/>
                <a:gd name="connsiteY15" fmla="*/ 405874 h 1348848"/>
                <a:gd name="connsiteX16" fmla="*/ 174747 w 1479672"/>
                <a:gd name="connsiteY16" fmla="*/ 517793 h 1348848"/>
                <a:gd name="connsiteX17" fmla="*/ 210466 w 1479672"/>
                <a:gd name="connsiteY17" fmla="*/ 598755 h 1348848"/>
                <a:gd name="connsiteX18" fmla="*/ 239041 w 1479672"/>
                <a:gd name="connsiteY18" fmla="*/ 636855 h 1348848"/>
                <a:gd name="connsiteX19" fmla="*/ 272378 w 1479672"/>
                <a:gd name="connsiteY19" fmla="*/ 703530 h 1348848"/>
                <a:gd name="connsiteX20" fmla="*/ 300953 w 1479672"/>
                <a:gd name="connsiteY20" fmla="*/ 753537 h 1348848"/>
                <a:gd name="connsiteX21" fmla="*/ 331910 w 1479672"/>
                <a:gd name="connsiteY21" fmla="*/ 805924 h 1348848"/>
                <a:gd name="connsiteX22" fmla="*/ 367628 w 1479672"/>
                <a:gd name="connsiteY22" fmla="*/ 855930 h 1348848"/>
                <a:gd name="connsiteX23" fmla="*/ 403347 w 1479672"/>
                <a:gd name="connsiteY23" fmla="*/ 905937 h 1348848"/>
                <a:gd name="connsiteX24" fmla="*/ 434303 w 1479672"/>
                <a:gd name="connsiteY24" fmla="*/ 963087 h 1348848"/>
                <a:gd name="connsiteX25" fmla="*/ 481928 w 1479672"/>
                <a:gd name="connsiteY25" fmla="*/ 1020237 h 1348848"/>
                <a:gd name="connsiteX26" fmla="*/ 520028 w 1479672"/>
                <a:gd name="connsiteY26" fmla="*/ 1060718 h 1348848"/>
                <a:gd name="connsiteX27" fmla="*/ 562891 w 1479672"/>
                <a:gd name="connsiteY27" fmla="*/ 1096437 h 1348848"/>
                <a:gd name="connsiteX28" fmla="*/ 612897 w 1479672"/>
                <a:gd name="connsiteY28" fmla="*/ 1146443 h 1348848"/>
                <a:gd name="connsiteX29" fmla="*/ 677191 w 1479672"/>
                <a:gd name="connsiteY29" fmla="*/ 1182162 h 1348848"/>
                <a:gd name="connsiteX30" fmla="*/ 731960 w 1479672"/>
                <a:gd name="connsiteY30" fmla="*/ 1196449 h 1348848"/>
                <a:gd name="connsiteX31" fmla="*/ 791491 w 1479672"/>
                <a:gd name="connsiteY31" fmla="*/ 1198830 h 1348848"/>
                <a:gd name="connsiteX32" fmla="*/ 839116 w 1479672"/>
                <a:gd name="connsiteY32" fmla="*/ 1198830 h 1348848"/>
                <a:gd name="connsiteX33" fmla="*/ 886741 w 1479672"/>
                <a:gd name="connsiteY33" fmla="*/ 1191687 h 1348848"/>
                <a:gd name="connsiteX34" fmla="*/ 939128 w 1479672"/>
                <a:gd name="connsiteY34" fmla="*/ 1172637 h 1348848"/>
                <a:gd name="connsiteX35" fmla="*/ 1001041 w 1479672"/>
                <a:gd name="connsiteY35" fmla="*/ 1146443 h 1348848"/>
                <a:gd name="connsiteX36" fmla="*/ 1027235 w 1479672"/>
                <a:gd name="connsiteY36" fmla="*/ 1117868 h 1348848"/>
                <a:gd name="connsiteX37" fmla="*/ 1077241 w 1479672"/>
                <a:gd name="connsiteY37" fmla="*/ 1075005 h 1348848"/>
                <a:gd name="connsiteX38" fmla="*/ 1101053 w 1479672"/>
                <a:gd name="connsiteY38" fmla="*/ 1053574 h 1348848"/>
                <a:gd name="connsiteX39" fmla="*/ 1134391 w 1479672"/>
                <a:gd name="connsiteY39" fmla="*/ 1024999 h 1348848"/>
                <a:gd name="connsiteX40" fmla="*/ 1143916 w 1479672"/>
                <a:gd name="connsiteY40" fmla="*/ 1022618 h 1348848"/>
                <a:gd name="connsiteX41" fmla="*/ 1293935 w 1479672"/>
                <a:gd name="connsiteY41" fmla="*/ 1024999 h 1348848"/>
                <a:gd name="connsiteX42" fmla="*/ 1293935 w 1479672"/>
                <a:gd name="connsiteY42" fmla="*/ 1024999 h 1348848"/>
                <a:gd name="connsiteX43" fmla="*/ 1308223 w 1479672"/>
                <a:gd name="connsiteY43" fmla="*/ 1265505 h 1348848"/>
                <a:gd name="connsiteX44" fmla="*/ 1479672 w 1479672"/>
                <a:gd name="connsiteY44" fmla="*/ 1348848 h 1348848"/>
                <a:gd name="connsiteX0" fmla="*/ 124741 w 1308232"/>
                <a:gd name="connsiteY0" fmla="*/ 127268 h 1351229"/>
                <a:gd name="connsiteX1" fmla="*/ 84260 w 1308232"/>
                <a:gd name="connsiteY1" fmla="*/ 62974 h 1351229"/>
                <a:gd name="connsiteX2" fmla="*/ 69972 w 1308232"/>
                <a:gd name="connsiteY2" fmla="*/ 29637 h 1351229"/>
                <a:gd name="connsiteX3" fmla="*/ 58066 w 1308232"/>
                <a:gd name="connsiteY3" fmla="*/ 22493 h 1351229"/>
                <a:gd name="connsiteX4" fmla="*/ 48541 w 1308232"/>
                <a:gd name="connsiteY4" fmla="*/ 3443 h 1351229"/>
                <a:gd name="connsiteX5" fmla="*/ 27110 w 1308232"/>
                <a:gd name="connsiteY5" fmla="*/ 1062 h 1351229"/>
                <a:gd name="connsiteX6" fmla="*/ 10441 w 1308232"/>
                <a:gd name="connsiteY6" fmla="*/ 15349 h 1351229"/>
                <a:gd name="connsiteX7" fmla="*/ 916 w 1308232"/>
                <a:gd name="connsiteY7" fmla="*/ 32018 h 1351229"/>
                <a:gd name="connsiteX8" fmla="*/ 916 w 1308232"/>
                <a:gd name="connsiteY8" fmla="*/ 58212 h 1351229"/>
                <a:gd name="connsiteX9" fmla="*/ 5678 w 1308232"/>
                <a:gd name="connsiteY9" fmla="*/ 77262 h 1351229"/>
                <a:gd name="connsiteX10" fmla="*/ 19966 w 1308232"/>
                <a:gd name="connsiteY10" fmla="*/ 117743 h 1351229"/>
                <a:gd name="connsiteX11" fmla="*/ 29491 w 1308232"/>
                <a:gd name="connsiteY11" fmla="*/ 155843 h 1351229"/>
                <a:gd name="connsiteX12" fmla="*/ 48541 w 1308232"/>
                <a:gd name="connsiteY12" fmla="*/ 201087 h 1351229"/>
                <a:gd name="connsiteX13" fmla="*/ 65210 w 1308232"/>
                <a:gd name="connsiteY13" fmla="*/ 253474 h 1351229"/>
                <a:gd name="connsiteX14" fmla="*/ 91403 w 1308232"/>
                <a:gd name="connsiteY14" fmla="*/ 324912 h 1351229"/>
                <a:gd name="connsiteX15" fmla="*/ 127122 w 1308232"/>
                <a:gd name="connsiteY15" fmla="*/ 405874 h 1351229"/>
                <a:gd name="connsiteX16" fmla="*/ 174747 w 1308232"/>
                <a:gd name="connsiteY16" fmla="*/ 517793 h 1351229"/>
                <a:gd name="connsiteX17" fmla="*/ 210466 w 1308232"/>
                <a:gd name="connsiteY17" fmla="*/ 598755 h 1351229"/>
                <a:gd name="connsiteX18" fmla="*/ 239041 w 1308232"/>
                <a:gd name="connsiteY18" fmla="*/ 636855 h 1351229"/>
                <a:gd name="connsiteX19" fmla="*/ 272378 w 1308232"/>
                <a:gd name="connsiteY19" fmla="*/ 703530 h 1351229"/>
                <a:gd name="connsiteX20" fmla="*/ 300953 w 1308232"/>
                <a:gd name="connsiteY20" fmla="*/ 753537 h 1351229"/>
                <a:gd name="connsiteX21" fmla="*/ 331910 w 1308232"/>
                <a:gd name="connsiteY21" fmla="*/ 805924 h 1351229"/>
                <a:gd name="connsiteX22" fmla="*/ 367628 w 1308232"/>
                <a:gd name="connsiteY22" fmla="*/ 855930 h 1351229"/>
                <a:gd name="connsiteX23" fmla="*/ 403347 w 1308232"/>
                <a:gd name="connsiteY23" fmla="*/ 905937 h 1351229"/>
                <a:gd name="connsiteX24" fmla="*/ 434303 w 1308232"/>
                <a:gd name="connsiteY24" fmla="*/ 963087 h 1351229"/>
                <a:gd name="connsiteX25" fmla="*/ 481928 w 1308232"/>
                <a:gd name="connsiteY25" fmla="*/ 1020237 h 1351229"/>
                <a:gd name="connsiteX26" fmla="*/ 520028 w 1308232"/>
                <a:gd name="connsiteY26" fmla="*/ 1060718 h 1351229"/>
                <a:gd name="connsiteX27" fmla="*/ 562891 w 1308232"/>
                <a:gd name="connsiteY27" fmla="*/ 1096437 h 1351229"/>
                <a:gd name="connsiteX28" fmla="*/ 612897 w 1308232"/>
                <a:gd name="connsiteY28" fmla="*/ 1146443 h 1351229"/>
                <a:gd name="connsiteX29" fmla="*/ 677191 w 1308232"/>
                <a:gd name="connsiteY29" fmla="*/ 1182162 h 1351229"/>
                <a:gd name="connsiteX30" fmla="*/ 731960 w 1308232"/>
                <a:gd name="connsiteY30" fmla="*/ 1196449 h 1351229"/>
                <a:gd name="connsiteX31" fmla="*/ 791491 w 1308232"/>
                <a:gd name="connsiteY31" fmla="*/ 1198830 h 1351229"/>
                <a:gd name="connsiteX32" fmla="*/ 839116 w 1308232"/>
                <a:gd name="connsiteY32" fmla="*/ 1198830 h 1351229"/>
                <a:gd name="connsiteX33" fmla="*/ 886741 w 1308232"/>
                <a:gd name="connsiteY33" fmla="*/ 1191687 h 1351229"/>
                <a:gd name="connsiteX34" fmla="*/ 939128 w 1308232"/>
                <a:gd name="connsiteY34" fmla="*/ 1172637 h 1351229"/>
                <a:gd name="connsiteX35" fmla="*/ 1001041 w 1308232"/>
                <a:gd name="connsiteY35" fmla="*/ 1146443 h 1351229"/>
                <a:gd name="connsiteX36" fmla="*/ 1027235 w 1308232"/>
                <a:gd name="connsiteY36" fmla="*/ 1117868 h 1351229"/>
                <a:gd name="connsiteX37" fmla="*/ 1077241 w 1308232"/>
                <a:gd name="connsiteY37" fmla="*/ 1075005 h 1351229"/>
                <a:gd name="connsiteX38" fmla="*/ 1101053 w 1308232"/>
                <a:gd name="connsiteY38" fmla="*/ 1053574 h 1351229"/>
                <a:gd name="connsiteX39" fmla="*/ 1134391 w 1308232"/>
                <a:gd name="connsiteY39" fmla="*/ 1024999 h 1351229"/>
                <a:gd name="connsiteX40" fmla="*/ 1143916 w 1308232"/>
                <a:gd name="connsiteY40" fmla="*/ 1022618 h 1351229"/>
                <a:gd name="connsiteX41" fmla="*/ 1293935 w 1308232"/>
                <a:gd name="connsiteY41" fmla="*/ 1024999 h 1351229"/>
                <a:gd name="connsiteX42" fmla="*/ 1293935 w 1308232"/>
                <a:gd name="connsiteY42" fmla="*/ 1024999 h 1351229"/>
                <a:gd name="connsiteX43" fmla="*/ 1308223 w 1308232"/>
                <a:gd name="connsiteY43" fmla="*/ 1265505 h 1351229"/>
                <a:gd name="connsiteX44" fmla="*/ 1291554 w 1308232"/>
                <a:gd name="connsiteY44" fmla="*/ 1351229 h 1351229"/>
                <a:gd name="connsiteX0" fmla="*/ 124741 w 1312846"/>
                <a:gd name="connsiteY0" fmla="*/ 127268 h 1351229"/>
                <a:gd name="connsiteX1" fmla="*/ 84260 w 1312846"/>
                <a:gd name="connsiteY1" fmla="*/ 62974 h 1351229"/>
                <a:gd name="connsiteX2" fmla="*/ 69972 w 1312846"/>
                <a:gd name="connsiteY2" fmla="*/ 29637 h 1351229"/>
                <a:gd name="connsiteX3" fmla="*/ 58066 w 1312846"/>
                <a:gd name="connsiteY3" fmla="*/ 22493 h 1351229"/>
                <a:gd name="connsiteX4" fmla="*/ 48541 w 1312846"/>
                <a:gd name="connsiteY4" fmla="*/ 3443 h 1351229"/>
                <a:gd name="connsiteX5" fmla="*/ 27110 w 1312846"/>
                <a:gd name="connsiteY5" fmla="*/ 1062 h 1351229"/>
                <a:gd name="connsiteX6" fmla="*/ 10441 w 1312846"/>
                <a:gd name="connsiteY6" fmla="*/ 15349 h 1351229"/>
                <a:gd name="connsiteX7" fmla="*/ 916 w 1312846"/>
                <a:gd name="connsiteY7" fmla="*/ 32018 h 1351229"/>
                <a:gd name="connsiteX8" fmla="*/ 916 w 1312846"/>
                <a:gd name="connsiteY8" fmla="*/ 58212 h 1351229"/>
                <a:gd name="connsiteX9" fmla="*/ 5678 w 1312846"/>
                <a:gd name="connsiteY9" fmla="*/ 77262 h 1351229"/>
                <a:gd name="connsiteX10" fmla="*/ 19966 w 1312846"/>
                <a:gd name="connsiteY10" fmla="*/ 117743 h 1351229"/>
                <a:gd name="connsiteX11" fmla="*/ 29491 w 1312846"/>
                <a:gd name="connsiteY11" fmla="*/ 155843 h 1351229"/>
                <a:gd name="connsiteX12" fmla="*/ 48541 w 1312846"/>
                <a:gd name="connsiteY12" fmla="*/ 201087 h 1351229"/>
                <a:gd name="connsiteX13" fmla="*/ 65210 w 1312846"/>
                <a:gd name="connsiteY13" fmla="*/ 253474 h 1351229"/>
                <a:gd name="connsiteX14" fmla="*/ 91403 w 1312846"/>
                <a:gd name="connsiteY14" fmla="*/ 324912 h 1351229"/>
                <a:gd name="connsiteX15" fmla="*/ 127122 w 1312846"/>
                <a:gd name="connsiteY15" fmla="*/ 405874 h 1351229"/>
                <a:gd name="connsiteX16" fmla="*/ 174747 w 1312846"/>
                <a:gd name="connsiteY16" fmla="*/ 517793 h 1351229"/>
                <a:gd name="connsiteX17" fmla="*/ 210466 w 1312846"/>
                <a:gd name="connsiteY17" fmla="*/ 598755 h 1351229"/>
                <a:gd name="connsiteX18" fmla="*/ 239041 w 1312846"/>
                <a:gd name="connsiteY18" fmla="*/ 636855 h 1351229"/>
                <a:gd name="connsiteX19" fmla="*/ 272378 w 1312846"/>
                <a:gd name="connsiteY19" fmla="*/ 703530 h 1351229"/>
                <a:gd name="connsiteX20" fmla="*/ 300953 w 1312846"/>
                <a:gd name="connsiteY20" fmla="*/ 753537 h 1351229"/>
                <a:gd name="connsiteX21" fmla="*/ 331910 w 1312846"/>
                <a:gd name="connsiteY21" fmla="*/ 805924 h 1351229"/>
                <a:gd name="connsiteX22" fmla="*/ 367628 w 1312846"/>
                <a:gd name="connsiteY22" fmla="*/ 855930 h 1351229"/>
                <a:gd name="connsiteX23" fmla="*/ 403347 w 1312846"/>
                <a:gd name="connsiteY23" fmla="*/ 905937 h 1351229"/>
                <a:gd name="connsiteX24" fmla="*/ 434303 w 1312846"/>
                <a:gd name="connsiteY24" fmla="*/ 963087 h 1351229"/>
                <a:gd name="connsiteX25" fmla="*/ 481928 w 1312846"/>
                <a:gd name="connsiteY25" fmla="*/ 1020237 h 1351229"/>
                <a:gd name="connsiteX26" fmla="*/ 520028 w 1312846"/>
                <a:gd name="connsiteY26" fmla="*/ 1060718 h 1351229"/>
                <a:gd name="connsiteX27" fmla="*/ 562891 w 1312846"/>
                <a:gd name="connsiteY27" fmla="*/ 1096437 h 1351229"/>
                <a:gd name="connsiteX28" fmla="*/ 612897 w 1312846"/>
                <a:gd name="connsiteY28" fmla="*/ 1146443 h 1351229"/>
                <a:gd name="connsiteX29" fmla="*/ 677191 w 1312846"/>
                <a:gd name="connsiteY29" fmla="*/ 1182162 h 1351229"/>
                <a:gd name="connsiteX30" fmla="*/ 731960 w 1312846"/>
                <a:gd name="connsiteY30" fmla="*/ 1196449 h 1351229"/>
                <a:gd name="connsiteX31" fmla="*/ 791491 w 1312846"/>
                <a:gd name="connsiteY31" fmla="*/ 1198830 h 1351229"/>
                <a:gd name="connsiteX32" fmla="*/ 839116 w 1312846"/>
                <a:gd name="connsiteY32" fmla="*/ 1198830 h 1351229"/>
                <a:gd name="connsiteX33" fmla="*/ 886741 w 1312846"/>
                <a:gd name="connsiteY33" fmla="*/ 1191687 h 1351229"/>
                <a:gd name="connsiteX34" fmla="*/ 939128 w 1312846"/>
                <a:gd name="connsiteY34" fmla="*/ 1172637 h 1351229"/>
                <a:gd name="connsiteX35" fmla="*/ 1001041 w 1312846"/>
                <a:gd name="connsiteY35" fmla="*/ 1146443 h 1351229"/>
                <a:gd name="connsiteX36" fmla="*/ 1027235 w 1312846"/>
                <a:gd name="connsiteY36" fmla="*/ 1117868 h 1351229"/>
                <a:gd name="connsiteX37" fmla="*/ 1077241 w 1312846"/>
                <a:gd name="connsiteY37" fmla="*/ 1075005 h 1351229"/>
                <a:gd name="connsiteX38" fmla="*/ 1101053 w 1312846"/>
                <a:gd name="connsiteY38" fmla="*/ 1053574 h 1351229"/>
                <a:gd name="connsiteX39" fmla="*/ 1134391 w 1312846"/>
                <a:gd name="connsiteY39" fmla="*/ 1024999 h 1351229"/>
                <a:gd name="connsiteX40" fmla="*/ 1143916 w 1312846"/>
                <a:gd name="connsiteY40" fmla="*/ 1022618 h 1351229"/>
                <a:gd name="connsiteX41" fmla="*/ 1293935 w 1312846"/>
                <a:gd name="connsiteY41" fmla="*/ 1024999 h 1351229"/>
                <a:gd name="connsiteX42" fmla="*/ 1293935 w 1312846"/>
                <a:gd name="connsiteY42" fmla="*/ 1024999 h 1351229"/>
                <a:gd name="connsiteX43" fmla="*/ 1308223 w 1312846"/>
                <a:gd name="connsiteY43" fmla="*/ 1265505 h 1351229"/>
                <a:gd name="connsiteX44" fmla="*/ 1291554 w 1312846"/>
                <a:gd name="connsiteY44" fmla="*/ 1351229 h 1351229"/>
                <a:gd name="connsiteX0" fmla="*/ 124741 w 1309501"/>
                <a:gd name="connsiteY0" fmla="*/ 127268 h 1351229"/>
                <a:gd name="connsiteX1" fmla="*/ 84260 w 1309501"/>
                <a:gd name="connsiteY1" fmla="*/ 62974 h 1351229"/>
                <a:gd name="connsiteX2" fmla="*/ 69972 w 1309501"/>
                <a:gd name="connsiteY2" fmla="*/ 29637 h 1351229"/>
                <a:gd name="connsiteX3" fmla="*/ 58066 w 1309501"/>
                <a:gd name="connsiteY3" fmla="*/ 22493 h 1351229"/>
                <a:gd name="connsiteX4" fmla="*/ 48541 w 1309501"/>
                <a:gd name="connsiteY4" fmla="*/ 3443 h 1351229"/>
                <a:gd name="connsiteX5" fmla="*/ 27110 w 1309501"/>
                <a:gd name="connsiteY5" fmla="*/ 1062 h 1351229"/>
                <a:gd name="connsiteX6" fmla="*/ 10441 w 1309501"/>
                <a:gd name="connsiteY6" fmla="*/ 15349 h 1351229"/>
                <a:gd name="connsiteX7" fmla="*/ 916 w 1309501"/>
                <a:gd name="connsiteY7" fmla="*/ 32018 h 1351229"/>
                <a:gd name="connsiteX8" fmla="*/ 916 w 1309501"/>
                <a:gd name="connsiteY8" fmla="*/ 58212 h 1351229"/>
                <a:gd name="connsiteX9" fmla="*/ 5678 w 1309501"/>
                <a:gd name="connsiteY9" fmla="*/ 77262 h 1351229"/>
                <a:gd name="connsiteX10" fmla="*/ 19966 w 1309501"/>
                <a:gd name="connsiteY10" fmla="*/ 117743 h 1351229"/>
                <a:gd name="connsiteX11" fmla="*/ 29491 w 1309501"/>
                <a:gd name="connsiteY11" fmla="*/ 155843 h 1351229"/>
                <a:gd name="connsiteX12" fmla="*/ 48541 w 1309501"/>
                <a:gd name="connsiteY12" fmla="*/ 201087 h 1351229"/>
                <a:gd name="connsiteX13" fmla="*/ 65210 w 1309501"/>
                <a:gd name="connsiteY13" fmla="*/ 253474 h 1351229"/>
                <a:gd name="connsiteX14" fmla="*/ 91403 w 1309501"/>
                <a:gd name="connsiteY14" fmla="*/ 324912 h 1351229"/>
                <a:gd name="connsiteX15" fmla="*/ 127122 w 1309501"/>
                <a:gd name="connsiteY15" fmla="*/ 405874 h 1351229"/>
                <a:gd name="connsiteX16" fmla="*/ 174747 w 1309501"/>
                <a:gd name="connsiteY16" fmla="*/ 517793 h 1351229"/>
                <a:gd name="connsiteX17" fmla="*/ 210466 w 1309501"/>
                <a:gd name="connsiteY17" fmla="*/ 598755 h 1351229"/>
                <a:gd name="connsiteX18" fmla="*/ 239041 w 1309501"/>
                <a:gd name="connsiteY18" fmla="*/ 636855 h 1351229"/>
                <a:gd name="connsiteX19" fmla="*/ 272378 w 1309501"/>
                <a:gd name="connsiteY19" fmla="*/ 703530 h 1351229"/>
                <a:gd name="connsiteX20" fmla="*/ 300953 w 1309501"/>
                <a:gd name="connsiteY20" fmla="*/ 753537 h 1351229"/>
                <a:gd name="connsiteX21" fmla="*/ 331910 w 1309501"/>
                <a:gd name="connsiteY21" fmla="*/ 805924 h 1351229"/>
                <a:gd name="connsiteX22" fmla="*/ 367628 w 1309501"/>
                <a:gd name="connsiteY22" fmla="*/ 855930 h 1351229"/>
                <a:gd name="connsiteX23" fmla="*/ 403347 w 1309501"/>
                <a:gd name="connsiteY23" fmla="*/ 905937 h 1351229"/>
                <a:gd name="connsiteX24" fmla="*/ 434303 w 1309501"/>
                <a:gd name="connsiteY24" fmla="*/ 963087 h 1351229"/>
                <a:gd name="connsiteX25" fmla="*/ 481928 w 1309501"/>
                <a:gd name="connsiteY25" fmla="*/ 1020237 h 1351229"/>
                <a:gd name="connsiteX26" fmla="*/ 520028 w 1309501"/>
                <a:gd name="connsiteY26" fmla="*/ 1060718 h 1351229"/>
                <a:gd name="connsiteX27" fmla="*/ 562891 w 1309501"/>
                <a:gd name="connsiteY27" fmla="*/ 1096437 h 1351229"/>
                <a:gd name="connsiteX28" fmla="*/ 612897 w 1309501"/>
                <a:gd name="connsiteY28" fmla="*/ 1146443 h 1351229"/>
                <a:gd name="connsiteX29" fmla="*/ 677191 w 1309501"/>
                <a:gd name="connsiteY29" fmla="*/ 1182162 h 1351229"/>
                <a:gd name="connsiteX30" fmla="*/ 731960 w 1309501"/>
                <a:gd name="connsiteY30" fmla="*/ 1196449 h 1351229"/>
                <a:gd name="connsiteX31" fmla="*/ 791491 w 1309501"/>
                <a:gd name="connsiteY31" fmla="*/ 1198830 h 1351229"/>
                <a:gd name="connsiteX32" fmla="*/ 839116 w 1309501"/>
                <a:gd name="connsiteY32" fmla="*/ 1198830 h 1351229"/>
                <a:gd name="connsiteX33" fmla="*/ 886741 w 1309501"/>
                <a:gd name="connsiteY33" fmla="*/ 1191687 h 1351229"/>
                <a:gd name="connsiteX34" fmla="*/ 939128 w 1309501"/>
                <a:gd name="connsiteY34" fmla="*/ 1172637 h 1351229"/>
                <a:gd name="connsiteX35" fmla="*/ 1001041 w 1309501"/>
                <a:gd name="connsiteY35" fmla="*/ 1146443 h 1351229"/>
                <a:gd name="connsiteX36" fmla="*/ 1027235 w 1309501"/>
                <a:gd name="connsiteY36" fmla="*/ 1117868 h 1351229"/>
                <a:gd name="connsiteX37" fmla="*/ 1077241 w 1309501"/>
                <a:gd name="connsiteY37" fmla="*/ 1075005 h 1351229"/>
                <a:gd name="connsiteX38" fmla="*/ 1101053 w 1309501"/>
                <a:gd name="connsiteY38" fmla="*/ 1053574 h 1351229"/>
                <a:gd name="connsiteX39" fmla="*/ 1134391 w 1309501"/>
                <a:gd name="connsiteY39" fmla="*/ 1024999 h 1351229"/>
                <a:gd name="connsiteX40" fmla="*/ 1143916 w 1309501"/>
                <a:gd name="connsiteY40" fmla="*/ 1022618 h 1351229"/>
                <a:gd name="connsiteX41" fmla="*/ 1293935 w 1309501"/>
                <a:gd name="connsiteY41" fmla="*/ 1024999 h 1351229"/>
                <a:gd name="connsiteX42" fmla="*/ 1293935 w 1309501"/>
                <a:gd name="connsiteY42" fmla="*/ 1024999 h 1351229"/>
                <a:gd name="connsiteX43" fmla="*/ 1308223 w 1309501"/>
                <a:gd name="connsiteY43" fmla="*/ 1265505 h 1351229"/>
                <a:gd name="connsiteX44" fmla="*/ 1291554 w 1309501"/>
                <a:gd name="connsiteY44" fmla="*/ 1351229 h 1351229"/>
                <a:gd name="connsiteX0" fmla="*/ 124741 w 1311219"/>
                <a:gd name="connsiteY0" fmla="*/ 127268 h 1351229"/>
                <a:gd name="connsiteX1" fmla="*/ 84260 w 1311219"/>
                <a:gd name="connsiteY1" fmla="*/ 62974 h 1351229"/>
                <a:gd name="connsiteX2" fmla="*/ 69972 w 1311219"/>
                <a:gd name="connsiteY2" fmla="*/ 29637 h 1351229"/>
                <a:gd name="connsiteX3" fmla="*/ 58066 w 1311219"/>
                <a:gd name="connsiteY3" fmla="*/ 22493 h 1351229"/>
                <a:gd name="connsiteX4" fmla="*/ 48541 w 1311219"/>
                <a:gd name="connsiteY4" fmla="*/ 3443 h 1351229"/>
                <a:gd name="connsiteX5" fmla="*/ 27110 w 1311219"/>
                <a:gd name="connsiteY5" fmla="*/ 1062 h 1351229"/>
                <a:gd name="connsiteX6" fmla="*/ 10441 w 1311219"/>
                <a:gd name="connsiteY6" fmla="*/ 15349 h 1351229"/>
                <a:gd name="connsiteX7" fmla="*/ 916 w 1311219"/>
                <a:gd name="connsiteY7" fmla="*/ 32018 h 1351229"/>
                <a:gd name="connsiteX8" fmla="*/ 916 w 1311219"/>
                <a:gd name="connsiteY8" fmla="*/ 58212 h 1351229"/>
                <a:gd name="connsiteX9" fmla="*/ 5678 w 1311219"/>
                <a:gd name="connsiteY9" fmla="*/ 77262 h 1351229"/>
                <a:gd name="connsiteX10" fmla="*/ 19966 w 1311219"/>
                <a:gd name="connsiteY10" fmla="*/ 117743 h 1351229"/>
                <a:gd name="connsiteX11" fmla="*/ 29491 w 1311219"/>
                <a:gd name="connsiteY11" fmla="*/ 155843 h 1351229"/>
                <a:gd name="connsiteX12" fmla="*/ 48541 w 1311219"/>
                <a:gd name="connsiteY12" fmla="*/ 201087 h 1351229"/>
                <a:gd name="connsiteX13" fmla="*/ 65210 w 1311219"/>
                <a:gd name="connsiteY13" fmla="*/ 253474 h 1351229"/>
                <a:gd name="connsiteX14" fmla="*/ 91403 w 1311219"/>
                <a:gd name="connsiteY14" fmla="*/ 324912 h 1351229"/>
                <a:gd name="connsiteX15" fmla="*/ 127122 w 1311219"/>
                <a:gd name="connsiteY15" fmla="*/ 405874 h 1351229"/>
                <a:gd name="connsiteX16" fmla="*/ 174747 w 1311219"/>
                <a:gd name="connsiteY16" fmla="*/ 517793 h 1351229"/>
                <a:gd name="connsiteX17" fmla="*/ 210466 w 1311219"/>
                <a:gd name="connsiteY17" fmla="*/ 598755 h 1351229"/>
                <a:gd name="connsiteX18" fmla="*/ 239041 w 1311219"/>
                <a:gd name="connsiteY18" fmla="*/ 636855 h 1351229"/>
                <a:gd name="connsiteX19" fmla="*/ 272378 w 1311219"/>
                <a:gd name="connsiteY19" fmla="*/ 703530 h 1351229"/>
                <a:gd name="connsiteX20" fmla="*/ 300953 w 1311219"/>
                <a:gd name="connsiteY20" fmla="*/ 753537 h 1351229"/>
                <a:gd name="connsiteX21" fmla="*/ 331910 w 1311219"/>
                <a:gd name="connsiteY21" fmla="*/ 805924 h 1351229"/>
                <a:gd name="connsiteX22" fmla="*/ 367628 w 1311219"/>
                <a:gd name="connsiteY22" fmla="*/ 855930 h 1351229"/>
                <a:gd name="connsiteX23" fmla="*/ 403347 w 1311219"/>
                <a:gd name="connsiteY23" fmla="*/ 905937 h 1351229"/>
                <a:gd name="connsiteX24" fmla="*/ 434303 w 1311219"/>
                <a:gd name="connsiteY24" fmla="*/ 963087 h 1351229"/>
                <a:gd name="connsiteX25" fmla="*/ 481928 w 1311219"/>
                <a:gd name="connsiteY25" fmla="*/ 1020237 h 1351229"/>
                <a:gd name="connsiteX26" fmla="*/ 520028 w 1311219"/>
                <a:gd name="connsiteY26" fmla="*/ 1060718 h 1351229"/>
                <a:gd name="connsiteX27" fmla="*/ 562891 w 1311219"/>
                <a:gd name="connsiteY27" fmla="*/ 1096437 h 1351229"/>
                <a:gd name="connsiteX28" fmla="*/ 612897 w 1311219"/>
                <a:gd name="connsiteY28" fmla="*/ 1146443 h 1351229"/>
                <a:gd name="connsiteX29" fmla="*/ 677191 w 1311219"/>
                <a:gd name="connsiteY29" fmla="*/ 1182162 h 1351229"/>
                <a:gd name="connsiteX30" fmla="*/ 731960 w 1311219"/>
                <a:gd name="connsiteY30" fmla="*/ 1196449 h 1351229"/>
                <a:gd name="connsiteX31" fmla="*/ 791491 w 1311219"/>
                <a:gd name="connsiteY31" fmla="*/ 1198830 h 1351229"/>
                <a:gd name="connsiteX32" fmla="*/ 839116 w 1311219"/>
                <a:gd name="connsiteY32" fmla="*/ 1198830 h 1351229"/>
                <a:gd name="connsiteX33" fmla="*/ 886741 w 1311219"/>
                <a:gd name="connsiteY33" fmla="*/ 1191687 h 1351229"/>
                <a:gd name="connsiteX34" fmla="*/ 939128 w 1311219"/>
                <a:gd name="connsiteY34" fmla="*/ 1172637 h 1351229"/>
                <a:gd name="connsiteX35" fmla="*/ 1001041 w 1311219"/>
                <a:gd name="connsiteY35" fmla="*/ 1146443 h 1351229"/>
                <a:gd name="connsiteX36" fmla="*/ 1027235 w 1311219"/>
                <a:gd name="connsiteY36" fmla="*/ 1117868 h 1351229"/>
                <a:gd name="connsiteX37" fmla="*/ 1077241 w 1311219"/>
                <a:gd name="connsiteY37" fmla="*/ 1075005 h 1351229"/>
                <a:gd name="connsiteX38" fmla="*/ 1101053 w 1311219"/>
                <a:gd name="connsiteY38" fmla="*/ 1053574 h 1351229"/>
                <a:gd name="connsiteX39" fmla="*/ 1134391 w 1311219"/>
                <a:gd name="connsiteY39" fmla="*/ 1024999 h 1351229"/>
                <a:gd name="connsiteX40" fmla="*/ 1143916 w 1311219"/>
                <a:gd name="connsiteY40" fmla="*/ 1022618 h 1351229"/>
                <a:gd name="connsiteX41" fmla="*/ 1293935 w 1311219"/>
                <a:gd name="connsiteY41" fmla="*/ 1024999 h 1351229"/>
                <a:gd name="connsiteX42" fmla="*/ 1270123 w 1311219"/>
                <a:gd name="connsiteY42" fmla="*/ 1024999 h 1351229"/>
                <a:gd name="connsiteX43" fmla="*/ 1308223 w 1311219"/>
                <a:gd name="connsiteY43" fmla="*/ 1265505 h 1351229"/>
                <a:gd name="connsiteX44" fmla="*/ 1291554 w 1311219"/>
                <a:gd name="connsiteY44" fmla="*/ 1351229 h 1351229"/>
                <a:gd name="connsiteX0" fmla="*/ 124741 w 1300953"/>
                <a:gd name="connsiteY0" fmla="*/ 127268 h 1351229"/>
                <a:gd name="connsiteX1" fmla="*/ 84260 w 1300953"/>
                <a:gd name="connsiteY1" fmla="*/ 62974 h 1351229"/>
                <a:gd name="connsiteX2" fmla="*/ 69972 w 1300953"/>
                <a:gd name="connsiteY2" fmla="*/ 29637 h 1351229"/>
                <a:gd name="connsiteX3" fmla="*/ 58066 w 1300953"/>
                <a:gd name="connsiteY3" fmla="*/ 22493 h 1351229"/>
                <a:gd name="connsiteX4" fmla="*/ 48541 w 1300953"/>
                <a:gd name="connsiteY4" fmla="*/ 3443 h 1351229"/>
                <a:gd name="connsiteX5" fmla="*/ 27110 w 1300953"/>
                <a:gd name="connsiteY5" fmla="*/ 1062 h 1351229"/>
                <a:gd name="connsiteX6" fmla="*/ 10441 w 1300953"/>
                <a:gd name="connsiteY6" fmla="*/ 15349 h 1351229"/>
                <a:gd name="connsiteX7" fmla="*/ 916 w 1300953"/>
                <a:gd name="connsiteY7" fmla="*/ 32018 h 1351229"/>
                <a:gd name="connsiteX8" fmla="*/ 916 w 1300953"/>
                <a:gd name="connsiteY8" fmla="*/ 58212 h 1351229"/>
                <a:gd name="connsiteX9" fmla="*/ 5678 w 1300953"/>
                <a:gd name="connsiteY9" fmla="*/ 77262 h 1351229"/>
                <a:gd name="connsiteX10" fmla="*/ 19966 w 1300953"/>
                <a:gd name="connsiteY10" fmla="*/ 117743 h 1351229"/>
                <a:gd name="connsiteX11" fmla="*/ 29491 w 1300953"/>
                <a:gd name="connsiteY11" fmla="*/ 155843 h 1351229"/>
                <a:gd name="connsiteX12" fmla="*/ 48541 w 1300953"/>
                <a:gd name="connsiteY12" fmla="*/ 201087 h 1351229"/>
                <a:gd name="connsiteX13" fmla="*/ 65210 w 1300953"/>
                <a:gd name="connsiteY13" fmla="*/ 253474 h 1351229"/>
                <a:gd name="connsiteX14" fmla="*/ 91403 w 1300953"/>
                <a:gd name="connsiteY14" fmla="*/ 324912 h 1351229"/>
                <a:gd name="connsiteX15" fmla="*/ 127122 w 1300953"/>
                <a:gd name="connsiteY15" fmla="*/ 405874 h 1351229"/>
                <a:gd name="connsiteX16" fmla="*/ 174747 w 1300953"/>
                <a:gd name="connsiteY16" fmla="*/ 517793 h 1351229"/>
                <a:gd name="connsiteX17" fmla="*/ 210466 w 1300953"/>
                <a:gd name="connsiteY17" fmla="*/ 598755 h 1351229"/>
                <a:gd name="connsiteX18" fmla="*/ 239041 w 1300953"/>
                <a:gd name="connsiteY18" fmla="*/ 636855 h 1351229"/>
                <a:gd name="connsiteX19" fmla="*/ 272378 w 1300953"/>
                <a:gd name="connsiteY19" fmla="*/ 703530 h 1351229"/>
                <a:gd name="connsiteX20" fmla="*/ 300953 w 1300953"/>
                <a:gd name="connsiteY20" fmla="*/ 753537 h 1351229"/>
                <a:gd name="connsiteX21" fmla="*/ 331910 w 1300953"/>
                <a:gd name="connsiteY21" fmla="*/ 805924 h 1351229"/>
                <a:gd name="connsiteX22" fmla="*/ 367628 w 1300953"/>
                <a:gd name="connsiteY22" fmla="*/ 855930 h 1351229"/>
                <a:gd name="connsiteX23" fmla="*/ 403347 w 1300953"/>
                <a:gd name="connsiteY23" fmla="*/ 905937 h 1351229"/>
                <a:gd name="connsiteX24" fmla="*/ 434303 w 1300953"/>
                <a:gd name="connsiteY24" fmla="*/ 963087 h 1351229"/>
                <a:gd name="connsiteX25" fmla="*/ 481928 w 1300953"/>
                <a:gd name="connsiteY25" fmla="*/ 1020237 h 1351229"/>
                <a:gd name="connsiteX26" fmla="*/ 520028 w 1300953"/>
                <a:gd name="connsiteY26" fmla="*/ 1060718 h 1351229"/>
                <a:gd name="connsiteX27" fmla="*/ 562891 w 1300953"/>
                <a:gd name="connsiteY27" fmla="*/ 1096437 h 1351229"/>
                <a:gd name="connsiteX28" fmla="*/ 612897 w 1300953"/>
                <a:gd name="connsiteY28" fmla="*/ 1146443 h 1351229"/>
                <a:gd name="connsiteX29" fmla="*/ 677191 w 1300953"/>
                <a:gd name="connsiteY29" fmla="*/ 1182162 h 1351229"/>
                <a:gd name="connsiteX30" fmla="*/ 731960 w 1300953"/>
                <a:gd name="connsiteY30" fmla="*/ 1196449 h 1351229"/>
                <a:gd name="connsiteX31" fmla="*/ 791491 w 1300953"/>
                <a:gd name="connsiteY31" fmla="*/ 1198830 h 1351229"/>
                <a:gd name="connsiteX32" fmla="*/ 839116 w 1300953"/>
                <a:gd name="connsiteY32" fmla="*/ 1198830 h 1351229"/>
                <a:gd name="connsiteX33" fmla="*/ 886741 w 1300953"/>
                <a:gd name="connsiteY33" fmla="*/ 1191687 h 1351229"/>
                <a:gd name="connsiteX34" fmla="*/ 939128 w 1300953"/>
                <a:gd name="connsiteY34" fmla="*/ 1172637 h 1351229"/>
                <a:gd name="connsiteX35" fmla="*/ 1001041 w 1300953"/>
                <a:gd name="connsiteY35" fmla="*/ 1146443 h 1351229"/>
                <a:gd name="connsiteX36" fmla="*/ 1027235 w 1300953"/>
                <a:gd name="connsiteY36" fmla="*/ 1117868 h 1351229"/>
                <a:gd name="connsiteX37" fmla="*/ 1077241 w 1300953"/>
                <a:gd name="connsiteY37" fmla="*/ 1075005 h 1351229"/>
                <a:gd name="connsiteX38" fmla="*/ 1101053 w 1300953"/>
                <a:gd name="connsiteY38" fmla="*/ 1053574 h 1351229"/>
                <a:gd name="connsiteX39" fmla="*/ 1134391 w 1300953"/>
                <a:gd name="connsiteY39" fmla="*/ 1024999 h 1351229"/>
                <a:gd name="connsiteX40" fmla="*/ 1143916 w 1300953"/>
                <a:gd name="connsiteY40" fmla="*/ 1022618 h 1351229"/>
                <a:gd name="connsiteX41" fmla="*/ 1293935 w 1300953"/>
                <a:gd name="connsiteY41" fmla="*/ 1024999 h 1351229"/>
                <a:gd name="connsiteX42" fmla="*/ 1270123 w 1300953"/>
                <a:gd name="connsiteY42" fmla="*/ 1024999 h 1351229"/>
                <a:gd name="connsiteX43" fmla="*/ 1279648 w 1300953"/>
                <a:gd name="connsiteY43" fmla="*/ 1255980 h 1351229"/>
                <a:gd name="connsiteX44" fmla="*/ 1291554 w 1300953"/>
                <a:gd name="connsiteY44" fmla="*/ 1351229 h 1351229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3135"/>
                <a:gd name="connsiteX1" fmla="*/ 84260 w 1299765"/>
                <a:gd name="connsiteY1" fmla="*/ 62974 h 1363135"/>
                <a:gd name="connsiteX2" fmla="*/ 69972 w 1299765"/>
                <a:gd name="connsiteY2" fmla="*/ 29637 h 1363135"/>
                <a:gd name="connsiteX3" fmla="*/ 58066 w 1299765"/>
                <a:gd name="connsiteY3" fmla="*/ 22493 h 1363135"/>
                <a:gd name="connsiteX4" fmla="*/ 48541 w 1299765"/>
                <a:gd name="connsiteY4" fmla="*/ 3443 h 1363135"/>
                <a:gd name="connsiteX5" fmla="*/ 27110 w 1299765"/>
                <a:gd name="connsiteY5" fmla="*/ 1062 h 1363135"/>
                <a:gd name="connsiteX6" fmla="*/ 10441 w 1299765"/>
                <a:gd name="connsiteY6" fmla="*/ 15349 h 1363135"/>
                <a:gd name="connsiteX7" fmla="*/ 916 w 1299765"/>
                <a:gd name="connsiteY7" fmla="*/ 32018 h 1363135"/>
                <a:gd name="connsiteX8" fmla="*/ 916 w 1299765"/>
                <a:gd name="connsiteY8" fmla="*/ 58212 h 1363135"/>
                <a:gd name="connsiteX9" fmla="*/ 5678 w 1299765"/>
                <a:gd name="connsiteY9" fmla="*/ 77262 h 1363135"/>
                <a:gd name="connsiteX10" fmla="*/ 19966 w 1299765"/>
                <a:gd name="connsiteY10" fmla="*/ 117743 h 1363135"/>
                <a:gd name="connsiteX11" fmla="*/ 29491 w 1299765"/>
                <a:gd name="connsiteY11" fmla="*/ 155843 h 1363135"/>
                <a:gd name="connsiteX12" fmla="*/ 48541 w 1299765"/>
                <a:gd name="connsiteY12" fmla="*/ 201087 h 1363135"/>
                <a:gd name="connsiteX13" fmla="*/ 65210 w 1299765"/>
                <a:gd name="connsiteY13" fmla="*/ 253474 h 1363135"/>
                <a:gd name="connsiteX14" fmla="*/ 91403 w 1299765"/>
                <a:gd name="connsiteY14" fmla="*/ 324912 h 1363135"/>
                <a:gd name="connsiteX15" fmla="*/ 127122 w 1299765"/>
                <a:gd name="connsiteY15" fmla="*/ 405874 h 1363135"/>
                <a:gd name="connsiteX16" fmla="*/ 174747 w 1299765"/>
                <a:gd name="connsiteY16" fmla="*/ 517793 h 1363135"/>
                <a:gd name="connsiteX17" fmla="*/ 210466 w 1299765"/>
                <a:gd name="connsiteY17" fmla="*/ 598755 h 1363135"/>
                <a:gd name="connsiteX18" fmla="*/ 239041 w 1299765"/>
                <a:gd name="connsiteY18" fmla="*/ 636855 h 1363135"/>
                <a:gd name="connsiteX19" fmla="*/ 272378 w 1299765"/>
                <a:gd name="connsiteY19" fmla="*/ 703530 h 1363135"/>
                <a:gd name="connsiteX20" fmla="*/ 300953 w 1299765"/>
                <a:gd name="connsiteY20" fmla="*/ 753537 h 1363135"/>
                <a:gd name="connsiteX21" fmla="*/ 331910 w 1299765"/>
                <a:gd name="connsiteY21" fmla="*/ 805924 h 1363135"/>
                <a:gd name="connsiteX22" fmla="*/ 367628 w 1299765"/>
                <a:gd name="connsiteY22" fmla="*/ 855930 h 1363135"/>
                <a:gd name="connsiteX23" fmla="*/ 403347 w 1299765"/>
                <a:gd name="connsiteY23" fmla="*/ 905937 h 1363135"/>
                <a:gd name="connsiteX24" fmla="*/ 434303 w 1299765"/>
                <a:gd name="connsiteY24" fmla="*/ 963087 h 1363135"/>
                <a:gd name="connsiteX25" fmla="*/ 481928 w 1299765"/>
                <a:gd name="connsiteY25" fmla="*/ 1020237 h 1363135"/>
                <a:gd name="connsiteX26" fmla="*/ 520028 w 1299765"/>
                <a:gd name="connsiteY26" fmla="*/ 1060718 h 1363135"/>
                <a:gd name="connsiteX27" fmla="*/ 562891 w 1299765"/>
                <a:gd name="connsiteY27" fmla="*/ 1096437 h 1363135"/>
                <a:gd name="connsiteX28" fmla="*/ 612897 w 1299765"/>
                <a:gd name="connsiteY28" fmla="*/ 1146443 h 1363135"/>
                <a:gd name="connsiteX29" fmla="*/ 677191 w 1299765"/>
                <a:gd name="connsiteY29" fmla="*/ 1182162 h 1363135"/>
                <a:gd name="connsiteX30" fmla="*/ 731960 w 1299765"/>
                <a:gd name="connsiteY30" fmla="*/ 1196449 h 1363135"/>
                <a:gd name="connsiteX31" fmla="*/ 791491 w 1299765"/>
                <a:gd name="connsiteY31" fmla="*/ 1198830 h 1363135"/>
                <a:gd name="connsiteX32" fmla="*/ 839116 w 1299765"/>
                <a:gd name="connsiteY32" fmla="*/ 1198830 h 1363135"/>
                <a:gd name="connsiteX33" fmla="*/ 886741 w 1299765"/>
                <a:gd name="connsiteY33" fmla="*/ 1191687 h 1363135"/>
                <a:gd name="connsiteX34" fmla="*/ 939128 w 1299765"/>
                <a:gd name="connsiteY34" fmla="*/ 1172637 h 1363135"/>
                <a:gd name="connsiteX35" fmla="*/ 1001041 w 1299765"/>
                <a:gd name="connsiteY35" fmla="*/ 1146443 h 1363135"/>
                <a:gd name="connsiteX36" fmla="*/ 1027235 w 1299765"/>
                <a:gd name="connsiteY36" fmla="*/ 1117868 h 1363135"/>
                <a:gd name="connsiteX37" fmla="*/ 1077241 w 1299765"/>
                <a:gd name="connsiteY37" fmla="*/ 1075005 h 1363135"/>
                <a:gd name="connsiteX38" fmla="*/ 1101053 w 1299765"/>
                <a:gd name="connsiteY38" fmla="*/ 1053574 h 1363135"/>
                <a:gd name="connsiteX39" fmla="*/ 1134391 w 1299765"/>
                <a:gd name="connsiteY39" fmla="*/ 1024999 h 1363135"/>
                <a:gd name="connsiteX40" fmla="*/ 1143916 w 1299765"/>
                <a:gd name="connsiteY40" fmla="*/ 1022618 h 1363135"/>
                <a:gd name="connsiteX41" fmla="*/ 1293935 w 1299765"/>
                <a:gd name="connsiteY41" fmla="*/ 1024999 h 1363135"/>
                <a:gd name="connsiteX42" fmla="*/ 1270123 w 1299765"/>
                <a:gd name="connsiteY42" fmla="*/ 1024999 h 1363135"/>
                <a:gd name="connsiteX43" fmla="*/ 1279648 w 1299765"/>
                <a:gd name="connsiteY43" fmla="*/ 1255980 h 1363135"/>
                <a:gd name="connsiteX44" fmla="*/ 1267742 w 1299765"/>
                <a:gd name="connsiteY44" fmla="*/ 1363135 h 1363135"/>
                <a:gd name="connsiteX0" fmla="*/ 124741 w 1299765"/>
                <a:gd name="connsiteY0" fmla="*/ 127268 h 1369286"/>
                <a:gd name="connsiteX1" fmla="*/ 84260 w 1299765"/>
                <a:gd name="connsiteY1" fmla="*/ 62974 h 1369286"/>
                <a:gd name="connsiteX2" fmla="*/ 69972 w 1299765"/>
                <a:gd name="connsiteY2" fmla="*/ 29637 h 1369286"/>
                <a:gd name="connsiteX3" fmla="*/ 58066 w 1299765"/>
                <a:gd name="connsiteY3" fmla="*/ 22493 h 1369286"/>
                <a:gd name="connsiteX4" fmla="*/ 48541 w 1299765"/>
                <a:gd name="connsiteY4" fmla="*/ 3443 h 1369286"/>
                <a:gd name="connsiteX5" fmla="*/ 27110 w 1299765"/>
                <a:gd name="connsiteY5" fmla="*/ 1062 h 1369286"/>
                <a:gd name="connsiteX6" fmla="*/ 10441 w 1299765"/>
                <a:gd name="connsiteY6" fmla="*/ 15349 h 1369286"/>
                <a:gd name="connsiteX7" fmla="*/ 916 w 1299765"/>
                <a:gd name="connsiteY7" fmla="*/ 32018 h 1369286"/>
                <a:gd name="connsiteX8" fmla="*/ 916 w 1299765"/>
                <a:gd name="connsiteY8" fmla="*/ 58212 h 1369286"/>
                <a:gd name="connsiteX9" fmla="*/ 5678 w 1299765"/>
                <a:gd name="connsiteY9" fmla="*/ 77262 h 1369286"/>
                <a:gd name="connsiteX10" fmla="*/ 19966 w 1299765"/>
                <a:gd name="connsiteY10" fmla="*/ 117743 h 1369286"/>
                <a:gd name="connsiteX11" fmla="*/ 29491 w 1299765"/>
                <a:gd name="connsiteY11" fmla="*/ 155843 h 1369286"/>
                <a:gd name="connsiteX12" fmla="*/ 48541 w 1299765"/>
                <a:gd name="connsiteY12" fmla="*/ 201087 h 1369286"/>
                <a:gd name="connsiteX13" fmla="*/ 65210 w 1299765"/>
                <a:gd name="connsiteY13" fmla="*/ 253474 h 1369286"/>
                <a:gd name="connsiteX14" fmla="*/ 91403 w 1299765"/>
                <a:gd name="connsiteY14" fmla="*/ 324912 h 1369286"/>
                <a:gd name="connsiteX15" fmla="*/ 127122 w 1299765"/>
                <a:gd name="connsiteY15" fmla="*/ 405874 h 1369286"/>
                <a:gd name="connsiteX16" fmla="*/ 174747 w 1299765"/>
                <a:gd name="connsiteY16" fmla="*/ 517793 h 1369286"/>
                <a:gd name="connsiteX17" fmla="*/ 210466 w 1299765"/>
                <a:gd name="connsiteY17" fmla="*/ 598755 h 1369286"/>
                <a:gd name="connsiteX18" fmla="*/ 239041 w 1299765"/>
                <a:gd name="connsiteY18" fmla="*/ 636855 h 1369286"/>
                <a:gd name="connsiteX19" fmla="*/ 272378 w 1299765"/>
                <a:gd name="connsiteY19" fmla="*/ 703530 h 1369286"/>
                <a:gd name="connsiteX20" fmla="*/ 300953 w 1299765"/>
                <a:gd name="connsiteY20" fmla="*/ 753537 h 1369286"/>
                <a:gd name="connsiteX21" fmla="*/ 331910 w 1299765"/>
                <a:gd name="connsiteY21" fmla="*/ 805924 h 1369286"/>
                <a:gd name="connsiteX22" fmla="*/ 367628 w 1299765"/>
                <a:gd name="connsiteY22" fmla="*/ 855930 h 1369286"/>
                <a:gd name="connsiteX23" fmla="*/ 403347 w 1299765"/>
                <a:gd name="connsiteY23" fmla="*/ 905937 h 1369286"/>
                <a:gd name="connsiteX24" fmla="*/ 434303 w 1299765"/>
                <a:gd name="connsiteY24" fmla="*/ 963087 h 1369286"/>
                <a:gd name="connsiteX25" fmla="*/ 481928 w 1299765"/>
                <a:gd name="connsiteY25" fmla="*/ 1020237 h 1369286"/>
                <a:gd name="connsiteX26" fmla="*/ 520028 w 1299765"/>
                <a:gd name="connsiteY26" fmla="*/ 1060718 h 1369286"/>
                <a:gd name="connsiteX27" fmla="*/ 562891 w 1299765"/>
                <a:gd name="connsiteY27" fmla="*/ 1096437 h 1369286"/>
                <a:gd name="connsiteX28" fmla="*/ 612897 w 1299765"/>
                <a:gd name="connsiteY28" fmla="*/ 1146443 h 1369286"/>
                <a:gd name="connsiteX29" fmla="*/ 677191 w 1299765"/>
                <a:gd name="connsiteY29" fmla="*/ 1182162 h 1369286"/>
                <a:gd name="connsiteX30" fmla="*/ 731960 w 1299765"/>
                <a:gd name="connsiteY30" fmla="*/ 1196449 h 1369286"/>
                <a:gd name="connsiteX31" fmla="*/ 791491 w 1299765"/>
                <a:gd name="connsiteY31" fmla="*/ 1198830 h 1369286"/>
                <a:gd name="connsiteX32" fmla="*/ 839116 w 1299765"/>
                <a:gd name="connsiteY32" fmla="*/ 1198830 h 1369286"/>
                <a:gd name="connsiteX33" fmla="*/ 886741 w 1299765"/>
                <a:gd name="connsiteY33" fmla="*/ 1191687 h 1369286"/>
                <a:gd name="connsiteX34" fmla="*/ 939128 w 1299765"/>
                <a:gd name="connsiteY34" fmla="*/ 1172637 h 1369286"/>
                <a:gd name="connsiteX35" fmla="*/ 1001041 w 1299765"/>
                <a:gd name="connsiteY35" fmla="*/ 1146443 h 1369286"/>
                <a:gd name="connsiteX36" fmla="*/ 1027235 w 1299765"/>
                <a:gd name="connsiteY36" fmla="*/ 1117868 h 1369286"/>
                <a:gd name="connsiteX37" fmla="*/ 1077241 w 1299765"/>
                <a:gd name="connsiteY37" fmla="*/ 1075005 h 1369286"/>
                <a:gd name="connsiteX38" fmla="*/ 1101053 w 1299765"/>
                <a:gd name="connsiteY38" fmla="*/ 1053574 h 1369286"/>
                <a:gd name="connsiteX39" fmla="*/ 1134391 w 1299765"/>
                <a:gd name="connsiteY39" fmla="*/ 1024999 h 1369286"/>
                <a:gd name="connsiteX40" fmla="*/ 1143916 w 1299765"/>
                <a:gd name="connsiteY40" fmla="*/ 1022618 h 1369286"/>
                <a:gd name="connsiteX41" fmla="*/ 1293935 w 1299765"/>
                <a:gd name="connsiteY41" fmla="*/ 1024999 h 1369286"/>
                <a:gd name="connsiteX42" fmla="*/ 1270123 w 1299765"/>
                <a:gd name="connsiteY42" fmla="*/ 1024999 h 1369286"/>
                <a:gd name="connsiteX43" fmla="*/ 1279648 w 1299765"/>
                <a:gd name="connsiteY43" fmla="*/ 1255980 h 1369286"/>
                <a:gd name="connsiteX44" fmla="*/ 1267742 w 1299765"/>
                <a:gd name="connsiteY44" fmla="*/ 1363135 h 1369286"/>
                <a:gd name="connsiteX45" fmla="*/ 1262979 w 1299765"/>
                <a:gd name="connsiteY45" fmla="*/ 1355992 h 1369286"/>
                <a:gd name="connsiteX0" fmla="*/ 124741 w 1299765"/>
                <a:gd name="connsiteY0" fmla="*/ 127268 h 1403679"/>
                <a:gd name="connsiteX1" fmla="*/ 84260 w 1299765"/>
                <a:gd name="connsiteY1" fmla="*/ 62974 h 1403679"/>
                <a:gd name="connsiteX2" fmla="*/ 69972 w 1299765"/>
                <a:gd name="connsiteY2" fmla="*/ 29637 h 1403679"/>
                <a:gd name="connsiteX3" fmla="*/ 58066 w 1299765"/>
                <a:gd name="connsiteY3" fmla="*/ 22493 h 1403679"/>
                <a:gd name="connsiteX4" fmla="*/ 48541 w 1299765"/>
                <a:gd name="connsiteY4" fmla="*/ 3443 h 1403679"/>
                <a:gd name="connsiteX5" fmla="*/ 27110 w 1299765"/>
                <a:gd name="connsiteY5" fmla="*/ 1062 h 1403679"/>
                <a:gd name="connsiteX6" fmla="*/ 10441 w 1299765"/>
                <a:gd name="connsiteY6" fmla="*/ 15349 h 1403679"/>
                <a:gd name="connsiteX7" fmla="*/ 916 w 1299765"/>
                <a:gd name="connsiteY7" fmla="*/ 32018 h 1403679"/>
                <a:gd name="connsiteX8" fmla="*/ 916 w 1299765"/>
                <a:gd name="connsiteY8" fmla="*/ 58212 h 1403679"/>
                <a:gd name="connsiteX9" fmla="*/ 5678 w 1299765"/>
                <a:gd name="connsiteY9" fmla="*/ 77262 h 1403679"/>
                <a:gd name="connsiteX10" fmla="*/ 19966 w 1299765"/>
                <a:gd name="connsiteY10" fmla="*/ 117743 h 1403679"/>
                <a:gd name="connsiteX11" fmla="*/ 29491 w 1299765"/>
                <a:gd name="connsiteY11" fmla="*/ 155843 h 1403679"/>
                <a:gd name="connsiteX12" fmla="*/ 48541 w 1299765"/>
                <a:gd name="connsiteY12" fmla="*/ 201087 h 1403679"/>
                <a:gd name="connsiteX13" fmla="*/ 65210 w 1299765"/>
                <a:gd name="connsiteY13" fmla="*/ 253474 h 1403679"/>
                <a:gd name="connsiteX14" fmla="*/ 91403 w 1299765"/>
                <a:gd name="connsiteY14" fmla="*/ 324912 h 1403679"/>
                <a:gd name="connsiteX15" fmla="*/ 127122 w 1299765"/>
                <a:gd name="connsiteY15" fmla="*/ 405874 h 1403679"/>
                <a:gd name="connsiteX16" fmla="*/ 174747 w 1299765"/>
                <a:gd name="connsiteY16" fmla="*/ 517793 h 1403679"/>
                <a:gd name="connsiteX17" fmla="*/ 210466 w 1299765"/>
                <a:gd name="connsiteY17" fmla="*/ 598755 h 1403679"/>
                <a:gd name="connsiteX18" fmla="*/ 239041 w 1299765"/>
                <a:gd name="connsiteY18" fmla="*/ 636855 h 1403679"/>
                <a:gd name="connsiteX19" fmla="*/ 272378 w 1299765"/>
                <a:gd name="connsiteY19" fmla="*/ 703530 h 1403679"/>
                <a:gd name="connsiteX20" fmla="*/ 300953 w 1299765"/>
                <a:gd name="connsiteY20" fmla="*/ 753537 h 1403679"/>
                <a:gd name="connsiteX21" fmla="*/ 331910 w 1299765"/>
                <a:gd name="connsiteY21" fmla="*/ 805924 h 1403679"/>
                <a:gd name="connsiteX22" fmla="*/ 367628 w 1299765"/>
                <a:gd name="connsiteY22" fmla="*/ 855930 h 1403679"/>
                <a:gd name="connsiteX23" fmla="*/ 403347 w 1299765"/>
                <a:gd name="connsiteY23" fmla="*/ 905937 h 1403679"/>
                <a:gd name="connsiteX24" fmla="*/ 434303 w 1299765"/>
                <a:gd name="connsiteY24" fmla="*/ 963087 h 1403679"/>
                <a:gd name="connsiteX25" fmla="*/ 481928 w 1299765"/>
                <a:gd name="connsiteY25" fmla="*/ 1020237 h 1403679"/>
                <a:gd name="connsiteX26" fmla="*/ 520028 w 1299765"/>
                <a:gd name="connsiteY26" fmla="*/ 1060718 h 1403679"/>
                <a:gd name="connsiteX27" fmla="*/ 562891 w 1299765"/>
                <a:gd name="connsiteY27" fmla="*/ 1096437 h 1403679"/>
                <a:gd name="connsiteX28" fmla="*/ 612897 w 1299765"/>
                <a:gd name="connsiteY28" fmla="*/ 1146443 h 1403679"/>
                <a:gd name="connsiteX29" fmla="*/ 677191 w 1299765"/>
                <a:gd name="connsiteY29" fmla="*/ 1182162 h 1403679"/>
                <a:gd name="connsiteX30" fmla="*/ 731960 w 1299765"/>
                <a:gd name="connsiteY30" fmla="*/ 1196449 h 1403679"/>
                <a:gd name="connsiteX31" fmla="*/ 791491 w 1299765"/>
                <a:gd name="connsiteY31" fmla="*/ 1198830 h 1403679"/>
                <a:gd name="connsiteX32" fmla="*/ 839116 w 1299765"/>
                <a:gd name="connsiteY32" fmla="*/ 1198830 h 1403679"/>
                <a:gd name="connsiteX33" fmla="*/ 886741 w 1299765"/>
                <a:gd name="connsiteY33" fmla="*/ 1191687 h 1403679"/>
                <a:gd name="connsiteX34" fmla="*/ 939128 w 1299765"/>
                <a:gd name="connsiteY34" fmla="*/ 1172637 h 1403679"/>
                <a:gd name="connsiteX35" fmla="*/ 1001041 w 1299765"/>
                <a:gd name="connsiteY35" fmla="*/ 1146443 h 1403679"/>
                <a:gd name="connsiteX36" fmla="*/ 1027235 w 1299765"/>
                <a:gd name="connsiteY36" fmla="*/ 1117868 h 1403679"/>
                <a:gd name="connsiteX37" fmla="*/ 1077241 w 1299765"/>
                <a:gd name="connsiteY37" fmla="*/ 1075005 h 1403679"/>
                <a:gd name="connsiteX38" fmla="*/ 1101053 w 1299765"/>
                <a:gd name="connsiteY38" fmla="*/ 1053574 h 1403679"/>
                <a:gd name="connsiteX39" fmla="*/ 1134391 w 1299765"/>
                <a:gd name="connsiteY39" fmla="*/ 1024999 h 1403679"/>
                <a:gd name="connsiteX40" fmla="*/ 1143916 w 1299765"/>
                <a:gd name="connsiteY40" fmla="*/ 1022618 h 1403679"/>
                <a:gd name="connsiteX41" fmla="*/ 1293935 w 1299765"/>
                <a:gd name="connsiteY41" fmla="*/ 1024999 h 1403679"/>
                <a:gd name="connsiteX42" fmla="*/ 1270123 w 1299765"/>
                <a:gd name="connsiteY42" fmla="*/ 1024999 h 1403679"/>
                <a:gd name="connsiteX43" fmla="*/ 1279648 w 1299765"/>
                <a:gd name="connsiteY43" fmla="*/ 1255980 h 1403679"/>
                <a:gd name="connsiteX44" fmla="*/ 1267742 w 1299765"/>
                <a:gd name="connsiteY44" fmla="*/ 1363135 h 1403679"/>
                <a:gd name="connsiteX45" fmla="*/ 1260598 w 1299765"/>
                <a:gd name="connsiteY45" fmla="*/ 1403617 h 1403679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3666"/>
                <a:gd name="connsiteX1" fmla="*/ 84260 w 1299765"/>
                <a:gd name="connsiteY1" fmla="*/ 62974 h 1403666"/>
                <a:gd name="connsiteX2" fmla="*/ 69972 w 1299765"/>
                <a:gd name="connsiteY2" fmla="*/ 29637 h 1403666"/>
                <a:gd name="connsiteX3" fmla="*/ 58066 w 1299765"/>
                <a:gd name="connsiteY3" fmla="*/ 22493 h 1403666"/>
                <a:gd name="connsiteX4" fmla="*/ 48541 w 1299765"/>
                <a:gd name="connsiteY4" fmla="*/ 3443 h 1403666"/>
                <a:gd name="connsiteX5" fmla="*/ 27110 w 1299765"/>
                <a:gd name="connsiteY5" fmla="*/ 1062 h 1403666"/>
                <a:gd name="connsiteX6" fmla="*/ 10441 w 1299765"/>
                <a:gd name="connsiteY6" fmla="*/ 15349 h 1403666"/>
                <a:gd name="connsiteX7" fmla="*/ 916 w 1299765"/>
                <a:gd name="connsiteY7" fmla="*/ 32018 h 1403666"/>
                <a:gd name="connsiteX8" fmla="*/ 916 w 1299765"/>
                <a:gd name="connsiteY8" fmla="*/ 58212 h 1403666"/>
                <a:gd name="connsiteX9" fmla="*/ 5678 w 1299765"/>
                <a:gd name="connsiteY9" fmla="*/ 77262 h 1403666"/>
                <a:gd name="connsiteX10" fmla="*/ 19966 w 1299765"/>
                <a:gd name="connsiteY10" fmla="*/ 117743 h 1403666"/>
                <a:gd name="connsiteX11" fmla="*/ 29491 w 1299765"/>
                <a:gd name="connsiteY11" fmla="*/ 155843 h 1403666"/>
                <a:gd name="connsiteX12" fmla="*/ 48541 w 1299765"/>
                <a:gd name="connsiteY12" fmla="*/ 201087 h 1403666"/>
                <a:gd name="connsiteX13" fmla="*/ 65210 w 1299765"/>
                <a:gd name="connsiteY13" fmla="*/ 253474 h 1403666"/>
                <a:gd name="connsiteX14" fmla="*/ 91403 w 1299765"/>
                <a:gd name="connsiteY14" fmla="*/ 324912 h 1403666"/>
                <a:gd name="connsiteX15" fmla="*/ 127122 w 1299765"/>
                <a:gd name="connsiteY15" fmla="*/ 405874 h 1403666"/>
                <a:gd name="connsiteX16" fmla="*/ 174747 w 1299765"/>
                <a:gd name="connsiteY16" fmla="*/ 517793 h 1403666"/>
                <a:gd name="connsiteX17" fmla="*/ 210466 w 1299765"/>
                <a:gd name="connsiteY17" fmla="*/ 598755 h 1403666"/>
                <a:gd name="connsiteX18" fmla="*/ 239041 w 1299765"/>
                <a:gd name="connsiteY18" fmla="*/ 636855 h 1403666"/>
                <a:gd name="connsiteX19" fmla="*/ 272378 w 1299765"/>
                <a:gd name="connsiteY19" fmla="*/ 703530 h 1403666"/>
                <a:gd name="connsiteX20" fmla="*/ 300953 w 1299765"/>
                <a:gd name="connsiteY20" fmla="*/ 753537 h 1403666"/>
                <a:gd name="connsiteX21" fmla="*/ 331910 w 1299765"/>
                <a:gd name="connsiteY21" fmla="*/ 805924 h 1403666"/>
                <a:gd name="connsiteX22" fmla="*/ 367628 w 1299765"/>
                <a:gd name="connsiteY22" fmla="*/ 855930 h 1403666"/>
                <a:gd name="connsiteX23" fmla="*/ 403347 w 1299765"/>
                <a:gd name="connsiteY23" fmla="*/ 905937 h 1403666"/>
                <a:gd name="connsiteX24" fmla="*/ 434303 w 1299765"/>
                <a:gd name="connsiteY24" fmla="*/ 963087 h 1403666"/>
                <a:gd name="connsiteX25" fmla="*/ 481928 w 1299765"/>
                <a:gd name="connsiteY25" fmla="*/ 1020237 h 1403666"/>
                <a:gd name="connsiteX26" fmla="*/ 520028 w 1299765"/>
                <a:gd name="connsiteY26" fmla="*/ 1060718 h 1403666"/>
                <a:gd name="connsiteX27" fmla="*/ 562891 w 1299765"/>
                <a:gd name="connsiteY27" fmla="*/ 1096437 h 1403666"/>
                <a:gd name="connsiteX28" fmla="*/ 612897 w 1299765"/>
                <a:gd name="connsiteY28" fmla="*/ 1146443 h 1403666"/>
                <a:gd name="connsiteX29" fmla="*/ 677191 w 1299765"/>
                <a:gd name="connsiteY29" fmla="*/ 1182162 h 1403666"/>
                <a:gd name="connsiteX30" fmla="*/ 731960 w 1299765"/>
                <a:gd name="connsiteY30" fmla="*/ 1196449 h 1403666"/>
                <a:gd name="connsiteX31" fmla="*/ 791491 w 1299765"/>
                <a:gd name="connsiteY31" fmla="*/ 1198830 h 1403666"/>
                <a:gd name="connsiteX32" fmla="*/ 839116 w 1299765"/>
                <a:gd name="connsiteY32" fmla="*/ 1198830 h 1403666"/>
                <a:gd name="connsiteX33" fmla="*/ 886741 w 1299765"/>
                <a:gd name="connsiteY33" fmla="*/ 1191687 h 1403666"/>
                <a:gd name="connsiteX34" fmla="*/ 939128 w 1299765"/>
                <a:gd name="connsiteY34" fmla="*/ 1172637 h 1403666"/>
                <a:gd name="connsiteX35" fmla="*/ 1001041 w 1299765"/>
                <a:gd name="connsiteY35" fmla="*/ 1146443 h 1403666"/>
                <a:gd name="connsiteX36" fmla="*/ 1027235 w 1299765"/>
                <a:gd name="connsiteY36" fmla="*/ 1117868 h 1403666"/>
                <a:gd name="connsiteX37" fmla="*/ 1077241 w 1299765"/>
                <a:gd name="connsiteY37" fmla="*/ 1075005 h 1403666"/>
                <a:gd name="connsiteX38" fmla="*/ 1101053 w 1299765"/>
                <a:gd name="connsiteY38" fmla="*/ 1053574 h 1403666"/>
                <a:gd name="connsiteX39" fmla="*/ 1134391 w 1299765"/>
                <a:gd name="connsiteY39" fmla="*/ 1024999 h 1403666"/>
                <a:gd name="connsiteX40" fmla="*/ 1143916 w 1299765"/>
                <a:gd name="connsiteY40" fmla="*/ 1022618 h 1403666"/>
                <a:gd name="connsiteX41" fmla="*/ 1293935 w 1299765"/>
                <a:gd name="connsiteY41" fmla="*/ 1024999 h 1403666"/>
                <a:gd name="connsiteX42" fmla="*/ 1270123 w 1299765"/>
                <a:gd name="connsiteY42" fmla="*/ 1024999 h 1403666"/>
                <a:gd name="connsiteX43" fmla="*/ 1279648 w 1299765"/>
                <a:gd name="connsiteY43" fmla="*/ 1255980 h 1403666"/>
                <a:gd name="connsiteX44" fmla="*/ 1279649 w 1299765"/>
                <a:gd name="connsiteY44" fmla="*/ 1355991 h 1403666"/>
                <a:gd name="connsiteX45" fmla="*/ 1260598 w 1299765"/>
                <a:gd name="connsiteY45" fmla="*/ 1403617 h 1403666"/>
                <a:gd name="connsiteX0" fmla="*/ 124741 w 1299765"/>
                <a:gd name="connsiteY0" fmla="*/ 127268 h 1407912"/>
                <a:gd name="connsiteX1" fmla="*/ 84260 w 1299765"/>
                <a:gd name="connsiteY1" fmla="*/ 62974 h 1407912"/>
                <a:gd name="connsiteX2" fmla="*/ 69972 w 1299765"/>
                <a:gd name="connsiteY2" fmla="*/ 29637 h 1407912"/>
                <a:gd name="connsiteX3" fmla="*/ 58066 w 1299765"/>
                <a:gd name="connsiteY3" fmla="*/ 22493 h 1407912"/>
                <a:gd name="connsiteX4" fmla="*/ 48541 w 1299765"/>
                <a:gd name="connsiteY4" fmla="*/ 3443 h 1407912"/>
                <a:gd name="connsiteX5" fmla="*/ 27110 w 1299765"/>
                <a:gd name="connsiteY5" fmla="*/ 1062 h 1407912"/>
                <a:gd name="connsiteX6" fmla="*/ 10441 w 1299765"/>
                <a:gd name="connsiteY6" fmla="*/ 15349 h 1407912"/>
                <a:gd name="connsiteX7" fmla="*/ 916 w 1299765"/>
                <a:gd name="connsiteY7" fmla="*/ 32018 h 1407912"/>
                <a:gd name="connsiteX8" fmla="*/ 916 w 1299765"/>
                <a:gd name="connsiteY8" fmla="*/ 58212 h 1407912"/>
                <a:gd name="connsiteX9" fmla="*/ 5678 w 1299765"/>
                <a:gd name="connsiteY9" fmla="*/ 77262 h 1407912"/>
                <a:gd name="connsiteX10" fmla="*/ 19966 w 1299765"/>
                <a:gd name="connsiteY10" fmla="*/ 117743 h 1407912"/>
                <a:gd name="connsiteX11" fmla="*/ 29491 w 1299765"/>
                <a:gd name="connsiteY11" fmla="*/ 155843 h 1407912"/>
                <a:gd name="connsiteX12" fmla="*/ 48541 w 1299765"/>
                <a:gd name="connsiteY12" fmla="*/ 201087 h 1407912"/>
                <a:gd name="connsiteX13" fmla="*/ 65210 w 1299765"/>
                <a:gd name="connsiteY13" fmla="*/ 253474 h 1407912"/>
                <a:gd name="connsiteX14" fmla="*/ 91403 w 1299765"/>
                <a:gd name="connsiteY14" fmla="*/ 324912 h 1407912"/>
                <a:gd name="connsiteX15" fmla="*/ 127122 w 1299765"/>
                <a:gd name="connsiteY15" fmla="*/ 405874 h 1407912"/>
                <a:gd name="connsiteX16" fmla="*/ 174747 w 1299765"/>
                <a:gd name="connsiteY16" fmla="*/ 517793 h 1407912"/>
                <a:gd name="connsiteX17" fmla="*/ 210466 w 1299765"/>
                <a:gd name="connsiteY17" fmla="*/ 598755 h 1407912"/>
                <a:gd name="connsiteX18" fmla="*/ 239041 w 1299765"/>
                <a:gd name="connsiteY18" fmla="*/ 636855 h 1407912"/>
                <a:gd name="connsiteX19" fmla="*/ 272378 w 1299765"/>
                <a:gd name="connsiteY19" fmla="*/ 703530 h 1407912"/>
                <a:gd name="connsiteX20" fmla="*/ 300953 w 1299765"/>
                <a:gd name="connsiteY20" fmla="*/ 753537 h 1407912"/>
                <a:gd name="connsiteX21" fmla="*/ 331910 w 1299765"/>
                <a:gd name="connsiteY21" fmla="*/ 805924 h 1407912"/>
                <a:gd name="connsiteX22" fmla="*/ 367628 w 1299765"/>
                <a:gd name="connsiteY22" fmla="*/ 855930 h 1407912"/>
                <a:gd name="connsiteX23" fmla="*/ 403347 w 1299765"/>
                <a:gd name="connsiteY23" fmla="*/ 905937 h 1407912"/>
                <a:gd name="connsiteX24" fmla="*/ 434303 w 1299765"/>
                <a:gd name="connsiteY24" fmla="*/ 963087 h 1407912"/>
                <a:gd name="connsiteX25" fmla="*/ 481928 w 1299765"/>
                <a:gd name="connsiteY25" fmla="*/ 1020237 h 1407912"/>
                <a:gd name="connsiteX26" fmla="*/ 520028 w 1299765"/>
                <a:gd name="connsiteY26" fmla="*/ 1060718 h 1407912"/>
                <a:gd name="connsiteX27" fmla="*/ 562891 w 1299765"/>
                <a:gd name="connsiteY27" fmla="*/ 1096437 h 1407912"/>
                <a:gd name="connsiteX28" fmla="*/ 612897 w 1299765"/>
                <a:gd name="connsiteY28" fmla="*/ 1146443 h 1407912"/>
                <a:gd name="connsiteX29" fmla="*/ 677191 w 1299765"/>
                <a:gd name="connsiteY29" fmla="*/ 1182162 h 1407912"/>
                <a:gd name="connsiteX30" fmla="*/ 731960 w 1299765"/>
                <a:gd name="connsiteY30" fmla="*/ 1196449 h 1407912"/>
                <a:gd name="connsiteX31" fmla="*/ 791491 w 1299765"/>
                <a:gd name="connsiteY31" fmla="*/ 1198830 h 1407912"/>
                <a:gd name="connsiteX32" fmla="*/ 839116 w 1299765"/>
                <a:gd name="connsiteY32" fmla="*/ 1198830 h 1407912"/>
                <a:gd name="connsiteX33" fmla="*/ 886741 w 1299765"/>
                <a:gd name="connsiteY33" fmla="*/ 1191687 h 1407912"/>
                <a:gd name="connsiteX34" fmla="*/ 939128 w 1299765"/>
                <a:gd name="connsiteY34" fmla="*/ 1172637 h 1407912"/>
                <a:gd name="connsiteX35" fmla="*/ 1001041 w 1299765"/>
                <a:gd name="connsiteY35" fmla="*/ 1146443 h 1407912"/>
                <a:gd name="connsiteX36" fmla="*/ 1027235 w 1299765"/>
                <a:gd name="connsiteY36" fmla="*/ 1117868 h 1407912"/>
                <a:gd name="connsiteX37" fmla="*/ 1077241 w 1299765"/>
                <a:gd name="connsiteY37" fmla="*/ 1075005 h 1407912"/>
                <a:gd name="connsiteX38" fmla="*/ 1101053 w 1299765"/>
                <a:gd name="connsiteY38" fmla="*/ 1053574 h 1407912"/>
                <a:gd name="connsiteX39" fmla="*/ 1134391 w 1299765"/>
                <a:gd name="connsiteY39" fmla="*/ 1024999 h 1407912"/>
                <a:gd name="connsiteX40" fmla="*/ 1143916 w 1299765"/>
                <a:gd name="connsiteY40" fmla="*/ 1022618 h 1407912"/>
                <a:gd name="connsiteX41" fmla="*/ 1293935 w 1299765"/>
                <a:gd name="connsiteY41" fmla="*/ 1024999 h 1407912"/>
                <a:gd name="connsiteX42" fmla="*/ 1270123 w 1299765"/>
                <a:gd name="connsiteY42" fmla="*/ 1024999 h 1407912"/>
                <a:gd name="connsiteX43" fmla="*/ 1279648 w 1299765"/>
                <a:gd name="connsiteY43" fmla="*/ 1255980 h 1407912"/>
                <a:gd name="connsiteX44" fmla="*/ 1279649 w 1299765"/>
                <a:gd name="connsiteY44" fmla="*/ 1355991 h 1407912"/>
                <a:gd name="connsiteX45" fmla="*/ 1260598 w 1299765"/>
                <a:gd name="connsiteY45" fmla="*/ 1403617 h 1407912"/>
                <a:gd name="connsiteX46" fmla="*/ 1258217 w 1299765"/>
                <a:gd name="connsiteY46" fmla="*/ 1405997 h 1407912"/>
                <a:gd name="connsiteX0" fmla="*/ 124741 w 1299765"/>
                <a:gd name="connsiteY0" fmla="*/ 127268 h 1422666"/>
                <a:gd name="connsiteX1" fmla="*/ 84260 w 1299765"/>
                <a:gd name="connsiteY1" fmla="*/ 62974 h 1422666"/>
                <a:gd name="connsiteX2" fmla="*/ 69972 w 1299765"/>
                <a:gd name="connsiteY2" fmla="*/ 29637 h 1422666"/>
                <a:gd name="connsiteX3" fmla="*/ 58066 w 1299765"/>
                <a:gd name="connsiteY3" fmla="*/ 22493 h 1422666"/>
                <a:gd name="connsiteX4" fmla="*/ 48541 w 1299765"/>
                <a:gd name="connsiteY4" fmla="*/ 3443 h 1422666"/>
                <a:gd name="connsiteX5" fmla="*/ 27110 w 1299765"/>
                <a:gd name="connsiteY5" fmla="*/ 1062 h 1422666"/>
                <a:gd name="connsiteX6" fmla="*/ 10441 w 1299765"/>
                <a:gd name="connsiteY6" fmla="*/ 15349 h 1422666"/>
                <a:gd name="connsiteX7" fmla="*/ 916 w 1299765"/>
                <a:gd name="connsiteY7" fmla="*/ 32018 h 1422666"/>
                <a:gd name="connsiteX8" fmla="*/ 916 w 1299765"/>
                <a:gd name="connsiteY8" fmla="*/ 58212 h 1422666"/>
                <a:gd name="connsiteX9" fmla="*/ 5678 w 1299765"/>
                <a:gd name="connsiteY9" fmla="*/ 77262 h 1422666"/>
                <a:gd name="connsiteX10" fmla="*/ 19966 w 1299765"/>
                <a:gd name="connsiteY10" fmla="*/ 117743 h 1422666"/>
                <a:gd name="connsiteX11" fmla="*/ 29491 w 1299765"/>
                <a:gd name="connsiteY11" fmla="*/ 155843 h 1422666"/>
                <a:gd name="connsiteX12" fmla="*/ 48541 w 1299765"/>
                <a:gd name="connsiteY12" fmla="*/ 201087 h 1422666"/>
                <a:gd name="connsiteX13" fmla="*/ 65210 w 1299765"/>
                <a:gd name="connsiteY13" fmla="*/ 253474 h 1422666"/>
                <a:gd name="connsiteX14" fmla="*/ 91403 w 1299765"/>
                <a:gd name="connsiteY14" fmla="*/ 324912 h 1422666"/>
                <a:gd name="connsiteX15" fmla="*/ 127122 w 1299765"/>
                <a:gd name="connsiteY15" fmla="*/ 405874 h 1422666"/>
                <a:gd name="connsiteX16" fmla="*/ 174747 w 1299765"/>
                <a:gd name="connsiteY16" fmla="*/ 517793 h 1422666"/>
                <a:gd name="connsiteX17" fmla="*/ 210466 w 1299765"/>
                <a:gd name="connsiteY17" fmla="*/ 598755 h 1422666"/>
                <a:gd name="connsiteX18" fmla="*/ 239041 w 1299765"/>
                <a:gd name="connsiteY18" fmla="*/ 636855 h 1422666"/>
                <a:gd name="connsiteX19" fmla="*/ 272378 w 1299765"/>
                <a:gd name="connsiteY19" fmla="*/ 703530 h 1422666"/>
                <a:gd name="connsiteX20" fmla="*/ 300953 w 1299765"/>
                <a:gd name="connsiteY20" fmla="*/ 753537 h 1422666"/>
                <a:gd name="connsiteX21" fmla="*/ 331910 w 1299765"/>
                <a:gd name="connsiteY21" fmla="*/ 805924 h 1422666"/>
                <a:gd name="connsiteX22" fmla="*/ 367628 w 1299765"/>
                <a:gd name="connsiteY22" fmla="*/ 855930 h 1422666"/>
                <a:gd name="connsiteX23" fmla="*/ 403347 w 1299765"/>
                <a:gd name="connsiteY23" fmla="*/ 905937 h 1422666"/>
                <a:gd name="connsiteX24" fmla="*/ 434303 w 1299765"/>
                <a:gd name="connsiteY24" fmla="*/ 963087 h 1422666"/>
                <a:gd name="connsiteX25" fmla="*/ 481928 w 1299765"/>
                <a:gd name="connsiteY25" fmla="*/ 1020237 h 1422666"/>
                <a:gd name="connsiteX26" fmla="*/ 520028 w 1299765"/>
                <a:gd name="connsiteY26" fmla="*/ 1060718 h 1422666"/>
                <a:gd name="connsiteX27" fmla="*/ 562891 w 1299765"/>
                <a:gd name="connsiteY27" fmla="*/ 1096437 h 1422666"/>
                <a:gd name="connsiteX28" fmla="*/ 612897 w 1299765"/>
                <a:gd name="connsiteY28" fmla="*/ 1146443 h 1422666"/>
                <a:gd name="connsiteX29" fmla="*/ 677191 w 1299765"/>
                <a:gd name="connsiteY29" fmla="*/ 1182162 h 1422666"/>
                <a:gd name="connsiteX30" fmla="*/ 731960 w 1299765"/>
                <a:gd name="connsiteY30" fmla="*/ 1196449 h 1422666"/>
                <a:gd name="connsiteX31" fmla="*/ 791491 w 1299765"/>
                <a:gd name="connsiteY31" fmla="*/ 1198830 h 1422666"/>
                <a:gd name="connsiteX32" fmla="*/ 839116 w 1299765"/>
                <a:gd name="connsiteY32" fmla="*/ 1198830 h 1422666"/>
                <a:gd name="connsiteX33" fmla="*/ 886741 w 1299765"/>
                <a:gd name="connsiteY33" fmla="*/ 1191687 h 1422666"/>
                <a:gd name="connsiteX34" fmla="*/ 939128 w 1299765"/>
                <a:gd name="connsiteY34" fmla="*/ 1172637 h 1422666"/>
                <a:gd name="connsiteX35" fmla="*/ 1001041 w 1299765"/>
                <a:gd name="connsiteY35" fmla="*/ 1146443 h 1422666"/>
                <a:gd name="connsiteX36" fmla="*/ 1027235 w 1299765"/>
                <a:gd name="connsiteY36" fmla="*/ 1117868 h 1422666"/>
                <a:gd name="connsiteX37" fmla="*/ 1077241 w 1299765"/>
                <a:gd name="connsiteY37" fmla="*/ 1075005 h 1422666"/>
                <a:gd name="connsiteX38" fmla="*/ 1101053 w 1299765"/>
                <a:gd name="connsiteY38" fmla="*/ 1053574 h 1422666"/>
                <a:gd name="connsiteX39" fmla="*/ 1134391 w 1299765"/>
                <a:gd name="connsiteY39" fmla="*/ 1024999 h 1422666"/>
                <a:gd name="connsiteX40" fmla="*/ 1143916 w 1299765"/>
                <a:gd name="connsiteY40" fmla="*/ 1022618 h 1422666"/>
                <a:gd name="connsiteX41" fmla="*/ 1293935 w 1299765"/>
                <a:gd name="connsiteY41" fmla="*/ 1024999 h 1422666"/>
                <a:gd name="connsiteX42" fmla="*/ 1270123 w 1299765"/>
                <a:gd name="connsiteY42" fmla="*/ 1024999 h 1422666"/>
                <a:gd name="connsiteX43" fmla="*/ 1279648 w 1299765"/>
                <a:gd name="connsiteY43" fmla="*/ 1255980 h 1422666"/>
                <a:gd name="connsiteX44" fmla="*/ 1279649 w 1299765"/>
                <a:gd name="connsiteY44" fmla="*/ 1355991 h 1422666"/>
                <a:gd name="connsiteX45" fmla="*/ 1260598 w 1299765"/>
                <a:gd name="connsiteY45" fmla="*/ 1403617 h 1422666"/>
                <a:gd name="connsiteX46" fmla="*/ 1215355 w 1299765"/>
                <a:gd name="connsiteY46" fmla="*/ 1422666 h 1422666"/>
                <a:gd name="connsiteX0" fmla="*/ 124741 w 1299765"/>
                <a:gd name="connsiteY0" fmla="*/ 127268 h 1423543"/>
                <a:gd name="connsiteX1" fmla="*/ 84260 w 1299765"/>
                <a:gd name="connsiteY1" fmla="*/ 62974 h 1423543"/>
                <a:gd name="connsiteX2" fmla="*/ 69972 w 1299765"/>
                <a:gd name="connsiteY2" fmla="*/ 29637 h 1423543"/>
                <a:gd name="connsiteX3" fmla="*/ 58066 w 1299765"/>
                <a:gd name="connsiteY3" fmla="*/ 22493 h 1423543"/>
                <a:gd name="connsiteX4" fmla="*/ 48541 w 1299765"/>
                <a:gd name="connsiteY4" fmla="*/ 3443 h 1423543"/>
                <a:gd name="connsiteX5" fmla="*/ 27110 w 1299765"/>
                <a:gd name="connsiteY5" fmla="*/ 1062 h 1423543"/>
                <a:gd name="connsiteX6" fmla="*/ 10441 w 1299765"/>
                <a:gd name="connsiteY6" fmla="*/ 15349 h 1423543"/>
                <a:gd name="connsiteX7" fmla="*/ 916 w 1299765"/>
                <a:gd name="connsiteY7" fmla="*/ 32018 h 1423543"/>
                <a:gd name="connsiteX8" fmla="*/ 916 w 1299765"/>
                <a:gd name="connsiteY8" fmla="*/ 58212 h 1423543"/>
                <a:gd name="connsiteX9" fmla="*/ 5678 w 1299765"/>
                <a:gd name="connsiteY9" fmla="*/ 77262 h 1423543"/>
                <a:gd name="connsiteX10" fmla="*/ 19966 w 1299765"/>
                <a:gd name="connsiteY10" fmla="*/ 117743 h 1423543"/>
                <a:gd name="connsiteX11" fmla="*/ 29491 w 1299765"/>
                <a:gd name="connsiteY11" fmla="*/ 155843 h 1423543"/>
                <a:gd name="connsiteX12" fmla="*/ 48541 w 1299765"/>
                <a:gd name="connsiteY12" fmla="*/ 201087 h 1423543"/>
                <a:gd name="connsiteX13" fmla="*/ 65210 w 1299765"/>
                <a:gd name="connsiteY13" fmla="*/ 253474 h 1423543"/>
                <a:gd name="connsiteX14" fmla="*/ 91403 w 1299765"/>
                <a:gd name="connsiteY14" fmla="*/ 324912 h 1423543"/>
                <a:gd name="connsiteX15" fmla="*/ 127122 w 1299765"/>
                <a:gd name="connsiteY15" fmla="*/ 405874 h 1423543"/>
                <a:gd name="connsiteX16" fmla="*/ 174747 w 1299765"/>
                <a:gd name="connsiteY16" fmla="*/ 517793 h 1423543"/>
                <a:gd name="connsiteX17" fmla="*/ 210466 w 1299765"/>
                <a:gd name="connsiteY17" fmla="*/ 598755 h 1423543"/>
                <a:gd name="connsiteX18" fmla="*/ 239041 w 1299765"/>
                <a:gd name="connsiteY18" fmla="*/ 636855 h 1423543"/>
                <a:gd name="connsiteX19" fmla="*/ 272378 w 1299765"/>
                <a:gd name="connsiteY19" fmla="*/ 703530 h 1423543"/>
                <a:gd name="connsiteX20" fmla="*/ 300953 w 1299765"/>
                <a:gd name="connsiteY20" fmla="*/ 753537 h 1423543"/>
                <a:gd name="connsiteX21" fmla="*/ 331910 w 1299765"/>
                <a:gd name="connsiteY21" fmla="*/ 805924 h 1423543"/>
                <a:gd name="connsiteX22" fmla="*/ 367628 w 1299765"/>
                <a:gd name="connsiteY22" fmla="*/ 855930 h 1423543"/>
                <a:gd name="connsiteX23" fmla="*/ 403347 w 1299765"/>
                <a:gd name="connsiteY23" fmla="*/ 905937 h 1423543"/>
                <a:gd name="connsiteX24" fmla="*/ 434303 w 1299765"/>
                <a:gd name="connsiteY24" fmla="*/ 963087 h 1423543"/>
                <a:gd name="connsiteX25" fmla="*/ 481928 w 1299765"/>
                <a:gd name="connsiteY25" fmla="*/ 1020237 h 1423543"/>
                <a:gd name="connsiteX26" fmla="*/ 520028 w 1299765"/>
                <a:gd name="connsiteY26" fmla="*/ 1060718 h 1423543"/>
                <a:gd name="connsiteX27" fmla="*/ 562891 w 1299765"/>
                <a:gd name="connsiteY27" fmla="*/ 1096437 h 1423543"/>
                <a:gd name="connsiteX28" fmla="*/ 612897 w 1299765"/>
                <a:gd name="connsiteY28" fmla="*/ 1146443 h 1423543"/>
                <a:gd name="connsiteX29" fmla="*/ 677191 w 1299765"/>
                <a:gd name="connsiteY29" fmla="*/ 1182162 h 1423543"/>
                <a:gd name="connsiteX30" fmla="*/ 731960 w 1299765"/>
                <a:gd name="connsiteY30" fmla="*/ 1196449 h 1423543"/>
                <a:gd name="connsiteX31" fmla="*/ 791491 w 1299765"/>
                <a:gd name="connsiteY31" fmla="*/ 1198830 h 1423543"/>
                <a:gd name="connsiteX32" fmla="*/ 839116 w 1299765"/>
                <a:gd name="connsiteY32" fmla="*/ 1198830 h 1423543"/>
                <a:gd name="connsiteX33" fmla="*/ 886741 w 1299765"/>
                <a:gd name="connsiteY33" fmla="*/ 1191687 h 1423543"/>
                <a:gd name="connsiteX34" fmla="*/ 939128 w 1299765"/>
                <a:gd name="connsiteY34" fmla="*/ 1172637 h 1423543"/>
                <a:gd name="connsiteX35" fmla="*/ 1001041 w 1299765"/>
                <a:gd name="connsiteY35" fmla="*/ 1146443 h 1423543"/>
                <a:gd name="connsiteX36" fmla="*/ 1027235 w 1299765"/>
                <a:gd name="connsiteY36" fmla="*/ 1117868 h 1423543"/>
                <a:gd name="connsiteX37" fmla="*/ 1077241 w 1299765"/>
                <a:gd name="connsiteY37" fmla="*/ 1075005 h 1423543"/>
                <a:gd name="connsiteX38" fmla="*/ 1101053 w 1299765"/>
                <a:gd name="connsiteY38" fmla="*/ 1053574 h 1423543"/>
                <a:gd name="connsiteX39" fmla="*/ 1134391 w 1299765"/>
                <a:gd name="connsiteY39" fmla="*/ 1024999 h 1423543"/>
                <a:gd name="connsiteX40" fmla="*/ 1143916 w 1299765"/>
                <a:gd name="connsiteY40" fmla="*/ 1022618 h 1423543"/>
                <a:gd name="connsiteX41" fmla="*/ 1293935 w 1299765"/>
                <a:gd name="connsiteY41" fmla="*/ 1024999 h 1423543"/>
                <a:gd name="connsiteX42" fmla="*/ 1270123 w 1299765"/>
                <a:gd name="connsiteY42" fmla="*/ 1024999 h 1423543"/>
                <a:gd name="connsiteX43" fmla="*/ 1279648 w 1299765"/>
                <a:gd name="connsiteY43" fmla="*/ 1255980 h 1423543"/>
                <a:gd name="connsiteX44" fmla="*/ 1279649 w 1299765"/>
                <a:gd name="connsiteY44" fmla="*/ 1355991 h 1423543"/>
                <a:gd name="connsiteX45" fmla="*/ 1260598 w 1299765"/>
                <a:gd name="connsiteY45" fmla="*/ 1403617 h 1423543"/>
                <a:gd name="connsiteX46" fmla="*/ 1215355 w 1299765"/>
                <a:gd name="connsiteY46" fmla="*/ 1422666 h 1423543"/>
                <a:gd name="connsiteX47" fmla="*/ 1212973 w 1299765"/>
                <a:gd name="connsiteY47" fmla="*/ 1420285 h 1423543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0" fmla="*/ 124741 w 1299765"/>
                <a:gd name="connsiteY0" fmla="*/ 127268 h 1424018"/>
                <a:gd name="connsiteX1" fmla="*/ 84260 w 1299765"/>
                <a:gd name="connsiteY1" fmla="*/ 62974 h 1424018"/>
                <a:gd name="connsiteX2" fmla="*/ 69972 w 1299765"/>
                <a:gd name="connsiteY2" fmla="*/ 29637 h 1424018"/>
                <a:gd name="connsiteX3" fmla="*/ 58066 w 1299765"/>
                <a:gd name="connsiteY3" fmla="*/ 22493 h 1424018"/>
                <a:gd name="connsiteX4" fmla="*/ 48541 w 1299765"/>
                <a:gd name="connsiteY4" fmla="*/ 3443 h 1424018"/>
                <a:gd name="connsiteX5" fmla="*/ 27110 w 1299765"/>
                <a:gd name="connsiteY5" fmla="*/ 1062 h 1424018"/>
                <a:gd name="connsiteX6" fmla="*/ 10441 w 1299765"/>
                <a:gd name="connsiteY6" fmla="*/ 15349 h 1424018"/>
                <a:gd name="connsiteX7" fmla="*/ 916 w 1299765"/>
                <a:gd name="connsiteY7" fmla="*/ 32018 h 1424018"/>
                <a:gd name="connsiteX8" fmla="*/ 916 w 1299765"/>
                <a:gd name="connsiteY8" fmla="*/ 58212 h 1424018"/>
                <a:gd name="connsiteX9" fmla="*/ 5678 w 1299765"/>
                <a:gd name="connsiteY9" fmla="*/ 77262 h 1424018"/>
                <a:gd name="connsiteX10" fmla="*/ 19966 w 1299765"/>
                <a:gd name="connsiteY10" fmla="*/ 117743 h 1424018"/>
                <a:gd name="connsiteX11" fmla="*/ 29491 w 1299765"/>
                <a:gd name="connsiteY11" fmla="*/ 155843 h 1424018"/>
                <a:gd name="connsiteX12" fmla="*/ 48541 w 1299765"/>
                <a:gd name="connsiteY12" fmla="*/ 201087 h 1424018"/>
                <a:gd name="connsiteX13" fmla="*/ 65210 w 1299765"/>
                <a:gd name="connsiteY13" fmla="*/ 253474 h 1424018"/>
                <a:gd name="connsiteX14" fmla="*/ 91403 w 1299765"/>
                <a:gd name="connsiteY14" fmla="*/ 324912 h 1424018"/>
                <a:gd name="connsiteX15" fmla="*/ 127122 w 1299765"/>
                <a:gd name="connsiteY15" fmla="*/ 405874 h 1424018"/>
                <a:gd name="connsiteX16" fmla="*/ 174747 w 1299765"/>
                <a:gd name="connsiteY16" fmla="*/ 517793 h 1424018"/>
                <a:gd name="connsiteX17" fmla="*/ 210466 w 1299765"/>
                <a:gd name="connsiteY17" fmla="*/ 598755 h 1424018"/>
                <a:gd name="connsiteX18" fmla="*/ 239041 w 1299765"/>
                <a:gd name="connsiteY18" fmla="*/ 636855 h 1424018"/>
                <a:gd name="connsiteX19" fmla="*/ 272378 w 1299765"/>
                <a:gd name="connsiteY19" fmla="*/ 703530 h 1424018"/>
                <a:gd name="connsiteX20" fmla="*/ 300953 w 1299765"/>
                <a:gd name="connsiteY20" fmla="*/ 753537 h 1424018"/>
                <a:gd name="connsiteX21" fmla="*/ 331910 w 1299765"/>
                <a:gd name="connsiteY21" fmla="*/ 805924 h 1424018"/>
                <a:gd name="connsiteX22" fmla="*/ 367628 w 1299765"/>
                <a:gd name="connsiteY22" fmla="*/ 855930 h 1424018"/>
                <a:gd name="connsiteX23" fmla="*/ 403347 w 1299765"/>
                <a:gd name="connsiteY23" fmla="*/ 905937 h 1424018"/>
                <a:gd name="connsiteX24" fmla="*/ 434303 w 1299765"/>
                <a:gd name="connsiteY24" fmla="*/ 963087 h 1424018"/>
                <a:gd name="connsiteX25" fmla="*/ 481928 w 1299765"/>
                <a:gd name="connsiteY25" fmla="*/ 1020237 h 1424018"/>
                <a:gd name="connsiteX26" fmla="*/ 520028 w 1299765"/>
                <a:gd name="connsiteY26" fmla="*/ 1060718 h 1424018"/>
                <a:gd name="connsiteX27" fmla="*/ 562891 w 1299765"/>
                <a:gd name="connsiteY27" fmla="*/ 1096437 h 1424018"/>
                <a:gd name="connsiteX28" fmla="*/ 612897 w 1299765"/>
                <a:gd name="connsiteY28" fmla="*/ 1146443 h 1424018"/>
                <a:gd name="connsiteX29" fmla="*/ 677191 w 1299765"/>
                <a:gd name="connsiteY29" fmla="*/ 1182162 h 1424018"/>
                <a:gd name="connsiteX30" fmla="*/ 731960 w 1299765"/>
                <a:gd name="connsiteY30" fmla="*/ 1196449 h 1424018"/>
                <a:gd name="connsiteX31" fmla="*/ 791491 w 1299765"/>
                <a:gd name="connsiteY31" fmla="*/ 1198830 h 1424018"/>
                <a:gd name="connsiteX32" fmla="*/ 839116 w 1299765"/>
                <a:gd name="connsiteY32" fmla="*/ 1198830 h 1424018"/>
                <a:gd name="connsiteX33" fmla="*/ 886741 w 1299765"/>
                <a:gd name="connsiteY33" fmla="*/ 1191687 h 1424018"/>
                <a:gd name="connsiteX34" fmla="*/ 939128 w 1299765"/>
                <a:gd name="connsiteY34" fmla="*/ 1172637 h 1424018"/>
                <a:gd name="connsiteX35" fmla="*/ 1001041 w 1299765"/>
                <a:gd name="connsiteY35" fmla="*/ 1146443 h 1424018"/>
                <a:gd name="connsiteX36" fmla="*/ 1027235 w 1299765"/>
                <a:gd name="connsiteY36" fmla="*/ 1117868 h 1424018"/>
                <a:gd name="connsiteX37" fmla="*/ 1077241 w 1299765"/>
                <a:gd name="connsiteY37" fmla="*/ 1075005 h 1424018"/>
                <a:gd name="connsiteX38" fmla="*/ 1101053 w 1299765"/>
                <a:gd name="connsiteY38" fmla="*/ 1053574 h 1424018"/>
                <a:gd name="connsiteX39" fmla="*/ 1134391 w 1299765"/>
                <a:gd name="connsiteY39" fmla="*/ 1024999 h 1424018"/>
                <a:gd name="connsiteX40" fmla="*/ 1143916 w 1299765"/>
                <a:gd name="connsiteY40" fmla="*/ 1022618 h 1424018"/>
                <a:gd name="connsiteX41" fmla="*/ 1293935 w 1299765"/>
                <a:gd name="connsiteY41" fmla="*/ 1024999 h 1424018"/>
                <a:gd name="connsiteX42" fmla="*/ 1270123 w 1299765"/>
                <a:gd name="connsiteY42" fmla="*/ 1024999 h 1424018"/>
                <a:gd name="connsiteX43" fmla="*/ 1279648 w 1299765"/>
                <a:gd name="connsiteY43" fmla="*/ 1255980 h 1424018"/>
                <a:gd name="connsiteX44" fmla="*/ 1279649 w 1299765"/>
                <a:gd name="connsiteY44" fmla="*/ 1355991 h 1424018"/>
                <a:gd name="connsiteX45" fmla="*/ 1260598 w 1299765"/>
                <a:gd name="connsiteY45" fmla="*/ 1403617 h 1424018"/>
                <a:gd name="connsiteX46" fmla="*/ 1215355 w 1299765"/>
                <a:gd name="connsiteY46" fmla="*/ 1422666 h 1424018"/>
                <a:gd name="connsiteX47" fmla="*/ 1151060 w 1299765"/>
                <a:gd name="connsiteY47" fmla="*/ 1422666 h 1424018"/>
                <a:gd name="connsiteX48" fmla="*/ 1153442 w 1299765"/>
                <a:gd name="connsiteY48" fmla="*/ 1420284 h 1424018"/>
                <a:gd name="connsiteX0" fmla="*/ 124741 w 1299765"/>
                <a:gd name="connsiteY0" fmla="*/ 127268 h 1434586"/>
                <a:gd name="connsiteX1" fmla="*/ 84260 w 1299765"/>
                <a:gd name="connsiteY1" fmla="*/ 62974 h 1434586"/>
                <a:gd name="connsiteX2" fmla="*/ 69972 w 1299765"/>
                <a:gd name="connsiteY2" fmla="*/ 29637 h 1434586"/>
                <a:gd name="connsiteX3" fmla="*/ 58066 w 1299765"/>
                <a:gd name="connsiteY3" fmla="*/ 22493 h 1434586"/>
                <a:gd name="connsiteX4" fmla="*/ 48541 w 1299765"/>
                <a:gd name="connsiteY4" fmla="*/ 3443 h 1434586"/>
                <a:gd name="connsiteX5" fmla="*/ 27110 w 1299765"/>
                <a:gd name="connsiteY5" fmla="*/ 1062 h 1434586"/>
                <a:gd name="connsiteX6" fmla="*/ 10441 w 1299765"/>
                <a:gd name="connsiteY6" fmla="*/ 15349 h 1434586"/>
                <a:gd name="connsiteX7" fmla="*/ 916 w 1299765"/>
                <a:gd name="connsiteY7" fmla="*/ 32018 h 1434586"/>
                <a:gd name="connsiteX8" fmla="*/ 916 w 1299765"/>
                <a:gd name="connsiteY8" fmla="*/ 58212 h 1434586"/>
                <a:gd name="connsiteX9" fmla="*/ 5678 w 1299765"/>
                <a:gd name="connsiteY9" fmla="*/ 77262 h 1434586"/>
                <a:gd name="connsiteX10" fmla="*/ 19966 w 1299765"/>
                <a:gd name="connsiteY10" fmla="*/ 117743 h 1434586"/>
                <a:gd name="connsiteX11" fmla="*/ 29491 w 1299765"/>
                <a:gd name="connsiteY11" fmla="*/ 155843 h 1434586"/>
                <a:gd name="connsiteX12" fmla="*/ 48541 w 1299765"/>
                <a:gd name="connsiteY12" fmla="*/ 201087 h 1434586"/>
                <a:gd name="connsiteX13" fmla="*/ 65210 w 1299765"/>
                <a:gd name="connsiteY13" fmla="*/ 253474 h 1434586"/>
                <a:gd name="connsiteX14" fmla="*/ 91403 w 1299765"/>
                <a:gd name="connsiteY14" fmla="*/ 324912 h 1434586"/>
                <a:gd name="connsiteX15" fmla="*/ 127122 w 1299765"/>
                <a:gd name="connsiteY15" fmla="*/ 405874 h 1434586"/>
                <a:gd name="connsiteX16" fmla="*/ 174747 w 1299765"/>
                <a:gd name="connsiteY16" fmla="*/ 517793 h 1434586"/>
                <a:gd name="connsiteX17" fmla="*/ 210466 w 1299765"/>
                <a:gd name="connsiteY17" fmla="*/ 598755 h 1434586"/>
                <a:gd name="connsiteX18" fmla="*/ 239041 w 1299765"/>
                <a:gd name="connsiteY18" fmla="*/ 636855 h 1434586"/>
                <a:gd name="connsiteX19" fmla="*/ 272378 w 1299765"/>
                <a:gd name="connsiteY19" fmla="*/ 703530 h 1434586"/>
                <a:gd name="connsiteX20" fmla="*/ 300953 w 1299765"/>
                <a:gd name="connsiteY20" fmla="*/ 753537 h 1434586"/>
                <a:gd name="connsiteX21" fmla="*/ 331910 w 1299765"/>
                <a:gd name="connsiteY21" fmla="*/ 805924 h 1434586"/>
                <a:gd name="connsiteX22" fmla="*/ 367628 w 1299765"/>
                <a:gd name="connsiteY22" fmla="*/ 855930 h 1434586"/>
                <a:gd name="connsiteX23" fmla="*/ 403347 w 1299765"/>
                <a:gd name="connsiteY23" fmla="*/ 905937 h 1434586"/>
                <a:gd name="connsiteX24" fmla="*/ 434303 w 1299765"/>
                <a:gd name="connsiteY24" fmla="*/ 963087 h 1434586"/>
                <a:gd name="connsiteX25" fmla="*/ 481928 w 1299765"/>
                <a:gd name="connsiteY25" fmla="*/ 1020237 h 1434586"/>
                <a:gd name="connsiteX26" fmla="*/ 520028 w 1299765"/>
                <a:gd name="connsiteY26" fmla="*/ 1060718 h 1434586"/>
                <a:gd name="connsiteX27" fmla="*/ 562891 w 1299765"/>
                <a:gd name="connsiteY27" fmla="*/ 1096437 h 1434586"/>
                <a:gd name="connsiteX28" fmla="*/ 612897 w 1299765"/>
                <a:gd name="connsiteY28" fmla="*/ 1146443 h 1434586"/>
                <a:gd name="connsiteX29" fmla="*/ 677191 w 1299765"/>
                <a:gd name="connsiteY29" fmla="*/ 1182162 h 1434586"/>
                <a:gd name="connsiteX30" fmla="*/ 731960 w 1299765"/>
                <a:gd name="connsiteY30" fmla="*/ 1196449 h 1434586"/>
                <a:gd name="connsiteX31" fmla="*/ 791491 w 1299765"/>
                <a:gd name="connsiteY31" fmla="*/ 1198830 h 1434586"/>
                <a:gd name="connsiteX32" fmla="*/ 839116 w 1299765"/>
                <a:gd name="connsiteY32" fmla="*/ 1198830 h 1434586"/>
                <a:gd name="connsiteX33" fmla="*/ 886741 w 1299765"/>
                <a:gd name="connsiteY33" fmla="*/ 1191687 h 1434586"/>
                <a:gd name="connsiteX34" fmla="*/ 939128 w 1299765"/>
                <a:gd name="connsiteY34" fmla="*/ 1172637 h 1434586"/>
                <a:gd name="connsiteX35" fmla="*/ 1001041 w 1299765"/>
                <a:gd name="connsiteY35" fmla="*/ 1146443 h 1434586"/>
                <a:gd name="connsiteX36" fmla="*/ 1027235 w 1299765"/>
                <a:gd name="connsiteY36" fmla="*/ 1117868 h 1434586"/>
                <a:gd name="connsiteX37" fmla="*/ 1077241 w 1299765"/>
                <a:gd name="connsiteY37" fmla="*/ 1075005 h 1434586"/>
                <a:gd name="connsiteX38" fmla="*/ 1101053 w 1299765"/>
                <a:gd name="connsiteY38" fmla="*/ 1053574 h 1434586"/>
                <a:gd name="connsiteX39" fmla="*/ 1134391 w 1299765"/>
                <a:gd name="connsiteY39" fmla="*/ 1024999 h 1434586"/>
                <a:gd name="connsiteX40" fmla="*/ 1143916 w 1299765"/>
                <a:gd name="connsiteY40" fmla="*/ 1022618 h 1434586"/>
                <a:gd name="connsiteX41" fmla="*/ 1293935 w 1299765"/>
                <a:gd name="connsiteY41" fmla="*/ 1024999 h 1434586"/>
                <a:gd name="connsiteX42" fmla="*/ 1270123 w 1299765"/>
                <a:gd name="connsiteY42" fmla="*/ 1024999 h 1434586"/>
                <a:gd name="connsiteX43" fmla="*/ 1279648 w 1299765"/>
                <a:gd name="connsiteY43" fmla="*/ 1255980 h 1434586"/>
                <a:gd name="connsiteX44" fmla="*/ 1279649 w 1299765"/>
                <a:gd name="connsiteY44" fmla="*/ 1355991 h 1434586"/>
                <a:gd name="connsiteX45" fmla="*/ 1260598 w 1299765"/>
                <a:gd name="connsiteY45" fmla="*/ 1403617 h 1434586"/>
                <a:gd name="connsiteX46" fmla="*/ 1215355 w 1299765"/>
                <a:gd name="connsiteY46" fmla="*/ 1422666 h 1434586"/>
                <a:gd name="connsiteX47" fmla="*/ 1151060 w 1299765"/>
                <a:gd name="connsiteY47" fmla="*/ 1422666 h 1434586"/>
                <a:gd name="connsiteX48" fmla="*/ 1089149 w 1299765"/>
                <a:gd name="connsiteY48" fmla="*/ 1434572 h 1434586"/>
                <a:gd name="connsiteX0" fmla="*/ 124741 w 1299765"/>
                <a:gd name="connsiteY0" fmla="*/ 127268 h 1441715"/>
                <a:gd name="connsiteX1" fmla="*/ 84260 w 1299765"/>
                <a:gd name="connsiteY1" fmla="*/ 62974 h 1441715"/>
                <a:gd name="connsiteX2" fmla="*/ 69972 w 1299765"/>
                <a:gd name="connsiteY2" fmla="*/ 29637 h 1441715"/>
                <a:gd name="connsiteX3" fmla="*/ 58066 w 1299765"/>
                <a:gd name="connsiteY3" fmla="*/ 22493 h 1441715"/>
                <a:gd name="connsiteX4" fmla="*/ 48541 w 1299765"/>
                <a:gd name="connsiteY4" fmla="*/ 3443 h 1441715"/>
                <a:gd name="connsiteX5" fmla="*/ 27110 w 1299765"/>
                <a:gd name="connsiteY5" fmla="*/ 1062 h 1441715"/>
                <a:gd name="connsiteX6" fmla="*/ 10441 w 1299765"/>
                <a:gd name="connsiteY6" fmla="*/ 15349 h 1441715"/>
                <a:gd name="connsiteX7" fmla="*/ 916 w 1299765"/>
                <a:gd name="connsiteY7" fmla="*/ 32018 h 1441715"/>
                <a:gd name="connsiteX8" fmla="*/ 916 w 1299765"/>
                <a:gd name="connsiteY8" fmla="*/ 58212 h 1441715"/>
                <a:gd name="connsiteX9" fmla="*/ 5678 w 1299765"/>
                <a:gd name="connsiteY9" fmla="*/ 77262 h 1441715"/>
                <a:gd name="connsiteX10" fmla="*/ 19966 w 1299765"/>
                <a:gd name="connsiteY10" fmla="*/ 117743 h 1441715"/>
                <a:gd name="connsiteX11" fmla="*/ 29491 w 1299765"/>
                <a:gd name="connsiteY11" fmla="*/ 155843 h 1441715"/>
                <a:gd name="connsiteX12" fmla="*/ 48541 w 1299765"/>
                <a:gd name="connsiteY12" fmla="*/ 201087 h 1441715"/>
                <a:gd name="connsiteX13" fmla="*/ 65210 w 1299765"/>
                <a:gd name="connsiteY13" fmla="*/ 253474 h 1441715"/>
                <a:gd name="connsiteX14" fmla="*/ 91403 w 1299765"/>
                <a:gd name="connsiteY14" fmla="*/ 324912 h 1441715"/>
                <a:gd name="connsiteX15" fmla="*/ 127122 w 1299765"/>
                <a:gd name="connsiteY15" fmla="*/ 405874 h 1441715"/>
                <a:gd name="connsiteX16" fmla="*/ 174747 w 1299765"/>
                <a:gd name="connsiteY16" fmla="*/ 517793 h 1441715"/>
                <a:gd name="connsiteX17" fmla="*/ 210466 w 1299765"/>
                <a:gd name="connsiteY17" fmla="*/ 598755 h 1441715"/>
                <a:gd name="connsiteX18" fmla="*/ 239041 w 1299765"/>
                <a:gd name="connsiteY18" fmla="*/ 636855 h 1441715"/>
                <a:gd name="connsiteX19" fmla="*/ 272378 w 1299765"/>
                <a:gd name="connsiteY19" fmla="*/ 703530 h 1441715"/>
                <a:gd name="connsiteX20" fmla="*/ 300953 w 1299765"/>
                <a:gd name="connsiteY20" fmla="*/ 753537 h 1441715"/>
                <a:gd name="connsiteX21" fmla="*/ 331910 w 1299765"/>
                <a:gd name="connsiteY21" fmla="*/ 805924 h 1441715"/>
                <a:gd name="connsiteX22" fmla="*/ 367628 w 1299765"/>
                <a:gd name="connsiteY22" fmla="*/ 855930 h 1441715"/>
                <a:gd name="connsiteX23" fmla="*/ 403347 w 1299765"/>
                <a:gd name="connsiteY23" fmla="*/ 905937 h 1441715"/>
                <a:gd name="connsiteX24" fmla="*/ 434303 w 1299765"/>
                <a:gd name="connsiteY24" fmla="*/ 963087 h 1441715"/>
                <a:gd name="connsiteX25" fmla="*/ 481928 w 1299765"/>
                <a:gd name="connsiteY25" fmla="*/ 1020237 h 1441715"/>
                <a:gd name="connsiteX26" fmla="*/ 520028 w 1299765"/>
                <a:gd name="connsiteY26" fmla="*/ 1060718 h 1441715"/>
                <a:gd name="connsiteX27" fmla="*/ 562891 w 1299765"/>
                <a:gd name="connsiteY27" fmla="*/ 1096437 h 1441715"/>
                <a:gd name="connsiteX28" fmla="*/ 612897 w 1299765"/>
                <a:gd name="connsiteY28" fmla="*/ 1146443 h 1441715"/>
                <a:gd name="connsiteX29" fmla="*/ 677191 w 1299765"/>
                <a:gd name="connsiteY29" fmla="*/ 1182162 h 1441715"/>
                <a:gd name="connsiteX30" fmla="*/ 731960 w 1299765"/>
                <a:gd name="connsiteY30" fmla="*/ 1196449 h 1441715"/>
                <a:gd name="connsiteX31" fmla="*/ 791491 w 1299765"/>
                <a:gd name="connsiteY31" fmla="*/ 1198830 h 1441715"/>
                <a:gd name="connsiteX32" fmla="*/ 839116 w 1299765"/>
                <a:gd name="connsiteY32" fmla="*/ 1198830 h 1441715"/>
                <a:gd name="connsiteX33" fmla="*/ 886741 w 1299765"/>
                <a:gd name="connsiteY33" fmla="*/ 1191687 h 1441715"/>
                <a:gd name="connsiteX34" fmla="*/ 939128 w 1299765"/>
                <a:gd name="connsiteY34" fmla="*/ 1172637 h 1441715"/>
                <a:gd name="connsiteX35" fmla="*/ 1001041 w 1299765"/>
                <a:gd name="connsiteY35" fmla="*/ 1146443 h 1441715"/>
                <a:gd name="connsiteX36" fmla="*/ 1027235 w 1299765"/>
                <a:gd name="connsiteY36" fmla="*/ 1117868 h 1441715"/>
                <a:gd name="connsiteX37" fmla="*/ 1077241 w 1299765"/>
                <a:gd name="connsiteY37" fmla="*/ 1075005 h 1441715"/>
                <a:gd name="connsiteX38" fmla="*/ 1101053 w 1299765"/>
                <a:gd name="connsiteY38" fmla="*/ 1053574 h 1441715"/>
                <a:gd name="connsiteX39" fmla="*/ 1134391 w 1299765"/>
                <a:gd name="connsiteY39" fmla="*/ 1024999 h 1441715"/>
                <a:gd name="connsiteX40" fmla="*/ 1143916 w 1299765"/>
                <a:gd name="connsiteY40" fmla="*/ 1022618 h 1441715"/>
                <a:gd name="connsiteX41" fmla="*/ 1293935 w 1299765"/>
                <a:gd name="connsiteY41" fmla="*/ 1024999 h 1441715"/>
                <a:gd name="connsiteX42" fmla="*/ 1270123 w 1299765"/>
                <a:gd name="connsiteY42" fmla="*/ 1024999 h 1441715"/>
                <a:gd name="connsiteX43" fmla="*/ 1279648 w 1299765"/>
                <a:gd name="connsiteY43" fmla="*/ 1255980 h 1441715"/>
                <a:gd name="connsiteX44" fmla="*/ 1279649 w 1299765"/>
                <a:gd name="connsiteY44" fmla="*/ 1355991 h 1441715"/>
                <a:gd name="connsiteX45" fmla="*/ 1260598 w 1299765"/>
                <a:gd name="connsiteY45" fmla="*/ 1403617 h 1441715"/>
                <a:gd name="connsiteX46" fmla="*/ 1215355 w 1299765"/>
                <a:gd name="connsiteY46" fmla="*/ 1422666 h 1441715"/>
                <a:gd name="connsiteX47" fmla="*/ 1151060 w 1299765"/>
                <a:gd name="connsiteY47" fmla="*/ 1422666 h 1441715"/>
                <a:gd name="connsiteX48" fmla="*/ 1089149 w 1299765"/>
                <a:gd name="connsiteY48" fmla="*/ 1434572 h 1441715"/>
                <a:gd name="connsiteX49" fmla="*/ 1093911 w 1299765"/>
                <a:gd name="connsiteY49" fmla="*/ 1441715 h 1441715"/>
                <a:gd name="connsiteX0" fmla="*/ 124741 w 1299765"/>
                <a:gd name="connsiteY0" fmla="*/ 127268 h 1470290"/>
                <a:gd name="connsiteX1" fmla="*/ 84260 w 1299765"/>
                <a:gd name="connsiteY1" fmla="*/ 62974 h 1470290"/>
                <a:gd name="connsiteX2" fmla="*/ 69972 w 1299765"/>
                <a:gd name="connsiteY2" fmla="*/ 29637 h 1470290"/>
                <a:gd name="connsiteX3" fmla="*/ 58066 w 1299765"/>
                <a:gd name="connsiteY3" fmla="*/ 22493 h 1470290"/>
                <a:gd name="connsiteX4" fmla="*/ 48541 w 1299765"/>
                <a:gd name="connsiteY4" fmla="*/ 3443 h 1470290"/>
                <a:gd name="connsiteX5" fmla="*/ 27110 w 1299765"/>
                <a:gd name="connsiteY5" fmla="*/ 1062 h 1470290"/>
                <a:gd name="connsiteX6" fmla="*/ 10441 w 1299765"/>
                <a:gd name="connsiteY6" fmla="*/ 15349 h 1470290"/>
                <a:gd name="connsiteX7" fmla="*/ 916 w 1299765"/>
                <a:gd name="connsiteY7" fmla="*/ 32018 h 1470290"/>
                <a:gd name="connsiteX8" fmla="*/ 916 w 1299765"/>
                <a:gd name="connsiteY8" fmla="*/ 58212 h 1470290"/>
                <a:gd name="connsiteX9" fmla="*/ 5678 w 1299765"/>
                <a:gd name="connsiteY9" fmla="*/ 77262 h 1470290"/>
                <a:gd name="connsiteX10" fmla="*/ 19966 w 1299765"/>
                <a:gd name="connsiteY10" fmla="*/ 117743 h 1470290"/>
                <a:gd name="connsiteX11" fmla="*/ 29491 w 1299765"/>
                <a:gd name="connsiteY11" fmla="*/ 155843 h 1470290"/>
                <a:gd name="connsiteX12" fmla="*/ 48541 w 1299765"/>
                <a:gd name="connsiteY12" fmla="*/ 201087 h 1470290"/>
                <a:gd name="connsiteX13" fmla="*/ 65210 w 1299765"/>
                <a:gd name="connsiteY13" fmla="*/ 253474 h 1470290"/>
                <a:gd name="connsiteX14" fmla="*/ 91403 w 1299765"/>
                <a:gd name="connsiteY14" fmla="*/ 324912 h 1470290"/>
                <a:gd name="connsiteX15" fmla="*/ 127122 w 1299765"/>
                <a:gd name="connsiteY15" fmla="*/ 405874 h 1470290"/>
                <a:gd name="connsiteX16" fmla="*/ 174747 w 1299765"/>
                <a:gd name="connsiteY16" fmla="*/ 517793 h 1470290"/>
                <a:gd name="connsiteX17" fmla="*/ 210466 w 1299765"/>
                <a:gd name="connsiteY17" fmla="*/ 598755 h 1470290"/>
                <a:gd name="connsiteX18" fmla="*/ 239041 w 1299765"/>
                <a:gd name="connsiteY18" fmla="*/ 636855 h 1470290"/>
                <a:gd name="connsiteX19" fmla="*/ 272378 w 1299765"/>
                <a:gd name="connsiteY19" fmla="*/ 703530 h 1470290"/>
                <a:gd name="connsiteX20" fmla="*/ 300953 w 1299765"/>
                <a:gd name="connsiteY20" fmla="*/ 753537 h 1470290"/>
                <a:gd name="connsiteX21" fmla="*/ 331910 w 1299765"/>
                <a:gd name="connsiteY21" fmla="*/ 805924 h 1470290"/>
                <a:gd name="connsiteX22" fmla="*/ 367628 w 1299765"/>
                <a:gd name="connsiteY22" fmla="*/ 855930 h 1470290"/>
                <a:gd name="connsiteX23" fmla="*/ 403347 w 1299765"/>
                <a:gd name="connsiteY23" fmla="*/ 905937 h 1470290"/>
                <a:gd name="connsiteX24" fmla="*/ 434303 w 1299765"/>
                <a:gd name="connsiteY24" fmla="*/ 963087 h 1470290"/>
                <a:gd name="connsiteX25" fmla="*/ 481928 w 1299765"/>
                <a:gd name="connsiteY25" fmla="*/ 1020237 h 1470290"/>
                <a:gd name="connsiteX26" fmla="*/ 520028 w 1299765"/>
                <a:gd name="connsiteY26" fmla="*/ 1060718 h 1470290"/>
                <a:gd name="connsiteX27" fmla="*/ 562891 w 1299765"/>
                <a:gd name="connsiteY27" fmla="*/ 1096437 h 1470290"/>
                <a:gd name="connsiteX28" fmla="*/ 612897 w 1299765"/>
                <a:gd name="connsiteY28" fmla="*/ 1146443 h 1470290"/>
                <a:gd name="connsiteX29" fmla="*/ 677191 w 1299765"/>
                <a:gd name="connsiteY29" fmla="*/ 1182162 h 1470290"/>
                <a:gd name="connsiteX30" fmla="*/ 731960 w 1299765"/>
                <a:gd name="connsiteY30" fmla="*/ 1196449 h 1470290"/>
                <a:gd name="connsiteX31" fmla="*/ 791491 w 1299765"/>
                <a:gd name="connsiteY31" fmla="*/ 1198830 h 1470290"/>
                <a:gd name="connsiteX32" fmla="*/ 839116 w 1299765"/>
                <a:gd name="connsiteY32" fmla="*/ 1198830 h 1470290"/>
                <a:gd name="connsiteX33" fmla="*/ 886741 w 1299765"/>
                <a:gd name="connsiteY33" fmla="*/ 1191687 h 1470290"/>
                <a:gd name="connsiteX34" fmla="*/ 939128 w 1299765"/>
                <a:gd name="connsiteY34" fmla="*/ 1172637 h 1470290"/>
                <a:gd name="connsiteX35" fmla="*/ 1001041 w 1299765"/>
                <a:gd name="connsiteY35" fmla="*/ 1146443 h 1470290"/>
                <a:gd name="connsiteX36" fmla="*/ 1027235 w 1299765"/>
                <a:gd name="connsiteY36" fmla="*/ 1117868 h 1470290"/>
                <a:gd name="connsiteX37" fmla="*/ 1077241 w 1299765"/>
                <a:gd name="connsiteY37" fmla="*/ 1075005 h 1470290"/>
                <a:gd name="connsiteX38" fmla="*/ 1101053 w 1299765"/>
                <a:gd name="connsiteY38" fmla="*/ 1053574 h 1470290"/>
                <a:gd name="connsiteX39" fmla="*/ 1134391 w 1299765"/>
                <a:gd name="connsiteY39" fmla="*/ 1024999 h 1470290"/>
                <a:gd name="connsiteX40" fmla="*/ 1143916 w 1299765"/>
                <a:gd name="connsiteY40" fmla="*/ 1022618 h 1470290"/>
                <a:gd name="connsiteX41" fmla="*/ 1293935 w 1299765"/>
                <a:gd name="connsiteY41" fmla="*/ 1024999 h 1470290"/>
                <a:gd name="connsiteX42" fmla="*/ 1270123 w 1299765"/>
                <a:gd name="connsiteY42" fmla="*/ 1024999 h 1470290"/>
                <a:gd name="connsiteX43" fmla="*/ 1279648 w 1299765"/>
                <a:gd name="connsiteY43" fmla="*/ 1255980 h 1470290"/>
                <a:gd name="connsiteX44" fmla="*/ 1279649 w 1299765"/>
                <a:gd name="connsiteY44" fmla="*/ 1355991 h 1470290"/>
                <a:gd name="connsiteX45" fmla="*/ 1260598 w 1299765"/>
                <a:gd name="connsiteY45" fmla="*/ 1403617 h 1470290"/>
                <a:gd name="connsiteX46" fmla="*/ 1215355 w 1299765"/>
                <a:gd name="connsiteY46" fmla="*/ 1422666 h 1470290"/>
                <a:gd name="connsiteX47" fmla="*/ 1151060 w 1299765"/>
                <a:gd name="connsiteY47" fmla="*/ 1422666 h 1470290"/>
                <a:gd name="connsiteX48" fmla="*/ 1089149 w 1299765"/>
                <a:gd name="connsiteY48" fmla="*/ 1434572 h 1470290"/>
                <a:gd name="connsiteX49" fmla="*/ 1148679 w 1299765"/>
                <a:gd name="connsiteY49" fmla="*/ 1470290 h 1470290"/>
                <a:gd name="connsiteX0" fmla="*/ 124741 w 1299765"/>
                <a:gd name="connsiteY0" fmla="*/ 127268 h 1473736"/>
                <a:gd name="connsiteX1" fmla="*/ 84260 w 1299765"/>
                <a:gd name="connsiteY1" fmla="*/ 62974 h 1473736"/>
                <a:gd name="connsiteX2" fmla="*/ 69972 w 1299765"/>
                <a:gd name="connsiteY2" fmla="*/ 29637 h 1473736"/>
                <a:gd name="connsiteX3" fmla="*/ 58066 w 1299765"/>
                <a:gd name="connsiteY3" fmla="*/ 22493 h 1473736"/>
                <a:gd name="connsiteX4" fmla="*/ 48541 w 1299765"/>
                <a:gd name="connsiteY4" fmla="*/ 3443 h 1473736"/>
                <a:gd name="connsiteX5" fmla="*/ 27110 w 1299765"/>
                <a:gd name="connsiteY5" fmla="*/ 1062 h 1473736"/>
                <a:gd name="connsiteX6" fmla="*/ 10441 w 1299765"/>
                <a:gd name="connsiteY6" fmla="*/ 15349 h 1473736"/>
                <a:gd name="connsiteX7" fmla="*/ 916 w 1299765"/>
                <a:gd name="connsiteY7" fmla="*/ 32018 h 1473736"/>
                <a:gd name="connsiteX8" fmla="*/ 916 w 1299765"/>
                <a:gd name="connsiteY8" fmla="*/ 58212 h 1473736"/>
                <a:gd name="connsiteX9" fmla="*/ 5678 w 1299765"/>
                <a:gd name="connsiteY9" fmla="*/ 77262 h 1473736"/>
                <a:gd name="connsiteX10" fmla="*/ 19966 w 1299765"/>
                <a:gd name="connsiteY10" fmla="*/ 117743 h 1473736"/>
                <a:gd name="connsiteX11" fmla="*/ 29491 w 1299765"/>
                <a:gd name="connsiteY11" fmla="*/ 155843 h 1473736"/>
                <a:gd name="connsiteX12" fmla="*/ 48541 w 1299765"/>
                <a:gd name="connsiteY12" fmla="*/ 201087 h 1473736"/>
                <a:gd name="connsiteX13" fmla="*/ 65210 w 1299765"/>
                <a:gd name="connsiteY13" fmla="*/ 253474 h 1473736"/>
                <a:gd name="connsiteX14" fmla="*/ 91403 w 1299765"/>
                <a:gd name="connsiteY14" fmla="*/ 324912 h 1473736"/>
                <a:gd name="connsiteX15" fmla="*/ 127122 w 1299765"/>
                <a:gd name="connsiteY15" fmla="*/ 405874 h 1473736"/>
                <a:gd name="connsiteX16" fmla="*/ 174747 w 1299765"/>
                <a:gd name="connsiteY16" fmla="*/ 517793 h 1473736"/>
                <a:gd name="connsiteX17" fmla="*/ 210466 w 1299765"/>
                <a:gd name="connsiteY17" fmla="*/ 598755 h 1473736"/>
                <a:gd name="connsiteX18" fmla="*/ 239041 w 1299765"/>
                <a:gd name="connsiteY18" fmla="*/ 636855 h 1473736"/>
                <a:gd name="connsiteX19" fmla="*/ 272378 w 1299765"/>
                <a:gd name="connsiteY19" fmla="*/ 703530 h 1473736"/>
                <a:gd name="connsiteX20" fmla="*/ 300953 w 1299765"/>
                <a:gd name="connsiteY20" fmla="*/ 753537 h 1473736"/>
                <a:gd name="connsiteX21" fmla="*/ 331910 w 1299765"/>
                <a:gd name="connsiteY21" fmla="*/ 805924 h 1473736"/>
                <a:gd name="connsiteX22" fmla="*/ 367628 w 1299765"/>
                <a:gd name="connsiteY22" fmla="*/ 855930 h 1473736"/>
                <a:gd name="connsiteX23" fmla="*/ 403347 w 1299765"/>
                <a:gd name="connsiteY23" fmla="*/ 905937 h 1473736"/>
                <a:gd name="connsiteX24" fmla="*/ 434303 w 1299765"/>
                <a:gd name="connsiteY24" fmla="*/ 963087 h 1473736"/>
                <a:gd name="connsiteX25" fmla="*/ 481928 w 1299765"/>
                <a:gd name="connsiteY25" fmla="*/ 1020237 h 1473736"/>
                <a:gd name="connsiteX26" fmla="*/ 520028 w 1299765"/>
                <a:gd name="connsiteY26" fmla="*/ 1060718 h 1473736"/>
                <a:gd name="connsiteX27" fmla="*/ 562891 w 1299765"/>
                <a:gd name="connsiteY27" fmla="*/ 1096437 h 1473736"/>
                <a:gd name="connsiteX28" fmla="*/ 612897 w 1299765"/>
                <a:gd name="connsiteY28" fmla="*/ 1146443 h 1473736"/>
                <a:gd name="connsiteX29" fmla="*/ 677191 w 1299765"/>
                <a:gd name="connsiteY29" fmla="*/ 1182162 h 1473736"/>
                <a:gd name="connsiteX30" fmla="*/ 731960 w 1299765"/>
                <a:gd name="connsiteY30" fmla="*/ 1196449 h 1473736"/>
                <a:gd name="connsiteX31" fmla="*/ 791491 w 1299765"/>
                <a:gd name="connsiteY31" fmla="*/ 1198830 h 1473736"/>
                <a:gd name="connsiteX32" fmla="*/ 839116 w 1299765"/>
                <a:gd name="connsiteY32" fmla="*/ 1198830 h 1473736"/>
                <a:gd name="connsiteX33" fmla="*/ 886741 w 1299765"/>
                <a:gd name="connsiteY33" fmla="*/ 1191687 h 1473736"/>
                <a:gd name="connsiteX34" fmla="*/ 939128 w 1299765"/>
                <a:gd name="connsiteY34" fmla="*/ 1172637 h 1473736"/>
                <a:gd name="connsiteX35" fmla="*/ 1001041 w 1299765"/>
                <a:gd name="connsiteY35" fmla="*/ 1146443 h 1473736"/>
                <a:gd name="connsiteX36" fmla="*/ 1027235 w 1299765"/>
                <a:gd name="connsiteY36" fmla="*/ 1117868 h 1473736"/>
                <a:gd name="connsiteX37" fmla="*/ 1077241 w 1299765"/>
                <a:gd name="connsiteY37" fmla="*/ 1075005 h 1473736"/>
                <a:gd name="connsiteX38" fmla="*/ 1101053 w 1299765"/>
                <a:gd name="connsiteY38" fmla="*/ 1053574 h 1473736"/>
                <a:gd name="connsiteX39" fmla="*/ 1134391 w 1299765"/>
                <a:gd name="connsiteY39" fmla="*/ 1024999 h 1473736"/>
                <a:gd name="connsiteX40" fmla="*/ 1143916 w 1299765"/>
                <a:gd name="connsiteY40" fmla="*/ 1022618 h 1473736"/>
                <a:gd name="connsiteX41" fmla="*/ 1293935 w 1299765"/>
                <a:gd name="connsiteY41" fmla="*/ 1024999 h 1473736"/>
                <a:gd name="connsiteX42" fmla="*/ 1270123 w 1299765"/>
                <a:gd name="connsiteY42" fmla="*/ 1024999 h 1473736"/>
                <a:gd name="connsiteX43" fmla="*/ 1279648 w 1299765"/>
                <a:gd name="connsiteY43" fmla="*/ 1255980 h 1473736"/>
                <a:gd name="connsiteX44" fmla="*/ 1279649 w 1299765"/>
                <a:gd name="connsiteY44" fmla="*/ 1355991 h 1473736"/>
                <a:gd name="connsiteX45" fmla="*/ 1260598 w 1299765"/>
                <a:gd name="connsiteY45" fmla="*/ 1403617 h 1473736"/>
                <a:gd name="connsiteX46" fmla="*/ 1215355 w 1299765"/>
                <a:gd name="connsiteY46" fmla="*/ 1422666 h 1473736"/>
                <a:gd name="connsiteX47" fmla="*/ 1151060 w 1299765"/>
                <a:gd name="connsiteY47" fmla="*/ 1422666 h 1473736"/>
                <a:gd name="connsiteX48" fmla="*/ 1089149 w 1299765"/>
                <a:gd name="connsiteY48" fmla="*/ 1434572 h 1473736"/>
                <a:gd name="connsiteX49" fmla="*/ 1148679 w 1299765"/>
                <a:gd name="connsiteY49" fmla="*/ 1470290 h 1473736"/>
                <a:gd name="connsiteX50" fmla="*/ 1148679 w 1299765"/>
                <a:gd name="connsiteY50" fmla="*/ 1472670 h 1473736"/>
                <a:gd name="connsiteX0" fmla="*/ 124741 w 1299765"/>
                <a:gd name="connsiteY0" fmla="*/ 127268 h 1473004"/>
                <a:gd name="connsiteX1" fmla="*/ 84260 w 1299765"/>
                <a:gd name="connsiteY1" fmla="*/ 62974 h 1473004"/>
                <a:gd name="connsiteX2" fmla="*/ 69972 w 1299765"/>
                <a:gd name="connsiteY2" fmla="*/ 29637 h 1473004"/>
                <a:gd name="connsiteX3" fmla="*/ 58066 w 1299765"/>
                <a:gd name="connsiteY3" fmla="*/ 22493 h 1473004"/>
                <a:gd name="connsiteX4" fmla="*/ 48541 w 1299765"/>
                <a:gd name="connsiteY4" fmla="*/ 3443 h 1473004"/>
                <a:gd name="connsiteX5" fmla="*/ 27110 w 1299765"/>
                <a:gd name="connsiteY5" fmla="*/ 1062 h 1473004"/>
                <a:gd name="connsiteX6" fmla="*/ 10441 w 1299765"/>
                <a:gd name="connsiteY6" fmla="*/ 15349 h 1473004"/>
                <a:gd name="connsiteX7" fmla="*/ 916 w 1299765"/>
                <a:gd name="connsiteY7" fmla="*/ 32018 h 1473004"/>
                <a:gd name="connsiteX8" fmla="*/ 916 w 1299765"/>
                <a:gd name="connsiteY8" fmla="*/ 58212 h 1473004"/>
                <a:gd name="connsiteX9" fmla="*/ 5678 w 1299765"/>
                <a:gd name="connsiteY9" fmla="*/ 77262 h 1473004"/>
                <a:gd name="connsiteX10" fmla="*/ 19966 w 1299765"/>
                <a:gd name="connsiteY10" fmla="*/ 117743 h 1473004"/>
                <a:gd name="connsiteX11" fmla="*/ 29491 w 1299765"/>
                <a:gd name="connsiteY11" fmla="*/ 155843 h 1473004"/>
                <a:gd name="connsiteX12" fmla="*/ 48541 w 1299765"/>
                <a:gd name="connsiteY12" fmla="*/ 201087 h 1473004"/>
                <a:gd name="connsiteX13" fmla="*/ 65210 w 1299765"/>
                <a:gd name="connsiteY13" fmla="*/ 253474 h 1473004"/>
                <a:gd name="connsiteX14" fmla="*/ 91403 w 1299765"/>
                <a:gd name="connsiteY14" fmla="*/ 324912 h 1473004"/>
                <a:gd name="connsiteX15" fmla="*/ 127122 w 1299765"/>
                <a:gd name="connsiteY15" fmla="*/ 405874 h 1473004"/>
                <a:gd name="connsiteX16" fmla="*/ 174747 w 1299765"/>
                <a:gd name="connsiteY16" fmla="*/ 517793 h 1473004"/>
                <a:gd name="connsiteX17" fmla="*/ 210466 w 1299765"/>
                <a:gd name="connsiteY17" fmla="*/ 598755 h 1473004"/>
                <a:gd name="connsiteX18" fmla="*/ 239041 w 1299765"/>
                <a:gd name="connsiteY18" fmla="*/ 636855 h 1473004"/>
                <a:gd name="connsiteX19" fmla="*/ 272378 w 1299765"/>
                <a:gd name="connsiteY19" fmla="*/ 703530 h 1473004"/>
                <a:gd name="connsiteX20" fmla="*/ 300953 w 1299765"/>
                <a:gd name="connsiteY20" fmla="*/ 753537 h 1473004"/>
                <a:gd name="connsiteX21" fmla="*/ 331910 w 1299765"/>
                <a:gd name="connsiteY21" fmla="*/ 805924 h 1473004"/>
                <a:gd name="connsiteX22" fmla="*/ 367628 w 1299765"/>
                <a:gd name="connsiteY22" fmla="*/ 855930 h 1473004"/>
                <a:gd name="connsiteX23" fmla="*/ 403347 w 1299765"/>
                <a:gd name="connsiteY23" fmla="*/ 905937 h 1473004"/>
                <a:gd name="connsiteX24" fmla="*/ 434303 w 1299765"/>
                <a:gd name="connsiteY24" fmla="*/ 963087 h 1473004"/>
                <a:gd name="connsiteX25" fmla="*/ 481928 w 1299765"/>
                <a:gd name="connsiteY25" fmla="*/ 1020237 h 1473004"/>
                <a:gd name="connsiteX26" fmla="*/ 520028 w 1299765"/>
                <a:gd name="connsiteY26" fmla="*/ 1060718 h 1473004"/>
                <a:gd name="connsiteX27" fmla="*/ 562891 w 1299765"/>
                <a:gd name="connsiteY27" fmla="*/ 1096437 h 1473004"/>
                <a:gd name="connsiteX28" fmla="*/ 612897 w 1299765"/>
                <a:gd name="connsiteY28" fmla="*/ 1146443 h 1473004"/>
                <a:gd name="connsiteX29" fmla="*/ 677191 w 1299765"/>
                <a:gd name="connsiteY29" fmla="*/ 1182162 h 1473004"/>
                <a:gd name="connsiteX30" fmla="*/ 731960 w 1299765"/>
                <a:gd name="connsiteY30" fmla="*/ 1196449 h 1473004"/>
                <a:gd name="connsiteX31" fmla="*/ 791491 w 1299765"/>
                <a:gd name="connsiteY31" fmla="*/ 1198830 h 1473004"/>
                <a:gd name="connsiteX32" fmla="*/ 839116 w 1299765"/>
                <a:gd name="connsiteY32" fmla="*/ 1198830 h 1473004"/>
                <a:gd name="connsiteX33" fmla="*/ 886741 w 1299765"/>
                <a:gd name="connsiteY33" fmla="*/ 1191687 h 1473004"/>
                <a:gd name="connsiteX34" fmla="*/ 939128 w 1299765"/>
                <a:gd name="connsiteY34" fmla="*/ 1172637 h 1473004"/>
                <a:gd name="connsiteX35" fmla="*/ 1001041 w 1299765"/>
                <a:gd name="connsiteY35" fmla="*/ 1146443 h 1473004"/>
                <a:gd name="connsiteX36" fmla="*/ 1027235 w 1299765"/>
                <a:gd name="connsiteY36" fmla="*/ 1117868 h 1473004"/>
                <a:gd name="connsiteX37" fmla="*/ 1077241 w 1299765"/>
                <a:gd name="connsiteY37" fmla="*/ 1075005 h 1473004"/>
                <a:gd name="connsiteX38" fmla="*/ 1101053 w 1299765"/>
                <a:gd name="connsiteY38" fmla="*/ 1053574 h 1473004"/>
                <a:gd name="connsiteX39" fmla="*/ 1134391 w 1299765"/>
                <a:gd name="connsiteY39" fmla="*/ 1024999 h 1473004"/>
                <a:gd name="connsiteX40" fmla="*/ 1143916 w 1299765"/>
                <a:gd name="connsiteY40" fmla="*/ 1022618 h 1473004"/>
                <a:gd name="connsiteX41" fmla="*/ 1293935 w 1299765"/>
                <a:gd name="connsiteY41" fmla="*/ 1024999 h 1473004"/>
                <a:gd name="connsiteX42" fmla="*/ 1270123 w 1299765"/>
                <a:gd name="connsiteY42" fmla="*/ 1024999 h 1473004"/>
                <a:gd name="connsiteX43" fmla="*/ 1279648 w 1299765"/>
                <a:gd name="connsiteY43" fmla="*/ 1255980 h 1473004"/>
                <a:gd name="connsiteX44" fmla="*/ 1279649 w 1299765"/>
                <a:gd name="connsiteY44" fmla="*/ 1355991 h 1473004"/>
                <a:gd name="connsiteX45" fmla="*/ 1260598 w 1299765"/>
                <a:gd name="connsiteY45" fmla="*/ 1403617 h 1473004"/>
                <a:gd name="connsiteX46" fmla="*/ 1215355 w 1299765"/>
                <a:gd name="connsiteY46" fmla="*/ 1422666 h 1473004"/>
                <a:gd name="connsiteX47" fmla="*/ 1151060 w 1299765"/>
                <a:gd name="connsiteY47" fmla="*/ 1422666 h 1473004"/>
                <a:gd name="connsiteX48" fmla="*/ 1089149 w 1299765"/>
                <a:gd name="connsiteY48" fmla="*/ 1434572 h 1473004"/>
                <a:gd name="connsiteX49" fmla="*/ 1148679 w 1299765"/>
                <a:gd name="connsiteY49" fmla="*/ 1470290 h 1473004"/>
                <a:gd name="connsiteX50" fmla="*/ 1217736 w 1299765"/>
                <a:gd name="connsiteY50" fmla="*/ 1470289 h 1473004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0" fmla="*/ 124741 w 1299765"/>
                <a:gd name="connsiteY0" fmla="*/ 127268 h 1471355"/>
                <a:gd name="connsiteX1" fmla="*/ 84260 w 1299765"/>
                <a:gd name="connsiteY1" fmla="*/ 62974 h 1471355"/>
                <a:gd name="connsiteX2" fmla="*/ 69972 w 1299765"/>
                <a:gd name="connsiteY2" fmla="*/ 29637 h 1471355"/>
                <a:gd name="connsiteX3" fmla="*/ 58066 w 1299765"/>
                <a:gd name="connsiteY3" fmla="*/ 22493 h 1471355"/>
                <a:gd name="connsiteX4" fmla="*/ 48541 w 1299765"/>
                <a:gd name="connsiteY4" fmla="*/ 3443 h 1471355"/>
                <a:gd name="connsiteX5" fmla="*/ 27110 w 1299765"/>
                <a:gd name="connsiteY5" fmla="*/ 1062 h 1471355"/>
                <a:gd name="connsiteX6" fmla="*/ 10441 w 1299765"/>
                <a:gd name="connsiteY6" fmla="*/ 15349 h 1471355"/>
                <a:gd name="connsiteX7" fmla="*/ 916 w 1299765"/>
                <a:gd name="connsiteY7" fmla="*/ 32018 h 1471355"/>
                <a:gd name="connsiteX8" fmla="*/ 916 w 1299765"/>
                <a:gd name="connsiteY8" fmla="*/ 58212 h 1471355"/>
                <a:gd name="connsiteX9" fmla="*/ 5678 w 1299765"/>
                <a:gd name="connsiteY9" fmla="*/ 77262 h 1471355"/>
                <a:gd name="connsiteX10" fmla="*/ 19966 w 1299765"/>
                <a:gd name="connsiteY10" fmla="*/ 117743 h 1471355"/>
                <a:gd name="connsiteX11" fmla="*/ 29491 w 1299765"/>
                <a:gd name="connsiteY11" fmla="*/ 155843 h 1471355"/>
                <a:gd name="connsiteX12" fmla="*/ 48541 w 1299765"/>
                <a:gd name="connsiteY12" fmla="*/ 201087 h 1471355"/>
                <a:gd name="connsiteX13" fmla="*/ 65210 w 1299765"/>
                <a:gd name="connsiteY13" fmla="*/ 253474 h 1471355"/>
                <a:gd name="connsiteX14" fmla="*/ 91403 w 1299765"/>
                <a:gd name="connsiteY14" fmla="*/ 324912 h 1471355"/>
                <a:gd name="connsiteX15" fmla="*/ 127122 w 1299765"/>
                <a:gd name="connsiteY15" fmla="*/ 405874 h 1471355"/>
                <a:gd name="connsiteX16" fmla="*/ 174747 w 1299765"/>
                <a:gd name="connsiteY16" fmla="*/ 517793 h 1471355"/>
                <a:gd name="connsiteX17" fmla="*/ 210466 w 1299765"/>
                <a:gd name="connsiteY17" fmla="*/ 598755 h 1471355"/>
                <a:gd name="connsiteX18" fmla="*/ 239041 w 1299765"/>
                <a:gd name="connsiteY18" fmla="*/ 636855 h 1471355"/>
                <a:gd name="connsiteX19" fmla="*/ 272378 w 1299765"/>
                <a:gd name="connsiteY19" fmla="*/ 703530 h 1471355"/>
                <a:gd name="connsiteX20" fmla="*/ 300953 w 1299765"/>
                <a:gd name="connsiteY20" fmla="*/ 753537 h 1471355"/>
                <a:gd name="connsiteX21" fmla="*/ 331910 w 1299765"/>
                <a:gd name="connsiteY21" fmla="*/ 805924 h 1471355"/>
                <a:gd name="connsiteX22" fmla="*/ 367628 w 1299765"/>
                <a:gd name="connsiteY22" fmla="*/ 855930 h 1471355"/>
                <a:gd name="connsiteX23" fmla="*/ 403347 w 1299765"/>
                <a:gd name="connsiteY23" fmla="*/ 905937 h 1471355"/>
                <a:gd name="connsiteX24" fmla="*/ 434303 w 1299765"/>
                <a:gd name="connsiteY24" fmla="*/ 963087 h 1471355"/>
                <a:gd name="connsiteX25" fmla="*/ 481928 w 1299765"/>
                <a:gd name="connsiteY25" fmla="*/ 1020237 h 1471355"/>
                <a:gd name="connsiteX26" fmla="*/ 520028 w 1299765"/>
                <a:gd name="connsiteY26" fmla="*/ 1060718 h 1471355"/>
                <a:gd name="connsiteX27" fmla="*/ 562891 w 1299765"/>
                <a:gd name="connsiteY27" fmla="*/ 1096437 h 1471355"/>
                <a:gd name="connsiteX28" fmla="*/ 612897 w 1299765"/>
                <a:gd name="connsiteY28" fmla="*/ 1146443 h 1471355"/>
                <a:gd name="connsiteX29" fmla="*/ 677191 w 1299765"/>
                <a:gd name="connsiteY29" fmla="*/ 1182162 h 1471355"/>
                <a:gd name="connsiteX30" fmla="*/ 731960 w 1299765"/>
                <a:gd name="connsiteY30" fmla="*/ 1196449 h 1471355"/>
                <a:gd name="connsiteX31" fmla="*/ 791491 w 1299765"/>
                <a:gd name="connsiteY31" fmla="*/ 1198830 h 1471355"/>
                <a:gd name="connsiteX32" fmla="*/ 839116 w 1299765"/>
                <a:gd name="connsiteY32" fmla="*/ 1198830 h 1471355"/>
                <a:gd name="connsiteX33" fmla="*/ 886741 w 1299765"/>
                <a:gd name="connsiteY33" fmla="*/ 1191687 h 1471355"/>
                <a:gd name="connsiteX34" fmla="*/ 939128 w 1299765"/>
                <a:gd name="connsiteY34" fmla="*/ 1172637 h 1471355"/>
                <a:gd name="connsiteX35" fmla="*/ 1001041 w 1299765"/>
                <a:gd name="connsiteY35" fmla="*/ 1146443 h 1471355"/>
                <a:gd name="connsiteX36" fmla="*/ 1027235 w 1299765"/>
                <a:gd name="connsiteY36" fmla="*/ 1117868 h 1471355"/>
                <a:gd name="connsiteX37" fmla="*/ 1077241 w 1299765"/>
                <a:gd name="connsiteY37" fmla="*/ 1075005 h 1471355"/>
                <a:gd name="connsiteX38" fmla="*/ 1101053 w 1299765"/>
                <a:gd name="connsiteY38" fmla="*/ 1053574 h 1471355"/>
                <a:gd name="connsiteX39" fmla="*/ 1134391 w 1299765"/>
                <a:gd name="connsiteY39" fmla="*/ 1024999 h 1471355"/>
                <a:gd name="connsiteX40" fmla="*/ 1143916 w 1299765"/>
                <a:gd name="connsiteY40" fmla="*/ 1022618 h 1471355"/>
                <a:gd name="connsiteX41" fmla="*/ 1293935 w 1299765"/>
                <a:gd name="connsiteY41" fmla="*/ 1024999 h 1471355"/>
                <a:gd name="connsiteX42" fmla="*/ 1270123 w 1299765"/>
                <a:gd name="connsiteY42" fmla="*/ 1024999 h 1471355"/>
                <a:gd name="connsiteX43" fmla="*/ 1279648 w 1299765"/>
                <a:gd name="connsiteY43" fmla="*/ 1255980 h 1471355"/>
                <a:gd name="connsiteX44" fmla="*/ 1279649 w 1299765"/>
                <a:gd name="connsiteY44" fmla="*/ 1355991 h 1471355"/>
                <a:gd name="connsiteX45" fmla="*/ 1260598 w 1299765"/>
                <a:gd name="connsiteY45" fmla="*/ 1403617 h 1471355"/>
                <a:gd name="connsiteX46" fmla="*/ 1215355 w 1299765"/>
                <a:gd name="connsiteY46" fmla="*/ 1422666 h 1471355"/>
                <a:gd name="connsiteX47" fmla="*/ 1151060 w 1299765"/>
                <a:gd name="connsiteY47" fmla="*/ 1422666 h 1471355"/>
                <a:gd name="connsiteX48" fmla="*/ 1089149 w 1299765"/>
                <a:gd name="connsiteY48" fmla="*/ 1434572 h 1471355"/>
                <a:gd name="connsiteX49" fmla="*/ 1153441 w 1299765"/>
                <a:gd name="connsiteY49" fmla="*/ 1467909 h 1471355"/>
                <a:gd name="connsiteX50" fmla="*/ 1217736 w 1299765"/>
                <a:gd name="connsiteY50" fmla="*/ 1470289 h 1471355"/>
                <a:gd name="connsiteX51" fmla="*/ 1217736 w 1299765"/>
                <a:gd name="connsiteY51" fmla="*/ 1465527 h 1471355"/>
                <a:gd name="connsiteX0" fmla="*/ 124741 w 1299765"/>
                <a:gd name="connsiteY0" fmla="*/ 127268 h 1498888"/>
                <a:gd name="connsiteX1" fmla="*/ 84260 w 1299765"/>
                <a:gd name="connsiteY1" fmla="*/ 62974 h 1498888"/>
                <a:gd name="connsiteX2" fmla="*/ 69972 w 1299765"/>
                <a:gd name="connsiteY2" fmla="*/ 29637 h 1498888"/>
                <a:gd name="connsiteX3" fmla="*/ 58066 w 1299765"/>
                <a:gd name="connsiteY3" fmla="*/ 22493 h 1498888"/>
                <a:gd name="connsiteX4" fmla="*/ 48541 w 1299765"/>
                <a:gd name="connsiteY4" fmla="*/ 3443 h 1498888"/>
                <a:gd name="connsiteX5" fmla="*/ 27110 w 1299765"/>
                <a:gd name="connsiteY5" fmla="*/ 1062 h 1498888"/>
                <a:gd name="connsiteX6" fmla="*/ 10441 w 1299765"/>
                <a:gd name="connsiteY6" fmla="*/ 15349 h 1498888"/>
                <a:gd name="connsiteX7" fmla="*/ 916 w 1299765"/>
                <a:gd name="connsiteY7" fmla="*/ 32018 h 1498888"/>
                <a:gd name="connsiteX8" fmla="*/ 916 w 1299765"/>
                <a:gd name="connsiteY8" fmla="*/ 58212 h 1498888"/>
                <a:gd name="connsiteX9" fmla="*/ 5678 w 1299765"/>
                <a:gd name="connsiteY9" fmla="*/ 77262 h 1498888"/>
                <a:gd name="connsiteX10" fmla="*/ 19966 w 1299765"/>
                <a:gd name="connsiteY10" fmla="*/ 117743 h 1498888"/>
                <a:gd name="connsiteX11" fmla="*/ 29491 w 1299765"/>
                <a:gd name="connsiteY11" fmla="*/ 155843 h 1498888"/>
                <a:gd name="connsiteX12" fmla="*/ 48541 w 1299765"/>
                <a:gd name="connsiteY12" fmla="*/ 201087 h 1498888"/>
                <a:gd name="connsiteX13" fmla="*/ 65210 w 1299765"/>
                <a:gd name="connsiteY13" fmla="*/ 253474 h 1498888"/>
                <a:gd name="connsiteX14" fmla="*/ 91403 w 1299765"/>
                <a:gd name="connsiteY14" fmla="*/ 324912 h 1498888"/>
                <a:gd name="connsiteX15" fmla="*/ 127122 w 1299765"/>
                <a:gd name="connsiteY15" fmla="*/ 405874 h 1498888"/>
                <a:gd name="connsiteX16" fmla="*/ 174747 w 1299765"/>
                <a:gd name="connsiteY16" fmla="*/ 517793 h 1498888"/>
                <a:gd name="connsiteX17" fmla="*/ 210466 w 1299765"/>
                <a:gd name="connsiteY17" fmla="*/ 598755 h 1498888"/>
                <a:gd name="connsiteX18" fmla="*/ 239041 w 1299765"/>
                <a:gd name="connsiteY18" fmla="*/ 636855 h 1498888"/>
                <a:gd name="connsiteX19" fmla="*/ 272378 w 1299765"/>
                <a:gd name="connsiteY19" fmla="*/ 703530 h 1498888"/>
                <a:gd name="connsiteX20" fmla="*/ 300953 w 1299765"/>
                <a:gd name="connsiteY20" fmla="*/ 753537 h 1498888"/>
                <a:gd name="connsiteX21" fmla="*/ 331910 w 1299765"/>
                <a:gd name="connsiteY21" fmla="*/ 805924 h 1498888"/>
                <a:gd name="connsiteX22" fmla="*/ 367628 w 1299765"/>
                <a:gd name="connsiteY22" fmla="*/ 855930 h 1498888"/>
                <a:gd name="connsiteX23" fmla="*/ 403347 w 1299765"/>
                <a:gd name="connsiteY23" fmla="*/ 905937 h 1498888"/>
                <a:gd name="connsiteX24" fmla="*/ 434303 w 1299765"/>
                <a:gd name="connsiteY24" fmla="*/ 963087 h 1498888"/>
                <a:gd name="connsiteX25" fmla="*/ 481928 w 1299765"/>
                <a:gd name="connsiteY25" fmla="*/ 1020237 h 1498888"/>
                <a:gd name="connsiteX26" fmla="*/ 520028 w 1299765"/>
                <a:gd name="connsiteY26" fmla="*/ 1060718 h 1498888"/>
                <a:gd name="connsiteX27" fmla="*/ 562891 w 1299765"/>
                <a:gd name="connsiteY27" fmla="*/ 1096437 h 1498888"/>
                <a:gd name="connsiteX28" fmla="*/ 612897 w 1299765"/>
                <a:gd name="connsiteY28" fmla="*/ 1146443 h 1498888"/>
                <a:gd name="connsiteX29" fmla="*/ 677191 w 1299765"/>
                <a:gd name="connsiteY29" fmla="*/ 1182162 h 1498888"/>
                <a:gd name="connsiteX30" fmla="*/ 731960 w 1299765"/>
                <a:gd name="connsiteY30" fmla="*/ 1196449 h 1498888"/>
                <a:gd name="connsiteX31" fmla="*/ 791491 w 1299765"/>
                <a:gd name="connsiteY31" fmla="*/ 1198830 h 1498888"/>
                <a:gd name="connsiteX32" fmla="*/ 839116 w 1299765"/>
                <a:gd name="connsiteY32" fmla="*/ 1198830 h 1498888"/>
                <a:gd name="connsiteX33" fmla="*/ 886741 w 1299765"/>
                <a:gd name="connsiteY33" fmla="*/ 1191687 h 1498888"/>
                <a:gd name="connsiteX34" fmla="*/ 939128 w 1299765"/>
                <a:gd name="connsiteY34" fmla="*/ 1172637 h 1498888"/>
                <a:gd name="connsiteX35" fmla="*/ 1001041 w 1299765"/>
                <a:gd name="connsiteY35" fmla="*/ 1146443 h 1498888"/>
                <a:gd name="connsiteX36" fmla="*/ 1027235 w 1299765"/>
                <a:gd name="connsiteY36" fmla="*/ 1117868 h 1498888"/>
                <a:gd name="connsiteX37" fmla="*/ 1077241 w 1299765"/>
                <a:gd name="connsiteY37" fmla="*/ 1075005 h 1498888"/>
                <a:gd name="connsiteX38" fmla="*/ 1101053 w 1299765"/>
                <a:gd name="connsiteY38" fmla="*/ 1053574 h 1498888"/>
                <a:gd name="connsiteX39" fmla="*/ 1134391 w 1299765"/>
                <a:gd name="connsiteY39" fmla="*/ 1024999 h 1498888"/>
                <a:gd name="connsiteX40" fmla="*/ 1143916 w 1299765"/>
                <a:gd name="connsiteY40" fmla="*/ 1022618 h 1498888"/>
                <a:gd name="connsiteX41" fmla="*/ 1293935 w 1299765"/>
                <a:gd name="connsiteY41" fmla="*/ 1024999 h 1498888"/>
                <a:gd name="connsiteX42" fmla="*/ 1270123 w 1299765"/>
                <a:gd name="connsiteY42" fmla="*/ 1024999 h 1498888"/>
                <a:gd name="connsiteX43" fmla="*/ 1279648 w 1299765"/>
                <a:gd name="connsiteY43" fmla="*/ 1255980 h 1498888"/>
                <a:gd name="connsiteX44" fmla="*/ 1279649 w 1299765"/>
                <a:gd name="connsiteY44" fmla="*/ 1355991 h 1498888"/>
                <a:gd name="connsiteX45" fmla="*/ 1260598 w 1299765"/>
                <a:gd name="connsiteY45" fmla="*/ 1403617 h 1498888"/>
                <a:gd name="connsiteX46" fmla="*/ 1215355 w 1299765"/>
                <a:gd name="connsiteY46" fmla="*/ 1422666 h 1498888"/>
                <a:gd name="connsiteX47" fmla="*/ 1151060 w 1299765"/>
                <a:gd name="connsiteY47" fmla="*/ 1422666 h 1498888"/>
                <a:gd name="connsiteX48" fmla="*/ 1089149 w 1299765"/>
                <a:gd name="connsiteY48" fmla="*/ 1434572 h 1498888"/>
                <a:gd name="connsiteX49" fmla="*/ 1153441 w 1299765"/>
                <a:gd name="connsiteY49" fmla="*/ 1467909 h 1498888"/>
                <a:gd name="connsiteX50" fmla="*/ 1217736 w 1299765"/>
                <a:gd name="connsiteY50" fmla="*/ 1470289 h 1498888"/>
                <a:gd name="connsiteX51" fmla="*/ 1248692 w 1299765"/>
                <a:gd name="connsiteY51" fmla="*/ 1498864 h 1498888"/>
                <a:gd name="connsiteX0" fmla="*/ 124741 w 1299765"/>
                <a:gd name="connsiteY0" fmla="*/ 127268 h 1501245"/>
                <a:gd name="connsiteX1" fmla="*/ 84260 w 1299765"/>
                <a:gd name="connsiteY1" fmla="*/ 62974 h 1501245"/>
                <a:gd name="connsiteX2" fmla="*/ 69972 w 1299765"/>
                <a:gd name="connsiteY2" fmla="*/ 29637 h 1501245"/>
                <a:gd name="connsiteX3" fmla="*/ 58066 w 1299765"/>
                <a:gd name="connsiteY3" fmla="*/ 22493 h 1501245"/>
                <a:gd name="connsiteX4" fmla="*/ 48541 w 1299765"/>
                <a:gd name="connsiteY4" fmla="*/ 3443 h 1501245"/>
                <a:gd name="connsiteX5" fmla="*/ 27110 w 1299765"/>
                <a:gd name="connsiteY5" fmla="*/ 1062 h 1501245"/>
                <a:gd name="connsiteX6" fmla="*/ 10441 w 1299765"/>
                <a:gd name="connsiteY6" fmla="*/ 15349 h 1501245"/>
                <a:gd name="connsiteX7" fmla="*/ 916 w 1299765"/>
                <a:gd name="connsiteY7" fmla="*/ 32018 h 1501245"/>
                <a:gd name="connsiteX8" fmla="*/ 916 w 1299765"/>
                <a:gd name="connsiteY8" fmla="*/ 58212 h 1501245"/>
                <a:gd name="connsiteX9" fmla="*/ 5678 w 1299765"/>
                <a:gd name="connsiteY9" fmla="*/ 77262 h 1501245"/>
                <a:gd name="connsiteX10" fmla="*/ 19966 w 1299765"/>
                <a:gd name="connsiteY10" fmla="*/ 117743 h 1501245"/>
                <a:gd name="connsiteX11" fmla="*/ 29491 w 1299765"/>
                <a:gd name="connsiteY11" fmla="*/ 155843 h 1501245"/>
                <a:gd name="connsiteX12" fmla="*/ 48541 w 1299765"/>
                <a:gd name="connsiteY12" fmla="*/ 201087 h 1501245"/>
                <a:gd name="connsiteX13" fmla="*/ 65210 w 1299765"/>
                <a:gd name="connsiteY13" fmla="*/ 253474 h 1501245"/>
                <a:gd name="connsiteX14" fmla="*/ 91403 w 1299765"/>
                <a:gd name="connsiteY14" fmla="*/ 324912 h 1501245"/>
                <a:gd name="connsiteX15" fmla="*/ 127122 w 1299765"/>
                <a:gd name="connsiteY15" fmla="*/ 405874 h 1501245"/>
                <a:gd name="connsiteX16" fmla="*/ 174747 w 1299765"/>
                <a:gd name="connsiteY16" fmla="*/ 517793 h 1501245"/>
                <a:gd name="connsiteX17" fmla="*/ 210466 w 1299765"/>
                <a:gd name="connsiteY17" fmla="*/ 598755 h 1501245"/>
                <a:gd name="connsiteX18" fmla="*/ 239041 w 1299765"/>
                <a:gd name="connsiteY18" fmla="*/ 636855 h 1501245"/>
                <a:gd name="connsiteX19" fmla="*/ 272378 w 1299765"/>
                <a:gd name="connsiteY19" fmla="*/ 703530 h 1501245"/>
                <a:gd name="connsiteX20" fmla="*/ 300953 w 1299765"/>
                <a:gd name="connsiteY20" fmla="*/ 753537 h 1501245"/>
                <a:gd name="connsiteX21" fmla="*/ 331910 w 1299765"/>
                <a:gd name="connsiteY21" fmla="*/ 805924 h 1501245"/>
                <a:gd name="connsiteX22" fmla="*/ 367628 w 1299765"/>
                <a:gd name="connsiteY22" fmla="*/ 855930 h 1501245"/>
                <a:gd name="connsiteX23" fmla="*/ 403347 w 1299765"/>
                <a:gd name="connsiteY23" fmla="*/ 905937 h 1501245"/>
                <a:gd name="connsiteX24" fmla="*/ 434303 w 1299765"/>
                <a:gd name="connsiteY24" fmla="*/ 963087 h 1501245"/>
                <a:gd name="connsiteX25" fmla="*/ 481928 w 1299765"/>
                <a:gd name="connsiteY25" fmla="*/ 1020237 h 1501245"/>
                <a:gd name="connsiteX26" fmla="*/ 520028 w 1299765"/>
                <a:gd name="connsiteY26" fmla="*/ 1060718 h 1501245"/>
                <a:gd name="connsiteX27" fmla="*/ 562891 w 1299765"/>
                <a:gd name="connsiteY27" fmla="*/ 1096437 h 1501245"/>
                <a:gd name="connsiteX28" fmla="*/ 612897 w 1299765"/>
                <a:gd name="connsiteY28" fmla="*/ 1146443 h 1501245"/>
                <a:gd name="connsiteX29" fmla="*/ 677191 w 1299765"/>
                <a:gd name="connsiteY29" fmla="*/ 1182162 h 1501245"/>
                <a:gd name="connsiteX30" fmla="*/ 731960 w 1299765"/>
                <a:gd name="connsiteY30" fmla="*/ 1196449 h 1501245"/>
                <a:gd name="connsiteX31" fmla="*/ 791491 w 1299765"/>
                <a:gd name="connsiteY31" fmla="*/ 1198830 h 1501245"/>
                <a:gd name="connsiteX32" fmla="*/ 839116 w 1299765"/>
                <a:gd name="connsiteY32" fmla="*/ 1198830 h 1501245"/>
                <a:gd name="connsiteX33" fmla="*/ 886741 w 1299765"/>
                <a:gd name="connsiteY33" fmla="*/ 1191687 h 1501245"/>
                <a:gd name="connsiteX34" fmla="*/ 939128 w 1299765"/>
                <a:gd name="connsiteY34" fmla="*/ 1172637 h 1501245"/>
                <a:gd name="connsiteX35" fmla="*/ 1001041 w 1299765"/>
                <a:gd name="connsiteY35" fmla="*/ 1146443 h 1501245"/>
                <a:gd name="connsiteX36" fmla="*/ 1027235 w 1299765"/>
                <a:gd name="connsiteY36" fmla="*/ 1117868 h 1501245"/>
                <a:gd name="connsiteX37" fmla="*/ 1077241 w 1299765"/>
                <a:gd name="connsiteY37" fmla="*/ 1075005 h 1501245"/>
                <a:gd name="connsiteX38" fmla="*/ 1101053 w 1299765"/>
                <a:gd name="connsiteY38" fmla="*/ 1053574 h 1501245"/>
                <a:gd name="connsiteX39" fmla="*/ 1134391 w 1299765"/>
                <a:gd name="connsiteY39" fmla="*/ 1024999 h 1501245"/>
                <a:gd name="connsiteX40" fmla="*/ 1143916 w 1299765"/>
                <a:gd name="connsiteY40" fmla="*/ 1022618 h 1501245"/>
                <a:gd name="connsiteX41" fmla="*/ 1293935 w 1299765"/>
                <a:gd name="connsiteY41" fmla="*/ 1024999 h 1501245"/>
                <a:gd name="connsiteX42" fmla="*/ 1270123 w 1299765"/>
                <a:gd name="connsiteY42" fmla="*/ 1024999 h 1501245"/>
                <a:gd name="connsiteX43" fmla="*/ 1279648 w 1299765"/>
                <a:gd name="connsiteY43" fmla="*/ 1255980 h 1501245"/>
                <a:gd name="connsiteX44" fmla="*/ 1279649 w 1299765"/>
                <a:gd name="connsiteY44" fmla="*/ 1355991 h 1501245"/>
                <a:gd name="connsiteX45" fmla="*/ 1260598 w 1299765"/>
                <a:gd name="connsiteY45" fmla="*/ 1403617 h 1501245"/>
                <a:gd name="connsiteX46" fmla="*/ 1215355 w 1299765"/>
                <a:gd name="connsiteY46" fmla="*/ 1422666 h 1501245"/>
                <a:gd name="connsiteX47" fmla="*/ 1151060 w 1299765"/>
                <a:gd name="connsiteY47" fmla="*/ 1422666 h 1501245"/>
                <a:gd name="connsiteX48" fmla="*/ 1089149 w 1299765"/>
                <a:gd name="connsiteY48" fmla="*/ 1434572 h 1501245"/>
                <a:gd name="connsiteX49" fmla="*/ 1153441 w 1299765"/>
                <a:gd name="connsiteY49" fmla="*/ 1467909 h 1501245"/>
                <a:gd name="connsiteX50" fmla="*/ 1217736 w 1299765"/>
                <a:gd name="connsiteY50" fmla="*/ 1470289 h 1501245"/>
                <a:gd name="connsiteX51" fmla="*/ 1248692 w 1299765"/>
                <a:gd name="connsiteY51" fmla="*/ 1498864 h 1501245"/>
                <a:gd name="connsiteX52" fmla="*/ 1248692 w 1299765"/>
                <a:gd name="connsiteY52" fmla="*/ 1501245 h 1501245"/>
                <a:gd name="connsiteX0" fmla="*/ 124741 w 1299765"/>
                <a:gd name="connsiteY0" fmla="*/ 127268 h 1584589"/>
                <a:gd name="connsiteX1" fmla="*/ 84260 w 1299765"/>
                <a:gd name="connsiteY1" fmla="*/ 62974 h 1584589"/>
                <a:gd name="connsiteX2" fmla="*/ 69972 w 1299765"/>
                <a:gd name="connsiteY2" fmla="*/ 29637 h 1584589"/>
                <a:gd name="connsiteX3" fmla="*/ 58066 w 1299765"/>
                <a:gd name="connsiteY3" fmla="*/ 22493 h 1584589"/>
                <a:gd name="connsiteX4" fmla="*/ 48541 w 1299765"/>
                <a:gd name="connsiteY4" fmla="*/ 3443 h 1584589"/>
                <a:gd name="connsiteX5" fmla="*/ 27110 w 1299765"/>
                <a:gd name="connsiteY5" fmla="*/ 1062 h 1584589"/>
                <a:gd name="connsiteX6" fmla="*/ 10441 w 1299765"/>
                <a:gd name="connsiteY6" fmla="*/ 15349 h 1584589"/>
                <a:gd name="connsiteX7" fmla="*/ 916 w 1299765"/>
                <a:gd name="connsiteY7" fmla="*/ 32018 h 1584589"/>
                <a:gd name="connsiteX8" fmla="*/ 916 w 1299765"/>
                <a:gd name="connsiteY8" fmla="*/ 58212 h 1584589"/>
                <a:gd name="connsiteX9" fmla="*/ 5678 w 1299765"/>
                <a:gd name="connsiteY9" fmla="*/ 77262 h 1584589"/>
                <a:gd name="connsiteX10" fmla="*/ 19966 w 1299765"/>
                <a:gd name="connsiteY10" fmla="*/ 117743 h 1584589"/>
                <a:gd name="connsiteX11" fmla="*/ 29491 w 1299765"/>
                <a:gd name="connsiteY11" fmla="*/ 155843 h 1584589"/>
                <a:gd name="connsiteX12" fmla="*/ 48541 w 1299765"/>
                <a:gd name="connsiteY12" fmla="*/ 201087 h 1584589"/>
                <a:gd name="connsiteX13" fmla="*/ 65210 w 1299765"/>
                <a:gd name="connsiteY13" fmla="*/ 253474 h 1584589"/>
                <a:gd name="connsiteX14" fmla="*/ 91403 w 1299765"/>
                <a:gd name="connsiteY14" fmla="*/ 324912 h 1584589"/>
                <a:gd name="connsiteX15" fmla="*/ 127122 w 1299765"/>
                <a:gd name="connsiteY15" fmla="*/ 405874 h 1584589"/>
                <a:gd name="connsiteX16" fmla="*/ 174747 w 1299765"/>
                <a:gd name="connsiteY16" fmla="*/ 517793 h 1584589"/>
                <a:gd name="connsiteX17" fmla="*/ 210466 w 1299765"/>
                <a:gd name="connsiteY17" fmla="*/ 598755 h 1584589"/>
                <a:gd name="connsiteX18" fmla="*/ 239041 w 1299765"/>
                <a:gd name="connsiteY18" fmla="*/ 636855 h 1584589"/>
                <a:gd name="connsiteX19" fmla="*/ 272378 w 1299765"/>
                <a:gd name="connsiteY19" fmla="*/ 703530 h 1584589"/>
                <a:gd name="connsiteX20" fmla="*/ 300953 w 1299765"/>
                <a:gd name="connsiteY20" fmla="*/ 753537 h 1584589"/>
                <a:gd name="connsiteX21" fmla="*/ 331910 w 1299765"/>
                <a:gd name="connsiteY21" fmla="*/ 805924 h 1584589"/>
                <a:gd name="connsiteX22" fmla="*/ 367628 w 1299765"/>
                <a:gd name="connsiteY22" fmla="*/ 855930 h 1584589"/>
                <a:gd name="connsiteX23" fmla="*/ 403347 w 1299765"/>
                <a:gd name="connsiteY23" fmla="*/ 905937 h 1584589"/>
                <a:gd name="connsiteX24" fmla="*/ 434303 w 1299765"/>
                <a:gd name="connsiteY24" fmla="*/ 963087 h 1584589"/>
                <a:gd name="connsiteX25" fmla="*/ 481928 w 1299765"/>
                <a:gd name="connsiteY25" fmla="*/ 1020237 h 1584589"/>
                <a:gd name="connsiteX26" fmla="*/ 520028 w 1299765"/>
                <a:gd name="connsiteY26" fmla="*/ 1060718 h 1584589"/>
                <a:gd name="connsiteX27" fmla="*/ 562891 w 1299765"/>
                <a:gd name="connsiteY27" fmla="*/ 1096437 h 1584589"/>
                <a:gd name="connsiteX28" fmla="*/ 612897 w 1299765"/>
                <a:gd name="connsiteY28" fmla="*/ 1146443 h 1584589"/>
                <a:gd name="connsiteX29" fmla="*/ 677191 w 1299765"/>
                <a:gd name="connsiteY29" fmla="*/ 1182162 h 1584589"/>
                <a:gd name="connsiteX30" fmla="*/ 731960 w 1299765"/>
                <a:gd name="connsiteY30" fmla="*/ 1196449 h 1584589"/>
                <a:gd name="connsiteX31" fmla="*/ 791491 w 1299765"/>
                <a:gd name="connsiteY31" fmla="*/ 1198830 h 1584589"/>
                <a:gd name="connsiteX32" fmla="*/ 839116 w 1299765"/>
                <a:gd name="connsiteY32" fmla="*/ 1198830 h 1584589"/>
                <a:gd name="connsiteX33" fmla="*/ 886741 w 1299765"/>
                <a:gd name="connsiteY33" fmla="*/ 1191687 h 1584589"/>
                <a:gd name="connsiteX34" fmla="*/ 939128 w 1299765"/>
                <a:gd name="connsiteY34" fmla="*/ 1172637 h 1584589"/>
                <a:gd name="connsiteX35" fmla="*/ 1001041 w 1299765"/>
                <a:gd name="connsiteY35" fmla="*/ 1146443 h 1584589"/>
                <a:gd name="connsiteX36" fmla="*/ 1027235 w 1299765"/>
                <a:gd name="connsiteY36" fmla="*/ 1117868 h 1584589"/>
                <a:gd name="connsiteX37" fmla="*/ 1077241 w 1299765"/>
                <a:gd name="connsiteY37" fmla="*/ 1075005 h 1584589"/>
                <a:gd name="connsiteX38" fmla="*/ 1101053 w 1299765"/>
                <a:gd name="connsiteY38" fmla="*/ 1053574 h 1584589"/>
                <a:gd name="connsiteX39" fmla="*/ 1134391 w 1299765"/>
                <a:gd name="connsiteY39" fmla="*/ 1024999 h 1584589"/>
                <a:gd name="connsiteX40" fmla="*/ 1143916 w 1299765"/>
                <a:gd name="connsiteY40" fmla="*/ 1022618 h 1584589"/>
                <a:gd name="connsiteX41" fmla="*/ 1293935 w 1299765"/>
                <a:gd name="connsiteY41" fmla="*/ 1024999 h 1584589"/>
                <a:gd name="connsiteX42" fmla="*/ 1270123 w 1299765"/>
                <a:gd name="connsiteY42" fmla="*/ 1024999 h 1584589"/>
                <a:gd name="connsiteX43" fmla="*/ 1279648 w 1299765"/>
                <a:gd name="connsiteY43" fmla="*/ 1255980 h 1584589"/>
                <a:gd name="connsiteX44" fmla="*/ 1279649 w 1299765"/>
                <a:gd name="connsiteY44" fmla="*/ 1355991 h 1584589"/>
                <a:gd name="connsiteX45" fmla="*/ 1260598 w 1299765"/>
                <a:gd name="connsiteY45" fmla="*/ 1403617 h 1584589"/>
                <a:gd name="connsiteX46" fmla="*/ 1215355 w 1299765"/>
                <a:gd name="connsiteY46" fmla="*/ 1422666 h 1584589"/>
                <a:gd name="connsiteX47" fmla="*/ 1151060 w 1299765"/>
                <a:gd name="connsiteY47" fmla="*/ 1422666 h 1584589"/>
                <a:gd name="connsiteX48" fmla="*/ 1089149 w 1299765"/>
                <a:gd name="connsiteY48" fmla="*/ 1434572 h 1584589"/>
                <a:gd name="connsiteX49" fmla="*/ 1153441 w 1299765"/>
                <a:gd name="connsiteY49" fmla="*/ 1467909 h 1584589"/>
                <a:gd name="connsiteX50" fmla="*/ 1217736 w 1299765"/>
                <a:gd name="connsiteY50" fmla="*/ 1470289 h 1584589"/>
                <a:gd name="connsiteX51" fmla="*/ 1248692 w 1299765"/>
                <a:gd name="connsiteY51" fmla="*/ 1498864 h 1584589"/>
                <a:gd name="connsiteX52" fmla="*/ 1265361 w 1299765"/>
                <a:gd name="connsiteY52" fmla="*/ 1584589 h 1584589"/>
                <a:gd name="connsiteX0" fmla="*/ 124741 w 1299765"/>
                <a:gd name="connsiteY0" fmla="*/ 127268 h 1594570"/>
                <a:gd name="connsiteX1" fmla="*/ 84260 w 1299765"/>
                <a:gd name="connsiteY1" fmla="*/ 62974 h 1594570"/>
                <a:gd name="connsiteX2" fmla="*/ 69972 w 1299765"/>
                <a:gd name="connsiteY2" fmla="*/ 29637 h 1594570"/>
                <a:gd name="connsiteX3" fmla="*/ 58066 w 1299765"/>
                <a:gd name="connsiteY3" fmla="*/ 22493 h 1594570"/>
                <a:gd name="connsiteX4" fmla="*/ 48541 w 1299765"/>
                <a:gd name="connsiteY4" fmla="*/ 3443 h 1594570"/>
                <a:gd name="connsiteX5" fmla="*/ 27110 w 1299765"/>
                <a:gd name="connsiteY5" fmla="*/ 1062 h 1594570"/>
                <a:gd name="connsiteX6" fmla="*/ 10441 w 1299765"/>
                <a:gd name="connsiteY6" fmla="*/ 15349 h 1594570"/>
                <a:gd name="connsiteX7" fmla="*/ 916 w 1299765"/>
                <a:gd name="connsiteY7" fmla="*/ 32018 h 1594570"/>
                <a:gd name="connsiteX8" fmla="*/ 916 w 1299765"/>
                <a:gd name="connsiteY8" fmla="*/ 58212 h 1594570"/>
                <a:gd name="connsiteX9" fmla="*/ 5678 w 1299765"/>
                <a:gd name="connsiteY9" fmla="*/ 77262 h 1594570"/>
                <a:gd name="connsiteX10" fmla="*/ 19966 w 1299765"/>
                <a:gd name="connsiteY10" fmla="*/ 117743 h 1594570"/>
                <a:gd name="connsiteX11" fmla="*/ 29491 w 1299765"/>
                <a:gd name="connsiteY11" fmla="*/ 155843 h 1594570"/>
                <a:gd name="connsiteX12" fmla="*/ 48541 w 1299765"/>
                <a:gd name="connsiteY12" fmla="*/ 201087 h 1594570"/>
                <a:gd name="connsiteX13" fmla="*/ 65210 w 1299765"/>
                <a:gd name="connsiteY13" fmla="*/ 253474 h 1594570"/>
                <a:gd name="connsiteX14" fmla="*/ 91403 w 1299765"/>
                <a:gd name="connsiteY14" fmla="*/ 324912 h 1594570"/>
                <a:gd name="connsiteX15" fmla="*/ 127122 w 1299765"/>
                <a:gd name="connsiteY15" fmla="*/ 405874 h 1594570"/>
                <a:gd name="connsiteX16" fmla="*/ 174747 w 1299765"/>
                <a:gd name="connsiteY16" fmla="*/ 517793 h 1594570"/>
                <a:gd name="connsiteX17" fmla="*/ 210466 w 1299765"/>
                <a:gd name="connsiteY17" fmla="*/ 598755 h 1594570"/>
                <a:gd name="connsiteX18" fmla="*/ 239041 w 1299765"/>
                <a:gd name="connsiteY18" fmla="*/ 636855 h 1594570"/>
                <a:gd name="connsiteX19" fmla="*/ 272378 w 1299765"/>
                <a:gd name="connsiteY19" fmla="*/ 703530 h 1594570"/>
                <a:gd name="connsiteX20" fmla="*/ 300953 w 1299765"/>
                <a:gd name="connsiteY20" fmla="*/ 753537 h 1594570"/>
                <a:gd name="connsiteX21" fmla="*/ 331910 w 1299765"/>
                <a:gd name="connsiteY21" fmla="*/ 805924 h 1594570"/>
                <a:gd name="connsiteX22" fmla="*/ 367628 w 1299765"/>
                <a:gd name="connsiteY22" fmla="*/ 855930 h 1594570"/>
                <a:gd name="connsiteX23" fmla="*/ 403347 w 1299765"/>
                <a:gd name="connsiteY23" fmla="*/ 905937 h 1594570"/>
                <a:gd name="connsiteX24" fmla="*/ 434303 w 1299765"/>
                <a:gd name="connsiteY24" fmla="*/ 963087 h 1594570"/>
                <a:gd name="connsiteX25" fmla="*/ 481928 w 1299765"/>
                <a:gd name="connsiteY25" fmla="*/ 1020237 h 1594570"/>
                <a:gd name="connsiteX26" fmla="*/ 520028 w 1299765"/>
                <a:gd name="connsiteY26" fmla="*/ 1060718 h 1594570"/>
                <a:gd name="connsiteX27" fmla="*/ 562891 w 1299765"/>
                <a:gd name="connsiteY27" fmla="*/ 1096437 h 1594570"/>
                <a:gd name="connsiteX28" fmla="*/ 612897 w 1299765"/>
                <a:gd name="connsiteY28" fmla="*/ 1146443 h 1594570"/>
                <a:gd name="connsiteX29" fmla="*/ 677191 w 1299765"/>
                <a:gd name="connsiteY29" fmla="*/ 1182162 h 1594570"/>
                <a:gd name="connsiteX30" fmla="*/ 731960 w 1299765"/>
                <a:gd name="connsiteY30" fmla="*/ 1196449 h 1594570"/>
                <a:gd name="connsiteX31" fmla="*/ 791491 w 1299765"/>
                <a:gd name="connsiteY31" fmla="*/ 1198830 h 1594570"/>
                <a:gd name="connsiteX32" fmla="*/ 839116 w 1299765"/>
                <a:gd name="connsiteY32" fmla="*/ 1198830 h 1594570"/>
                <a:gd name="connsiteX33" fmla="*/ 886741 w 1299765"/>
                <a:gd name="connsiteY33" fmla="*/ 1191687 h 1594570"/>
                <a:gd name="connsiteX34" fmla="*/ 939128 w 1299765"/>
                <a:gd name="connsiteY34" fmla="*/ 1172637 h 1594570"/>
                <a:gd name="connsiteX35" fmla="*/ 1001041 w 1299765"/>
                <a:gd name="connsiteY35" fmla="*/ 1146443 h 1594570"/>
                <a:gd name="connsiteX36" fmla="*/ 1027235 w 1299765"/>
                <a:gd name="connsiteY36" fmla="*/ 1117868 h 1594570"/>
                <a:gd name="connsiteX37" fmla="*/ 1077241 w 1299765"/>
                <a:gd name="connsiteY37" fmla="*/ 1075005 h 1594570"/>
                <a:gd name="connsiteX38" fmla="*/ 1101053 w 1299765"/>
                <a:gd name="connsiteY38" fmla="*/ 1053574 h 1594570"/>
                <a:gd name="connsiteX39" fmla="*/ 1134391 w 1299765"/>
                <a:gd name="connsiteY39" fmla="*/ 1024999 h 1594570"/>
                <a:gd name="connsiteX40" fmla="*/ 1143916 w 1299765"/>
                <a:gd name="connsiteY40" fmla="*/ 1022618 h 1594570"/>
                <a:gd name="connsiteX41" fmla="*/ 1293935 w 1299765"/>
                <a:gd name="connsiteY41" fmla="*/ 1024999 h 1594570"/>
                <a:gd name="connsiteX42" fmla="*/ 1270123 w 1299765"/>
                <a:gd name="connsiteY42" fmla="*/ 1024999 h 1594570"/>
                <a:gd name="connsiteX43" fmla="*/ 1279648 w 1299765"/>
                <a:gd name="connsiteY43" fmla="*/ 1255980 h 1594570"/>
                <a:gd name="connsiteX44" fmla="*/ 1279649 w 1299765"/>
                <a:gd name="connsiteY44" fmla="*/ 1355991 h 1594570"/>
                <a:gd name="connsiteX45" fmla="*/ 1260598 w 1299765"/>
                <a:gd name="connsiteY45" fmla="*/ 1403617 h 1594570"/>
                <a:gd name="connsiteX46" fmla="*/ 1215355 w 1299765"/>
                <a:gd name="connsiteY46" fmla="*/ 1422666 h 1594570"/>
                <a:gd name="connsiteX47" fmla="*/ 1151060 w 1299765"/>
                <a:gd name="connsiteY47" fmla="*/ 1422666 h 1594570"/>
                <a:gd name="connsiteX48" fmla="*/ 1089149 w 1299765"/>
                <a:gd name="connsiteY48" fmla="*/ 1434572 h 1594570"/>
                <a:gd name="connsiteX49" fmla="*/ 1153441 w 1299765"/>
                <a:gd name="connsiteY49" fmla="*/ 1467909 h 1594570"/>
                <a:gd name="connsiteX50" fmla="*/ 1217736 w 1299765"/>
                <a:gd name="connsiteY50" fmla="*/ 1470289 h 1594570"/>
                <a:gd name="connsiteX51" fmla="*/ 1248692 w 1299765"/>
                <a:gd name="connsiteY51" fmla="*/ 1498864 h 1594570"/>
                <a:gd name="connsiteX52" fmla="*/ 1265361 w 1299765"/>
                <a:gd name="connsiteY52" fmla="*/ 1584589 h 1594570"/>
                <a:gd name="connsiteX53" fmla="*/ 1270123 w 1299765"/>
                <a:gd name="connsiteY53" fmla="*/ 1594114 h 1594570"/>
                <a:gd name="connsiteX0" fmla="*/ 124741 w 1299765"/>
                <a:gd name="connsiteY0" fmla="*/ 127268 h 1672695"/>
                <a:gd name="connsiteX1" fmla="*/ 84260 w 1299765"/>
                <a:gd name="connsiteY1" fmla="*/ 62974 h 1672695"/>
                <a:gd name="connsiteX2" fmla="*/ 69972 w 1299765"/>
                <a:gd name="connsiteY2" fmla="*/ 29637 h 1672695"/>
                <a:gd name="connsiteX3" fmla="*/ 58066 w 1299765"/>
                <a:gd name="connsiteY3" fmla="*/ 22493 h 1672695"/>
                <a:gd name="connsiteX4" fmla="*/ 48541 w 1299765"/>
                <a:gd name="connsiteY4" fmla="*/ 3443 h 1672695"/>
                <a:gd name="connsiteX5" fmla="*/ 27110 w 1299765"/>
                <a:gd name="connsiteY5" fmla="*/ 1062 h 1672695"/>
                <a:gd name="connsiteX6" fmla="*/ 10441 w 1299765"/>
                <a:gd name="connsiteY6" fmla="*/ 15349 h 1672695"/>
                <a:gd name="connsiteX7" fmla="*/ 916 w 1299765"/>
                <a:gd name="connsiteY7" fmla="*/ 32018 h 1672695"/>
                <a:gd name="connsiteX8" fmla="*/ 916 w 1299765"/>
                <a:gd name="connsiteY8" fmla="*/ 58212 h 1672695"/>
                <a:gd name="connsiteX9" fmla="*/ 5678 w 1299765"/>
                <a:gd name="connsiteY9" fmla="*/ 77262 h 1672695"/>
                <a:gd name="connsiteX10" fmla="*/ 19966 w 1299765"/>
                <a:gd name="connsiteY10" fmla="*/ 117743 h 1672695"/>
                <a:gd name="connsiteX11" fmla="*/ 29491 w 1299765"/>
                <a:gd name="connsiteY11" fmla="*/ 155843 h 1672695"/>
                <a:gd name="connsiteX12" fmla="*/ 48541 w 1299765"/>
                <a:gd name="connsiteY12" fmla="*/ 201087 h 1672695"/>
                <a:gd name="connsiteX13" fmla="*/ 65210 w 1299765"/>
                <a:gd name="connsiteY13" fmla="*/ 253474 h 1672695"/>
                <a:gd name="connsiteX14" fmla="*/ 91403 w 1299765"/>
                <a:gd name="connsiteY14" fmla="*/ 324912 h 1672695"/>
                <a:gd name="connsiteX15" fmla="*/ 127122 w 1299765"/>
                <a:gd name="connsiteY15" fmla="*/ 405874 h 1672695"/>
                <a:gd name="connsiteX16" fmla="*/ 174747 w 1299765"/>
                <a:gd name="connsiteY16" fmla="*/ 517793 h 1672695"/>
                <a:gd name="connsiteX17" fmla="*/ 210466 w 1299765"/>
                <a:gd name="connsiteY17" fmla="*/ 598755 h 1672695"/>
                <a:gd name="connsiteX18" fmla="*/ 239041 w 1299765"/>
                <a:gd name="connsiteY18" fmla="*/ 636855 h 1672695"/>
                <a:gd name="connsiteX19" fmla="*/ 272378 w 1299765"/>
                <a:gd name="connsiteY19" fmla="*/ 703530 h 1672695"/>
                <a:gd name="connsiteX20" fmla="*/ 300953 w 1299765"/>
                <a:gd name="connsiteY20" fmla="*/ 753537 h 1672695"/>
                <a:gd name="connsiteX21" fmla="*/ 331910 w 1299765"/>
                <a:gd name="connsiteY21" fmla="*/ 805924 h 1672695"/>
                <a:gd name="connsiteX22" fmla="*/ 367628 w 1299765"/>
                <a:gd name="connsiteY22" fmla="*/ 855930 h 1672695"/>
                <a:gd name="connsiteX23" fmla="*/ 403347 w 1299765"/>
                <a:gd name="connsiteY23" fmla="*/ 905937 h 1672695"/>
                <a:gd name="connsiteX24" fmla="*/ 434303 w 1299765"/>
                <a:gd name="connsiteY24" fmla="*/ 963087 h 1672695"/>
                <a:gd name="connsiteX25" fmla="*/ 481928 w 1299765"/>
                <a:gd name="connsiteY25" fmla="*/ 1020237 h 1672695"/>
                <a:gd name="connsiteX26" fmla="*/ 520028 w 1299765"/>
                <a:gd name="connsiteY26" fmla="*/ 1060718 h 1672695"/>
                <a:gd name="connsiteX27" fmla="*/ 562891 w 1299765"/>
                <a:gd name="connsiteY27" fmla="*/ 1096437 h 1672695"/>
                <a:gd name="connsiteX28" fmla="*/ 612897 w 1299765"/>
                <a:gd name="connsiteY28" fmla="*/ 1146443 h 1672695"/>
                <a:gd name="connsiteX29" fmla="*/ 677191 w 1299765"/>
                <a:gd name="connsiteY29" fmla="*/ 1182162 h 1672695"/>
                <a:gd name="connsiteX30" fmla="*/ 731960 w 1299765"/>
                <a:gd name="connsiteY30" fmla="*/ 1196449 h 1672695"/>
                <a:gd name="connsiteX31" fmla="*/ 791491 w 1299765"/>
                <a:gd name="connsiteY31" fmla="*/ 1198830 h 1672695"/>
                <a:gd name="connsiteX32" fmla="*/ 839116 w 1299765"/>
                <a:gd name="connsiteY32" fmla="*/ 1198830 h 1672695"/>
                <a:gd name="connsiteX33" fmla="*/ 886741 w 1299765"/>
                <a:gd name="connsiteY33" fmla="*/ 1191687 h 1672695"/>
                <a:gd name="connsiteX34" fmla="*/ 939128 w 1299765"/>
                <a:gd name="connsiteY34" fmla="*/ 1172637 h 1672695"/>
                <a:gd name="connsiteX35" fmla="*/ 1001041 w 1299765"/>
                <a:gd name="connsiteY35" fmla="*/ 1146443 h 1672695"/>
                <a:gd name="connsiteX36" fmla="*/ 1027235 w 1299765"/>
                <a:gd name="connsiteY36" fmla="*/ 1117868 h 1672695"/>
                <a:gd name="connsiteX37" fmla="*/ 1077241 w 1299765"/>
                <a:gd name="connsiteY37" fmla="*/ 1075005 h 1672695"/>
                <a:gd name="connsiteX38" fmla="*/ 1101053 w 1299765"/>
                <a:gd name="connsiteY38" fmla="*/ 1053574 h 1672695"/>
                <a:gd name="connsiteX39" fmla="*/ 1134391 w 1299765"/>
                <a:gd name="connsiteY39" fmla="*/ 1024999 h 1672695"/>
                <a:gd name="connsiteX40" fmla="*/ 1143916 w 1299765"/>
                <a:gd name="connsiteY40" fmla="*/ 1022618 h 1672695"/>
                <a:gd name="connsiteX41" fmla="*/ 1293935 w 1299765"/>
                <a:gd name="connsiteY41" fmla="*/ 1024999 h 1672695"/>
                <a:gd name="connsiteX42" fmla="*/ 1270123 w 1299765"/>
                <a:gd name="connsiteY42" fmla="*/ 1024999 h 1672695"/>
                <a:gd name="connsiteX43" fmla="*/ 1279648 w 1299765"/>
                <a:gd name="connsiteY43" fmla="*/ 1255980 h 1672695"/>
                <a:gd name="connsiteX44" fmla="*/ 1279649 w 1299765"/>
                <a:gd name="connsiteY44" fmla="*/ 1355991 h 1672695"/>
                <a:gd name="connsiteX45" fmla="*/ 1260598 w 1299765"/>
                <a:gd name="connsiteY45" fmla="*/ 1403617 h 1672695"/>
                <a:gd name="connsiteX46" fmla="*/ 1215355 w 1299765"/>
                <a:gd name="connsiteY46" fmla="*/ 1422666 h 1672695"/>
                <a:gd name="connsiteX47" fmla="*/ 1151060 w 1299765"/>
                <a:gd name="connsiteY47" fmla="*/ 1422666 h 1672695"/>
                <a:gd name="connsiteX48" fmla="*/ 1089149 w 1299765"/>
                <a:gd name="connsiteY48" fmla="*/ 1434572 h 1672695"/>
                <a:gd name="connsiteX49" fmla="*/ 1153441 w 1299765"/>
                <a:gd name="connsiteY49" fmla="*/ 1467909 h 1672695"/>
                <a:gd name="connsiteX50" fmla="*/ 1217736 w 1299765"/>
                <a:gd name="connsiteY50" fmla="*/ 1470289 h 1672695"/>
                <a:gd name="connsiteX51" fmla="*/ 1248692 w 1299765"/>
                <a:gd name="connsiteY51" fmla="*/ 1498864 h 1672695"/>
                <a:gd name="connsiteX52" fmla="*/ 1265361 w 1299765"/>
                <a:gd name="connsiteY52" fmla="*/ 1584589 h 1672695"/>
                <a:gd name="connsiteX53" fmla="*/ 1267742 w 1299765"/>
                <a:gd name="connsiteY53" fmla="*/ 1672695 h 1672695"/>
                <a:gd name="connsiteX0" fmla="*/ 124741 w 1299765"/>
                <a:gd name="connsiteY0" fmla="*/ 127268 h 1681718"/>
                <a:gd name="connsiteX1" fmla="*/ 84260 w 1299765"/>
                <a:gd name="connsiteY1" fmla="*/ 62974 h 1681718"/>
                <a:gd name="connsiteX2" fmla="*/ 69972 w 1299765"/>
                <a:gd name="connsiteY2" fmla="*/ 29637 h 1681718"/>
                <a:gd name="connsiteX3" fmla="*/ 58066 w 1299765"/>
                <a:gd name="connsiteY3" fmla="*/ 22493 h 1681718"/>
                <a:gd name="connsiteX4" fmla="*/ 48541 w 1299765"/>
                <a:gd name="connsiteY4" fmla="*/ 3443 h 1681718"/>
                <a:gd name="connsiteX5" fmla="*/ 27110 w 1299765"/>
                <a:gd name="connsiteY5" fmla="*/ 1062 h 1681718"/>
                <a:gd name="connsiteX6" fmla="*/ 10441 w 1299765"/>
                <a:gd name="connsiteY6" fmla="*/ 15349 h 1681718"/>
                <a:gd name="connsiteX7" fmla="*/ 916 w 1299765"/>
                <a:gd name="connsiteY7" fmla="*/ 32018 h 1681718"/>
                <a:gd name="connsiteX8" fmla="*/ 916 w 1299765"/>
                <a:gd name="connsiteY8" fmla="*/ 58212 h 1681718"/>
                <a:gd name="connsiteX9" fmla="*/ 5678 w 1299765"/>
                <a:gd name="connsiteY9" fmla="*/ 77262 h 1681718"/>
                <a:gd name="connsiteX10" fmla="*/ 19966 w 1299765"/>
                <a:gd name="connsiteY10" fmla="*/ 117743 h 1681718"/>
                <a:gd name="connsiteX11" fmla="*/ 29491 w 1299765"/>
                <a:gd name="connsiteY11" fmla="*/ 155843 h 1681718"/>
                <a:gd name="connsiteX12" fmla="*/ 48541 w 1299765"/>
                <a:gd name="connsiteY12" fmla="*/ 201087 h 1681718"/>
                <a:gd name="connsiteX13" fmla="*/ 65210 w 1299765"/>
                <a:gd name="connsiteY13" fmla="*/ 253474 h 1681718"/>
                <a:gd name="connsiteX14" fmla="*/ 91403 w 1299765"/>
                <a:gd name="connsiteY14" fmla="*/ 324912 h 1681718"/>
                <a:gd name="connsiteX15" fmla="*/ 127122 w 1299765"/>
                <a:gd name="connsiteY15" fmla="*/ 405874 h 1681718"/>
                <a:gd name="connsiteX16" fmla="*/ 174747 w 1299765"/>
                <a:gd name="connsiteY16" fmla="*/ 517793 h 1681718"/>
                <a:gd name="connsiteX17" fmla="*/ 210466 w 1299765"/>
                <a:gd name="connsiteY17" fmla="*/ 598755 h 1681718"/>
                <a:gd name="connsiteX18" fmla="*/ 239041 w 1299765"/>
                <a:gd name="connsiteY18" fmla="*/ 636855 h 1681718"/>
                <a:gd name="connsiteX19" fmla="*/ 272378 w 1299765"/>
                <a:gd name="connsiteY19" fmla="*/ 703530 h 1681718"/>
                <a:gd name="connsiteX20" fmla="*/ 300953 w 1299765"/>
                <a:gd name="connsiteY20" fmla="*/ 753537 h 1681718"/>
                <a:gd name="connsiteX21" fmla="*/ 331910 w 1299765"/>
                <a:gd name="connsiteY21" fmla="*/ 805924 h 1681718"/>
                <a:gd name="connsiteX22" fmla="*/ 367628 w 1299765"/>
                <a:gd name="connsiteY22" fmla="*/ 855930 h 1681718"/>
                <a:gd name="connsiteX23" fmla="*/ 403347 w 1299765"/>
                <a:gd name="connsiteY23" fmla="*/ 905937 h 1681718"/>
                <a:gd name="connsiteX24" fmla="*/ 434303 w 1299765"/>
                <a:gd name="connsiteY24" fmla="*/ 963087 h 1681718"/>
                <a:gd name="connsiteX25" fmla="*/ 481928 w 1299765"/>
                <a:gd name="connsiteY25" fmla="*/ 1020237 h 1681718"/>
                <a:gd name="connsiteX26" fmla="*/ 520028 w 1299765"/>
                <a:gd name="connsiteY26" fmla="*/ 1060718 h 1681718"/>
                <a:gd name="connsiteX27" fmla="*/ 562891 w 1299765"/>
                <a:gd name="connsiteY27" fmla="*/ 1096437 h 1681718"/>
                <a:gd name="connsiteX28" fmla="*/ 612897 w 1299765"/>
                <a:gd name="connsiteY28" fmla="*/ 1146443 h 1681718"/>
                <a:gd name="connsiteX29" fmla="*/ 677191 w 1299765"/>
                <a:gd name="connsiteY29" fmla="*/ 1182162 h 1681718"/>
                <a:gd name="connsiteX30" fmla="*/ 731960 w 1299765"/>
                <a:gd name="connsiteY30" fmla="*/ 1196449 h 1681718"/>
                <a:gd name="connsiteX31" fmla="*/ 791491 w 1299765"/>
                <a:gd name="connsiteY31" fmla="*/ 1198830 h 1681718"/>
                <a:gd name="connsiteX32" fmla="*/ 839116 w 1299765"/>
                <a:gd name="connsiteY32" fmla="*/ 1198830 h 1681718"/>
                <a:gd name="connsiteX33" fmla="*/ 886741 w 1299765"/>
                <a:gd name="connsiteY33" fmla="*/ 1191687 h 1681718"/>
                <a:gd name="connsiteX34" fmla="*/ 939128 w 1299765"/>
                <a:gd name="connsiteY34" fmla="*/ 1172637 h 1681718"/>
                <a:gd name="connsiteX35" fmla="*/ 1001041 w 1299765"/>
                <a:gd name="connsiteY35" fmla="*/ 1146443 h 1681718"/>
                <a:gd name="connsiteX36" fmla="*/ 1027235 w 1299765"/>
                <a:gd name="connsiteY36" fmla="*/ 1117868 h 1681718"/>
                <a:gd name="connsiteX37" fmla="*/ 1077241 w 1299765"/>
                <a:gd name="connsiteY37" fmla="*/ 1075005 h 1681718"/>
                <a:gd name="connsiteX38" fmla="*/ 1101053 w 1299765"/>
                <a:gd name="connsiteY38" fmla="*/ 1053574 h 1681718"/>
                <a:gd name="connsiteX39" fmla="*/ 1134391 w 1299765"/>
                <a:gd name="connsiteY39" fmla="*/ 1024999 h 1681718"/>
                <a:gd name="connsiteX40" fmla="*/ 1143916 w 1299765"/>
                <a:gd name="connsiteY40" fmla="*/ 1022618 h 1681718"/>
                <a:gd name="connsiteX41" fmla="*/ 1293935 w 1299765"/>
                <a:gd name="connsiteY41" fmla="*/ 1024999 h 1681718"/>
                <a:gd name="connsiteX42" fmla="*/ 1270123 w 1299765"/>
                <a:gd name="connsiteY42" fmla="*/ 1024999 h 1681718"/>
                <a:gd name="connsiteX43" fmla="*/ 1279648 w 1299765"/>
                <a:gd name="connsiteY43" fmla="*/ 1255980 h 1681718"/>
                <a:gd name="connsiteX44" fmla="*/ 1279649 w 1299765"/>
                <a:gd name="connsiteY44" fmla="*/ 1355991 h 1681718"/>
                <a:gd name="connsiteX45" fmla="*/ 1260598 w 1299765"/>
                <a:gd name="connsiteY45" fmla="*/ 1403617 h 1681718"/>
                <a:gd name="connsiteX46" fmla="*/ 1215355 w 1299765"/>
                <a:gd name="connsiteY46" fmla="*/ 1422666 h 1681718"/>
                <a:gd name="connsiteX47" fmla="*/ 1151060 w 1299765"/>
                <a:gd name="connsiteY47" fmla="*/ 1422666 h 1681718"/>
                <a:gd name="connsiteX48" fmla="*/ 1089149 w 1299765"/>
                <a:gd name="connsiteY48" fmla="*/ 1434572 h 1681718"/>
                <a:gd name="connsiteX49" fmla="*/ 1153441 w 1299765"/>
                <a:gd name="connsiteY49" fmla="*/ 1467909 h 1681718"/>
                <a:gd name="connsiteX50" fmla="*/ 1217736 w 1299765"/>
                <a:gd name="connsiteY50" fmla="*/ 1470289 h 1681718"/>
                <a:gd name="connsiteX51" fmla="*/ 1248692 w 1299765"/>
                <a:gd name="connsiteY51" fmla="*/ 1498864 h 1681718"/>
                <a:gd name="connsiteX52" fmla="*/ 1265361 w 1299765"/>
                <a:gd name="connsiteY52" fmla="*/ 1584589 h 1681718"/>
                <a:gd name="connsiteX53" fmla="*/ 1267742 w 1299765"/>
                <a:gd name="connsiteY53" fmla="*/ 1672695 h 1681718"/>
                <a:gd name="connsiteX54" fmla="*/ 1265361 w 1299765"/>
                <a:gd name="connsiteY54" fmla="*/ 1679838 h 1681718"/>
                <a:gd name="connsiteX0" fmla="*/ 124741 w 1299765"/>
                <a:gd name="connsiteY0" fmla="*/ 127268 h 1791757"/>
                <a:gd name="connsiteX1" fmla="*/ 84260 w 1299765"/>
                <a:gd name="connsiteY1" fmla="*/ 62974 h 1791757"/>
                <a:gd name="connsiteX2" fmla="*/ 69972 w 1299765"/>
                <a:gd name="connsiteY2" fmla="*/ 29637 h 1791757"/>
                <a:gd name="connsiteX3" fmla="*/ 58066 w 1299765"/>
                <a:gd name="connsiteY3" fmla="*/ 22493 h 1791757"/>
                <a:gd name="connsiteX4" fmla="*/ 48541 w 1299765"/>
                <a:gd name="connsiteY4" fmla="*/ 3443 h 1791757"/>
                <a:gd name="connsiteX5" fmla="*/ 27110 w 1299765"/>
                <a:gd name="connsiteY5" fmla="*/ 1062 h 1791757"/>
                <a:gd name="connsiteX6" fmla="*/ 10441 w 1299765"/>
                <a:gd name="connsiteY6" fmla="*/ 15349 h 1791757"/>
                <a:gd name="connsiteX7" fmla="*/ 916 w 1299765"/>
                <a:gd name="connsiteY7" fmla="*/ 32018 h 1791757"/>
                <a:gd name="connsiteX8" fmla="*/ 916 w 1299765"/>
                <a:gd name="connsiteY8" fmla="*/ 58212 h 1791757"/>
                <a:gd name="connsiteX9" fmla="*/ 5678 w 1299765"/>
                <a:gd name="connsiteY9" fmla="*/ 77262 h 1791757"/>
                <a:gd name="connsiteX10" fmla="*/ 19966 w 1299765"/>
                <a:gd name="connsiteY10" fmla="*/ 117743 h 1791757"/>
                <a:gd name="connsiteX11" fmla="*/ 29491 w 1299765"/>
                <a:gd name="connsiteY11" fmla="*/ 155843 h 1791757"/>
                <a:gd name="connsiteX12" fmla="*/ 48541 w 1299765"/>
                <a:gd name="connsiteY12" fmla="*/ 201087 h 1791757"/>
                <a:gd name="connsiteX13" fmla="*/ 65210 w 1299765"/>
                <a:gd name="connsiteY13" fmla="*/ 253474 h 1791757"/>
                <a:gd name="connsiteX14" fmla="*/ 91403 w 1299765"/>
                <a:gd name="connsiteY14" fmla="*/ 324912 h 1791757"/>
                <a:gd name="connsiteX15" fmla="*/ 127122 w 1299765"/>
                <a:gd name="connsiteY15" fmla="*/ 405874 h 1791757"/>
                <a:gd name="connsiteX16" fmla="*/ 174747 w 1299765"/>
                <a:gd name="connsiteY16" fmla="*/ 517793 h 1791757"/>
                <a:gd name="connsiteX17" fmla="*/ 210466 w 1299765"/>
                <a:gd name="connsiteY17" fmla="*/ 598755 h 1791757"/>
                <a:gd name="connsiteX18" fmla="*/ 239041 w 1299765"/>
                <a:gd name="connsiteY18" fmla="*/ 636855 h 1791757"/>
                <a:gd name="connsiteX19" fmla="*/ 272378 w 1299765"/>
                <a:gd name="connsiteY19" fmla="*/ 703530 h 1791757"/>
                <a:gd name="connsiteX20" fmla="*/ 300953 w 1299765"/>
                <a:gd name="connsiteY20" fmla="*/ 753537 h 1791757"/>
                <a:gd name="connsiteX21" fmla="*/ 331910 w 1299765"/>
                <a:gd name="connsiteY21" fmla="*/ 805924 h 1791757"/>
                <a:gd name="connsiteX22" fmla="*/ 367628 w 1299765"/>
                <a:gd name="connsiteY22" fmla="*/ 855930 h 1791757"/>
                <a:gd name="connsiteX23" fmla="*/ 403347 w 1299765"/>
                <a:gd name="connsiteY23" fmla="*/ 905937 h 1791757"/>
                <a:gd name="connsiteX24" fmla="*/ 434303 w 1299765"/>
                <a:gd name="connsiteY24" fmla="*/ 963087 h 1791757"/>
                <a:gd name="connsiteX25" fmla="*/ 481928 w 1299765"/>
                <a:gd name="connsiteY25" fmla="*/ 1020237 h 1791757"/>
                <a:gd name="connsiteX26" fmla="*/ 520028 w 1299765"/>
                <a:gd name="connsiteY26" fmla="*/ 1060718 h 1791757"/>
                <a:gd name="connsiteX27" fmla="*/ 562891 w 1299765"/>
                <a:gd name="connsiteY27" fmla="*/ 1096437 h 1791757"/>
                <a:gd name="connsiteX28" fmla="*/ 612897 w 1299765"/>
                <a:gd name="connsiteY28" fmla="*/ 1146443 h 1791757"/>
                <a:gd name="connsiteX29" fmla="*/ 677191 w 1299765"/>
                <a:gd name="connsiteY29" fmla="*/ 1182162 h 1791757"/>
                <a:gd name="connsiteX30" fmla="*/ 731960 w 1299765"/>
                <a:gd name="connsiteY30" fmla="*/ 1196449 h 1791757"/>
                <a:gd name="connsiteX31" fmla="*/ 791491 w 1299765"/>
                <a:gd name="connsiteY31" fmla="*/ 1198830 h 1791757"/>
                <a:gd name="connsiteX32" fmla="*/ 839116 w 1299765"/>
                <a:gd name="connsiteY32" fmla="*/ 1198830 h 1791757"/>
                <a:gd name="connsiteX33" fmla="*/ 886741 w 1299765"/>
                <a:gd name="connsiteY33" fmla="*/ 1191687 h 1791757"/>
                <a:gd name="connsiteX34" fmla="*/ 939128 w 1299765"/>
                <a:gd name="connsiteY34" fmla="*/ 1172637 h 1791757"/>
                <a:gd name="connsiteX35" fmla="*/ 1001041 w 1299765"/>
                <a:gd name="connsiteY35" fmla="*/ 1146443 h 1791757"/>
                <a:gd name="connsiteX36" fmla="*/ 1027235 w 1299765"/>
                <a:gd name="connsiteY36" fmla="*/ 1117868 h 1791757"/>
                <a:gd name="connsiteX37" fmla="*/ 1077241 w 1299765"/>
                <a:gd name="connsiteY37" fmla="*/ 1075005 h 1791757"/>
                <a:gd name="connsiteX38" fmla="*/ 1101053 w 1299765"/>
                <a:gd name="connsiteY38" fmla="*/ 1053574 h 1791757"/>
                <a:gd name="connsiteX39" fmla="*/ 1134391 w 1299765"/>
                <a:gd name="connsiteY39" fmla="*/ 1024999 h 1791757"/>
                <a:gd name="connsiteX40" fmla="*/ 1143916 w 1299765"/>
                <a:gd name="connsiteY40" fmla="*/ 1022618 h 1791757"/>
                <a:gd name="connsiteX41" fmla="*/ 1293935 w 1299765"/>
                <a:gd name="connsiteY41" fmla="*/ 1024999 h 1791757"/>
                <a:gd name="connsiteX42" fmla="*/ 1270123 w 1299765"/>
                <a:gd name="connsiteY42" fmla="*/ 1024999 h 1791757"/>
                <a:gd name="connsiteX43" fmla="*/ 1279648 w 1299765"/>
                <a:gd name="connsiteY43" fmla="*/ 1255980 h 1791757"/>
                <a:gd name="connsiteX44" fmla="*/ 1279649 w 1299765"/>
                <a:gd name="connsiteY44" fmla="*/ 1355991 h 1791757"/>
                <a:gd name="connsiteX45" fmla="*/ 1260598 w 1299765"/>
                <a:gd name="connsiteY45" fmla="*/ 1403617 h 1791757"/>
                <a:gd name="connsiteX46" fmla="*/ 1215355 w 1299765"/>
                <a:gd name="connsiteY46" fmla="*/ 1422666 h 1791757"/>
                <a:gd name="connsiteX47" fmla="*/ 1151060 w 1299765"/>
                <a:gd name="connsiteY47" fmla="*/ 1422666 h 1791757"/>
                <a:gd name="connsiteX48" fmla="*/ 1089149 w 1299765"/>
                <a:gd name="connsiteY48" fmla="*/ 1434572 h 1791757"/>
                <a:gd name="connsiteX49" fmla="*/ 1153441 w 1299765"/>
                <a:gd name="connsiteY49" fmla="*/ 1467909 h 1791757"/>
                <a:gd name="connsiteX50" fmla="*/ 1217736 w 1299765"/>
                <a:gd name="connsiteY50" fmla="*/ 1470289 h 1791757"/>
                <a:gd name="connsiteX51" fmla="*/ 1248692 w 1299765"/>
                <a:gd name="connsiteY51" fmla="*/ 1498864 h 1791757"/>
                <a:gd name="connsiteX52" fmla="*/ 1265361 w 1299765"/>
                <a:gd name="connsiteY52" fmla="*/ 1584589 h 1791757"/>
                <a:gd name="connsiteX53" fmla="*/ 1267742 w 1299765"/>
                <a:gd name="connsiteY53" fmla="*/ 1672695 h 1791757"/>
                <a:gd name="connsiteX54" fmla="*/ 1265361 w 1299765"/>
                <a:gd name="connsiteY54" fmla="*/ 1791757 h 1791757"/>
                <a:gd name="connsiteX0" fmla="*/ 124741 w 1299765"/>
                <a:gd name="connsiteY0" fmla="*/ 127268 h 1800576"/>
                <a:gd name="connsiteX1" fmla="*/ 84260 w 1299765"/>
                <a:gd name="connsiteY1" fmla="*/ 62974 h 1800576"/>
                <a:gd name="connsiteX2" fmla="*/ 69972 w 1299765"/>
                <a:gd name="connsiteY2" fmla="*/ 29637 h 1800576"/>
                <a:gd name="connsiteX3" fmla="*/ 58066 w 1299765"/>
                <a:gd name="connsiteY3" fmla="*/ 22493 h 1800576"/>
                <a:gd name="connsiteX4" fmla="*/ 48541 w 1299765"/>
                <a:gd name="connsiteY4" fmla="*/ 3443 h 1800576"/>
                <a:gd name="connsiteX5" fmla="*/ 27110 w 1299765"/>
                <a:gd name="connsiteY5" fmla="*/ 1062 h 1800576"/>
                <a:gd name="connsiteX6" fmla="*/ 10441 w 1299765"/>
                <a:gd name="connsiteY6" fmla="*/ 15349 h 1800576"/>
                <a:gd name="connsiteX7" fmla="*/ 916 w 1299765"/>
                <a:gd name="connsiteY7" fmla="*/ 32018 h 1800576"/>
                <a:gd name="connsiteX8" fmla="*/ 916 w 1299765"/>
                <a:gd name="connsiteY8" fmla="*/ 58212 h 1800576"/>
                <a:gd name="connsiteX9" fmla="*/ 5678 w 1299765"/>
                <a:gd name="connsiteY9" fmla="*/ 77262 h 1800576"/>
                <a:gd name="connsiteX10" fmla="*/ 19966 w 1299765"/>
                <a:gd name="connsiteY10" fmla="*/ 117743 h 1800576"/>
                <a:gd name="connsiteX11" fmla="*/ 29491 w 1299765"/>
                <a:gd name="connsiteY11" fmla="*/ 155843 h 1800576"/>
                <a:gd name="connsiteX12" fmla="*/ 48541 w 1299765"/>
                <a:gd name="connsiteY12" fmla="*/ 201087 h 1800576"/>
                <a:gd name="connsiteX13" fmla="*/ 65210 w 1299765"/>
                <a:gd name="connsiteY13" fmla="*/ 253474 h 1800576"/>
                <a:gd name="connsiteX14" fmla="*/ 91403 w 1299765"/>
                <a:gd name="connsiteY14" fmla="*/ 324912 h 1800576"/>
                <a:gd name="connsiteX15" fmla="*/ 127122 w 1299765"/>
                <a:gd name="connsiteY15" fmla="*/ 405874 h 1800576"/>
                <a:gd name="connsiteX16" fmla="*/ 174747 w 1299765"/>
                <a:gd name="connsiteY16" fmla="*/ 517793 h 1800576"/>
                <a:gd name="connsiteX17" fmla="*/ 210466 w 1299765"/>
                <a:gd name="connsiteY17" fmla="*/ 598755 h 1800576"/>
                <a:gd name="connsiteX18" fmla="*/ 239041 w 1299765"/>
                <a:gd name="connsiteY18" fmla="*/ 636855 h 1800576"/>
                <a:gd name="connsiteX19" fmla="*/ 272378 w 1299765"/>
                <a:gd name="connsiteY19" fmla="*/ 703530 h 1800576"/>
                <a:gd name="connsiteX20" fmla="*/ 300953 w 1299765"/>
                <a:gd name="connsiteY20" fmla="*/ 753537 h 1800576"/>
                <a:gd name="connsiteX21" fmla="*/ 331910 w 1299765"/>
                <a:gd name="connsiteY21" fmla="*/ 805924 h 1800576"/>
                <a:gd name="connsiteX22" fmla="*/ 367628 w 1299765"/>
                <a:gd name="connsiteY22" fmla="*/ 855930 h 1800576"/>
                <a:gd name="connsiteX23" fmla="*/ 403347 w 1299765"/>
                <a:gd name="connsiteY23" fmla="*/ 905937 h 1800576"/>
                <a:gd name="connsiteX24" fmla="*/ 434303 w 1299765"/>
                <a:gd name="connsiteY24" fmla="*/ 963087 h 1800576"/>
                <a:gd name="connsiteX25" fmla="*/ 481928 w 1299765"/>
                <a:gd name="connsiteY25" fmla="*/ 1020237 h 1800576"/>
                <a:gd name="connsiteX26" fmla="*/ 520028 w 1299765"/>
                <a:gd name="connsiteY26" fmla="*/ 1060718 h 1800576"/>
                <a:gd name="connsiteX27" fmla="*/ 562891 w 1299765"/>
                <a:gd name="connsiteY27" fmla="*/ 1096437 h 1800576"/>
                <a:gd name="connsiteX28" fmla="*/ 612897 w 1299765"/>
                <a:gd name="connsiteY28" fmla="*/ 1146443 h 1800576"/>
                <a:gd name="connsiteX29" fmla="*/ 677191 w 1299765"/>
                <a:gd name="connsiteY29" fmla="*/ 1182162 h 1800576"/>
                <a:gd name="connsiteX30" fmla="*/ 731960 w 1299765"/>
                <a:gd name="connsiteY30" fmla="*/ 1196449 h 1800576"/>
                <a:gd name="connsiteX31" fmla="*/ 791491 w 1299765"/>
                <a:gd name="connsiteY31" fmla="*/ 1198830 h 1800576"/>
                <a:gd name="connsiteX32" fmla="*/ 839116 w 1299765"/>
                <a:gd name="connsiteY32" fmla="*/ 1198830 h 1800576"/>
                <a:gd name="connsiteX33" fmla="*/ 886741 w 1299765"/>
                <a:gd name="connsiteY33" fmla="*/ 1191687 h 1800576"/>
                <a:gd name="connsiteX34" fmla="*/ 939128 w 1299765"/>
                <a:gd name="connsiteY34" fmla="*/ 1172637 h 1800576"/>
                <a:gd name="connsiteX35" fmla="*/ 1001041 w 1299765"/>
                <a:gd name="connsiteY35" fmla="*/ 1146443 h 1800576"/>
                <a:gd name="connsiteX36" fmla="*/ 1027235 w 1299765"/>
                <a:gd name="connsiteY36" fmla="*/ 1117868 h 1800576"/>
                <a:gd name="connsiteX37" fmla="*/ 1077241 w 1299765"/>
                <a:gd name="connsiteY37" fmla="*/ 1075005 h 1800576"/>
                <a:gd name="connsiteX38" fmla="*/ 1101053 w 1299765"/>
                <a:gd name="connsiteY38" fmla="*/ 1053574 h 1800576"/>
                <a:gd name="connsiteX39" fmla="*/ 1134391 w 1299765"/>
                <a:gd name="connsiteY39" fmla="*/ 1024999 h 1800576"/>
                <a:gd name="connsiteX40" fmla="*/ 1143916 w 1299765"/>
                <a:gd name="connsiteY40" fmla="*/ 1022618 h 1800576"/>
                <a:gd name="connsiteX41" fmla="*/ 1293935 w 1299765"/>
                <a:gd name="connsiteY41" fmla="*/ 1024999 h 1800576"/>
                <a:gd name="connsiteX42" fmla="*/ 1270123 w 1299765"/>
                <a:gd name="connsiteY42" fmla="*/ 1024999 h 1800576"/>
                <a:gd name="connsiteX43" fmla="*/ 1279648 w 1299765"/>
                <a:gd name="connsiteY43" fmla="*/ 1255980 h 1800576"/>
                <a:gd name="connsiteX44" fmla="*/ 1279649 w 1299765"/>
                <a:gd name="connsiteY44" fmla="*/ 1355991 h 1800576"/>
                <a:gd name="connsiteX45" fmla="*/ 1260598 w 1299765"/>
                <a:gd name="connsiteY45" fmla="*/ 1403617 h 1800576"/>
                <a:gd name="connsiteX46" fmla="*/ 1215355 w 1299765"/>
                <a:gd name="connsiteY46" fmla="*/ 1422666 h 1800576"/>
                <a:gd name="connsiteX47" fmla="*/ 1151060 w 1299765"/>
                <a:gd name="connsiteY47" fmla="*/ 1422666 h 1800576"/>
                <a:gd name="connsiteX48" fmla="*/ 1089149 w 1299765"/>
                <a:gd name="connsiteY48" fmla="*/ 1434572 h 1800576"/>
                <a:gd name="connsiteX49" fmla="*/ 1153441 w 1299765"/>
                <a:gd name="connsiteY49" fmla="*/ 1467909 h 1800576"/>
                <a:gd name="connsiteX50" fmla="*/ 1217736 w 1299765"/>
                <a:gd name="connsiteY50" fmla="*/ 1470289 h 1800576"/>
                <a:gd name="connsiteX51" fmla="*/ 1248692 w 1299765"/>
                <a:gd name="connsiteY51" fmla="*/ 1498864 h 1800576"/>
                <a:gd name="connsiteX52" fmla="*/ 1265361 w 1299765"/>
                <a:gd name="connsiteY52" fmla="*/ 1584589 h 1800576"/>
                <a:gd name="connsiteX53" fmla="*/ 1267742 w 1299765"/>
                <a:gd name="connsiteY53" fmla="*/ 1672695 h 1800576"/>
                <a:gd name="connsiteX54" fmla="*/ 1265361 w 1299765"/>
                <a:gd name="connsiteY54" fmla="*/ 1791757 h 1800576"/>
                <a:gd name="connsiteX55" fmla="*/ 1265361 w 1299765"/>
                <a:gd name="connsiteY55" fmla="*/ 1791756 h 1800576"/>
                <a:gd name="connsiteX0" fmla="*/ 124741 w 1299765"/>
                <a:gd name="connsiteY0" fmla="*/ 127268 h 1896531"/>
                <a:gd name="connsiteX1" fmla="*/ 84260 w 1299765"/>
                <a:gd name="connsiteY1" fmla="*/ 62974 h 1896531"/>
                <a:gd name="connsiteX2" fmla="*/ 69972 w 1299765"/>
                <a:gd name="connsiteY2" fmla="*/ 29637 h 1896531"/>
                <a:gd name="connsiteX3" fmla="*/ 58066 w 1299765"/>
                <a:gd name="connsiteY3" fmla="*/ 22493 h 1896531"/>
                <a:gd name="connsiteX4" fmla="*/ 48541 w 1299765"/>
                <a:gd name="connsiteY4" fmla="*/ 3443 h 1896531"/>
                <a:gd name="connsiteX5" fmla="*/ 27110 w 1299765"/>
                <a:gd name="connsiteY5" fmla="*/ 1062 h 1896531"/>
                <a:gd name="connsiteX6" fmla="*/ 10441 w 1299765"/>
                <a:gd name="connsiteY6" fmla="*/ 15349 h 1896531"/>
                <a:gd name="connsiteX7" fmla="*/ 916 w 1299765"/>
                <a:gd name="connsiteY7" fmla="*/ 32018 h 1896531"/>
                <a:gd name="connsiteX8" fmla="*/ 916 w 1299765"/>
                <a:gd name="connsiteY8" fmla="*/ 58212 h 1896531"/>
                <a:gd name="connsiteX9" fmla="*/ 5678 w 1299765"/>
                <a:gd name="connsiteY9" fmla="*/ 77262 h 1896531"/>
                <a:gd name="connsiteX10" fmla="*/ 19966 w 1299765"/>
                <a:gd name="connsiteY10" fmla="*/ 117743 h 1896531"/>
                <a:gd name="connsiteX11" fmla="*/ 29491 w 1299765"/>
                <a:gd name="connsiteY11" fmla="*/ 155843 h 1896531"/>
                <a:gd name="connsiteX12" fmla="*/ 48541 w 1299765"/>
                <a:gd name="connsiteY12" fmla="*/ 201087 h 1896531"/>
                <a:gd name="connsiteX13" fmla="*/ 65210 w 1299765"/>
                <a:gd name="connsiteY13" fmla="*/ 253474 h 1896531"/>
                <a:gd name="connsiteX14" fmla="*/ 91403 w 1299765"/>
                <a:gd name="connsiteY14" fmla="*/ 324912 h 1896531"/>
                <a:gd name="connsiteX15" fmla="*/ 127122 w 1299765"/>
                <a:gd name="connsiteY15" fmla="*/ 405874 h 1896531"/>
                <a:gd name="connsiteX16" fmla="*/ 174747 w 1299765"/>
                <a:gd name="connsiteY16" fmla="*/ 517793 h 1896531"/>
                <a:gd name="connsiteX17" fmla="*/ 210466 w 1299765"/>
                <a:gd name="connsiteY17" fmla="*/ 598755 h 1896531"/>
                <a:gd name="connsiteX18" fmla="*/ 239041 w 1299765"/>
                <a:gd name="connsiteY18" fmla="*/ 636855 h 1896531"/>
                <a:gd name="connsiteX19" fmla="*/ 272378 w 1299765"/>
                <a:gd name="connsiteY19" fmla="*/ 703530 h 1896531"/>
                <a:gd name="connsiteX20" fmla="*/ 300953 w 1299765"/>
                <a:gd name="connsiteY20" fmla="*/ 753537 h 1896531"/>
                <a:gd name="connsiteX21" fmla="*/ 331910 w 1299765"/>
                <a:gd name="connsiteY21" fmla="*/ 805924 h 1896531"/>
                <a:gd name="connsiteX22" fmla="*/ 367628 w 1299765"/>
                <a:gd name="connsiteY22" fmla="*/ 855930 h 1896531"/>
                <a:gd name="connsiteX23" fmla="*/ 403347 w 1299765"/>
                <a:gd name="connsiteY23" fmla="*/ 905937 h 1896531"/>
                <a:gd name="connsiteX24" fmla="*/ 434303 w 1299765"/>
                <a:gd name="connsiteY24" fmla="*/ 963087 h 1896531"/>
                <a:gd name="connsiteX25" fmla="*/ 481928 w 1299765"/>
                <a:gd name="connsiteY25" fmla="*/ 1020237 h 1896531"/>
                <a:gd name="connsiteX26" fmla="*/ 520028 w 1299765"/>
                <a:gd name="connsiteY26" fmla="*/ 1060718 h 1896531"/>
                <a:gd name="connsiteX27" fmla="*/ 562891 w 1299765"/>
                <a:gd name="connsiteY27" fmla="*/ 1096437 h 1896531"/>
                <a:gd name="connsiteX28" fmla="*/ 612897 w 1299765"/>
                <a:gd name="connsiteY28" fmla="*/ 1146443 h 1896531"/>
                <a:gd name="connsiteX29" fmla="*/ 677191 w 1299765"/>
                <a:gd name="connsiteY29" fmla="*/ 1182162 h 1896531"/>
                <a:gd name="connsiteX30" fmla="*/ 731960 w 1299765"/>
                <a:gd name="connsiteY30" fmla="*/ 1196449 h 1896531"/>
                <a:gd name="connsiteX31" fmla="*/ 791491 w 1299765"/>
                <a:gd name="connsiteY31" fmla="*/ 1198830 h 1896531"/>
                <a:gd name="connsiteX32" fmla="*/ 839116 w 1299765"/>
                <a:gd name="connsiteY32" fmla="*/ 1198830 h 1896531"/>
                <a:gd name="connsiteX33" fmla="*/ 886741 w 1299765"/>
                <a:gd name="connsiteY33" fmla="*/ 1191687 h 1896531"/>
                <a:gd name="connsiteX34" fmla="*/ 939128 w 1299765"/>
                <a:gd name="connsiteY34" fmla="*/ 1172637 h 1896531"/>
                <a:gd name="connsiteX35" fmla="*/ 1001041 w 1299765"/>
                <a:gd name="connsiteY35" fmla="*/ 1146443 h 1896531"/>
                <a:gd name="connsiteX36" fmla="*/ 1027235 w 1299765"/>
                <a:gd name="connsiteY36" fmla="*/ 1117868 h 1896531"/>
                <a:gd name="connsiteX37" fmla="*/ 1077241 w 1299765"/>
                <a:gd name="connsiteY37" fmla="*/ 1075005 h 1896531"/>
                <a:gd name="connsiteX38" fmla="*/ 1101053 w 1299765"/>
                <a:gd name="connsiteY38" fmla="*/ 1053574 h 1896531"/>
                <a:gd name="connsiteX39" fmla="*/ 1134391 w 1299765"/>
                <a:gd name="connsiteY39" fmla="*/ 1024999 h 1896531"/>
                <a:gd name="connsiteX40" fmla="*/ 1143916 w 1299765"/>
                <a:gd name="connsiteY40" fmla="*/ 1022618 h 1896531"/>
                <a:gd name="connsiteX41" fmla="*/ 1293935 w 1299765"/>
                <a:gd name="connsiteY41" fmla="*/ 1024999 h 1896531"/>
                <a:gd name="connsiteX42" fmla="*/ 1270123 w 1299765"/>
                <a:gd name="connsiteY42" fmla="*/ 1024999 h 1896531"/>
                <a:gd name="connsiteX43" fmla="*/ 1279648 w 1299765"/>
                <a:gd name="connsiteY43" fmla="*/ 1255980 h 1896531"/>
                <a:gd name="connsiteX44" fmla="*/ 1279649 w 1299765"/>
                <a:gd name="connsiteY44" fmla="*/ 1355991 h 1896531"/>
                <a:gd name="connsiteX45" fmla="*/ 1260598 w 1299765"/>
                <a:gd name="connsiteY45" fmla="*/ 1403617 h 1896531"/>
                <a:gd name="connsiteX46" fmla="*/ 1215355 w 1299765"/>
                <a:gd name="connsiteY46" fmla="*/ 1422666 h 1896531"/>
                <a:gd name="connsiteX47" fmla="*/ 1151060 w 1299765"/>
                <a:gd name="connsiteY47" fmla="*/ 1422666 h 1896531"/>
                <a:gd name="connsiteX48" fmla="*/ 1089149 w 1299765"/>
                <a:gd name="connsiteY48" fmla="*/ 1434572 h 1896531"/>
                <a:gd name="connsiteX49" fmla="*/ 1153441 w 1299765"/>
                <a:gd name="connsiteY49" fmla="*/ 1467909 h 1896531"/>
                <a:gd name="connsiteX50" fmla="*/ 1217736 w 1299765"/>
                <a:gd name="connsiteY50" fmla="*/ 1470289 h 1896531"/>
                <a:gd name="connsiteX51" fmla="*/ 1248692 w 1299765"/>
                <a:gd name="connsiteY51" fmla="*/ 1498864 h 1896531"/>
                <a:gd name="connsiteX52" fmla="*/ 1265361 w 1299765"/>
                <a:gd name="connsiteY52" fmla="*/ 1584589 h 1896531"/>
                <a:gd name="connsiteX53" fmla="*/ 1267742 w 1299765"/>
                <a:gd name="connsiteY53" fmla="*/ 1672695 h 1896531"/>
                <a:gd name="connsiteX54" fmla="*/ 1265361 w 1299765"/>
                <a:gd name="connsiteY54" fmla="*/ 1791757 h 1896531"/>
                <a:gd name="connsiteX55" fmla="*/ 1251073 w 1299765"/>
                <a:gd name="connsiteY55" fmla="*/ 1896531 h 1896531"/>
                <a:gd name="connsiteX0" fmla="*/ 124741 w 1299765"/>
                <a:gd name="connsiteY0" fmla="*/ 127268 h 1903640"/>
                <a:gd name="connsiteX1" fmla="*/ 84260 w 1299765"/>
                <a:gd name="connsiteY1" fmla="*/ 62974 h 1903640"/>
                <a:gd name="connsiteX2" fmla="*/ 69972 w 1299765"/>
                <a:gd name="connsiteY2" fmla="*/ 29637 h 1903640"/>
                <a:gd name="connsiteX3" fmla="*/ 58066 w 1299765"/>
                <a:gd name="connsiteY3" fmla="*/ 22493 h 1903640"/>
                <a:gd name="connsiteX4" fmla="*/ 48541 w 1299765"/>
                <a:gd name="connsiteY4" fmla="*/ 3443 h 1903640"/>
                <a:gd name="connsiteX5" fmla="*/ 27110 w 1299765"/>
                <a:gd name="connsiteY5" fmla="*/ 1062 h 1903640"/>
                <a:gd name="connsiteX6" fmla="*/ 10441 w 1299765"/>
                <a:gd name="connsiteY6" fmla="*/ 15349 h 1903640"/>
                <a:gd name="connsiteX7" fmla="*/ 916 w 1299765"/>
                <a:gd name="connsiteY7" fmla="*/ 32018 h 1903640"/>
                <a:gd name="connsiteX8" fmla="*/ 916 w 1299765"/>
                <a:gd name="connsiteY8" fmla="*/ 58212 h 1903640"/>
                <a:gd name="connsiteX9" fmla="*/ 5678 w 1299765"/>
                <a:gd name="connsiteY9" fmla="*/ 77262 h 1903640"/>
                <a:gd name="connsiteX10" fmla="*/ 19966 w 1299765"/>
                <a:gd name="connsiteY10" fmla="*/ 117743 h 1903640"/>
                <a:gd name="connsiteX11" fmla="*/ 29491 w 1299765"/>
                <a:gd name="connsiteY11" fmla="*/ 155843 h 1903640"/>
                <a:gd name="connsiteX12" fmla="*/ 48541 w 1299765"/>
                <a:gd name="connsiteY12" fmla="*/ 201087 h 1903640"/>
                <a:gd name="connsiteX13" fmla="*/ 65210 w 1299765"/>
                <a:gd name="connsiteY13" fmla="*/ 253474 h 1903640"/>
                <a:gd name="connsiteX14" fmla="*/ 91403 w 1299765"/>
                <a:gd name="connsiteY14" fmla="*/ 324912 h 1903640"/>
                <a:gd name="connsiteX15" fmla="*/ 127122 w 1299765"/>
                <a:gd name="connsiteY15" fmla="*/ 405874 h 1903640"/>
                <a:gd name="connsiteX16" fmla="*/ 174747 w 1299765"/>
                <a:gd name="connsiteY16" fmla="*/ 517793 h 1903640"/>
                <a:gd name="connsiteX17" fmla="*/ 210466 w 1299765"/>
                <a:gd name="connsiteY17" fmla="*/ 598755 h 1903640"/>
                <a:gd name="connsiteX18" fmla="*/ 239041 w 1299765"/>
                <a:gd name="connsiteY18" fmla="*/ 636855 h 1903640"/>
                <a:gd name="connsiteX19" fmla="*/ 272378 w 1299765"/>
                <a:gd name="connsiteY19" fmla="*/ 703530 h 1903640"/>
                <a:gd name="connsiteX20" fmla="*/ 300953 w 1299765"/>
                <a:gd name="connsiteY20" fmla="*/ 753537 h 1903640"/>
                <a:gd name="connsiteX21" fmla="*/ 331910 w 1299765"/>
                <a:gd name="connsiteY21" fmla="*/ 805924 h 1903640"/>
                <a:gd name="connsiteX22" fmla="*/ 367628 w 1299765"/>
                <a:gd name="connsiteY22" fmla="*/ 855930 h 1903640"/>
                <a:gd name="connsiteX23" fmla="*/ 403347 w 1299765"/>
                <a:gd name="connsiteY23" fmla="*/ 905937 h 1903640"/>
                <a:gd name="connsiteX24" fmla="*/ 434303 w 1299765"/>
                <a:gd name="connsiteY24" fmla="*/ 963087 h 1903640"/>
                <a:gd name="connsiteX25" fmla="*/ 481928 w 1299765"/>
                <a:gd name="connsiteY25" fmla="*/ 1020237 h 1903640"/>
                <a:gd name="connsiteX26" fmla="*/ 520028 w 1299765"/>
                <a:gd name="connsiteY26" fmla="*/ 1060718 h 1903640"/>
                <a:gd name="connsiteX27" fmla="*/ 562891 w 1299765"/>
                <a:gd name="connsiteY27" fmla="*/ 1096437 h 1903640"/>
                <a:gd name="connsiteX28" fmla="*/ 612897 w 1299765"/>
                <a:gd name="connsiteY28" fmla="*/ 1146443 h 1903640"/>
                <a:gd name="connsiteX29" fmla="*/ 677191 w 1299765"/>
                <a:gd name="connsiteY29" fmla="*/ 1182162 h 1903640"/>
                <a:gd name="connsiteX30" fmla="*/ 731960 w 1299765"/>
                <a:gd name="connsiteY30" fmla="*/ 1196449 h 1903640"/>
                <a:gd name="connsiteX31" fmla="*/ 791491 w 1299765"/>
                <a:gd name="connsiteY31" fmla="*/ 1198830 h 1903640"/>
                <a:gd name="connsiteX32" fmla="*/ 839116 w 1299765"/>
                <a:gd name="connsiteY32" fmla="*/ 1198830 h 1903640"/>
                <a:gd name="connsiteX33" fmla="*/ 886741 w 1299765"/>
                <a:gd name="connsiteY33" fmla="*/ 1191687 h 1903640"/>
                <a:gd name="connsiteX34" fmla="*/ 939128 w 1299765"/>
                <a:gd name="connsiteY34" fmla="*/ 1172637 h 1903640"/>
                <a:gd name="connsiteX35" fmla="*/ 1001041 w 1299765"/>
                <a:gd name="connsiteY35" fmla="*/ 1146443 h 1903640"/>
                <a:gd name="connsiteX36" fmla="*/ 1027235 w 1299765"/>
                <a:gd name="connsiteY36" fmla="*/ 1117868 h 1903640"/>
                <a:gd name="connsiteX37" fmla="*/ 1077241 w 1299765"/>
                <a:gd name="connsiteY37" fmla="*/ 1075005 h 1903640"/>
                <a:gd name="connsiteX38" fmla="*/ 1101053 w 1299765"/>
                <a:gd name="connsiteY38" fmla="*/ 1053574 h 1903640"/>
                <a:gd name="connsiteX39" fmla="*/ 1134391 w 1299765"/>
                <a:gd name="connsiteY39" fmla="*/ 1024999 h 1903640"/>
                <a:gd name="connsiteX40" fmla="*/ 1143916 w 1299765"/>
                <a:gd name="connsiteY40" fmla="*/ 1022618 h 1903640"/>
                <a:gd name="connsiteX41" fmla="*/ 1293935 w 1299765"/>
                <a:gd name="connsiteY41" fmla="*/ 1024999 h 1903640"/>
                <a:gd name="connsiteX42" fmla="*/ 1270123 w 1299765"/>
                <a:gd name="connsiteY42" fmla="*/ 1024999 h 1903640"/>
                <a:gd name="connsiteX43" fmla="*/ 1279648 w 1299765"/>
                <a:gd name="connsiteY43" fmla="*/ 1255980 h 1903640"/>
                <a:gd name="connsiteX44" fmla="*/ 1279649 w 1299765"/>
                <a:gd name="connsiteY44" fmla="*/ 1355991 h 1903640"/>
                <a:gd name="connsiteX45" fmla="*/ 1260598 w 1299765"/>
                <a:gd name="connsiteY45" fmla="*/ 1403617 h 1903640"/>
                <a:gd name="connsiteX46" fmla="*/ 1215355 w 1299765"/>
                <a:gd name="connsiteY46" fmla="*/ 1422666 h 1903640"/>
                <a:gd name="connsiteX47" fmla="*/ 1151060 w 1299765"/>
                <a:gd name="connsiteY47" fmla="*/ 1422666 h 1903640"/>
                <a:gd name="connsiteX48" fmla="*/ 1089149 w 1299765"/>
                <a:gd name="connsiteY48" fmla="*/ 1434572 h 1903640"/>
                <a:gd name="connsiteX49" fmla="*/ 1153441 w 1299765"/>
                <a:gd name="connsiteY49" fmla="*/ 1467909 h 1903640"/>
                <a:gd name="connsiteX50" fmla="*/ 1217736 w 1299765"/>
                <a:gd name="connsiteY50" fmla="*/ 1470289 h 1903640"/>
                <a:gd name="connsiteX51" fmla="*/ 1248692 w 1299765"/>
                <a:gd name="connsiteY51" fmla="*/ 1498864 h 1903640"/>
                <a:gd name="connsiteX52" fmla="*/ 1265361 w 1299765"/>
                <a:gd name="connsiteY52" fmla="*/ 1584589 h 1903640"/>
                <a:gd name="connsiteX53" fmla="*/ 1267742 w 1299765"/>
                <a:gd name="connsiteY53" fmla="*/ 1672695 h 1903640"/>
                <a:gd name="connsiteX54" fmla="*/ 1265361 w 1299765"/>
                <a:gd name="connsiteY54" fmla="*/ 1791757 h 1903640"/>
                <a:gd name="connsiteX55" fmla="*/ 1251073 w 1299765"/>
                <a:gd name="connsiteY55" fmla="*/ 1896531 h 1903640"/>
                <a:gd name="connsiteX56" fmla="*/ 1246311 w 1299765"/>
                <a:gd name="connsiteY56" fmla="*/ 1894148 h 1903640"/>
                <a:gd name="connsiteX0" fmla="*/ 124741 w 1299765"/>
                <a:gd name="connsiteY0" fmla="*/ 127268 h 1972732"/>
                <a:gd name="connsiteX1" fmla="*/ 84260 w 1299765"/>
                <a:gd name="connsiteY1" fmla="*/ 62974 h 1972732"/>
                <a:gd name="connsiteX2" fmla="*/ 69972 w 1299765"/>
                <a:gd name="connsiteY2" fmla="*/ 29637 h 1972732"/>
                <a:gd name="connsiteX3" fmla="*/ 58066 w 1299765"/>
                <a:gd name="connsiteY3" fmla="*/ 22493 h 1972732"/>
                <a:gd name="connsiteX4" fmla="*/ 48541 w 1299765"/>
                <a:gd name="connsiteY4" fmla="*/ 3443 h 1972732"/>
                <a:gd name="connsiteX5" fmla="*/ 27110 w 1299765"/>
                <a:gd name="connsiteY5" fmla="*/ 1062 h 1972732"/>
                <a:gd name="connsiteX6" fmla="*/ 10441 w 1299765"/>
                <a:gd name="connsiteY6" fmla="*/ 15349 h 1972732"/>
                <a:gd name="connsiteX7" fmla="*/ 916 w 1299765"/>
                <a:gd name="connsiteY7" fmla="*/ 32018 h 1972732"/>
                <a:gd name="connsiteX8" fmla="*/ 916 w 1299765"/>
                <a:gd name="connsiteY8" fmla="*/ 58212 h 1972732"/>
                <a:gd name="connsiteX9" fmla="*/ 5678 w 1299765"/>
                <a:gd name="connsiteY9" fmla="*/ 77262 h 1972732"/>
                <a:gd name="connsiteX10" fmla="*/ 19966 w 1299765"/>
                <a:gd name="connsiteY10" fmla="*/ 117743 h 1972732"/>
                <a:gd name="connsiteX11" fmla="*/ 29491 w 1299765"/>
                <a:gd name="connsiteY11" fmla="*/ 155843 h 1972732"/>
                <a:gd name="connsiteX12" fmla="*/ 48541 w 1299765"/>
                <a:gd name="connsiteY12" fmla="*/ 201087 h 1972732"/>
                <a:gd name="connsiteX13" fmla="*/ 65210 w 1299765"/>
                <a:gd name="connsiteY13" fmla="*/ 253474 h 1972732"/>
                <a:gd name="connsiteX14" fmla="*/ 91403 w 1299765"/>
                <a:gd name="connsiteY14" fmla="*/ 324912 h 1972732"/>
                <a:gd name="connsiteX15" fmla="*/ 127122 w 1299765"/>
                <a:gd name="connsiteY15" fmla="*/ 405874 h 1972732"/>
                <a:gd name="connsiteX16" fmla="*/ 174747 w 1299765"/>
                <a:gd name="connsiteY16" fmla="*/ 517793 h 1972732"/>
                <a:gd name="connsiteX17" fmla="*/ 210466 w 1299765"/>
                <a:gd name="connsiteY17" fmla="*/ 598755 h 1972732"/>
                <a:gd name="connsiteX18" fmla="*/ 239041 w 1299765"/>
                <a:gd name="connsiteY18" fmla="*/ 636855 h 1972732"/>
                <a:gd name="connsiteX19" fmla="*/ 272378 w 1299765"/>
                <a:gd name="connsiteY19" fmla="*/ 703530 h 1972732"/>
                <a:gd name="connsiteX20" fmla="*/ 300953 w 1299765"/>
                <a:gd name="connsiteY20" fmla="*/ 753537 h 1972732"/>
                <a:gd name="connsiteX21" fmla="*/ 331910 w 1299765"/>
                <a:gd name="connsiteY21" fmla="*/ 805924 h 1972732"/>
                <a:gd name="connsiteX22" fmla="*/ 367628 w 1299765"/>
                <a:gd name="connsiteY22" fmla="*/ 855930 h 1972732"/>
                <a:gd name="connsiteX23" fmla="*/ 403347 w 1299765"/>
                <a:gd name="connsiteY23" fmla="*/ 905937 h 1972732"/>
                <a:gd name="connsiteX24" fmla="*/ 434303 w 1299765"/>
                <a:gd name="connsiteY24" fmla="*/ 963087 h 1972732"/>
                <a:gd name="connsiteX25" fmla="*/ 481928 w 1299765"/>
                <a:gd name="connsiteY25" fmla="*/ 1020237 h 1972732"/>
                <a:gd name="connsiteX26" fmla="*/ 520028 w 1299765"/>
                <a:gd name="connsiteY26" fmla="*/ 1060718 h 1972732"/>
                <a:gd name="connsiteX27" fmla="*/ 562891 w 1299765"/>
                <a:gd name="connsiteY27" fmla="*/ 1096437 h 1972732"/>
                <a:gd name="connsiteX28" fmla="*/ 612897 w 1299765"/>
                <a:gd name="connsiteY28" fmla="*/ 1146443 h 1972732"/>
                <a:gd name="connsiteX29" fmla="*/ 677191 w 1299765"/>
                <a:gd name="connsiteY29" fmla="*/ 1182162 h 1972732"/>
                <a:gd name="connsiteX30" fmla="*/ 731960 w 1299765"/>
                <a:gd name="connsiteY30" fmla="*/ 1196449 h 1972732"/>
                <a:gd name="connsiteX31" fmla="*/ 791491 w 1299765"/>
                <a:gd name="connsiteY31" fmla="*/ 1198830 h 1972732"/>
                <a:gd name="connsiteX32" fmla="*/ 839116 w 1299765"/>
                <a:gd name="connsiteY32" fmla="*/ 1198830 h 1972732"/>
                <a:gd name="connsiteX33" fmla="*/ 886741 w 1299765"/>
                <a:gd name="connsiteY33" fmla="*/ 1191687 h 1972732"/>
                <a:gd name="connsiteX34" fmla="*/ 939128 w 1299765"/>
                <a:gd name="connsiteY34" fmla="*/ 1172637 h 1972732"/>
                <a:gd name="connsiteX35" fmla="*/ 1001041 w 1299765"/>
                <a:gd name="connsiteY35" fmla="*/ 1146443 h 1972732"/>
                <a:gd name="connsiteX36" fmla="*/ 1027235 w 1299765"/>
                <a:gd name="connsiteY36" fmla="*/ 1117868 h 1972732"/>
                <a:gd name="connsiteX37" fmla="*/ 1077241 w 1299765"/>
                <a:gd name="connsiteY37" fmla="*/ 1075005 h 1972732"/>
                <a:gd name="connsiteX38" fmla="*/ 1101053 w 1299765"/>
                <a:gd name="connsiteY38" fmla="*/ 1053574 h 1972732"/>
                <a:gd name="connsiteX39" fmla="*/ 1134391 w 1299765"/>
                <a:gd name="connsiteY39" fmla="*/ 1024999 h 1972732"/>
                <a:gd name="connsiteX40" fmla="*/ 1143916 w 1299765"/>
                <a:gd name="connsiteY40" fmla="*/ 1022618 h 1972732"/>
                <a:gd name="connsiteX41" fmla="*/ 1293935 w 1299765"/>
                <a:gd name="connsiteY41" fmla="*/ 1024999 h 1972732"/>
                <a:gd name="connsiteX42" fmla="*/ 1270123 w 1299765"/>
                <a:gd name="connsiteY42" fmla="*/ 1024999 h 1972732"/>
                <a:gd name="connsiteX43" fmla="*/ 1279648 w 1299765"/>
                <a:gd name="connsiteY43" fmla="*/ 1255980 h 1972732"/>
                <a:gd name="connsiteX44" fmla="*/ 1279649 w 1299765"/>
                <a:gd name="connsiteY44" fmla="*/ 1355991 h 1972732"/>
                <a:gd name="connsiteX45" fmla="*/ 1260598 w 1299765"/>
                <a:gd name="connsiteY45" fmla="*/ 1403617 h 1972732"/>
                <a:gd name="connsiteX46" fmla="*/ 1215355 w 1299765"/>
                <a:gd name="connsiteY46" fmla="*/ 1422666 h 1972732"/>
                <a:gd name="connsiteX47" fmla="*/ 1151060 w 1299765"/>
                <a:gd name="connsiteY47" fmla="*/ 1422666 h 1972732"/>
                <a:gd name="connsiteX48" fmla="*/ 1089149 w 1299765"/>
                <a:gd name="connsiteY48" fmla="*/ 1434572 h 1972732"/>
                <a:gd name="connsiteX49" fmla="*/ 1153441 w 1299765"/>
                <a:gd name="connsiteY49" fmla="*/ 1467909 h 1972732"/>
                <a:gd name="connsiteX50" fmla="*/ 1217736 w 1299765"/>
                <a:gd name="connsiteY50" fmla="*/ 1470289 h 1972732"/>
                <a:gd name="connsiteX51" fmla="*/ 1248692 w 1299765"/>
                <a:gd name="connsiteY51" fmla="*/ 1498864 h 1972732"/>
                <a:gd name="connsiteX52" fmla="*/ 1265361 w 1299765"/>
                <a:gd name="connsiteY52" fmla="*/ 1584589 h 1972732"/>
                <a:gd name="connsiteX53" fmla="*/ 1267742 w 1299765"/>
                <a:gd name="connsiteY53" fmla="*/ 1672695 h 1972732"/>
                <a:gd name="connsiteX54" fmla="*/ 1265361 w 1299765"/>
                <a:gd name="connsiteY54" fmla="*/ 1791757 h 1972732"/>
                <a:gd name="connsiteX55" fmla="*/ 1251073 w 1299765"/>
                <a:gd name="connsiteY55" fmla="*/ 1896531 h 1972732"/>
                <a:gd name="connsiteX56" fmla="*/ 1229642 w 1299765"/>
                <a:gd name="connsiteY56" fmla="*/ 1972729 h 1972732"/>
                <a:gd name="connsiteX0" fmla="*/ 124741 w 1299765"/>
                <a:gd name="connsiteY0" fmla="*/ 127268 h 1979958"/>
                <a:gd name="connsiteX1" fmla="*/ 84260 w 1299765"/>
                <a:gd name="connsiteY1" fmla="*/ 62974 h 1979958"/>
                <a:gd name="connsiteX2" fmla="*/ 69972 w 1299765"/>
                <a:gd name="connsiteY2" fmla="*/ 29637 h 1979958"/>
                <a:gd name="connsiteX3" fmla="*/ 58066 w 1299765"/>
                <a:gd name="connsiteY3" fmla="*/ 22493 h 1979958"/>
                <a:gd name="connsiteX4" fmla="*/ 48541 w 1299765"/>
                <a:gd name="connsiteY4" fmla="*/ 3443 h 1979958"/>
                <a:gd name="connsiteX5" fmla="*/ 27110 w 1299765"/>
                <a:gd name="connsiteY5" fmla="*/ 1062 h 1979958"/>
                <a:gd name="connsiteX6" fmla="*/ 10441 w 1299765"/>
                <a:gd name="connsiteY6" fmla="*/ 15349 h 1979958"/>
                <a:gd name="connsiteX7" fmla="*/ 916 w 1299765"/>
                <a:gd name="connsiteY7" fmla="*/ 32018 h 1979958"/>
                <a:gd name="connsiteX8" fmla="*/ 916 w 1299765"/>
                <a:gd name="connsiteY8" fmla="*/ 58212 h 1979958"/>
                <a:gd name="connsiteX9" fmla="*/ 5678 w 1299765"/>
                <a:gd name="connsiteY9" fmla="*/ 77262 h 1979958"/>
                <a:gd name="connsiteX10" fmla="*/ 19966 w 1299765"/>
                <a:gd name="connsiteY10" fmla="*/ 117743 h 1979958"/>
                <a:gd name="connsiteX11" fmla="*/ 29491 w 1299765"/>
                <a:gd name="connsiteY11" fmla="*/ 155843 h 1979958"/>
                <a:gd name="connsiteX12" fmla="*/ 48541 w 1299765"/>
                <a:gd name="connsiteY12" fmla="*/ 201087 h 1979958"/>
                <a:gd name="connsiteX13" fmla="*/ 65210 w 1299765"/>
                <a:gd name="connsiteY13" fmla="*/ 253474 h 1979958"/>
                <a:gd name="connsiteX14" fmla="*/ 91403 w 1299765"/>
                <a:gd name="connsiteY14" fmla="*/ 324912 h 1979958"/>
                <a:gd name="connsiteX15" fmla="*/ 127122 w 1299765"/>
                <a:gd name="connsiteY15" fmla="*/ 405874 h 1979958"/>
                <a:gd name="connsiteX16" fmla="*/ 174747 w 1299765"/>
                <a:gd name="connsiteY16" fmla="*/ 517793 h 1979958"/>
                <a:gd name="connsiteX17" fmla="*/ 210466 w 1299765"/>
                <a:gd name="connsiteY17" fmla="*/ 598755 h 1979958"/>
                <a:gd name="connsiteX18" fmla="*/ 239041 w 1299765"/>
                <a:gd name="connsiteY18" fmla="*/ 636855 h 1979958"/>
                <a:gd name="connsiteX19" fmla="*/ 272378 w 1299765"/>
                <a:gd name="connsiteY19" fmla="*/ 703530 h 1979958"/>
                <a:gd name="connsiteX20" fmla="*/ 300953 w 1299765"/>
                <a:gd name="connsiteY20" fmla="*/ 753537 h 1979958"/>
                <a:gd name="connsiteX21" fmla="*/ 331910 w 1299765"/>
                <a:gd name="connsiteY21" fmla="*/ 805924 h 1979958"/>
                <a:gd name="connsiteX22" fmla="*/ 367628 w 1299765"/>
                <a:gd name="connsiteY22" fmla="*/ 855930 h 1979958"/>
                <a:gd name="connsiteX23" fmla="*/ 403347 w 1299765"/>
                <a:gd name="connsiteY23" fmla="*/ 905937 h 1979958"/>
                <a:gd name="connsiteX24" fmla="*/ 434303 w 1299765"/>
                <a:gd name="connsiteY24" fmla="*/ 963087 h 1979958"/>
                <a:gd name="connsiteX25" fmla="*/ 481928 w 1299765"/>
                <a:gd name="connsiteY25" fmla="*/ 1020237 h 1979958"/>
                <a:gd name="connsiteX26" fmla="*/ 520028 w 1299765"/>
                <a:gd name="connsiteY26" fmla="*/ 1060718 h 1979958"/>
                <a:gd name="connsiteX27" fmla="*/ 562891 w 1299765"/>
                <a:gd name="connsiteY27" fmla="*/ 1096437 h 1979958"/>
                <a:gd name="connsiteX28" fmla="*/ 612897 w 1299765"/>
                <a:gd name="connsiteY28" fmla="*/ 1146443 h 1979958"/>
                <a:gd name="connsiteX29" fmla="*/ 677191 w 1299765"/>
                <a:gd name="connsiteY29" fmla="*/ 1182162 h 1979958"/>
                <a:gd name="connsiteX30" fmla="*/ 731960 w 1299765"/>
                <a:gd name="connsiteY30" fmla="*/ 1196449 h 1979958"/>
                <a:gd name="connsiteX31" fmla="*/ 791491 w 1299765"/>
                <a:gd name="connsiteY31" fmla="*/ 1198830 h 1979958"/>
                <a:gd name="connsiteX32" fmla="*/ 839116 w 1299765"/>
                <a:gd name="connsiteY32" fmla="*/ 1198830 h 1979958"/>
                <a:gd name="connsiteX33" fmla="*/ 886741 w 1299765"/>
                <a:gd name="connsiteY33" fmla="*/ 1191687 h 1979958"/>
                <a:gd name="connsiteX34" fmla="*/ 939128 w 1299765"/>
                <a:gd name="connsiteY34" fmla="*/ 1172637 h 1979958"/>
                <a:gd name="connsiteX35" fmla="*/ 1001041 w 1299765"/>
                <a:gd name="connsiteY35" fmla="*/ 1146443 h 1979958"/>
                <a:gd name="connsiteX36" fmla="*/ 1027235 w 1299765"/>
                <a:gd name="connsiteY36" fmla="*/ 1117868 h 1979958"/>
                <a:gd name="connsiteX37" fmla="*/ 1077241 w 1299765"/>
                <a:gd name="connsiteY37" fmla="*/ 1075005 h 1979958"/>
                <a:gd name="connsiteX38" fmla="*/ 1101053 w 1299765"/>
                <a:gd name="connsiteY38" fmla="*/ 1053574 h 1979958"/>
                <a:gd name="connsiteX39" fmla="*/ 1134391 w 1299765"/>
                <a:gd name="connsiteY39" fmla="*/ 1024999 h 1979958"/>
                <a:gd name="connsiteX40" fmla="*/ 1143916 w 1299765"/>
                <a:gd name="connsiteY40" fmla="*/ 1022618 h 1979958"/>
                <a:gd name="connsiteX41" fmla="*/ 1293935 w 1299765"/>
                <a:gd name="connsiteY41" fmla="*/ 1024999 h 1979958"/>
                <a:gd name="connsiteX42" fmla="*/ 1270123 w 1299765"/>
                <a:gd name="connsiteY42" fmla="*/ 1024999 h 1979958"/>
                <a:gd name="connsiteX43" fmla="*/ 1279648 w 1299765"/>
                <a:gd name="connsiteY43" fmla="*/ 1255980 h 1979958"/>
                <a:gd name="connsiteX44" fmla="*/ 1279649 w 1299765"/>
                <a:gd name="connsiteY44" fmla="*/ 1355991 h 1979958"/>
                <a:gd name="connsiteX45" fmla="*/ 1260598 w 1299765"/>
                <a:gd name="connsiteY45" fmla="*/ 1403617 h 1979958"/>
                <a:gd name="connsiteX46" fmla="*/ 1215355 w 1299765"/>
                <a:gd name="connsiteY46" fmla="*/ 1422666 h 1979958"/>
                <a:gd name="connsiteX47" fmla="*/ 1151060 w 1299765"/>
                <a:gd name="connsiteY47" fmla="*/ 1422666 h 1979958"/>
                <a:gd name="connsiteX48" fmla="*/ 1089149 w 1299765"/>
                <a:gd name="connsiteY48" fmla="*/ 1434572 h 1979958"/>
                <a:gd name="connsiteX49" fmla="*/ 1153441 w 1299765"/>
                <a:gd name="connsiteY49" fmla="*/ 1467909 h 1979958"/>
                <a:gd name="connsiteX50" fmla="*/ 1217736 w 1299765"/>
                <a:gd name="connsiteY50" fmla="*/ 1470289 h 1979958"/>
                <a:gd name="connsiteX51" fmla="*/ 1248692 w 1299765"/>
                <a:gd name="connsiteY51" fmla="*/ 1498864 h 1979958"/>
                <a:gd name="connsiteX52" fmla="*/ 1265361 w 1299765"/>
                <a:gd name="connsiteY52" fmla="*/ 1584589 h 1979958"/>
                <a:gd name="connsiteX53" fmla="*/ 1267742 w 1299765"/>
                <a:gd name="connsiteY53" fmla="*/ 1672695 h 1979958"/>
                <a:gd name="connsiteX54" fmla="*/ 1265361 w 1299765"/>
                <a:gd name="connsiteY54" fmla="*/ 1791757 h 1979958"/>
                <a:gd name="connsiteX55" fmla="*/ 1251073 w 1299765"/>
                <a:gd name="connsiteY55" fmla="*/ 1896531 h 1979958"/>
                <a:gd name="connsiteX56" fmla="*/ 1229642 w 1299765"/>
                <a:gd name="connsiteY56" fmla="*/ 1972729 h 1979958"/>
                <a:gd name="connsiteX57" fmla="*/ 1234404 w 1299765"/>
                <a:gd name="connsiteY57" fmla="*/ 1977491 h 1979958"/>
                <a:gd name="connsiteX0" fmla="*/ 124741 w 1299765"/>
                <a:gd name="connsiteY0" fmla="*/ 127268 h 2022735"/>
                <a:gd name="connsiteX1" fmla="*/ 84260 w 1299765"/>
                <a:gd name="connsiteY1" fmla="*/ 62974 h 2022735"/>
                <a:gd name="connsiteX2" fmla="*/ 69972 w 1299765"/>
                <a:gd name="connsiteY2" fmla="*/ 29637 h 2022735"/>
                <a:gd name="connsiteX3" fmla="*/ 58066 w 1299765"/>
                <a:gd name="connsiteY3" fmla="*/ 22493 h 2022735"/>
                <a:gd name="connsiteX4" fmla="*/ 48541 w 1299765"/>
                <a:gd name="connsiteY4" fmla="*/ 3443 h 2022735"/>
                <a:gd name="connsiteX5" fmla="*/ 27110 w 1299765"/>
                <a:gd name="connsiteY5" fmla="*/ 1062 h 2022735"/>
                <a:gd name="connsiteX6" fmla="*/ 10441 w 1299765"/>
                <a:gd name="connsiteY6" fmla="*/ 15349 h 2022735"/>
                <a:gd name="connsiteX7" fmla="*/ 916 w 1299765"/>
                <a:gd name="connsiteY7" fmla="*/ 32018 h 2022735"/>
                <a:gd name="connsiteX8" fmla="*/ 916 w 1299765"/>
                <a:gd name="connsiteY8" fmla="*/ 58212 h 2022735"/>
                <a:gd name="connsiteX9" fmla="*/ 5678 w 1299765"/>
                <a:gd name="connsiteY9" fmla="*/ 77262 h 2022735"/>
                <a:gd name="connsiteX10" fmla="*/ 19966 w 1299765"/>
                <a:gd name="connsiteY10" fmla="*/ 117743 h 2022735"/>
                <a:gd name="connsiteX11" fmla="*/ 29491 w 1299765"/>
                <a:gd name="connsiteY11" fmla="*/ 155843 h 2022735"/>
                <a:gd name="connsiteX12" fmla="*/ 48541 w 1299765"/>
                <a:gd name="connsiteY12" fmla="*/ 201087 h 2022735"/>
                <a:gd name="connsiteX13" fmla="*/ 65210 w 1299765"/>
                <a:gd name="connsiteY13" fmla="*/ 253474 h 2022735"/>
                <a:gd name="connsiteX14" fmla="*/ 91403 w 1299765"/>
                <a:gd name="connsiteY14" fmla="*/ 324912 h 2022735"/>
                <a:gd name="connsiteX15" fmla="*/ 127122 w 1299765"/>
                <a:gd name="connsiteY15" fmla="*/ 405874 h 2022735"/>
                <a:gd name="connsiteX16" fmla="*/ 174747 w 1299765"/>
                <a:gd name="connsiteY16" fmla="*/ 517793 h 2022735"/>
                <a:gd name="connsiteX17" fmla="*/ 210466 w 1299765"/>
                <a:gd name="connsiteY17" fmla="*/ 598755 h 2022735"/>
                <a:gd name="connsiteX18" fmla="*/ 239041 w 1299765"/>
                <a:gd name="connsiteY18" fmla="*/ 636855 h 2022735"/>
                <a:gd name="connsiteX19" fmla="*/ 272378 w 1299765"/>
                <a:gd name="connsiteY19" fmla="*/ 703530 h 2022735"/>
                <a:gd name="connsiteX20" fmla="*/ 300953 w 1299765"/>
                <a:gd name="connsiteY20" fmla="*/ 753537 h 2022735"/>
                <a:gd name="connsiteX21" fmla="*/ 331910 w 1299765"/>
                <a:gd name="connsiteY21" fmla="*/ 805924 h 2022735"/>
                <a:gd name="connsiteX22" fmla="*/ 367628 w 1299765"/>
                <a:gd name="connsiteY22" fmla="*/ 855930 h 2022735"/>
                <a:gd name="connsiteX23" fmla="*/ 403347 w 1299765"/>
                <a:gd name="connsiteY23" fmla="*/ 905937 h 2022735"/>
                <a:gd name="connsiteX24" fmla="*/ 434303 w 1299765"/>
                <a:gd name="connsiteY24" fmla="*/ 963087 h 2022735"/>
                <a:gd name="connsiteX25" fmla="*/ 481928 w 1299765"/>
                <a:gd name="connsiteY25" fmla="*/ 1020237 h 2022735"/>
                <a:gd name="connsiteX26" fmla="*/ 520028 w 1299765"/>
                <a:gd name="connsiteY26" fmla="*/ 1060718 h 2022735"/>
                <a:gd name="connsiteX27" fmla="*/ 562891 w 1299765"/>
                <a:gd name="connsiteY27" fmla="*/ 1096437 h 2022735"/>
                <a:gd name="connsiteX28" fmla="*/ 612897 w 1299765"/>
                <a:gd name="connsiteY28" fmla="*/ 1146443 h 2022735"/>
                <a:gd name="connsiteX29" fmla="*/ 677191 w 1299765"/>
                <a:gd name="connsiteY29" fmla="*/ 1182162 h 2022735"/>
                <a:gd name="connsiteX30" fmla="*/ 731960 w 1299765"/>
                <a:gd name="connsiteY30" fmla="*/ 1196449 h 2022735"/>
                <a:gd name="connsiteX31" fmla="*/ 791491 w 1299765"/>
                <a:gd name="connsiteY31" fmla="*/ 1198830 h 2022735"/>
                <a:gd name="connsiteX32" fmla="*/ 839116 w 1299765"/>
                <a:gd name="connsiteY32" fmla="*/ 1198830 h 2022735"/>
                <a:gd name="connsiteX33" fmla="*/ 886741 w 1299765"/>
                <a:gd name="connsiteY33" fmla="*/ 1191687 h 2022735"/>
                <a:gd name="connsiteX34" fmla="*/ 939128 w 1299765"/>
                <a:gd name="connsiteY34" fmla="*/ 1172637 h 2022735"/>
                <a:gd name="connsiteX35" fmla="*/ 1001041 w 1299765"/>
                <a:gd name="connsiteY35" fmla="*/ 1146443 h 2022735"/>
                <a:gd name="connsiteX36" fmla="*/ 1027235 w 1299765"/>
                <a:gd name="connsiteY36" fmla="*/ 1117868 h 2022735"/>
                <a:gd name="connsiteX37" fmla="*/ 1077241 w 1299765"/>
                <a:gd name="connsiteY37" fmla="*/ 1075005 h 2022735"/>
                <a:gd name="connsiteX38" fmla="*/ 1101053 w 1299765"/>
                <a:gd name="connsiteY38" fmla="*/ 1053574 h 2022735"/>
                <a:gd name="connsiteX39" fmla="*/ 1134391 w 1299765"/>
                <a:gd name="connsiteY39" fmla="*/ 1024999 h 2022735"/>
                <a:gd name="connsiteX40" fmla="*/ 1143916 w 1299765"/>
                <a:gd name="connsiteY40" fmla="*/ 1022618 h 2022735"/>
                <a:gd name="connsiteX41" fmla="*/ 1293935 w 1299765"/>
                <a:gd name="connsiteY41" fmla="*/ 1024999 h 2022735"/>
                <a:gd name="connsiteX42" fmla="*/ 1270123 w 1299765"/>
                <a:gd name="connsiteY42" fmla="*/ 1024999 h 2022735"/>
                <a:gd name="connsiteX43" fmla="*/ 1279648 w 1299765"/>
                <a:gd name="connsiteY43" fmla="*/ 1255980 h 2022735"/>
                <a:gd name="connsiteX44" fmla="*/ 1279649 w 1299765"/>
                <a:gd name="connsiteY44" fmla="*/ 1355991 h 2022735"/>
                <a:gd name="connsiteX45" fmla="*/ 1260598 w 1299765"/>
                <a:gd name="connsiteY45" fmla="*/ 1403617 h 2022735"/>
                <a:gd name="connsiteX46" fmla="*/ 1215355 w 1299765"/>
                <a:gd name="connsiteY46" fmla="*/ 1422666 h 2022735"/>
                <a:gd name="connsiteX47" fmla="*/ 1151060 w 1299765"/>
                <a:gd name="connsiteY47" fmla="*/ 1422666 h 2022735"/>
                <a:gd name="connsiteX48" fmla="*/ 1089149 w 1299765"/>
                <a:gd name="connsiteY48" fmla="*/ 1434572 h 2022735"/>
                <a:gd name="connsiteX49" fmla="*/ 1153441 w 1299765"/>
                <a:gd name="connsiteY49" fmla="*/ 1467909 h 2022735"/>
                <a:gd name="connsiteX50" fmla="*/ 1217736 w 1299765"/>
                <a:gd name="connsiteY50" fmla="*/ 1470289 h 2022735"/>
                <a:gd name="connsiteX51" fmla="*/ 1248692 w 1299765"/>
                <a:gd name="connsiteY51" fmla="*/ 1498864 h 2022735"/>
                <a:gd name="connsiteX52" fmla="*/ 1265361 w 1299765"/>
                <a:gd name="connsiteY52" fmla="*/ 1584589 h 2022735"/>
                <a:gd name="connsiteX53" fmla="*/ 1267742 w 1299765"/>
                <a:gd name="connsiteY53" fmla="*/ 1672695 h 2022735"/>
                <a:gd name="connsiteX54" fmla="*/ 1265361 w 1299765"/>
                <a:gd name="connsiteY54" fmla="*/ 1791757 h 2022735"/>
                <a:gd name="connsiteX55" fmla="*/ 1251073 w 1299765"/>
                <a:gd name="connsiteY55" fmla="*/ 1896531 h 2022735"/>
                <a:gd name="connsiteX56" fmla="*/ 1229642 w 1299765"/>
                <a:gd name="connsiteY56" fmla="*/ 1972729 h 2022735"/>
                <a:gd name="connsiteX57" fmla="*/ 1203448 w 1299765"/>
                <a:gd name="connsiteY57" fmla="*/ 2022735 h 2022735"/>
                <a:gd name="connsiteX0" fmla="*/ 124741 w 1299765"/>
                <a:gd name="connsiteY0" fmla="*/ 127268 h 2029879"/>
                <a:gd name="connsiteX1" fmla="*/ 84260 w 1299765"/>
                <a:gd name="connsiteY1" fmla="*/ 62974 h 2029879"/>
                <a:gd name="connsiteX2" fmla="*/ 69972 w 1299765"/>
                <a:gd name="connsiteY2" fmla="*/ 29637 h 2029879"/>
                <a:gd name="connsiteX3" fmla="*/ 58066 w 1299765"/>
                <a:gd name="connsiteY3" fmla="*/ 22493 h 2029879"/>
                <a:gd name="connsiteX4" fmla="*/ 48541 w 1299765"/>
                <a:gd name="connsiteY4" fmla="*/ 3443 h 2029879"/>
                <a:gd name="connsiteX5" fmla="*/ 27110 w 1299765"/>
                <a:gd name="connsiteY5" fmla="*/ 1062 h 2029879"/>
                <a:gd name="connsiteX6" fmla="*/ 10441 w 1299765"/>
                <a:gd name="connsiteY6" fmla="*/ 15349 h 2029879"/>
                <a:gd name="connsiteX7" fmla="*/ 916 w 1299765"/>
                <a:gd name="connsiteY7" fmla="*/ 32018 h 2029879"/>
                <a:gd name="connsiteX8" fmla="*/ 916 w 1299765"/>
                <a:gd name="connsiteY8" fmla="*/ 58212 h 2029879"/>
                <a:gd name="connsiteX9" fmla="*/ 5678 w 1299765"/>
                <a:gd name="connsiteY9" fmla="*/ 77262 h 2029879"/>
                <a:gd name="connsiteX10" fmla="*/ 19966 w 1299765"/>
                <a:gd name="connsiteY10" fmla="*/ 117743 h 2029879"/>
                <a:gd name="connsiteX11" fmla="*/ 29491 w 1299765"/>
                <a:gd name="connsiteY11" fmla="*/ 155843 h 2029879"/>
                <a:gd name="connsiteX12" fmla="*/ 48541 w 1299765"/>
                <a:gd name="connsiteY12" fmla="*/ 201087 h 2029879"/>
                <a:gd name="connsiteX13" fmla="*/ 65210 w 1299765"/>
                <a:gd name="connsiteY13" fmla="*/ 253474 h 2029879"/>
                <a:gd name="connsiteX14" fmla="*/ 91403 w 1299765"/>
                <a:gd name="connsiteY14" fmla="*/ 324912 h 2029879"/>
                <a:gd name="connsiteX15" fmla="*/ 127122 w 1299765"/>
                <a:gd name="connsiteY15" fmla="*/ 405874 h 2029879"/>
                <a:gd name="connsiteX16" fmla="*/ 174747 w 1299765"/>
                <a:gd name="connsiteY16" fmla="*/ 517793 h 2029879"/>
                <a:gd name="connsiteX17" fmla="*/ 210466 w 1299765"/>
                <a:gd name="connsiteY17" fmla="*/ 598755 h 2029879"/>
                <a:gd name="connsiteX18" fmla="*/ 239041 w 1299765"/>
                <a:gd name="connsiteY18" fmla="*/ 636855 h 2029879"/>
                <a:gd name="connsiteX19" fmla="*/ 272378 w 1299765"/>
                <a:gd name="connsiteY19" fmla="*/ 703530 h 2029879"/>
                <a:gd name="connsiteX20" fmla="*/ 300953 w 1299765"/>
                <a:gd name="connsiteY20" fmla="*/ 753537 h 2029879"/>
                <a:gd name="connsiteX21" fmla="*/ 331910 w 1299765"/>
                <a:gd name="connsiteY21" fmla="*/ 805924 h 2029879"/>
                <a:gd name="connsiteX22" fmla="*/ 367628 w 1299765"/>
                <a:gd name="connsiteY22" fmla="*/ 855930 h 2029879"/>
                <a:gd name="connsiteX23" fmla="*/ 403347 w 1299765"/>
                <a:gd name="connsiteY23" fmla="*/ 905937 h 2029879"/>
                <a:gd name="connsiteX24" fmla="*/ 434303 w 1299765"/>
                <a:gd name="connsiteY24" fmla="*/ 963087 h 2029879"/>
                <a:gd name="connsiteX25" fmla="*/ 481928 w 1299765"/>
                <a:gd name="connsiteY25" fmla="*/ 1020237 h 2029879"/>
                <a:gd name="connsiteX26" fmla="*/ 520028 w 1299765"/>
                <a:gd name="connsiteY26" fmla="*/ 1060718 h 2029879"/>
                <a:gd name="connsiteX27" fmla="*/ 562891 w 1299765"/>
                <a:gd name="connsiteY27" fmla="*/ 1096437 h 2029879"/>
                <a:gd name="connsiteX28" fmla="*/ 612897 w 1299765"/>
                <a:gd name="connsiteY28" fmla="*/ 1146443 h 2029879"/>
                <a:gd name="connsiteX29" fmla="*/ 677191 w 1299765"/>
                <a:gd name="connsiteY29" fmla="*/ 1182162 h 2029879"/>
                <a:gd name="connsiteX30" fmla="*/ 731960 w 1299765"/>
                <a:gd name="connsiteY30" fmla="*/ 1196449 h 2029879"/>
                <a:gd name="connsiteX31" fmla="*/ 791491 w 1299765"/>
                <a:gd name="connsiteY31" fmla="*/ 1198830 h 2029879"/>
                <a:gd name="connsiteX32" fmla="*/ 839116 w 1299765"/>
                <a:gd name="connsiteY32" fmla="*/ 1198830 h 2029879"/>
                <a:gd name="connsiteX33" fmla="*/ 886741 w 1299765"/>
                <a:gd name="connsiteY33" fmla="*/ 1191687 h 2029879"/>
                <a:gd name="connsiteX34" fmla="*/ 939128 w 1299765"/>
                <a:gd name="connsiteY34" fmla="*/ 1172637 h 2029879"/>
                <a:gd name="connsiteX35" fmla="*/ 1001041 w 1299765"/>
                <a:gd name="connsiteY35" fmla="*/ 1146443 h 2029879"/>
                <a:gd name="connsiteX36" fmla="*/ 1027235 w 1299765"/>
                <a:gd name="connsiteY36" fmla="*/ 1117868 h 2029879"/>
                <a:gd name="connsiteX37" fmla="*/ 1077241 w 1299765"/>
                <a:gd name="connsiteY37" fmla="*/ 1075005 h 2029879"/>
                <a:gd name="connsiteX38" fmla="*/ 1101053 w 1299765"/>
                <a:gd name="connsiteY38" fmla="*/ 1053574 h 2029879"/>
                <a:gd name="connsiteX39" fmla="*/ 1134391 w 1299765"/>
                <a:gd name="connsiteY39" fmla="*/ 1024999 h 2029879"/>
                <a:gd name="connsiteX40" fmla="*/ 1143916 w 1299765"/>
                <a:gd name="connsiteY40" fmla="*/ 1022618 h 2029879"/>
                <a:gd name="connsiteX41" fmla="*/ 1293935 w 1299765"/>
                <a:gd name="connsiteY41" fmla="*/ 1024999 h 2029879"/>
                <a:gd name="connsiteX42" fmla="*/ 1270123 w 1299765"/>
                <a:gd name="connsiteY42" fmla="*/ 1024999 h 2029879"/>
                <a:gd name="connsiteX43" fmla="*/ 1279648 w 1299765"/>
                <a:gd name="connsiteY43" fmla="*/ 1255980 h 2029879"/>
                <a:gd name="connsiteX44" fmla="*/ 1279649 w 1299765"/>
                <a:gd name="connsiteY44" fmla="*/ 1355991 h 2029879"/>
                <a:gd name="connsiteX45" fmla="*/ 1260598 w 1299765"/>
                <a:gd name="connsiteY45" fmla="*/ 1403617 h 2029879"/>
                <a:gd name="connsiteX46" fmla="*/ 1215355 w 1299765"/>
                <a:gd name="connsiteY46" fmla="*/ 1422666 h 2029879"/>
                <a:gd name="connsiteX47" fmla="*/ 1151060 w 1299765"/>
                <a:gd name="connsiteY47" fmla="*/ 1422666 h 2029879"/>
                <a:gd name="connsiteX48" fmla="*/ 1089149 w 1299765"/>
                <a:gd name="connsiteY48" fmla="*/ 1434572 h 2029879"/>
                <a:gd name="connsiteX49" fmla="*/ 1153441 w 1299765"/>
                <a:gd name="connsiteY49" fmla="*/ 1467909 h 2029879"/>
                <a:gd name="connsiteX50" fmla="*/ 1217736 w 1299765"/>
                <a:gd name="connsiteY50" fmla="*/ 1470289 h 2029879"/>
                <a:gd name="connsiteX51" fmla="*/ 1248692 w 1299765"/>
                <a:gd name="connsiteY51" fmla="*/ 1498864 h 2029879"/>
                <a:gd name="connsiteX52" fmla="*/ 1265361 w 1299765"/>
                <a:gd name="connsiteY52" fmla="*/ 1584589 h 2029879"/>
                <a:gd name="connsiteX53" fmla="*/ 1267742 w 1299765"/>
                <a:gd name="connsiteY53" fmla="*/ 1672695 h 2029879"/>
                <a:gd name="connsiteX54" fmla="*/ 1265361 w 1299765"/>
                <a:gd name="connsiteY54" fmla="*/ 1791757 h 2029879"/>
                <a:gd name="connsiteX55" fmla="*/ 1251073 w 1299765"/>
                <a:gd name="connsiteY55" fmla="*/ 1896531 h 2029879"/>
                <a:gd name="connsiteX56" fmla="*/ 1229642 w 1299765"/>
                <a:gd name="connsiteY56" fmla="*/ 1972729 h 2029879"/>
                <a:gd name="connsiteX57" fmla="*/ 1203448 w 1299765"/>
                <a:gd name="connsiteY57" fmla="*/ 2022735 h 2029879"/>
                <a:gd name="connsiteX58" fmla="*/ 1201067 w 1299765"/>
                <a:gd name="connsiteY58" fmla="*/ 2029879 h 2029879"/>
                <a:gd name="connsiteX0" fmla="*/ 124741 w 1299765"/>
                <a:gd name="connsiteY0" fmla="*/ 127268 h 2041785"/>
                <a:gd name="connsiteX1" fmla="*/ 84260 w 1299765"/>
                <a:gd name="connsiteY1" fmla="*/ 62974 h 2041785"/>
                <a:gd name="connsiteX2" fmla="*/ 69972 w 1299765"/>
                <a:gd name="connsiteY2" fmla="*/ 29637 h 2041785"/>
                <a:gd name="connsiteX3" fmla="*/ 58066 w 1299765"/>
                <a:gd name="connsiteY3" fmla="*/ 22493 h 2041785"/>
                <a:gd name="connsiteX4" fmla="*/ 48541 w 1299765"/>
                <a:gd name="connsiteY4" fmla="*/ 3443 h 2041785"/>
                <a:gd name="connsiteX5" fmla="*/ 27110 w 1299765"/>
                <a:gd name="connsiteY5" fmla="*/ 1062 h 2041785"/>
                <a:gd name="connsiteX6" fmla="*/ 10441 w 1299765"/>
                <a:gd name="connsiteY6" fmla="*/ 15349 h 2041785"/>
                <a:gd name="connsiteX7" fmla="*/ 916 w 1299765"/>
                <a:gd name="connsiteY7" fmla="*/ 32018 h 2041785"/>
                <a:gd name="connsiteX8" fmla="*/ 916 w 1299765"/>
                <a:gd name="connsiteY8" fmla="*/ 58212 h 2041785"/>
                <a:gd name="connsiteX9" fmla="*/ 5678 w 1299765"/>
                <a:gd name="connsiteY9" fmla="*/ 77262 h 2041785"/>
                <a:gd name="connsiteX10" fmla="*/ 19966 w 1299765"/>
                <a:gd name="connsiteY10" fmla="*/ 117743 h 2041785"/>
                <a:gd name="connsiteX11" fmla="*/ 29491 w 1299765"/>
                <a:gd name="connsiteY11" fmla="*/ 155843 h 2041785"/>
                <a:gd name="connsiteX12" fmla="*/ 48541 w 1299765"/>
                <a:gd name="connsiteY12" fmla="*/ 201087 h 2041785"/>
                <a:gd name="connsiteX13" fmla="*/ 65210 w 1299765"/>
                <a:gd name="connsiteY13" fmla="*/ 253474 h 2041785"/>
                <a:gd name="connsiteX14" fmla="*/ 91403 w 1299765"/>
                <a:gd name="connsiteY14" fmla="*/ 324912 h 2041785"/>
                <a:gd name="connsiteX15" fmla="*/ 127122 w 1299765"/>
                <a:gd name="connsiteY15" fmla="*/ 405874 h 2041785"/>
                <a:gd name="connsiteX16" fmla="*/ 174747 w 1299765"/>
                <a:gd name="connsiteY16" fmla="*/ 517793 h 2041785"/>
                <a:gd name="connsiteX17" fmla="*/ 210466 w 1299765"/>
                <a:gd name="connsiteY17" fmla="*/ 598755 h 2041785"/>
                <a:gd name="connsiteX18" fmla="*/ 239041 w 1299765"/>
                <a:gd name="connsiteY18" fmla="*/ 636855 h 2041785"/>
                <a:gd name="connsiteX19" fmla="*/ 272378 w 1299765"/>
                <a:gd name="connsiteY19" fmla="*/ 703530 h 2041785"/>
                <a:gd name="connsiteX20" fmla="*/ 300953 w 1299765"/>
                <a:gd name="connsiteY20" fmla="*/ 753537 h 2041785"/>
                <a:gd name="connsiteX21" fmla="*/ 331910 w 1299765"/>
                <a:gd name="connsiteY21" fmla="*/ 805924 h 2041785"/>
                <a:gd name="connsiteX22" fmla="*/ 367628 w 1299765"/>
                <a:gd name="connsiteY22" fmla="*/ 855930 h 2041785"/>
                <a:gd name="connsiteX23" fmla="*/ 403347 w 1299765"/>
                <a:gd name="connsiteY23" fmla="*/ 905937 h 2041785"/>
                <a:gd name="connsiteX24" fmla="*/ 434303 w 1299765"/>
                <a:gd name="connsiteY24" fmla="*/ 963087 h 2041785"/>
                <a:gd name="connsiteX25" fmla="*/ 481928 w 1299765"/>
                <a:gd name="connsiteY25" fmla="*/ 1020237 h 2041785"/>
                <a:gd name="connsiteX26" fmla="*/ 520028 w 1299765"/>
                <a:gd name="connsiteY26" fmla="*/ 1060718 h 2041785"/>
                <a:gd name="connsiteX27" fmla="*/ 562891 w 1299765"/>
                <a:gd name="connsiteY27" fmla="*/ 1096437 h 2041785"/>
                <a:gd name="connsiteX28" fmla="*/ 612897 w 1299765"/>
                <a:gd name="connsiteY28" fmla="*/ 1146443 h 2041785"/>
                <a:gd name="connsiteX29" fmla="*/ 677191 w 1299765"/>
                <a:gd name="connsiteY29" fmla="*/ 1182162 h 2041785"/>
                <a:gd name="connsiteX30" fmla="*/ 731960 w 1299765"/>
                <a:gd name="connsiteY30" fmla="*/ 1196449 h 2041785"/>
                <a:gd name="connsiteX31" fmla="*/ 791491 w 1299765"/>
                <a:gd name="connsiteY31" fmla="*/ 1198830 h 2041785"/>
                <a:gd name="connsiteX32" fmla="*/ 839116 w 1299765"/>
                <a:gd name="connsiteY32" fmla="*/ 1198830 h 2041785"/>
                <a:gd name="connsiteX33" fmla="*/ 886741 w 1299765"/>
                <a:gd name="connsiteY33" fmla="*/ 1191687 h 2041785"/>
                <a:gd name="connsiteX34" fmla="*/ 939128 w 1299765"/>
                <a:gd name="connsiteY34" fmla="*/ 1172637 h 2041785"/>
                <a:gd name="connsiteX35" fmla="*/ 1001041 w 1299765"/>
                <a:gd name="connsiteY35" fmla="*/ 1146443 h 2041785"/>
                <a:gd name="connsiteX36" fmla="*/ 1027235 w 1299765"/>
                <a:gd name="connsiteY36" fmla="*/ 1117868 h 2041785"/>
                <a:gd name="connsiteX37" fmla="*/ 1077241 w 1299765"/>
                <a:gd name="connsiteY37" fmla="*/ 1075005 h 2041785"/>
                <a:gd name="connsiteX38" fmla="*/ 1101053 w 1299765"/>
                <a:gd name="connsiteY38" fmla="*/ 1053574 h 2041785"/>
                <a:gd name="connsiteX39" fmla="*/ 1134391 w 1299765"/>
                <a:gd name="connsiteY39" fmla="*/ 1024999 h 2041785"/>
                <a:gd name="connsiteX40" fmla="*/ 1143916 w 1299765"/>
                <a:gd name="connsiteY40" fmla="*/ 1022618 h 2041785"/>
                <a:gd name="connsiteX41" fmla="*/ 1293935 w 1299765"/>
                <a:gd name="connsiteY41" fmla="*/ 1024999 h 2041785"/>
                <a:gd name="connsiteX42" fmla="*/ 1270123 w 1299765"/>
                <a:gd name="connsiteY42" fmla="*/ 1024999 h 2041785"/>
                <a:gd name="connsiteX43" fmla="*/ 1279648 w 1299765"/>
                <a:gd name="connsiteY43" fmla="*/ 1255980 h 2041785"/>
                <a:gd name="connsiteX44" fmla="*/ 1279649 w 1299765"/>
                <a:gd name="connsiteY44" fmla="*/ 1355991 h 2041785"/>
                <a:gd name="connsiteX45" fmla="*/ 1260598 w 1299765"/>
                <a:gd name="connsiteY45" fmla="*/ 1403617 h 2041785"/>
                <a:gd name="connsiteX46" fmla="*/ 1215355 w 1299765"/>
                <a:gd name="connsiteY46" fmla="*/ 1422666 h 2041785"/>
                <a:gd name="connsiteX47" fmla="*/ 1151060 w 1299765"/>
                <a:gd name="connsiteY47" fmla="*/ 1422666 h 2041785"/>
                <a:gd name="connsiteX48" fmla="*/ 1089149 w 1299765"/>
                <a:gd name="connsiteY48" fmla="*/ 1434572 h 2041785"/>
                <a:gd name="connsiteX49" fmla="*/ 1153441 w 1299765"/>
                <a:gd name="connsiteY49" fmla="*/ 1467909 h 2041785"/>
                <a:gd name="connsiteX50" fmla="*/ 1217736 w 1299765"/>
                <a:gd name="connsiteY50" fmla="*/ 1470289 h 2041785"/>
                <a:gd name="connsiteX51" fmla="*/ 1248692 w 1299765"/>
                <a:gd name="connsiteY51" fmla="*/ 1498864 h 2041785"/>
                <a:gd name="connsiteX52" fmla="*/ 1265361 w 1299765"/>
                <a:gd name="connsiteY52" fmla="*/ 1584589 h 2041785"/>
                <a:gd name="connsiteX53" fmla="*/ 1267742 w 1299765"/>
                <a:gd name="connsiteY53" fmla="*/ 1672695 h 2041785"/>
                <a:gd name="connsiteX54" fmla="*/ 1265361 w 1299765"/>
                <a:gd name="connsiteY54" fmla="*/ 1791757 h 2041785"/>
                <a:gd name="connsiteX55" fmla="*/ 1251073 w 1299765"/>
                <a:gd name="connsiteY55" fmla="*/ 1896531 h 2041785"/>
                <a:gd name="connsiteX56" fmla="*/ 1229642 w 1299765"/>
                <a:gd name="connsiteY56" fmla="*/ 1972729 h 2041785"/>
                <a:gd name="connsiteX57" fmla="*/ 1203448 w 1299765"/>
                <a:gd name="connsiteY57" fmla="*/ 2022735 h 2041785"/>
                <a:gd name="connsiteX58" fmla="*/ 1162967 w 1299765"/>
                <a:gd name="connsiteY58" fmla="*/ 2041785 h 2041785"/>
                <a:gd name="connsiteX0" fmla="*/ 124741 w 1299765"/>
                <a:gd name="connsiteY0" fmla="*/ 127268 h 2046547"/>
                <a:gd name="connsiteX1" fmla="*/ 84260 w 1299765"/>
                <a:gd name="connsiteY1" fmla="*/ 62974 h 2046547"/>
                <a:gd name="connsiteX2" fmla="*/ 69972 w 1299765"/>
                <a:gd name="connsiteY2" fmla="*/ 29637 h 2046547"/>
                <a:gd name="connsiteX3" fmla="*/ 58066 w 1299765"/>
                <a:gd name="connsiteY3" fmla="*/ 22493 h 2046547"/>
                <a:gd name="connsiteX4" fmla="*/ 48541 w 1299765"/>
                <a:gd name="connsiteY4" fmla="*/ 3443 h 2046547"/>
                <a:gd name="connsiteX5" fmla="*/ 27110 w 1299765"/>
                <a:gd name="connsiteY5" fmla="*/ 1062 h 2046547"/>
                <a:gd name="connsiteX6" fmla="*/ 10441 w 1299765"/>
                <a:gd name="connsiteY6" fmla="*/ 15349 h 2046547"/>
                <a:gd name="connsiteX7" fmla="*/ 916 w 1299765"/>
                <a:gd name="connsiteY7" fmla="*/ 32018 h 2046547"/>
                <a:gd name="connsiteX8" fmla="*/ 916 w 1299765"/>
                <a:gd name="connsiteY8" fmla="*/ 58212 h 2046547"/>
                <a:gd name="connsiteX9" fmla="*/ 5678 w 1299765"/>
                <a:gd name="connsiteY9" fmla="*/ 77262 h 2046547"/>
                <a:gd name="connsiteX10" fmla="*/ 19966 w 1299765"/>
                <a:gd name="connsiteY10" fmla="*/ 117743 h 2046547"/>
                <a:gd name="connsiteX11" fmla="*/ 29491 w 1299765"/>
                <a:gd name="connsiteY11" fmla="*/ 155843 h 2046547"/>
                <a:gd name="connsiteX12" fmla="*/ 48541 w 1299765"/>
                <a:gd name="connsiteY12" fmla="*/ 201087 h 2046547"/>
                <a:gd name="connsiteX13" fmla="*/ 65210 w 1299765"/>
                <a:gd name="connsiteY13" fmla="*/ 253474 h 2046547"/>
                <a:gd name="connsiteX14" fmla="*/ 91403 w 1299765"/>
                <a:gd name="connsiteY14" fmla="*/ 324912 h 2046547"/>
                <a:gd name="connsiteX15" fmla="*/ 127122 w 1299765"/>
                <a:gd name="connsiteY15" fmla="*/ 405874 h 2046547"/>
                <a:gd name="connsiteX16" fmla="*/ 174747 w 1299765"/>
                <a:gd name="connsiteY16" fmla="*/ 517793 h 2046547"/>
                <a:gd name="connsiteX17" fmla="*/ 210466 w 1299765"/>
                <a:gd name="connsiteY17" fmla="*/ 598755 h 2046547"/>
                <a:gd name="connsiteX18" fmla="*/ 239041 w 1299765"/>
                <a:gd name="connsiteY18" fmla="*/ 636855 h 2046547"/>
                <a:gd name="connsiteX19" fmla="*/ 272378 w 1299765"/>
                <a:gd name="connsiteY19" fmla="*/ 703530 h 2046547"/>
                <a:gd name="connsiteX20" fmla="*/ 300953 w 1299765"/>
                <a:gd name="connsiteY20" fmla="*/ 753537 h 2046547"/>
                <a:gd name="connsiteX21" fmla="*/ 331910 w 1299765"/>
                <a:gd name="connsiteY21" fmla="*/ 805924 h 2046547"/>
                <a:gd name="connsiteX22" fmla="*/ 367628 w 1299765"/>
                <a:gd name="connsiteY22" fmla="*/ 855930 h 2046547"/>
                <a:gd name="connsiteX23" fmla="*/ 403347 w 1299765"/>
                <a:gd name="connsiteY23" fmla="*/ 905937 h 2046547"/>
                <a:gd name="connsiteX24" fmla="*/ 434303 w 1299765"/>
                <a:gd name="connsiteY24" fmla="*/ 963087 h 2046547"/>
                <a:gd name="connsiteX25" fmla="*/ 481928 w 1299765"/>
                <a:gd name="connsiteY25" fmla="*/ 1020237 h 2046547"/>
                <a:gd name="connsiteX26" fmla="*/ 520028 w 1299765"/>
                <a:gd name="connsiteY26" fmla="*/ 1060718 h 2046547"/>
                <a:gd name="connsiteX27" fmla="*/ 562891 w 1299765"/>
                <a:gd name="connsiteY27" fmla="*/ 1096437 h 2046547"/>
                <a:gd name="connsiteX28" fmla="*/ 612897 w 1299765"/>
                <a:gd name="connsiteY28" fmla="*/ 1146443 h 2046547"/>
                <a:gd name="connsiteX29" fmla="*/ 677191 w 1299765"/>
                <a:gd name="connsiteY29" fmla="*/ 1182162 h 2046547"/>
                <a:gd name="connsiteX30" fmla="*/ 731960 w 1299765"/>
                <a:gd name="connsiteY30" fmla="*/ 1196449 h 2046547"/>
                <a:gd name="connsiteX31" fmla="*/ 791491 w 1299765"/>
                <a:gd name="connsiteY31" fmla="*/ 1198830 h 2046547"/>
                <a:gd name="connsiteX32" fmla="*/ 839116 w 1299765"/>
                <a:gd name="connsiteY32" fmla="*/ 1198830 h 2046547"/>
                <a:gd name="connsiteX33" fmla="*/ 886741 w 1299765"/>
                <a:gd name="connsiteY33" fmla="*/ 1191687 h 2046547"/>
                <a:gd name="connsiteX34" fmla="*/ 939128 w 1299765"/>
                <a:gd name="connsiteY34" fmla="*/ 1172637 h 2046547"/>
                <a:gd name="connsiteX35" fmla="*/ 1001041 w 1299765"/>
                <a:gd name="connsiteY35" fmla="*/ 1146443 h 2046547"/>
                <a:gd name="connsiteX36" fmla="*/ 1027235 w 1299765"/>
                <a:gd name="connsiteY36" fmla="*/ 1117868 h 2046547"/>
                <a:gd name="connsiteX37" fmla="*/ 1077241 w 1299765"/>
                <a:gd name="connsiteY37" fmla="*/ 1075005 h 2046547"/>
                <a:gd name="connsiteX38" fmla="*/ 1101053 w 1299765"/>
                <a:gd name="connsiteY38" fmla="*/ 1053574 h 2046547"/>
                <a:gd name="connsiteX39" fmla="*/ 1134391 w 1299765"/>
                <a:gd name="connsiteY39" fmla="*/ 1024999 h 2046547"/>
                <a:gd name="connsiteX40" fmla="*/ 1143916 w 1299765"/>
                <a:gd name="connsiteY40" fmla="*/ 1022618 h 2046547"/>
                <a:gd name="connsiteX41" fmla="*/ 1293935 w 1299765"/>
                <a:gd name="connsiteY41" fmla="*/ 1024999 h 2046547"/>
                <a:gd name="connsiteX42" fmla="*/ 1270123 w 1299765"/>
                <a:gd name="connsiteY42" fmla="*/ 1024999 h 2046547"/>
                <a:gd name="connsiteX43" fmla="*/ 1279648 w 1299765"/>
                <a:gd name="connsiteY43" fmla="*/ 1255980 h 2046547"/>
                <a:gd name="connsiteX44" fmla="*/ 1279649 w 1299765"/>
                <a:gd name="connsiteY44" fmla="*/ 1355991 h 2046547"/>
                <a:gd name="connsiteX45" fmla="*/ 1260598 w 1299765"/>
                <a:gd name="connsiteY45" fmla="*/ 1403617 h 2046547"/>
                <a:gd name="connsiteX46" fmla="*/ 1215355 w 1299765"/>
                <a:gd name="connsiteY46" fmla="*/ 1422666 h 2046547"/>
                <a:gd name="connsiteX47" fmla="*/ 1151060 w 1299765"/>
                <a:gd name="connsiteY47" fmla="*/ 1422666 h 2046547"/>
                <a:gd name="connsiteX48" fmla="*/ 1089149 w 1299765"/>
                <a:gd name="connsiteY48" fmla="*/ 1434572 h 2046547"/>
                <a:gd name="connsiteX49" fmla="*/ 1153441 w 1299765"/>
                <a:gd name="connsiteY49" fmla="*/ 1467909 h 2046547"/>
                <a:gd name="connsiteX50" fmla="*/ 1217736 w 1299765"/>
                <a:gd name="connsiteY50" fmla="*/ 1470289 h 2046547"/>
                <a:gd name="connsiteX51" fmla="*/ 1248692 w 1299765"/>
                <a:gd name="connsiteY51" fmla="*/ 1498864 h 2046547"/>
                <a:gd name="connsiteX52" fmla="*/ 1265361 w 1299765"/>
                <a:gd name="connsiteY52" fmla="*/ 1584589 h 2046547"/>
                <a:gd name="connsiteX53" fmla="*/ 1267742 w 1299765"/>
                <a:gd name="connsiteY53" fmla="*/ 1672695 h 2046547"/>
                <a:gd name="connsiteX54" fmla="*/ 1265361 w 1299765"/>
                <a:gd name="connsiteY54" fmla="*/ 1791757 h 2046547"/>
                <a:gd name="connsiteX55" fmla="*/ 1251073 w 1299765"/>
                <a:gd name="connsiteY55" fmla="*/ 1896531 h 2046547"/>
                <a:gd name="connsiteX56" fmla="*/ 1229642 w 1299765"/>
                <a:gd name="connsiteY56" fmla="*/ 1972729 h 2046547"/>
                <a:gd name="connsiteX57" fmla="*/ 1203448 w 1299765"/>
                <a:gd name="connsiteY57" fmla="*/ 2022735 h 2046547"/>
                <a:gd name="connsiteX58" fmla="*/ 1162967 w 1299765"/>
                <a:gd name="connsiteY58" fmla="*/ 2041785 h 2046547"/>
                <a:gd name="connsiteX59" fmla="*/ 1160586 w 1299765"/>
                <a:gd name="connsiteY59" fmla="*/ 2046547 h 2046547"/>
                <a:gd name="connsiteX0" fmla="*/ 124741 w 1299765"/>
                <a:gd name="connsiteY0" fmla="*/ 127268 h 2084647"/>
                <a:gd name="connsiteX1" fmla="*/ 84260 w 1299765"/>
                <a:gd name="connsiteY1" fmla="*/ 62974 h 2084647"/>
                <a:gd name="connsiteX2" fmla="*/ 69972 w 1299765"/>
                <a:gd name="connsiteY2" fmla="*/ 29637 h 2084647"/>
                <a:gd name="connsiteX3" fmla="*/ 58066 w 1299765"/>
                <a:gd name="connsiteY3" fmla="*/ 22493 h 2084647"/>
                <a:gd name="connsiteX4" fmla="*/ 48541 w 1299765"/>
                <a:gd name="connsiteY4" fmla="*/ 3443 h 2084647"/>
                <a:gd name="connsiteX5" fmla="*/ 27110 w 1299765"/>
                <a:gd name="connsiteY5" fmla="*/ 1062 h 2084647"/>
                <a:gd name="connsiteX6" fmla="*/ 10441 w 1299765"/>
                <a:gd name="connsiteY6" fmla="*/ 15349 h 2084647"/>
                <a:gd name="connsiteX7" fmla="*/ 916 w 1299765"/>
                <a:gd name="connsiteY7" fmla="*/ 32018 h 2084647"/>
                <a:gd name="connsiteX8" fmla="*/ 916 w 1299765"/>
                <a:gd name="connsiteY8" fmla="*/ 58212 h 2084647"/>
                <a:gd name="connsiteX9" fmla="*/ 5678 w 1299765"/>
                <a:gd name="connsiteY9" fmla="*/ 77262 h 2084647"/>
                <a:gd name="connsiteX10" fmla="*/ 19966 w 1299765"/>
                <a:gd name="connsiteY10" fmla="*/ 117743 h 2084647"/>
                <a:gd name="connsiteX11" fmla="*/ 29491 w 1299765"/>
                <a:gd name="connsiteY11" fmla="*/ 155843 h 2084647"/>
                <a:gd name="connsiteX12" fmla="*/ 48541 w 1299765"/>
                <a:gd name="connsiteY12" fmla="*/ 201087 h 2084647"/>
                <a:gd name="connsiteX13" fmla="*/ 65210 w 1299765"/>
                <a:gd name="connsiteY13" fmla="*/ 253474 h 2084647"/>
                <a:gd name="connsiteX14" fmla="*/ 91403 w 1299765"/>
                <a:gd name="connsiteY14" fmla="*/ 324912 h 2084647"/>
                <a:gd name="connsiteX15" fmla="*/ 127122 w 1299765"/>
                <a:gd name="connsiteY15" fmla="*/ 405874 h 2084647"/>
                <a:gd name="connsiteX16" fmla="*/ 174747 w 1299765"/>
                <a:gd name="connsiteY16" fmla="*/ 517793 h 2084647"/>
                <a:gd name="connsiteX17" fmla="*/ 210466 w 1299765"/>
                <a:gd name="connsiteY17" fmla="*/ 598755 h 2084647"/>
                <a:gd name="connsiteX18" fmla="*/ 239041 w 1299765"/>
                <a:gd name="connsiteY18" fmla="*/ 636855 h 2084647"/>
                <a:gd name="connsiteX19" fmla="*/ 272378 w 1299765"/>
                <a:gd name="connsiteY19" fmla="*/ 703530 h 2084647"/>
                <a:gd name="connsiteX20" fmla="*/ 300953 w 1299765"/>
                <a:gd name="connsiteY20" fmla="*/ 753537 h 2084647"/>
                <a:gd name="connsiteX21" fmla="*/ 331910 w 1299765"/>
                <a:gd name="connsiteY21" fmla="*/ 805924 h 2084647"/>
                <a:gd name="connsiteX22" fmla="*/ 367628 w 1299765"/>
                <a:gd name="connsiteY22" fmla="*/ 855930 h 2084647"/>
                <a:gd name="connsiteX23" fmla="*/ 403347 w 1299765"/>
                <a:gd name="connsiteY23" fmla="*/ 905937 h 2084647"/>
                <a:gd name="connsiteX24" fmla="*/ 434303 w 1299765"/>
                <a:gd name="connsiteY24" fmla="*/ 963087 h 2084647"/>
                <a:gd name="connsiteX25" fmla="*/ 481928 w 1299765"/>
                <a:gd name="connsiteY25" fmla="*/ 1020237 h 2084647"/>
                <a:gd name="connsiteX26" fmla="*/ 520028 w 1299765"/>
                <a:gd name="connsiteY26" fmla="*/ 1060718 h 2084647"/>
                <a:gd name="connsiteX27" fmla="*/ 562891 w 1299765"/>
                <a:gd name="connsiteY27" fmla="*/ 1096437 h 2084647"/>
                <a:gd name="connsiteX28" fmla="*/ 612897 w 1299765"/>
                <a:gd name="connsiteY28" fmla="*/ 1146443 h 2084647"/>
                <a:gd name="connsiteX29" fmla="*/ 677191 w 1299765"/>
                <a:gd name="connsiteY29" fmla="*/ 1182162 h 2084647"/>
                <a:gd name="connsiteX30" fmla="*/ 731960 w 1299765"/>
                <a:gd name="connsiteY30" fmla="*/ 1196449 h 2084647"/>
                <a:gd name="connsiteX31" fmla="*/ 791491 w 1299765"/>
                <a:gd name="connsiteY31" fmla="*/ 1198830 h 2084647"/>
                <a:gd name="connsiteX32" fmla="*/ 839116 w 1299765"/>
                <a:gd name="connsiteY32" fmla="*/ 1198830 h 2084647"/>
                <a:gd name="connsiteX33" fmla="*/ 886741 w 1299765"/>
                <a:gd name="connsiteY33" fmla="*/ 1191687 h 2084647"/>
                <a:gd name="connsiteX34" fmla="*/ 939128 w 1299765"/>
                <a:gd name="connsiteY34" fmla="*/ 1172637 h 2084647"/>
                <a:gd name="connsiteX35" fmla="*/ 1001041 w 1299765"/>
                <a:gd name="connsiteY35" fmla="*/ 1146443 h 2084647"/>
                <a:gd name="connsiteX36" fmla="*/ 1027235 w 1299765"/>
                <a:gd name="connsiteY36" fmla="*/ 1117868 h 2084647"/>
                <a:gd name="connsiteX37" fmla="*/ 1077241 w 1299765"/>
                <a:gd name="connsiteY37" fmla="*/ 1075005 h 2084647"/>
                <a:gd name="connsiteX38" fmla="*/ 1101053 w 1299765"/>
                <a:gd name="connsiteY38" fmla="*/ 1053574 h 2084647"/>
                <a:gd name="connsiteX39" fmla="*/ 1134391 w 1299765"/>
                <a:gd name="connsiteY39" fmla="*/ 1024999 h 2084647"/>
                <a:gd name="connsiteX40" fmla="*/ 1143916 w 1299765"/>
                <a:gd name="connsiteY40" fmla="*/ 1022618 h 2084647"/>
                <a:gd name="connsiteX41" fmla="*/ 1293935 w 1299765"/>
                <a:gd name="connsiteY41" fmla="*/ 1024999 h 2084647"/>
                <a:gd name="connsiteX42" fmla="*/ 1270123 w 1299765"/>
                <a:gd name="connsiteY42" fmla="*/ 1024999 h 2084647"/>
                <a:gd name="connsiteX43" fmla="*/ 1279648 w 1299765"/>
                <a:gd name="connsiteY43" fmla="*/ 1255980 h 2084647"/>
                <a:gd name="connsiteX44" fmla="*/ 1279649 w 1299765"/>
                <a:gd name="connsiteY44" fmla="*/ 1355991 h 2084647"/>
                <a:gd name="connsiteX45" fmla="*/ 1260598 w 1299765"/>
                <a:gd name="connsiteY45" fmla="*/ 1403617 h 2084647"/>
                <a:gd name="connsiteX46" fmla="*/ 1215355 w 1299765"/>
                <a:gd name="connsiteY46" fmla="*/ 1422666 h 2084647"/>
                <a:gd name="connsiteX47" fmla="*/ 1151060 w 1299765"/>
                <a:gd name="connsiteY47" fmla="*/ 1422666 h 2084647"/>
                <a:gd name="connsiteX48" fmla="*/ 1089149 w 1299765"/>
                <a:gd name="connsiteY48" fmla="*/ 1434572 h 2084647"/>
                <a:gd name="connsiteX49" fmla="*/ 1153441 w 1299765"/>
                <a:gd name="connsiteY49" fmla="*/ 1467909 h 2084647"/>
                <a:gd name="connsiteX50" fmla="*/ 1217736 w 1299765"/>
                <a:gd name="connsiteY50" fmla="*/ 1470289 h 2084647"/>
                <a:gd name="connsiteX51" fmla="*/ 1248692 w 1299765"/>
                <a:gd name="connsiteY51" fmla="*/ 1498864 h 2084647"/>
                <a:gd name="connsiteX52" fmla="*/ 1265361 w 1299765"/>
                <a:gd name="connsiteY52" fmla="*/ 1584589 h 2084647"/>
                <a:gd name="connsiteX53" fmla="*/ 1267742 w 1299765"/>
                <a:gd name="connsiteY53" fmla="*/ 1672695 h 2084647"/>
                <a:gd name="connsiteX54" fmla="*/ 1265361 w 1299765"/>
                <a:gd name="connsiteY54" fmla="*/ 1791757 h 2084647"/>
                <a:gd name="connsiteX55" fmla="*/ 1251073 w 1299765"/>
                <a:gd name="connsiteY55" fmla="*/ 1896531 h 2084647"/>
                <a:gd name="connsiteX56" fmla="*/ 1229642 w 1299765"/>
                <a:gd name="connsiteY56" fmla="*/ 1972729 h 2084647"/>
                <a:gd name="connsiteX57" fmla="*/ 1203448 w 1299765"/>
                <a:gd name="connsiteY57" fmla="*/ 2022735 h 2084647"/>
                <a:gd name="connsiteX58" fmla="*/ 1162967 w 1299765"/>
                <a:gd name="connsiteY58" fmla="*/ 2041785 h 2084647"/>
                <a:gd name="connsiteX59" fmla="*/ 1172492 w 1299765"/>
                <a:gd name="connsiteY59" fmla="*/ 2084647 h 2084647"/>
                <a:gd name="connsiteX0" fmla="*/ 124741 w 1299765"/>
                <a:gd name="connsiteY0" fmla="*/ 127268 h 2088601"/>
                <a:gd name="connsiteX1" fmla="*/ 84260 w 1299765"/>
                <a:gd name="connsiteY1" fmla="*/ 62974 h 2088601"/>
                <a:gd name="connsiteX2" fmla="*/ 69972 w 1299765"/>
                <a:gd name="connsiteY2" fmla="*/ 29637 h 2088601"/>
                <a:gd name="connsiteX3" fmla="*/ 58066 w 1299765"/>
                <a:gd name="connsiteY3" fmla="*/ 22493 h 2088601"/>
                <a:gd name="connsiteX4" fmla="*/ 48541 w 1299765"/>
                <a:gd name="connsiteY4" fmla="*/ 3443 h 2088601"/>
                <a:gd name="connsiteX5" fmla="*/ 27110 w 1299765"/>
                <a:gd name="connsiteY5" fmla="*/ 1062 h 2088601"/>
                <a:gd name="connsiteX6" fmla="*/ 10441 w 1299765"/>
                <a:gd name="connsiteY6" fmla="*/ 15349 h 2088601"/>
                <a:gd name="connsiteX7" fmla="*/ 916 w 1299765"/>
                <a:gd name="connsiteY7" fmla="*/ 32018 h 2088601"/>
                <a:gd name="connsiteX8" fmla="*/ 916 w 1299765"/>
                <a:gd name="connsiteY8" fmla="*/ 58212 h 2088601"/>
                <a:gd name="connsiteX9" fmla="*/ 5678 w 1299765"/>
                <a:gd name="connsiteY9" fmla="*/ 77262 h 2088601"/>
                <a:gd name="connsiteX10" fmla="*/ 19966 w 1299765"/>
                <a:gd name="connsiteY10" fmla="*/ 117743 h 2088601"/>
                <a:gd name="connsiteX11" fmla="*/ 29491 w 1299765"/>
                <a:gd name="connsiteY11" fmla="*/ 155843 h 2088601"/>
                <a:gd name="connsiteX12" fmla="*/ 48541 w 1299765"/>
                <a:gd name="connsiteY12" fmla="*/ 201087 h 2088601"/>
                <a:gd name="connsiteX13" fmla="*/ 65210 w 1299765"/>
                <a:gd name="connsiteY13" fmla="*/ 253474 h 2088601"/>
                <a:gd name="connsiteX14" fmla="*/ 91403 w 1299765"/>
                <a:gd name="connsiteY14" fmla="*/ 324912 h 2088601"/>
                <a:gd name="connsiteX15" fmla="*/ 127122 w 1299765"/>
                <a:gd name="connsiteY15" fmla="*/ 405874 h 2088601"/>
                <a:gd name="connsiteX16" fmla="*/ 174747 w 1299765"/>
                <a:gd name="connsiteY16" fmla="*/ 517793 h 2088601"/>
                <a:gd name="connsiteX17" fmla="*/ 210466 w 1299765"/>
                <a:gd name="connsiteY17" fmla="*/ 598755 h 2088601"/>
                <a:gd name="connsiteX18" fmla="*/ 239041 w 1299765"/>
                <a:gd name="connsiteY18" fmla="*/ 636855 h 2088601"/>
                <a:gd name="connsiteX19" fmla="*/ 272378 w 1299765"/>
                <a:gd name="connsiteY19" fmla="*/ 703530 h 2088601"/>
                <a:gd name="connsiteX20" fmla="*/ 300953 w 1299765"/>
                <a:gd name="connsiteY20" fmla="*/ 753537 h 2088601"/>
                <a:gd name="connsiteX21" fmla="*/ 331910 w 1299765"/>
                <a:gd name="connsiteY21" fmla="*/ 805924 h 2088601"/>
                <a:gd name="connsiteX22" fmla="*/ 367628 w 1299765"/>
                <a:gd name="connsiteY22" fmla="*/ 855930 h 2088601"/>
                <a:gd name="connsiteX23" fmla="*/ 403347 w 1299765"/>
                <a:gd name="connsiteY23" fmla="*/ 905937 h 2088601"/>
                <a:gd name="connsiteX24" fmla="*/ 434303 w 1299765"/>
                <a:gd name="connsiteY24" fmla="*/ 963087 h 2088601"/>
                <a:gd name="connsiteX25" fmla="*/ 481928 w 1299765"/>
                <a:gd name="connsiteY25" fmla="*/ 1020237 h 2088601"/>
                <a:gd name="connsiteX26" fmla="*/ 520028 w 1299765"/>
                <a:gd name="connsiteY26" fmla="*/ 1060718 h 2088601"/>
                <a:gd name="connsiteX27" fmla="*/ 562891 w 1299765"/>
                <a:gd name="connsiteY27" fmla="*/ 1096437 h 2088601"/>
                <a:gd name="connsiteX28" fmla="*/ 612897 w 1299765"/>
                <a:gd name="connsiteY28" fmla="*/ 1146443 h 2088601"/>
                <a:gd name="connsiteX29" fmla="*/ 677191 w 1299765"/>
                <a:gd name="connsiteY29" fmla="*/ 1182162 h 2088601"/>
                <a:gd name="connsiteX30" fmla="*/ 731960 w 1299765"/>
                <a:gd name="connsiteY30" fmla="*/ 1196449 h 2088601"/>
                <a:gd name="connsiteX31" fmla="*/ 791491 w 1299765"/>
                <a:gd name="connsiteY31" fmla="*/ 1198830 h 2088601"/>
                <a:gd name="connsiteX32" fmla="*/ 839116 w 1299765"/>
                <a:gd name="connsiteY32" fmla="*/ 1198830 h 2088601"/>
                <a:gd name="connsiteX33" fmla="*/ 886741 w 1299765"/>
                <a:gd name="connsiteY33" fmla="*/ 1191687 h 2088601"/>
                <a:gd name="connsiteX34" fmla="*/ 939128 w 1299765"/>
                <a:gd name="connsiteY34" fmla="*/ 1172637 h 2088601"/>
                <a:gd name="connsiteX35" fmla="*/ 1001041 w 1299765"/>
                <a:gd name="connsiteY35" fmla="*/ 1146443 h 2088601"/>
                <a:gd name="connsiteX36" fmla="*/ 1027235 w 1299765"/>
                <a:gd name="connsiteY36" fmla="*/ 1117868 h 2088601"/>
                <a:gd name="connsiteX37" fmla="*/ 1077241 w 1299765"/>
                <a:gd name="connsiteY37" fmla="*/ 1075005 h 2088601"/>
                <a:gd name="connsiteX38" fmla="*/ 1101053 w 1299765"/>
                <a:gd name="connsiteY38" fmla="*/ 1053574 h 2088601"/>
                <a:gd name="connsiteX39" fmla="*/ 1134391 w 1299765"/>
                <a:gd name="connsiteY39" fmla="*/ 1024999 h 2088601"/>
                <a:gd name="connsiteX40" fmla="*/ 1143916 w 1299765"/>
                <a:gd name="connsiteY40" fmla="*/ 1022618 h 2088601"/>
                <a:gd name="connsiteX41" fmla="*/ 1293935 w 1299765"/>
                <a:gd name="connsiteY41" fmla="*/ 1024999 h 2088601"/>
                <a:gd name="connsiteX42" fmla="*/ 1270123 w 1299765"/>
                <a:gd name="connsiteY42" fmla="*/ 1024999 h 2088601"/>
                <a:gd name="connsiteX43" fmla="*/ 1279648 w 1299765"/>
                <a:gd name="connsiteY43" fmla="*/ 1255980 h 2088601"/>
                <a:gd name="connsiteX44" fmla="*/ 1279649 w 1299765"/>
                <a:gd name="connsiteY44" fmla="*/ 1355991 h 2088601"/>
                <a:gd name="connsiteX45" fmla="*/ 1260598 w 1299765"/>
                <a:gd name="connsiteY45" fmla="*/ 1403617 h 2088601"/>
                <a:gd name="connsiteX46" fmla="*/ 1215355 w 1299765"/>
                <a:gd name="connsiteY46" fmla="*/ 1422666 h 2088601"/>
                <a:gd name="connsiteX47" fmla="*/ 1151060 w 1299765"/>
                <a:gd name="connsiteY47" fmla="*/ 1422666 h 2088601"/>
                <a:gd name="connsiteX48" fmla="*/ 1089149 w 1299765"/>
                <a:gd name="connsiteY48" fmla="*/ 1434572 h 2088601"/>
                <a:gd name="connsiteX49" fmla="*/ 1153441 w 1299765"/>
                <a:gd name="connsiteY49" fmla="*/ 1467909 h 2088601"/>
                <a:gd name="connsiteX50" fmla="*/ 1217736 w 1299765"/>
                <a:gd name="connsiteY50" fmla="*/ 1470289 h 2088601"/>
                <a:gd name="connsiteX51" fmla="*/ 1248692 w 1299765"/>
                <a:gd name="connsiteY51" fmla="*/ 1498864 h 2088601"/>
                <a:gd name="connsiteX52" fmla="*/ 1265361 w 1299765"/>
                <a:gd name="connsiteY52" fmla="*/ 1584589 h 2088601"/>
                <a:gd name="connsiteX53" fmla="*/ 1267742 w 1299765"/>
                <a:gd name="connsiteY53" fmla="*/ 1672695 h 2088601"/>
                <a:gd name="connsiteX54" fmla="*/ 1265361 w 1299765"/>
                <a:gd name="connsiteY54" fmla="*/ 1791757 h 2088601"/>
                <a:gd name="connsiteX55" fmla="*/ 1251073 w 1299765"/>
                <a:gd name="connsiteY55" fmla="*/ 1896531 h 2088601"/>
                <a:gd name="connsiteX56" fmla="*/ 1229642 w 1299765"/>
                <a:gd name="connsiteY56" fmla="*/ 1972729 h 2088601"/>
                <a:gd name="connsiteX57" fmla="*/ 1203448 w 1299765"/>
                <a:gd name="connsiteY57" fmla="*/ 2022735 h 2088601"/>
                <a:gd name="connsiteX58" fmla="*/ 1162967 w 1299765"/>
                <a:gd name="connsiteY58" fmla="*/ 2041785 h 2088601"/>
                <a:gd name="connsiteX59" fmla="*/ 1172492 w 1299765"/>
                <a:gd name="connsiteY59" fmla="*/ 2084647 h 2088601"/>
                <a:gd name="connsiteX60" fmla="*/ 1174873 w 1299765"/>
                <a:gd name="connsiteY60" fmla="*/ 2087029 h 2088601"/>
                <a:gd name="connsiteX0" fmla="*/ 124741 w 1299765"/>
                <a:gd name="connsiteY0" fmla="*/ 127268 h 2129892"/>
                <a:gd name="connsiteX1" fmla="*/ 84260 w 1299765"/>
                <a:gd name="connsiteY1" fmla="*/ 62974 h 2129892"/>
                <a:gd name="connsiteX2" fmla="*/ 69972 w 1299765"/>
                <a:gd name="connsiteY2" fmla="*/ 29637 h 2129892"/>
                <a:gd name="connsiteX3" fmla="*/ 58066 w 1299765"/>
                <a:gd name="connsiteY3" fmla="*/ 22493 h 2129892"/>
                <a:gd name="connsiteX4" fmla="*/ 48541 w 1299765"/>
                <a:gd name="connsiteY4" fmla="*/ 3443 h 2129892"/>
                <a:gd name="connsiteX5" fmla="*/ 27110 w 1299765"/>
                <a:gd name="connsiteY5" fmla="*/ 1062 h 2129892"/>
                <a:gd name="connsiteX6" fmla="*/ 10441 w 1299765"/>
                <a:gd name="connsiteY6" fmla="*/ 15349 h 2129892"/>
                <a:gd name="connsiteX7" fmla="*/ 916 w 1299765"/>
                <a:gd name="connsiteY7" fmla="*/ 32018 h 2129892"/>
                <a:gd name="connsiteX8" fmla="*/ 916 w 1299765"/>
                <a:gd name="connsiteY8" fmla="*/ 58212 h 2129892"/>
                <a:gd name="connsiteX9" fmla="*/ 5678 w 1299765"/>
                <a:gd name="connsiteY9" fmla="*/ 77262 h 2129892"/>
                <a:gd name="connsiteX10" fmla="*/ 19966 w 1299765"/>
                <a:gd name="connsiteY10" fmla="*/ 117743 h 2129892"/>
                <a:gd name="connsiteX11" fmla="*/ 29491 w 1299765"/>
                <a:gd name="connsiteY11" fmla="*/ 155843 h 2129892"/>
                <a:gd name="connsiteX12" fmla="*/ 48541 w 1299765"/>
                <a:gd name="connsiteY12" fmla="*/ 201087 h 2129892"/>
                <a:gd name="connsiteX13" fmla="*/ 65210 w 1299765"/>
                <a:gd name="connsiteY13" fmla="*/ 253474 h 2129892"/>
                <a:gd name="connsiteX14" fmla="*/ 91403 w 1299765"/>
                <a:gd name="connsiteY14" fmla="*/ 324912 h 2129892"/>
                <a:gd name="connsiteX15" fmla="*/ 127122 w 1299765"/>
                <a:gd name="connsiteY15" fmla="*/ 405874 h 2129892"/>
                <a:gd name="connsiteX16" fmla="*/ 174747 w 1299765"/>
                <a:gd name="connsiteY16" fmla="*/ 517793 h 2129892"/>
                <a:gd name="connsiteX17" fmla="*/ 210466 w 1299765"/>
                <a:gd name="connsiteY17" fmla="*/ 598755 h 2129892"/>
                <a:gd name="connsiteX18" fmla="*/ 239041 w 1299765"/>
                <a:gd name="connsiteY18" fmla="*/ 636855 h 2129892"/>
                <a:gd name="connsiteX19" fmla="*/ 272378 w 1299765"/>
                <a:gd name="connsiteY19" fmla="*/ 703530 h 2129892"/>
                <a:gd name="connsiteX20" fmla="*/ 300953 w 1299765"/>
                <a:gd name="connsiteY20" fmla="*/ 753537 h 2129892"/>
                <a:gd name="connsiteX21" fmla="*/ 331910 w 1299765"/>
                <a:gd name="connsiteY21" fmla="*/ 805924 h 2129892"/>
                <a:gd name="connsiteX22" fmla="*/ 367628 w 1299765"/>
                <a:gd name="connsiteY22" fmla="*/ 855930 h 2129892"/>
                <a:gd name="connsiteX23" fmla="*/ 403347 w 1299765"/>
                <a:gd name="connsiteY23" fmla="*/ 905937 h 2129892"/>
                <a:gd name="connsiteX24" fmla="*/ 434303 w 1299765"/>
                <a:gd name="connsiteY24" fmla="*/ 963087 h 2129892"/>
                <a:gd name="connsiteX25" fmla="*/ 481928 w 1299765"/>
                <a:gd name="connsiteY25" fmla="*/ 1020237 h 2129892"/>
                <a:gd name="connsiteX26" fmla="*/ 520028 w 1299765"/>
                <a:gd name="connsiteY26" fmla="*/ 1060718 h 2129892"/>
                <a:gd name="connsiteX27" fmla="*/ 562891 w 1299765"/>
                <a:gd name="connsiteY27" fmla="*/ 1096437 h 2129892"/>
                <a:gd name="connsiteX28" fmla="*/ 612897 w 1299765"/>
                <a:gd name="connsiteY28" fmla="*/ 1146443 h 2129892"/>
                <a:gd name="connsiteX29" fmla="*/ 677191 w 1299765"/>
                <a:gd name="connsiteY29" fmla="*/ 1182162 h 2129892"/>
                <a:gd name="connsiteX30" fmla="*/ 731960 w 1299765"/>
                <a:gd name="connsiteY30" fmla="*/ 1196449 h 2129892"/>
                <a:gd name="connsiteX31" fmla="*/ 791491 w 1299765"/>
                <a:gd name="connsiteY31" fmla="*/ 1198830 h 2129892"/>
                <a:gd name="connsiteX32" fmla="*/ 839116 w 1299765"/>
                <a:gd name="connsiteY32" fmla="*/ 1198830 h 2129892"/>
                <a:gd name="connsiteX33" fmla="*/ 886741 w 1299765"/>
                <a:gd name="connsiteY33" fmla="*/ 1191687 h 2129892"/>
                <a:gd name="connsiteX34" fmla="*/ 939128 w 1299765"/>
                <a:gd name="connsiteY34" fmla="*/ 1172637 h 2129892"/>
                <a:gd name="connsiteX35" fmla="*/ 1001041 w 1299765"/>
                <a:gd name="connsiteY35" fmla="*/ 1146443 h 2129892"/>
                <a:gd name="connsiteX36" fmla="*/ 1027235 w 1299765"/>
                <a:gd name="connsiteY36" fmla="*/ 1117868 h 2129892"/>
                <a:gd name="connsiteX37" fmla="*/ 1077241 w 1299765"/>
                <a:gd name="connsiteY37" fmla="*/ 1075005 h 2129892"/>
                <a:gd name="connsiteX38" fmla="*/ 1101053 w 1299765"/>
                <a:gd name="connsiteY38" fmla="*/ 1053574 h 2129892"/>
                <a:gd name="connsiteX39" fmla="*/ 1134391 w 1299765"/>
                <a:gd name="connsiteY39" fmla="*/ 1024999 h 2129892"/>
                <a:gd name="connsiteX40" fmla="*/ 1143916 w 1299765"/>
                <a:gd name="connsiteY40" fmla="*/ 1022618 h 2129892"/>
                <a:gd name="connsiteX41" fmla="*/ 1293935 w 1299765"/>
                <a:gd name="connsiteY41" fmla="*/ 1024999 h 2129892"/>
                <a:gd name="connsiteX42" fmla="*/ 1270123 w 1299765"/>
                <a:gd name="connsiteY42" fmla="*/ 1024999 h 2129892"/>
                <a:gd name="connsiteX43" fmla="*/ 1279648 w 1299765"/>
                <a:gd name="connsiteY43" fmla="*/ 1255980 h 2129892"/>
                <a:gd name="connsiteX44" fmla="*/ 1279649 w 1299765"/>
                <a:gd name="connsiteY44" fmla="*/ 1355991 h 2129892"/>
                <a:gd name="connsiteX45" fmla="*/ 1260598 w 1299765"/>
                <a:gd name="connsiteY45" fmla="*/ 1403617 h 2129892"/>
                <a:gd name="connsiteX46" fmla="*/ 1215355 w 1299765"/>
                <a:gd name="connsiteY46" fmla="*/ 1422666 h 2129892"/>
                <a:gd name="connsiteX47" fmla="*/ 1151060 w 1299765"/>
                <a:gd name="connsiteY47" fmla="*/ 1422666 h 2129892"/>
                <a:gd name="connsiteX48" fmla="*/ 1089149 w 1299765"/>
                <a:gd name="connsiteY48" fmla="*/ 1434572 h 2129892"/>
                <a:gd name="connsiteX49" fmla="*/ 1153441 w 1299765"/>
                <a:gd name="connsiteY49" fmla="*/ 1467909 h 2129892"/>
                <a:gd name="connsiteX50" fmla="*/ 1217736 w 1299765"/>
                <a:gd name="connsiteY50" fmla="*/ 1470289 h 2129892"/>
                <a:gd name="connsiteX51" fmla="*/ 1248692 w 1299765"/>
                <a:gd name="connsiteY51" fmla="*/ 1498864 h 2129892"/>
                <a:gd name="connsiteX52" fmla="*/ 1265361 w 1299765"/>
                <a:gd name="connsiteY52" fmla="*/ 1584589 h 2129892"/>
                <a:gd name="connsiteX53" fmla="*/ 1267742 w 1299765"/>
                <a:gd name="connsiteY53" fmla="*/ 1672695 h 2129892"/>
                <a:gd name="connsiteX54" fmla="*/ 1265361 w 1299765"/>
                <a:gd name="connsiteY54" fmla="*/ 1791757 h 2129892"/>
                <a:gd name="connsiteX55" fmla="*/ 1251073 w 1299765"/>
                <a:gd name="connsiteY55" fmla="*/ 1896531 h 2129892"/>
                <a:gd name="connsiteX56" fmla="*/ 1229642 w 1299765"/>
                <a:gd name="connsiteY56" fmla="*/ 1972729 h 2129892"/>
                <a:gd name="connsiteX57" fmla="*/ 1203448 w 1299765"/>
                <a:gd name="connsiteY57" fmla="*/ 2022735 h 2129892"/>
                <a:gd name="connsiteX58" fmla="*/ 1162967 w 1299765"/>
                <a:gd name="connsiteY58" fmla="*/ 2041785 h 2129892"/>
                <a:gd name="connsiteX59" fmla="*/ 1172492 w 1299765"/>
                <a:gd name="connsiteY59" fmla="*/ 2084647 h 2129892"/>
                <a:gd name="connsiteX60" fmla="*/ 1174873 w 1299765"/>
                <a:gd name="connsiteY60" fmla="*/ 2129892 h 2129892"/>
                <a:gd name="connsiteX0" fmla="*/ 124741 w 1299765"/>
                <a:gd name="connsiteY0" fmla="*/ 127268 h 2137034"/>
                <a:gd name="connsiteX1" fmla="*/ 84260 w 1299765"/>
                <a:gd name="connsiteY1" fmla="*/ 62974 h 2137034"/>
                <a:gd name="connsiteX2" fmla="*/ 69972 w 1299765"/>
                <a:gd name="connsiteY2" fmla="*/ 29637 h 2137034"/>
                <a:gd name="connsiteX3" fmla="*/ 58066 w 1299765"/>
                <a:gd name="connsiteY3" fmla="*/ 22493 h 2137034"/>
                <a:gd name="connsiteX4" fmla="*/ 48541 w 1299765"/>
                <a:gd name="connsiteY4" fmla="*/ 3443 h 2137034"/>
                <a:gd name="connsiteX5" fmla="*/ 27110 w 1299765"/>
                <a:gd name="connsiteY5" fmla="*/ 1062 h 2137034"/>
                <a:gd name="connsiteX6" fmla="*/ 10441 w 1299765"/>
                <a:gd name="connsiteY6" fmla="*/ 15349 h 2137034"/>
                <a:gd name="connsiteX7" fmla="*/ 916 w 1299765"/>
                <a:gd name="connsiteY7" fmla="*/ 32018 h 2137034"/>
                <a:gd name="connsiteX8" fmla="*/ 916 w 1299765"/>
                <a:gd name="connsiteY8" fmla="*/ 58212 h 2137034"/>
                <a:gd name="connsiteX9" fmla="*/ 5678 w 1299765"/>
                <a:gd name="connsiteY9" fmla="*/ 77262 h 2137034"/>
                <a:gd name="connsiteX10" fmla="*/ 19966 w 1299765"/>
                <a:gd name="connsiteY10" fmla="*/ 117743 h 2137034"/>
                <a:gd name="connsiteX11" fmla="*/ 29491 w 1299765"/>
                <a:gd name="connsiteY11" fmla="*/ 155843 h 2137034"/>
                <a:gd name="connsiteX12" fmla="*/ 48541 w 1299765"/>
                <a:gd name="connsiteY12" fmla="*/ 201087 h 2137034"/>
                <a:gd name="connsiteX13" fmla="*/ 65210 w 1299765"/>
                <a:gd name="connsiteY13" fmla="*/ 253474 h 2137034"/>
                <a:gd name="connsiteX14" fmla="*/ 91403 w 1299765"/>
                <a:gd name="connsiteY14" fmla="*/ 324912 h 2137034"/>
                <a:gd name="connsiteX15" fmla="*/ 127122 w 1299765"/>
                <a:gd name="connsiteY15" fmla="*/ 405874 h 2137034"/>
                <a:gd name="connsiteX16" fmla="*/ 174747 w 1299765"/>
                <a:gd name="connsiteY16" fmla="*/ 517793 h 2137034"/>
                <a:gd name="connsiteX17" fmla="*/ 210466 w 1299765"/>
                <a:gd name="connsiteY17" fmla="*/ 598755 h 2137034"/>
                <a:gd name="connsiteX18" fmla="*/ 239041 w 1299765"/>
                <a:gd name="connsiteY18" fmla="*/ 636855 h 2137034"/>
                <a:gd name="connsiteX19" fmla="*/ 272378 w 1299765"/>
                <a:gd name="connsiteY19" fmla="*/ 703530 h 2137034"/>
                <a:gd name="connsiteX20" fmla="*/ 300953 w 1299765"/>
                <a:gd name="connsiteY20" fmla="*/ 753537 h 2137034"/>
                <a:gd name="connsiteX21" fmla="*/ 331910 w 1299765"/>
                <a:gd name="connsiteY21" fmla="*/ 805924 h 2137034"/>
                <a:gd name="connsiteX22" fmla="*/ 367628 w 1299765"/>
                <a:gd name="connsiteY22" fmla="*/ 855930 h 2137034"/>
                <a:gd name="connsiteX23" fmla="*/ 403347 w 1299765"/>
                <a:gd name="connsiteY23" fmla="*/ 905937 h 2137034"/>
                <a:gd name="connsiteX24" fmla="*/ 434303 w 1299765"/>
                <a:gd name="connsiteY24" fmla="*/ 963087 h 2137034"/>
                <a:gd name="connsiteX25" fmla="*/ 481928 w 1299765"/>
                <a:gd name="connsiteY25" fmla="*/ 1020237 h 2137034"/>
                <a:gd name="connsiteX26" fmla="*/ 520028 w 1299765"/>
                <a:gd name="connsiteY26" fmla="*/ 1060718 h 2137034"/>
                <a:gd name="connsiteX27" fmla="*/ 562891 w 1299765"/>
                <a:gd name="connsiteY27" fmla="*/ 1096437 h 2137034"/>
                <a:gd name="connsiteX28" fmla="*/ 612897 w 1299765"/>
                <a:gd name="connsiteY28" fmla="*/ 1146443 h 2137034"/>
                <a:gd name="connsiteX29" fmla="*/ 677191 w 1299765"/>
                <a:gd name="connsiteY29" fmla="*/ 1182162 h 2137034"/>
                <a:gd name="connsiteX30" fmla="*/ 731960 w 1299765"/>
                <a:gd name="connsiteY30" fmla="*/ 1196449 h 2137034"/>
                <a:gd name="connsiteX31" fmla="*/ 791491 w 1299765"/>
                <a:gd name="connsiteY31" fmla="*/ 1198830 h 2137034"/>
                <a:gd name="connsiteX32" fmla="*/ 839116 w 1299765"/>
                <a:gd name="connsiteY32" fmla="*/ 1198830 h 2137034"/>
                <a:gd name="connsiteX33" fmla="*/ 886741 w 1299765"/>
                <a:gd name="connsiteY33" fmla="*/ 1191687 h 2137034"/>
                <a:gd name="connsiteX34" fmla="*/ 939128 w 1299765"/>
                <a:gd name="connsiteY34" fmla="*/ 1172637 h 2137034"/>
                <a:gd name="connsiteX35" fmla="*/ 1001041 w 1299765"/>
                <a:gd name="connsiteY35" fmla="*/ 1146443 h 2137034"/>
                <a:gd name="connsiteX36" fmla="*/ 1027235 w 1299765"/>
                <a:gd name="connsiteY36" fmla="*/ 1117868 h 2137034"/>
                <a:gd name="connsiteX37" fmla="*/ 1077241 w 1299765"/>
                <a:gd name="connsiteY37" fmla="*/ 1075005 h 2137034"/>
                <a:gd name="connsiteX38" fmla="*/ 1101053 w 1299765"/>
                <a:gd name="connsiteY38" fmla="*/ 1053574 h 2137034"/>
                <a:gd name="connsiteX39" fmla="*/ 1134391 w 1299765"/>
                <a:gd name="connsiteY39" fmla="*/ 1024999 h 2137034"/>
                <a:gd name="connsiteX40" fmla="*/ 1143916 w 1299765"/>
                <a:gd name="connsiteY40" fmla="*/ 1022618 h 2137034"/>
                <a:gd name="connsiteX41" fmla="*/ 1293935 w 1299765"/>
                <a:gd name="connsiteY41" fmla="*/ 1024999 h 2137034"/>
                <a:gd name="connsiteX42" fmla="*/ 1270123 w 1299765"/>
                <a:gd name="connsiteY42" fmla="*/ 1024999 h 2137034"/>
                <a:gd name="connsiteX43" fmla="*/ 1279648 w 1299765"/>
                <a:gd name="connsiteY43" fmla="*/ 1255980 h 2137034"/>
                <a:gd name="connsiteX44" fmla="*/ 1279649 w 1299765"/>
                <a:gd name="connsiteY44" fmla="*/ 1355991 h 2137034"/>
                <a:gd name="connsiteX45" fmla="*/ 1260598 w 1299765"/>
                <a:gd name="connsiteY45" fmla="*/ 1403617 h 2137034"/>
                <a:gd name="connsiteX46" fmla="*/ 1215355 w 1299765"/>
                <a:gd name="connsiteY46" fmla="*/ 1422666 h 2137034"/>
                <a:gd name="connsiteX47" fmla="*/ 1151060 w 1299765"/>
                <a:gd name="connsiteY47" fmla="*/ 1422666 h 2137034"/>
                <a:gd name="connsiteX48" fmla="*/ 1089149 w 1299765"/>
                <a:gd name="connsiteY48" fmla="*/ 1434572 h 2137034"/>
                <a:gd name="connsiteX49" fmla="*/ 1153441 w 1299765"/>
                <a:gd name="connsiteY49" fmla="*/ 1467909 h 2137034"/>
                <a:gd name="connsiteX50" fmla="*/ 1217736 w 1299765"/>
                <a:gd name="connsiteY50" fmla="*/ 1470289 h 2137034"/>
                <a:gd name="connsiteX51" fmla="*/ 1248692 w 1299765"/>
                <a:gd name="connsiteY51" fmla="*/ 1498864 h 2137034"/>
                <a:gd name="connsiteX52" fmla="*/ 1265361 w 1299765"/>
                <a:gd name="connsiteY52" fmla="*/ 1584589 h 2137034"/>
                <a:gd name="connsiteX53" fmla="*/ 1267742 w 1299765"/>
                <a:gd name="connsiteY53" fmla="*/ 1672695 h 2137034"/>
                <a:gd name="connsiteX54" fmla="*/ 1265361 w 1299765"/>
                <a:gd name="connsiteY54" fmla="*/ 1791757 h 2137034"/>
                <a:gd name="connsiteX55" fmla="*/ 1251073 w 1299765"/>
                <a:gd name="connsiteY55" fmla="*/ 1896531 h 2137034"/>
                <a:gd name="connsiteX56" fmla="*/ 1229642 w 1299765"/>
                <a:gd name="connsiteY56" fmla="*/ 1972729 h 2137034"/>
                <a:gd name="connsiteX57" fmla="*/ 1203448 w 1299765"/>
                <a:gd name="connsiteY57" fmla="*/ 2022735 h 2137034"/>
                <a:gd name="connsiteX58" fmla="*/ 1162967 w 1299765"/>
                <a:gd name="connsiteY58" fmla="*/ 2041785 h 2137034"/>
                <a:gd name="connsiteX59" fmla="*/ 1172492 w 1299765"/>
                <a:gd name="connsiteY59" fmla="*/ 2084647 h 2137034"/>
                <a:gd name="connsiteX60" fmla="*/ 1174873 w 1299765"/>
                <a:gd name="connsiteY60" fmla="*/ 2129892 h 2137034"/>
                <a:gd name="connsiteX61" fmla="*/ 1174873 w 1299765"/>
                <a:gd name="connsiteY61" fmla="*/ 2137034 h 2137034"/>
                <a:gd name="connsiteX0" fmla="*/ 124741 w 1299765"/>
                <a:gd name="connsiteY0" fmla="*/ 127268 h 2187040"/>
                <a:gd name="connsiteX1" fmla="*/ 84260 w 1299765"/>
                <a:gd name="connsiteY1" fmla="*/ 62974 h 2187040"/>
                <a:gd name="connsiteX2" fmla="*/ 69972 w 1299765"/>
                <a:gd name="connsiteY2" fmla="*/ 29637 h 2187040"/>
                <a:gd name="connsiteX3" fmla="*/ 58066 w 1299765"/>
                <a:gd name="connsiteY3" fmla="*/ 22493 h 2187040"/>
                <a:gd name="connsiteX4" fmla="*/ 48541 w 1299765"/>
                <a:gd name="connsiteY4" fmla="*/ 3443 h 2187040"/>
                <a:gd name="connsiteX5" fmla="*/ 27110 w 1299765"/>
                <a:gd name="connsiteY5" fmla="*/ 1062 h 2187040"/>
                <a:gd name="connsiteX6" fmla="*/ 10441 w 1299765"/>
                <a:gd name="connsiteY6" fmla="*/ 15349 h 2187040"/>
                <a:gd name="connsiteX7" fmla="*/ 916 w 1299765"/>
                <a:gd name="connsiteY7" fmla="*/ 32018 h 2187040"/>
                <a:gd name="connsiteX8" fmla="*/ 916 w 1299765"/>
                <a:gd name="connsiteY8" fmla="*/ 58212 h 2187040"/>
                <a:gd name="connsiteX9" fmla="*/ 5678 w 1299765"/>
                <a:gd name="connsiteY9" fmla="*/ 77262 h 2187040"/>
                <a:gd name="connsiteX10" fmla="*/ 19966 w 1299765"/>
                <a:gd name="connsiteY10" fmla="*/ 117743 h 2187040"/>
                <a:gd name="connsiteX11" fmla="*/ 29491 w 1299765"/>
                <a:gd name="connsiteY11" fmla="*/ 155843 h 2187040"/>
                <a:gd name="connsiteX12" fmla="*/ 48541 w 1299765"/>
                <a:gd name="connsiteY12" fmla="*/ 201087 h 2187040"/>
                <a:gd name="connsiteX13" fmla="*/ 65210 w 1299765"/>
                <a:gd name="connsiteY13" fmla="*/ 253474 h 2187040"/>
                <a:gd name="connsiteX14" fmla="*/ 91403 w 1299765"/>
                <a:gd name="connsiteY14" fmla="*/ 324912 h 2187040"/>
                <a:gd name="connsiteX15" fmla="*/ 127122 w 1299765"/>
                <a:gd name="connsiteY15" fmla="*/ 405874 h 2187040"/>
                <a:gd name="connsiteX16" fmla="*/ 174747 w 1299765"/>
                <a:gd name="connsiteY16" fmla="*/ 517793 h 2187040"/>
                <a:gd name="connsiteX17" fmla="*/ 210466 w 1299765"/>
                <a:gd name="connsiteY17" fmla="*/ 598755 h 2187040"/>
                <a:gd name="connsiteX18" fmla="*/ 239041 w 1299765"/>
                <a:gd name="connsiteY18" fmla="*/ 636855 h 2187040"/>
                <a:gd name="connsiteX19" fmla="*/ 272378 w 1299765"/>
                <a:gd name="connsiteY19" fmla="*/ 703530 h 2187040"/>
                <a:gd name="connsiteX20" fmla="*/ 300953 w 1299765"/>
                <a:gd name="connsiteY20" fmla="*/ 753537 h 2187040"/>
                <a:gd name="connsiteX21" fmla="*/ 331910 w 1299765"/>
                <a:gd name="connsiteY21" fmla="*/ 805924 h 2187040"/>
                <a:gd name="connsiteX22" fmla="*/ 367628 w 1299765"/>
                <a:gd name="connsiteY22" fmla="*/ 855930 h 2187040"/>
                <a:gd name="connsiteX23" fmla="*/ 403347 w 1299765"/>
                <a:gd name="connsiteY23" fmla="*/ 905937 h 2187040"/>
                <a:gd name="connsiteX24" fmla="*/ 434303 w 1299765"/>
                <a:gd name="connsiteY24" fmla="*/ 963087 h 2187040"/>
                <a:gd name="connsiteX25" fmla="*/ 481928 w 1299765"/>
                <a:gd name="connsiteY25" fmla="*/ 1020237 h 2187040"/>
                <a:gd name="connsiteX26" fmla="*/ 520028 w 1299765"/>
                <a:gd name="connsiteY26" fmla="*/ 1060718 h 2187040"/>
                <a:gd name="connsiteX27" fmla="*/ 562891 w 1299765"/>
                <a:gd name="connsiteY27" fmla="*/ 1096437 h 2187040"/>
                <a:gd name="connsiteX28" fmla="*/ 612897 w 1299765"/>
                <a:gd name="connsiteY28" fmla="*/ 1146443 h 2187040"/>
                <a:gd name="connsiteX29" fmla="*/ 677191 w 1299765"/>
                <a:gd name="connsiteY29" fmla="*/ 1182162 h 2187040"/>
                <a:gd name="connsiteX30" fmla="*/ 731960 w 1299765"/>
                <a:gd name="connsiteY30" fmla="*/ 1196449 h 2187040"/>
                <a:gd name="connsiteX31" fmla="*/ 791491 w 1299765"/>
                <a:gd name="connsiteY31" fmla="*/ 1198830 h 2187040"/>
                <a:gd name="connsiteX32" fmla="*/ 839116 w 1299765"/>
                <a:gd name="connsiteY32" fmla="*/ 1198830 h 2187040"/>
                <a:gd name="connsiteX33" fmla="*/ 886741 w 1299765"/>
                <a:gd name="connsiteY33" fmla="*/ 1191687 h 2187040"/>
                <a:gd name="connsiteX34" fmla="*/ 939128 w 1299765"/>
                <a:gd name="connsiteY34" fmla="*/ 1172637 h 2187040"/>
                <a:gd name="connsiteX35" fmla="*/ 1001041 w 1299765"/>
                <a:gd name="connsiteY35" fmla="*/ 1146443 h 2187040"/>
                <a:gd name="connsiteX36" fmla="*/ 1027235 w 1299765"/>
                <a:gd name="connsiteY36" fmla="*/ 1117868 h 2187040"/>
                <a:gd name="connsiteX37" fmla="*/ 1077241 w 1299765"/>
                <a:gd name="connsiteY37" fmla="*/ 1075005 h 2187040"/>
                <a:gd name="connsiteX38" fmla="*/ 1101053 w 1299765"/>
                <a:gd name="connsiteY38" fmla="*/ 1053574 h 2187040"/>
                <a:gd name="connsiteX39" fmla="*/ 1134391 w 1299765"/>
                <a:gd name="connsiteY39" fmla="*/ 1024999 h 2187040"/>
                <a:gd name="connsiteX40" fmla="*/ 1143916 w 1299765"/>
                <a:gd name="connsiteY40" fmla="*/ 1022618 h 2187040"/>
                <a:gd name="connsiteX41" fmla="*/ 1293935 w 1299765"/>
                <a:gd name="connsiteY41" fmla="*/ 1024999 h 2187040"/>
                <a:gd name="connsiteX42" fmla="*/ 1270123 w 1299765"/>
                <a:gd name="connsiteY42" fmla="*/ 1024999 h 2187040"/>
                <a:gd name="connsiteX43" fmla="*/ 1279648 w 1299765"/>
                <a:gd name="connsiteY43" fmla="*/ 1255980 h 2187040"/>
                <a:gd name="connsiteX44" fmla="*/ 1279649 w 1299765"/>
                <a:gd name="connsiteY44" fmla="*/ 1355991 h 2187040"/>
                <a:gd name="connsiteX45" fmla="*/ 1260598 w 1299765"/>
                <a:gd name="connsiteY45" fmla="*/ 1403617 h 2187040"/>
                <a:gd name="connsiteX46" fmla="*/ 1215355 w 1299765"/>
                <a:gd name="connsiteY46" fmla="*/ 1422666 h 2187040"/>
                <a:gd name="connsiteX47" fmla="*/ 1151060 w 1299765"/>
                <a:gd name="connsiteY47" fmla="*/ 1422666 h 2187040"/>
                <a:gd name="connsiteX48" fmla="*/ 1089149 w 1299765"/>
                <a:gd name="connsiteY48" fmla="*/ 1434572 h 2187040"/>
                <a:gd name="connsiteX49" fmla="*/ 1153441 w 1299765"/>
                <a:gd name="connsiteY49" fmla="*/ 1467909 h 2187040"/>
                <a:gd name="connsiteX50" fmla="*/ 1217736 w 1299765"/>
                <a:gd name="connsiteY50" fmla="*/ 1470289 h 2187040"/>
                <a:gd name="connsiteX51" fmla="*/ 1248692 w 1299765"/>
                <a:gd name="connsiteY51" fmla="*/ 1498864 h 2187040"/>
                <a:gd name="connsiteX52" fmla="*/ 1265361 w 1299765"/>
                <a:gd name="connsiteY52" fmla="*/ 1584589 h 2187040"/>
                <a:gd name="connsiteX53" fmla="*/ 1267742 w 1299765"/>
                <a:gd name="connsiteY53" fmla="*/ 1672695 h 2187040"/>
                <a:gd name="connsiteX54" fmla="*/ 1265361 w 1299765"/>
                <a:gd name="connsiteY54" fmla="*/ 1791757 h 2187040"/>
                <a:gd name="connsiteX55" fmla="*/ 1251073 w 1299765"/>
                <a:gd name="connsiteY55" fmla="*/ 1896531 h 2187040"/>
                <a:gd name="connsiteX56" fmla="*/ 1229642 w 1299765"/>
                <a:gd name="connsiteY56" fmla="*/ 1972729 h 2187040"/>
                <a:gd name="connsiteX57" fmla="*/ 1203448 w 1299765"/>
                <a:gd name="connsiteY57" fmla="*/ 2022735 h 2187040"/>
                <a:gd name="connsiteX58" fmla="*/ 1162967 w 1299765"/>
                <a:gd name="connsiteY58" fmla="*/ 2041785 h 2187040"/>
                <a:gd name="connsiteX59" fmla="*/ 1172492 w 1299765"/>
                <a:gd name="connsiteY59" fmla="*/ 2084647 h 2187040"/>
                <a:gd name="connsiteX60" fmla="*/ 1174873 w 1299765"/>
                <a:gd name="connsiteY60" fmla="*/ 2129892 h 2187040"/>
                <a:gd name="connsiteX61" fmla="*/ 1160585 w 1299765"/>
                <a:gd name="connsiteY61" fmla="*/ 2187040 h 2187040"/>
                <a:gd name="connsiteX0" fmla="*/ 124741 w 1299765"/>
                <a:gd name="connsiteY0" fmla="*/ 127268 h 2192025"/>
                <a:gd name="connsiteX1" fmla="*/ 84260 w 1299765"/>
                <a:gd name="connsiteY1" fmla="*/ 62974 h 2192025"/>
                <a:gd name="connsiteX2" fmla="*/ 69972 w 1299765"/>
                <a:gd name="connsiteY2" fmla="*/ 29637 h 2192025"/>
                <a:gd name="connsiteX3" fmla="*/ 58066 w 1299765"/>
                <a:gd name="connsiteY3" fmla="*/ 22493 h 2192025"/>
                <a:gd name="connsiteX4" fmla="*/ 48541 w 1299765"/>
                <a:gd name="connsiteY4" fmla="*/ 3443 h 2192025"/>
                <a:gd name="connsiteX5" fmla="*/ 27110 w 1299765"/>
                <a:gd name="connsiteY5" fmla="*/ 1062 h 2192025"/>
                <a:gd name="connsiteX6" fmla="*/ 10441 w 1299765"/>
                <a:gd name="connsiteY6" fmla="*/ 15349 h 2192025"/>
                <a:gd name="connsiteX7" fmla="*/ 916 w 1299765"/>
                <a:gd name="connsiteY7" fmla="*/ 32018 h 2192025"/>
                <a:gd name="connsiteX8" fmla="*/ 916 w 1299765"/>
                <a:gd name="connsiteY8" fmla="*/ 58212 h 2192025"/>
                <a:gd name="connsiteX9" fmla="*/ 5678 w 1299765"/>
                <a:gd name="connsiteY9" fmla="*/ 77262 h 2192025"/>
                <a:gd name="connsiteX10" fmla="*/ 19966 w 1299765"/>
                <a:gd name="connsiteY10" fmla="*/ 117743 h 2192025"/>
                <a:gd name="connsiteX11" fmla="*/ 29491 w 1299765"/>
                <a:gd name="connsiteY11" fmla="*/ 155843 h 2192025"/>
                <a:gd name="connsiteX12" fmla="*/ 48541 w 1299765"/>
                <a:gd name="connsiteY12" fmla="*/ 201087 h 2192025"/>
                <a:gd name="connsiteX13" fmla="*/ 65210 w 1299765"/>
                <a:gd name="connsiteY13" fmla="*/ 253474 h 2192025"/>
                <a:gd name="connsiteX14" fmla="*/ 91403 w 1299765"/>
                <a:gd name="connsiteY14" fmla="*/ 324912 h 2192025"/>
                <a:gd name="connsiteX15" fmla="*/ 127122 w 1299765"/>
                <a:gd name="connsiteY15" fmla="*/ 405874 h 2192025"/>
                <a:gd name="connsiteX16" fmla="*/ 174747 w 1299765"/>
                <a:gd name="connsiteY16" fmla="*/ 517793 h 2192025"/>
                <a:gd name="connsiteX17" fmla="*/ 210466 w 1299765"/>
                <a:gd name="connsiteY17" fmla="*/ 598755 h 2192025"/>
                <a:gd name="connsiteX18" fmla="*/ 239041 w 1299765"/>
                <a:gd name="connsiteY18" fmla="*/ 636855 h 2192025"/>
                <a:gd name="connsiteX19" fmla="*/ 272378 w 1299765"/>
                <a:gd name="connsiteY19" fmla="*/ 703530 h 2192025"/>
                <a:gd name="connsiteX20" fmla="*/ 300953 w 1299765"/>
                <a:gd name="connsiteY20" fmla="*/ 753537 h 2192025"/>
                <a:gd name="connsiteX21" fmla="*/ 331910 w 1299765"/>
                <a:gd name="connsiteY21" fmla="*/ 805924 h 2192025"/>
                <a:gd name="connsiteX22" fmla="*/ 367628 w 1299765"/>
                <a:gd name="connsiteY22" fmla="*/ 855930 h 2192025"/>
                <a:gd name="connsiteX23" fmla="*/ 403347 w 1299765"/>
                <a:gd name="connsiteY23" fmla="*/ 905937 h 2192025"/>
                <a:gd name="connsiteX24" fmla="*/ 434303 w 1299765"/>
                <a:gd name="connsiteY24" fmla="*/ 963087 h 2192025"/>
                <a:gd name="connsiteX25" fmla="*/ 481928 w 1299765"/>
                <a:gd name="connsiteY25" fmla="*/ 1020237 h 2192025"/>
                <a:gd name="connsiteX26" fmla="*/ 520028 w 1299765"/>
                <a:gd name="connsiteY26" fmla="*/ 1060718 h 2192025"/>
                <a:gd name="connsiteX27" fmla="*/ 562891 w 1299765"/>
                <a:gd name="connsiteY27" fmla="*/ 1096437 h 2192025"/>
                <a:gd name="connsiteX28" fmla="*/ 612897 w 1299765"/>
                <a:gd name="connsiteY28" fmla="*/ 1146443 h 2192025"/>
                <a:gd name="connsiteX29" fmla="*/ 677191 w 1299765"/>
                <a:gd name="connsiteY29" fmla="*/ 1182162 h 2192025"/>
                <a:gd name="connsiteX30" fmla="*/ 731960 w 1299765"/>
                <a:gd name="connsiteY30" fmla="*/ 1196449 h 2192025"/>
                <a:gd name="connsiteX31" fmla="*/ 791491 w 1299765"/>
                <a:gd name="connsiteY31" fmla="*/ 1198830 h 2192025"/>
                <a:gd name="connsiteX32" fmla="*/ 839116 w 1299765"/>
                <a:gd name="connsiteY32" fmla="*/ 1198830 h 2192025"/>
                <a:gd name="connsiteX33" fmla="*/ 886741 w 1299765"/>
                <a:gd name="connsiteY33" fmla="*/ 1191687 h 2192025"/>
                <a:gd name="connsiteX34" fmla="*/ 939128 w 1299765"/>
                <a:gd name="connsiteY34" fmla="*/ 1172637 h 2192025"/>
                <a:gd name="connsiteX35" fmla="*/ 1001041 w 1299765"/>
                <a:gd name="connsiteY35" fmla="*/ 1146443 h 2192025"/>
                <a:gd name="connsiteX36" fmla="*/ 1027235 w 1299765"/>
                <a:gd name="connsiteY36" fmla="*/ 1117868 h 2192025"/>
                <a:gd name="connsiteX37" fmla="*/ 1077241 w 1299765"/>
                <a:gd name="connsiteY37" fmla="*/ 1075005 h 2192025"/>
                <a:gd name="connsiteX38" fmla="*/ 1101053 w 1299765"/>
                <a:gd name="connsiteY38" fmla="*/ 1053574 h 2192025"/>
                <a:gd name="connsiteX39" fmla="*/ 1134391 w 1299765"/>
                <a:gd name="connsiteY39" fmla="*/ 1024999 h 2192025"/>
                <a:gd name="connsiteX40" fmla="*/ 1143916 w 1299765"/>
                <a:gd name="connsiteY40" fmla="*/ 1022618 h 2192025"/>
                <a:gd name="connsiteX41" fmla="*/ 1293935 w 1299765"/>
                <a:gd name="connsiteY41" fmla="*/ 1024999 h 2192025"/>
                <a:gd name="connsiteX42" fmla="*/ 1270123 w 1299765"/>
                <a:gd name="connsiteY42" fmla="*/ 1024999 h 2192025"/>
                <a:gd name="connsiteX43" fmla="*/ 1279648 w 1299765"/>
                <a:gd name="connsiteY43" fmla="*/ 1255980 h 2192025"/>
                <a:gd name="connsiteX44" fmla="*/ 1279649 w 1299765"/>
                <a:gd name="connsiteY44" fmla="*/ 1355991 h 2192025"/>
                <a:gd name="connsiteX45" fmla="*/ 1260598 w 1299765"/>
                <a:gd name="connsiteY45" fmla="*/ 1403617 h 2192025"/>
                <a:gd name="connsiteX46" fmla="*/ 1215355 w 1299765"/>
                <a:gd name="connsiteY46" fmla="*/ 1422666 h 2192025"/>
                <a:gd name="connsiteX47" fmla="*/ 1151060 w 1299765"/>
                <a:gd name="connsiteY47" fmla="*/ 1422666 h 2192025"/>
                <a:gd name="connsiteX48" fmla="*/ 1089149 w 1299765"/>
                <a:gd name="connsiteY48" fmla="*/ 1434572 h 2192025"/>
                <a:gd name="connsiteX49" fmla="*/ 1153441 w 1299765"/>
                <a:gd name="connsiteY49" fmla="*/ 1467909 h 2192025"/>
                <a:gd name="connsiteX50" fmla="*/ 1217736 w 1299765"/>
                <a:gd name="connsiteY50" fmla="*/ 1470289 h 2192025"/>
                <a:gd name="connsiteX51" fmla="*/ 1248692 w 1299765"/>
                <a:gd name="connsiteY51" fmla="*/ 1498864 h 2192025"/>
                <a:gd name="connsiteX52" fmla="*/ 1265361 w 1299765"/>
                <a:gd name="connsiteY52" fmla="*/ 1584589 h 2192025"/>
                <a:gd name="connsiteX53" fmla="*/ 1267742 w 1299765"/>
                <a:gd name="connsiteY53" fmla="*/ 1672695 h 2192025"/>
                <a:gd name="connsiteX54" fmla="*/ 1265361 w 1299765"/>
                <a:gd name="connsiteY54" fmla="*/ 1791757 h 2192025"/>
                <a:gd name="connsiteX55" fmla="*/ 1251073 w 1299765"/>
                <a:gd name="connsiteY55" fmla="*/ 1896531 h 2192025"/>
                <a:gd name="connsiteX56" fmla="*/ 1229642 w 1299765"/>
                <a:gd name="connsiteY56" fmla="*/ 1972729 h 2192025"/>
                <a:gd name="connsiteX57" fmla="*/ 1203448 w 1299765"/>
                <a:gd name="connsiteY57" fmla="*/ 2022735 h 2192025"/>
                <a:gd name="connsiteX58" fmla="*/ 1162967 w 1299765"/>
                <a:gd name="connsiteY58" fmla="*/ 2041785 h 2192025"/>
                <a:gd name="connsiteX59" fmla="*/ 1172492 w 1299765"/>
                <a:gd name="connsiteY59" fmla="*/ 2084647 h 2192025"/>
                <a:gd name="connsiteX60" fmla="*/ 1174873 w 1299765"/>
                <a:gd name="connsiteY60" fmla="*/ 2129892 h 2192025"/>
                <a:gd name="connsiteX61" fmla="*/ 1160585 w 1299765"/>
                <a:gd name="connsiteY61" fmla="*/ 2187040 h 2192025"/>
                <a:gd name="connsiteX62" fmla="*/ 1158204 w 1299765"/>
                <a:gd name="connsiteY62" fmla="*/ 2189421 h 2192025"/>
                <a:gd name="connsiteX0" fmla="*/ 124741 w 1299765"/>
                <a:gd name="connsiteY0" fmla="*/ 127268 h 2237046"/>
                <a:gd name="connsiteX1" fmla="*/ 84260 w 1299765"/>
                <a:gd name="connsiteY1" fmla="*/ 62974 h 2237046"/>
                <a:gd name="connsiteX2" fmla="*/ 69972 w 1299765"/>
                <a:gd name="connsiteY2" fmla="*/ 29637 h 2237046"/>
                <a:gd name="connsiteX3" fmla="*/ 58066 w 1299765"/>
                <a:gd name="connsiteY3" fmla="*/ 22493 h 2237046"/>
                <a:gd name="connsiteX4" fmla="*/ 48541 w 1299765"/>
                <a:gd name="connsiteY4" fmla="*/ 3443 h 2237046"/>
                <a:gd name="connsiteX5" fmla="*/ 27110 w 1299765"/>
                <a:gd name="connsiteY5" fmla="*/ 1062 h 2237046"/>
                <a:gd name="connsiteX6" fmla="*/ 10441 w 1299765"/>
                <a:gd name="connsiteY6" fmla="*/ 15349 h 2237046"/>
                <a:gd name="connsiteX7" fmla="*/ 916 w 1299765"/>
                <a:gd name="connsiteY7" fmla="*/ 32018 h 2237046"/>
                <a:gd name="connsiteX8" fmla="*/ 916 w 1299765"/>
                <a:gd name="connsiteY8" fmla="*/ 58212 h 2237046"/>
                <a:gd name="connsiteX9" fmla="*/ 5678 w 1299765"/>
                <a:gd name="connsiteY9" fmla="*/ 77262 h 2237046"/>
                <a:gd name="connsiteX10" fmla="*/ 19966 w 1299765"/>
                <a:gd name="connsiteY10" fmla="*/ 117743 h 2237046"/>
                <a:gd name="connsiteX11" fmla="*/ 29491 w 1299765"/>
                <a:gd name="connsiteY11" fmla="*/ 155843 h 2237046"/>
                <a:gd name="connsiteX12" fmla="*/ 48541 w 1299765"/>
                <a:gd name="connsiteY12" fmla="*/ 201087 h 2237046"/>
                <a:gd name="connsiteX13" fmla="*/ 65210 w 1299765"/>
                <a:gd name="connsiteY13" fmla="*/ 253474 h 2237046"/>
                <a:gd name="connsiteX14" fmla="*/ 91403 w 1299765"/>
                <a:gd name="connsiteY14" fmla="*/ 324912 h 2237046"/>
                <a:gd name="connsiteX15" fmla="*/ 127122 w 1299765"/>
                <a:gd name="connsiteY15" fmla="*/ 405874 h 2237046"/>
                <a:gd name="connsiteX16" fmla="*/ 174747 w 1299765"/>
                <a:gd name="connsiteY16" fmla="*/ 517793 h 2237046"/>
                <a:gd name="connsiteX17" fmla="*/ 210466 w 1299765"/>
                <a:gd name="connsiteY17" fmla="*/ 598755 h 2237046"/>
                <a:gd name="connsiteX18" fmla="*/ 239041 w 1299765"/>
                <a:gd name="connsiteY18" fmla="*/ 636855 h 2237046"/>
                <a:gd name="connsiteX19" fmla="*/ 272378 w 1299765"/>
                <a:gd name="connsiteY19" fmla="*/ 703530 h 2237046"/>
                <a:gd name="connsiteX20" fmla="*/ 300953 w 1299765"/>
                <a:gd name="connsiteY20" fmla="*/ 753537 h 2237046"/>
                <a:gd name="connsiteX21" fmla="*/ 331910 w 1299765"/>
                <a:gd name="connsiteY21" fmla="*/ 805924 h 2237046"/>
                <a:gd name="connsiteX22" fmla="*/ 367628 w 1299765"/>
                <a:gd name="connsiteY22" fmla="*/ 855930 h 2237046"/>
                <a:gd name="connsiteX23" fmla="*/ 403347 w 1299765"/>
                <a:gd name="connsiteY23" fmla="*/ 905937 h 2237046"/>
                <a:gd name="connsiteX24" fmla="*/ 434303 w 1299765"/>
                <a:gd name="connsiteY24" fmla="*/ 963087 h 2237046"/>
                <a:gd name="connsiteX25" fmla="*/ 481928 w 1299765"/>
                <a:gd name="connsiteY25" fmla="*/ 1020237 h 2237046"/>
                <a:gd name="connsiteX26" fmla="*/ 520028 w 1299765"/>
                <a:gd name="connsiteY26" fmla="*/ 1060718 h 2237046"/>
                <a:gd name="connsiteX27" fmla="*/ 562891 w 1299765"/>
                <a:gd name="connsiteY27" fmla="*/ 1096437 h 2237046"/>
                <a:gd name="connsiteX28" fmla="*/ 612897 w 1299765"/>
                <a:gd name="connsiteY28" fmla="*/ 1146443 h 2237046"/>
                <a:gd name="connsiteX29" fmla="*/ 677191 w 1299765"/>
                <a:gd name="connsiteY29" fmla="*/ 1182162 h 2237046"/>
                <a:gd name="connsiteX30" fmla="*/ 731960 w 1299765"/>
                <a:gd name="connsiteY30" fmla="*/ 1196449 h 2237046"/>
                <a:gd name="connsiteX31" fmla="*/ 791491 w 1299765"/>
                <a:gd name="connsiteY31" fmla="*/ 1198830 h 2237046"/>
                <a:gd name="connsiteX32" fmla="*/ 839116 w 1299765"/>
                <a:gd name="connsiteY32" fmla="*/ 1198830 h 2237046"/>
                <a:gd name="connsiteX33" fmla="*/ 886741 w 1299765"/>
                <a:gd name="connsiteY33" fmla="*/ 1191687 h 2237046"/>
                <a:gd name="connsiteX34" fmla="*/ 939128 w 1299765"/>
                <a:gd name="connsiteY34" fmla="*/ 1172637 h 2237046"/>
                <a:gd name="connsiteX35" fmla="*/ 1001041 w 1299765"/>
                <a:gd name="connsiteY35" fmla="*/ 1146443 h 2237046"/>
                <a:gd name="connsiteX36" fmla="*/ 1027235 w 1299765"/>
                <a:gd name="connsiteY36" fmla="*/ 1117868 h 2237046"/>
                <a:gd name="connsiteX37" fmla="*/ 1077241 w 1299765"/>
                <a:gd name="connsiteY37" fmla="*/ 1075005 h 2237046"/>
                <a:gd name="connsiteX38" fmla="*/ 1101053 w 1299765"/>
                <a:gd name="connsiteY38" fmla="*/ 1053574 h 2237046"/>
                <a:gd name="connsiteX39" fmla="*/ 1134391 w 1299765"/>
                <a:gd name="connsiteY39" fmla="*/ 1024999 h 2237046"/>
                <a:gd name="connsiteX40" fmla="*/ 1143916 w 1299765"/>
                <a:gd name="connsiteY40" fmla="*/ 1022618 h 2237046"/>
                <a:gd name="connsiteX41" fmla="*/ 1293935 w 1299765"/>
                <a:gd name="connsiteY41" fmla="*/ 1024999 h 2237046"/>
                <a:gd name="connsiteX42" fmla="*/ 1270123 w 1299765"/>
                <a:gd name="connsiteY42" fmla="*/ 1024999 h 2237046"/>
                <a:gd name="connsiteX43" fmla="*/ 1279648 w 1299765"/>
                <a:gd name="connsiteY43" fmla="*/ 1255980 h 2237046"/>
                <a:gd name="connsiteX44" fmla="*/ 1279649 w 1299765"/>
                <a:gd name="connsiteY44" fmla="*/ 1355991 h 2237046"/>
                <a:gd name="connsiteX45" fmla="*/ 1260598 w 1299765"/>
                <a:gd name="connsiteY45" fmla="*/ 1403617 h 2237046"/>
                <a:gd name="connsiteX46" fmla="*/ 1215355 w 1299765"/>
                <a:gd name="connsiteY46" fmla="*/ 1422666 h 2237046"/>
                <a:gd name="connsiteX47" fmla="*/ 1151060 w 1299765"/>
                <a:gd name="connsiteY47" fmla="*/ 1422666 h 2237046"/>
                <a:gd name="connsiteX48" fmla="*/ 1089149 w 1299765"/>
                <a:gd name="connsiteY48" fmla="*/ 1434572 h 2237046"/>
                <a:gd name="connsiteX49" fmla="*/ 1153441 w 1299765"/>
                <a:gd name="connsiteY49" fmla="*/ 1467909 h 2237046"/>
                <a:gd name="connsiteX50" fmla="*/ 1217736 w 1299765"/>
                <a:gd name="connsiteY50" fmla="*/ 1470289 h 2237046"/>
                <a:gd name="connsiteX51" fmla="*/ 1248692 w 1299765"/>
                <a:gd name="connsiteY51" fmla="*/ 1498864 h 2237046"/>
                <a:gd name="connsiteX52" fmla="*/ 1265361 w 1299765"/>
                <a:gd name="connsiteY52" fmla="*/ 1584589 h 2237046"/>
                <a:gd name="connsiteX53" fmla="*/ 1267742 w 1299765"/>
                <a:gd name="connsiteY53" fmla="*/ 1672695 h 2237046"/>
                <a:gd name="connsiteX54" fmla="*/ 1265361 w 1299765"/>
                <a:gd name="connsiteY54" fmla="*/ 1791757 h 2237046"/>
                <a:gd name="connsiteX55" fmla="*/ 1251073 w 1299765"/>
                <a:gd name="connsiteY55" fmla="*/ 1896531 h 2237046"/>
                <a:gd name="connsiteX56" fmla="*/ 1229642 w 1299765"/>
                <a:gd name="connsiteY56" fmla="*/ 1972729 h 2237046"/>
                <a:gd name="connsiteX57" fmla="*/ 1203448 w 1299765"/>
                <a:gd name="connsiteY57" fmla="*/ 2022735 h 2237046"/>
                <a:gd name="connsiteX58" fmla="*/ 1162967 w 1299765"/>
                <a:gd name="connsiteY58" fmla="*/ 2041785 h 2237046"/>
                <a:gd name="connsiteX59" fmla="*/ 1172492 w 1299765"/>
                <a:gd name="connsiteY59" fmla="*/ 2084647 h 2237046"/>
                <a:gd name="connsiteX60" fmla="*/ 1174873 w 1299765"/>
                <a:gd name="connsiteY60" fmla="*/ 2129892 h 2237046"/>
                <a:gd name="connsiteX61" fmla="*/ 1160585 w 1299765"/>
                <a:gd name="connsiteY61" fmla="*/ 2187040 h 2237046"/>
                <a:gd name="connsiteX62" fmla="*/ 1129629 w 1299765"/>
                <a:gd name="connsiteY62" fmla="*/ 2237046 h 2237046"/>
                <a:gd name="connsiteX0" fmla="*/ 124741 w 1299765"/>
                <a:gd name="connsiteY0" fmla="*/ 127268 h 2244189"/>
                <a:gd name="connsiteX1" fmla="*/ 84260 w 1299765"/>
                <a:gd name="connsiteY1" fmla="*/ 62974 h 2244189"/>
                <a:gd name="connsiteX2" fmla="*/ 69972 w 1299765"/>
                <a:gd name="connsiteY2" fmla="*/ 29637 h 2244189"/>
                <a:gd name="connsiteX3" fmla="*/ 58066 w 1299765"/>
                <a:gd name="connsiteY3" fmla="*/ 22493 h 2244189"/>
                <a:gd name="connsiteX4" fmla="*/ 48541 w 1299765"/>
                <a:gd name="connsiteY4" fmla="*/ 3443 h 2244189"/>
                <a:gd name="connsiteX5" fmla="*/ 27110 w 1299765"/>
                <a:gd name="connsiteY5" fmla="*/ 1062 h 2244189"/>
                <a:gd name="connsiteX6" fmla="*/ 10441 w 1299765"/>
                <a:gd name="connsiteY6" fmla="*/ 15349 h 2244189"/>
                <a:gd name="connsiteX7" fmla="*/ 916 w 1299765"/>
                <a:gd name="connsiteY7" fmla="*/ 32018 h 2244189"/>
                <a:gd name="connsiteX8" fmla="*/ 916 w 1299765"/>
                <a:gd name="connsiteY8" fmla="*/ 58212 h 2244189"/>
                <a:gd name="connsiteX9" fmla="*/ 5678 w 1299765"/>
                <a:gd name="connsiteY9" fmla="*/ 77262 h 2244189"/>
                <a:gd name="connsiteX10" fmla="*/ 19966 w 1299765"/>
                <a:gd name="connsiteY10" fmla="*/ 117743 h 2244189"/>
                <a:gd name="connsiteX11" fmla="*/ 29491 w 1299765"/>
                <a:gd name="connsiteY11" fmla="*/ 155843 h 2244189"/>
                <a:gd name="connsiteX12" fmla="*/ 48541 w 1299765"/>
                <a:gd name="connsiteY12" fmla="*/ 201087 h 2244189"/>
                <a:gd name="connsiteX13" fmla="*/ 65210 w 1299765"/>
                <a:gd name="connsiteY13" fmla="*/ 253474 h 2244189"/>
                <a:gd name="connsiteX14" fmla="*/ 91403 w 1299765"/>
                <a:gd name="connsiteY14" fmla="*/ 324912 h 2244189"/>
                <a:gd name="connsiteX15" fmla="*/ 127122 w 1299765"/>
                <a:gd name="connsiteY15" fmla="*/ 405874 h 2244189"/>
                <a:gd name="connsiteX16" fmla="*/ 174747 w 1299765"/>
                <a:gd name="connsiteY16" fmla="*/ 517793 h 2244189"/>
                <a:gd name="connsiteX17" fmla="*/ 210466 w 1299765"/>
                <a:gd name="connsiteY17" fmla="*/ 598755 h 2244189"/>
                <a:gd name="connsiteX18" fmla="*/ 239041 w 1299765"/>
                <a:gd name="connsiteY18" fmla="*/ 636855 h 2244189"/>
                <a:gd name="connsiteX19" fmla="*/ 272378 w 1299765"/>
                <a:gd name="connsiteY19" fmla="*/ 703530 h 2244189"/>
                <a:gd name="connsiteX20" fmla="*/ 300953 w 1299765"/>
                <a:gd name="connsiteY20" fmla="*/ 753537 h 2244189"/>
                <a:gd name="connsiteX21" fmla="*/ 331910 w 1299765"/>
                <a:gd name="connsiteY21" fmla="*/ 805924 h 2244189"/>
                <a:gd name="connsiteX22" fmla="*/ 367628 w 1299765"/>
                <a:gd name="connsiteY22" fmla="*/ 855930 h 2244189"/>
                <a:gd name="connsiteX23" fmla="*/ 403347 w 1299765"/>
                <a:gd name="connsiteY23" fmla="*/ 905937 h 2244189"/>
                <a:gd name="connsiteX24" fmla="*/ 434303 w 1299765"/>
                <a:gd name="connsiteY24" fmla="*/ 963087 h 2244189"/>
                <a:gd name="connsiteX25" fmla="*/ 481928 w 1299765"/>
                <a:gd name="connsiteY25" fmla="*/ 1020237 h 2244189"/>
                <a:gd name="connsiteX26" fmla="*/ 520028 w 1299765"/>
                <a:gd name="connsiteY26" fmla="*/ 1060718 h 2244189"/>
                <a:gd name="connsiteX27" fmla="*/ 562891 w 1299765"/>
                <a:gd name="connsiteY27" fmla="*/ 1096437 h 2244189"/>
                <a:gd name="connsiteX28" fmla="*/ 612897 w 1299765"/>
                <a:gd name="connsiteY28" fmla="*/ 1146443 h 2244189"/>
                <a:gd name="connsiteX29" fmla="*/ 677191 w 1299765"/>
                <a:gd name="connsiteY29" fmla="*/ 1182162 h 2244189"/>
                <a:gd name="connsiteX30" fmla="*/ 731960 w 1299765"/>
                <a:gd name="connsiteY30" fmla="*/ 1196449 h 2244189"/>
                <a:gd name="connsiteX31" fmla="*/ 791491 w 1299765"/>
                <a:gd name="connsiteY31" fmla="*/ 1198830 h 2244189"/>
                <a:gd name="connsiteX32" fmla="*/ 839116 w 1299765"/>
                <a:gd name="connsiteY32" fmla="*/ 1198830 h 2244189"/>
                <a:gd name="connsiteX33" fmla="*/ 886741 w 1299765"/>
                <a:gd name="connsiteY33" fmla="*/ 1191687 h 2244189"/>
                <a:gd name="connsiteX34" fmla="*/ 939128 w 1299765"/>
                <a:gd name="connsiteY34" fmla="*/ 1172637 h 2244189"/>
                <a:gd name="connsiteX35" fmla="*/ 1001041 w 1299765"/>
                <a:gd name="connsiteY35" fmla="*/ 1146443 h 2244189"/>
                <a:gd name="connsiteX36" fmla="*/ 1027235 w 1299765"/>
                <a:gd name="connsiteY36" fmla="*/ 1117868 h 2244189"/>
                <a:gd name="connsiteX37" fmla="*/ 1077241 w 1299765"/>
                <a:gd name="connsiteY37" fmla="*/ 1075005 h 2244189"/>
                <a:gd name="connsiteX38" fmla="*/ 1101053 w 1299765"/>
                <a:gd name="connsiteY38" fmla="*/ 1053574 h 2244189"/>
                <a:gd name="connsiteX39" fmla="*/ 1134391 w 1299765"/>
                <a:gd name="connsiteY39" fmla="*/ 1024999 h 2244189"/>
                <a:gd name="connsiteX40" fmla="*/ 1143916 w 1299765"/>
                <a:gd name="connsiteY40" fmla="*/ 1022618 h 2244189"/>
                <a:gd name="connsiteX41" fmla="*/ 1293935 w 1299765"/>
                <a:gd name="connsiteY41" fmla="*/ 1024999 h 2244189"/>
                <a:gd name="connsiteX42" fmla="*/ 1270123 w 1299765"/>
                <a:gd name="connsiteY42" fmla="*/ 1024999 h 2244189"/>
                <a:gd name="connsiteX43" fmla="*/ 1279648 w 1299765"/>
                <a:gd name="connsiteY43" fmla="*/ 1255980 h 2244189"/>
                <a:gd name="connsiteX44" fmla="*/ 1279649 w 1299765"/>
                <a:gd name="connsiteY44" fmla="*/ 1355991 h 2244189"/>
                <a:gd name="connsiteX45" fmla="*/ 1260598 w 1299765"/>
                <a:gd name="connsiteY45" fmla="*/ 1403617 h 2244189"/>
                <a:gd name="connsiteX46" fmla="*/ 1215355 w 1299765"/>
                <a:gd name="connsiteY46" fmla="*/ 1422666 h 2244189"/>
                <a:gd name="connsiteX47" fmla="*/ 1151060 w 1299765"/>
                <a:gd name="connsiteY47" fmla="*/ 1422666 h 2244189"/>
                <a:gd name="connsiteX48" fmla="*/ 1089149 w 1299765"/>
                <a:gd name="connsiteY48" fmla="*/ 1434572 h 2244189"/>
                <a:gd name="connsiteX49" fmla="*/ 1153441 w 1299765"/>
                <a:gd name="connsiteY49" fmla="*/ 1467909 h 2244189"/>
                <a:gd name="connsiteX50" fmla="*/ 1217736 w 1299765"/>
                <a:gd name="connsiteY50" fmla="*/ 1470289 h 2244189"/>
                <a:gd name="connsiteX51" fmla="*/ 1248692 w 1299765"/>
                <a:gd name="connsiteY51" fmla="*/ 1498864 h 2244189"/>
                <a:gd name="connsiteX52" fmla="*/ 1265361 w 1299765"/>
                <a:gd name="connsiteY52" fmla="*/ 1584589 h 2244189"/>
                <a:gd name="connsiteX53" fmla="*/ 1267742 w 1299765"/>
                <a:gd name="connsiteY53" fmla="*/ 1672695 h 2244189"/>
                <a:gd name="connsiteX54" fmla="*/ 1265361 w 1299765"/>
                <a:gd name="connsiteY54" fmla="*/ 1791757 h 2244189"/>
                <a:gd name="connsiteX55" fmla="*/ 1251073 w 1299765"/>
                <a:gd name="connsiteY55" fmla="*/ 1896531 h 2244189"/>
                <a:gd name="connsiteX56" fmla="*/ 1229642 w 1299765"/>
                <a:gd name="connsiteY56" fmla="*/ 1972729 h 2244189"/>
                <a:gd name="connsiteX57" fmla="*/ 1203448 w 1299765"/>
                <a:gd name="connsiteY57" fmla="*/ 2022735 h 2244189"/>
                <a:gd name="connsiteX58" fmla="*/ 1162967 w 1299765"/>
                <a:gd name="connsiteY58" fmla="*/ 2041785 h 2244189"/>
                <a:gd name="connsiteX59" fmla="*/ 1172492 w 1299765"/>
                <a:gd name="connsiteY59" fmla="*/ 2084647 h 2244189"/>
                <a:gd name="connsiteX60" fmla="*/ 1174873 w 1299765"/>
                <a:gd name="connsiteY60" fmla="*/ 2129892 h 2244189"/>
                <a:gd name="connsiteX61" fmla="*/ 1160585 w 1299765"/>
                <a:gd name="connsiteY61" fmla="*/ 2187040 h 2244189"/>
                <a:gd name="connsiteX62" fmla="*/ 1129629 w 1299765"/>
                <a:gd name="connsiteY62" fmla="*/ 2237046 h 2244189"/>
                <a:gd name="connsiteX63" fmla="*/ 1124867 w 1299765"/>
                <a:gd name="connsiteY63" fmla="*/ 2244189 h 2244189"/>
                <a:gd name="connsiteX0" fmla="*/ 124741 w 1299765"/>
                <a:gd name="connsiteY0" fmla="*/ 127268 h 2289432"/>
                <a:gd name="connsiteX1" fmla="*/ 84260 w 1299765"/>
                <a:gd name="connsiteY1" fmla="*/ 62974 h 2289432"/>
                <a:gd name="connsiteX2" fmla="*/ 69972 w 1299765"/>
                <a:gd name="connsiteY2" fmla="*/ 29637 h 2289432"/>
                <a:gd name="connsiteX3" fmla="*/ 58066 w 1299765"/>
                <a:gd name="connsiteY3" fmla="*/ 22493 h 2289432"/>
                <a:gd name="connsiteX4" fmla="*/ 48541 w 1299765"/>
                <a:gd name="connsiteY4" fmla="*/ 3443 h 2289432"/>
                <a:gd name="connsiteX5" fmla="*/ 27110 w 1299765"/>
                <a:gd name="connsiteY5" fmla="*/ 1062 h 2289432"/>
                <a:gd name="connsiteX6" fmla="*/ 10441 w 1299765"/>
                <a:gd name="connsiteY6" fmla="*/ 15349 h 2289432"/>
                <a:gd name="connsiteX7" fmla="*/ 916 w 1299765"/>
                <a:gd name="connsiteY7" fmla="*/ 32018 h 2289432"/>
                <a:gd name="connsiteX8" fmla="*/ 916 w 1299765"/>
                <a:gd name="connsiteY8" fmla="*/ 58212 h 2289432"/>
                <a:gd name="connsiteX9" fmla="*/ 5678 w 1299765"/>
                <a:gd name="connsiteY9" fmla="*/ 77262 h 2289432"/>
                <a:gd name="connsiteX10" fmla="*/ 19966 w 1299765"/>
                <a:gd name="connsiteY10" fmla="*/ 117743 h 2289432"/>
                <a:gd name="connsiteX11" fmla="*/ 29491 w 1299765"/>
                <a:gd name="connsiteY11" fmla="*/ 155843 h 2289432"/>
                <a:gd name="connsiteX12" fmla="*/ 48541 w 1299765"/>
                <a:gd name="connsiteY12" fmla="*/ 201087 h 2289432"/>
                <a:gd name="connsiteX13" fmla="*/ 65210 w 1299765"/>
                <a:gd name="connsiteY13" fmla="*/ 253474 h 2289432"/>
                <a:gd name="connsiteX14" fmla="*/ 91403 w 1299765"/>
                <a:gd name="connsiteY14" fmla="*/ 324912 h 2289432"/>
                <a:gd name="connsiteX15" fmla="*/ 127122 w 1299765"/>
                <a:gd name="connsiteY15" fmla="*/ 405874 h 2289432"/>
                <a:gd name="connsiteX16" fmla="*/ 174747 w 1299765"/>
                <a:gd name="connsiteY16" fmla="*/ 517793 h 2289432"/>
                <a:gd name="connsiteX17" fmla="*/ 210466 w 1299765"/>
                <a:gd name="connsiteY17" fmla="*/ 598755 h 2289432"/>
                <a:gd name="connsiteX18" fmla="*/ 239041 w 1299765"/>
                <a:gd name="connsiteY18" fmla="*/ 636855 h 2289432"/>
                <a:gd name="connsiteX19" fmla="*/ 272378 w 1299765"/>
                <a:gd name="connsiteY19" fmla="*/ 703530 h 2289432"/>
                <a:gd name="connsiteX20" fmla="*/ 300953 w 1299765"/>
                <a:gd name="connsiteY20" fmla="*/ 753537 h 2289432"/>
                <a:gd name="connsiteX21" fmla="*/ 331910 w 1299765"/>
                <a:gd name="connsiteY21" fmla="*/ 805924 h 2289432"/>
                <a:gd name="connsiteX22" fmla="*/ 367628 w 1299765"/>
                <a:gd name="connsiteY22" fmla="*/ 855930 h 2289432"/>
                <a:gd name="connsiteX23" fmla="*/ 403347 w 1299765"/>
                <a:gd name="connsiteY23" fmla="*/ 905937 h 2289432"/>
                <a:gd name="connsiteX24" fmla="*/ 434303 w 1299765"/>
                <a:gd name="connsiteY24" fmla="*/ 963087 h 2289432"/>
                <a:gd name="connsiteX25" fmla="*/ 481928 w 1299765"/>
                <a:gd name="connsiteY25" fmla="*/ 1020237 h 2289432"/>
                <a:gd name="connsiteX26" fmla="*/ 520028 w 1299765"/>
                <a:gd name="connsiteY26" fmla="*/ 1060718 h 2289432"/>
                <a:gd name="connsiteX27" fmla="*/ 562891 w 1299765"/>
                <a:gd name="connsiteY27" fmla="*/ 1096437 h 2289432"/>
                <a:gd name="connsiteX28" fmla="*/ 612897 w 1299765"/>
                <a:gd name="connsiteY28" fmla="*/ 1146443 h 2289432"/>
                <a:gd name="connsiteX29" fmla="*/ 677191 w 1299765"/>
                <a:gd name="connsiteY29" fmla="*/ 1182162 h 2289432"/>
                <a:gd name="connsiteX30" fmla="*/ 731960 w 1299765"/>
                <a:gd name="connsiteY30" fmla="*/ 1196449 h 2289432"/>
                <a:gd name="connsiteX31" fmla="*/ 791491 w 1299765"/>
                <a:gd name="connsiteY31" fmla="*/ 1198830 h 2289432"/>
                <a:gd name="connsiteX32" fmla="*/ 839116 w 1299765"/>
                <a:gd name="connsiteY32" fmla="*/ 1198830 h 2289432"/>
                <a:gd name="connsiteX33" fmla="*/ 886741 w 1299765"/>
                <a:gd name="connsiteY33" fmla="*/ 1191687 h 2289432"/>
                <a:gd name="connsiteX34" fmla="*/ 939128 w 1299765"/>
                <a:gd name="connsiteY34" fmla="*/ 1172637 h 2289432"/>
                <a:gd name="connsiteX35" fmla="*/ 1001041 w 1299765"/>
                <a:gd name="connsiteY35" fmla="*/ 1146443 h 2289432"/>
                <a:gd name="connsiteX36" fmla="*/ 1027235 w 1299765"/>
                <a:gd name="connsiteY36" fmla="*/ 1117868 h 2289432"/>
                <a:gd name="connsiteX37" fmla="*/ 1077241 w 1299765"/>
                <a:gd name="connsiteY37" fmla="*/ 1075005 h 2289432"/>
                <a:gd name="connsiteX38" fmla="*/ 1101053 w 1299765"/>
                <a:gd name="connsiteY38" fmla="*/ 1053574 h 2289432"/>
                <a:gd name="connsiteX39" fmla="*/ 1134391 w 1299765"/>
                <a:gd name="connsiteY39" fmla="*/ 1024999 h 2289432"/>
                <a:gd name="connsiteX40" fmla="*/ 1143916 w 1299765"/>
                <a:gd name="connsiteY40" fmla="*/ 1022618 h 2289432"/>
                <a:gd name="connsiteX41" fmla="*/ 1293935 w 1299765"/>
                <a:gd name="connsiteY41" fmla="*/ 1024999 h 2289432"/>
                <a:gd name="connsiteX42" fmla="*/ 1270123 w 1299765"/>
                <a:gd name="connsiteY42" fmla="*/ 1024999 h 2289432"/>
                <a:gd name="connsiteX43" fmla="*/ 1279648 w 1299765"/>
                <a:gd name="connsiteY43" fmla="*/ 1255980 h 2289432"/>
                <a:gd name="connsiteX44" fmla="*/ 1279649 w 1299765"/>
                <a:gd name="connsiteY44" fmla="*/ 1355991 h 2289432"/>
                <a:gd name="connsiteX45" fmla="*/ 1260598 w 1299765"/>
                <a:gd name="connsiteY45" fmla="*/ 1403617 h 2289432"/>
                <a:gd name="connsiteX46" fmla="*/ 1215355 w 1299765"/>
                <a:gd name="connsiteY46" fmla="*/ 1422666 h 2289432"/>
                <a:gd name="connsiteX47" fmla="*/ 1151060 w 1299765"/>
                <a:gd name="connsiteY47" fmla="*/ 1422666 h 2289432"/>
                <a:gd name="connsiteX48" fmla="*/ 1089149 w 1299765"/>
                <a:gd name="connsiteY48" fmla="*/ 1434572 h 2289432"/>
                <a:gd name="connsiteX49" fmla="*/ 1153441 w 1299765"/>
                <a:gd name="connsiteY49" fmla="*/ 1467909 h 2289432"/>
                <a:gd name="connsiteX50" fmla="*/ 1217736 w 1299765"/>
                <a:gd name="connsiteY50" fmla="*/ 1470289 h 2289432"/>
                <a:gd name="connsiteX51" fmla="*/ 1248692 w 1299765"/>
                <a:gd name="connsiteY51" fmla="*/ 1498864 h 2289432"/>
                <a:gd name="connsiteX52" fmla="*/ 1265361 w 1299765"/>
                <a:gd name="connsiteY52" fmla="*/ 1584589 h 2289432"/>
                <a:gd name="connsiteX53" fmla="*/ 1267742 w 1299765"/>
                <a:gd name="connsiteY53" fmla="*/ 1672695 h 2289432"/>
                <a:gd name="connsiteX54" fmla="*/ 1265361 w 1299765"/>
                <a:gd name="connsiteY54" fmla="*/ 1791757 h 2289432"/>
                <a:gd name="connsiteX55" fmla="*/ 1251073 w 1299765"/>
                <a:gd name="connsiteY55" fmla="*/ 1896531 h 2289432"/>
                <a:gd name="connsiteX56" fmla="*/ 1229642 w 1299765"/>
                <a:gd name="connsiteY56" fmla="*/ 1972729 h 2289432"/>
                <a:gd name="connsiteX57" fmla="*/ 1203448 w 1299765"/>
                <a:gd name="connsiteY57" fmla="*/ 2022735 h 2289432"/>
                <a:gd name="connsiteX58" fmla="*/ 1162967 w 1299765"/>
                <a:gd name="connsiteY58" fmla="*/ 2041785 h 2289432"/>
                <a:gd name="connsiteX59" fmla="*/ 1172492 w 1299765"/>
                <a:gd name="connsiteY59" fmla="*/ 2084647 h 2289432"/>
                <a:gd name="connsiteX60" fmla="*/ 1174873 w 1299765"/>
                <a:gd name="connsiteY60" fmla="*/ 2129892 h 2289432"/>
                <a:gd name="connsiteX61" fmla="*/ 1160585 w 1299765"/>
                <a:gd name="connsiteY61" fmla="*/ 2187040 h 2289432"/>
                <a:gd name="connsiteX62" fmla="*/ 1129629 w 1299765"/>
                <a:gd name="connsiteY62" fmla="*/ 2237046 h 2289432"/>
                <a:gd name="connsiteX63" fmla="*/ 1082004 w 1299765"/>
                <a:gd name="connsiteY63" fmla="*/ 2289432 h 2289432"/>
                <a:gd name="connsiteX0" fmla="*/ 124741 w 1299765"/>
                <a:gd name="connsiteY0" fmla="*/ 127268 h 2295023"/>
                <a:gd name="connsiteX1" fmla="*/ 84260 w 1299765"/>
                <a:gd name="connsiteY1" fmla="*/ 62974 h 2295023"/>
                <a:gd name="connsiteX2" fmla="*/ 69972 w 1299765"/>
                <a:gd name="connsiteY2" fmla="*/ 29637 h 2295023"/>
                <a:gd name="connsiteX3" fmla="*/ 58066 w 1299765"/>
                <a:gd name="connsiteY3" fmla="*/ 22493 h 2295023"/>
                <a:gd name="connsiteX4" fmla="*/ 48541 w 1299765"/>
                <a:gd name="connsiteY4" fmla="*/ 3443 h 2295023"/>
                <a:gd name="connsiteX5" fmla="*/ 27110 w 1299765"/>
                <a:gd name="connsiteY5" fmla="*/ 1062 h 2295023"/>
                <a:gd name="connsiteX6" fmla="*/ 10441 w 1299765"/>
                <a:gd name="connsiteY6" fmla="*/ 15349 h 2295023"/>
                <a:gd name="connsiteX7" fmla="*/ 916 w 1299765"/>
                <a:gd name="connsiteY7" fmla="*/ 32018 h 2295023"/>
                <a:gd name="connsiteX8" fmla="*/ 916 w 1299765"/>
                <a:gd name="connsiteY8" fmla="*/ 58212 h 2295023"/>
                <a:gd name="connsiteX9" fmla="*/ 5678 w 1299765"/>
                <a:gd name="connsiteY9" fmla="*/ 77262 h 2295023"/>
                <a:gd name="connsiteX10" fmla="*/ 19966 w 1299765"/>
                <a:gd name="connsiteY10" fmla="*/ 117743 h 2295023"/>
                <a:gd name="connsiteX11" fmla="*/ 29491 w 1299765"/>
                <a:gd name="connsiteY11" fmla="*/ 155843 h 2295023"/>
                <a:gd name="connsiteX12" fmla="*/ 48541 w 1299765"/>
                <a:gd name="connsiteY12" fmla="*/ 201087 h 2295023"/>
                <a:gd name="connsiteX13" fmla="*/ 65210 w 1299765"/>
                <a:gd name="connsiteY13" fmla="*/ 253474 h 2295023"/>
                <a:gd name="connsiteX14" fmla="*/ 91403 w 1299765"/>
                <a:gd name="connsiteY14" fmla="*/ 324912 h 2295023"/>
                <a:gd name="connsiteX15" fmla="*/ 127122 w 1299765"/>
                <a:gd name="connsiteY15" fmla="*/ 405874 h 2295023"/>
                <a:gd name="connsiteX16" fmla="*/ 174747 w 1299765"/>
                <a:gd name="connsiteY16" fmla="*/ 517793 h 2295023"/>
                <a:gd name="connsiteX17" fmla="*/ 210466 w 1299765"/>
                <a:gd name="connsiteY17" fmla="*/ 598755 h 2295023"/>
                <a:gd name="connsiteX18" fmla="*/ 239041 w 1299765"/>
                <a:gd name="connsiteY18" fmla="*/ 636855 h 2295023"/>
                <a:gd name="connsiteX19" fmla="*/ 272378 w 1299765"/>
                <a:gd name="connsiteY19" fmla="*/ 703530 h 2295023"/>
                <a:gd name="connsiteX20" fmla="*/ 300953 w 1299765"/>
                <a:gd name="connsiteY20" fmla="*/ 753537 h 2295023"/>
                <a:gd name="connsiteX21" fmla="*/ 331910 w 1299765"/>
                <a:gd name="connsiteY21" fmla="*/ 805924 h 2295023"/>
                <a:gd name="connsiteX22" fmla="*/ 367628 w 1299765"/>
                <a:gd name="connsiteY22" fmla="*/ 855930 h 2295023"/>
                <a:gd name="connsiteX23" fmla="*/ 403347 w 1299765"/>
                <a:gd name="connsiteY23" fmla="*/ 905937 h 2295023"/>
                <a:gd name="connsiteX24" fmla="*/ 434303 w 1299765"/>
                <a:gd name="connsiteY24" fmla="*/ 963087 h 2295023"/>
                <a:gd name="connsiteX25" fmla="*/ 481928 w 1299765"/>
                <a:gd name="connsiteY25" fmla="*/ 1020237 h 2295023"/>
                <a:gd name="connsiteX26" fmla="*/ 520028 w 1299765"/>
                <a:gd name="connsiteY26" fmla="*/ 1060718 h 2295023"/>
                <a:gd name="connsiteX27" fmla="*/ 562891 w 1299765"/>
                <a:gd name="connsiteY27" fmla="*/ 1096437 h 2295023"/>
                <a:gd name="connsiteX28" fmla="*/ 612897 w 1299765"/>
                <a:gd name="connsiteY28" fmla="*/ 1146443 h 2295023"/>
                <a:gd name="connsiteX29" fmla="*/ 677191 w 1299765"/>
                <a:gd name="connsiteY29" fmla="*/ 1182162 h 2295023"/>
                <a:gd name="connsiteX30" fmla="*/ 731960 w 1299765"/>
                <a:gd name="connsiteY30" fmla="*/ 1196449 h 2295023"/>
                <a:gd name="connsiteX31" fmla="*/ 791491 w 1299765"/>
                <a:gd name="connsiteY31" fmla="*/ 1198830 h 2295023"/>
                <a:gd name="connsiteX32" fmla="*/ 839116 w 1299765"/>
                <a:gd name="connsiteY32" fmla="*/ 1198830 h 2295023"/>
                <a:gd name="connsiteX33" fmla="*/ 886741 w 1299765"/>
                <a:gd name="connsiteY33" fmla="*/ 1191687 h 2295023"/>
                <a:gd name="connsiteX34" fmla="*/ 939128 w 1299765"/>
                <a:gd name="connsiteY34" fmla="*/ 1172637 h 2295023"/>
                <a:gd name="connsiteX35" fmla="*/ 1001041 w 1299765"/>
                <a:gd name="connsiteY35" fmla="*/ 1146443 h 2295023"/>
                <a:gd name="connsiteX36" fmla="*/ 1027235 w 1299765"/>
                <a:gd name="connsiteY36" fmla="*/ 1117868 h 2295023"/>
                <a:gd name="connsiteX37" fmla="*/ 1077241 w 1299765"/>
                <a:gd name="connsiteY37" fmla="*/ 1075005 h 2295023"/>
                <a:gd name="connsiteX38" fmla="*/ 1101053 w 1299765"/>
                <a:gd name="connsiteY38" fmla="*/ 1053574 h 2295023"/>
                <a:gd name="connsiteX39" fmla="*/ 1134391 w 1299765"/>
                <a:gd name="connsiteY39" fmla="*/ 1024999 h 2295023"/>
                <a:gd name="connsiteX40" fmla="*/ 1143916 w 1299765"/>
                <a:gd name="connsiteY40" fmla="*/ 1022618 h 2295023"/>
                <a:gd name="connsiteX41" fmla="*/ 1293935 w 1299765"/>
                <a:gd name="connsiteY41" fmla="*/ 1024999 h 2295023"/>
                <a:gd name="connsiteX42" fmla="*/ 1270123 w 1299765"/>
                <a:gd name="connsiteY42" fmla="*/ 1024999 h 2295023"/>
                <a:gd name="connsiteX43" fmla="*/ 1279648 w 1299765"/>
                <a:gd name="connsiteY43" fmla="*/ 1255980 h 2295023"/>
                <a:gd name="connsiteX44" fmla="*/ 1279649 w 1299765"/>
                <a:gd name="connsiteY44" fmla="*/ 1355991 h 2295023"/>
                <a:gd name="connsiteX45" fmla="*/ 1260598 w 1299765"/>
                <a:gd name="connsiteY45" fmla="*/ 1403617 h 2295023"/>
                <a:gd name="connsiteX46" fmla="*/ 1215355 w 1299765"/>
                <a:gd name="connsiteY46" fmla="*/ 1422666 h 2295023"/>
                <a:gd name="connsiteX47" fmla="*/ 1151060 w 1299765"/>
                <a:gd name="connsiteY47" fmla="*/ 1422666 h 2295023"/>
                <a:gd name="connsiteX48" fmla="*/ 1089149 w 1299765"/>
                <a:gd name="connsiteY48" fmla="*/ 1434572 h 2295023"/>
                <a:gd name="connsiteX49" fmla="*/ 1153441 w 1299765"/>
                <a:gd name="connsiteY49" fmla="*/ 1467909 h 2295023"/>
                <a:gd name="connsiteX50" fmla="*/ 1217736 w 1299765"/>
                <a:gd name="connsiteY50" fmla="*/ 1470289 h 2295023"/>
                <a:gd name="connsiteX51" fmla="*/ 1248692 w 1299765"/>
                <a:gd name="connsiteY51" fmla="*/ 1498864 h 2295023"/>
                <a:gd name="connsiteX52" fmla="*/ 1265361 w 1299765"/>
                <a:gd name="connsiteY52" fmla="*/ 1584589 h 2295023"/>
                <a:gd name="connsiteX53" fmla="*/ 1267742 w 1299765"/>
                <a:gd name="connsiteY53" fmla="*/ 1672695 h 2295023"/>
                <a:gd name="connsiteX54" fmla="*/ 1265361 w 1299765"/>
                <a:gd name="connsiteY54" fmla="*/ 1791757 h 2295023"/>
                <a:gd name="connsiteX55" fmla="*/ 1251073 w 1299765"/>
                <a:gd name="connsiteY55" fmla="*/ 1896531 h 2295023"/>
                <a:gd name="connsiteX56" fmla="*/ 1229642 w 1299765"/>
                <a:gd name="connsiteY56" fmla="*/ 1972729 h 2295023"/>
                <a:gd name="connsiteX57" fmla="*/ 1203448 w 1299765"/>
                <a:gd name="connsiteY57" fmla="*/ 2022735 h 2295023"/>
                <a:gd name="connsiteX58" fmla="*/ 1162967 w 1299765"/>
                <a:gd name="connsiteY58" fmla="*/ 2041785 h 2295023"/>
                <a:gd name="connsiteX59" fmla="*/ 1172492 w 1299765"/>
                <a:gd name="connsiteY59" fmla="*/ 2084647 h 2295023"/>
                <a:gd name="connsiteX60" fmla="*/ 1174873 w 1299765"/>
                <a:gd name="connsiteY60" fmla="*/ 2129892 h 2295023"/>
                <a:gd name="connsiteX61" fmla="*/ 1160585 w 1299765"/>
                <a:gd name="connsiteY61" fmla="*/ 2187040 h 2295023"/>
                <a:gd name="connsiteX62" fmla="*/ 1129629 w 1299765"/>
                <a:gd name="connsiteY62" fmla="*/ 2237046 h 2295023"/>
                <a:gd name="connsiteX63" fmla="*/ 1082004 w 1299765"/>
                <a:gd name="connsiteY63" fmla="*/ 2289432 h 2295023"/>
                <a:gd name="connsiteX64" fmla="*/ 1079623 w 1299765"/>
                <a:gd name="connsiteY64" fmla="*/ 2294194 h 2295023"/>
                <a:gd name="connsiteX0" fmla="*/ 124741 w 1299765"/>
                <a:gd name="connsiteY0" fmla="*/ 127268 h 2308482"/>
                <a:gd name="connsiteX1" fmla="*/ 84260 w 1299765"/>
                <a:gd name="connsiteY1" fmla="*/ 62974 h 2308482"/>
                <a:gd name="connsiteX2" fmla="*/ 69972 w 1299765"/>
                <a:gd name="connsiteY2" fmla="*/ 29637 h 2308482"/>
                <a:gd name="connsiteX3" fmla="*/ 58066 w 1299765"/>
                <a:gd name="connsiteY3" fmla="*/ 22493 h 2308482"/>
                <a:gd name="connsiteX4" fmla="*/ 48541 w 1299765"/>
                <a:gd name="connsiteY4" fmla="*/ 3443 h 2308482"/>
                <a:gd name="connsiteX5" fmla="*/ 27110 w 1299765"/>
                <a:gd name="connsiteY5" fmla="*/ 1062 h 2308482"/>
                <a:gd name="connsiteX6" fmla="*/ 10441 w 1299765"/>
                <a:gd name="connsiteY6" fmla="*/ 15349 h 2308482"/>
                <a:gd name="connsiteX7" fmla="*/ 916 w 1299765"/>
                <a:gd name="connsiteY7" fmla="*/ 32018 h 2308482"/>
                <a:gd name="connsiteX8" fmla="*/ 916 w 1299765"/>
                <a:gd name="connsiteY8" fmla="*/ 58212 h 2308482"/>
                <a:gd name="connsiteX9" fmla="*/ 5678 w 1299765"/>
                <a:gd name="connsiteY9" fmla="*/ 77262 h 2308482"/>
                <a:gd name="connsiteX10" fmla="*/ 19966 w 1299765"/>
                <a:gd name="connsiteY10" fmla="*/ 117743 h 2308482"/>
                <a:gd name="connsiteX11" fmla="*/ 29491 w 1299765"/>
                <a:gd name="connsiteY11" fmla="*/ 155843 h 2308482"/>
                <a:gd name="connsiteX12" fmla="*/ 48541 w 1299765"/>
                <a:gd name="connsiteY12" fmla="*/ 201087 h 2308482"/>
                <a:gd name="connsiteX13" fmla="*/ 65210 w 1299765"/>
                <a:gd name="connsiteY13" fmla="*/ 253474 h 2308482"/>
                <a:gd name="connsiteX14" fmla="*/ 91403 w 1299765"/>
                <a:gd name="connsiteY14" fmla="*/ 324912 h 2308482"/>
                <a:gd name="connsiteX15" fmla="*/ 127122 w 1299765"/>
                <a:gd name="connsiteY15" fmla="*/ 405874 h 2308482"/>
                <a:gd name="connsiteX16" fmla="*/ 174747 w 1299765"/>
                <a:gd name="connsiteY16" fmla="*/ 517793 h 2308482"/>
                <a:gd name="connsiteX17" fmla="*/ 210466 w 1299765"/>
                <a:gd name="connsiteY17" fmla="*/ 598755 h 2308482"/>
                <a:gd name="connsiteX18" fmla="*/ 239041 w 1299765"/>
                <a:gd name="connsiteY18" fmla="*/ 636855 h 2308482"/>
                <a:gd name="connsiteX19" fmla="*/ 272378 w 1299765"/>
                <a:gd name="connsiteY19" fmla="*/ 703530 h 2308482"/>
                <a:gd name="connsiteX20" fmla="*/ 300953 w 1299765"/>
                <a:gd name="connsiteY20" fmla="*/ 753537 h 2308482"/>
                <a:gd name="connsiteX21" fmla="*/ 331910 w 1299765"/>
                <a:gd name="connsiteY21" fmla="*/ 805924 h 2308482"/>
                <a:gd name="connsiteX22" fmla="*/ 367628 w 1299765"/>
                <a:gd name="connsiteY22" fmla="*/ 855930 h 2308482"/>
                <a:gd name="connsiteX23" fmla="*/ 403347 w 1299765"/>
                <a:gd name="connsiteY23" fmla="*/ 905937 h 2308482"/>
                <a:gd name="connsiteX24" fmla="*/ 434303 w 1299765"/>
                <a:gd name="connsiteY24" fmla="*/ 963087 h 2308482"/>
                <a:gd name="connsiteX25" fmla="*/ 481928 w 1299765"/>
                <a:gd name="connsiteY25" fmla="*/ 1020237 h 2308482"/>
                <a:gd name="connsiteX26" fmla="*/ 520028 w 1299765"/>
                <a:gd name="connsiteY26" fmla="*/ 1060718 h 2308482"/>
                <a:gd name="connsiteX27" fmla="*/ 562891 w 1299765"/>
                <a:gd name="connsiteY27" fmla="*/ 1096437 h 2308482"/>
                <a:gd name="connsiteX28" fmla="*/ 612897 w 1299765"/>
                <a:gd name="connsiteY28" fmla="*/ 1146443 h 2308482"/>
                <a:gd name="connsiteX29" fmla="*/ 677191 w 1299765"/>
                <a:gd name="connsiteY29" fmla="*/ 1182162 h 2308482"/>
                <a:gd name="connsiteX30" fmla="*/ 731960 w 1299765"/>
                <a:gd name="connsiteY30" fmla="*/ 1196449 h 2308482"/>
                <a:gd name="connsiteX31" fmla="*/ 791491 w 1299765"/>
                <a:gd name="connsiteY31" fmla="*/ 1198830 h 2308482"/>
                <a:gd name="connsiteX32" fmla="*/ 839116 w 1299765"/>
                <a:gd name="connsiteY32" fmla="*/ 1198830 h 2308482"/>
                <a:gd name="connsiteX33" fmla="*/ 886741 w 1299765"/>
                <a:gd name="connsiteY33" fmla="*/ 1191687 h 2308482"/>
                <a:gd name="connsiteX34" fmla="*/ 939128 w 1299765"/>
                <a:gd name="connsiteY34" fmla="*/ 1172637 h 2308482"/>
                <a:gd name="connsiteX35" fmla="*/ 1001041 w 1299765"/>
                <a:gd name="connsiteY35" fmla="*/ 1146443 h 2308482"/>
                <a:gd name="connsiteX36" fmla="*/ 1027235 w 1299765"/>
                <a:gd name="connsiteY36" fmla="*/ 1117868 h 2308482"/>
                <a:gd name="connsiteX37" fmla="*/ 1077241 w 1299765"/>
                <a:gd name="connsiteY37" fmla="*/ 1075005 h 2308482"/>
                <a:gd name="connsiteX38" fmla="*/ 1101053 w 1299765"/>
                <a:gd name="connsiteY38" fmla="*/ 1053574 h 2308482"/>
                <a:gd name="connsiteX39" fmla="*/ 1134391 w 1299765"/>
                <a:gd name="connsiteY39" fmla="*/ 1024999 h 2308482"/>
                <a:gd name="connsiteX40" fmla="*/ 1143916 w 1299765"/>
                <a:gd name="connsiteY40" fmla="*/ 1022618 h 2308482"/>
                <a:gd name="connsiteX41" fmla="*/ 1293935 w 1299765"/>
                <a:gd name="connsiteY41" fmla="*/ 1024999 h 2308482"/>
                <a:gd name="connsiteX42" fmla="*/ 1270123 w 1299765"/>
                <a:gd name="connsiteY42" fmla="*/ 1024999 h 2308482"/>
                <a:gd name="connsiteX43" fmla="*/ 1279648 w 1299765"/>
                <a:gd name="connsiteY43" fmla="*/ 1255980 h 2308482"/>
                <a:gd name="connsiteX44" fmla="*/ 1279649 w 1299765"/>
                <a:gd name="connsiteY44" fmla="*/ 1355991 h 2308482"/>
                <a:gd name="connsiteX45" fmla="*/ 1260598 w 1299765"/>
                <a:gd name="connsiteY45" fmla="*/ 1403617 h 2308482"/>
                <a:gd name="connsiteX46" fmla="*/ 1215355 w 1299765"/>
                <a:gd name="connsiteY46" fmla="*/ 1422666 h 2308482"/>
                <a:gd name="connsiteX47" fmla="*/ 1151060 w 1299765"/>
                <a:gd name="connsiteY47" fmla="*/ 1422666 h 2308482"/>
                <a:gd name="connsiteX48" fmla="*/ 1089149 w 1299765"/>
                <a:gd name="connsiteY48" fmla="*/ 1434572 h 2308482"/>
                <a:gd name="connsiteX49" fmla="*/ 1153441 w 1299765"/>
                <a:gd name="connsiteY49" fmla="*/ 1467909 h 2308482"/>
                <a:gd name="connsiteX50" fmla="*/ 1217736 w 1299765"/>
                <a:gd name="connsiteY50" fmla="*/ 1470289 h 2308482"/>
                <a:gd name="connsiteX51" fmla="*/ 1248692 w 1299765"/>
                <a:gd name="connsiteY51" fmla="*/ 1498864 h 2308482"/>
                <a:gd name="connsiteX52" fmla="*/ 1265361 w 1299765"/>
                <a:gd name="connsiteY52" fmla="*/ 1584589 h 2308482"/>
                <a:gd name="connsiteX53" fmla="*/ 1267742 w 1299765"/>
                <a:gd name="connsiteY53" fmla="*/ 1672695 h 2308482"/>
                <a:gd name="connsiteX54" fmla="*/ 1265361 w 1299765"/>
                <a:gd name="connsiteY54" fmla="*/ 1791757 h 2308482"/>
                <a:gd name="connsiteX55" fmla="*/ 1251073 w 1299765"/>
                <a:gd name="connsiteY55" fmla="*/ 1896531 h 2308482"/>
                <a:gd name="connsiteX56" fmla="*/ 1229642 w 1299765"/>
                <a:gd name="connsiteY56" fmla="*/ 1972729 h 2308482"/>
                <a:gd name="connsiteX57" fmla="*/ 1203448 w 1299765"/>
                <a:gd name="connsiteY57" fmla="*/ 2022735 h 2308482"/>
                <a:gd name="connsiteX58" fmla="*/ 1162967 w 1299765"/>
                <a:gd name="connsiteY58" fmla="*/ 2041785 h 2308482"/>
                <a:gd name="connsiteX59" fmla="*/ 1172492 w 1299765"/>
                <a:gd name="connsiteY59" fmla="*/ 2084647 h 2308482"/>
                <a:gd name="connsiteX60" fmla="*/ 1174873 w 1299765"/>
                <a:gd name="connsiteY60" fmla="*/ 2129892 h 2308482"/>
                <a:gd name="connsiteX61" fmla="*/ 1160585 w 1299765"/>
                <a:gd name="connsiteY61" fmla="*/ 2187040 h 2308482"/>
                <a:gd name="connsiteX62" fmla="*/ 1129629 w 1299765"/>
                <a:gd name="connsiteY62" fmla="*/ 2237046 h 2308482"/>
                <a:gd name="connsiteX63" fmla="*/ 1082004 w 1299765"/>
                <a:gd name="connsiteY63" fmla="*/ 2289432 h 2308482"/>
                <a:gd name="connsiteX64" fmla="*/ 1046286 w 1299765"/>
                <a:gd name="connsiteY64" fmla="*/ 2308482 h 2308482"/>
                <a:gd name="connsiteX0" fmla="*/ 124741 w 1299765"/>
                <a:gd name="connsiteY0" fmla="*/ 127268 h 2309359"/>
                <a:gd name="connsiteX1" fmla="*/ 84260 w 1299765"/>
                <a:gd name="connsiteY1" fmla="*/ 62974 h 2309359"/>
                <a:gd name="connsiteX2" fmla="*/ 69972 w 1299765"/>
                <a:gd name="connsiteY2" fmla="*/ 29637 h 2309359"/>
                <a:gd name="connsiteX3" fmla="*/ 58066 w 1299765"/>
                <a:gd name="connsiteY3" fmla="*/ 22493 h 2309359"/>
                <a:gd name="connsiteX4" fmla="*/ 48541 w 1299765"/>
                <a:gd name="connsiteY4" fmla="*/ 3443 h 2309359"/>
                <a:gd name="connsiteX5" fmla="*/ 27110 w 1299765"/>
                <a:gd name="connsiteY5" fmla="*/ 1062 h 2309359"/>
                <a:gd name="connsiteX6" fmla="*/ 10441 w 1299765"/>
                <a:gd name="connsiteY6" fmla="*/ 15349 h 2309359"/>
                <a:gd name="connsiteX7" fmla="*/ 916 w 1299765"/>
                <a:gd name="connsiteY7" fmla="*/ 32018 h 2309359"/>
                <a:gd name="connsiteX8" fmla="*/ 916 w 1299765"/>
                <a:gd name="connsiteY8" fmla="*/ 58212 h 2309359"/>
                <a:gd name="connsiteX9" fmla="*/ 5678 w 1299765"/>
                <a:gd name="connsiteY9" fmla="*/ 77262 h 2309359"/>
                <a:gd name="connsiteX10" fmla="*/ 19966 w 1299765"/>
                <a:gd name="connsiteY10" fmla="*/ 117743 h 2309359"/>
                <a:gd name="connsiteX11" fmla="*/ 29491 w 1299765"/>
                <a:gd name="connsiteY11" fmla="*/ 155843 h 2309359"/>
                <a:gd name="connsiteX12" fmla="*/ 48541 w 1299765"/>
                <a:gd name="connsiteY12" fmla="*/ 201087 h 2309359"/>
                <a:gd name="connsiteX13" fmla="*/ 65210 w 1299765"/>
                <a:gd name="connsiteY13" fmla="*/ 253474 h 2309359"/>
                <a:gd name="connsiteX14" fmla="*/ 91403 w 1299765"/>
                <a:gd name="connsiteY14" fmla="*/ 324912 h 2309359"/>
                <a:gd name="connsiteX15" fmla="*/ 127122 w 1299765"/>
                <a:gd name="connsiteY15" fmla="*/ 405874 h 2309359"/>
                <a:gd name="connsiteX16" fmla="*/ 174747 w 1299765"/>
                <a:gd name="connsiteY16" fmla="*/ 517793 h 2309359"/>
                <a:gd name="connsiteX17" fmla="*/ 210466 w 1299765"/>
                <a:gd name="connsiteY17" fmla="*/ 598755 h 2309359"/>
                <a:gd name="connsiteX18" fmla="*/ 239041 w 1299765"/>
                <a:gd name="connsiteY18" fmla="*/ 636855 h 2309359"/>
                <a:gd name="connsiteX19" fmla="*/ 272378 w 1299765"/>
                <a:gd name="connsiteY19" fmla="*/ 703530 h 2309359"/>
                <a:gd name="connsiteX20" fmla="*/ 300953 w 1299765"/>
                <a:gd name="connsiteY20" fmla="*/ 753537 h 2309359"/>
                <a:gd name="connsiteX21" fmla="*/ 331910 w 1299765"/>
                <a:gd name="connsiteY21" fmla="*/ 805924 h 2309359"/>
                <a:gd name="connsiteX22" fmla="*/ 367628 w 1299765"/>
                <a:gd name="connsiteY22" fmla="*/ 855930 h 2309359"/>
                <a:gd name="connsiteX23" fmla="*/ 403347 w 1299765"/>
                <a:gd name="connsiteY23" fmla="*/ 905937 h 2309359"/>
                <a:gd name="connsiteX24" fmla="*/ 434303 w 1299765"/>
                <a:gd name="connsiteY24" fmla="*/ 963087 h 2309359"/>
                <a:gd name="connsiteX25" fmla="*/ 481928 w 1299765"/>
                <a:gd name="connsiteY25" fmla="*/ 1020237 h 2309359"/>
                <a:gd name="connsiteX26" fmla="*/ 520028 w 1299765"/>
                <a:gd name="connsiteY26" fmla="*/ 1060718 h 2309359"/>
                <a:gd name="connsiteX27" fmla="*/ 562891 w 1299765"/>
                <a:gd name="connsiteY27" fmla="*/ 1096437 h 2309359"/>
                <a:gd name="connsiteX28" fmla="*/ 612897 w 1299765"/>
                <a:gd name="connsiteY28" fmla="*/ 1146443 h 2309359"/>
                <a:gd name="connsiteX29" fmla="*/ 677191 w 1299765"/>
                <a:gd name="connsiteY29" fmla="*/ 1182162 h 2309359"/>
                <a:gd name="connsiteX30" fmla="*/ 731960 w 1299765"/>
                <a:gd name="connsiteY30" fmla="*/ 1196449 h 2309359"/>
                <a:gd name="connsiteX31" fmla="*/ 791491 w 1299765"/>
                <a:gd name="connsiteY31" fmla="*/ 1198830 h 2309359"/>
                <a:gd name="connsiteX32" fmla="*/ 839116 w 1299765"/>
                <a:gd name="connsiteY32" fmla="*/ 1198830 h 2309359"/>
                <a:gd name="connsiteX33" fmla="*/ 886741 w 1299765"/>
                <a:gd name="connsiteY33" fmla="*/ 1191687 h 2309359"/>
                <a:gd name="connsiteX34" fmla="*/ 939128 w 1299765"/>
                <a:gd name="connsiteY34" fmla="*/ 1172637 h 2309359"/>
                <a:gd name="connsiteX35" fmla="*/ 1001041 w 1299765"/>
                <a:gd name="connsiteY35" fmla="*/ 1146443 h 2309359"/>
                <a:gd name="connsiteX36" fmla="*/ 1027235 w 1299765"/>
                <a:gd name="connsiteY36" fmla="*/ 1117868 h 2309359"/>
                <a:gd name="connsiteX37" fmla="*/ 1077241 w 1299765"/>
                <a:gd name="connsiteY37" fmla="*/ 1075005 h 2309359"/>
                <a:gd name="connsiteX38" fmla="*/ 1101053 w 1299765"/>
                <a:gd name="connsiteY38" fmla="*/ 1053574 h 2309359"/>
                <a:gd name="connsiteX39" fmla="*/ 1134391 w 1299765"/>
                <a:gd name="connsiteY39" fmla="*/ 1024999 h 2309359"/>
                <a:gd name="connsiteX40" fmla="*/ 1143916 w 1299765"/>
                <a:gd name="connsiteY40" fmla="*/ 1022618 h 2309359"/>
                <a:gd name="connsiteX41" fmla="*/ 1293935 w 1299765"/>
                <a:gd name="connsiteY41" fmla="*/ 1024999 h 2309359"/>
                <a:gd name="connsiteX42" fmla="*/ 1270123 w 1299765"/>
                <a:gd name="connsiteY42" fmla="*/ 1024999 h 2309359"/>
                <a:gd name="connsiteX43" fmla="*/ 1279648 w 1299765"/>
                <a:gd name="connsiteY43" fmla="*/ 1255980 h 2309359"/>
                <a:gd name="connsiteX44" fmla="*/ 1279649 w 1299765"/>
                <a:gd name="connsiteY44" fmla="*/ 1355991 h 2309359"/>
                <a:gd name="connsiteX45" fmla="*/ 1260598 w 1299765"/>
                <a:gd name="connsiteY45" fmla="*/ 1403617 h 2309359"/>
                <a:gd name="connsiteX46" fmla="*/ 1215355 w 1299765"/>
                <a:gd name="connsiteY46" fmla="*/ 1422666 h 2309359"/>
                <a:gd name="connsiteX47" fmla="*/ 1151060 w 1299765"/>
                <a:gd name="connsiteY47" fmla="*/ 1422666 h 2309359"/>
                <a:gd name="connsiteX48" fmla="*/ 1089149 w 1299765"/>
                <a:gd name="connsiteY48" fmla="*/ 1434572 h 2309359"/>
                <a:gd name="connsiteX49" fmla="*/ 1153441 w 1299765"/>
                <a:gd name="connsiteY49" fmla="*/ 1467909 h 2309359"/>
                <a:gd name="connsiteX50" fmla="*/ 1217736 w 1299765"/>
                <a:gd name="connsiteY50" fmla="*/ 1470289 h 2309359"/>
                <a:gd name="connsiteX51" fmla="*/ 1248692 w 1299765"/>
                <a:gd name="connsiteY51" fmla="*/ 1498864 h 2309359"/>
                <a:gd name="connsiteX52" fmla="*/ 1265361 w 1299765"/>
                <a:gd name="connsiteY52" fmla="*/ 1584589 h 2309359"/>
                <a:gd name="connsiteX53" fmla="*/ 1267742 w 1299765"/>
                <a:gd name="connsiteY53" fmla="*/ 1672695 h 2309359"/>
                <a:gd name="connsiteX54" fmla="*/ 1265361 w 1299765"/>
                <a:gd name="connsiteY54" fmla="*/ 1791757 h 2309359"/>
                <a:gd name="connsiteX55" fmla="*/ 1251073 w 1299765"/>
                <a:gd name="connsiteY55" fmla="*/ 1896531 h 2309359"/>
                <a:gd name="connsiteX56" fmla="*/ 1229642 w 1299765"/>
                <a:gd name="connsiteY56" fmla="*/ 1972729 h 2309359"/>
                <a:gd name="connsiteX57" fmla="*/ 1203448 w 1299765"/>
                <a:gd name="connsiteY57" fmla="*/ 2022735 h 2309359"/>
                <a:gd name="connsiteX58" fmla="*/ 1162967 w 1299765"/>
                <a:gd name="connsiteY58" fmla="*/ 2041785 h 2309359"/>
                <a:gd name="connsiteX59" fmla="*/ 1172492 w 1299765"/>
                <a:gd name="connsiteY59" fmla="*/ 2084647 h 2309359"/>
                <a:gd name="connsiteX60" fmla="*/ 1174873 w 1299765"/>
                <a:gd name="connsiteY60" fmla="*/ 2129892 h 2309359"/>
                <a:gd name="connsiteX61" fmla="*/ 1160585 w 1299765"/>
                <a:gd name="connsiteY61" fmla="*/ 2187040 h 2309359"/>
                <a:gd name="connsiteX62" fmla="*/ 1129629 w 1299765"/>
                <a:gd name="connsiteY62" fmla="*/ 2237046 h 2309359"/>
                <a:gd name="connsiteX63" fmla="*/ 1082004 w 1299765"/>
                <a:gd name="connsiteY63" fmla="*/ 2289432 h 2309359"/>
                <a:gd name="connsiteX64" fmla="*/ 1046286 w 1299765"/>
                <a:gd name="connsiteY64" fmla="*/ 2308482 h 2309359"/>
                <a:gd name="connsiteX65" fmla="*/ 1048667 w 1299765"/>
                <a:gd name="connsiteY65" fmla="*/ 2306100 h 2309359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0" fmla="*/ 124741 w 1299765"/>
                <a:gd name="connsiteY0" fmla="*/ 127268 h 2308708"/>
                <a:gd name="connsiteX1" fmla="*/ 84260 w 1299765"/>
                <a:gd name="connsiteY1" fmla="*/ 62974 h 2308708"/>
                <a:gd name="connsiteX2" fmla="*/ 69972 w 1299765"/>
                <a:gd name="connsiteY2" fmla="*/ 29637 h 2308708"/>
                <a:gd name="connsiteX3" fmla="*/ 58066 w 1299765"/>
                <a:gd name="connsiteY3" fmla="*/ 22493 h 2308708"/>
                <a:gd name="connsiteX4" fmla="*/ 48541 w 1299765"/>
                <a:gd name="connsiteY4" fmla="*/ 3443 h 2308708"/>
                <a:gd name="connsiteX5" fmla="*/ 27110 w 1299765"/>
                <a:gd name="connsiteY5" fmla="*/ 1062 h 2308708"/>
                <a:gd name="connsiteX6" fmla="*/ 10441 w 1299765"/>
                <a:gd name="connsiteY6" fmla="*/ 15349 h 2308708"/>
                <a:gd name="connsiteX7" fmla="*/ 916 w 1299765"/>
                <a:gd name="connsiteY7" fmla="*/ 32018 h 2308708"/>
                <a:gd name="connsiteX8" fmla="*/ 916 w 1299765"/>
                <a:gd name="connsiteY8" fmla="*/ 58212 h 2308708"/>
                <a:gd name="connsiteX9" fmla="*/ 5678 w 1299765"/>
                <a:gd name="connsiteY9" fmla="*/ 77262 h 2308708"/>
                <a:gd name="connsiteX10" fmla="*/ 19966 w 1299765"/>
                <a:gd name="connsiteY10" fmla="*/ 117743 h 2308708"/>
                <a:gd name="connsiteX11" fmla="*/ 29491 w 1299765"/>
                <a:gd name="connsiteY11" fmla="*/ 155843 h 2308708"/>
                <a:gd name="connsiteX12" fmla="*/ 48541 w 1299765"/>
                <a:gd name="connsiteY12" fmla="*/ 201087 h 2308708"/>
                <a:gd name="connsiteX13" fmla="*/ 65210 w 1299765"/>
                <a:gd name="connsiteY13" fmla="*/ 253474 h 2308708"/>
                <a:gd name="connsiteX14" fmla="*/ 91403 w 1299765"/>
                <a:gd name="connsiteY14" fmla="*/ 324912 h 2308708"/>
                <a:gd name="connsiteX15" fmla="*/ 127122 w 1299765"/>
                <a:gd name="connsiteY15" fmla="*/ 405874 h 2308708"/>
                <a:gd name="connsiteX16" fmla="*/ 174747 w 1299765"/>
                <a:gd name="connsiteY16" fmla="*/ 517793 h 2308708"/>
                <a:gd name="connsiteX17" fmla="*/ 210466 w 1299765"/>
                <a:gd name="connsiteY17" fmla="*/ 598755 h 2308708"/>
                <a:gd name="connsiteX18" fmla="*/ 239041 w 1299765"/>
                <a:gd name="connsiteY18" fmla="*/ 636855 h 2308708"/>
                <a:gd name="connsiteX19" fmla="*/ 272378 w 1299765"/>
                <a:gd name="connsiteY19" fmla="*/ 703530 h 2308708"/>
                <a:gd name="connsiteX20" fmla="*/ 300953 w 1299765"/>
                <a:gd name="connsiteY20" fmla="*/ 753537 h 2308708"/>
                <a:gd name="connsiteX21" fmla="*/ 331910 w 1299765"/>
                <a:gd name="connsiteY21" fmla="*/ 805924 h 2308708"/>
                <a:gd name="connsiteX22" fmla="*/ 367628 w 1299765"/>
                <a:gd name="connsiteY22" fmla="*/ 855930 h 2308708"/>
                <a:gd name="connsiteX23" fmla="*/ 403347 w 1299765"/>
                <a:gd name="connsiteY23" fmla="*/ 905937 h 2308708"/>
                <a:gd name="connsiteX24" fmla="*/ 434303 w 1299765"/>
                <a:gd name="connsiteY24" fmla="*/ 963087 h 2308708"/>
                <a:gd name="connsiteX25" fmla="*/ 481928 w 1299765"/>
                <a:gd name="connsiteY25" fmla="*/ 1020237 h 2308708"/>
                <a:gd name="connsiteX26" fmla="*/ 520028 w 1299765"/>
                <a:gd name="connsiteY26" fmla="*/ 1060718 h 2308708"/>
                <a:gd name="connsiteX27" fmla="*/ 562891 w 1299765"/>
                <a:gd name="connsiteY27" fmla="*/ 1096437 h 2308708"/>
                <a:gd name="connsiteX28" fmla="*/ 612897 w 1299765"/>
                <a:gd name="connsiteY28" fmla="*/ 1146443 h 2308708"/>
                <a:gd name="connsiteX29" fmla="*/ 677191 w 1299765"/>
                <a:gd name="connsiteY29" fmla="*/ 1182162 h 2308708"/>
                <a:gd name="connsiteX30" fmla="*/ 731960 w 1299765"/>
                <a:gd name="connsiteY30" fmla="*/ 1196449 h 2308708"/>
                <a:gd name="connsiteX31" fmla="*/ 791491 w 1299765"/>
                <a:gd name="connsiteY31" fmla="*/ 1198830 h 2308708"/>
                <a:gd name="connsiteX32" fmla="*/ 839116 w 1299765"/>
                <a:gd name="connsiteY32" fmla="*/ 1198830 h 2308708"/>
                <a:gd name="connsiteX33" fmla="*/ 886741 w 1299765"/>
                <a:gd name="connsiteY33" fmla="*/ 1191687 h 2308708"/>
                <a:gd name="connsiteX34" fmla="*/ 939128 w 1299765"/>
                <a:gd name="connsiteY34" fmla="*/ 1172637 h 2308708"/>
                <a:gd name="connsiteX35" fmla="*/ 1001041 w 1299765"/>
                <a:gd name="connsiteY35" fmla="*/ 1146443 h 2308708"/>
                <a:gd name="connsiteX36" fmla="*/ 1027235 w 1299765"/>
                <a:gd name="connsiteY36" fmla="*/ 1117868 h 2308708"/>
                <a:gd name="connsiteX37" fmla="*/ 1077241 w 1299765"/>
                <a:gd name="connsiteY37" fmla="*/ 1075005 h 2308708"/>
                <a:gd name="connsiteX38" fmla="*/ 1101053 w 1299765"/>
                <a:gd name="connsiteY38" fmla="*/ 1053574 h 2308708"/>
                <a:gd name="connsiteX39" fmla="*/ 1134391 w 1299765"/>
                <a:gd name="connsiteY39" fmla="*/ 1024999 h 2308708"/>
                <a:gd name="connsiteX40" fmla="*/ 1143916 w 1299765"/>
                <a:gd name="connsiteY40" fmla="*/ 1022618 h 2308708"/>
                <a:gd name="connsiteX41" fmla="*/ 1293935 w 1299765"/>
                <a:gd name="connsiteY41" fmla="*/ 1024999 h 2308708"/>
                <a:gd name="connsiteX42" fmla="*/ 1270123 w 1299765"/>
                <a:gd name="connsiteY42" fmla="*/ 1024999 h 2308708"/>
                <a:gd name="connsiteX43" fmla="*/ 1279648 w 1299765"/>
                <a:gd name="connsiteY43" fmla="*/ 1255980 h 2308708"/>
                <a:gd name="connsiteX44" fmla="*/ 1279649 w 1299765"/>
                <a:gd name="connsiteY44" fmla="*/ 1355991 h 2308708"/>
                <a:gd name="connsiteX45" fmla="*/ 1260598 w 1299765"/>
                <a:gd name="connsiteY45" fmla="*/ 1403617 h 2308708"/>
                <a:gd name="connsiteX46" fmla="*/ 1215355 w 1299765"/>
                <a:gd name="connsiteY46" fmla="*/ 1422666 h 2308708"/>
                <a:gd name="connsiteX47" fmla="*/ 1151060 w 1299765"/>
                <a:gd name="connsiteY47" fmla="*/ 1422666 h 2308708"/>
                <a:gd name="connsiteX48" fmla="*/ 1089149 w 1299765"/>
                <a:gd name="connsiteY48" fmla="*/ 1434572 h 2308708"/>
                <a:gd name="connsiteX49" fmla="*/ 1153441 w 1299765"/>
                <a:gd name="connsiteY49" fmla="*/ 1467909 h 2308708"/>
                <a:gd name="connsiteX50" fmla="*/ 1217736 w 1299765"/>
                <a:gd name="connsiteY50" fmla="*/ 1470289 h 2308708"/>
                <a:gd name="connsiteX51" fmla="*/ 1248692 w 1299765"/>
                <a:gd name="connsiteY51" fmla="*/ 1498864 h 2308708"/>
                <a:gd name="connsiteX52" fmla="*/ 1265361 w 1299765"/>
                <a:gd name="connsiteY52" fmla="*/ 1584589 h 2308708"/>
                <a:gd name="connsiteX53" fmla="*/ 1267742 w 1299765"/>
                <a:gd name="connsiteY53" fmla="*/ 1672695 h 2308708"/>
                <a:gd name="connsiteX54" fmla="*/ 1265361 w 1299765"/>
                <a:gd name="connsiteY54" fmla="*/ 1791757 h 2308708"/>
                <a:gd name="connsiteX55" fmla="*/ 1251073 w 1299765"/>
                <a:gd name="connsiteY55" fmla="*/ 1896531 h 2308708"/>
                <a:gd name="connsiteX56" fmla="*/ 1229642 w 1299765"/>
                <a:gd name="connsiteY56" fmla="*/ 1972729 h 2308708"/>
                <a:gd name="connsiteX57" fmla="*/ 1203448 w 1299765"/>
                <a:gd name="connsiteY57" fmla="*/ 2022735 h 2308708"/>
                <a:gd name="connsiteX58" fmla="*/ 1162967 w 1299765"/>
                <a:gd name="connsiteY58" fmla="*/ 2041785 h 2308708"/>
                <a:gd name="connsiteX59" fmla="*/ 1172492 w 1299765"/>
                <a:gd name="connsiteY59" fmla="*/ 2084647 h 2308708"/>
                <a:gd name="connsiteX60" fmla="*/ 1174873 w 1299765"/>
                <a:gd name="connsiteY60" fmla="*/ 2129892 h 2308708"/>
                <a:gd name="connsiteX61" fmla="*/ 1160585 w 1299765"/>
                <a:gd name="connsiteY61" fmla="*/ 2187040 h 2308708"/>
                <a:gd name="connsiteX62" fmla="*/ 1129629 w 1299765"/>
                <a:gd name="connsiteY62" fmla="*/ 2237046 h 2308708"/>
                <a:gd name="connsiteX63" fmla="*/ 1082004 w 1299765"/>
                <a:gd name="connsiteY63" fmla="*/ 2289432 h 2308708"/>
                <a:gd name="connsiteX64" fmla="*/ 1046286 w 1299765"/>
                <a:gd name="connsiteY64" fmla="*/ 2308482 h 2308708"/>
                <a:gd name="connsiteX65" fmla="*/ 1012948 w 1299765"/>
                <a:gd name="connsiteY65" fmla="*/ 2287050 h 2308708"/>
                <a:gd name="connsiteX66" fmla="*/ 1010567 w 1299765"/>
                <a:gd name="connsiteY66" fmla="*/ 2284668 h 2308708"/>
                <a:gd name="connsiteX0" fmla="*/ 124741 w 1299765"/>
                <a:gd name="connsiteY0" fmla="*/ 127268 h 2320390"/>
                <a:gd name="connsiteX1" fmla="*/ 84260 w 1299765"/>
                <a:gd name="connsiteY1" fmla="*/ 62974 h 2320390"/>
                <a:gd name="connsiteX2" fmla="*/ 69972 w 1299765"/>
                <a:gd name="connsiteY2" fmla="*/ 29637 h 2320390"/>
                <a:gd name="connsiteX3" fmla="*/ 58066 w 1299765"/>
                <a:gd name="connsiteY3" fmla="*/ 22493 h 2320390"/>
                <a:gd name="connsiteX4" fmla="*/ 48541 w 1299765"/>
                <a:gd name="connsiteY4" fmla="*/ 3443 h 2320390"/>
                <a:gd name="connsiteX5" fmla="*/ 27110 w 1299765"/>
                <a:gd name="connsiteY5" fmla="*/ 1062 h 2320390"/>
                <a:gd name="connsiteX6" fmla="*/ 10441 w 1299765"/>
                <a:gd name="connsiteY6" fmla="*/ 15349 h 2320390"/>
                <a:gd name="connsiteX7" fmla="*/ 916 w 1299765"/>
                <a:gd name="connsiteY7" fmla="*/ 32018 h 2320390"/>
                <a:gd name="connsiteX8" fmla="*/ 916 w 1299765"/>
                <a:gd name="connsiteY8" fmla="*/ 58212 h 2320390"/>
                <a:gd name="connsiteX9" fmla="*/ 5678 w 1299765"/>
                <a:gd name="connsiteY9" fmla="*/ 77262 h 2320390"/>
                <a:gd name="connsiteX10" fmla="*/ 19966 w 1299765"/>
                <a:gd name="connsiteY10" fmla="*/ 117743 h 2320390"/>
                <a:gd name="connsiteX11" fmla="*/ 29491 w 1299765"/>
                <a:gd name="connsiteY11" fmla="*/ 155843 h 2320390"/>
                <a:gd name="connsiteX12" fmla="*/ 48541 w 1299765"/>
                <a:gd name="connsiteY12" fmla="*/ 201087 h 2320390"/>
                <a:gd name="connsiteX13" fmla="*/ 65210 w 1299765"/>
                <a:gd name="connsiteY13" fmla="*/ 253474 h 2320390"/>
                <a:gd name="connsiteX14" fmla="*/ 91403 w 1299765"/>
                <a:gd name="connsiteY14" fmla="*/ 324912 h 2320390"/>
                <a:gd name="connsiteX15" fmla="*/ 127122 w 1299765"/>
                <a:gd name="connsiteY15" fmla="*/ 405874 h 2320390"/>
                <a:gd name="connsiteX16" fmla="*/ 174747 w 1299765"/>
                <a:gd name="connsiteY16" fmla="*/ 517793 h 2320390"/>
                <a:gd name="connsiteX17" fmla="*/ 210466 w 1299765"/>
                <a:gd name="connsiteY17" fmla="*/ 598755 h 2320390"/>
                <a:gd name="connsiteX18" fmla="*/ 239041 w 1299765"/>
                <a:gd name="connsiteY18" fmla="*/ 636855 h 2320390"/>
                <a:gd name="connsiteX19" fmla="*/ 272378 w 1299765"/>
                <a:gd name="connsiteY19" fmla="*/ 703530 h 2320390"/>
                <a:gd name="connsiteX20" fmla="*/ 300953 w 1299765"/>
                <a:gd name="connsiteY20" fmla="*/ 753537 h 2320390"/>
                <a:gd name="connsiteX21" fmla="*/ 331910 w 1299765"/>
                <a:gd name="connsiteY21" fmla="*/ 805924 h 2320390"/>
                <a:gd name="connsiteX22" fmla="*/ 367628 w 1299765"/>
                <a:gd name="connsiteY22" fmla="*/ 855930 h 2320390"/>
                <a:gd name="connsiteX23" fmla="*/ 403347 w 1299765"/>
                <a:gd name="connsiteY23" fmla="*/ 905937 h 2320390"/>
                <a:gd name="connsiteX24" fmla="*/ 434303 w 1299765"/>
                <a:gd name="connsiteY24" fmla="*/ 963087 h 2320390"/>
                <a:gd name="connsiteX25" fmla="*/ 481928 w 1299765"/>
                <a:gd name="connsiteY25" fmla="*/ 1020237 h 2320390"/>
                <a:gd name="connsiteX26" fmla="*/ 520028 w 1299765"/>
                <a:gd name="connsiteY26" fmla="*/ 1060718 h 2320390"/>
                <a:gd name="connsiteX27" fmla="*/ 562891 w 1299765"/>
                <a:gd name="connsiteY27" fmla="*/ 1096437 h 2320390"/>
                <a:gd name="connsiteX28" fmla="*/ 612897 w 1299765"/>
                <a:gd name="connsiteY28" fmla="*/ 1146443 h 2320390"/>
                <a:gd name="connsiteX29" fmla="*/ 677191 w 1299765"/>
                <a:gd name="connsiteY29" fmla="*/ 1182162 h 2320390"/>
                <a:gd name="connsiteX30" fmla="*/ 731960 w 1299765"/>
                <a:gd name="connsiteY30" fmla="*/ 1196449 h 2320390"/>
                <a:gd name="connsiteX31" fmla="*/ 791491 w 1299765"/>
                <a:gd name="connsiteY31" fmla="*/ 1198830 h 2320390"/>
                <a:gd name="connsiteX32" fmla="*/ 839116 w 1299765"/>
                <a:gd name="connsiteY32" fmla="*/ 1198830 h 2320390"/>
                <a:gd name="connsiteX33" fmla="*/ 886741 w 1299765"/>
                <a:gd name="connsiteY33" fmla="*/ 1191687 h 2320390"/>
                <a:gd name="connsiteX34" fmla="*/ 939128 w 1299765"/>
                <a:gd name="connsiteY34" fmla="*/ 1172637 h 2320390"/>
                <a:gd name="connsiteX35" fmla="*/ 1001041 w 1299765"/>
                <a:gd name="connsiteY35" fmla="*/ 1146443 h 2320390"/>
                <a:gd name="connsiteX36" fmla="*/ 1027235 w 1299765"/>
                <a:gd name="connsiteY36" fmla="*/ 1117868 h 2320390"/>
                <a:gd name="connsiteX37" fmla="*/ 1077241 w 1299765"/>
                <a:gd name="connsiteY37" fmla="*/ 1075005 h 2320390"/>
                <a:gd name="connsiteX38" fmla="*/ 1101053 w 1299765"/>
                <a:gd name="connsiteY38" fmla="*/ 1053574 h 2320390"/>
                <a:gd name="connsiteX39" fmla="*/ 1134391 w 1299765"/>
                <a:gd name="connsiteY39" fmla="*/ 1024999 h 2320390"/>
                <a:gd name="connsiteX40" fmla="*/ 1143916 w 1299765"/>
                <a:gd name="connsiteY40" fmla="*/ 1022618 h 2320390"/>
                <a:gd name="connsiteX41" fmla="*/ 1293935 w 1299765"/>
                <a:gd name="connsiteY41" fmla="*/ 1024999 h 2320390"/>
                <a:gd name="connsiteX42" fmla="*/ 1270123 w 1299765"/>
                <a:gd name="connsiteY42" fmla="*/ 1024999 h 2320390"/>
                <a:gd name="connsiteX43" fmla="*/ 1279648 w 1299765"/>
                <a:gd name="connsiteY43" fmla="*/ 1255980 h 2320390"/>
                <a:gd name="connsiteX44" fmla="*/ 1279649 w 1299765"/>
                <a:gd name="connsiteY44" fmla="*/ 1355991 h 2320390"/>
                <a:gd name="connsiteX45" fmla="*/ 1260598 w 1299765"/>
                <a:gd name="connsiteY45" fmla="*/ 1403617 h 2320390"/>
                <a:gd name="connsiteX46" fmla="*/ 1215355 w 1299765"/>
                <a:gd name="connsiteY46" fmla="*/ 1422666 h 2320390"/>
                <a:gd name="connsiteX47" fmla="*/ 1151060 w 1299765"/>
                <a:gd name="connsiteY47" fmla="*/ 1422666 h 2320390"/>
                <a:gd name="connsiteX48" fmla="*/ 1089149 w 1299765"/>
                <a:gd name="connsiteY48" fmla="*/ 1434572 h 2320390"/>
                <a:gd name="connsiteX49" fmla="*/ 1153441 w 1299765"/>
                <a:gd name="connsiteY49" fmla="*/ 1467909 h 2320390"/>
                <a:gd name="connsiteX50" fmla="*/ 1217736 w 1299765"/>
                <a:gd name="connsiteY50" fmla="*/ 1470289 h 2320390"/>
                <a:gd name="connsiteX51" fmla="*/ 1248692 w 1299765"/>
                <a:gd name="connsiteY51" fmla="*/ 1498864 h 2320390"/>
                <a:gd name="connsiteX52" fmla="*/ 1265361 w 1299765"/>
                <a:gd name="connsiteY52" fmla="*/ 1584589 h 2320390"/>
                <a:gd name="connsiteX53" fmla="*/ 1267742 w 1299765"/>
                <a:gd name="connsiteY53" fmla="*/ 1672695 h 2320390"/>
                <a:gd name="connsiteX54" fmla="*/ 1265361 w 1299765"/>
                <a:gd name="connsiteY54" fmla="*/ 1791757 h 2320390"/>
                <a:gd name="connsiteX55" fmla="*/ 1251073 w 1299765"/>
                <a:gd name="connsiteY55" fmla="*/ 1896531 h 2320390"/>
                <a:gd name="connsiteX56" fmla="*/ 1229642 w 1299765"/>
                <a:gd name="connsiteY56" fmla="*/ 1972729 h 2320390"/>
                <a:gd name="connsiteX57" fmla="*/ 1203448 w 1299765"/>
                <a:gd name="connsiteY57" fmla="*/ 2022735 h 2320390"/>
                <a:gd name="connsiteX58" fmla="*/ 1162967 w 1299765"/>
                <a:gd name="connsiteY58" fmla="*/ 2041785 h 2320390"/>
                <a:gd name="connsiteX59" fmla="*/ 1172492 w 1299765"/>
                <a:gd name="connsiteY59" fmla="*/ 2084647 h 2320390"/>
                <a:gd name="connsiteX60" fmla="*/ 1174873 w 1299765"/>
                <a:gd name="connsiteY60" fmla="*/ 2129892 h 2320390"/>
                <a:gd name="connsiteX61" fmla="*/ 1160585 w 1299765"/>
                <a:gd name="connsiteY61" fmla="*/ 2187040 h 2320390"/>
                <a:gd name="connsiteX62" fmla="*/ 1129629 w 1299765"/>
                <a:gd name="connsiteY62" fmla="*/ 2237046 h 2320390"/>
                <a:gd name="connsiteX63" fmla="*/ 1082004 w 1299765"/>
                <a:gd name="connsiteY63" fmla="*/ 2289432 h 2320390"/>
                <a:gd name="connsiteX64" fmla="*/ 1046286 w 1299765"/>
                <a:gd name="connsiteY64" fmla="*/ 2308482 h 2320390"/>
                <a:gd name="connsiteX65" fmla="*/ 1012948 w 1299765"/>
                <a:gd name="connsiteY65" fmla="*/ 2287050 h 2320390"/>
                <a:gd name="connsiteX66" fmla="*/ 996280 w 1299765"/>
                <a:gd name="connsiteY66" fmla="*/ 2320386 h 2320390"/>
                <a:gd name="connsiteX0" fmla="*/ 124741 w 1299765"/>
                <a:gd name="connsiteY0" fmla="*/ 127268 h 2323666"/>
                <a:gd name="connsiteX1" fmla="*/ 84260 w 1299765"/>
                <a:gd name="connsiteY1" fmla="*/ 62974 h 2323666"/>
                <a:gd name="connsiteX2" fmla="*/ 69972 w 1299765"/>
                <a:gd name="connsiteY2" fmla="*/ 29637 h 2323666"/>
                <a:gd name="connsiteX3" fmla="*/ 58066 w 1299765"/>
                <a:gd name="connsiteY3" fmla="*/ 22493 h 2323666"/>
                <a:gd name="connsiteX4" fmla="*/ 48541 w 1299765"/>
                <a:gd name="connsiteY4" fmla="*/ 3443 h 2323666"/>
                <a:gd name="connsiteX5" fmla="*/ 27110 w 1299765"/>
                <a:gd name="connsiteY5" fmla="*/ 1062 h 2323666"/>
                <a:gd name="connsiteX6" fmla="*/ 10441 w 1299765"/>
                <a:gd name="connsiteY6" fmla="*/ 15349 h 2323666"/>
                <a:gd name="connsiteX7" fmla="*/ 916 w 1299765"/>
                <a:gd name="connsiteY7" fmla="*/ 32018 h 2323666"/>
                <a:gd name="connsiteX8" fmla="*/ 916 w 1299765"/>
                <a:gd name="connsiteY8" fmla="*/ 58212 h 2323666"/>
                <a:gd name="connsiteX9" fmla="*/ 5678 w 1299765"/>
                <a:gd name="connsiteY9" fmla="*/ 77262 h 2323666"/>
                <a:gd name="connsiteX10" fmla="*/ 19966 w 1299765"/>
                <a:gd name="connsiteY10" fmla="*/ 117743 h 2323666"/>
                <a:gd name="connsiteX11" fmla="*/ 29491 w 1299765"/>
                <a:gd name="connsiteY11" fmla="*/ 155843 h 2323666"/>
                <a:gd name="connsiteX12" fmla="*/ 48541 w 1299765"/>
                <a:gd name="connsiteY12" fmla="*/ 201087 h 2323666"/>
                <a:gd name="connsiteX13" fmla="*/ 65210 w 1299765"/>
                <a:gd name="connsiteY13" fmla="*/ 253474 h 2323666"/>
                <a:gd name="connsiteX14" fmla="*/ 91403 w 1299765"/>
                <a:gd name="connsiteY14" fmla="*/ 324912 h 2323666"/>
                <a:gd name="connsiteX15" fmla="*/ 127122 w 1299765"/>
                <a:gd name="connsiteY15" fmla="*/ 405874 h 2323666"/>
                <a:gd name="connsiteX16" fmla="*/ 174747 w 1299765"/>
                <a:gd name="connsiteY16" fmla="*/ 517793 h 2323666"/>
                <a:gd name="connsiteX17" fmla="*/ 210466 w 1299765"/>
                <a:gd name="connsiteY17" fmla="*/ 598755 h 2323666"/>
                <a:gd name="connsiteX18" fmla="*/ 239041 w 1299765"/>
                <a:gd name="connsiteY18" fmla="*/ 636855 h 2323666"/>
                <a:gd name="connsiteX19" fmla="*/ 272378 w 1299765"/>
                <a:gd name="connsiteY19" fmla="*/ 703530 h 2323666"/>
                <a:gd name="connsiteX20" fmla="*/ 300953 w 1299765"/>
                <a:gd name="connsiteY20" fmla="*/ 753537 h 2323666"/>
                <a:gd name="connsiteX21" fmla="*/ 331910 w 1299765"/>
                <a:gd name="connsiteY21" fmla="*/ 805924 h 2323666"/>
                <a:gd name="connsiteX22" fmla="*/ 367628 w 1299765"/>
                <a:gd name="connsiteY22" fmla="*/ 855930 h 2323666"/>
                <a:gd name="connsiteX23" fmla="*/ 403347 w 1299765"/>
                <a:gd name="connsiteY23" fmla="*/ 905937 h 2323666"/>
                <a:gd name="connsiteX24" fmla="*/ 434303 w 1299765"/>
                <a:gd name="connsiteY24" fmla="*/ 963087 h 2323666"/>
                <a:gd name="connsiteX25" fmla="*/ 481928 w 1299765"/>
                <a:gd name="connsiteY25" fmla="*/ 1020237 h 2323666"/>
                <a:gd name="connsiteX26" fmla="*/ 520028 w 1299765"/>
                <a:gd name="connsiteY26" fmla="*/ 1060718 h 2323666"/>
                <a:gd name="connsiteX27" fmla="*/ 562891 w 1299765"/>
                <a:gd name="connsiteY27" fmla="*/ 1096437 h 2323666"/>
                <a:gd name="connsiteX28" fmla="*/ 612897 w 1299765"/>
                <a:gd name="connsiteY28" fmla="*/ 1146443 h 2323666"/>
                <a:gd name="connsiteX29" fmla="*/ 677191 w 1299765"/>
                <a:gd name="connsiteY29" fmla="*/ 1182162 h 2323666"/>
                <a:gd name="connsiteX30" fmla="*/ 731960 w 1299765"/>
                <a:gd name="connsiteY30" fmla="*/ 1196449 h 2323666"/>
                <a:gd name="connsiteX31" fmla="*/ 791491 w 1299765"/>
                <a:gd name="connsiteY31" fmla="*/ 1198830 h 2323666"/>
                <a:gd name="connsiteX32" fmla="*/ 839116 w 1299765"/>
                <a:gd name="connsiteY32" fmla="*/ 1198830 h 2323666"/>
                <a:gd name="connsiteX33" fmla="*/ 886741 w 1299765"/>
                <a:gd name="connsiteY33" fmla="*/ 1191687 h 2323666"/>
                <a:gd name="connsiteX34" fmla="*/ 939128 w 1299765"/>
                <a:gd name="connsiteY34" fmla="*/ 1172637 h 2323666"/>
                <a:gd name="connsiteX35" fmla="*/ 1001041 w 1299765"/>
                <a:gd name="connsiteY35" fmla="*/ 1146443 h 2323666"/>
                <a:gd name="connsiteX36" fmla="*/ 1027235 w 1299765"/>
                <a:gd name="connsiteY36" fmla="*/ 1117868 h 2323666"/>
                <a:gd name="connsiteX37" fmla="*/ 1077241 w 1299765"/>
                <a:gd name="connsiteY37" fmla="*/ 1075005 h 2323666"/>
                <a:gd name="connsiteX38" fmla="*/ 1101053 w 1299765"/>
                <a:gd name="connsiteY38" fmla="*/ 1053574 h 2323666"/>
                <a:gd name="connsiteX39" fmla="*/ 1134391 w 1299765"/>
                <a:gd name="connsiteY39" fmla="*/ 1024999 h 2323666"/>
                <a:gd name="connsiteX40" fmla="*/ 1143916 w 1299765"/>
                <a:gd name="connsiteY40" fmla="*/ 1022618 h 2323666"/>
                <a:gd name="connsiteX41" fmla="*/ 1293935 w 1299765"/>
                <a:gd name="connsiteY41" fmla="*/ 1024999 h 2323666"/>
                <a:gd name="connsiteX42" fmla="*/ 1270123 w 1299765"/>
                <a:gd name="connsiteY42" fmla="*/ 1024999 h 2323666"/>
                <a:gd name="connsiteX43" fmla="*/ 1279648 w 1299765"/>
                <a:gd name="connsiteY43" fmla="*/ 1255980 h 2323666"/>
                <a:gd name="connsiteX44" fmla="*/ 1279649 w 1299765"/>
                <a:gd name="connsiteY44" fmla="*/ 1355991 h 2323666"/>
                <a:gd name="connsiteX45" fmla="*/ 1260598 w 1299765"/>
                <a:gd name="connsiteY45" fmla="*/ 1403617 h 2323666"/>
                <a:gd name="connsiteX46" fmla="*/ 1215355 w 1299765"/>
                <a:gd name="connsiteY46" fmla="*/ 1422666 h 2323666"/>
                <a:gd name="connsiteX47" fmla="*/ 1151060 w 1299765"/>
                <a:gd name="connsiteY47" fmla="*/ 1422666 h 2323666"/>
                <a:gd name="connsiteX48" fmla="*/ 1089149 w 1299765"/>
                <a:gd name="connsiteY48" fmla="*/ 1434572 h 2323666"/>
                <a:gd name="connsiteX49" fmla="*/ 1153441 w 1299765"/>
                <a:gd name="connsiteY49" fmla="*/ 1467909 h 2323666"/>
                <a:gd name="connsiteX50" fmla="*/ 1217736 w 1299765"/>
                <a:gd name="connsiteY50" fmla="*/ 1470289 h 2323666"/>
                <a:gd name="connsiteX51" fmla="*/ 1248692 w 1299765"/>
                <a:gd name="connsiteY51" fmla="*/ 1498864 h 2323666"/>
                <a:gd name="connsiteX52" fmla="*/ 1265361 w 1299765"/>
                <a:gd name="connsiteY52" fmla="*/ 1584589 h 2323666"/>
                <a:gd name="connsiteX53" fmla="*/ 1267742 w 1299765"/>
                <a:gd name="connsiteY53" fmla="*/ 1672695 h 2323666"/>
                <a:gd name="connsiteX54" fmla="*/ 1265361 w 1299765"/>
                <a:gd name="connsiteY54" fmla="*/ 1791757 h 2323666"/>
                <a:gd name="connsiteX55" fmla="*/ 1251073 w 1299765"/>
                <a:gd name="connsiteY55" fmla="*/ 1896531 h 2323666"/>
                <a:gd name="connsiteX56" fmla="*/ 1229642 w 1299765"/>
                <a:gd name="connsiteY56" fmla="*/ 1972729 h 2323666"/>
                <a:gd name="connsiteX57" fmla="*/ 1203448 w 1299765"/>
                <a:gd name="connsiteY57" fmla="*/ 2022735 h 2323666"/>
                <a:gd name="connsiteX58" fmla="*/ 1162967 w 1299765"/>
                <a:gd name="connsiteY58" fmla="*/ 2041785 h 2323666"/>
                <a:gd name="connsiteX59" fmla="*/ 1172492 w 1299765"/>
                <a:gd name="connsiteY59" fmla="*/ 2084647 h 2323666"/>
                <a:gd name="connsiteX60" fmla="*/ 1174873 w 1299765"/>
                <a:gd name="connsiteY60" fmla="*/ 2129892 h 2323666"/>
                <a:gd name="connsiteX61" fmla="*/ 1160585 w 1299765"/>
                <a:gd name="connsiteY61" fmla="*/ 2187040 h 2323666"/>
                <a:gd name="connsiteX62" fmla="*/ 1129629 w 1299765"/>
                <a:gd name="connsiteY62" fmla="*/ 2237046 h 2323666"/>
                <a:gd name="connsiteX63" fmla="*/ 1082004 w 1299765"/>
                <a:gd name="connsiteY63" fmla="*/ 2289432 h 2323666"/>
                <a:gd name="connsiteX64" fmla="*/ 1046286 w 1299765"/>
                <a:gd name="connsiteY64" fmla="*/ 2308482 h 2323666"/>
                <a:gd name="connsiteX65" fmla="*/ 1012948 w 1299765"/>
                <a:gd name="connsiteY65" fmla="*/ 2287050 h 2323666"/>
                <a:gd name="connsiteX66" fmla="*/ 996280 w 1299765"/>
                <a:gd name="connsiteY66" fmla="*/ 2320386 h 2323666"/>
                <a:gd name="connsiteX67" fmla="*/ 991517 w 1299765"/>
                <a:gd name="connsiteY67" fmla="*/ 2322768 h 2323666"/>
                <a:gd name="connsiteX0" fmla="*/ 124741 w 1299765"/>
                <a:gd name="connsiteY0" fmla="*/ 127268 h 2351343"/>
                <a:gd name="connsiteX1" fmla="*/ 84260 w 1299765"/>
                <a:gd name="connsiteY1" fmla="*/ 62974 h 2351343"/>
                <a:gd name="connsiteX2" fmla="*/ 69972 w 1299765"/>
                <a:gd name="connsiteY2" fmla="*/ 29637 h 2351343"/>
                <a:gd name="connsiteX3" fmla="*/ 58066 w 1299765"/>
                <a:gd name="connsiteY3" fmla="*/ 22493 h 2351343"/>
                <a:gd name="connsiteX4" fmla="*/ 48541 w 1299765"/>
                <a:gd name="connsiteY4" fmla="*/ 3443 h 2351343"/>
                <a:gd name="connsiteX5" fmla="*/ 27110 w 1299765"/>
                <a:gd name="connsiteY5" fmla="*/ 1062 h 2351343"/>
                <a:gd name="connsiteX6" fmla="*/ 10441 w 1299765"/>
                <a:gd name="connsiteY6" fmla="*/ 15349 h 2351343"/>
                <a:gd name="connsiteX7" fmla="*/ 916 w 1299765"/>
                <a:gd name="connsiteY7" fmla="*/ 32018 h 2351343"/>
                <a:gd name="connsiteX8" fmla="*/ 916 w 1299765"/>
                <a:gd name="connsiteY8" fmla="*/ 58212 h 2351343"/>
                <a:gd name="connsiteX9" fmla="*/ 5678 w 1299765"/>
                <a:gd name="connsiteY9" fmla="*/ 77262 h 2351343"/>
                <a:gd name="connsiteX10" fmla="*/ 19966 w 1299765"/>
                <a:gd name="connsiteY10" fmla="*/ 117743 h 2351343"/>
                <a:gd name="connsiteX11" fmla="*/ 29491 w 1299765"/>
                <a:gd name="connsiteY11" fmla="*/ 155843 h 2351343"/>
                <a:gd name="connsiteX12" fmla="*/ 48541 w 1299765"/>
                <a:gd name="connsiteY12" fmla="*/ 201087 h 2351343"/>
                <a:gd name="connsiteX13" fmla="*/ 65210 w 1299765"/>
                <a:gd name="connsiteY13" fmla="*/ 253474 h 2351343"/>
                <a:gd name="connsiteX14" fmla="*/ 91403 w 1299765"/>
                <a:gd name="connsiteY14" fmla="*/ 324912 h 2351343"/>
                <a:gd name="connsiteX15" fmla="*/ 127122 w 1299765"/>
                <a:gd name="connsiteY15" fmla="*/ 405874 h 2351343"/>
                <a:gd name="connsiteX16" fmla="*/ 174747 w 1299765"/>
                <a:gd name="connsiteY16" fmla="*/ 517793 h 2351343"/>
                <a:gd name="connsiteX17" fmla="*/ 210466 w 1299765"/>
                <a:gd name="connsiteY17" fmla="*/ 598755 h 2351343"/>
                <a:gd name="connsiteX18" fmla="*/ 239041 w 1299765"/>
                <a:gd name="connsiteY18" fmla="*/ 636855 h 2351343"/>
                <a:gd name="connsiteX19" fmla="*/ 272378 w 1299765"/>
                <a:gd name="connsiteY19" fmla="*/ 703530 h 2351343"/>
                <a:gd name="connsiteX20" fmla="*/ 300953 w 1299765"/>
                <a:gd name="connsiteY20" fmla="*/ 753537 h 2351343"/>
                <a:gd name="connsiteX21" fmla="*/ 331910 w 1299765"/>
                <a:gd name="connsiteY21" fmla="*/ 805924 h 2351343"/>
                <a:gd name="connsiteX22" fmla="*/ 367628 w 1299765"/>
                <a:gd name="connsiteY22" fmla="*/ 855930 h 2351343"/>
                <a:gd name="connsiteX23" fmla="*/ 403347 w 1299765"/>
                <a:gd name="connsiteY23" fmla="*/ 905937 h 2351343"/>
                <a:gd name="connsiteX24" fmla="*/ 434303 w 1299765"/>
                <a:gd name="connsiteY24" fmla="*/ 963087 h 2351343"/>
                <a:gd name="connsiteX25" fmla="*/ 481928 w 1299765"/>
                <a:gd name="connsiteY25" fmla="*/ 1020237 h 2351343"/>
                <a:gd name="connsiteX26" fmla="*/ 520028 w 1299765"/>
                <a:gd name="connsiteY26" fmla="*/ 1060718 h 2351343"/>
                <a:gd name="connsiteX27" fmla="*/ 562891 w 1299765"/>
                <a:gd name="connsiteY27" fmla="*/ 1096437 h 2351343"/>
                <a:gd name="connsiteX28" fmla="*/ 612897 w 1299765"/>
                <a:gd name="connsiteY28" fmla="*/ 1146443 h 2351343"/>
                <a:gd name="connsiteX29" fmla="*/ 677191 w 1299765"/>
                <a:gd name="connsiteY29" fmla="*/ 1182162 h 2351343"/>
                <a:gd name="connsiteX30" fmla="*/ 731960 w 1299765"/>
                <a:gd name="connsiteY30" fmla="*/ 1196449 h 2351343"/>
                <a:gd name="connsiteX31" fmla="*/ 791491 w 1299765"/>
                <a:gd name="connsiteY31" fmla="*/ 1198830 h 2351343"/>
                <a:gd name="connsiteX32" fmla="*/ 839116 w 1299765"/>
                <a:gd name="connsiteY32" fmla="*/ 1198830 h 2351343"/>
                <a:gd name="connsiteX33" fmla="*/ 886741 w 1299765"/>
                <a:gd name="connsiteY33" fmla="*/ 1191687 h 2351343"/>
                <a:gd name="connsiteX34" fmla="*/ 939128 w 1299765"/>
                <a:gd name="connsiteY34" fmla="*/ 1172637 h 2351343"/>
                <a:gd name="connsiteX35" fmla="*/ 1001041 w 1299765"/>
                <a:gd name="connsiteY35" fmla="*/ 1146443 h 2351343"/>
                <a:gd name="connsiteX36" fmla="*/ 1027235 w 1299765"/>
                <a:gd name="connsiteY36" fmla="*/ 1117868 h 2351343"/>
                <a:gd name="connsiteX37" fmla="*/ 1077241 w 1299765"/>
                <a:gd name="connsiteY37" fmla="*/ 1075005 h 2351343"/>
                <a:gd name="connsiteX38" fmla="*/ 1101053 w 1299765"/>
                <a:gd name="connsiteY38" fmla="*/ 1053574 h 2351343"/>
                <a:gd name="connsiteX39" fmla="*/ 1134391 w 1299765"/>
                <a:gd name="connsiteY39" fmla="*/ 1024999 h 2351343"/>
                <a:gd name="connsiteX40" fmla="*/ 1143916 w 1299765"/>
                <a:gd name="connsiteY40" fmla="*/ 1022618 h 2351343"/>
                <a:gd name="connsiteX41" fmla="*/ 1293935 w 1299765"/>
                <a:gd name="connsiteY41" fmla="*/ 1024999 h 2351343"/>
                <a:gd name="connsiteX42" fmla="*/ 1270123 w 1299765"/>
                <a:gd name="connsiteY42" fmla="*/ 1024999 h 2351343"/>
                <a:gd name="connsiteX43" fmla="*/ 1279648 w 1299765"/>
                <a:gd name="connsiteY43" fmla="*/ 1255980 h 2351343"/>
                <a:gd name="connsiteX44" fmla="*/ 1279649 w 1299765"/>
                <a:gd name="connsiteY44" fmla="*/ 1355991 h 2351343"/>
                <a:gd name="connsiteX45" fmla="*/ 1260598 w 1299765"/>
                <a:gd name="connsiteY45" fmla="*/ 1403617 h 2351343"/>
                <a:gd name="connsiteX46" fmla="*/ 1215355 w 1299765"/>
                <a:gd name="connsiteY46" fmla="*/ 1422666 h 2351343"/>
                <a:gd name="connsiteX47" fmla="*/ 1151060 w 1299765"/>
                <a:gd name="connsiteY47" fmla="*/ 1422666 h 2351343"/>
                <a:gd name="connsiteX48" fmla="*/ 1089149 w 1299765"/>
                <a:gd name="connsiteY48" fmla="*/ 1434572 h 2351343"/>
                <a:gd name="connsiteX49" fmla="*/ 1153441 w 1299765"/>
                <a:gd name="connsiteY49" fmla="*/ 1467909 h 2351343"/>
                <a:gd name="connsiteX50" fmla="*/ 1217736 w 1299765"/>
                <a:gd name="connsiteY50" fmla="*/ 1470289 h 2351343"/>
                <a:gd name="connsiteX51" fmla="*/ 1248692 w 1299765"/>
                <a:gd name="connsiteY51" fmla="*/ 1498864 h 2351343"/>
                <a:gd name="connsiteX52" fmla="*/ 1265361 w 1299765"/>
                <a:gd name="connsiteY52" fmla="*/ 1584589 h 2351343"/>
                <a:gd name="connsiteX53" fmla="*/ 1267742 w 1299765"/>
                <a:gd name="connsiteY53" fmla="*/ 1672695 h 2351343"/>
                <a:gd name="connsiteX54" fmla="*/ 1265361 w 1299765"/>
                <a:gd name="connsiteY54" fmla="*/ 1791757 h 2351343"/>
                <a:gd name="connsiteX55" fmla="*/ 1251073 w 1299765"/>
                <a:gd name="connsiteY55" fmla="*/ 1896531 h 2351343"/>
                <a:gd name="connsiteX56" fmla="*/ 1229642 w 1299765"/>
                <a:gd name="connsiteY56" fmla="*/ 1972729 h 2351343"/>
                <a:gd name="connsiteX57" fmla="*/ 1203448 w 1299765"/>
                <a:gd name="connsiteY57" fmla="*/ 2022735 h 2351343"/>
                <a:gd name="connsiteX58" fmla="*/ 1162967 w 1299765"/>
                <a:gd name="connsiteY58" fmla="*/ 2041785 h 2351343"/>
                <a:gd name="connsiteX59" fmla="*/ 1172492 w 1299765"/>
                <a:gd name="connsiteY59" fmla="*/ 2084647 h 2351343"/>
                <a:gd name="connsiteX60" fmla="*/ 1174873 w 1299765"/>
                <a:gd name="connsiteY60" fmla="*/ 2129892 h 2351343"/>
                <a:gd name="connsiteX61" fmla="*/ 1160585 w 1299765"/>
                <a:gd name="connsiteY61" fmla="*/ 2187040 h 2351343"/>
                <a:gd name="connsiteX62" fmla="*/ 1129629 w 1299765"/>
                <a:gd name="connsiteY62" fmla="*/ 2237046 h 2351343"/>
                <a:gd name="connsiteX63" fmla="*/ 1082004 w 1299765"/>
                <a:gd name="connsiteY63" fmla="*/ 2289432 h 2351343"/>
                <a:gd name="connsiteX64" fmla="*/ 1046286 w 1299765"/>
                <a:gd name="connsiteY64" fmla="*/ 2308482 h 2351343"/>
                <a:gd name="connsiteX65" fmla="*/ 1012948 w 1299765"/>
                <a:gd name="connsiteY65" fmla="*/ 2287050 h 2351343"/>
                <a:gd name="connsiteX66" fmla="*/ 996280 w 1299765"/>
                <a:gd name="connsiteY66" fmla="*/ 2320386 h 2351343"/>
                <a:gd name="connsiteX67" fmla="*/ 962942 w 1299765"/>
                <a:gd name="connsiteY67" fmla="*/ 2351343 h 2351343"/>
                <a:gd name="connsiteX0" fmla="*/ 124741 w 1299765"/>
                <a:gd name="connsiteY0" fmla="*/ 127268 h 2358487"/>
                <a:gd name="connsiteX1" fmla="*/ 84260 w 1299765"/>
                <a:gd name="connsiteY1" fmla="*/ 62974 h 2358487"/>
                <a:gd name="connsiteX2" fmla="*/ 69972 w 1299765"/>
                <a:gd name="connsiteY2" fmla="*/ 29637 h 2358487"/>
                <a:gd name="connsiteX3" fmla="*/ 58066 w 1299765"/>
                <a:gd name="connsiteY3" fmla="*/ 22493 h 2358487"/>
                <a:gd name="connsiteX4" fmla="*/ 48541 w 1299765"/>
                <a:gd name="connsiteY4" fmla="*/ 3443 h 2358487"/>
                <a:gd name="connsiteX5" fmla="*/ 27110 w 1299765"/>
                <a:gd name="connsiteY5" fmla="*/ 1062 h 2358487"/>
                <a:gd name="connsiteX6" fmla="*/ 10441 w 1299765"/>
                <a:gd name="connsiteY6" fmla="*/ 15349 h 2358487"/>
                <a:gd name="connsiteX7" fmla="*/ 916 w 1299765"/>
                <a:gd name="connsiteY7" fmla="*/ 32018 h 2358487"/>
                <a:gd name="connsiteX8" fmla="*/ 916 w 1299765"/>
                <a:gd name="connsiteY8" fmla="*/ 58212 h 2358487"/>
                <a:gd name="connsiteX9" fmla="*/ 5678 w 1299765"/>
                <a:gd name="connsiteY9" fmla="*/ 77262 h 2358487"/>
                <a:gd name="connsiteX10" fmla="*/ 19966 w 1299765"/>
                <a:gd name="connsiteY10" fmla="*/ 117743 h 2358487"/>
                <a:gd name="connsiteX11" fmla="*/ 29491 w 1299765"/>
                <a:gd name="connsiteY11" fmla="*/ 155843 h 2358487"/>
                <a:gd name="connsiteX12" fmla="*/ 48541 w 1299765"/>
                <a:gd name="connsiteY12" fmla="*/ 201087 h 2358487"/>
                <a:gd name="connsiteX13" fmla="*/ 65210 w 1299765"/>
                <a:gd name="connsiteY13" fmla="*/ 253474 h 2358487"/>
                <a:gd name="connsiteX14" fmla="*/ 91403 w 1299765"/>
                <a:gd name="connsiteY14" fmla="*/ 324912 h 2358487"/>
                <a:gd name="connsiteX15" fmla="*/ 127122 w 1299765"/>
                <a:gd name="connsiteY15" fmla="*/ 405874 h 2358487"/>
                <a:gd name="connsiteX16" fmla="*/ 174747 w 1299765"/>
                <a:gd name="connsiteY16" fmla="*/ 517793 h 2358487"/>
                <a:gd name="connsiteX17" fmla="*/ 210466 w 1299765"/>
                <a:gd name="connsiteY17" fmla="*/ 598755 h 2358487"/>
                <a:gd name="connsiteX18" fmla="*/ 239041 w 1299765"/>
                <a:gd name="connsiteY18" fmla="*/ 636855 h 2358487"/>
                <a:gd name="connsiteX19" fmla="*/ 272378 w 1299765"/>
                <a:gd name="connsiteY19" fmla="*/ 703530 h 2358487"/>
                <a:gd name="connsiteX20" fmla="*/ 300953 w 1299765"/>
                <a:gd name="connsiteY20" fmla="*/ 753537 h 2358487"/>
                <a:gd name="connsiteX21" fmla="*/ 331910 w 1299765"/>
                <a:gd name="connsiteY21" fmla="*/ 805924 h 2358487"/>
                <a:gd name="connsiteX22" fmla="*/ 367628 w 1299765"/>
                <a:gd name="connsiteY22" fmla="*/ 855930 h 2358487"/>
                <a:gd name="connsiteX23" fmla="*/ 403347 w 1299765"/>
                <a:gd name="connsiteY23" fmla="*/ 905937 h 2358487"/>
                <a:gd name="connsiteX24" fmla="*/ 434303 w 1299765"/>
                <a:gd name="connsiteY24" fmla="*/ 963087 h 2358487"/>
                <a:gd name="connsiteX25" fmla="*/ 481928 w 1299765"/>
                <a:gd name="connsiteY25" fmla="*/ 1020237 h 2358487"/>
                <a:gd name="connsiteX26" fmla="*/ 520028 w 1299765"/>
                <a:gd name="connsiteY26" fmla="*/ 1060718 h 2358487"/>
                <a:gd name="connsiteX27" fmla="*/ 562891 w 1299765"/>
                <a:gd name="connsiteY27" fmla="*/ 1096437 h 2358487"/>
                <a:gd name="connsiteX28" fmla="*/ 612897 w 1299765"/>
                <a:gd name="connsiteY28" fmla="*/ 1146443 h 2358487"/>
                <a:gd name="connsiteX29" fmla="*/ 677191 w 1299765"/>
                <a:gd name="connsiteY29" fmla="*/ 1182162 h 2358487"/>
                <a:gd name="connsiteX30" fmla="*/ 731960 w 1299765"/>
                <a:gd name="connsiteY30" fmla="*/ 1196449 h 2358487"/>
                <a:gd name="connsiteX31" fmla="*/ 791491 w 1299765"/>
                <a:gd name="connsiteY31" fmla="*/ 1198830 h 2358487"/>
                <a:gd name="connsiteX32" fmla="*/ 839116 w 1299765"/>
                <a:gd name="connsiteY32" fmla="*/ 1198830 h 2358487"/>
                <a:gd name="connsiteX33" fmla="*/ 886741 w 1299765"/>
                <a:gd name="connsiteY33" fmla="*/ 1191687 h 2358487"/>
                <a:gd name="connsiteX34" fmla="*/ 939128 w 1299765"/>
                <a:gd name="connsiteY34" fmla="*/ 1172637 h 2358487"/>
                <a:gd name="connsiteX35" fmla="*/ 1001041 w 1299765"/>
                <a:gd name="connsiteY35" fmla="*/ 1146443 h 2358487"/>
                <a:gd name="connsiteX36" fmla="*/ 1027235 w 1299765"/>
                <a:gd name="connsiteY36" fmla="*/ 1117868 h 2358487"/>
                <a:gd name="connsiteX37" fmla="*/ 1077241 w 1299765"/>
                <a:gd name="connsiteY37" fmla="*/ 1075005 h 2358487"/>
                <a:gd name="connsiteX38" fmla="*/ 1101053 w 1299765"/>
                <a:gd name="connsiteY38" fmla="*/ 1053574 h 2358487"/>
                <a:gd name="connsiteX39" fmla="*/ 1134391 w 1299765"/>
                <a:gd name="connsiteY39" fmla="*/ 1024999 h 2358487"/>
                <a:gd name="connsiteX40" fmla="*/ 1143916 w 1299765"/>
                <a:gd name="connsiteY40" fmla="*/ 1022618 h 2358487"/>
                <a:gd name="connsiteX41" fmla="*/ 1293935 w 1299765"/>
                <a:gd name="connsiteY41" fmla="*/ 1024999 h 2358487"/>
                <a:gd name="connsiteX42" fmla="*/ 1270123 w 1299765"/>
                <a:gd name="connsiteY42" fmla="*/ 1024999 h 2358487"/>
                <a:gd name="connsiteX43" fmla="*/ 1279648 w 1299765"/>
                <a:gd name="connsiteY43" fmla="*/ 1255980 h 2358487"/>
                <a:gd name="connsiteX44" fmla="*/ 1279649 w 1299765"/>
                <a:gd name="connsiteY44" fmla="*/ 1355991 h 2358487"/>
                <a:gd name="connsiteX45" fmla="*/ 1260598 w 1299765"/>
                <a:gd name="connsiteY45" fmla="*/ 1403617 h 2358487"/>
                <a:gd name="connsiteX46" fmla="*/ 1215355 w 1299765"/>
                <a:gd name="connsiteY46" fmla="*/ 1422666 h 2358487"/>
                <a:gd name="connsiteX47" fmla="*/ 1151060 w 1299765"/>
                <a:gd name="connsiteY47" fmla="*/ 1422666 h 2358487"/>
                <a:gd name="connsiteX48" fmla="*/ 1089149 w 1299765"/>
                <a:gd name="connsiteY48" fmla="*/ 1434572 h 2358487"/>
                <a:gd name="connsiteX49" fmla="*/ 1153441 w 1299765"/>
                <a:gd name="connsiteY49" fmla="*/ 1467909 h 2358487"/>
                <a:gd name="connsiteX50" fmla="*/ 1217736 w 1299765"/>
                <a:gd name="connsiteY50" fmla="*/ 1470289 h 2358487"/>
                <a:gd name="connsiteX51" fmla="*/ 1248692 w 1299765"/>
                <a:gd name="connsiteY51" fmla="*/ 1498864 h 2358487"/>
                <a:gd name="connsiteX52" fmla="*/ 1265361 w 1299765"/>
                <a:gd name="connsiteY52" fmla="*/ 1584589 h 2358487"/>
                <a:gd name="connsiteX53" fmla="*/ 1267742 w 1299765"/>
                <a:gd name="connsiteY53" fmla="*/ 1672695 h 2358487"/>
                <a:gd name="connsiteX54" fmla="*/ 1265361 w 1299765"/>
                <a:gd name="connsiteY54" fmla="*/ 1791757 h 2358487"/>
                <a:gd name="connsiteX55" fmla="*/ 1251073 w 1299765"/>
                <a:gd name="connsiteY55" fmla="*/ 1896531 h 2358487"/>
                <a:gd name="connsiteX56" fmla="*/ 1229642 w 1299765"/>
                <a:gd name="connsiteY56" fmla="*/ 1972729 h 2358487"/>
                <a:gd name="connsiteX57" fmla="*/ 1203448 w 1299765"/>
                <a:gd name="connsiteY57" fmla="*/ 2022735 h 2358487"/>
                <a:gd name="connsiteX58" fmla="*/ 1162967 w 1299765"/>
                <a:gd name="connsiteY58" fmla="*/ 2041785 h 2358487"/>
                <a:gd name="connsiteX59" fmla="*/ 1172492 w 1299765"/>
                <a:gd name="connsiteY59" fmla="*/ 2084647 h 2358487"/>
                <a:gd name="connsiteX60" fmla="*/ 1174873 w 1299765"/>
                <a:gd name="connsiteY60" fmla="*/ 2129892 h 2358487"/>
                <a:gd name="connsiteX61" fmla="*/ 1160585 w 1299765"/>
                <a:gd name="connsiteY61" fmla="*/ 2187040 h 2358487"/>
                <a:gd name="connsiteX62" fmla="*/ 1129629 w 1299765"/>
                <a:gd name="connsiteY62" fmla="*/ 2237046 h 2358487"/>
                <a:gd name="connsiteX63" fmla="*/ 1082004 w 1299765"/>
                <a:gd name="connsiteY63" fmla="*/ 2289432 h 2358487"/>
                <a:gd name="connsiteX64" fmla="*/ 1046286 w 1299765"/>
                <a:gd name="connsiteY64" fmla="*/ 2308482 h 2358487"/>
                <a:gd name="connsiteX65" fmla="*/ 1012948 w 1299765"/>
                <a:gd name="connsiteY65" fmla="*/ 2287050 h 2358487"/>
                <a:gd name="connsiteX66" fmla="*/ 996280 w 1299765"/>
                <a:gd name="connsiteY66" fmla="*/ 2320386 h 2358487"/>
                <a:gd name="connsiteX67" fmla="*/ 962942 w 1299765"/>
                <a:gd name="connsiteY67" fmla="*/ 2351343 h 2358487"/>
                <a:gd name="connsiteX68" fmla="*/ 965323 w 1299765"/>
                <a:gd name="connsiteY68" fmla="*/ 2358487 h 2358487"/>
                <a:gd name="connsiteX0" fmla="*/ 124741 w 1299765"/>
                <a:gd name="connsiteY0" fmla="*/ 127268 h 2377537"/>
                <a:gd name="connsiteX1" fmla="*/ 84260 w 1299765"/>
                <a:gd name="connsiteY1" fmla="*/ 62974 h 2377537"/>
                <a:gd name="connsiteX2" fmla="*/ 69972 w 1299765"/>
                <a:gd name="connsiteY2" fmla="*/ 29637 h 2377537"/>
                <a:gd name="connsiteX3" fmla="*/ 58066 w 1299765"/>
                <a:gd name="connsiteY3" fmla="*/ 22493 h 2377537"/>
                <a:gd name="connsiteX4" fmla="*/ 48541 w 1299765"/>
                <a:gd name="connsiteY4" fmla="*/ 3443 h 2377537"/>
                <a:gd name="connsiteX5" fmla="*/ 27110 w 1299765"/>
                <a:gd name="connsiteY5" fmla="*/ 1062 h 2377537"/>
                <a:gd name="connsiteX6" fmla="*/ 10441 w 1299765"/>
                <a:gd name="connsiteY6" fmla="*/ 15349 h 2377537"/>
                <a:gd name="connsiteX7" fmla="*/ 916 w 1299765"/>
                <a:gd name="connsiteY7" fmla="*/ 32018 h 2377537"/>
                <a:gd name="connsiteX8" fmla="*/ 916 w 1299765"/>
                <a:gd name="connsiteY8" fmla="*/ 58212 h 2377537"/>
                <a:gd name="connsiteX9" fmla="*/ 5678 w 1299765"/>
                <a:gd name="connsiteY9" fmla="*/ 77262 h 2377537"/>
                <a:gd name="connsiteX10" fmla="*/ 19966 w 1299765"/>
                <a:gd name="connsiteY10" fmla="*/ 117743 h 2377537"/>
                <a:gd name="connsiteX11" fmla="*/ 29491 w 1299765"/>
                <a:gd name="connsiteY11" fmla="*/ 155843 h 2377537"/>
                <a:gd name="connsiteX12" fmla="*/ 48541 w 1299765"/>
                <a:gd name="connsiteY12" fmla="*/ 201087 h 2377537"/>
                <a:gd name="connsiteX13" fmla="*/ 65210 w 1299765"/>
                <a:gd name="connsiteY13" fmla="*/ 253474 h 2377537"/>
                <a:gd name="connsiteX14" fmla="*/ 91403 w 1299765"/>
                <a:gd name="connsiteY14" fmla="*/ 324912 h 2377537"/>
                <a:gd name="connsiteX15" fmla="*/ 127122 w 1299765"/>
                <a:gd name="connsiteY15" fmla="*/ 405874 h 2377537"/>
                <a:gd name="connsiteX16" fmla="*/ 174747 w 1299765"/>
                <a:gd name="connsiteY16" fmla="*/ 517793 h 2377537"/>
                <a:gd name="connsiteX17" fmla="*/ 210466 w 1299765"/>
                <a:gd name="connsiteY17" fmla="*/ 598755 h 2377537"/>
                <a:gd name="connsiteX18" fmla="*/ 239041 w 1299765"/>
                <a:gd name="connsiteY18" fmla="*/ 636855 h 2377537"/>
                <a:gd name="connsiteX19" fmla="*/ 272378 w 1299765"/>
                <a:gd name="connsiteY19" fmla="*/ 703530 h 2377537"/>
                <a:gd name="connsiteX20" fmla="*/ 300953 w 1299765"/>
                <a:gd name="connsiteY20" fmla="*/ 753537 h 2377537"/>
                <a:gd name="connsiteX21" fmla="*/ 331910 w 1299765"/>
                <a:gd name="connsiteY21" fmla="*/ 805924 h 2377537"/>
                <a:gd name="connsiteX22" fmla="*/ 367628 w 1299765"/>
                <a:gd name="connsiteY22" fmla="*/ 855930 h 2377537"/>
                <a:gd name="connsiteX23" fmla="*/ 403347 w 1299765"/>
                <a:gd name="connsiteY23" fmla="*/ 905937 h 2377537"/>
                <a:gd name="connsiteX24" fmla="*/ 434303 w 1299765"/>
                <a:gd name="connsiteY24" fmla="*/ 963087 h 2377537"/>
                <a:gd name="connsiteX25" fmla="*/ 481928 w 1299765"/>
                <a:gd name="connsiteY25" fmla="*/ 1020237 h 2377537"/>
                <a:gd name="connsiteX26" fmla="*/ 520028 w 1299765"/>
                <a:gd name="connsiteY26" fmla="*/ 1060718 h 2377537"/>
                <a:gd name="connsiteX27" fmla="*/ 562891 w 1299765"/>
                <a:gd name="connsiteY27" fmla="*/ 1096437 h 2377537"/>
                <a:gd name="connsiteX28" fmla="*/ 612897 w 1299765"/>
                <a:gd name="connsiteY28" fmla="*/ 1146443 h 2377537"/>
                <a:gd name="connsiteX29" fmla="*/ 677191 w 1299765"/>
                <a:gd name="connsiteY29" fmla="*/ 1182162 h 2377537"/>
                <a:gd name="connsiteX30" fmla="*/ 731960 w 1299765"/>
                <a:gd name="connsiteY30" fmla="*/ 1196449 h 2377537"/>
                <a:gd name="connsiteX31" fmla="*/ 791491 w 1299765"/>
                <a:gd name="connsiteY31" fmla="*/ 1198830 h 2377537"/>
                <a:gd name="connsiteX32" fmla="*/ 839116 w 1299765"/>
                <a:gd name="connsiteY32" fmla="*/ 1198830 h 2377537"/>
                <a:gd name="connsiteX33" fmla="*/ 886741 w 1299765"/>
                <a:gd name="connsiteY33" fmla="*/ 1191687 h 2377537"/>
                <a:gd name="connsiteX34" fmla="*/ 939128 w 1299765"/>
                <a:gd name="connsiteY34" fmla="*/ 1172637 h 2377537"/>
                <a:gd name="connsiteX35" fmla="*/ 1001041 w 1299765"/>
                <a:gd name="connsiteY35" fmla="*/ 1146443 h 2377537"/>
                <a:gd name="connsiteX36" fmla="*/ 1027235 w 1299765"/>
                <a:gd name="connsiteY36" fmla="*/ 1117868 h 2377537"/>
                <a:gd name="connsiteX37" fmla="*/ 1077241 w 1299765"/>
                <a:gd name="connsiteY37" fmla="*/ 1075005 h 2377537"/>
                <a:gd name="connsiteX38" fmla="*/ 1101053 w 1299765"/>
                <a:gd name="connsiteY38" fmla="*/ 1053574 h 2377537"/>
                <a:gd name="connsiteX39" fmla="*/ 1134391 w 1299765"/>
                <a:gd name="connsiteY39" fmla="*/ 1024999 h 2377537"/>
                <a:gd name="connsiteX40" fmla="*/ 1143916 w 1299765"/>
                <a:gd name="connsiteY40" fmla="*/ 1022618 h 2377537"/>
                <a:gd name="connsiteX41" fmla="*/ 1293935 w 1299765"/>
                <a:gd name="connsiteY41" fmla="*/ 1024999 h 2377537"/>
                <a:gd name="connsiteX42" fmla="*/ 1270123 w 1299765"/>
                <a:gd name="connsiteY42" fmla="*/ 1024999 h 2377537"/>
                <a:gd name="connsiteX43" fmla="*/ 1279648 w 1299765"/>
                <a:gd name="connsiteY43" fmla="*/ 1255980 h 2377537"/>
                <a:gd name="connsiteX44" fmla="*/ 1279649 w 1299765"/>
                <a:gd name="connsiteY44" fmla="*/ 1355991 h 2377537"/>
                <a:gd name="connsiteX45" fmla="*/ 1260598 w 1299765"/>
                <a:gd name="connsiteY45" fmla="*/ 1403617 h 2377537"/>
                <a:gd name="connsiteX46" fmla="*/ 1215355 w 1299765"/>
                <a:gd name="connsiteY46" fmla="*/ 1422666 h 2377537"/>
                <a:gd name="connsiteX47" fmla="*/ 1151060 w 1299765"/>
                <a:gd name="connsiteY47" fmla="*/ 1422666 h 2377537"/>
                <a:gd name="connsiteX48" fmla="*/ 1089149 w 1299765"/>
                <a:gd name="connsiteY48" fmla="*/ 1434572 h 2377537"/>
                <a:gd name="connsiteX49" fmla="*/ 1153441 w 1299765"/>
                <a:gd name="connsiteY49" fmla="*/ 1467909 h 2377537"/>
                <a:gd name="connsiteX50" fmla="*/ 1217736 w 1299765"/>
                <a:gd name="connsiteY50" fmla="*/ 1470289 h 2377537"/>
                <a:gd name="connsiteX51" fmla="*/ 1248692 w 1299765"/>
                <a:gd name="connsiteY51" fmla="*/ 1498864 h 2377537"/>
                <a:gd name="connsiteX52" fmla="*/ 1265361 w 1299765"/>
                <a:gd name="connsiteY52" fmla="*/ 1584589 h 2377537"/>
                <a:gd name="connsiteX53" fmla="*/ 1267742 w 1299765"/>
                <a:gd name="connsiteY53" fmla="*/ 1672695 h 2377537"/>
                <a:gd name="connsiteX54" fmla="*/ 1265361 w 1299765"/>
                <a:gd name="connsiteY54" fmla="*/ 1791757 h 2377537"/>
                <a:gd name="connsiteX55" fmla="*/ 1251073 w 1299765"/>
                <a:gd name="connsiteY55" fmla="*/ 1896531 h 2377537"/>
                <a:gd name="connsiteX56" fmla="*/ 1229642 w 1299765"/>
                <a:gd name="connsiteY56" fmla="*/ 1972729 h 2377537"/>
                <a:gd name="connsiteX57" fmla="*/ 1203448 w 1299765"/>
                <a:gd name="connsiteY57" fmla="*/ 2022735 h 2377537"/>
                <a:gd name="connsiteX58" fmla="*/ 1162967 w 1299765"/>
                <a:gd name="connsiteY58" fmla="*/ 2041785 h 2377537"/>
                <a:gd name="connsiteX59" fmla="*/ 1172492 w 1299765"/>
                <a:gd name="connsiteY59" fmla="*/ 2084647 h 2377537"/>
                <a:gd name="connsiteX60" fmla="*/ 1174873 w 1299765"/>
                <a:gd name="connsiteY60" fmla="*/ 2129892 h 2377537"/>
                <a:gd name="connsiteX61" fmla="*/ 1160585 w 1299765"/>
                <a:gd name="connsiteY61" fmla="*/ 2187040 h 2377537"/>
                <a:gd name="connsiteX62" fmla="*/ 1129629 w 1299765"/>
                <a:gd name="connsiteY62" fmla="*/ 2237046 h 2377537"/>
                <a:gd name="connsiteX63" fmla="*/ 1082004 w 1299765"/>
                <a:gd name="connsiteY63" fmla="*/ 2289432 h 2377537"/>
                <a:gd name="connsiteX64" fmla="*/ 1046286 w 1299765"/>
                <a:gd name="connsiteY64" fmla="*/ 2308482 h 2377537"/>
                <a:gd name="connsiteX65" fmla="*/ 1012948 w 1299765"/>
                <a:gd name="connsiteY65" fmla="*/ 2287050 h 2377537"/>
                <a:gd name="connsiteX66" fmla="*/ 996280 w 1299765"/>
                <a:gd name="connsiteY66" fmla="*/ 2320386 h 2377537"/>
                <a:gd name="connsiteX67" fmla="*/ 962942 w 1299765"/>
                <a:gd name="connsiteY67" fmla="*/ 2351343 h 2377537"/>
                <a:gd name="connsiteX68" fmla="*/ 910554 w 1299765"/>
                <a:gd name="connsiteY68" fmla="*/ 2377537 h 2377537"/>
                <a:gd name="connsiteX0" fmla="*/ 124741 w 1299765"/>
                <a:gd name="connsiteY0" fmla="*/ 127268 h 2380332"/>
                <a:gd name="connsiteX1" fmla="*/ 84260 w 1299765"/>
                <a:gd name="connsiteY1" fmla="*/ 62974 h 2380332"/>
                <a:gd name="connsiteX2" fmla="*/ 69972 w 1299765"/>
                <a:gd name="connsiteY2" fmla="*/ 29637 h 2380332"/>
                <a:gd name="connsiteX3" fmla="*/ 58066 w 1299765"/>
                <a:gd name="connsiteY3" fmla="*/ 22493 h 2380332"/>
                <a:gd name="connsiteX4" fmla="*/ 48541 w 1299765"/>
                <a:gd name="connsiteY4" fmla="*/ 3443 h 2380332"/>
                <a:gd name="connsiteX5" fmla="*/ 27110 w 1299765"/>
                <a:gd name="connsiteY5" fmla="*/ 1062 h 2380332"/>
                <a:gd name="connsiteX6" fmla="*/ 10441 w 1299765"/>
                <a:gd name="connsiteY6" fmla="*/ 15349 h 2380332"/>
                <a:gd name="connsiteX7" fmla="*/ 916 w 1299765"/>
                <a:gd name="connsiteY7" fmla="*/ 32018 h 2380332"/>
                <a:gd name="connsiteX8" fmla="*/ 916 w 1299765"/>
                <a:gd name="connsiteY8" fmla="*/ 58212 h 2380332"/>
                <a:gd name="connsiteX9" fmla="*/ 5678 w 1299765"/>
                <a:gd name="connsiteY9" fmla="*/ 77262 h 2380332"/>
                <a:gd name="connsiteX10" fmla="*/ 19966 w 1299765"/>
                <a:gd name="connsiteY10" fmla="*/ 117743 h 2380332"/>
                <a:gd name="connsiteX11" fmla="*/ 29491 w 1299765"/>
                <a:gd name="connsiteY11" fmla="*/ 155843 h 2380332"/>
                <a:gd name="connsiteX12" fmla="*/ 48541 w 1299765"/>
                <a:gd name="connsiteY12" fmla="*/ 201087 h 2380332"/>
                <a:gd name="connsiteX13" fmla="*/ 65210 w 1299765"/>
                <a:gd name="connsiteY13" fmla="*/ 253474 h 2380332"/>
                <a:gd name="connsiteX14" fmla="*/ 91403 w 1299765"/>
                <a:gd name="connsiteY14" fmla="*/ 324912 h 2380332"/>
                <a:gd name="connsiteX15" fmla="*/ 127122 w 1299765"/>
                <a:gd name="connsiteY15" fmla="*/ 405874 h 2380332"/>
                <a:gd name="connsiteX16" fmla="*/ 174747 w 1299765"/>
                <a:gd name="connsiteY16" fmla="*/ 517793 h 2380332"/>
                <a:gd name="connsiteX17" fmla="*/ 210466 w 1299765"/>
                <a:gd name="connsiteY17" fmla="*/ 598755 h 2380332"/>
                <a:gd name="connsiteX18" fmla="*/ 239041 w 1299765"/>
                <a:gd name="connsiteY18" fmla="*/ 636855 h 2380332"/>
                <a:gd name="connsiteX19" fmla="*/ 272378 w 1299765"/>
                <a:gd name="connsiteY19" fmla="*/ 703530 h 2380332"/>
                <a:gd name="connsiteX20" fmla="*/ 300953 w 1299765"/>
                <a:gd name="connsiteY20" fmla="*/ 753537 h 2380332"/>
                <a:gd name="connsiteX21" fmla="*/ 331910 w 1299765"/>
                <a:gd name="connsiteY21" fmla="*/ 805924 h 2380332"/>
                <a:gd name="connsiteX22" fmla="*/ 367628 w 1299765"/>
                <a:gd name="connsiteY22" fmla="*/ 855930 h 2380332"/>
                <a:gd name="connsiteX23" fmla="*/ 403347 w 1299765"/>
                <a:gd name="connsiteY23" fmla="*/ 905937 h 2380332"/>
                <a:gd name="connsiteX24" fmla="*/ 434303 w 1299765"/>
                <a:gd name="connsiteY24" fmla="*/ 963087 h 2380332"/>
                <a:gd name="connsiteX25" fmla="*/ 481928 w 1299765"/>
                <a:gd name="connsiteY25" fmla="*/ 1020237 h 2380332"/>
                <a:gd name="connsiteX26" fmla="*/ 520028 w 1299765"/>
                <a:gd name="connsiteY26" fmla="*/ 1060718 h 2380332"/>
                <a:gd name="connsiteX27" fmla="*/ 562891 w 1299765"/>
                <a:gd name="connsiteY27" fmla="*/ 1096437 h 2380332"/>
                <a:gd name="connsiteX28" fmla="*/ 612897 w 1299765"/>
                <a:gd name="connsiteY28" fmla="*/ 1146443 h 2380332"/>
                <a:gd name="connsiteX29" fmla="*/ 677191 w 1299765"/>
                <a:gd name="connsiteY29" fmla="*/ 1182162 h 2380332"/>
                <a:gd name="connsiteX30" fmla="*/ 731960 w 1299765"/>
                <a:gd name="connsiteY30" fmla="*/ 1196449 h 2380332"/>
                <a:gd name="connsiteX31" fmla="*/ 791491 w 1299765"/>
                <a:gd name="connsiteY31" fmla="*/ 1198830 h 2380332"/>
                <a:gd name="connsiteX32" fmla="*/ 839116 w 1299765"/>
                <a:gd name="connsiteY32" fmla="*/ 1198830 h 2380332"/>
                <a:gd name="connsiteX33" fmla="*/ 886741 w 1299765"/>
                <a:gd name="connsiteY33" fmla="*/ 1191687 h 2380332"/>
                <a:gd name="connsiteX34" fmla="*/ 939128 w 1299765"/>
                <a:gd name="connsiteY34" fmla="*/ 1172637 h 2380332"/>
                <a:gd name="connsiteX35" fmla="*/ 1001041 w 1299765"/>
                <a:gd name="connsiteY35" fmla="*/ 1146443 h 2380332"/>
                <a:gd name="connsiteX36" fmla="*/ 1027235 w 1299765"/>
                <a:gd name="connsiteY36" fmla="*/ 1117868 h 2380332"/>
                <a:gd name="connsiteX37" fmla="*/ 1077241 w 1299765"/>
                <a:gd name="connsiteY37" fmla="*/ 1075005 h 2380332"/>
                <a:gd name="connsiteX38" fmla="*/ 1101053 w 1299765"/>
                <a:gd name="connsiteY38" fmla="*/ 1053574 h 2380332"/>
                <a:gd name="connsiteX39" fmla="*/ 1134391 w 1299765"/>
                <a:gd name="connsiteY39" fmla="*/ 1024999 h 2380332"/>
                <a:gd name="connsiteX40" fmla="*/ 1143916 w 1299765"/>
                <a:gd name="connsiteY40" fmla="*/ 1022618 h 2380332"/>
                <a:gd name="connsiteX41" fmla="*/ 1293935 w 1299765"/>
                <a:gd name="connsiteY41" fmla="*/ 1024999 h 2380332"/>
                <a:gd name="connsiteX42" fmla="*/ 1270123 w 1299765"/>
                <a:gd name="connsiteY42" fmla="*/ 1024999 h 2380332"/>
                <a:gd name="connsiteX43" fmla="*/ 1279648 w 1299765"/>
                <a:gd name="connsiteY43" fmla="*/ 1255980 h 2380332"/>
                <a:gd name="connsiteX44" fmla="*/ 1279649 w 1299765"/>
                <a:gd name="connsiteY44" fmla="*/ 1355991 h 2380332"/>
                <a:gd name="connsiteX45" fmla="*/ 1260598 w 1299765"/>
                <a:gd name="connsiteY45" fmla="*/ 1403617 h 2380332"/>
                <a:gd name="connsiteX46" fmla="*/ 1215355 w 1299765"/>
                <a:gd name="connsiteY46" fmla="*/ 1422666 h 2380332"/>
                <a:gd name="connsiteX47" fmla="*/ 1151060 w 1299765"/>
                <a:gd name="connsiteY47" fmla="*/ 1422666 h 2380332"/>
                <a:gd name="connsiteX48" fmla="*/ 1089149 w 1299765"/>
                <a:gd name="connsiteY48" fmla="*/ 1434572 h 2380332"/>
                <a:gd name="connsiteX49" fmla="*/ 1153441 w 1299765"/>
                <a:gd name="connsiteY49" fmla="*/ 1467909 h 2380332"/>
                <a:gd name="connsiteX50" fmla="*/ 1217736 w 1299765"/>
                <a:gd name="connsiteY50" fmla="*/ 1470289 h 2380332"/>
                <a:gd name="connsiteX51" fmla="*/ 1248692 w 1299765"/>
                <a:gd name="connsiteY51" fmla="*/ 1498864 h 2380332"/>
                <a:gd name="connsiteX52" fmla="*/ 1265361 w 1299765"/>
                <a:gd name="connsiteY52" fmla="*/ 1584589 h 2380332"/>
                <a:gd name="connsiteX53" fmla="*/ 1267742 w 1299765"/>
                <a:gd name="connsiteY53" fmla="*/ 1672695 h 2380332"/>
                <a:gd name="connsiteX54" fmla="*/ 1265361 w 1299765"/>
                <a:gd name="connsiteY54" fmla="*/ 1791757 h 2380332"/>
                <a:gd name="connsiteX55" fmla="*/ 1251073 w 1299765"/>
                <a:gd name="connsiteY55" fmla="*/ 1896531 h 2380332"/>
                <a:gd name="connsiteX56" fmla="*/ 1229642 w 1299765"/>
                <a:gd name="connsiteY56" fmla="*/ 1972729 h 2380332"/>
                <a:gd name="connsiteX57" fmla="*/ 1203448 w 1299765"/>
                <a:gd name="connsiteY57" fmla="*/ 2022735 h 2380332"/>
                <a:gd name="connsiteX58" fmla="*/ 1162967 w 1299765"/>
                <a:gd name="connsiteY58" fmla="*/ 2041785 h 2380332"/>
                <a:gd name="connsiteX59" fmla="*/ 1172492 w 1299765"/>
                <a:gd name="connsiteY59" fmla="*/ 2084647 h 2380332"/>
                <a:gd name="connsiteX60" fmla="*/ 1174873 w 1299765"/>
                <a:gd name="connsiteY60" fmla="*/ 2129892 h 2380332"/>
                <a:gd name="connsiteX61" fmla="*/ 1160585 w 1299765"/>
                <a:gd name="connsiteY61" fmla="*/ 2187040 h 2380332"/>
                <a:gd name="connsiteX62" fmla="*/ 1129629 w 1299765"/>
                <a:gd name="connsiteY62" fmla="*/ 2237046 h 2380332"/>
                <a:gd name="connsiteX63" fmla="*/ 1082004 w 1299765"/>
                <a:gd name="connsiteY63" fmla="*/ 2289432 h 2380332"/>
                <a:gd name="connsiteX64" fmla="*/ 1046286 w 1299765"/>
                <a:gd name="connsiteY64" fmla="*/ 2308482 h 2380332"/>
                <a:gd name="connsiteX65" fmla="*/ 1012948 w 1299765"/>
                <a:gd name="connsiteY65" fmla="*/ 2287050 h 2380332"/>
                <a:gd name="connsiteX66" fmla="*/ 996280 w 1299765"/>
                <a:gd name="connsiteY66" fmla="*/ 2320386 h 2380332"/>
                <a:gd name="connsiteX67" fmla="*/ 962942 w 1299765"/>
                <a:gd name="connsiteY67" fmla="*/ 2351343 h 2380332"/>
                <a:gd name="connsiteX68" fmla="*/ 910554 w 1299765"/>
                <a:gd name="connsiteY68" fmla="*/ 2377537 h 2380332"/>
                <a:gd name="connsiteX69" fmla="*/ 908173 w 1299765"/>
                <a:gd name="connsiteY69" fmla="*/ 2379918 h 2380332"/>
                <a:gd name="connsiteX0" fmla="*/ 124741 w 1299765"/>
                <a:gd name="connsiteY0" fmla="*/ 127268 h 2403731"/>
                <a:gd name="connsiteX1" fmla="*/ 84260 w 1299765"/>
                <a:gd name="connsiteY1" fmla="*/ 62974 h 2403731"/>
                <a:gd name="connsiteX2" fmla="*/ 69972 w 1299765"/>
                <a:gd name="connsiteY2" fmla="*/ 29637 h 2403731"/>
                <a:gd name="connsiteX3" fmla="*/ 58066 w 1299765"/>
                <a:gd name="connsiteY3" fmla="*/ 22493 h 2403731"/>
                <a:gd name="connsiteX4" fmla="*/ 48541 w 1299765"/>
                <a:gd name="connsiteY4" fmla="*/ 3443 h 2403731"/>
                <a:gd name="connsiteX5" fmla="*/ 27110 w 1299765"/>
                <a:gd name="connsiteY5" fmla="*/ 1062 h 2403731"/>
                <a:gd name="connsiteX6" fmla="*/ 10441 w 1299765"/>
                <a:gd name="connsiteY6" fmla="*/ 15349 h 2403731"/>
                <a:gd name="connsiteX7" fmla="*/ 916 w 1299765"/>
                <a:gd name="connsiteY7" fmla="*/ 32018 h 2403731"/>
                <a:gd name="connsiteX8" fmla="*/ 916 w 1299765"/>
                <a:gd name="connsiteY8" fmla="*/ 58212 h 2403731"/>
                <a:gd name="connsiteX9" fmla="*/ 5678 w 1299765"/>
                <a:gd name="connsiteY9" fmla="*/ 77262 h 2403731"/>
                <a:gd name="connsiteX10" fmla="*/ 19966 w 1299765"/>
                <a:gd name="connsiteY10" fmla="*/ 117743 h 2403731"/>
                <a:gd name="connsiteX11" fmla="*/ 29491 w 1299765"/>
                <a:gd name="connsiteY11" fmla="*/ 155843 h 2403731"/>
                <a:gd name="connsiteX12" fmla="*/ 48541 w 1299765"/>
                <a:gd name="connsiteY12" fmla="*/ 201087 h 2403731"/>
                <a:gd name="connsiteX13" fmla="*/ 65210 w 1299765"/>
                <a:gd name="connsiteY13" fmla="*/ 253474 h 2403731"/>
                <a:gd name="connsiteX14" fmla="*/ 91403 w 1299765"/>
                <a:gd name="connsiteY14" fmla="*/ 324912 h 2403731"/>
                <a:gd name="connsiteX15" fmla="*/ 127122 w 1299765"/>
                <a:gd name="connsiteY15" fmla="*/ 405874 h 2403731"/>
                <a:gd name="connsiteX16" fmla="*/ 174747 w 1299765"/>
                <a:gd name="connsiteY16" fmla="*/ 517793 h 2403731"/>
                <a:gd name="connsiteX17" fmla="*/ 210466 w 1299765"/>
                <a:gd name="connsiteY17" fmla="*/ 598755 h 2403731"/>
                <a:gd name="connsiteX18" fmla="*/ 239041 w 1299765"/>
                <a:gd name="connsiteY18" fmla="*/ 636855 h 2403731"/>
                <a:gd name="connsiteX19" fmla="*/ 272378 w 1299765"/>
                <a:gd name="connsiteY19" fmla="*/ 703530 h 2403731"/>
                <a:gd name="connsiteX20" fmla="*/ 300953 w 1299765"/>
                <a:gd name="connsiteY20" fmla="*/ 753537 h 2403731"/>
                <a:gd name="connsiteX21" fmla="*/ 331910 w 1299765"/>
                <a:gd name="connsiteY21" fmla="*/ 805924 h 2403731"/>
                <a:gd name="connsiteX22" fmla="*/ 367628 w 1299765"/>
                <a:gd name="connsiteY22" fmla="*/ 855930 h 2403731"/>
                <a:gd name="connsiteX23" fmla="*/ 403347 w 1299765"/>
                <a:gd name="connsiteY23" fmla="*/ 905937 h 2403731"/>
                <a:gd name="connsiteX24" fmla="*/ 434303 w 1299765"/>
                <a:gd name="connsiteY24" fmla="*/ 963087 h 2403731"/>
                <a:gd name="connsiteX25" fmla="*/ 481928 w 1299765"/>
                <a:gd name="connsiteY25" fmla="*/ 1020237 h 2403731"/>
                <a:gd name="connsiteX26" fmla="*/ 520028 w 1299765"/>
                <a:gd name="connsiteY26" fmla="*/ 1060718 h 2403731"/>
                <a:gd name="connsiteX27" fmla="*/ 562891 w 1299765"/>
                <a:gd name="connsiteY27" fmla="*/ 1096437 h 2403731"/>
                <a:gd name="connsiteX28" fmla="*/ 612897 w 1299765"/>
                <a:gd name="connsiteY28" fmla="*/ 1146443 h 2403731"/>
                <a:gd name="connsiteX29" fmla="*/ 677191 w 1299765"/>
                <a:gd name="connsiteY29" fmla="*/ 1182162 h 2403731"/>
                <a:gd name="connsiteX30" fmla="*/ 731960 w 1299765"/>
                <a:gd name="connsiteY30" fmla="*/ 1196449 h 2403731"/>
                <a:gd name="connsiteX31" fmla="*/ 791491 w 1299765"/>
                <a:gd name="connsiteY31" fmla="*/ 1198830 h 2403731"/>
                <a:gd name="connsiteX32" fmla="*/ 839116 w 1299765"/>
                <a:gd name="connsiteY32" fmla="*/ 1198830 h 2403731"/>
                <a:gd name="connsiteX33" fmla="*/ 886741 w 1299765"/>
                <a:gd name="connsiteY33" fmla="*/ 1191687 h 2403731"/>
                <a:gd name="connsiteX34" fmla="*/ 939128 w 1299765"/>
                <a:gd name="connsiteY34" fmla="*/ 1172637 h 2403731"/>
                <a:gd name="connsiteX35" fmla="*/ 1001041 w 1299765"/>
                <a:gd name="connsiteY35" fmla="*/ 1146443 h 2403731"/>
                <a:gd name="connsiteX36" fmla="*/ 1027235 w 1299765"/>
                <a:gd name="connsiteY36" fmla="*/ 1117868 h 2403731"/>
                <a:gd name="connsiteX37" fmla="*/ 1077241 w 1299765"/>
                <a:gd name="connsiteY37" fmla="*/ 1075005 h 2403731"/>
                <a:gd name="connsiteX38" fmla="*/ 1101053 w 1299765"/>
                <a:gd name="connsiteY38" fmla="*/ 1053574 h 2403731"/>
                <a:gd name="connsiteX39" fmla="*/ 1134391 w 1299765"/>
                <a:gd name="connsiteY39" fmla="*/ 1024999 h 2403731"/>
                <a:gd name="connsiteX40" fmla="*/ 1143916 w 1299765"/>
                <a:gd name="connsiteY40" fmla="*/ 1022618 h 2403731"/>
                <a:gd name="connsiteX41" fmla="*/ 1293935 w 1299765"/>
                <a:gd name="connsiteY41" fmla="*/ 1024999 h 2403731"/>
                <a:gd name="connsiteX42" fmla="*/ 1270123 w 1299765"/>
                <a:gd name="connsiteY42" fmla="*/ 1024999 h 2403731"/>
                <a:gd name="connsiteX43" fmla="*/ 1279648 w 1299765"/>
                <a:gd name="connsiteY43" fmla="*/ 1255980 h 2403731"/>
                <a:gd name="connsiteX44" fmla="*/ 1279649 w 1299765"/>
                <a:gd name="connsiteY44" fmla="*/ 1355991 h 2403731"/>
                <a:gd name="connsiteX45" fmla="*/ 1260598 w 1299765"/>
                <a:gd name="connsiteY45" fmla="*/ 1403617 h 2403731"/>
                <a:gd name="connsiteX46" fmla="*/ 1215355 w 1299765"/>
                <a:gd name="connsiteY46" fmla="*/ 1422666 h 2403731"/>
                <a:gd name="connsiteX47" fmla="*/ 1151060 w 1299765"/>
                <a:gd name="connsiteY47" fmla="*/ 1422666 h 2403731"/>
                <a:gd name="connsiteX48" fmla="*/ 1089149 w 1299765"/>
                <a:gd name="connsiteY48" fmla="*/ 1434572 h 2403731"/>
                <a:gd name="connsiteX49" fmla="*/ 1153441 w 1299765"/>
                <a:gd name="connsiteY49" fmla="*/ 1467909 h 2403731"/>
                <a:gd name="connsiteX50" fmla="*/ 1217736 w 1299765"/>
                <a:gd name="connsiteY50" fmla="*/ 1470289 h 2403731"/>
                <a:gd name="connsiteX51" fmla="*/ 1248692 w 1299765"/>
                <a:gd name="connsiteY51" fmla="*/ 1498864 h 2403731"/>
                <a:gd name="connsiteX52" fmla="*/ 1265361 w 1299765"/>
                <a:gd name="connsiteY52" fmla="*/ 1584589 h 2403731"/>
                <a:gd name="connsiteX53" fmla="*/ 1267742 w 1299765"/>
                <a:gd name="connsiteY53" fmla="*/ 1672695 h 2403731"/>
                <a:gd name="connsiteX54" fmla="*/ 1265361 w 1299765"/>
                <a:gd name="connsiteY54" fmla="*/ 1791757 h 2403731"/>
                <a:gd name="connsiteX55" fmla="*/ 1251073 w 1299765"/>
                <a:gd name="connsiteY55" fmla="*/ 1896531 h 2403731"/>
                <a:gd name="connsiteX56" fmla="*/ 1229642 w 1299765"/>
                <a:gd name="connsiteY56" fmla="*/ 1972729 h 2403731"/>
                <a:gd name="connsiteX57" fmla="*/ 1203448 w 1299765"/>
                <a:gd name="connsiteY57" fmla="*/ 2022735 h 2403731"/>
                <a:gd name="connsiteX58" fmla="*/ 1162967 w 1299765"/>
                <a:gd name="connsiteY58" fmla="*/ 2041785 h 2403731"/>
                <a:gd name="connsiteX59" fmla="*/ 1172492 w 1299765"/>
                <a:gd name="connsiteY59" fmla="*/ 2084647 h 2403731"/>
                <a:gd name="connsiteX60" fmla="*/ 1174873 w 1299765"/>
                <a:gd name="connsiteY60" fmla="*/ 2129892 h 2403731"/>
                <a:gd name="connsiteX61" fmla="*/ 1160585 w 1299765"/>
                <a:gd name="connsiteY61" fmla="*/ 2187040 h 2403731"/>
                <a:gd name="connsiteX62" fmla="*/ 1129629 w 1299765"/>
                <a:gd name="connsiteY62" fmla="*/ 2237046 h 2403731"/>
                <a:gd name="connsiteX63" fmla="*/ 1082004 w 1299765"/>
                <a:gd name="connsiteY63" fmla="*/ 2289432 h 2403731"/>
                <a:gd name="connsiteX64" fmla="*/ 1046286 w 1299765"/>
                <a:gd name="connsiteY64" fmla="*/ 2308482 h 2403731"/>
                <a:gd name="connsiteX65" fmla="*/ 1012948 w 1299765"/>
                <a:gd name="connsiteY65" fmla="*/ 2287050 h 2403731"/>
                <a:gd name="connsiteX66" fmla="*/ 996280 w 1299765"/>
                <a:gd name="connsiteY66" fmla="*/ 2320386 h 2403731"/>
                <a:gd name="connsiteX67" fmla="*/ 962942 w 1299765"/>
                <a:gd name="connsiteY67" fmla="*/ 2351343 h 2403731"/>
                <a:gd name="connsiteX68" fmla="*/ 910554 w 1299765"/>
                <a:gd name="connsiteY68" fmla="*/ 2377537 h 2403731"/>
                <a:gd name="connsiteX69" fmla="*/ 827210 w 1299765"/>
                <a:gd name="connsiteY69" fmla="*/ 2403731 h 2403731"/>
                <a:gd name="connsiteX0" fmla="*/ 124741 w 1299765"/>
                <a:gd name="connsiteY0" fmla="*/ 127268 h 2404414"/>
                <a:gd name="connsiteX1" fmla="*/ 84260 w 1299765"/>
                <a:gd name="connsiteY1" fmla="*/ 62974 h 2404414"/>
                <a:gd name="connsiteX2" fmla="*/ 69972 w 1299765"/>
                <a:gd name="connsiteY2" fmla="*/ 29637 h 2404414"/>
                <a:gd name="connsiteX3" fmla="*/ 58066 w 1299765"/>
                <a:gd name="connsiteY3" fmla="*/ 22493 h 2404414"/>
                <a:gd name="connsiteX4" fmla="*/ 48541 w 1299765"/>
                <a:gd name="connsiteY4" fmla="*/ 3443 h 2404414"/>
                <a:gd name="connsiteX5" fmla="*/ 27110 w 1299765"/>
                <a:gd name="connsiteY5" fmla="*/ 1062 h 2404414"/>
                <a:gd name="connsiteX6" fmla="*/ 10441 w 1299765"/>
                <a:gd name="connsiteY6" fmla="*/ 15349 h 2404414"/>
                <a:gd name="connsiteX7" fmla="*/ 916 w 1299765"/>
                <a:gd name="connsiteY7" fmla="*/ 32018 h 2404414"/>
                <a:gd name="connsiteX8" fmla="*/ 916 w 1299765"/>
                <a:gd name="connsiteY8" fmla="*/ 58212 h 2404414"/>
                <a:gd name="connsiteX9" fmla="*/ 5678 w 1299765"/>
                <a:gd name="connsiteY9" fmla="*/ 77262 h 2404414"/>
                <a:gd name="connsiteX10" fmla="*/ 19966 w 1299765"/>
                <a:gd name="connsiteY10" fmla="*/ 117743 h 2404414"/>
                <a:gd name="connsiteX11" fmla="*/ 29491 w 1299765"/>
                <a:gd name="connsiteY11" fmla="*/ 155843 h 2404414"/>
                <a:gd name="connsiteX12" fmla="*/ 48541 w 1299765"/>
                <a:gd name="connsiteY12" fmla="*/ 201087 h 2404414"/>
                <a:gd name="connsiteX13" fmla="*/ 65210 w 1299765"/>
                <a:gd name="connsiteY13" fmla="*/ 253474 h 2404414"/>
                <a:gd name="connsiteX14" fmla="*/ 91403 w 1299765"/>
                <a:gd name="connsiteY14" fmla="*/ 324912 h 2404414"/>
                <a:gd name="connsiteX15" fmla="*/ 127122 w 1299765"/>
                <a:gd name="connsiteY15" fmla="*/ 405874 h 2404414"/>
                <a:gd name="connsiteX16" fmla="*/ 174747 w 1299765"/>
                <a:gd name="connsiteY16" fmla="*/ 517793 h 2404414"/>
                <a:gd name="connsiteX17" fmla="*/ 210466 w 1299765"/>
                <a:gd name="connsiteY17" fmla="*/ 598755 h 2404414"/>
                <a:gd name="connsiteX18" fmla="*/ 239041 w 1299765"/>
                <a:gd name="connsiteY18" fmla="*/ 636855 h 2404414"/>
                <a:gd name="connsiteX19" fmla="*/ 272378 w 1299765"/>
                <a:gd name="connsiteY19" fmla="*/ 703530 h 2404414"/>
                <a:gd name="connsiteX20" fmla="*/ 300953 w 1299765"/>
                <a:gd name="connsiteY20" fmla="*/ 753537 h 2404414"/>
                <a:gd name="connsiteX21" fmla="*/ 331910 w 1299765"/>
                <a:gd name="connsiteY21" fmla="*/ 805924 h 2404414"/>
                <a:gd name="connsiteX22" fmla="*/ 367628 w 1299765"/>
                <a:gd name="connsiteY22" fmla="*/ 855930 h 2404414"/>
                <a:gd name="connsiteX23" fmla="*/ 403347 w 1299765"/>
                <a:gd name="connsiteY23" fmla="*/ 905937 h 2404414"/>
                <a:gd name="connsiteX24" fmla="*/ 434303 w 1299765"/>
                <a:gd name="connsiteY24" fmla="*/ 963087 h 2404414"/>
                <a:gd name="connsiteX25" fmla="*/ 481928 w 1299765"/>
                <a:gd name="connsiteY25" fmla="*/ 1020237 h 2404414"/>
                <a:gd name="connsiteX26" fmla="*/ 520028 w 1299765"/>
                <a:gd name="connsiteY26" fmla="*/ 1060718 h 2404414"/>
                <a:gd name="connsiteX27" fmla="*/ 562891 w 1299765"/>
                <a:gd name="connsiteY27" fmla="*/ 1096437 h 2404414"/>
                <a:gd name="connsiteX28" fmla="*/ 612897 w 1299765"/>
                <a:gd name="connsiteY28" fmla="*/ 1146443 h 2404414"/>
                <a:gd name="connsiteX29" fmla="*/ 677191 w 1299765"/>
                <a:gd name="connsiteY29" fmla="*/ 1182162 h 2404414"/>
                <a:gd name="connsiteX30" fmla="*/ 731960 w 1299765"/>
                <a:gd name="connsiteY30" fmla="*/ 1196449 h 2404414"/>
                <a:gd name="connsiteX31" fmla="*/ 791491 w 1299765"/>
                <a:gd name="connsiteY31" fmla="*/ 1198830 h 2404414"/>
                <a:gd name="connsiteX32" fmla="*/ 839116 w 1299765"/>
                <a:gd name="connsiteY32" fmla="*/ 1198830 h 2404414"/>
                <a:gd name="connsiteX33" fmla="*/ 886741 w 1299765"/>
                <a:gd name="connsiteY33" fmla="*/ 1191687 h 2404414"/>
                <a:gd name="connsiteX34" fmla="*/ 939128 w 1299765"/>
                <a:gd name="connsiteY34" fmla="*/ 1172637 h 2404414"/>
                <a:gd name="connsiteX35" fmla="*/ 1001041 w 1299765"/>
                <a:gd name="connsiteY35" fmla="*/ 1146443 h 2404414"/>
                <a:gd name="connsiteX36" fmla="*/ 1027235 w 1299765"/>
                <a:gd name="connsiteY36" fmla="*/ 1117868 h 2404414"/>
                <a:gd name="connsiteX37" fmla="*/ 1077241 w 1299765"/>
                <a:gd name="connsiteY37" fmla="*/ 1075005 h 2404414"/>
                <a:gd name="connsiteX38" fmla="*/ 1101053 w 1299765"/>
                <a:gd name="connsiteY38" fmla="*/ 1053574 h 2404414"/>
                <a:gd name="connsiteX39" fmla="*/ 1134391 w 1299765"/>
                <a:gd name="connsiteY39" fmla="*/ 1024999 h 2404414"/>
                <a:gd name="connsiteX40" fmla="*/ 1143916 w 1299765"/>
                <a:gd name="connsiteY40" fmla="*/ 1022618 h 2404414"/>
                <a:gd name="connsiteX41" fmla="*/ 1293935 w 1299765"/>
                <a:gd name="connsiteY41" fmla="*/ 1024999 h 2404414"/>
                <a:gd name="connsiteX42" fmla="*/ 1270123 w 1299765"/>
                <a:gd name="connsiteY42" fmla="*/ 1024999 h 2404414"/>
                <a:gd name="connsiteX43" fmla="*/ 1279648 w 1299765"/>
                <a:gd name="connsiteY43" fmla="*/ 1255980 h 2404414"/>
                <a:gd name="connsiteX44" fmla="*/ 1279649 w 1299765"/>
                <a:gd name="connsiteY44" fmla="*/ 1355991 h 2404414"/>
                <a:gd name="connsiteX45" fmla="*/ 1260598 w 1299765"/>
                <a:gd name="connsiteY45" fmla="*/ 1403617 h 2404414"/>
                <a:gd name="connsiteX46" fmla="*/ 1215355 w 1299765"/>
                <a:gd name="connsiteY46" fmla="*/ 1422666 h 2404414"/>
                <a:gd name="connsiteX47" fmla="*/ 1151060 w 1299765"/>
                <a:gd name="connsiteY47" fmla="*/ 1422666 h 2404414"/>
                <a:gd name="connsiteX48" fmla="*/ 1089149 w 1299765"/>
                <a:gd name="connsiteY48" fmla="*/ 1434572 h 2404414"/>
                <a:gd name="connsiteX49" fmla="*/ 1153441 w 1299765"/>
                <a:gd name="connsiteY49" fmla="*/ 1467909 h 2404414"/>
                <a:gd name="connsiteX50" fmla="*/ 1217736 w 1299765"/>
                <a:gd name="connsiteY50" fmla="*/ 1470289 h 2404414"/>
                <a:gd name="connsiteX51" fmla="*/ 1248692 w 1299765"/>
                <a:gd name="connsiteY51" fmla="*/ 1498864 h 2404414"/>
                <a:gd name="connsiteX52" fmla="*/ 1265361 w 1299765"/>
                <a:gd name="connsiteY52" fmla="*/ 1584589 h 2404414"/>
                <a:gd name="connsiteX53" fmla="*/ 1267742 w 1299765"/>
                <a:gd name="connsiteY53" fmla="*/ 1672695 h 2404414"/>
                <a:gd name="connsiteX54" fmla="*/ 1265361 w 1299765"/>
                <a:gd name="connsiteY54" fmla="*/ 1791757 h 2404414"/>
                <a:gd name="connsiteX55" fmla="*/ 1251073 w 1299765"/>
                <a:gd name="connsiteY55" fmla="*/ 1896531 h 2404414"/>
                <a:gd name="connsiteX56" fmla="*/ 1229642 w 1299765"/>
                <a:gd name="connsiteY56" fmla="*/ 1972729 h 2404414"/>
                <a:gd name="connsiteX57" fmla="*/ 1203448 w 1299765"/>
                <a:gd name="connsiteY57" fmla="*/ 2022735 h 2404414"/>
                <a:gd name="connsiteX58" fmla="*/ 1162967 w 1299765"/>
                <a:gd name="connsiteY58" fmla="*/ 2041785 h 2404414"/>
                <a:gd name="connsiteX59" fmla="*/ 1172492 w 1299765"/>
                <a:gd name="connsiteY59" fmla="*/ 2084647 h 2404414"/>
                <a:gd name="connsiteX60" fmla="*/ 1174873 w 1299765"/>
                <a:gd name="connsiteY60" fmla="*/ 2129892 h 2404414"/>
                <a:gd name="connsiteX61" fmla="*/ 1160585 w 1299765"/>
                <a:gd name="connsiteY61" fmla="*/ 2187040 h 2404414"/>
                <a:gd name="connsiteX62" fmla="*/ 1129629 w 1299765"/>
                <a:gd name="connsiteY62" fmla="*/ 2237046 h 2404414"/>
                <a:gd name="connsiteX63" fmla="*/ 1082004 w 1299765"/>
                <a:gd name="connsiteY63" fmla="*/ 2289432 h 2404414"/>
                <a:gd name="connsiteX64" fmla="*/ 1046286 w 1299765"/>
                <a:gd name="connsiteY64" fmla="*/ 2308482 h 2404414"/>
                <a:gd name="connsiteX65" fmla="*/ 1012948 w 1299765"/>
                <a:gd name="connsiteY65" fmla="*/ 2287050 h 2404414"/>
                <a:gd name="connsiteX66" fmla="*/ 996280 w 1299765"/>
                <a:gd name="connsiteY66" fmla="*/ 2320386 h 2404414"/>
                <a:gd name="connsiteX67" fmla="*/ 962942 w 1299765"/>
                <a:gd name="connsiteY67" fmla="*/ 2351343 h 2404414"/>
                <a:gd name="connsiteX68" fmla="*/ 910554 w 1299765"/>
                <a:gd name="connsiteY68" fmla="*/ 2377537 h 2404414"/>
                <a:gd name="connsiteX69" fmla="*/ 827210 w 1299765"/>
                <a:gd name="connsiteY69" fmla="*/ 2403731 h 2404414"/>
                <a:gd name="connsiteX70" fmla="*/ 834354 w 1299765"/>
                <a:gd name="connsiteY70" fmla="*/ 2396586 h 2404414"/>
                <a:gd name="connsiteX0" fmla="*/ 124741 w 1299765"/>
                <a:gd name="connsiteY0" fmla="*/ 127268 h 2413441"/>
                <a:gd name="connsiteX1" fmla="*/ 84260 w 1299765"/>
                <a:gd name="connsiteY1" fmla="*/ 62974 h 2413441"/>
                <a:gd name="connsiteX2" fmla="*/ 69972 w 1299765"/>
                <a:gd name="connsiteY2" fmla="*/ 29637 h 2413441"/>
                <a:gd name="connsiteX3" fmla="*/ 58066 w 1299765"/>
                <a:gd name="connsiteY3" fmla="*/ 22493 h 2413441"/>
                <a:gd name="connsiteX4" fmla="*/ 48541 w 1299765"/>
                <a:gd name="connsiteY4" fmla="*/ 3443 h 2413441"/>
                <a:gd name="connsiteX5" fmla="*/ 27110 w 1299765"/>
                <a:gd name="connsiteY5" fmla="*/ 1062 h 2413441"/>
                <a:gd name="connsiteX6" fmla="*/ 10441 w 1299765"/>
                <a:gd name="connsiteY6" fmla="*/ 15349 h 2413441"/>
                <a:gd name="connsiteX7" fmla="*/ 916 w 1299765"/>
                <a:gd name="connsiteY7" fmla="*/ 32018 h 2413441"/>
                <a:gd name="connsiteX8" fmla="*/ 916 w 1299765"/>
                <a:gd name="connsiteY8" fmla="*/ 58212 h 2413441"/>
                <a:gd name="connsiteX9" fmla="*/ 5678 w 1299765"/>
                <a:gd name="connsiteY9" fmla="*/ 77262 h 2413441"/>
                <a:gd name="connsiteX10" fmla="*/ 19966 w 1299765"/>
                <a:gd name="connsiteY10" fmla="*/ 117743 h 2413441"/>
                <a:gd name="connsiteX11" fmla="*/ 29491 w 1299765"/>
                <a:gd name="connsiteY11" fmla="*/ 155843 h 2413441"/>
                <a:gd name="connsiteX12" fmla="*/ 48541 w 1299765"/>
                <a:gd name="connsiteY12" fmla="*/ 201087 h 2413441"/>
                <a:gd name="connsiteX13" fmla="*/ 65210 w 1299765"/>
                <a:gd name="connsiteY13" fmla="*/ 253474 h 2413441"/>
                <a:gd name="connsiteX14" fmla="*/ 91403 w 1299765"/>
                <a:gd name="connsiteY14" fmla="*/ 324912 h 2413441"/>
                <a:gd name="connsiteX15" fmla="*/ 127122 w 1299765"/>
                <a:gd name="connsiteY15" fmla="*/ 405874 h 2413441"/>
                <a:gd name="connsiteX16" fmla="*/ 174747 w 1299765"/>
                <a:gd name="connsiteY16" fmla="*/ 517793 h 2413441"/>
                <a:gd name="connsiteX17" fmla="*/ 210466 w 1299765"/>
                <a:gd name="connsiteY17" fmla="*/ 598755 h 2413441"/>
                <a:gd name="connsiteX18" fmla="*/ 239041 w 1299765"/>
                <a:gd name="connsiteY18" fmla="*/ 636855 h 2413441"/>
                <a:gd name="connsiteX19" fmla="*/ 272378 w 1299765"/>
                <a:gd name="connsiteY19" fmla="*/ 703530 h 2413441"/>
                <a:gd name="connsiteX20" fmla="*/ 300953 w 1299765"/>
                <a:gd name="connsiteY20" fmla="*/ 753537 h 2413441"/>
                <a:gd name="connsiteX21" fmla="*/ 331910 w 1299765"/>
                <a:gd name="connsiteY21" fmla="*/ 805924 h 2413441"/>
                <a:gd name="connsiteX22" fmla="*/ 367628 w 1299765"/>
                <a:gd name="connsiteY22" fmla="*/ 855930 h 2413441"/>
                <a:gd name="connsiteX23" fmla="*/ 403347 w 1299765"/>
                <a:gd name="connsiteY23" fmla="*/ 905937 h 2413441"/>
                <a:gd name="connsiteX24" fmla="*/ 434303 w 1299765"/>
                <a:gd name="connsiteY24" fmla="*/ 963087 h 2413441"/>
                <a:gd name="connsiteX25" fmla="*/ 481928 w 1299765"/>
                <a:gd name="connsiteY25" fmla="*/ 1020237 h 2413441"/>
                <a:gd name="connsiteX26" fmla="*/ 520028 w 1299765"/>
                <a:gd name="connsiteY26" fmla="*/ 1060718 h 2413441"/>
                <a:gd name="connsiteX27" fmla="*/ 562891 w 1299765"/>
                <a:gd name="connsiteY27" fmla="*/ 1096437 h 2413441"/>
                <a:gd name="connsiteX28" fmla="*/ 612897 w 1299765"/>
                <a:gd name="connsiteY28" fmla="*/ 1146443 h 2413441"/>
                <a:gd name="connsiteX29" fmla="*/ 677191 w 1299765"/>
                <a:gd name="connsiteY29" fmla="*/ 1182162 h 2413441"/>
                <a:gd name="connsiteX30" fmla="*/ 731960 w 1299765"/>
                <a:gd name="connsiteY30" fmla="*/ 1196449 h 2413441"/>
                <a:gd name="connsiteX31" fmla="*/ 791491 w 1299765"/>
                <a:gd name="connsiteY31" fmla="*/ 1198830 h 2413441"/>
                <a:gd name="connsiteX32" fmla="*/ 839116 w 1299765"/>
                <a:gd name="connsiteY32" fmla="*/ 1198830 h 2413441"/>
                <a:gd name="connsiteX33" fmla="*/ 886741 w 1299765"/>
                <a:gd name="connsiteY33" fmla="*/ 1191687 h 2413441"/>
                <a:gd name="connsiteX34" fmla="*/ 939128 w 1299765"/>
                <a:gd name="connsiteY34" fmla="*/ 1172637 h 2413441"/>
                <a:gd name="connsiteX35" fmla="*/ 1001041 w 1299765"/>
                <a:gd name="connsiteY35" fmla="*/ 1146443 h 2413441"/>
                <a:gd name="connsiteX36" fmla="*/ 1027235 w 1299765"/>
                <a:gd name="connsiteY36" fmla="*/ 1117868 h 2413441"/>
                <a:gd name="connsiteX37" fmla="*/ 1077241 w 1299765"/>
                <a:gd name="connsiteY37" fmla="*/ 1075005 h 2413441"/>
                <a:gd name="connsiteX38" fmla="*/ 1101053 w 1299765"/>
                <a:gd name="connsiteY38" fmla="*/ 1053574 h 2413441"/>
                <a:gd name="connsiteX39" fmla="*/ 1134391 w 1299765"/>
                <a:gd name="connsiteY39" fmla="*/ 1024999 h 2413441"/>
                <a:gd name="connsiteX40" fmla="*/ 1143916 w 1299765"/>
                <a:gd name="connsiteY40" fmla="*/ 1022618 h 2413441"/>
                <a:gd name="connsiteX41" fmla="*/ 1293935 w 1299765"/>
                <a:gd name="connsiteY41" fmla="*/ 1024999 h 2413441"/>
                <a:gd name="connsiteX42" fmla="*/ 1270123 w 1299765"/>
                <a:gd name="connsiteY42" fmla="*/ 1024999 h 2413441"/>
                <a:gd name="connsiteX43" fmla="*/ 1279648 w 1299765"/>
                <a:gd name="connsiteY43" fmla="*/ 1255980 h 2413441"/>
                <a:gd name="connsiteX44" fmla="*/ 1279649 w 1299765"/>
                <a:gd name="connsiteY44" fmla="*/ 1355991 h 2413441"/>
                <a:gd name="connsiteX45" fmla="*/ 1260598 w 1299765"/>
                <a:gd name="connsiteY45" fmla="*/ 1403617 h 2413441"/>
                <a:gd name="connsiteX46" fmla="*/ 1215355 w 1299765"/>
                <a:gd name="connsiteY46" fmla="*/ 1422666 h 2413441"/>
                <a:gd name="connsiteX47" fmla="*/ 1151060 w 1299765"/>
                <a:gd name="connsiteY47" fmla="*/ 1422666 h 2413441"/>
                <a:gd name="connsiteX48" fmla="*/ 1089149 w 1299765"/>
                <a:gd name="connsiteY48" fmla="*/ 1434572 h 2413441"/>
                <a:gd name="connsiteX49" fmla="*/ 1153441 w 1299765"/>
                <a:gd name="connsiteY49" fmla="*/ 1467909 h 2413441"/>
                <a:gd name="connsiteX50" fmla="*/ 1217736 w 1299765"/>
                <a:gd name="connsiteY50" fmla="*/ 1470289 h 2413441"/>
                <a:gd name="connsiteX51" fmla="*/ 1248692 w 1299765"/>
                <a:gd name="connsiteY51" fmla="*/ 1498864 h 2413441"/>
                <a:gd name="connsiteX52" fmla="*/ 1265361 w 1299765"/>
                <a:gd name="connsiteY52" fmla="*/ 1584589 h 2413441"/>
                <a:gd name="connsiteX53" fmla="*/ 1267742 w 1299765"/>
                <a:gd name="connsiteY53" fmla="*/ 1672695 h 2413441"/>
                <a:gd name="connsiteX54" fmla="*/ 1265361 w 1299765"/>
                <a:gd name="connsiteY54" fmla="*/ 1791757 h 2413441"/>
                <a:gd name="connsiteX55" fmla="*/ 1251073 w 1299765"/>
                <a:gd name="connsiteY55" fmla="*/ 1896531 h 2413441"/>
                <a:gd name="connsiteX56" fmla="*/ 1229642 w 1299765"/>
                <a:gd name="connsiteY56" fmla="*/ 1972729 h 2413441"/>
                <a:gd name="connsiteX57" fmla="*/ 1203448 w 1299765"/>
                <a:gd name="connsiteY57" fmla="*/ 2022735 h 2413441"/>
                <a:gd name="connsiteX58" fmla="*/ 1162967 w 1299765"/>
                <a:gd name="connsiteY58" fmla="*/ 2041785 h 2413441"/>
                <a:gd name="connsiteX59" fmla="*/ 1172492 w 1299765"/>
                <a:gd name="connsiteY59" fmla="*/ 2084647 h 2413441"/>
                <a:gd name="connsiteX60" fmla="*/ 1174873 w 1299765"/>
                <a:gd name="connsiteY60" fmla="*/ 2129892 h 2413441"/>
                <a:gd name="connsiteX61" fmla="*/ 1160585 w 1299765"/>
                <a:gd name="connsiteY61" fmla="*/ 2187040 h 2413441"/>
                <a:gd name="connsiteX62" fmla="*/ 1129629 w 1299765"/>
                <a:gd name="connsiteY62" fmla="*/ 2237046 h 2413441"/>
                <a:gd name="connsiteX63" fmla="*/ 1082004 w 1299765"/>
                <a:gd name="connsiteY63" fmla="*/ 2289432 h 2413441"/>
                <a:gd name="connsiteX64" fmla="*/ 1046286 w 1299765"/>
                <a:gd name="connsiteY64" fmla="*/ 2308482 h 2413441"/>
                <a:gd name="connsiteX65" fmla="*/ 1012948 w 1299765"/>
                <a:gd name="connsiteY65" fmla="*/ 2287050 h 2413441"/>
                <a:gd name="connsiteX66" fmla="*/ 996280 w 1299765"/>
                <a:gd name="connsiteY66" fmla="*/ 2320386 h 2413441"/>
                <a:gd name="connsiteX67" fmla="*/ 962942 w 1299765"/>
                <a:gd name="connsiteY67" fmla="*/ 2351343 h 2413441"/>
                <a:gd name="connsiteX68" fmla="*/ 910554 w 1299765"/>
                <a:gd name="connsiteY68" fmla="*/ 2377537 h 2413441"/>
                <a:gd name="connsiteX69" fmla="*/ 827210 w 1299765"/>
                <a:gd name="connsiteY69" fmla="*/ 2403731 h 2413441"/>
                <a:gd name="connsiteX70" fmla="*/ 760536 w 1299765"/>
                <a:gd name="connsiteY70" fmla="*/ 2413255 h 2413441"/>
                <a:gd name="connsiteX0" fmla="*/ 124741 w 1299765"/>
                <a:gd name="connsiteY0" fmla="*/ 127268 h 2413526"/>
                <a:gd name="connsiteX1" fmla="*/ 84260 w 1299765"/>
                <a:gd name="connsiteY1" fmla="*/ 62974 h 2413526"/>
                <a:gd name="connsiteX2" fmla="*/ 69972 w 1299765"/>
                <a:gd name="connsiteY2" fmla="*/ 29637 h 2413526"/>
                <a:gd name="connsiteX3" fmla="*/ 58066 w 1299765"/>
                <a:gd name="connsiteY3" fmla="*/ 22493 h 2413526"/>
                <a:gd name="connsiteX4" fmla="*/ 48541 w 1299765"/>
                <a:gd name="connsiteY4" fmla="*/ 3443 h 2413526"/>
                <a:gd name="connsiteX5" fmla="*/ 27110 w 1299765"/>
                <a:gd name="connsiteY5" fmla="*/ 1062 h 2413526"/>
                <a:gd name="connsiteX6" fmla="*/ 10441 w 1299765"/>
                <a:gd name="connsiteY6" fmla="*/ 15349 h 2413526"/>
                <a:gd name="connsiteX7" fmla="*/ 916 w 1299765"/>
                <a:gd name="connsiteY7" fmla="*/ 32018 h 2413526"/>
                <a:gd name="connsiteX8" fmla="*/ 916 w 1299765"/>
                <a:gd name="connsiteY8" fmla="*/ 58212 h 2413526"/>
                <a:gd name="connsiteX9" fmla="*/ 5678 w 1299765"/>
                <a:gd name="connsiteY9" fmla="*/ 77262 h 2413526"/>
                <a:gd name="connsiteX10" fmla="*/ 19966 w 1299765"/>
                <a:gd name="connsiteY10" fmla="*/ 117743 h 2413526"/>
                <a:gd name="connsiteX11" fmla="*/ 29491 w 1299765"/>
                <a:gd name="connsiteY11" fmla="*/ 155843 h 2413526"/>
                <a:gd name="connsiteX12" fmla="*/ 48541 w 1299765"/>
                <a:gd name="connsiteY12" fmla="*/ 201087 h 2413526"/>
                <a:gd name="connsiteX13" fmla="*/ 65210 w 1299765"/>
                <a:gd name="connsiteY13" fmla="*/ 253474 h 2413526"/>
                <a:gd name="connsiteX14" fmla="*/ 91403 w 1299765"/>
                <a:gd name="connsiteY14" fmla="*/ 324912 h 2413526"/>
                <a:gd name="connsiteX15" fmla="*/ 127122 w 1299765"/>
                <a:gd name="connsiteY15" fmla="*/ 405874 h 2413526"/>
                <a:gd name="connsiteX16" fmla="*/ 174747 w 1299765"/>
                <a:gd name="connsiteY16" fmla="*/ 517793 h 2413526"/>
                <a:gd name="connsiteX17" fmla="*/ 210466 w 1299765"/>
                <a:gd name="connsiteY17" fmla="*/ 598755 h 2413526"/>
                <a:gd name="connsiteX18" fmla="*/ 239041 w 1299765"/>
                <a:gd name="connsiteY18" fmla="*/ 636855 h 2413526"/>
                <a:gd name="connsiteX19" fmla="*/ 272378 w 1299765"/>
                <a:gd name="connsiteY19" fmla="*/ 703530 h 2413526"/>
                <a:gd name="connsiteX20" fmla="*/ 300953 w 1299765"/>
                <a:gd name="connsiteY20" fmla="*/ 753537 h 2413526"/>
                <a:gd name="connsiteX21" fmla="*/ 331910 w 1299765"/>
                <a:gd name="connsiteY21" fmla="*/ 805924 h 2413526"/>
                <a:gd name="connsiteX22" fmla="*/ 367628 w 1299765"/>
                <a:gd name="connsiteY22" fmla="*/ 855930 h 2413526"/>
                <a:gd name="connsiteX23" fmla="*/ 403347 w 1299765"/>
                <a:gd name="connsiteY23" fmla="*/ 905937 h 2413526"/>
                <a:gd name="connsiteX24" fmla="*/ 434303 w 1299765"/>
                <a:gd name="connsiteY24" fmla="*/ 963087 h 2413526"/>
                <a:gd name="connsiteX25" fmla="*/ 481928 w 1299765"/>
                <a:gd name="connsiteY25" fmla="*/ 1020237 h 2413526"/>
                <a:gd name="connsiteX26" fmla="*/ 520028 w 1299765"/>
                <a:gd name="connsiteY26" fmla="*/ 1060718 h 2413526"/>
                <a:gd name="connsiteX27" fmla="*/ 562891 w 1299765"/>
                <a:gd name="connsiteY27" fmla="*/ 1096437 h 2413526"/>
                <a:gd name="connsiteX28" fmla="*/ 612897 w 1299765"/>
                <a:gd name="connsiteY28" fmla="*/ 1146443 h 2413526"/>
                <a:gd name="connsiteX29" fmla="*/ 677191 w 1299765"/>
                <a:gd name="connsiteY29" fmla="*/ 1182162 h 2413526"/>
                <a:gd name="connsiteX30" fmla="*/ 731960 w 1299765"/>
                <a:gd name="connsiteY30" fmla="*/ 1196449 h 2413526"/>
                <a:gd name="connsiteX31" fmla="*/ 791491 w 1299765"/>
                <a:gd name="connsiteY31" fmla="*/ 1198830 h 2413526"/>
                <a:gd name="connsiteX32" fmla="*/ 839116 w 1299765"/>
                <a:gd name="connsiteY32" fmla="*/ 1198830 h 2413526"/>
                <a:gd name="connsiteX33" fmla="*/ 886741 w 1299765"/>
                <a:gd name="connsiteY33" fmla="*/ 1191687 h 2413526"/>
                <a:gd name="connsiteX34" fmla="*/ 939128 w 1299765"/>
                <a:gd name="connsiteY34" fmla="*/ 1172637 h 2413526"/>
                <a:gd name="connsiteX35" fmla="*/ 1001041 w 1299765"/>
                <a:gd name="connsiteY35" fmla="*/ 1146443 h 2413526"/>
                <a:gd name="connsiteX36" fmla="*/ 1027235 w 1299765"/>
                <a:gd name="connsiteY36" fmla="*/ 1117868 h 2413526"/>
                <a:gd name="connsiteX37" fmla="*/ 1077241 w 1299765"/>
                <a:gd name="connsiteY37" fmla="*/ 1075005 h 2413526"/>
                <a:gd name="connsiteX38" fmla="*/ 1101053 w 1299765"/>
                <a:gd name="connsiteY38" fmla="*/ 1053574 h 2413526"/>
                <a:gd name="connsiteX39" fmla="*/ 1134391 w 1299765"/>
                <a:gd name="connsiteY39" fmla="*/ 1024999 h 2413526"/>
                <a:gd name="connsiteX40" fmla="*/ 1143916 w 1299765"/>
                <a:gd name="connsiteY40" fmla="*/ 1022618 h 2413526"/>
                <a:gd name="connsiteX41" fmla="*/ 1293935 w 1299765"/>
                <a:gd name="connsiteY41" fmla="*/ 1024999 h 2413526"/>
                <a:gd name="connsiteX42" fmla="*/ 1270123 w 1299765"/>
                <a:gd name="connsiteY42" fmla="*/ 1024999 h 2413526"/>
                <a:gd name="connsiteX43" fmla="*/ 1279648 w 1299765"/>
                <a:gd name="connsiteY43" fmla="*/ 1255980 h 2413526"/>
                <a:gd name="connsiteX44" fmla="*/ 1279649 w 1299765"/>
                <a:gd name="connsiteY44" fmla="*/ 1355991 h 2413526"/>
                <a:gd name="connsiteX45" fmla="*/ 1260598 w 1299765"/>
                <a:gd name="connsiteY45" fmla="*/ 1403617 h 2413526"/>
                <a:gd name="connsiteX46" fmla="*/ 1215355 w 1299765"/>
                <a:gd name="connsiteY46" fmla="*/ 1422666 h 2413526"/>
                <a:gd name="connsiteX47" fmla="*/ 1151060 w 1299765"/>
                <a:gd name="connsiteY47" fmla="*/ 1422666 h 2413526"/>
                <a:gd name="connsiteX48" fmla="*/ 1089149 w 1299765"/>
                <a:gd name="connsiteY48" fmla="*/ 1434572 h 2413526"/>
                <a:gd name="connsiteX49" fmla="*/ 1153441 w 1299765"/>
                <a:gd name="connsiteY49" fmla="*/ 1467909 h 2413526"/>
                <a:gd name="connsiteX50" fmla="*/ 1217736 w 1299765"/>
                <a:gd name="connsiteY50" fmla="*/ 1470289 h 2413526"/>
                <a:gd name="connsiteX51" fmla="*/ 1248692 w 1299765"/>
                <a:gd name="connsiteY51" fmla="*/ 1498864 h 2413526"/>
                <a:gd name="connsiteX52" fmla="*/ 1265361 w 1299765"/>
                <a:gd name="connsiteY52" fmla="*/ 1584589 h 2413526"/>
                <a:gd name="connsiteX53" fmla="*/ 1267742 w 1299765"/>
                <a:gd name="connsiteY53" fmla="*/ 1672695 h 2413526"/>
                <a:gd name="connsiteX54" fmla="*/ 1265361 w 1299765"/>
                <a:gd name="connsiteY54" fmla="*/ 1791757 h 2413526"/>
                <a:gd name="connsiteX55" fmla="*/ 1251073 w 1299765"/>
                <a:gd name="connsiteY55" fmla="*/ 1896531 h 2413526"/>
                <a:gd name="connsiteX56" fmla="*/ 1229642 w 1299765"/>
                <a:gd name="connsiteY56" fmla="*/ 1972729 h 2413526"/>
                <a:gd name="connsiteX57" fmla="*/ 1203448 w 1299765"/>
                <a:gd name="connsiteY57" fmla="*/ 2022735 h 2413526"/>
                <a:gd name="connsiteX58" fmla="*/ 1162967 w 1299765"/>
                <a:gd name="connsiteY58" fmla="*/ 2041785 h 2413526"/>
                <a:gd name="connsiteX59" fmla="*/ 1172492 w 1299765"/>
                <a:gd name="connsiteY59" fmla="*/ 2084647 h 2413526"/>
                <a:gd name="connsiteX60" fmla="*/ 1174873 w 1299765"/>
                <a:gd name="connsiteY60" fmla="*/ 2129892 h 2413526"/>
                <a:gd name="connsiteX61" fmla="*/ 1160585 w 1299765"/>
                <a:gd name="connsiteY61" fmla="*/ 2187040 h 2413526"/>
                <a:gd name="connsiteX62" fmla="*/ 1129629 w 1299765"/>
                <a:gd name="connsiteY62" fmla="*/ 2237046 h 2413526"/>
                <a:gd name="connsiteX63" fmla="*/ 1082004 w 1299765"/>
                <a:gd name="connsiteY63" fmla="*/ 2289432 h 2413526"/>
                <a:gd name="connsiteX64" fmla="*/ 1046286 w 1299765"/>
                <a:gd name="connsiteY64" fmla="*/ 2308482 h 2413526"/>
                <a:gd name="connsiteX65" fmla="*/ 1012948 w 1299765"/>
                <a:gd name="connsiteY65" fmla="*/ 2287050 h 2413526"/>
                <a:gd name="connsiteX66" fmla="*/ 996280 w 1299765"/>
                <a:gd name="connsiteY66" fmla="*/ 2320386 h 2413526"/>
                <a:gd name="connsiteX67" fmla="*/ 962942 w 1299765"/>
                <a:gd name="connsiteY67" fmla="*/ 2351343 h 2413526"/>
                <a:gd name="connsiteX68" fmla="*/ 910554 w 1299765"/>
                <a:gd name="connsiteY68" fmla="*/ 2377537 h 2413526"/>
                <a:gd name="connsiteX69" fmla="*/ 827210 w 1299765"/>
                <a:gd name="connsiteY69" fmla="*/ 2403731 h 2413526"/>
                <a:gd name="connsiteX70" fmla="*/ 760536 w 1299765"/>
                <a:gd name="connsiteY70" fmla="*/ 2413255 h 2413526"/>
                <a:gd name="connsiteX71" fmla="*/ 760536 w 1299765"/>
                <a:gd name="connsiteY71" fmla="*/ 2410873 h 2413526"/>
                <a:gd name="connsiteX0" fmla="*/ 124741 w 1299765"/>
                <a:gd name="connsiteY0" fmla="*/ 127268 h 2427555"/>
                <a:gd name="connsiteX1" fmla="*/ 84260 w 1299765"/>
                <a:gd name="connsiteY1" fmla="*/ 62974 h 2427555"/>
                <a:gd name="connsiteX2" fmla="*/ 69972 w 1299765"/>
                <a:gd name="connsiteY2" fmla="*/ 29637 h 2427555"/>
                <a:gd name="connsiteX3" fmla="*/ 58066 w 1299765"/>
                <a:gd name="connsiteY3" fmla="*/ 22493 h 2427555"/>
                <a:gd name="connsiteX4" fmla="*/ 48541 w 1299765"/>
                <a:gd name="connsiteY4" fmla="*/ 3443 h 2427555"/>
                <a:gd name="connsiteX5" fmla="*/ 27110 w 1299765"/>
                <a:gd name="connsiteY5" fmla="*/ 1062 h 2427555"/>
                <a:gd name="connsiteX6" fmla="*/ 10441 w 1299765"/>
                <a:gd name="connsiteY6" fmla="*/ 15349 h 2427555"/>
                <a:gd name="connsiteX7" fmla="*/ 916 w 1299765"/>
                <a:gd name="connsiteY7" fmla="*/ 32018 h 2427555"/>
                <a:gd name="connsiteX8" fmla="*/ 916 w 1299765"/>
                <a:gd name="connsiteY8" fmla="*/ 58212 h 2427555"/>
                <a:gd name="connsiteX9" fmla="*/ 5678 w 1299765"/>
                <a:gd name="connsiteY9" fmla="*/ 77262 h 2427555"/>
                <a:gd name="connsiteX10" fmla="*/ 19966 w 1299765"/>
                <a:gd name="connsiteY10" fmla="*/ 117743 h 2427555"/>
                <a:gd name="connsiteX11" fmla="*/ 29491 w 1299765"/>
                <a:gd name="connsiteY11" fmla="*/ 155843 h 2427555"/>
                <a:gd name="connsiteX12" fmla="*/ 48541 w 1299765"/>
                <a:gd name="connsiteY12" fmla="*/ 201087 h 2427555"/>
                <a:gd name="connsiteX13" fmla="*/ 65210 w 1299765"/>
                <a:gd name="connsiteY13" fmla="*/ 253474 h 2427555"/>
                <a:gd name="connsiteX14" fmla="*/ 91403 w 1299765"/>
                <a:gd name="connsiteY14" fmla="*/ 324912 h 2427555"/>
                <a:gd name="connsiteX15" fmla="*/ 127122 w 1299765"/>
                <a:gd name="connsiteY15" fmla="*/ 405874 h 2427555"/>
                <a:gd name="connsiteX16" fmla="*/ 174747 w 1299765"/>
                <a:gd name="connsiteY16" fmla="*/ 517793 h 2427555"/>
                <a:gd name="connsiteX17" fmla="*/ 210466 w 1299765"/>
                <a:gd name="connsiteY17" fmla="*/ 598755 h 2427555"/>
                <a:gd name="connsiteX18" fmla="*/ 239041 w 1299765"/>
                <a:gd name="connsiteY18" fmla="*/ 636855 h 2427555"/>
                <a:gd name="connsiteX19" fmla="*/ 272378 w 1299765"/>
                <a:gd name="connsiteY19" fmla="*/ 703530 h 2427555"/>
                <a:gd name="connsiteX20" fmla="*/ 300953 w 1299765"/>
                <a:gd name="connsiteY20" fmla="*/ 753537 h 2427555"/>
                <a:gd name="connsiteX21" fmla="*/ 331910 w 1299765"/>
                <a:gd name="connsiteY21" fmla="*/ 805924 h 2427555"/>
                <a:gd name="connsiteX22" fmla="*/ 367628 w 1299765"/>
                <a:gd name="connsiteY22" fmla="*/ 855930 h 2427555"/>
                <a:gd name="connsiteX23" fmla="*/ 403347 w 1299765"/>
                <a:gd name="connsiteY23" fmla="*/ 905937 h 2427555"/>
                <a:gd name="connsiteX24" fmla="*/ 434303 w 1299765"/>
                <a:gd name="connsiteY24" fmla="*/ 963087 h 2427555"/>
                <a:gd name="connsiteX25" fmla="*/ 481928 w 1299765"/>
                <a:gd name="connsiteY25" fmla="*/ 1020237 h 2427555"/>
                <a:gd name="connsiteX26" fmla="*/ 520028 w 1299765"/>
                <a:gd name="connsiteY26" fmla="*/ 1060718 h 2427555"/>
                <a:gd name="connsiteX27" fmla="*/ 562891 w 1299765"/>
                <a:gd name="connsiteY27" fmla="*/ 1096437 h 2427555"/>
                <a:gd name="connsiteX28" fmla="*/ 612897 w 1299765"/>
                <a:gd name="connsiteY28" fmla="*/ 1146443 h 2427555"/>
                <a:gd name="connsiteX29" fmla="*/ 677191 w 1299765"/>
                <a:gd name="connsiteY29" fmla="*/ 1182162 h 2427555"/>
                <a:gd name="connsiteX30" fmla="*/ 731960 w 1299765"/>
                <a:gd name="connsiteY30" fmla="*/ 1196449 h 2427555"/>
                <a:gd name="connsiteX31" fmla="*/ 791491 w 1299765"/>
                <a:gd name="connsiteY31" fmla="*/ 1198830 h 2427555"/>
                <a:gd name="connsiteX32" fmla="*/ 839116 w 1299765"/>
                <a:gd name="connsiteY32" fmla="*/ 1198830 h 2427555"/>
                <a:gd name="connsiteX33" fmla="*/ 886741 w 1299765"/>
                <a:gd name="connsiteY33" fmla="*/ 1191687 h 2427555"/>
                <a:gd name="connsiteX34" fmla="*/ 939128 w 1299765"/>
                <a:gd name="connsiteY34" fmla="*/ 1172637 h 2427555"/>
                <a:gd name="connsiteX35" fmla="*/ 1001041 w 1299765"/>
                <a:gd name="connsiteY35" fmla="*/ 1146443 h 2427555"/>
                <a:gd name="connsiteX36" fmla="*/ 1027235 w 1299765"/>
                <a:gd name="connsiteY36" fmla="*/ 1117868 h 2427555"/>
                <a:gd name="connsiteX37" fmla="*/ 1077241 w 1299765"/>
                <a:gd name="connsiteY37" fmla="*/ 1075005 h 2427555"/>
                <a:gd name="connsiteX38" fmla="*/ 1101053 w 1299765"/>
                <a:gd name="connsiteY38" fmla="*/ 1053574 h 2427555"/>
                <a:gd name="connsiteX39" fmla="*/ 1134391 w 1299765"/>
                <a:gd name="connsiteY39" fmla="*/ 1024999 h 2427555"/>
                <a:gd name="connsiteX40" fmla="*/ 1143916 w 1299765"/>
                <a:gd name="connsiteY40" fmla="*/ 1022618 h 2427555"/>
                <a:gd name="connsiteX41" fmla="*/ 1293935 w 1299765"/>
                <a:gd name="connsiteY41" fmla="*/ 1024999 h 2427555"/>
                <a:gd name="connsiteX42" fmla="*/ 1270123 w 1299765"/>
                <a:gd name="connsiteY42" fmla="*/ 1024999 h 2427555"/>
                <a:gd name="connsiteX43" fmla="*/ 1279648 w 1299765"/>
                <a:gd name="connsiteY43" fmla="*/ 1255980 h 2427555"/>
                <a:gd name="connsiteX44" fmla="*/ 1279649 w 1299765"/>
                <a:gd name="connsiteY44" fmla="*/ 1355991 h 2427555"/>
                <a:gd name="connsiteX45" fmla="*/ 1260598 w 1299765"/>
                <a:gd name="connsiteY45" fmla="*/ 1403617 h 2427555"/>
                <a:gd name="connsiteX46" fmla="*/ 1215355 w 1299765"/>
                <a:gd name="connsiteY46" fmla="*/ 1422666 h 2427555"/>
                <a:gd name="connsiteX47" fmla="*/ 1151060 w 1299765"/>
                <a:gd name="connsiteY47" fmla="*/ 1422666 h 2427555"/>
                <a:gd name="connsiteX48" fmla="*/ 1089149 w 1299765"/>
                <a:gd name="connsiteY48" fmla="*/ 1434572 h 2427555"/>
                <a:gd name="connsiteX49" fmla="*/ 1153441 w 1299765"/>
                <a:gd name="connsiteY49" fmla="*/ 1467909 h 2427555"/>
                <a:gd name="connsiteX50" fmla="*/ 1217736 w 1299765"/>
                <a:gd name="connsiteY50" fmla="*/ 1470289 h 2427555"/>
                <a:gd name="connsiteX51" fmla="*/ 1248692 w 1299765"/>
                <a:gd name="connsiteY51" fmla="*/ 1498864 h 2427555"/>
                <a:gd name="connsiteX52" fmla="*/ 1265361 w 1299765"/>
                <a:gd name="connsiteY52" fmla="*/ 1584589 h 2427555"/>
                <a:gd name="connsiteX53" fmla="*/ 1267742 w 1299765"/>
                <a:gd name="connsiteY53" fmla="*/ 1672695 h 2427555"/>
                <a:gd name="connsiteX54" fmla="*/ 1265361 w 1299765"/>
                <a:gd name="connsiteY54" fmla="*/ 1791757 h 2427555"/>
                <a:gd name="connsiteX55" fmla="*/ 1251073 w 1299765"/>
                <a:gd name="connsiteY55" fmla="*/ 1896531 h 2427555"/>
                <a:gd name="connsiteX56" fmla="*/ 1229642 w 1299765"/>
                <a:gd name="connsiteY56" fmla="*/ 1972729 h 2427555"/>
                <a:gd name="connsiteX57" fmla="*/ 1203448 w 1299765"/>
                <a:gd name="connsiteY57" fmla="*/ 2022735 h 2427555"/>
                <a:gd name="connsiteX58" fmla="*/ 1162967 w 1299765"/>
                <a:gd name="connsiteY58" fmla="*/ 2041785 h 2427555"/>
                <a:gd name="connsiteX59" fmla="*/ 1172492 w 1299765"/>
                <a:gd name="connsiteY59" fmla="*/ 2084647 h 2427555"/>
                <a:gd name="connsiteX60" fmla="*/ 1174873 w 1299765"/>
                <a:gd name="connsiteY60" fmla="*/ 2129892 h 2427555"/>
                <a:gd name="connsiteX61" fmla="*/ 1160585 w 1299765"/>
                <a:gd name="connsiteY61" fmla="*/ 2187040 h 2427555"/>
                <a:gd name="connsiteX62" fmla="*/ 1129629 w 1299765"/>
                <a:gd name="connsiteY62" fmla="*/ 2237046 h 2427555"/>
                <a:gd name="connsiteX63" fmla="*/ 1082004 w 1299765"/>
                <a:gd name="connsiteY63" fmla="*/ 2289432 h 2427555"/>
                <a:gd name="connsiteX64" fmla="*/ 1046286 w 1299765"/>
                <a:gd name="connsiteY64" fmla="*/ 2308482 h 2427555"/>
                <a:gd name="connsiteX65" fmla="*/ 1012948 w 1299765"/>
                <a:gd name="connsiteY65" fmla="*/ 2287050 h 2427555"/>
                <a:gd name="connsiteX66" fmla="*/ 996280 w 1299765"/>
                <a:gd name="connsiteY66" fmla="*/ 2320386 h 2427555"/>
                <a:gd name="connsiteX67" fmla="*/ 962942 w 1299765"/>
                <a:gd name="connsiteY67" fmla="*/ 2351343 h 2427555"/>
                <a:gd name="connsiteX68" fmla="*/ 910554 w 1299765"/>
                <a:gd name="connsiteY68" fmla="*/ 2377537 h 2427555"/>
                <a:gd name="connsiteX69" fmla="*/ 827210 w 1299765"/>
                <a:gd name="connsiteY69" fmla="*/ 2403731 h 2427555"/>
                <a:gd name="connsiteX70" fmla="*/ 760536 w 1299765"/>
                <a:gd name="connsiteY70" fmla="*/ 2413255 h 2427555"/>
                <a:gd name="connsiteX71" fmla="*/ 650998 w 1299765"/>
                <a:gd name="connsiteY71" fmla="*/ 2427542 h 2427555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650998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555748 w 1299765"/>
                <a:gd name="connsiteY73" fmla="*/ 2413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72404 w 1299765"/>
                <a:gd name="connsiteY74" fmla="*/ 239658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8111 w 1299765"/>
                <a:gd name="connsiteY75" fmla="*/ 23346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5729 w 1299765"/>
                <a:gd name="connsiteY76" fmla="*/ 22965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98586 w 1299765"/>
                <a:gd name="connsiteY77" fmla="*/ 22632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46198 w 1299765"/>
                <a:gd name="connsiteY78" fmla="*/ 22989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317623 w 1299765"/>
                <a:gd name="connsiteY79" fmla="*/ 2315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86667 w 1299765"/>
                <a:gd name="connsiteY80" fmla="*/ 23013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227136 w 1299765"/>
                <a:gd name="connsiteY81" fmla="*/ 22703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77129 w 1299765"/>
                <a:gd name="connsiteY82" fmla="*/ 2217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112836 w 1299765"/>
                <a:gd name="connsiteY83" fmla="*/ 21703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98549 w 1299765"/>
                <a:gd name="connsiteY83" fmla="*/ 216322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84261 w 1299765"/>
                <a:gd name="connsiteY84" fmla="*/ 21370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193798 w 1299765"/>
                <a:gd name="connsiteY85" fmla="*/ 20322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253329 w 1299765"/>
                <a:gd name="connsiteY86" fmla="*/ 201796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05717 w 1299765"/>
                <a:gd name="connsiteY87" fmla="*/ 19893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34292 w 1299765"/>
                <a:gd name="connsiteY88" fmla="*/ 19346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60486 w 1299765"/>
                <a:gd name="connsiteY89" fmla="*/ 18369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86679 w 1299765"/>
                <a:gd name="connsiteY90" fmla="*/ 1734596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79536 w 1299765"/>
                <a:gd name="connsiteY91" fmla="*/ 164648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62867 w 1299765"/>
                <a:gd name="connsiteY92" fmla="*/ 1551239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5249 w 1299765"/>
                <a:gd name="connsiteY88" fmla="*/ 1846514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312861 w 1299765"/>
                <a:gd name="connsiteY93" fmla="*/ 1453608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55711 w 1299765"/>
                <a:gd name="connsiteY94" fmla="*/ 13083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96179 w 1299765"/>
                <a:gd name="connsiteY95" fmla="*/ 119405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131886 w 1299765"/>
                <a:gd name="connsiteY96" fmla="*/ 1044033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67592 w 1299765"/>
                <a:gd name="connsiteY97" fmla="*/ 870202 h 2427680"/>
                <a:gd name="connsiteX0" fmla="*/ 124741 w 1299765"/>
                <a:gd name="connsiteY0" fmla="*/ 127268 h 2427680"/>
                <a:gd name="connsiteX1" fmla="*/ 84260 w 1299765"/>
                <a:gd name="connsiteY1" fmla="*/ 62974 h 2427680"/>
                <a:gd name="connsiteX2" fmla="*/ 69972 w 1299765"/>
                <a:gd name="connsiteY2" fmla="*/ 29637 h 2427680"/>
                <a:gd name="connsiteX3" fmla="*/ 58066 w 1299765"/>
                <a:gd name="connsiteY3" fmla="*/ 22493 h 2427680"/>
                <a:gd name="connsiteX4" fmla="*/ 48541 w 1299765"/>
                <a:gd name="connsiteY4" fmla="*/ 3443 h 2427680"/>
                <a:gd name="connsiteX5" fmla="*/ 27110 w 1299765"/>
                <a:gd name="connsiteY5" fmla="*/ 1062 h 2427680"/>
                <a:gd name="connsiteX6" fmla="*/ 10441 w 1299765"/>
                <a:gd name="connsiteY6" fmla="*/ 15349 h 2427680"/>
                <a:gd name="connsiteX7" fmla="*/ 916 w 1299765"/>
                <a:gd name="connsiteY7" fmla="*/ 32018 h 2427680"/>
                <a:gd name="connsiteX8" fmla="*/ 916 w 1299765"/>
                <a:gd name="connsiteY8" fmla="*/ 58212 h 2427680"/>
                <a:gd name="connsiteX9" fmla="*/ 5678 w 1299765"/>
                <a:gd name="connsiteY9" fmla="*/ 77262 h 2427680"/>
                <a:gd name="connsiteX10" fmla="*/ 19966 w 1299765"/>
                <a:gd name="connsiteY10" fmla="*/ 117743 h 2427680"/>
                <a:gd name="connsiteX11" fmla="*/ 29491 w 1299765"/>
                <a:gd name="connsiteY11" fmla="*/ 155843 h 2427680"/>
                <a:gd name="connsiteX12" fmla="*/ 48541 w 1299765"/>
                <a:gd name="connsiteY12" fmla="*/ 201087 h 2427680"/>
                <a:gd name="connsiteX13" fmla="*/ 65210 w 1299765"/>
                <a:gd name="connsiteY13" fmla="*/ 253474 h 2427680"/>
                <a:gd name="connsiteX14" fmla="*/ 91403 w 1299765"/>
                <a:gd name="connsiteY14" fmla="*/ 324912 h 2427680"/>
                <a:gd name="connsiteX15" fmla="*/ 127122 w 1299765"/>
                <a:gd name="connsiteY15" fmla="*/ 405874 h 2427680"/>
                <a:gd name="connsiteX16" fmla="*/ 174747 w 1299765"/>
                <a:gd name="connsiteY16" fmla="*/ 517793 h 2427680"/>
                <a:gd name="connsiteX17" fmla="*/ 210466 w 1299765"/>
                <a:gd name="connsiteY17" fmla="*/ 598755 h 2427680"/>
                <a:gd name="connsiteX18" fmla="*/ 239041 w 1299765"/>
                <a:gd name="connsiteY18" fmla="*/ 636855 h 2427680"/>
                <a:gd name="connsiteX19" fmla="*/ 272378 w 1299765"/>
                <a:gd name="connsiteY19" fmla="*/ 703530 h 2427680"/>
                <a:gd name="connsiteX20" fmla="*/ 300953 w 1299765"/>
                <a:gd name="connsiteY20" fmla="*/ 753537 h 2427680"/>
                <a:gd name="connsiteX21" fmla="*/ 331910 w 1299765"/>
                <a:gd name="connsiteY21" fmla="*/ 805924 h 2427680"/>
                <a:gd name="connsiteX22" fmla="*/ 367628 w 1299765"/>
                <a:gd name="connsiteY22" fmla="*/ 855930 h 2427680"/>
                <a:gd name="connsiteX23" fmla="*/ 403347 w 1299765"/>
                <a:gd name="connsiteY23" fmla="*/ 905937 h 2427680"/>
                <a:gd name="connsiteX24" fmla="*/ 434303 w 1299765"/>
                <a:gd name="connsiteY24" fmla="*/ 963087 h 2427680"/>
                <a:gd name="connsiteX25" fmla="*/ 481928 w 1299765"/>
                <a:gd name="connsiteY25" fmla="*/ 1020237 h 2427680"/>
                <a:gd name="connsiteX26" fmla="*/ 520028 w 1299765"/>
                <a:gd name="connsiteY26" fmla="*/ 1060718 h 2427680"/>
                <a:gd name="connsiteX27" fmla="*/ 562891 w 1299765"/>
                <a:gd name="connsiteY27" fmla="*/ 1096437 h 2427680"/>
                <a:gd name="connsiteX28" fmla="*/ 612897 w 1299765"/>
                <a:gd name="connsiteY28" fmla="*/ 1146443 h 2427680"/>
                <a:gd name="connsiteX29" fmla="*/ 677191 w 1299765"/>
                <a:gd name="connsiteY29" fmla="*/ 1182162 h 2427680"/>
                <a:gd name="connsiteX30" fmla="*/ 731960 w 1299765"/>
                <a:gd name="connsiteY30" fmla="*/ 1196449 h 2427680"/>
                <a:gd name="connsiteX31" fmla="*/ 791491 w 1299765"/>
                <a:gd name="connsiteY31" fmla="*/ 1198830 h 2427680"/>
                <a:gd name="connsiteX32" fmla="*/ 839116 w 1299765"/>
                <a:gd name="connsiteY32" fmla="*/ 1198830 h 2427680"/>
                <a:gd name="connsiteX33" fmla="*/ 886741 w 1299765"/>
                <a:gd name="connsiteY33" fmla="*/ 1191687 h 2427680"/>
                <a:gd name="connsiteX34" fmla="*/ 939128 w 1299765"/>
                <a:gd name="connsiteY34" fmla="*/ 1172637 h 2427680"/>
                <a:gd name="connsiteX35" fmla="*/ 1001041 w 1299765"/>
                <a:gd name="connsiteY35" fmla="*/ 1146443 h 2427680"/>
                <a:gd name="connsiteX36" fmla="*/ 1027235 w 1299765"/>
                <a:gd name="connsiteY36" fmla="*/ 1117868 h 2427680"/>
                <a:gd name="connsiteX37" fmla="*/ 1077241 w 1299765"/>
                <a:gd name="connsiteY37" fmla="*/ 1075005 h 2427680"/>
                <a:gd name="connsiteX38" fmla="*/ 1101053 w 1299765"/>
                <a:gd name="connsiteY38" fmla="*/ 1053574 h 2427680"/>
                <a:gd name="connsiteX39" fmla="*/ 1134391 w 1299765"/>
                <a:gd name="connsiteY39" fmla="*/ 1024999 h 2427680"/>
                <a:gd name="connsiteX40" fmla="*/ 1143916 w 1299765"/>
                <a:gd name="connsiteY40" fmla="*/ 1022618 h 2427680"/>
                <a:gd name="connsiteX41" fmla="*/ 1293935 w 1299765"/>
                <a:gd name="connsiteY41" fmla="*/ 1024999 h 2427680"/>
                <a:gd name="connsiteX42" fmla="*/ 1270123 w 1299765"/>
                <a:gd name="connsiteY42" fmla="*/ 1024999 h 2427680"/>
                <a:gd name="connsiteX43" fmla="*/ 1279648 w 1299765"/>
                <a:gd name="connsiteY43" fmla="*/ 1255980 h 2427680"/>
                <a:gd name="connsiteX44" fmla="*/ 1279649 w 1299765"/>
                <a:gd name="connsiteY44" fmla="*/ 1355991 h 2427680"/>
                <a:gd name="connsiteX45" fmla="*/ 1260598 w 1299765"/>
                <a:gd name="connsiteY45" fmla="*/ 1403617 h 2427680"/>
                <a:gd name="connsiteX46" fmla="*/ 1215355 w 1299765"/>
                <a:gd name="connsiteY46" fmla="*/ 1422666 h 2427680"/>
                <a:gd name="connsiteX47" fmla="*/ 1151060 w 1299765"/>
                <a:gd name="connsiteY47" fmla="*/ 1422666 h 2427680"/>
                <a:gd name="connsiteX48" fmla="*/ 1089149 w 1299765"/>
                <a:gd name="connsiteY48" fmla="*/ 1434572 h 2427680"/>
                <a:gd name="connsiteX49" fmla="*/ 1153441 w 1299765"/>
                <a:gd name="connsiteY49" fmla="*/ 1467909 h 2427680"/>
                <a:gd name="connsiteX50" fmla="*/ 1217736 w 1299765"/>
                <a:gd name="connsiteY50" fmla="*/ 1470289 h 2427680"/>
                <a:gd name="connsiteX51" fmla="*/ 1248692 w 1299765"/>
                <a:gd name="connsiteY51" fmla="*/ 1498864 h 2427680"/>
                <a:gd name="connsiteX52" fmla="*/ 1265361 w 1299765"/>
                <a:gd name="connsiteY52" fmla="*/ 1584589 h 2427680"/>
                <a:gd name="connsiteX53" fmla="*/ 1267742 w 1299765"/>
                <a:gd name="connsiteY53" fmla="*/ 1672695 h 2427680"/>
                <a:gd name="connsiteX54" fmla="*/ 1265361 w 1299765"/>
                <a:gd name="connsiteY54" fmla="*/ 1791757 h 2427680"/>
                <a:gd name="connsiteX55" fmla="*/ 1251073 w 1299765"/>
                <a:gd name="connsiteY55" fmla="*/ 1896531 h 2427680"/>
                <a:gd name="connsiteX56" fmla="*/ 1229642 w 1299765"/>
                <a:gd name="connsiteY56" fmla="*/ 1972729 h 2427680"/>
                <a:gd name="connsiteX57" fmla="*/ 1203448 w 1299765"/>
                <a:gd name="connsiteY57" fmla="*/ 2022735 h 2427680"/>
                <a:gd name="connsiteX58" fmla="*/ 1162967 w 1299765"/>
                <a:gd name="connsiteY58" fmla="*/ 2041785 h 2427680"/>
                <a:gd name="connsiteX59" fmla="*/ 1172492 w 1299765"/>
                <a:gd name="connsiteY59" fmla="*/ 2084647 h 2427680"/>
                <a:gd name="connsiteX60" fmla="*/ 1174873 w 1299765"/>
                <a:gd name="connsiteY60" fmla="*/ 2129892 h 2427680"/>
                <a:gd name="connsiteX61" fmla="*/ 1160585 w 1299765"/>
                <a:gd name="connsiteY61" fmla="*/ 2187040 h 2427680"/>
                <a:gd name="connsiteX62" fmla="*/ 1129629 w 1299765"/>
                <a:gd name="connsiteY62" fmla="*/ 2237046 h 2427680"/>
                <a:gd name="connsiteX63" fmla="*/ 1082004 w 1299765"/>
                <a:gd name="connsiteY63" fmla="*/ 2289432 h 2427680"/>
                <a:gd name="connsiteX64" fmla="*/ 1046286 w 1299765"/>
                <a:gd name="connsiteY64" fmla="*/ 2308482 h 2427680"/>
                <a:gd name="connsiteX65" fmla="*/ 1012948 w 1299765"/>
                <a:gd name="connsiteY65" fmla="*/ 2287050 h 2427680"/>
                <a:gd name="connsiteX66" fmla="*/ 996280 w 1299765"/>
                <a:gd name="connsiteY66" fmla="*/ 2320386 h 2427680"/>
                <a:gd name="connsiteX67" fmla="*/ 962942 w 1299765"/>
                <a:gd name="connsiteY67" fmla="*/ 2351343 h 2427680"/>
                <a:gd name="connsiteX68" fmla="*/ 910554 w 1299765"/>
                <a:gd name="connsiteY68" fmla="*/ 2377537 h 2427680"/>
                <a:gd name="connsiteX69" fmla="*/ 827210 w 1299765"/>
                <a:gd name="connsiteY69" fmla="*/ 2403731 h 2427680"/>
                <a:gd name="connsiteX70" fmla="*/ 760536 w 1299765"/>
                <a:gd name="connsiteY70" fmla="*/ 2413255 h 2427680"/>
                <a:gd name="connsiteX71" fmla="*/ 650998 w 1299765"/>
                <a:gd name="connsiteY71" fmla="*/ 2427542 h 2427680"/>
                <a:gd name="connsiteX72" fmla="*/ 558129 w 1299765"/>
                <a:gd name="connsiteY72" fmla="*/ 2420397 h 2427680"/>
                <a:gd name="connsiteX73" fmla="*/ 474785 w 1299765"/>
                <a:gd name="connsiteY73" fmla="*/ 2396583 h 2427680"/>
                <a:gd name="connsiteX74" fmla="*/ 412873 w 1299765"/>
                <a:gd name="connsiteY74" fmla="*/ 2346577 h 2427680"/>
                <a:gd name="connsiteX75" fmla="*/ 400967 w 1299765"/>
                <a:gd name="connsiteY75" fmla="*/ 2296571 h 2427680"/>
                <a:gd name="connsiteX76" fmla="*/ 400967 w 1299765"/>
                <a:gd name="connsiteY76" fmla="*/ 2267996 h 2427680"/>
                <a:gd name="connsiteX77" fmla="*/ 350961 w 1299765"/>
                <a:gd name="connsiteY77" fmla="*/ 2298952 h 2427680"/>
                <a:gd name="connsiteX78" fmla="*/ 317623 w 1299765"/>
                <a:gd name="connsiteY78" fmla="*/ 2315621 h 2427680"/>
                <a:gd name="connsiteX79" fmla="*/ 286667 w 1299765"/>
                <a:gd name="connsiteY79" fmla="*/ 2301333 h 2427680"/>
                <a:gd name="connsiteX80" fmla="*/ 236661 w 1299765"/>
                <a:gd name="connsiteY80" fmla="*/ 2272758 h 2427680"/>
                <a:gd name="connsiteX81" fmla="*/ 177130 w 1299765"/>
                <a:gd name="connsiteY81" fmla="*/ 2222752 h 2427680"/>
                <a:gd name="connsiteX82" fmla="*/ 119979 w 1299765"/>
                <a:gd name="connsiteY82" fmla="*/ 2177507 h 2427680"/>
                <a:gd name="connsiteX83" fmla="*/ 81881 w 1299765"/>
                <a:gd name="connsiteY83" fmla="*/ 2144170 h 2427680"/>
                <a:gd name="connsiteX84" fmla="*/ 196180 w 1299765"/>
                <a:gd name="connsiteY84" fmla="*/ 2029871 h 2427680"/>
                <a:gd name="connsiteX85" fmla="*/ 243804 w 1299765"/>
                <a:gd name="connsiteY85" fmla="*/ 2025108 h 2427680"/>
                <a:gd name="connsiteX86" fmla="*/ 305717 w 1299765"/>
                <a:gd name="connsiteY86" fmla="*/ 1991770 h 2427680"/>
                <a:gd name="connsiteX87" fmla="*/ 336673 w 1299765"/>
                <a:gd name="connsiteY87" fmla="*/ 1937002 h 2427680"/>
                <a:gd name="connsiteX88" fmla="*/ 367630 w 1299765"/>
                <a:gd name="connsiteY88" fmla="*/ 1848896 h 2427680"/>
                <a:gd name="connsiteX89" fmla="*/ 384298 w 1299765"/>
                <a:gd name="connsiteY89" fmla="*/ 1744121 h 2427680"/>
                <a:gd name="connsiteX90" fmla="*/ 374773 w 1299765"/>
                <a:gd name="connsiteY90" fmla="*/ 1646489 h 2427680"/>
                <a:gd name="connsiteX91" fmla="*/ 360486 w 1299765"/>
                <a:gd name="connsiteY91" fmla="*/ 1556001 h 2427680"/>
                <a:gd name="connsiteX92" fmla="*/ 317623 w 1299765"/>
                <a:gd name="connsiteY92" fmla="*/ 1453608 h 2427680"/>
                <a:gd name="connsiteX93" fmla="*/ 260474 w 1299765"/>
                <a:gd name="connsiteY93" fmla="*/ 1317877 h 2427680"/>
                <a:gd name="connsiteX94" fmla="*/ 203323 w 1299765"/>
                <a:gd name="connsiteY94" fmla="*/ 1198815 h 2427680"/>
                <a:gd name="connsiteX95" fmla="*/ 134267 w 1299765"/>
                <a:gd name="connsiteY95" fmla="*/ 1046414 h 2427680"/>
                <a:gd name="connsiteX96" fmla="*/ 65211 w 1299765"/>
                <a:gd name="connsiteY96" fmla="*/ 879727 h 2427680"/>
                <a:gd name="connsiteX97" fmla="*/ 3298 w 1299765"/>
                <a:gd name="connsiteY97" fmla="*/ 720184 h 2427680"/>
                <a:gd name="connsiteX0" fmla="*/ 125399 w 1300423"/>
                <a:gd name="connsiteY0" fmla="*/ 127268 h 2427680"/>
                <a:gd name="connsiteX1" fmla="*/ 84918 w 1300423"/>
                <a:gd name="connsiteY1" fmla="*/ 62974 h 2427680"/>
                <a:gd name="connsiteX2" fmla="*/ 70630 w 1300423"/>
                <a:gd name="connsiteY2" fmla="*/ 29637 h 2427680"/>
                <a:gd name="connsiteX3" fmla="*/ 58724 w 1300423"/>
                <a:gd name="connsiteY3" fmla="*/ 22493 h 2427680"/>
                <a:gd name="connsiteX4" fmla="*/ 49199 w 1300423"/>
                <a:gd name="connsiteY4" fmla="*/ 3443 h 2427680"/>
                <a:gd name="connsiteX5" fmla="*/ 27768 w 1300423"/>
                <a:gd name="connsiteY5" fmla="*/ 1062 h 2427680"/>
                <a:gd name="connsiteX6" fmla="*/ 11099 w 1300423"/>
                <a:gd name="connsiteY6" fmla="*/ 15349 h 2427680"/>
                <a:gd name="connsiteX7" fmla="*/ 1574 w 1300423"/>
                <a:gd name="connsiteY7" fmla="*/ 32018 h 2427680"/>
                <a:gd name="connsiteX8" fmla="*/ 1574 w 1300423"/>
                <a:gd name="connsiteY8" fmla="*/ 58212 h 2427680"/>
                <a:gd name="connsiteX9" fmla="*/ 6336 w 1300423"/>
                <a:gd name="connsiteY9" fmla="*/ 77262 h 2427680"/>
                <a:gd name="connsiteX10" fmla="*/ 20624 w 1300423"/>
                <a:gd name="connsiteY10" fmla="*/ 117743 h 2427680"/>
                <a:gd name="connsiteX11" fmla="*/ 30149 w 1300423"/>
                <a:gd name="connsiteY11" fmla="*/ 155843 h 2427680"/>
                <a:gd name="connsiteX12" fmla="*/ 49199 w 1300423"/>
                <a:gd name="connsiteY12" fmla="*/ 201087 h 2427680"/>
                <a:gd name="connsiteX13" fmla="*/ 65868 w 1300423"/>
                <a:gd name="connsiteY13" fmla="*/ 253474 h 2427680"/>
                <a:gd name="connsiteX14" fmla="*/ 92061 w 1300423"/>
                <a:gd name="connsiteY14" fmla="*/ 324912 h 2427680"/>
                <a:gd name="connsiteX15" fmla="*/ 127780 w 1300423"/>
                <a:gd name="connsiteY15" fmla="*/ 405874 h 2427680"/>
                <a:gd name="connsiteX16" fmla="*/ 175405 w 1300423"/>
                <a:gd name="connsiteY16" fmla="*/ 517793 h 2427680"/>
                <a:gd name="connsiteX17" fmla="*/ 211124 w 1300423"/>
                <a:gd name="connsiteY17" fmla="*/ 598755 h 2427680"/>
                <a:gd name="connsiteX18" fmla="*/ 239699 w 1300423"/>
                <a:gd name="connsiteY18" fmla="*/ 636855 h 2427680"/>
                <a:gd name="connsiteX19" fmla="*/ 273036 w 1300423"/>
                <a:gd name="connsiteY19" fmla="*/ 703530 h 2427680"/>
                <a:gd name="connsiteX20" fmla="*/ 301611 w 1300423"/>
                <a:gd name="connsiteY20" fmla="*/ 753537 h 2427680"/>
                <a:gd name="connsiteX21" fmla="*/ 332568 w 1300423"/>
                <a:gd name="connsiteY21" fmla="*/ 805924 h 2427680"/>
                <a:gd name="connsiteX22" fmla="*/ 368286 w 1300423"/>
                <a:gd name="connsiteY22" fmla="*/ 855930 h 2427680"/>
                <a:gd name="connsiteX23" fmla="*/ 404005 w 1300423"/>
                <a:gd name="connsiteY23" fmla="*/ 905937 h 2427680"/>
                <a:gd name="connsiteX24" fmla="*/ 434961 w 1300423"/>
                <a:gd name="connsiteY24" fmla="*/ 963087 h 2427680"/>
                <a:gd name="connsiteX25" fmla="*/ 482586 w 1300423"/>
                <a:gd name="connsiteY25" fmla="*/ 1020237 h 2427680"/>
                <a:gd name="connsiteX26" fmla="*/ 520686 w 1300423"/>
                <a:gd name="connsiteY26" fmla="*/ 1060718 h 2427680"/>
                <a:gd name="connsiteX27" fmla="*/ 563549 w 1300423"/>
                <a:gd name="connsiteY27" fmla="*/ 1096437 h 2427680"/>
                <a:gd name="connsiteX28" fmla="*/ 613555 w 1300423"/>
                <a:gd name="connsiteY28" fmla="*/ 1146443 h 2427680"/>
                <a:gd name="connsiteX29" fmla="*/ 677849 w 1300423"/>
                <a:gd name="connsiteY29" fmla="*/ 1182162 h 2427680"/>
                <a:gd name="connsiteX30" fmla="*/ 732618 w 1300423"/>
                <a:gd name="connsiteY30" fmla="*/ 1196449 h 2427680"/>
                <a:gd name="connsiteX31" fmla="*/ 792149 w 1300423"/>
                <a:gd name="connsiteY31" fmla="*/ 1198830 h 2427680"/>
                <a:gd name="connsiteX32" fmla="*/ 839774 w 1300423"/>
                <a:gd name="connsiteY32" fmla="*/ 1198830 h 2427680"/>
                <a:gd name="connsiteX33" fmla="*/ 887399 w 1300423"/>
                <a:gd name="connsiteY33" fmla="*/ 1191687 h 2427680"/>
                <a:gd name="connsiteX34" fmla="*/ 939786 w 1300423"/>
                <a:gd name="connsiteY34" fmla="*/ 1172637 h 2427680"/>
                <a:gd name="connsiteX35" fmla="*/ 1001699 w 1300423"/>
                <a:gd name="connsiteY35" fmla="*/ 1146443 h 2427680"/>
                <a:gd name="connsiteX36" fmla="*/ 1027893 w 1300423"/>
                <a:gd name="connsiteY36" fmla="*/ 1117868 h 2427680"/>
                <a:gd name="connsiteX37" fmla="*/ 1077899 w 1300423"/>
                <a:gd name="connsiteY37" fmla="*/ 1075005 h 2427680"/>
                <a:gd name="connsiteX38" fmla="*/ 1101711 w 1300423"/>
                <a:gd name="connsiteY38" fmla="*/ 1053574 h 2427680"/>
                <a:gd name="connsiteX39" fmla="*/ 1135049 w 1300423"/>
                <a:gd name="connsiteY39" fmla="*/ 1024999 h 2427680"/>
                <a:gd name="connsiteX40" fmla="*/ 1144574 w 1300423"/>
                <a:gd name="connsiteY40" fmla="*/ 1022618 h 2427680"/>
                <a:gd name="connsiteX41" fmla="*/ 1294593 w 1300423"/>
                <a:gd name="connsiteY41" fmla="*/ 1024999 h 2427680"/>
                <a:gd name="connsiteX42" fmla="*/ 1270781 w 1300423"/>
                <a:gd name="connsiteY42" fmla="*/ 1024999 h 2427680"/>
                <a:gd name="connsiteX43" fmla="*/ 1280306 w 1300423"/>
                <a:gd name="connsiteY43" fmla="*/ 1255980 h 2427680"/>
                <a:gd name="connsiteX44" fmla="*/ 1280307 w 1300423"/>
                <a:gd name="connsiteY44" fmla="*/ 1355991 h 2427680"/>
                <a:gd name="connsiteX45" fmla="*/ 1261256 w 1300423"/>
                <a:gd name="connsiteY45" fmla="*/ 1403617 h 2427680"/>
                <a:gd name="connsiteX46" fmla="*/ 1216013 w 1300423"/>
                <a:gd name="connsiteY46" fmla="*/ 1422666 h 2427680"/>
                <a:gd name="connsiteX47" fmla="*/ 1151718 w 1300423"/>
                <a:gd name="connsiteY47" fmla="*/ 1422666 h 2427680"/>
                <a:gd name="connsiteX48" fmla="*/ 1089807 w 1300423"/>
                <a:gd name="connsiteY48" fmla="*/ 1434572 h 2427680"/>
                <a:gd name="connsiteX49" fmla="*/ 1154099 w 1300423"/>
                <a:gd name="connsiteY49" fmla="*/ 1467909 h 2427680"/>
                <a:gd name="connsiteX50" fmla="*/ 1218394 w 1300423"/>
                <a:gd name="connsiteY50" fmla="*/ 1470289 h 2427680"/>
                <a:gd name="connsiteX51" fmla="*/ 1249350 w 1300423"/>
                <a:gd name="connsiteY51" fmla="*/ 1498864 h 2427680"/>
                <a:gd name="connsiteX52" fmla="*/ 1266019 w 1300423"/>
                <a:gd name="connsiteY52" fmla="*/ 1584589 h 2427680"/>
                <a:gd name="connsiteX53" fmla="*/ 1268400 w 1300423"/>
                <a:gd name="connsiteY53" fmla="*/ 1672695 h 2427680"/>
                <a:gd name="connsiteX54" fmla="*/ 1266019 w 1300423"/>
                <a:gd name="connsiteY54" fmla="*/ 1791757 h 2427680"/>
                <a:gd name="connsiteX55" fmla="*/ 1251731 w 1300423"/>
                <a:gd name="connsiteY55" fmla="*/ 1896531 h 2427680"/>
                <a:gd name="connsiteX56" fmla="*/ 1230300 w 1300423"/>
                <a:gd name="connsiteY56" fmla="*/ 1972729 h 2427680"/>
                <a:gd name="connsiteX57" fmla="*/ 1204106 w 1300423"/>
                <a:gd name="connsiteY57" fmla="*/ 2022735 h 2427680"/>
                <a:gd name="connsiteX58" fmla="*/ 1163625 w 1300423"/>
                <a:gd name="connsiteY58" fmla="*/ 2041785 h 2427680"/>
                <a:gd name="connsiteX59" fmla="*/ 1173150 w 1300423"/>
                <a:gd name="connsiteY59" fmla="*/ 2084647 h 2427680"/>
                <a:gd name="connsiteX60" fmla="*/ 1175531 w 1300423"/>
                <a:gd name="connsiteY60" fmla="*/ 2129892 h 2427680"/>
                <a:gd name="connsiteX61" fmla="*/ 1161243 w 1300423"/>
                <a:gd name="connsiteY61" fmla="*/ 2187040 h 2427680"/>
                <a:gd name="connsiteX62" fmla="*/ 1130287 w 1300423"/>
                <a:gd name="connsiteY62" fmla="*/ 2237046 h 2427680"/>
                <a:gd name="connsiteX63" fmla="*/ 1082662 w 1300423"/>
                <a:gd name="connsiteY63" fmla="*/ 2289432 h 2427680"/>
                <a:gd name="connsiteX64" fmla="*/ 1046944 w 1300423"/>
                <a:gd name="connsiteY64" fmla="*/ 2308482 h 2427680"/>
                <a:gd name="connsiteX65" fmla="*/ 1013606 w 1300423"/>
                <a:gd name="connsiteY65" fmla="*/ 2287050 h 2427680"/>
                <a:gd name="connsiteX66" fmla="*/ 996938 w 1300423"/>
                <a:gd name="connsiteY66" fmla="*/ 2320386 h 2427680"/>
                <a:gd name="connsiteX67" fmla="*/ 963600 w 1300423"/>
                <a:gd name="connsiteY67" fmla="*/ 2351343 h 2427680"/>
                <a:gd name="connsiteX68" fmla="*/ 911212 w 1300423"/>
                <a:gd name="connsiteY68" fmla="*/ 2377537 h 2427680"/>
                <a:gd name="connsiteX69" fmla="*/ 827868 w 1300423"/>
                <a:gd name="connsiteY69" fmla="*/ 2403731 h 2427680"/>
                <a:gd name="connsiteX70" fmla="*/ 761194 w 1300423"/>
                <a:gd name="connsiteY70" fmla="*/ 2413255 h 2427680"/>
                <a:gd name="connsiteX71" fmla="*/ 651656 w 1300423"/>
                <a:gd name="connsiteY71" fmla="*/ 2427542 h 2427680"/>
                <a:gd name="connsiteX72" fmla="*/ 558787 w 1300423"/>
                <a:gd name="connsiteY72" fmla="*/ 2420397 h 2427680"/>
                <a:gd name="connsiteX73" fmla="*/ 475443 w 1300423"/>
                <a:gd name="connsiteY73" fmla="*/ 2396583 h 2427680"/>
                <a:gd name="connsiteX74" fmla="*/ 413531 w 1300423"/>
                <a:gd name="connsiteY74" fmla="*/ 2346577 h 2427680"/>
                <a:gd name="connsiteX75" fmla="*/ 401625 w 1300423"/>
                <a:gd name="connsiteY75" fmla="*/ 2296571 h 2427680"/>
                <a:gd name="connsiteX76" fmla="*/ 401625 w 1300423"/>
                <a:gd name="connsiteY76" fmla="*/ 2267996 h 2427680"/>
                <a:gd name="connsiteX77" fmla="*/ 351619 w 1300423"/>
                <a:gd name="connsiteY77" fmla="*/ 2298952 h 2427680"/>
                <a:gd name="connsiteX78" fmla="*/ 318281 w 1300423"/>
                <a:gd name="connsiteY78" fmla="*/ 2315621 h 2427680"/>
                <a:gd name="connsiteX79" fmla="*/ 287325 w 1300423"/>
                <a:gd name="connsiteY79" fmla="*/ 2301333 h 2427680"/>
                <a:gd name="connsiteX80" fmla="*/ 237319 w 1300423"/>
                <a:gd name="connsiteY80" fmla="*/ 2272758 h 2427680"/>
                <a:gd name="connsiteX81" fmla="*/ 177788 w 1300423"/>
                <a:gd name="connsiteY81" fmla="*/ 2222752 h 2427680"/>
                <a:gd name="connsiteX82" fmla="*/ 120637 w 1300423"/>
                <a:gd name="connsiteY82" fmla="*/ 2177507 h 2427680"/>
                <a:gd name="connsiteX83" fmla="*/ 82539 w 1300423"/>
                <a:gd name="connsiteY83" fmla="*/ 2144170 h 2427680"/>
                <a:gd name="connsiteX84" fmla="*/ 196838 w 1300423"/>
                <a:gd name="connsiteY84" fmla="*/ 2029871 h 2427680"/>
                <a:gd name="connsiteX85" fmla="*/ 244462 w 1300423"/>
                <a:gd name="connsiteY85" fmla="*/ 2025108 h 2427680"/>
                <a:gd name="connsiteX86" fmla="*/ 306375 w 1300423"/>
                <a:gd name="connsiteY86" fmla="*/ 1991770 h 2427680"/>
                <a:gd name="connsiteX87" fmla="*/ 337331 w 1300423"/>
                <a:gd name="connsiteY87" fmla="*/ 1937002 h 2427680"/>
                <a:gd name="connsiteX88" fmla="*/ 368288 w 1300423"/>
                <a:gd name="connsiteY88" fmla="*/ 1848896 h 2427680"/>
                <a:gd name="connsiteX89" fmla="*/ 384956 w 1300423"/>
                <a:gd name="connsiteY89" fmla="*/ 1744121 h 2427680"/>
                <a:gd name="connsiteX90" fmla="*/ 375431 w 1300423"/>
                <a:gd name="connsiteY90" fmla="*/ 1646489 h 2427680"/>
                <a:gd name="connsiteX91" fmla="*/ 361144 w 1300423"/>
                <a:gd name="connsiteY91" fmla="*/ 1556001 h 2427680"/>
                <a:gd name="connsiteX92" fmla="*/ 318281 w 1300423"/>
                <a:gd name="connsiteY92" fmla="*/ 1453608 h 2427680"/>
                <a:gd name="connsiteX93" fmla="*/ 261132 w 1300423"/>
                <a:gd name="connsiteY93" fmla="*/ 1317877 h 2427680"/>
                <a:gd name="connsiteX94" fmla="*/ 203981 w 1300423"/>
                <a:gd name="connsiteY94" fmla="*/ 1198815 h 2427680"/>
                <a:gd name="connsiteX95" fmla="*/ 134925 w 1300423"/>
                <a:gd name="connsiteY95" fmla="*/ 1046414 h 2427680"/>
                <a:gd name="connsiteX96" fmla="*/ 65869 w 1300423"/>
                <a:gd name="connsiteY96" fmla="*/ 879727 h 2427680"/>
                <a:gd name="connsiteX97" fmla="*/ 3956 w 1300423"/>
                <a:gd name="connsiteY97" fmla="*/ 720184 h 2427680"/>
                <a:gd name="connsiteX98" fmla="*/ 6337 w 1300423"/>
                <a:gd name="connsiteY98" fmla="*/ 715421 h 2427680"/>
                <a:gd name="connsiteX0" fmla="*/ 190503 w 1365527"/>
                <a:gd name="connsiteY0" fmla="*/ 127268 h 2427680"/>
                <a:gd name="connsiteX1" fmla="*/ 150022 w 1365527"/>
                <a:gd name="connsiteY1" fmla="*/ 62974 h 2427680"/>
                <a:gd name="connsiteX2" fmla="*/ 135734 w 1365527"/>
                <a:gd name="connsiteY2" fmla="*/ 29637 h 2427680"/>
                <a:gd name="connsiteX3" fmla="*/ 123828 w 1365527"/>
                <a:gd name="connsiteY3" fmla="*/ 22493 h 2427680"/>
                <a:gd name="connsiteX4" fmla="*/ 114303 w 1365527"/>
                <a:gd name="connsiteY4" fmla="*/ 3443 h 2427680"/>
                <a:gd name="connsiteX5" fmla="*/ 92872 w 1365527"/>
                <a:gd name="connsiteY5" fmla="*/ 1062 h 2427680"/>
                <a:gd name="connsiteX6" fmla="*/ 76203 w 1365527"/>
                <a:gd name="connsiteY6" fmla="*/ 15349 h 2427680"/>
                <a:gd name="connsiteX7" fmla="*/ 66678 w 1365527"/>
                <a:gd name="connsiteY7" fmla="*/ 32018 h 2427680"/>
                <a:gd name="connsiteX8" fmla="*/ 66678 w 1365527"/>
                <a:gd name="connsiteY8" fmla="*/ 58212 h 2427680"/>
                <a:gd name="connsiteX9" fmla="*/ 71440 w 1365527"/>
                <a:gd name="connsiteY9" fmla="*/ 77262 h 2427680"/>
                <a:gd name="connsiteX10" fmla="*/ 85728 w 1365527"/>
                <a:gd name="connsiteY10" fmla="*/ 117743 h 2427680"/>
                <a:gd name="connsiteX11" fmla="*/ 95253 w 1365527"/>
                <a:gd name="connsiteY11" fmla="*/ 155843 h 2427680"/>
                <a:gd name="connsiteX12" fmla="*/ 114303 w 1365527"/>
                <a:gd name="connsiteY12" fmla="*/ 201087 h 2427680"/>
                <a:gd name="connsiteX13" fmla="*/ 130972 w 1365527"/>
                <a:gd name="connsiteY13" fmla="*/ 253474 h 2427680"/>
                <a:gd name="connsiteX14" fmla="*/ 157165 w 1365527"/>
                <a:gd name="connsiteY14" fmla="*/ 324912 h 2427680"/>
                <a:gd name="connsiteX15" fmla="*/ 192884 w 1365527"/>
                <a:gd name="connsiteY15" fmla="*/ 405874 h 2427680"/>
                <a:gd name="connsiteX16" fmla="*/ 240509 w 1365527"/>
                <a:gd name="connsiteY16" fmla="*/ 517793 h 2427680"/>
                <a:gd name="connsiteX17" fmla="*/ 276228 w 1365527"/>
                <a:gd name="connsiteY17" fmla="*/ 598755 h 2427680"/>
                <a:gd name="connsiteX18" fmla="*/ 304803 w 1365527"/>
                <a:gd name="connsiteY18" fmla="*/ 636855 h 2427680"/>
                <a:gd name="connsiteX19" fmla="*/ 338140 w 1365527"/>
                <a:gd name="connsiteY19" fmla="*/ 703530 h 2427680"/>
                <a:gd name="connsiteX20" fmla="*/ 366715 w 1365527"/>
                <a:gd name="connsiteY20" fmla="*/ 753537 h 2427680"/>
                <a:gd name="connsiteX21" fmla="*/ 397672 w 1365527"/>
                <a:gd name="connsiteY21" fmla="*/ 805924 h 2427680"/>
                <a:gd name="connsiteX22" fmla="*/ 433390 w 1365527"/>
                <a:gd name="connsiteY22" fmla="*/ 855930 h 2427680"/>
                <a:gd name="connsiteX23" fmla="*/ 469109 w 1365527"/>
                <a:gd name="connsiteY23" fmla="*/ 905937 h 2427680"/>
                <a:gd name="connsiteX24" fmla="*/ 500065 w 1365527"/>
                <a:gd name="connsiteY24" fmla="*/ 963087 h 2427680"/>
                <a:gd name="connsiteX25" fmla="*/ 547690 w 1365527"/>
                <a:gd name="connsiteY25" fmla="*/ 1020237 h 2427680"/>
                <a:gd name="connsiteX26" fmla="*/ 585790 w 1365527"/>
                <a:gd name="connsiteY26" fmla="*/ 1060718 h 2427680"/>
                <a:gd name="connsiteX27" fmla="*/ 628653 w 1365527"/>
                <a:gd name="connsiteY27" fmla="*/ 1096437 h 2427680"/>
                <a:gd name="connsiteX28" fmla="*/ 678659 w 1365527"/>
                <a:gd name="connsiteY28" fmla="*/ 1146443 h 2427680"/>
                <a:gd name="connsiteX29" fmla="*/ 742953 w 1365527"/>
                <a:gd name="connsiteY29" fmla="*/ 1182162 h 2427680"/>
                <a:gd name="connsiteX30" fmla="*/ 797722 w 1365527"/>
                <a:gd name="connsiteY30" fmla="*/ 1196449 h 2427680"/>
                <a:gd name="connsiteX31" fmla="*/ 857253 w 1365527"/>
                <a:gd name="connsiteY31" fmla="*/ 1198830 h 2427680"/>
                <a:gd name="connsiteX32" fmla="*/ 904878 w 1365527"/>
                <a:gd name="connsiteY32" fmla="*/ 1198830 h 2427680"/>
                <a:gd name="connsiteX33" fmla="*/ 952503 w 1365527"/>
                <a:gd name="connsiteY33" fmla="*/ 1191687 h 2427680"/>
                <a:gd name="connsiteX34" fmla="*/ 1004890 w 1365527"/>
                <a:gd name="connsiteY34" fmla="*/ 1172637 h 2427680"/>
                <a:gd name="connsiteX35" fmla="*/ 1066803 w 1365527"/>
                <a:gd name="connsiteY35" fmla="*/ 1146443 h 2427680"/>
                <a:gd name="connsiteX36" fmla="*/ 1092997 w 1365527"/>
                <a:gd name="connsiteY36" fmla="*/ 1117868 h 2427680"/>
                <a:gd name="connsiteX37" fmla="*/ 1143003 w 1365527"/>
                <a:gd name="connsiteY37" fmla="*/ 1075005 h 2427680"/>
                <a:gd name="connsiteX38" fmla="*/ 1166815 w 1365527"/>
                <a:gd name="connsiteY38" fmla="*/ 1053574 h 2427680"/>
                <a:gd name="connsiteX39" fmla="*/ 1200153 w 1365527"/>
                <a:gd name="connsiteY39" fmla="*/ 1024999 h 2427680"/>
                <a:gd name="connsiteX40" fmla="*/ 1209678 w 1365527"/>
                <a:gd name="connsiteY40" fmla="*/ 1022618 h 2427680"/>
                <a:gd name="connsiteX41" fmla="*/ 1359697 w 1365527"/>
                <a:gd name="connsiteY41" fmla="*/ 1024999 h 2427680"/>
                <a:gd name="connsiteX42" fmla="*/ 1335885 w 1365527"/>
                <a:gd name="connsiteY42" fmla="*/ 1024999 h 2427680"/>
                <a:gd name="connsiteX43" fmla="*/ 1345410 w 1365527"/>
                <a:gd name="connsiteY43" fmla="*/ 1255980 h 2427680"/>
                <a:gd name="connsiteX44" fmla="*/ 1345411 w 1365527"/>
                <a:gd name="connsiteY44" fmla="*/ 1355991 h 2427680"/>
                <a:gd name="connsiteX45" fmla="*/ 1326360 w 1365527"/>
                <a:gd name="connsiteY45" fmla="*/ 1403617 h 2427680"/>
                <a:gd name="connsiteX46" fmla="*/ 1281117 w 1365527"/>
                <a:gd name="connsiteY46" fmla="*/ 1422666 h 2427680"/>
                <a:gd name="connsiteX47" fmla="*/ 1216822 w 1365527"/>
                <a:gd name="connsiteY47" fmla="*/ 1422666 h 2427680"/>
                <a:gd name="connsiteX48" fmla="*/ 1154911 w 1365527"/>
                <a:gd name="connsiteY48" fmla="*/ 1434572 h 2427680"/>
                <a:gd name="connsiteX49" fmla="*/ 1219203 w 1365527"/>
                <a:gd name="connsiteY49" fmla="*/ 1467909 h 2427680"/>
                <a:gd name="connsiteX50" fmla="*/ 1283498 w 1365527"/>
                <a:gd name="connsiteY50" fmla="*/ 1470289 h 2427680"/>
                <a:gd name="connsiteX51" fmla="*/ 1314454 w 1365527"/>
                <a:gd name="connsiteY51" fmla="*/ 1498864 h 2427680"/>
                <a:gd name="connsiteX52" fmla="*/ 1331123 w 1365527"/>
                <a:gd name="connsiteY52" fmla="*/ 1584589 h 2427680"/>
                <a:gd name="connsiteX53" fmla="*/ 1333504 w 1365527"/>
                <a:gd name="connsiteY53" fmla="*/ 1672695 h 2427680"/>
                <a:gd name="connsiteX54" fmla="*/ 1331123 w 1365527"/>
                <a:gd name="connsiteY54" fmla="*/ 1791757 h 2427680"/>
                <a:gd name="connsiteX55" fmla="*/ 1316835 w 1365527"/>
                <a:gd name="connsiteY55" fmla="*/ 1896531 h 2427680"/>
                <a:gd name="connsiteX56" fmla="*/ 1295404 w 1365527"/>
                <a:gd name="connsiteY56" fmla="*/ 1972729 h 2427680"/>
                <a:gd name="connsiteX57" fmla="*/ 1269210 w 1365527"/>
                <a:gd name="connsiteY57" fmla="*/ 2022735 h 2427680"/>
                <a:gd name="connsiteX58" fmla="*/ 1228729 w 1365527"/>
                <a:gd name="connsiteY58" fmla="*/ 2041785 h 2427680"/>
                <a:gd name="connsiteX59" fmla="*/ 1238254 w 1365527"/>
                <a:gd name="connsiteY59" fmla="*/ 2084647 h 2427680"/>
                <a:gd name="connsiteX60" fmla="*/ 1240635 w 1365527"/>
                <a:gd name="connsiteY60" fmla="*/ 2129892 h 2427680"/>
                <a:gd name="connsiteX61" fmla="*/ 1226347 w 1365527"/>
                <a:gd name="connsiteY61" fmla="*/ 2187040 h 2427680"/>
                <a:gd name="connsiteX62" fmla="*/ 1195391 w 1365527"/>
                <a:gd name="connsiteY62" fmla="*/ 2237046 h 2427680"/>
                <a:gd name="connsiteX63" fmla="*/ 1147766 w 1365527"/>
                <a:gd name="connsiteY63" fmla="*/ 2289432 h 2427680"/>
                <a:gd name="connsiteX64" fmla="*/ 1112048 w 1365527"/>
                <a:gd name="connsiteY64" fmla="*/ 2308482 h 2427680"/>
                <a:gd name="connsiteX65" fmla="*/ 1078710 w 1365527"/>
                <a:gd name="connsiteY65" fmla="*/ 2287050 h 2427680"/>
                <a:gd name="connsiteX66" fmla="*/ 1062042 w 1365527"/>
                <a:gd name="connsiteY66" fmla="*/ 2320386 h 2427680"/>
                <a:gd name="connsiteX67" fmla="*/ 1028704 w 1365527"/>
                <a:gd name="connsiteY67" fmla="*/ 2351343 h 2427680"/>
                <a:gd name="connsiteX68" fmla="*/ 976316 w 1365527"/>
                <a:gd name="connsiteY68" fmla="*/ 2377537 h 2427680"/>
                <a:gd name="connsiteX69" fmla="*/ 892972 w 1365527"/>
                <a:gd name="connsiteY69" fmla="*/ 2403731 h 2427680"/>
                <a:gd name="connsiteX70" fmla="*/ 826298 w 1365527"/>
                <a:gd name="connsiteY70" fmla="*/ 2413255 h 2427680"/>
                <a:gd name="connsiteX71" fmla="*/ 716760 w 1365527"/>
                <a:gd name="connsiteY71" fmla="*/ 2427542 h 2427680"/>
                <a:gd name="connsiteX72" fmla="*/ 623891 w 1365527"/>
                <a:gd name="connsiteY72" fmla="*/ 2420397 h 2427680"/>
                <a:gd name="connsiteX73" fmla="*/ 540547 w 1365527"/>
                <a:gd name="connsiteY73" fmla="*/ 2396583 h 2427680"/>
                <a:gd name="connsiteX74" fmla="*/ 478635 w 1365527"/>
                <a:gd name="connsiteY74" fmla="*/ 2346577 h 2427680"/>
                <a:gd name="connsiteX75" fmla="*/ 466729 w 1365527"/>
                <a:gd name="connsiteY75" fmla="*/ 2296571 h 2427680"/>
                <a:gd name="connsiteX76" fmla="*/ 466729 w 1365527"/>
                <a:gd name="connsiteY76" fmla="*/ 2267996 h 2427680"/>
                <a:gd name="connsiteX77" fmla="*/ 416723 w 1365527"/>
                <a:gd name="connsiteY77" fmla="*/ 2298952 h 2427680"/>
                <a:gd name="connsiteX78" fmla="*/ 383385 w 1365527"/>
                <a:gd name="connsiteY78" fmla="*/ 2315621 h 2427680"/>
                <a:gd name="connsiteX79" fmla="*/ 352429 w 1365527"/>
                <a:gd name="connsiteY79" fmla="*/ 2301333 h 2427680"/>
                <a:gd name="connsiteX80" fmla="*/ 302423 w 1365527"/>
                <a:gd name="connsiteY80" fmla="*/ 2272758 h 2427680"/>
                <a:gd name="connsiteX81" fmla="*/ 242892 w 1365527"/>
                <a:gd name="connsiteY81" fmla="*/ 2222752 h 2427680"/>
                <a:gd name="connsiteX82" fmla="*/ 185741 w 1365527"/>
                <a:gd name="connsiteY82" fmla="*/ 2177507 h 2427680"/>
                <a:gd name="connsiteX83" fmla="*/ 147643 w 1365527"/>
                <a:gd name="connsiteY83" fmla="*/ 2144170 h 2427680"/>
                <a:gd name="connsiteX84" fmla="*/ 261942 w 1365527"/>
                <a:gd name="connsiteY84" fmla="*/ 2029871 h 2427680"/>
                <a:gd name="connsiteX85" fmla="*/ 309566 w 1365527"/>
                <a:gd name="connsiteY85" fmla="*/ 2025108 h 2427680"/>
                <a:gd name="connsiteX86" fmla="*/ 371479 w 1365527"/>
                <a:gd name="connsiteY86" fmla="*/ 1991770 h 2427680"/>
                <a:gd name="connsiteX87" fmla="*/ 402435 w 1365527"/>
                <a:gd name="connsiteY87" fmla="*/ 1937002 h 2427680"/>
                <a:gd name="connsiteX88" fmla="*/ 433392 w 1365527"/>
                <a:gd name="connsiteY88" fmla="*/ 1848896 h 2427680"/>
                <a:gd name="connsiteX89" fmla="*/ 450060 w 1365527"/>
                <a:gd name="connsiteY89" fmla="*/ 1744121 h 2427680"/>
                <a:gd name="connsiteX90" fmla="*/ 440535 w 1365527"/>
                <a:gd name="connsiteY90" fmla="*/ 1646489 h 2427680"/>
                <a:gd name="connsiteX91" fmla="*/ 426248 w 1365527"/>
                <a:gd name="connsiteY91" fmla="*/ 1556001 h 2427680"/>
                <a:gd name="connsiteX92" fmla="*/ 383385 w 1365527"/>
                <a:gd name="connsiteY92" fmla="*/ 1453608 h 2427680"/>
                <a:gd name="connsiteX93" fmla="*/ 326236 w 1365527"/>
                <a:gd name="connsiteY93" fmla="*/ 1317877 h 2427680"/>
                <a:gd name="connsiteX94" fmla="*/ 269085 w 1365527"/>
                <a:gd name="connsiteY94" fmla="*/ 1198815 h 2427680"/>
                <a:gd name="connsiteX95" fmla="*/ 200029 w 1365527"/>
                <a:gd name="connsiteY95" fmla="*/ 1046414 h 2427680"/>
                <a:gd name="connsiteX96" fmla="*/ 130973 w 1365527"/>
                <a:gd name="connsiteY96" fmla="*/ 879727 h 2427680"/>
                <a:gd name="connsiteX97" fmla="*/ 69060 w 1365527"/>
                <a:gd name="connsiteY97" fmla="*/ 720184 h 2427680"/>
                <a:gd name="connsiteX98" fmla="*/ 3 w 1365527"/>
                <a:gd name="connsiteY98" fmla="*/ 529683 h 2427680"/>
                <a:gd name="connsiteX0" fmla="*/ 194430 w 1369454"/>
                <a:gd name="connsiteY0" fmla="*/ 127268 h 2427680"/>
                <a:gd name="connsiteX1" fmla="*/ 153949 w 1369454"/>
                <a:gd name="connsiteY1" fmla="*/ 62974 h 2427680"/>
                <a:gd name="connsiteX2" fmla="*/ 139661 w 1369454"/>
                <a:gd name="connsiteY2" fmla="*/ 29637 h 2427680"/>
                <a:gd name="connsiteX3" fmla="*/ 127755 w 1369454"/>
                <a:gd name="connsiteY3" fmla="*/ 22493 h 2427680"/>
                <a:gd name="connsiteX4" fmla="*/ 118230 w 1369454"/>
                <a:gd name="connsiteY4" fmla="*/ 3443 h 2427680"/>
                <a:gd name="connsiteX5" fmla="*/ 96799 w 1369454"/>
                <a:gd name="connsiteY5" fmla="*/ 1062 h 2427680"/>
                <a:gd name="connsiteX6" fmla="*/ 80130 w 1369454"/>
                <a:gd name="connsiteY6" fmla="*/ 15349 h 2427680"/>
                <a:gd name="connsiteX7" fmla="*/ 70605 w 1369454"/>
                <a:gd name="connsiteY7" fmla="*/ 32018 h 2427680"/>
                <a:gd name="connsiteX8" fmla="*/ 70605 w 1369454"/>
                <a:gd name="connsiteY8" fmla="*/ 58212 h 2427680"/>
                <a:gd name="connsiteX9" fmla="*/ 75367 w 1369454"/>
                <a:gd name="connsiteY9" fmla="*/ 77262 h 2427680"/>
                <a:gd name="connsiteX10" fmla="*/ 89655 w 1369454"/>
                <a:gd name="connsiteY10" fmla="*/ 117743 h 2427680"/>
                <a:gd name="connsiteX11" fmla="*/ 99180 w 1369454"/>
                <a:gd name="connsiteY11" fmla="*/ 155843 h 2427680"/>
                <a:gd name="connsiteX12" fmla="*/ 118230 w 1369454"/>
                <a:gd name="connsiteY12" fmla="*/ 201087 h 2427680"/>
                <a:gd name="connsiteX13" fmla="*/ 134899 w 1369454"/>
                <a:gd name="connsiteY13" fmla="*/ 253474 h 2427680"/>
                <a:gd name="connsiteX14" fmla="*/ 161092 w 1369454"/>
                <a:gd name="connsiteY14" fmla="*/ 324912 h 2427680"/>
                <a:gd name="connsiteX15" fmla="*/ 196811 w 1369454"/>
                <a:gd name="connsiteY15" fmla="*/ 405874 h 2427680"/>
                <a:gd name="connsiteX16" fmla="*/ 244436 w 1369454"/>
                <a:gd name="connsiteY16" fmla="*/ 517793 h 2427680"/>
                <a:gd name="connsiteX17" fmla="*/ 280155 w 1369454"/>
                <a:gd name="connsiteY17" fmla="*/ 598755 h 2427680"/>
                <a:gd name="connsiteX18" fmla="*/ 308730 w 1369454"/>
                <a:gd name="connsiteY18" fmla="*/ 636855 h 2427680"/>
                <a:gd name="connsiteX19" fmla="*/ 342067 w 1369454"/>
                <a:gd name="connsiteY19" fmla="*/ 703530 h 2427680"/>
                <a:gd name="connsiteX20" fmla="*/ 370642 w 1369454"/>
                <a:gd name="connsiteY20" fmla="*/ 753537 h 2427680"/>
                <a:gd name="connsiteX21" fmla="*/ 401599 w 1369454"/>
                <a:gd name="connsiteY21" fmla="*/ 805924 h 2427680"/>
                <a:gd name="connsiteX22" fmla="*/ 437317 w 1369454"/>
                <a:gd name="connsiteY22" fmla="*/ 855930 h 2427680"/>
                <a:gd name="connsiteX23" fmla="*/ 473036 w 1369454"/>
                <a:gd name="connsiteY23" fmla="*/ 905937 h 2427680"/>
                <a:gd name="connsiteX24" fmla="*/ 503992 w 1369454"/>
                <a:gd name="connsiteY24" fmla="*/ 963087 h 2427680"/>
                <a:gd name="connsiteX25" fmla="*/ 551617 w 1369454"/>
                <a:gd name="connsiteY25" fmla="*/ 1020237 h 2427680"/>
                <a:gd name="connsiteX26" fmla="*/ 589717 w 1369454"/>
                <a:gd name="connsiteY26" fmla="*/ 1060718 h 2427680"/>
                <a:gd name="connsiteX27" fmla="*/ 632580 w 1369454"/>
                <a:gd name="connsiteY27" fmla="*/ 1096437 h 2427680"/>
                <a:gd name="connsiteX28" fmla="*/ 682586 w 1369454"/>
                <a:gd name="connsiteY28" fmla="*/ 1146443 h 2427680"/>
                <a:gd name="connsiteX29" fmla="*/ 746880 w 1369454"/>
                <a:gd name="connsiteY29" fmla="*/ 1182162 h 2427680"/>
                <a:gd name="connsiteX30" fmla="*/ 801649 w 1369454"/>
                <a:gd name="connsiteY30" fmla="*/ 1196449 h 2427680"/>
                <a:gd name="connsiteX31" fmla="*/ 861180 w 1369454"/>
                <a:gd name="connsiteY31" fmla="*/ 1198830 h 2427680"/>
                <a:gd name="connsiteX32" fmla="*/ 908805 w 1369454"/>
                <a:gd name="connsiteY32" fmla="*/ 1198830 h 2427680"/>
                <a:gd name="connsiteX33" fmla="*/ 956430 w 1369454"/>
                <a:gd name="connsiteY33" fmla="*/ 1191687 h 2427680"/>
                <a:gd name="connsiteX34" fmla="*/ 1008817 w 1369454"/>
                <a:gd name="connsiteY34" fmla="*/ 1172637 h 2427680"/>
                <a:gd name="connsiteX35" fmla="*/ 1070730 w 1369454"/>
                <a:gd name="connsiteY35" fmla="*/ 1146443 h 2427680"/>
                <a:gd name="connsiteX36" fmla="*/ 1096924 w 1369454"/>
                <a:gd name="connsiteY36" fmla="*/ 1117868 h 2427680"/>
                <a:gd name="connsiteX37" fmla="*/ 1146930 w 1369454"/>
                <a:gd name="connsiteY37" fmla="*/ 1075005 h 2427680"/>
                <a:gd name="connsiteX38" fmla="*/ 1170742 w 1369454"/>
                <a:gd name="connsiteY38" fmla="*/ 1053574 h 2427680"/>
                <a:gd name="connsiteX39" fmla="*/ 1204080 w 1369454"/>
                <a:gd name="connsiteY39" fmla="*/ 1024999 h 2427680"/>
                <a:gd name="connsiteX40" fmla="*/ 1213605 w 1369454"/>
                <a:gd name="connsiteY40" fmla="*/ 1022618 h 2427680"/>
                <a:gd name="connsiteX41" fmla="*/ 1363624 w 1369454"/>
                <a:gd name="connsiteY41" fmla="*/ 1024999 h 2427680"/>
                <a:gd name="connsiteX42" fmla="*/ 1339812 w 1369454"/>
                <a:gd name="connsiteY42" fmla="*/ 1024999 h 2427680"/>
                <a:gd name="connsiteX43" fmla="*/ 1349337 w 1369454"/>
                <a:gd name="connsiteY43" fmla="*/ 1255980 h 2427680"/>
                <a:gd name="connsiteX44" fmla="*/ 1349338 w 1369454"/>
                <a:gd name="connsiteY44" fmla="*/ 1355991 h 2427680"/>
                <a:gd name="connsiteX45" fmla="*/ 1330287 w 1369454"/>
                <a:gd name="connsiteY45" fmla="*/ 1403617 h 2427680"/>
                <a:gd name="connsiteX46" fmla="*/ 1285044 w 1369454"/>
                <a:gd name="connsiteY46" fmla="*/ 1422666 h 2427680"/>
                <a:gd name="connsiteX47" fmla="*/ 1220749 w 1369454"/>
                <a:gd name="connsiteY47" fmla="*/ 1422666 h 2427680"/>
                <a:gd name="connsiteX48" fmla="*/ 1158838 w 1369454"/>
                <a:gd name="connsiteY48" fmla="*/ 1434572 h 2427680"/>
                <a:gd name="connsiteX49" fmla="*/ 1223130 w 1369454"/>
                <a:gd name="connsiteY49" fmla="*/ 1467909 h 2427680"/>
                <a:gd name="connsiteX50" fmla="*/ 1287425 w 1369454"/>
                <a:gd name="connsiteY50" fmla="*/ 1470289 h 2427680"/>
                <a:gd name="connsiteX51" fmla="*/ 1318381 w 1369454"/>
                <a:gd name="connsiteY51" fmla="*/ 1498864 h 2427680"/>
                <a:gd name="connsiteX52" fmla="*/ 1335050 w 1369454"/>
                <a:gd name="connsiteY52" fmla="*/ 1584589 h 2427680"/>
                <a:gd name="connsiteX53" fmla="*/ 1337431 w 1369454"/>
                <a:gd name="connsiteY53" fmla="*/ 1672695 h 2427680"/>
                <a:gd name="connsiteX54" fmla="*/ 1335050 w 1369454"/>
                <a:gd name="connsiteY54" fmla="*/ 1791757 h 2427680"/>
                <a:gd name="connsiteX55" fmla="*/ 1320762 w 1369454"/>
                <a:gd name="connsiteY55" fmla="*/ 1896531 h 2427680"/>
                <a:gd name="connsiteX56" fmla="*/ 1299331 w 1369454"/>
                <a:gd name="connsiteY56" fmla="*/ 1972729 h 2427680"/>
                <a:gd name="connsiteX57" fmla="*/ 1273137 w 1369454"/>
                <a:gd name="connsiteY57" fmla="*/ 2022735 h 2427680"/>
                <a:gd name="connsiteX58" fmla="*/ 1232656 w 1369454"/>
                <a:gd name="connsiteY58" fmla="*/ 2041785 h 2427680"/>
                <a:gd name="connsiteX59" fmla="*/ 1242181 w 1369454"/>
                <a:gd name="connsiteY59" fmla="*/ 2084647 h 2427680"/>
                <a:gd name="connsiteX60" fmla="*/ 1244562 w 1369454"/>
                <a:gd name="connsiteY60" fmla="*/ 2129892 h 2427680"/>
                <a:gd name="connsiteX61" fmla="*/ 1230274 w 1369454"/>
                <a:gd name="connsiteY61" fmla="*/ 2187040 h 2427680"/>
                <a:gd name="connsiteX62" fmla="*/ 1199318 w 1369454"/>
                <a:gd name="connsiteY62" fmla="*/ 2237046 h 2427680"/>
                <a:gd name="connsiteX63" fmla="*/ 1151693 w 1369454"/>
                <a:gd name="connsiteY63" fmla="*/ 2289432 h 2427680"/>
                <a:gd name="connsiteX64" fmla="*/ 1115975 w 1369454"/>
                <a:gd name="connsiteY64" fmla="*/ 2308482 h 2427680"/>
                <a:gd name="connsiteX65" fmla="*/ 1082637 w 1369454"/>
                <a:gd name="connsiteY65" fmla="*/ 2287050 h 2427680"/>
                <a:gd name="connsiteX66" fmla="*/ 1065969 w 1369454"/>
                <a:gd name="connsiteY66" fmla="*/ 2320386 h 2427680"/>
                <a:gd name="connsiteX67" fmla="*/ 1032631 w 1369454"/>
                <a:gd name="connsiteY67" fmla="*/ 2351343 h 2427680"/>
                <a:gd name="connsiteX68" fmla="*/ 980243 w 1369454"/>
                <a:gd name="connsiteY68" fmla="*/ 2377537 h 2427680"/>
                <a:gd name="connsiteX69" fmla="*/ 896899 w 1369454"/>
                <a:gd name="connsiteY69" fmla="*/ 2403731 h 2427680"/>
                <a:gd name="connsiteX70" fmla="*/ 830225 w 1369454"/>
                <a:gd name="connsiteY70" fmla="*/ 2413255 h 2427680"/>
                <a:gd name="connsiteX71" fmla="*/ 720687 w 1369454"/>
                <a:gd name="connsiteY71" fmla="*/ 2427542 h 2427680"/>
                <a:gd name="connsiteX72" fmla="*/ 627818 w 1369454"/>
                <a:gd name="connsiteY72" fmla="*/ 2420397 h 2427680"/>
                <a:gd name="connsiteX73" fmla="*/ 544474 w 1369454"/>
                <a:gd name="connsiteY73" fmla="*/ 2396583 h 2427680"/>
                <a:gd name="connsiteX74" fmla="*/ 482562 w 1369454"/>
                <a:gd name="connsiteY74" fmla="*/ 2346577 h 2427680"/>
                <a:gd name="connsiteX75" fmla="*/ 470656 w 1369454"/>
                <a:gd name="connsiteY75" fmla="*/ 2296571 h 2427680"/>
                <a:gd name="connsiteX76" fmla="*/ 470656 w 1369454"/>
                <a:gd name="connsiteY76" fmla="*/ 2267996 h 2427680"/>
                <a:gd name="connsiteX77" fmla="*/ 420650 w 1369454"/>
                <a:gd name="connsiteY77" fmla="*/ 2298952 h 2427680"/>
                <a:gd name="connsiteX78" fmla="*/ 387312 w 1369454"/>
                <a:gd name="connsiteY78" fmla="*/ 2315621 h 2427680"/>
                <a:gd name="connsiteX79" fmla="*/ 356356 w 1369454"/>
                <a:gd name="connsiteY79" fmla="*/ 2301333 h 2427680"/>
                <a:gd name="connsiteX80" fmla="*/ 306350 w 1369454"/>
                <a:gd name="connsiteY80" fmla="*/ 2272758 h 2427680"/>
                <a:gd name="connsiteX81" fmla="*/ 246819 w 1369454"/>
                <a:gd name="connsiteY81" fmla="*/ 2222752 h 2427680"/>
                <a:gd name="connsiteX82" fmla="*/ 189668 w 1369454"/>
                <a:gd name="connsiteY82" fmla="*/ 2177507 h 2427680"/>
                <a:gd name="connsiteX83" fmla="*/ 151570 w 1369454"/>
                <a:gd name="connsiteY83" fmla="*/ 2144170 h 2427680"/>
                <a:gd name="connsiteX84" fmla="*/ 265869 w 1369454"/>
                <a:gd name="connsiteY84" fmla="*/ 2029871 h 2427680"/>
                <a:gd name="connsiteX85" fmla="*/ 313493 w 1369454"/>
                <a:gd name="connsiteY85" fmla="*/ 2025108 h 2427680"/>
                <a:gd name="connsiteX86" fmla="*/ 375406 w 1369454"/>
                <a:gd name="connsiteY86" fmla="*/ 1991770 h 2427680"/>
                <a:gd name="connsiteX87" fmla="*/ 406362 w 1369454"/>
                <a:gd name="connsiteY87" fmla="*/ 1937002 h 2427680"/>
                <a:gd name="connsiteX88" fmla="*/ 437319 w 1369454"/>
                <a:gd name="connsiteY88" fmla="*/ 1848896 h 2427680"/>
                <a:gd name="connsiteX89" fmla="*/ 453987 w 1369454"/>
                <a:gd name="connsiteY89" fmla="*/ 1744121 h 2427680"/>
                <a:gd name="connsiteX90" fmla="*/ 444462 w 1369454"/>
                <a:gd name="connsiteY90" fmla="*/ 1646489 h 2427680"/>
                <a:gd name="connsiteX91" fmla="*/ 430175 w 1369454"/>
                <a:gd name="connsiteY91" fmla="*/ 1556001 h 2427680"/>
                <a:gd name="connsiteX92" fmla="*/ 387312 w 1369454"/>
                <a:gd name="connsiteY92" fmla="*/ 1453608 h 2427680"/>
                <a:gd name="connsiteX93" fmla="*/ 330163 w 1369454"/>
                <a:gd name="connsiteY93" fmla="*/ 1317877 h 2427680"/>
                <a:gd name="connsiteX94" fmla="*/ 273012 w 1369454"/>
                <a:gd name="connsiteY94" fmla="*/ 1198815 h 2427680"/>
                <a:gd name="connsiteX95" fmla="*/ 203956 w 1369454"/>
                <a:gd name="connsiteY95" fmla="*/ 1046414 h 2427680"/>
                <a:gd name="connsiteX96" fmla="*/ 134900 w 1369454"/>
                <a:gd name="connsiteY96" fmla="*/ 879727 h 2427680"/>
                <a:gd name="connsiteX97" fmla="*/ 72987 w 1369454"/>
                <a:gd name="connsiteY97" fmla="*/ 720184 h 2427680"/>
                <a:gd name="connsiteX98" fmla="*/ 3930 w 1369454"/>
                <a:gd name="connsiteY98" fmla="*/ 529683 h 2427680"/>
                <a:gd name="connsiteX99" fmla="*/ 8693 w 1369454"/>
                <a:gd name="connsiteY99" fmla="*/ 532064 h 2427680"/>
                <a:gd name="connsiteX0" fmla="*/ 245284 w 1420308"/>
                <a:gd name="connsiteY0" fmla="*/ 127268 h 2427680"/>
                <a:gd name="connsiteX1" fmla="*/ 204803 w 1420308"/>
                <a:gd name="connsiteY1" fmla="*/ 62974 h 2427680"/>
                <a:gd name="connsiteX2" fmla="*/ 190515 w 1420308"/>
                <a:gd name="connsiteY2" fmla="*/ 29637 h 2427680"/>
                <a:gd name="connsiteX3" fmla="*/ 178609 w 1420308"/>
                <a:gd name="connsiteY3" fmla="*/ 22493 h 2427680"/>
                <a:gd name="connsiteX4" fmla="*/ 169084 w 1420308"/>
                <a:gd name="connsiteY4" fmla="*/ 3443 h 2427680"/>
                <a:gd name="connsiteX5" fmla="*/ 147653 w 1420308"/>
                <a:gd name="connsiteY5" fmla="*/ 1062 h 2427680"/>
                <a:gd name="connsiteX6" fmla="*/ 130984 w 1420308"/>
                <a:gd name="connsiteY6" fmla="*/ 15349 h 2427680"/>
                <a:gd name="connsiteX7" fmla="*/ 121459 w 1420308"/>
                <a:gd name="connsiteY7" fmla="*/ 32018 h 2427680"/>
                <a:gd name="connsiteX8" fmla="*/ 121459 w 1420308"/>
                <a:gd name="connsiteY8" fmla="*/ 58212 h 2427680"/>
                <a:gd name="connsiteX9" fmla="*/ 126221 w 1420308"/>
                <a:gd name="connsiteY9" fmla="*/ 77262 h 2427680"/>
                <a:gd name="connsiteX10" fmla="*/ 140509 w 1420308"/>
                <a:gd name="connsiteY10" fmla="*/ 117743 h 2427680"/>
                <a:gd name="connsiteX11" fmla="*/ 150034 w 1420308"/>
                <a:gd name="connsiteY11" fmla="*/ 155843 h 2427680"/>
                <a:gd name="connsiteX12" fmla="*/ 169084 w 1420308"/>
                <a:gd name="connsiteY12" fmla="*/ 201087 h 2427680"/>
                <a:gd name="connsiteX13" fmla="*/ 185753 w 1420308"/>
                <a:gd name="connsiteY13" fmla="*/ 253474 h 2427680"/>
                <a:gd name="connsiteX14" fmla="*/ 211946 w 1420308"/>
                <a:gd name="connsiteY14" fmla="*/ 324912 h 2427680"/>
                <a:gd name="connsiteX15" fmla="*/ 247665 w 1420308"/>
                <a:gd name="connsiteY15" fmla="*/ 405874 h 2427680"/>
                <a:gd name="connsiteX16" fmla="*/ 295290 w 1420308"/>
                <a:gd name="connsiteY16" fmla="*/ 517793 h 2427680"/>
                <a:gd name="connsiteX17" fmla="*/ 331009 w 1420308"/>
                <a:gd name="connsiteY17" fmla="*/ 598755 h 2427680"/>
                <a:gd name="connsiteX18" fmla="*/ 359584 w 1420308"/>
                <a:gd name="connsiteY18" fmla="*/ 636855 h 2427680"/>
                <a:gd name="connsiteX19" fmla="*/ 392921 w 1420308"/>
                <a:gd name="connsiteY19" fmla="*/ 703530 h 2427680"/>
                <a:gd name="connsiteX20" fmla="*/ 421496 w 1420308"/>
                <a:gd name="connsiteY20" fmla="*/ 753537 h 2427680"/>
                <a:gd name="connsiteX21" fmla="*/ 452453 w 1420308"/>
                <a:gd name="connsiteY21" fmla="*/ 805924 h 2427680"/>
                <a:gd name="connsiteX22" fmla="*/ 488171 w 1420308"/>
                <a:gd name="connsiteY22" fmla="*/ 855930 h 2427680"/>
                <a:gd name="connsiteX23" fmla="*/ 523890 w 1420308"/>
                <a:gd name="connsiteY23" fmla="*/ 905937 h 2427680"/>
                <a:gd name="connsiteX24" fmla="*/ 554846 w 1420308"/>
                <a:gd name="connsiteY24" fmla="*/ 963087 h 2427680"/>
                <a:gd name="connsiteX25" fmla="*/ 602471 w 1420308"/>
                <a:gd name="connsiteY25" fmla="*/ 1020237 h 2427680"/>
                <a:gd name="connsiteX26" fmla="*/ 640571 w 1420308"/>
                <a:gd name="connsiteY26" fmla="*/ 1060718 h 2427680"/>
                <a:gd name="connsiteX27" fmla="*/ 683434 w 1420308"/>
                <a:gd name="connsiteY27" fmla="*/ 1096437 h 2427680"/>
                <a:gd name="connsiteX28" fmla="*/ 733440 w 1420308"/>
                <a:gd name="connsiteY28" fmla="*/ 1146443 h 2427680"/>
                <a:gd name="connsiteX29" fmla="*/ 797734 w 1420308"/>
                <a:gd name="connsiteY29" fmla="*/ 1182162 h 2427680"/>
                <a:gd name="connsiteX30" fmla="*/ 852503 w 1420308"/>
                <a:gd name="connsiteY30" fmla="*/ 1196449 h 2427680"/>
                <a:gd name="connsiteX31" fmla="*/ 912034 w 1420308"/>
                <a:gd name="connsiteY31" fmla="*/ 1198830 h 2427680"/>
                <a:gd name="connsiteX32" fmla="*/ 959659 w 1420308"/>
                <a:gd name="connsiteY32" fmla="*/ 1198830 h 2427680"/>
                <a:gd name="connsiteX33" fmla="*/ 1007284 w 1420308"/>
                <a:gd name="connsiteY33" fmla="*/ 1191687 h 2427680"/>
                <a:gd name="connsiteX34" fmla="*/ 1059671 w 1420308"/>
                <a:gd name="connsiteY34" fmla="*/ 1172637 h 2427680"/>
                <a:gd name="connsiteX35" fmla="*/ 1121584 w 1420308"/>
                <a:gd name="connsiteY35" fmla="*/ 1146443 h 2427680"/>
                <a:gd name="connsiteX36" fmla="*/ 1147778 w 1420308"/>
                <a:gd name="connsiteY36" fmla="*/ 1117868 h 2427680"/>
                <a:gd name="connsiteX37" fmla="*/ 1197784 w 1420308"/>
                <a:gd name="connsiteY37" fmla="*/ 1075005 h 2427680"/>
                <a:gd name="connsiteX38" fmla="*/ 1221596 w 1420308"/>
                <a:gd name="connsiteY38" fmla="*/ 1053574 h 2427680"/>
                <a:gd name="connsiteX39" fmla="*/ 1254934 w 1420308"/>
                <a:gd name="connsiteY39" fmla="*/ 1024999 h 2427680"/>
                <a:gd name="connsiteX40" fmla="*/ 1264459 w 1420308"/>
                <a:gd name="connsiteY40" fmla="*/ 1022618 h 2427680"/>
                <a:gd name="connsiteX41" fmla="*/ 1414478 w 1420308"/>
                <a:gd name="connsiteY41" fmla="*/ 1024999 h 2427680"/>
                <a:gd name="connsiteX42" fmla="*/ 1390666 w 1420308"/>
                <a:gd name="connsiteY42" fmla="*/ 1024999 h 2427680"/>
                <a:gd name="connsiteX43" fmla="*/ 1400191 w 1420308"/>
                <a:gd name="connsiteY43" fmla="*/ 1255980 h 2427680"/>
                <a:gd name="connsiteX44" fmla="*/ 1400192 w 1420308"/>
                <a:gd name="connsiteY44" fmla="*/ 1355991 h 2427680"/>
                <a:gd name="connsiteX45" fmla="*/ 1381141 w 1420308"/>
                <a:gd name="connsiteY45" fmla="*/ 1403617 h 2427680"/>
                <a:gd name="connsiteX46" fmla="*/ 1335898 w 1420308"/>
                <a:gd name="connsiteY46" fmla="*/ 1422666 h 2427680"/>
                <a:gd name="connsiteX47" fmla="*/ 1271603 w 1420308"/>
                <a:gd name="connsiteY47" fmla="*/ 1422666 h 2427680"/>
                <a:gd name="connsiteX48" fmla="*/ 1209692 w 1420308"/>
                <a:gd name="connsiteY48" fmla="*/ 1434572 h 2427680"/>
                <a:gd name="connsiteX49" fmla="*/ 1273984 w 1420308"/>
                <a:gd name="connsiteY49" fmla="*/ 1467909 h 2427680"/>
                <a:gd name="connsiteX50" fmla="*/ 1338279 w 1420308"/>
                <a:gd name="connsiteY50" fmla="*/ 1470289 h 2427680"/>
                <a:gd name="connsiteX51" fmla="*/ 1369235 w 1420308"/>
                <a:gd name="connsiteY51" fmla="*/ 1498864 h 2427680"/>
                <a:gd name="connsiteX52" fmla="*/ 1385904 w 1420308"/>
                <a:gd name="connsiteY52" fmla="*/ 1584589 h 2427680"/>
                <a:gd name="connsiteX53" fmla="*/ 1388285 w 1420308"/>
                <a:gd name="connsiteY53" fmla="*/ 1672695 h 2427680"/>
                <a:gd name="connsiteX54" fmla="*/ 1385904 w 1420308"/>
                <a:gd name="connsiteY54" fmla="*/ 1791757 h 2427680"/>
                <a:gd name="connsiteX55" fmla="*/ 1371616 w 1420308"/>
                <a:gd name="connsiteY55" fmla="*/ 1896531 h 2427680"/>
                <a:gd name="connsiteX56" fmla="*/ 1350185 w 1420308"/>
                <a:gd name="connsiteY56" fmla="*/ 1972729 h 2427680"/>
                <a:gd name="connsiteX57" fmla="*/ 1323991 w 1420308"/>
                <a:gd name="connsiteY57" fmla="*/ 2022735 h 2427680"/>
                <a:gd name="connsiteX58" fmla="*/ 1283510 w 1420308"/>
                <a:gd name="connsiteY58" fmla="*/ 2041785 h 2427680"/>
                <a:gd name="connsiteX59" fmla="*/ 1293035 w 1420308"/>
                <a:gd name="connsiteY59" fmla="*/ 2084647 h 2427680"/>
                <a:gd name="connsiteX60" fmla="*/ 1295416 w 1420308"/>
                <a:gd name="connsiteY60" fmla="*/ 2129892 h 2427680"/>
                <a:gd name="connsiteX61" fmla="*/ 1281128 w 1420308"/>
                <a:gd name="connsiteY61" fmla="*/ 2187040 h 2427680"/>
                <a:gd name="connsiteX62" fmla="*/ 1250172 w 1420308"/>
                <a:gd name="connsiteY62" fmla="*/ 2237046 h 2427680"/>
                <a:gd name="connsiteX63" fmla="*/ 1202547 w 1420308"/>
                <a:gd name="connsiteY63" fmla="*/ 2289432 h 2427680"/>
                <a:gd name="connsiteX64" fmla="*/ 1166829 w 1420308"/>
                <a:gd name="connsiteY64" fmla="*/ 2308482 h 2427680"/>
                <a:gd name="connsiteX65" fmla="*/ 1133491 w 1420308"/>
                <a:gd name="connsiteY65" fmla="*/ 2287050 h 2427680"/>
                <a:gd name="connsiteX66" fmla="*/ 1116823 w 1420308"/>
                <a:gd name="connsiteY66" fmla="*/ 2320386 h 2427680"/>
                <a:gd name="connsiteX67" fmla="*/ 1083485 w 1420308"/>
                <a:gd name="connsiteY67" fmla="*/ 2351343 h 2427680"/>
                <a:gd name="connsiteX68" fmla="*/ 1031097 w 1420308"/>
                <a:gd name="connsiteY68" fmla="*/ 2377537 h 2427680"/>
                <a:gd name="connsiteX69" fmla="*/ 947753 w 1420308"/>
                <a:gd name="connsiteY69" fmla="*/ 2403731 h 2427680"/>
                <a:gd name="connsiteX70" fmla="*/ 881079 w 1420308"/>
                <a:gd name="connsiteY70" fmla="*/ 2413255 h 2427680"/>
                <a:gd name="connsiteX71" fmla="*/ 771541 w 1420308"/>
                <a:gd name="connsiteY71" fmla="*/ 2427542 h 2427680"/>
                <a:gd name="connsiteX72" fmla="*/ 678672 w 1420308"/>
                <a:gd name="connsiteY72" fmla="*/ 2420397 h 2427680"/>
                <a:gd name="connsiteX73" fmla="*/ 595328 w 1420308"/>
                <a:gd name="connsiteY73" fmla="*/ 2396583 h 2427680"/>
                <a:gd name="connsiteX74" fmla="*/ 533416 w 1420308"/>
                <a:gd name="connsiteY74" fmla="*/ 2346577 h 2427680"/>
                <a:gd name="connsiteX75" fmla="*/ 521510 w 1420308"/>
                <a:gd name="connsiteY75" fmla="*/ 2296571 h 2427680"/>
                <a:gd name="connsiteX76" fmla="*/ 521510 w 1420308"/>
                <a:gd name="connsiteY76" fmla="*/ 2267996 h 2427680"/>
                <a:gd name="connsiteX77" fmla="*/ 471504 w 1420308"/>
                <a:gd name="connsiteY77" fmla="*/ 2298952 h 2427680"/>
                <a:gd name="connsiteX78" fmla="*/ 438166 w 1420308"/>
                <a:gd name="connsiteY78" fmla="*/ 2315621 h 2427680"/>
                <a:gd name="connsiteX79" fmla="*/ 407210 w 1420308"/>
                <a:gd name="connsiteY79" fmla="*/ 2301333 h 2427680"/>
                <a:gd name="connsiteX80" fmla="*/ 357204 w 1420308"/>
                <a:gd name="connsiteY80" fmla="*/ 2272758 h 2427680"/>
                <a:gd name="connsiteX81" fmla="*/ 297673 w 1420308"/>
                <a:gd name="connsiteY81" fmla="*/ 2222752 h 2427680"/>
                <a:gd name="connsiteX82" fmla="*/ 240522 w 1420308"/>
                <a:gd name="connsiteY82" fmla="*/ 2177507 h 2427680"/>
                <a:gd name="connsiteX83" fmla="*/ 202424 w 1420308"/>
                <a:gd name="connsiteY83" fmla="*/ 2144170 h 2427680"/>
                <a:gd name="connsiteX84" fmla="*/ 316723 w 1420308"/>
                <a:gd name="connsiteY84" fmla="*/ 2029871 h 2427680"/>
                <a:gd name="connsiteX85" fmla="*/ 364347 w 1420308"/>
                <a:gd name="connsiteY85" fmla="*/ 2025108 h 2427680"/>
                <a:gd name="connsiteX86" fmla="*/ 426260 w 1420308"/>
                <a:gd name="connsiteY86" fmla="*/ 1991770 h 2427680"/>
                <a:gd name="connsiteX87" fmla="*/ 457216 w 1420308"/>
                <a:gd name="connsiteY87" fmla="*/ 1937002 h 2427680"/>
                <a:gd name="connsiteX88" fmla="*/ 488173 w 1420308"/>
                <a:gd name="connsiteY88" fmla="*/ 1848896 h 2427680"/>
                <a:gd name="connsiteX89" fmla="*/ 504841 w 1420308"/>
                <a:gd name="connsiteY89" fmla="*/ 1744121 h 2427680"/>
                <a:gd name="connsiteX90" fmla="*/ 495316 w 1420308"/>
                <a:gd name="connsiteY90" fmla="*/ 1646489 h 2427680"/>
                <a:gd name="connsiteX91" fmla="*/ 481029 w 1420308"/>
                <a:gd name="connsiteY91" fmla="*/ 1556001 h 2427680"/>
                <a:gd name="connsiteX92" fmla="*/ 438166 w 1420308"/>
                <a:gd name="connsiteY92" fmla="*/ 1453608 h 2427680"/>
                <a:gd name="connsiteX93" fmla="*/ 381017 w 1420308"/>
                <a:gd name="connsiteY93" fmla="*/ 1317877 h 2427680"/>
                <a:gd name="connsiteX94" fmla="*/ 323866 w 1420308"/>
                <a:gd name="connsiteY94" fmla="*/ 1198815 h 2427680"/>
                <a:gd name="connsiteX95" fmla="*/ 254810 w 1420308"/>
                <a:gd name="connsiteY95" fmla="*/ 1046414 h 2427680"/>
                <a:gd name="connsiteX96" fmla="*/ 185754 w 1420308"/>
                <a:gd name="connsiteY96" fmla="*/ 879727 h 2427680"/>
                <a:gd name="connsiteX97" fmla="*/ 123841 w 1420308"/>
                <a:gd name="connsiteY97" fmla="*/ 720184 h 2427680"/>
                <a:gd name="connsiteX98" fmla="*/ 54784 w 1420308"/>
                <a:gd name="connsiteY98" fmla="*/ 529683 h 2427680"/>
                <a:gd name="connsiteX99" fmla="*/ 16 w 1420308"/>
                <a:gd name="connsiteY99" fmla="*/ 346326 h 2427680"/>
                <a:gd name="connsiteX0" fmla="*/ 251016 w 1426040"/>
                <a:gd name="connsiteY0" fmla="*/ 127268 h 2427680"/>
                <a:gd name="connsiteX1" fmla="*/ 210535 w 1426040"/>
                <a:gd name="connsiteY1" fmla="*/ 62974 h 2427680"/>
                <a:gd name="connsiteX2" fmla="*/ 196247 w 1426040"/>
                <a:gd name="connsiteY2" fmla="*/ 29637 h 2427680"/>
                <a:gd name="connsiteX3" fmla="*/ 184341 w 1426040"/>
                <a:gd name="connsiteY3" fmla="*/ 22493 h 2427680"/>
                <a:gd name="connsiteX4" fmla="*/ 174816 w 1426040"/>
                <a:gd name="connsiteY4" fmla="*/ 3443 h 2427680"/>
                <a:gd name="connsiteX5" fmla="*/ 153385 w 1426040"/>
                <a:gd name="connsiteY5" fmla="*/ 1062 h 2427680"/>
                <a:gd name="connsiteX6" fmla="*/ 136716 w 1426040"/>
                <a:gd name="connsiteY6" fmla="*/ 15349 h 2427680"/>
                <a:gd name="connsiteX7" fmla="*/ 127191 w 1426040"/>
                <a:gd name="connsiteY7" fmla="*/ 32018 h 2427680"/>
                <a:gd name="connsiteX8" fmla="*/ 127191 w 1426040"/>
                <a:gd name="connsiteY8" fmla="*/ 58212 h 2427680"/>
                <a:gd name="connsiteX9" fmla="*/ 131953 w 1426040"/>
                <a:gd name="connsiteY9" fmla="*/ 77262 h 2427680"/>
                <a:gd name="connsiteX10" fmla="*/ 146241 w 1426040"/>
                <a:gd name="connsiteY10" fmla="*/ 117743 h 2427680"/>
                <a:gd name="connsiteX11" fmla="*/ 155766 w 1426040"/>
                <a:gd name="connsiteY11" fmla="*/ 155843 h 2427680"/>
                <a:gd name="connsiteX12" fmla="*/ 174816 w 1426040"/>
                <a:gd name="connsiteY12" fmla="*/ 201087 h 2427680"/>
                <a:gd name="connsiteX13" fmla="*/ 191485 w 1426040"/>
                <a:gd name="connsiteY13" fmla="*/ 253474 h 2427680"/>
                <a:gd name="connsiteX14" fmla="*/ 217678 w 1426040"/>
                <a:gd name="connsiteY14" fmla="*/ 324912 h 2427680"/>
                <a:gd name="connsiteX15" fmla="*/ 253397 w 1426040"/>
                <a:gd name="connsiteY15" fmla="*/ 405874 h 2427680"/>
                <a:gd name="connsiteX16" fmla="*/ 301022 w 1426040"/>
                <a:gd name="connsiteY16" fmla="*/ 517793 h 2427680"/>
                <a:gd name="connsiteX17" fmla="*/ 336741 w 1426040"/>
                <a:gd name="connsiteY17" fmla="*/ 598755 h 2427680"/>
                <a:gd name="connsiteX18" fmla="*/ 365316 w 1426040"/>
                <a:gd name="connsiteY18" fmla="*/ 636855 h 2427680"/>
                <a:gd name="connsiteX19" fmla="*/ 398653 w 1426040"/>
                <a:gd name="connsiteY19" fmla="*/ 703530 h 2427680"/>
                <a:gd name="connsiteX20" fmla="*/ 427228 w 1426040"/>
                <a:gd name="connsiteY20" fmla="*/ 753537 h 2427680"/>
                <a:gd name="connsiteX21" fmla="*/ 458185 w 1426040"/>
                <a:gd name="connsiteY21" fmla="*/ 805924 h 2427680"/>
                <a:gd name="connsiteX22" fmla="*/ 493903 w 1426040"/>
                <a:gd name="connsiteY22" fmla="*/ 855930 h 2427680"/>
                <a:gd name="connsiteX23" fmla="*/ 529622 w 1426040"/>
                <a:gd name="connsiteY23" fmla="*/ 905937 h 2427680"/>
                <a:gd name="connsiteX24" fmla="*/ 560578 w 1426040"/>
                <a:gd name="connsiteY24" fmla="*/ 963087 h 2427680"/>
                <a:gd name="connsiteX25" fmla="*/ 608203 w 1426040"/>
                <a:gd name="connsiteY25" fmla="*/ 1020237 h 2427680"/>
                <a:gd name="connsiteX26" fmla="*/ 646303 w 1426040"/>
                <a:gd name="connsiteY26" fmla="*/ 1060718 h 2427680"/>
                <a:gd name="connsiteX27" fmla="*/ 689166 w 1426040"/>
                <a:gd name="connsiteY27" fmla="*/ 1096437 h 2427680"/>
                <a:gd name="connsiteX28" fmla="*/ 739172 w 1426040"/>
                <a:gd name="connsiteY28" fmla="*/ 1146443 h 2427680"/>
                <a:gd name="connsiteX29" fmla="*/ 803466 w 1426040"/>
                <a:gd name="connsiteY29" fmla="*/ 1182162 h 2427680"/>
                <a:gd name="connsiteX30" fmla="*/ 858235 w 1426040"/>
                <a:gd name="connsiteY30" fmla="*/ 1196449 h 2427680"/>
                <a:gd name="connsiteX31" fmla="*/ 917766 w 1426040"/>
                <a:gd name="connsiteY31" fmla="*/ 1198830 h 2427680"/>
                <a:gd name="connsiteX32" fmla="*/ 965391 w 1426040"/>
                <a:gd name="connsiteY32" fmla="*/ 1198830 h 2427680"/>
                <a:gd name="connsiteX33" fmla="*/ 1013016 w 1426040"/>
                <a:gd name="connsiteY33" fmla="*/ 1191687 h 2427680"/>
                <a:gd name="connsiteX34" fmla="*/ 1065403 w 1426040"/>
                <a:gd name="connsiteY34" fmla="*/ 1172637 h 2427680"/>
                <a:gd name="connsiteX35" fmla="*/ 1127316 w 1426040"/>
                <a:gd name="connsiteY35" fmla="*/ 1146443 h 2427680"/>
                <a:gd name="connsiteX36" fmla="*/ 1153510 w 1426040"/>
                <a:gd name="connsiteY36" fmla="*/ 1117868 h 2427680"/>
                <a:gd name="connsiteX37" fmla="*/ 1203516 w 1426040"/>
                <a:gd name="connsiteY37" fmla="*/ 1075005 h 2427680"/>
                <a:gd name="connsiteX38" fmla="*/ 1227328 w 1426040"/>
                <a:gd name="connsiteY38" fmla="*/ 1053574 h 2427680"/>
                <a:gd name="connsiteX39" fmla="*/ 1260666 w 1426040"/>
                <a:gd name="connsiteY39" fmla="*/ 1024999 h 2427680"/>
                <a:gd name="connsiteX40" fmla="*/ 1270191 w 1426040"/>
                <a:gd name="connsiteY40" fmla="*/ 1022618 h 2427680"/>
                <a:gd name="connsiteX41" fmla="*/ 1420210 w 1426040"/>
                <a:gd name="connsiteY41" fmla="*/ 1024999 h 2427680"/>
                <a:gd name="connsiteX42" fmla="*/ 1396398 w 1426040"/>
                <a:gd name="connsiteY42" fmla="*/ 1024999 h 2427680"/>
                <a:gd name="connsiteX43" fmla="*/ 1405923 w 1426040"/>
                <a:gd name="connsiteY43" fmla="*/ 1255980 h 2427680"/>
                <a:gd name="connsiteX44" fmla="*/ 1405924 w 1426040"/>
                <a:gd name="connsiteY44" fmla="*/ 1355991 h 2427680"/>
                <a:gd name="connsiteX45" fmla="*/ 1386873 w 1426040"/>
                <a:gd name="connsiteY45" fmla="*/ 1403617 h 2427680"/>
                <a:gd name="connsiteX46" fmla="*/ 1341630 w 1426040"/>
                <a:gd name="connsiteY46" fmla="*/ 1422666 h 2427680"/>
                <a:gd name="connsiteX47" fmla="*/ 1277335 w 1426040"/>
                <a:gd name="connsiteY47" fmla="*/ 1422666 h 2427680"/>
                <a:gd name="connsiteX48" fmla="*/ 1215424 w 1426040"/>
                <a:gd name="connsiteY48" fmla="*/ 1434572 h 2427680"/>
                <a:gd name="connsiteX49" fmla="*/ 1279716 w 1426040"/>
                <a:gd name="connsiteY49" fmla="*/ 1467909 h 2427680"/>
                <a:gd name="connsiteX50" fmla="*/ 1344011 w 1426040"/>
                <a:gd name="connsiteY50" fmla="*/ 1470289 h 2427680"/>
                <a:gd name="connsiteX51" fmla="*/ 1374967 w 1426040"/>
                <a:gd name="connsiteY51" fmla="*/ 1498864 h 2427680"/>
                <a:gd name="connsiteX52" fmla="*/ 1391636 w 1426040"/>
                <a:gd name="connsiteY52" fmla="*/ 1584589 h 2427680"/>
                <a:gd name="connsiteX53" fmla="*/ 1394017 w 1426040"/>
                <a:gd name="connsiteY53" fmla="*/ 1672695 h 2427680"/>
                <a:gd name="connsiteX54" fmla="*/ 1391636 w 1426040"/>
                <a:gd name="connsiteY54" fmla="*/ 1791757 h 2427680"/>
                <a:gd name="connsiteX55" fmla="*/ 1377348 w 1426040"/>
                <a:gd name="connsiteY55" fmla="*/ 1896531 h 2427680"/>
                <a:gd name="connsiteX56" fmla="*/ 1355917 w 1426040"/>
                <a:gd name="connsiteY56" fmla="*/ 1972729 h 2427680"/>
                <a:gd name="connsiteX57" fmla="*/ 1329723 w 1426040"/>
                <a:gd name="connsiteY57" fmla="*/ 2022735 h 2427680"/>
                <a:gd name="connsiteX58" fmla="*/ 1289242 w 1426040"/>
                <a:gd name="connsiteY58" fmla="*/ 2041785 h 2427680"/>
                <a:gd name="connsiteX59" fmla="*/ 1298767 w 1426040"/>
                <a:gd name="connsiteY59" fmla="*/ 2084647 h 2427680"/>
                <a:gd name="connsiteX60" fmla="*/ 1301148 w 1426040"/>
                <a:gd name="connsiteY60" fmla="*/ 2129892 h 2427680"/>
                <a:gd name="connsiteX61" fmla="*/ 1286860 w 1426040"/>
                <a:gd name="connsiteY61" fmla="*/ 2187040 h 2427680"/>
                <a:gd name="connsiteX62" fmla="*/ 1255904 w 1426040"/>
                <a:gd name="connsiteY62" fmla="*/ 2237046 h 2427680"/>
                <a:gd name="connsiteX63" fmla="*/ 1208279 w 1426040"/>
                <a:gd name="connsiteY63" fmla="*/ 2289432 h 2427680"/>
                <a:gd name="connsiteX64" fmla="*/ 1172561 w 1426040"/>
                <a:gd name="connsiteY64" fmla="*/ 2308482 h 2427680"/>
                <a:gd name="connsiteX65" fmla="*/ 1139223 w 1426040"/>
                <a:gd name="connsiteY65" fmla="*/ 2287050 h 2427680"/>
                <a:gd name="connsiteX66" fmla="*/ 1122555 w 1426040"/>
                <a:gd name="connsiteY66" fmla="*/ 2320386 h 2427680"/>
                <a:gd name="connsiteX67" fmla="*/ 1089217 w 1426040"/>
                <a:gd name="connsiteY67" fmla="*/ 2351343 h 2427680"/>
                <a:gd name="connsiteX68" fmla="*/ 1036829 w 1426040"/>
                <a:gd name="connsiteY68" fmla="*/ 2377537 h 2427680"/>
                <a:gd name="connsiteX69" fmla="*/ 953485 w 1426040"/>
                <a:gd name="connsiteY69" fmla="*/ 2403731 h 2427680"/>
                <a:gd name="connsiteX70" fmla="*/ 886811 w 1426040"/>
                <a:gd name="connsiteY70" fmla="*/ 2413255 h 2427680"/>
                <a:gd name="connsiteX71" fmla="*/ 777273 w 1426040"/>
                <a:gd name="connsiteY71" fmla="*/ 2427542 h 2427680"/>
                <a:gd name="connsiteX72" fmla="*/ 684404 w 1426040"/>
                <a:gd name="connsiteY72" fmla="*/ 2420397 h 2427680"/>
                <a:gd name="connsiteX73" fmla="*/ 601060 w 1426040"/>
                <a:gd name="connsiteY73" fmla="*/ 2396583 h 2427680"/>
                <a:gd name="connsiteX74" fmla="*/ 539148 w 1426040"/>
                <a:gd name="connsiteY74" fmla="*/ 2346577 h 2427680"/>
                <a:gd name="connsiteX75" fmla="*/ 527242 w 1426040"/>
                <a:gd name="connsiteY75" fmla="*/ 2296571 h 2427680"/>
                <a:gd name="connsiteX76" fmla="*/ 527242 w 1426040"/>
                <a:gd name="connsiteY76" fmla="*/ 2267996 h 2427680"/>
                <a:gd name="connsiteX77" fmla="*/ 477236 w 1426040"/>
                <a:gd name="connsiteY77" fmla="*/ 2298952 h 2427680"/>
                <a:gd name="connsiteX78" fmla="*/ 443898 w 1426040"/>
                <a:gd name="connsiteY78" fmla="*/ 2315621 h 2427680"/>
                <a:gd name="connsiteX79" fmla="*/ 412942 w 1426040"/>
                <a:gd name="connsiteY79" fmla="*/ 2301333 h 2427680"/>
                <a:gd name="connsiteX80" fmla="*/ 362936 w 1426040"/>
                <a:gd name="connsiteY80" fmla="*/ 2272758 h 2427680"/>
                <a:gd name="connsiteX81" fmla="*/ 303405 w 1426040"/>
                <a:gd name="connsiteY81" fmla="*/ 2222752 h 2427680"/>
                <a:gd name="connsiteX82" fmla="*/ 246254 w 1426040"/>
                <a:gd name="connsiteY82" fmla="*/ 2177507 h 2427680"/>
                <a:gd name="connsiteX83" fmla="*/ 208156 w 1426040"/>
                <a:gd name="connsiteY83" fmla="*/ 2144170 h 2427680"/>
                <a:gd name="connsiteX84" fmla="*/ 322455 w 1426040"/>
                <a:gd name="connsiteY84" fmla="*/ 2029871 h 2427680"/>
                <a:gd name="connsiteX85" fmla="*/ 370079 w 1426040"/>
                <a:gd name="connsiteY85" fmla="*/ 2025108 h 2427680"/>
                <a:gd name="connsiteX86" fmla="*/ 431992 w 1426040"/>
                <a:gd name="connsiteY86" fmla="*/ 1991770 h 2427680"/>
                <a:gd name="connsiteX87" fmla="*/ 462948 w 1426040"/>
                <a:gd name="connsiteY87" fmla="*/ 1937002 h 2427680"/>
                <a:gd name="connsiteX88" fmla="*/ 493905 w 1426040"/>
                <a:gd name="connsiteY88" fmla="*/ 1848896 h 2427680"/>
                <a:gd name="connsiteX89" fmla="*/ 510573 w 1426040"/>
                <a:gd name="connsiteY89" fmla="*/ 1744121 h 2427680"/>
                <a:gd name="connsiteX90" fmla="*/ 501048 w 1426040"/>
                <a:gd name="connsiteY90" fmla="*/ 1646489 h 2427680"/>
                <a:gd name="connsiteX91" fmla="*/ 486761 w 1426040"/>
                <a:gd name="connsiteY91" fmla="*/ 1556001 h 2427680"/>
                <a:gd name="connsiteX92" fmla="*/ 443898 w 1426040"/>
                <a:gd name="connsiteY92" fmla="*/ 1453608 h 2427680"/>
                <a:gd name="connsiteX93" fmla="*/ 386749 w 1426040"/>
                <a:gd name="connsiteY93" fmla="*/ 1317877 h 2427680"/>
                <a:gd name="connsiteX94" fmla="*/ 329598 w 1426040"/>
                <a:gd name="connsiteY94" fmla="*/ 1198815 h 2427680"/>
                <a:gd name="connsiteX95" fmla="*/ 260542 w 1426040"/>
                <a:gd name="connsiteY95" fmla="*/ 1046414 h 2427680"/>
                <a:gd name="connsiteX96" fmla="*/ 191486 w 1426040"/>
                <a:gd name="connsiteY96" fmla="*/ 879727 h 2427680"/>
                <a:gd name="connsiteX97" fmla="*/ 129573 w 1426040"/>
                <a:gd name="connsiteY97" fmla="*/ 720184 h 2427680"/>
                <a:gd name="connsiteX98" fmla="*/ 60516 w 1426040"/>
                <a:gd name="connsiteY98" fmla="*/ 529683 h 2427680"/>
                <a:gd name="connsiteX99" fmla="*/ 5748 w 1426040"/>
                <a:gd name="connsiteY99" fmla="*/ 346326 h 2427680"/>
                <a:gd name="connsiteX100" fmla="*/ 986 w 1426040"/>
                <a:gd name="connsiteY100" fmla="*/ 341564 h 2427680"/>
                <a:gd name="connsiteX0" fmla="*/ 300036 w 1475060"/>
                <a:gd name="connsiteY0" fmla="*/ 127268 h 2427680"/>
                <a:gd name="connsiteX1" fmla="*/ 259555 w 1475060"/>
                <a:gd name="connsiteY1" fmla="*/ 62974 h 2427680"/>
                <a:gd name="connsiteX2" fmla="*/ 245267 w 1475060"/>
                <a:gd name="connsiteY2" fmla="*/ 29637 h 2427680"/>
                <a:gd name="connsiteX3" fmla="*/ 233361 w 1475060"/>
                <a:gd name="connsiteY3" fmla="*/ 22493 h 2427680"/>
                <a:gd name="connsiteX4" fmla="*/ 223836 w 1475060"/>
                <a:gd name="connsiteY4" fmla="*/ 3443 h 2427680"/>
                <a:gd name="connsiteX5" fmla="*/ 202405 w 1475060"/>
                <a:gd name="connsiteY5" fmla="*/ 1062 h 2427680"/>
                <a:gd name="connsiteX6" fmla="*/ 185736 w 1475060"/>
                <a:gd name="connsiteY6" fmla="*/ 15349 h 2427680"/>
                <a:gd name="connsiteX7" fmla="*/ 176211 w 1475060"/>
                <a:gd name="connsiteY7" fmla="*/ 32018 h 2427680"/>
                <a:gd name="connsiteX8" fmla="*/ 176211 w 1475060"/>
                <a:gd name="connsiteY8" fmla="*/ 58212 h 2427680"/>
                <a:gd name="connsiteX9" fmla="*/ 180973 w 1475060"/>
                <a:gd name="connsiteY9" fmla="*/ 77262 h 2427680"/>
                <a:gd name="connsiteX10" fmla="*/ 195261 w 1475060"/>
                <a:gd name="connsiteY10" fmla="*/ 117743 h 2427680"/>
                <a:gd name="connsiteX11" fmla="*/ 204786 w 1475060"/>
                <a:gd name="connsiteY11" fmla="*/ 155843 h 2427680"/>
                <a:gd name="connsiteX12" fmla="*/ 223836 w 1475060"/>
                <a:gd name="connsiteY12" fmla="*/ 201087 h 2427680"/>
                <a:gd name="connsiteX13" fmla="*/ 240505 w 1475060"/>
                <a:gd name="connsiteY13" fmla="*/ 253474 h 2427680"/>
                <a:gd name="connsiteX14" fmla="*/ 266698 w 1475060"/>
                <a:gd name="connsiteY14" fmla="*/ 324912 h 2427680"/>
                <a:gd name="connsiteX15" fmla="*/ 302417 w 1475060"/>
                <a:gd name="connsiteY15" fmla="*/ 405874 h 2427680"/>
                <a:gd name="connsiteX16" fmla="*/ 350042 w 1475060"/>
                <a:gd name="connsiteY16" fmla="*/ 517793 h 2427680"/>
                <a:gd name="connsiteX17" fmla="*/ 385761 w 1475060"/>
                <a:gd name="connsiteY17" fmla="*/ 598755 h 2427680"/>
                <a:gd name="connsiteX18" fmla="*/ 414336 w 1475060"/>
                <a:gd name="connsiteY18" fmla="*/ 636855 h 2427680"/>
                <a:gd name="connsiteX19" fmla="*/ 447673 w 1475060"/>
                <a:gd name="connsiteY19" fmla="*/ 703530 h 2427680"/>
                <a:gd name="connsiteX20" fmla="*/ 476248 w 1475060"/>
                <a:gd name="connsiteY20" fmla="*/ 753537 h 2427680"/>
                <a:gd name="connsiteX21" fmla="*/ 507205 w 1475060"/>
                <a:gd name="connsiteY21" fmla="*/ 805924 h 2427680"/>
                <a:gd name="connsiteX22" fmla="*/ 542923 w 1475060"/>
                <a:gd name="connsiteY22" fmla="*/ 855930 h 2427680"/>
                <a:gd name="connsiteX23" fmla="*/ 578642 w 1475060"/>
                <a:gd name="connsiteY23" fmla="*/ 905937 h 2427680"/>
                <a:gd name="connsiteX24" fmla="*/ 609598 w 1475060"/>
                <a:gd name="connsiteY24" fmla="*/ 963087 h 2427680"/>
                <a:gd name="connsiteX25" fmla="*/ 657223 w 1475060"/>
                <a:gd name="connsiteY25" fmla="*/ 1020237 h 2427680"/>
                <a:gd name="connsiteX26" fmla="*/ 695323 w 1475060"/>
                <a:gd name="connsiteY26" fmla="*/ 1060718 h 2427680"/>
                <a:gd name="connsiteX27" fmla="*/ 738186 w 1475060"/>
                <a:gd name="connsiteY27" fmla="*/ 1096437 h 2427680"/>
                <a:gd name="connsiteX28" fmla="*/ 788192 w 1475060"/>
                <a:gd name="connsiteY28" fmla="*/ 1146443 h 2427680"/>
                <a:gd name="connsiteX29" fmla="*/ 852486 w 1475060"/>
                <a:gd name="connsiteY29" fmla="*/ 1182162 h 2427680"/>
                <a:gd name="connsiteX30" fmla="*/ 907255 w 1475060"/>
                <a:gd name="connsiteY30" fmla="*/ 1196449 h 2427680"/>
                <a:gd name="connsiteX31" fmla="*/ 966786 w 1475060"/>
                <a:gd name="connsiteY31" fmla="*/ 1198830 h 2427680"/>
                <a:gd name="connsiteX32" fmla="*/ 1014411 w 1475060"/>
                <a:gd name="connsiteY32" fmla="*/ 1198830 h 2427680"/>
                <a:gd name="connsiteX33" fmla="*/ 1062036 w 1475060"/>
                <a:gd name="connsiteY33" fmla="*/ 1191687 h 2427680"/>
                <a:gd name="connsiteX34" fmla="*/ 1114423 w 1475060"/>
                <a:gd name="connsiteY34" fmla="*/ 1172637 h 2427680"/>
                <a:gd name="connsiteX35" fmla="*/ 1176336 w 1475060"/>
                <a:gd name="connsiteY35" fmla="*/ 1146443 h 2427680"/>
                <a:gd name="connsiteX36" fmla="*/ 1202530 w 1475060"/>
                <a:gd name="connsiteY36" fmla="*/ 1117868 h 2427680"/>
                <a:gd name="connsiteX37" fmla="*/ 1252536 w 1475060"/>
                <a:gd name="connsiteY37" fmla="*/ 1075005 h 2427680"/>
                <a:gd name="connsiteX38" fmla="*/ 1276348 w 1475060"/>
                <a:gd name="connsiteY38" fmla="*/ 1053574 h 2427680"/>
                <a:gd name="connsiteX39" fmla="*/ 1309686 w 1475060"/>
                <a:gd name="connsiteY39" fmla="*/ 1024999 h 2427680"/>
                <a:gd name="connsiteX40" fmla="*/ 1319211 w 1475060"/>
                <a:gd name="connsiteY40" fmla="*/ 1022618 h 2427680"/>
                <a:gd name="connsiteX41" fmla="*/ 1469230 w 1475060"/>
                <a:gd name="connsiteY41" fmla="*/ 1024999 h 2427680"/>
                <a:gd name="connsiteX42" fmla="*/ 1445418 w 1475060"/>
                <a:gd name="connsiteY42" fmla="*/ 1024999 h 2427680"/>
                <a:gd name="connsiteX43" fmla="*/ 1454943 w 1475060"/>
                <a:gd name="connsiteY43" fmla="*/ 1255980 h 2427680"/>
                <a:gd name="connsiteX44" fmla="*/ 1454944 w 1475060"/>
                <a:gd name="connsiteY44" fmla="*/ 1355991 h 2427680"/>
                <a:gd name="connsiteX45" fmla="*/ 1435893 w 1475060"/>
                <a:gd name="connsiteY45" fmla="*/ 1403617 h 2427680"/>
                <a:gd name="connsiteX46" fmla="*/ 1390650 w 1475060"/>
                <a:gd name="connsiteY46" fmla="*/ 1422666 h 2427680"/>
                <a:gd name="connsiteX47" fmla="*/ 1326355 w 1475060"/>
                <a:gd name="connsiteY47" fmla="*/ 1422666 h 2427680"/>
                <a:gd name="connsiteX48" fmla="*/ 1264444 w 1475060"/>
                <a:gd name="connsiteY48" fmla="*/ 1434572 h 2427680"/>
                <a:gd name="connsiteX49" fmla="*/ 1328736 w 1475060"/>
                <a:gd name="connsiteY49" fmla="*/ 1467909 h 2427680"/>
                <a:gd name="connsiteX50" fmla="*/ 1393031 w 1475060"/>
                <a:gd name="connsiteY50" fmla="*/ 1470289 h 2427680"/>
                <a:gd name="connsiteX51" fmla="*/ 1423987 w 1475060"/>
                <a:gd name="connsiteY51" fmla="*/ 1498864 h 2427680"/>
                <a:gd name="connsiteX52" fmla="*/ 1440656 w 1475060"/>
                <a:gd name="connsiteY52" fmla="*/ 1584589 h 2427680"/>
                <a:gd name="connsiteX53" fmla="*/ 1443037 w 1475060"/>
                <a:gd name="connsiteY53" fmla="*/ 1672695 h 2427680"/>
                <a:gd name="connsiteX54" fmla="*/ 1440656 w 1475060"/>
                <a:gd name="connsiteY54" fmla="*/ 1791757 h 2427680"/>
                <a:gd name="connsiteX55" fmla="*/ 1426368 w 1475060"/>
                <a:gd name="connsiteY55" fmla="*/ 1896531 h 2427680"/>
                <a:gd name="connsiteX56" fmla="*/ 1404937 w 1475060"/>
                <a:gd name="connsiteY56" fmla="*/ 1972729 h 2427680"/>
                <a:gd name="connsiteX57" fmla="*/ 1378743 w 1475060"/>
                <a:gd name="connsiteY57" fmla="*/ 2022735 h 2427680"/>
                <a:gd name="connsiteX58" fmla="*/ 1338262 w 1475060"/>
                <a:gd name="connsiteY58" fmla="*/ 2041785 h 2427680"/>
                <a:gd name="connsiteX59" fmla="*/ 1347787 w 1475060"/>
                <a:gd name="connsiteY59" fmla="*/ 2084647 h 2427680"/>
                <a:gd name="connsiteX60" fmla="*/ 1350168 w 1475060"/>
                <a:gd name="connsiteY60" fmla="*/ 2129892 h 2427680"/>
                <a:gd name="connsiteX61" fmla="*/ 1335880 w 1475060"/>
                <a:gd name="connsiteY61" fmla="*/ 2187040 h 2427680"/>
                <a:gd name="connsiteX62" fmla="*/ 1304924 w 1475060"/>
                <a:gd name="connsiteY62" fmla="*/ 2237046 h 2427680"/>
                <a:gd name="connsiteX63" fmla="*/ 1257299 w 1475060"/>
                <a:gd name="connsiteY63" fmla="*/ 2289432 h 2427680"/>
                <a:gd name="connsiteX64" fmla="*/ 1221581 w 1475060"/>
                <a:gd name="connsiteY64" fmla="*/ 2308482 h 2427680"/>
                <a:gd name="connsiteX65" fmla="*/ 1188243 w 1475060"/>
                <a:gd name="connsiteY65" fmla="*/ 2287050 h 2427680"/>
                <a:gd name="connsiteX66" fmla="*/ 1171575 w 1475060"/>
                <a:gd name="connsiteY66" fmla="*/ 2320386 h 2427680"/>
                <a:gd name="connsiteX67" fmla="*/ 1138237 w 1475060"/>
                <a:gd name="connsiteY67" fmla="*/ 2351343 h 2427680"/>
                <a:gd name="connsiteX68" fmla="*/ 1085849 w 1475060"/>
                <a:gd name="connsiteY68" fmla="*/ 2377537 h 2427680"/>
                <a:gd name="connsiteX69" fmla="*/ 1002505 w 1475060"/>
                <a:gd name="connsiteY69" fmla="*/ 2403731 h 2427680"/>
                <a:gd name="connsiteX70" fmla="*/ 935831 w 1475060"/>
                <a:gd name="connsiteY70" fmla="*/ 2413255 h 2427680"/>
                <a:gd name="connsiteX71" fmla="*/ 826293 w 1475060"/>
                <a:gd name="connsiteY71" fmla="*/ 2427542 h 2427680"/>
                <a:gd name="connsiteX72" fmla="*/ 733424 w 1475060"/>
                <a:gd name="connsiteY72" fmla="*/ 2420397 h 2427680"/>
                <a:gd name="connsiteX73" fmla="*/ 650080 w 1475060"/>
                <a:gd name="connsiteY73" fmla="*/ 2396583 h 2427680"/>
                <a:gd name="connsiteX74" fmla="*/ 588168 w 1475060"/>
                <a:gd name="connsiteY74" fmla="*/ 2346577 h 2427680"/>
                <a:gd name="connsiteX75" fmla="*/ 576262 w 1475060"/>
                <a:gd name="connsiteY75" fmla="*/ 2296571 h 2427680"/>
                <a:gd name="connsiteX76" fmla="*/ 576262 w 1475060"/>
                <a:gd name="connsiteY76" fmla="*/ 2267996 h 2427680"/>
                <a:gd name="connsiteX77" fmla="*/ 526256 w 1475060"/>
                <a:gd name="connsiteY77" fmla="*/ 2298952 h 2427680"/>
                <a:gd name="connsiteX78" fmla="*/ 492918 w 1475060"/>
                <a:gd name="connsiteY78" fmla="*/ 2315621 h 2427680"/>
                <a:gd name="connsiteX79" fmla="*/ 461962 w 1475060"/>
                <a:gd name="connsiteY79" fmla="*/ 2301333 h 2427680"/>
                <a:gd name="connsiteX80" fmla="*/ 411956 w 1475060"/>
                <a:gd name="connsiteY80" fmla="*/ 2272758 h 2427680"/>
                <a:gd name="connsiteX81" fmla="*/ 352425 w 1475060"/>
                <a:gd name="connsiteY81" fmla="*/ 2222752 h 2427680"/>
                <a:gd name="connsiteX82" fmla="*/ 295274 w 1475060"/>
                <a:gd name="connsiteY82" fmla="*/ 2177507 h 2427680"/>
                <a:gd name="connsiteX83" fmla="*/ 257176 w 1475060"/>
                <a:gd name="connsiteY83" fmla="*/ 2144170 h 2427680"/>
                <a:gd name="connsiteX84" fmla="*/ 371475 w 1475060"/>
                <a:gd name="connsiteY84" fmla="*/ 2029871 h 2427680"/>
                <a:gd name="connsiteX85" fmla="*/ 419099 w 1475060"/>
                <a:gd name="connsiteY85" fmla="*/ 2025108 h 2427680"/>
                <a:gd name="connsiteX86" fmla="*/ 481012 w 1475060"/>
                <a:gd name="connsiteY86" fmla="*/ 1991770 h 2427680"/>
                <a:gd name="connsiteX87" fmla="*/ 511968 w 1475060"/>
                <a:gd name="connsiteY87" fmla="*/ 1937002 h 2427680"/>
                <a:gd name="connsiteX88" fmla="*/ 542925 w 1475060"/>
                <a:gd name="connsiteY88" fmla="*/ 1848896 h 2427680"/>
                <a:gd name="connsiteX89" fmla="*/ 559593 w 1475060"/>
                <a:gd name="connsiteY89" fmla="*/ 1744121 h 2427680"/>
                <a:gd name="connsiteX90" fmla="*/ 550068 w 1475060"/>
                <a:gd name="connsiteY90" fmla="*/ 1646489 h 2427680"/>
                <a:gd name="connsiteX91" fmla="*/ 535781 w 1475060"/>
                <a:gd name="connsiteY91" fmla="*/ 1556001 h 2427680"/>
                <a:gd name="connsiteX92" fmla="*/ 492918 w 1475060"/>
                <a:gd name="connsiteY92" fmla="*/ 1453608 h 2427680"/>
                <a:gd name="connsiteX93" fmla="*/ 435769 w 1475060"/>
                <a:gd name="connsiteY93" fmla="*/ 1317877 h 2427680"/>
                <a:gd name="connsiteX94" fmla="*/ 378618 w 1475060"/>
                <a:gd name="connsiteY94" fmla="*/ 1198815 h 2427680"/>
                <a:gd name="connsiteX95" fmla="*/ 309562 w 1475060"/>
                <a:gd name="connsiteY95" fmla="*/ 1046414 h 2427680"/>
                <a:gd name="connsiteX96" fmla="*/ 240506 w 1475060"/>
                <a:gd name="connsiteY96" fmla="*/ 879727 h 2427680"/>
                <a:gd name="connsiteX97" fmla="*/ 178593 w 1475060"/>
                <a:gd name="connsiteY97" fmla="*/ 720184 h 2427680"/>
                <a:gd name="connsiteX98" fmla="*/ 109536 w 1475060"/>
                <a:gd name="connsiteY98" fmla="*/ 529683 h 2427680"/>
                <a:gd name="connsiteX99" fmla="*/ 54768 w 1475060"/>
                <a:gd name="connsiteY99" fmla="*/ 346326 h 2427680"/>
                <a:gd name="connsiteX100" fmla="*/ 0 w 1475060"/>
                <a:gd name="connsiteY100" fmla="*/ 153445 h 2427680"/>
                <a:gd name="connsiteX0" fmla="*/ 300036 w 1458176"/>
                <a:gd name="connsiteY0" fmla="*/ 127268 h 2427680"/>
                <a:gd name="connsiteX1" fmla="*/ 259555 w 1458176"/>
                <a:gd name="connsiteY1" fmla="*/ 62974 h 2427680"/>
                <a:gd name="connsiteX2" fmla="*/ 245267 w 1458176"/>
                <a:gd name="connsiteY2" fmla="*/ 29637 h 2427680"/>
                <a:gd name="connsiteX3" fmla="*/ 233361 w 1458176"/>
                <a:gd name="connsiteY3" fmla="*/ 22493 h 2427680"/>
                <a:gd name="connsiteX4" fmla="*/ 223836 w 1458176"/>
                <a:gd name="connsiteY4" fmla="*/ 3443 h 2427680"/>
                <a:gd name="connsiteX5" fmla="*/ 202405 w 1458176"/>
                <a:gd name="connsiteY5" fmla="*/ 1062 h 2427680"/>
                <a:gd name="connsiteX6" fmla="*/ 185736 w 1458176"/>
                <a:gd name="connsiteY6" fmla="*/ 15349 h 2427680"/>
                <a:gd name="connsiteX7" fmla="*/ 176211 w 1458176"/>
                <a:gd name="connsiteY7" fmla="*/ 32018 h 2427680"/>
                <a:gd name="connsiteX8" fmla="*/ 176211 w 1458176"/>
                <a:gd name="connsiteY8" fmla="*/ 58212 h 2427680"/>
                <a:gd name="connsiteX9" fmla="*/ 180973 w 1458176"/>
                <a:gd name="connsiteY9" fmla="*/ 77262 h 2427680"/>
                <a:gd name="connsiteX10" fmla="*/ 195261 w 1458176"/>
                <a:gd name="connsiteY10" fmla="*/ 117743 h 2427680"/>
                <a:gd name="connsiteX11" fmla="*/ 204786 w 1458176"/>
                <a:gd name="connsiteY11" fmla="*/ 155843 h 2427680"/>
                <a:gd name="connsiteX12" fmla="*/ 223836 w 1458176"/>
                <a:gd name="connsiteY12" fmla="*/ 201087 h 2427680"/>
                <a:gd name="connsiteX13" fmla="*/ 240505 w 1458176"/>
                <a:gd name="connsiteY13" fmla="*/ 253474 h 2427680"/>
                <a:gd name="connsiteX14" fmla="*/ 266698 w 1458176"/>
                <a:gd name="connsiteY14" fmla="*/ 324912 h 2427680"/>
                <a:gd name="connsiteX15" fmla="*/ 302417 w 1458176"/>
                <a:gd name="connsiteY15" fmla="*/ 405874 h 2427680"/>
                <a:gd name="connsiteX16" fmla="*/ 350042 w 1458176"/>
                <a:gd name="connsiteY16" fmla="*/ 517793 h 2427680"/>
                <a:gd name="connsiteX17" fmla="*/ 385761 w 1458176"/>
                <a:gd name="connsiteY17" fmla="*/ 598755 h 2427680"/>
                <a:gd name="connsiteX18" fmla="*/ 414336 w 1458176"/>
                <a:gd name="connsiteY18" fmla="*/ 636855 h 2427680"/>
                <a:gd name="connsiteX19" fmla="*/ 447673 w 1458176"/>
                <a:gd name="connsiteY19" fmla="*/ 703530 h 2427680"/>
                <a:gd name="connsiteX20" fmla="*/ 476248 w 1458176"/>
                <a:gd name="connsiteY20" fmla="*/ 753537 h 2427680"/>
                <a:gd name="connsiteX21" fmla="*/ 507205 w 1458176"/>
                <a:gd name="connsiteY21" fmla="*/ 805924 h 2427680"/>
                <a:gd name="connsiteX22" fmla="*/ 542923 w 1458176"/>
                <a:gd name="connsiteY22" fmla="*/ 855930 h 2427680"/>
                <a:gd name="connsiteX23" fmla="*/ 578642 w 1458176"/>
                <a:gd name="connsiteY23" fmla="*/ 905937 h 2427680"/>
                <a:gd name="connsiteX24" fmla="*/ 609598 w 1458176"/>
                <a:gd name="connsiteY24" fmla="*/ 963087 h 2427680"/>
                <a:gd name="connsiteX25" fmla="*/ 657223 w 1458176"/>
                <a:gd name="connsiteY25" fmla="*/ 1020237 h 2427680"/>
                <a:gd name="connsiteX26" fmla="*/ 695323 w 1458176"/>
                <a:gd name="connsiteY26" fmla="*/ 1060718 h 2427680"/>
                <a:gd name="connsiteX27" fmla="*/ 738186 w 1458176"/>
                <a:gd name="connsiteY27" fmla="*/ 1096437 h 2427680"/>
                <a:gd name="connsiteX28" fmla="*/ 788192 w 1458176"/>
                <a:gd name="connsiteY28" fmla="*/ 1146443 h 2427680"/>
                <a:gd name="connsiteX29" fmla="*/ 852486 w 1458176"/>
                <a:gd name="connsiteY29" fmla="*/ 1182162 h 2427680"/>
                <a:gd name="connsiteX30" fmla="*/ 907255 w 1458176"/>
                <a:gd name="connsiteY30" fmla="*/ 1196449 h 2427680"/>
                <a:gd name="connsiteX31" fmla="*/ 966786 w 1458176"/>
                <a:gd name="connsiteY31" fmla="*/ 1198830 h 2427680"/>
                <a:gd name="connsiteX32" fmla="*/ 1014411 w 1458176"/>
                <a:gd name="connsiteY32" fmla="*/ 1198830 h 2427680"/>
                <a:gd name="connsiteX33" fmla="*/ 1062036 w 1458176"/>
                <a:gd name="connsiteY33" fmla="*/ 1191687 h 2427680"/>
                <a:gd name="connsiteX34" fmla="*/ 1114423 w 1458176"/>
                <a:gd name="connsiteY34" fmla="*/ 1172637 h 2427680"/>
                <a:gd name="connsiteX35" fmla="*/ 1176336 w 1458176"/>
                <a:gd name="connsiteY35" fmla="*/ 1146443 h 2427680"/>
                <a:gd name="connsiteX36" fmla="*/ 1202530 w 1458176"/>
                <a:gd name="connsiteY36" fmla="*/ 1117868 h 2427680"/>
                <a:gd name="connsiteX37" fmla="*/ 1252536 w 1458176"/>
                <a:gd name="connsiteY37" fmla="*/ 1075005 h 2427680"/>
                <a:gd name="connsiteX38" fmla="*/ 1276348 w 1458176"/>
                <a:gd name="connsiteY38" fmla="*/ 1053574 h 2427680"/>
                <a:gd name="connsiteX39" fmla="*/ 1309686 w 1458176"/>
                <a:gd name="connsiteY39" fmla="*/ 1024999 h 2427680"/>
                <a:gd name="connsiteX40" fmla="*/ 1319211 w 1458176"/>
                <a:gd name="connsiteY40" fmla="*/ 1022618 h 2427680"/>
                <a:gd name="connsiteX41" fmla="*/ 1445418 w 1458176"/>
                <a:gd name="connsiteY41" fmla="*/ 1024999 h 2427680"/>
                <a:gd name="connsiteX42" fmla="*/ 1454943 w 1458176"/>
                <a:gd name="connsiteY42" fmla="*/ 1255980 h 2427680"/>
                <a:gd name="connsiteX43" fmla="*/ 1454944 w 1458176"/>
                <a:gd name="connsiteY43" fmla="*/ 1355991 h 2427680"/>
                <a:gd name="connsiteX44" fmla="*/ 1435893 w 1458176"/>
                <a:gd name="connsiteY44" fmla="*/ 1403617 h 2427680"/>
                <a:gd name="connsiteX45" fmla="*/ 1390650 w 1458176"/>
                <a:gd name="connsiteY45" fmla="*/ 1422666 h 2427680"/>
                <a:gd name="connsiteX46" fmla="*/ 1326355 w 1458176"/>
                <a:gd name="connsiteY46" fmla="*/ 1422666 h 2427680"/>
                <a:gd name="connsiteX47" fmla="*/ 1264444 w 1458176"/>
                <a:gd name="connsiteY47" fmla="*/ 1434572 h 2427680"/>
                <a:gd name="connsiteX48" fmla="*/ 1328736 w 1458176"/>
                <a:gd name="connsiteY48" fmla="*/ 1467909 h 2427680"/>
                <a:gd name="connsiteX49" fmla="*/ 1393031 w 1458176"/>
                <a:gd name="connsiteY49" fmla="*/ 1470289 h 2427680"/>
                <a:gd name="connsiteX50" fmla="*/ 1423987 w 1458176"/>
                <a:gd name="connsiteY50" fmla="*/ 1498864 h 2427680"/>
                <a:gd name="connsiteX51" fmla="*/ 1440656 w 1458176"/>
                <a:gd name="connsiteY51" fmla="*/ 1584589 h 2427680"/>
                <a:gd name="connsiteX52" fmla="*/ 1443037 w 1458176"/>
                <a:gd name="connsiteY52" fmla="*/ 1672695 h 2427680"/>
                <a:gd name="connsiteX53" fmla="*/ 1440656 w 1458176"/>
                <a:gd name="connsiteY53" fmla="*/ 1791757 h 2427680"/>
                <a:gd name="connsiteX54" fmla="*/ 1426368 w 1458176"/>
                <a:gd name="connsiteY54" fmla="*/ 1896531 h 2427680"/>
                <a:gd name="connsiteX55" fmla="*/ 1404937 w 1458176"/>
                <a:gd name="connsiteY55" fmla="*/ 1972729 h 2427680"/>
                <a:gd name="connsiteX56" fmla="*/ 1378743 w 1458176"/>
                <a:gd name="connsiteY56" fmla="*/ 2022735 h 2427680"/>
                <a:gd name="connsiteX57" fmla="*/ 1338262 w 1458176"/>
                <a:gd name="connsiteY57" fmla="*/ 2041785 h 2427680"/>
                <a:gd name="connsiteX58" fmla="*/ 1347787 w 1458176"/>
                <a:gd name="connsiteY58" fmla="*/ 2084647 h 2427680"/>
                <a:gd name="connsiteX59" fmla="*/ 1350168 w 1458176"/>
                <a:gd name="connsiteY59" fmla="*/ 2129892 h 2427680"/>
                <a:gd name="connsiteX60" fmla="*/ 1335880 w 1458176"/>
                <a:gd name="connsiteY60" fmla="*/ 2187040 h 2427680"/>
                <a:gd name="connsiteX61" fmla="*/ 1304924 w 1458176"/>
                <a:gd name="connsiteY61" fmla="*/ 2237046 h 2427680"/>
                <a:gd name="connsiteX62" fmla="*/ 1257299 w 1458176"/>
                <a:gd name="connsiteY62" fmla="*/ 2289432 h 2427680"/>
                <a:gd name="connsiteX63" fmla="*/ 1221581 w 1458176"/>
                <a:gd name="connsiteY63" fmla="*/ 2308482 h 2427680"/>
                <a:gd name="connsiteX64" fmla="*/ 1188243 w 1458176"/>
                <a:gd name="connsiteY64" fmla="*/ 2287050 h 2427680"/>
                <a:gd name="connsiteX65" fmla="*/ 1171575 w 1458176"/>
                <a:gd name="connsiteY65" fmla="*/ 2320386 h 2427680"/>
                <a:gd name="connsiteX66" fmla="*/ 1138237 w 1458176"/>
                <a:gd name="connsiteY66" fmla="*/ 2351343 h 2427680"/>
                <a:gd name="connsiteX67" fmla="*/ 1085849 w 1458176"/>
                <a:gd name="connsiteY67" fmla="*/ 2377537 h 2427680"/>
                <a:gd name="connsiteX68" fmla="*/ 1002505 w 1458176"/>
                <a:gd name="connsiteY68" fmla="*/ 2403731 h 2427680"/>
                <a:gd name="connsiteX69" fmla="*/ 935831 w 1458176"/>
                <a:gd name="connsiteY69" fmla="*/ 2413255 h 2427680"/>
                <a:gd name="connsiteX70" fmla="*/ 826293 w 1458176"/>
                <a:gd name="connsiteY70" fmla="*/ 2427542 h 2427680"/>
                <a:gd name="connsiteX71" fmla="*/ 733424 w 1458176"/>
                <a:gd name="connsiteY71" fmla="*/ 2420397 h 2427680"/>
                <a:gd name="connsiteX72" fmla="*/ 650080 w 1458176"/>
                <a:gd name="connsiteY72" fmla="*/ 2396583 h 2427680"/>
                <a:gd name="connsiteX73" fmla="*/ 588168 w 1458176"/>
                <a:gd name="connsiteY73" fmla="*/ 2346577 h 2427680"/>
                <a:gd name="connsiteX74" fmla="*/ 576262 w 1458176"/>
                <a:gd name="connsiteY74" fmla="*/ 2296571 h 2427680"/>
                <a:gd name="connsiteX75" fmla="*/ 576262 w 1458176"/>
                <a:gd name="connsiteY75" fmla="*/ 2267996 h 2427680"/>
                <a:gd name="connsiteX76" fmla="*/ 526256 w 1458176"/>
                <a:gd name="connsiteY76" fmla="*/ 2298952 h 2427680"/>
                <a:gd name="connsiteX77" fmla="*/ 492918 w 1458176"/>
                <a:gd name="connsiteY77" fmla="*/ 2315621 h 2427680"/>
                <a:gd name="connsiteX78" fmla="*/ 461962 w 1458176"/>
                <a:gd name="connsiteY78" fmla="*/ 2301333 h 2427680"/>
                <a:gd name="connsiteX79" fmla="*/ 411956 w 1458176"/>
                <a:gd name="connsiteY79" fmla="*/ 2272758 h 2427680"/>
                <a:gd name="connsiteX80" fmla="*/ 352425 w 1458176"/>
                <a:gd name="connsiteY80" fmla="*/ 2222752 h 2427680"/>
                <a:gd name="connsiteX81" fmla="*/ 295274 w 1458176"/>
                <a:gd name="connsiteY81" fmla="*/ 2177507 h 2427680"/>
                <a:gd name="connsiteX82" fmla="*/ 257176 w 1458176"/>
                <a:gd name="connsiteY82" fmla="*/ 2144170 h 2427680"/>
                <a:gd name="connsiteX83" fmla="*/ 371475 w 1458176"/>
                <a:gd name="connsiteY83" fmla="*/ 2029871 h 2427680"/>
                <a:gd name="connsiteX84" fmla="*/ 419099 w 1458176"/>
                <a:gd name="connsiteY84" fmla="*/ 2025108 h 2427680"/>
                <a:gd name="connsiteX85" fmla="*/ 481012 w 1458176"/>
                <a:gd name="connsiteY85" fmla="*/ 1991770 h 2427680"/>
                <a:gd name="connsiteX86" fmla="*/ 511968 w 1458176"/>
                <a:gd name="connsiteY86" fmla="*/ 1937002 h 2427680"/>
                <a:gd name="connsiteX87" fmla="*/ 542925 w 1458176"/>
                <a:gd name="connsiteY87" fmla="*/ 1848896 h 2427680"/>
                <a:gd name="connsiteX88" fmla="*/ 559593 w 1458176"/>
                <a:gd name="connsiteY88" fmla="*/ 1744121 h 2427680"/>
                <a:gd name="connsiteX89" fmla="*/ 550068 w 1458176"/>
                <a:gd name="connsiteY89" fmla="*/ 1646489 h 2427680"/>
                <a:gd name="connsiteX90" fmla="*/ 535781 w 1458176"/>
                <a:gd name="connsiteY90" fmla="*/ 1556001 h 2427680"/>
                <a:gd name="connsiteX91" fmla="*/ 492918 w 1458176"/>
                <a:gd name="connsiteY91" fmla="*/ 1453608 h 2427680"/>
                <a:gd name="connsiteX92" fmla="*/ 435769 w 1458176"/>
                <a:gd name="connsiteY92" fmla="*/ 1317877 h 2427680"/>
                <a:gd name="connsiteX93" fmla="*/ 378618 w 1458176"/>
                <a:gd name="connsiteY93" fmla="*/ 1198815 h 2427680"/>
                <a:gd name="connsiteX94" fmla="*/ 309562 w 1458176"/>
                <a:gd name="connsiteY94" fmla="*/ 1046414 h 2427680"/>
                <a:gd name="connsiteX95" fmla="*/ 240506 w 1458176"/>
                <a:gd name="connsiteY95" fmla="*/ 879727 h 2427680"/>
                <a:gd name="connsiteX96" fmla="*/ 178593 w 1458176"/>
                <a:gd name="connsiteY96" fmla="*/ 720184 h 2427680"/>
                <a:gd name="connsiteX97" fmla="*/ 109536 w 1458176"/>
                <a:gd name="connsiteY97" fmla="*/ 529683 h 2427680"/>
                <a:gd name="connsiteX98" fmla="*/ 54768 w 1458176"/>
                <a:gd name="connsiteY98" fmla="*/ 346326 h 2427680"/>
                <a:gd name="connsiteX99" fmla="*/ 0 w 1458176"/>
                <a:gd name="connsiteY99" fmla="*/ 153445 h 2427680"/>
                <a:gd name="connsiteX0" fmla="*/ 300036 w 1466876"/>
                <a:gd name="connsiteY0" fmla="*/ 127268 h 2427680"/>
                <a:gd name="connsiteX1" fmla="*/ 259555 w 1466876"/>
                <a:gd name="connsiteY1" fmla="*/ 62974 h 2427680"/>
                <a:gd name="connsiteX2" fmla="*/ 245267 w 1466876"/>
                <a:gd name="connsiteY2" fmla="*/ 29637 h 2427680"/>
                <a:gd name="connsiteX3" fmla="*/ 233361 w 1466876"/>
                <a:gd name="connsiteY3" fmla="*/ 22493 h 2427680"/>
                <a:gd name="connsiteX4" fmla="*/ 223836 w 1466876"/>
                <a:gd name="connsiteY4" fmla="*/ 3443 h 2427680"/>
                <a:gd name="connsiteX5" fmla="*/ 202405 w 1466876"/>
                <a:gd name="connsiteY5" fmla="*/ 1062 h 2427680"/>
                <a:gd name="connsiteX6" fmla="*/ 185736 w 1466876"/>
                <a:gd name="connsiteY6" fmla="*/ 15349 h 2427680"/>
                <a:gd name="connsiteX7" fmla="*/ 176211 w 1466876"/>
                <a:gd name="connsiteY7" fmla="*/ 32018 h 2427680"/>
                <a:gd name="connsiteX8" fmla="*/ 176211 w 1466876"/>
                <a:gd name="connsiteY8" fmla="*/ 58212 h 2427680"/>
                <a:gd name="connsiteX9" fmla="*/ 180973 w 1466876"/>
                <a:gd name="connsiteY9" fmla="*/ 77262 h 2427680"/>
                <a:gd name="connsiteX10" fmla="*/ 195261 w 1466876"/>
                <a:gd name="connsiteY10" fmla="*/ 117743 h 2427680"/>
                <a:gd name="connsiteX11" fmla="*/ 204786 w 1466876"/>
                <a:gd name="connsiteY11" fmla="*/ 155843 h 2427680"/>
                <a:gd name="connsiteX12" fmla="*/ 223836 w 1466876"/>
                <a:gd name="connsiteY12" fmla="*/ 201087 h 2427680"/>
                <a:gd name="connsiteX13" fmla="*/ 240505 w 1466876"/>
                <a:gd name="connsiteY13" fmla="*/ 253474 h 2427680"/>
                <a:gd name="connsiteX14" fmla="*/ 266698 w 1466876"/>
                <a:gd name="connsiteY14" fmla="*/ 324912 h 2427680"/>
                <a:gd name="connsiteX15" fmla="*/ 302417 w 1466876"/>
                <a:gd name="connsiteY15" fmla="*/ 405874 h 2427680"/>
                <a:gd name="connsiteX16" fmla="*/ 350042 w 1466876"/>
                <a:gd name="connsiteY16" fmla="*/ 517793 h 2427680"/>
                <a:gd name="connsiteX17" fmla="*/ 385761 w 1466876"/>
                <a:gd name="connsiteY17" fmla="*/ 598755 h 2427680"/>
                <a:gd name="connsiteX18" fmla="*/ 414336 w 1466876"/>
                <a:gd name="connsiteY18" fmla="*/ 636855 h 2427680"/>
                <a:gd name="connsiteX19" fmla="*/ 447673 w 1466876"/>
                <a:gd name="connsiteY19" fmla="*/ 703530 h 2427680"/>
                <a:gd name="connsiteX20" fmla="*/ 476248 w 1466876"/>
                <a:gd name="connsiteY20" fmla="*/ 753537 h 2427680"/>
                <a:gd name="connsiteX21" fmla="*/ 507205 w 1466876"/>
                <a:gd name="connsiteY21" fmla="*/ 805924 h 2427680"/>
                <a:gd name="connsiteX22" fmla="*/ 542923 w 1466876"/>
                <a:gd name="connsiteY22" fmla="*/ 855930 h 2427680"/>
                <a:gd name="connsiteX23" fmla="*/ 578642 w 1466876"/>
                <a:gd name="connsiteY23" fmla="*/ 905937 h 2427680"/>
                <a:gd name="connsiteX24" fmla="*/ 609598 w 1466876"/>
                <a:gd name="connsiteY24" fmla="*/ 963087 h 2427680"/>
                <a:gd name="connsiteX25" fmla="*/ 657223 w 1466876"/>
                <a:gd name="connsiteY25" fmla="*/ 1020237 h 2427680"/>
                <a:gd name="connsiteX26" fmla="*/ 695323 w 1466876"/>
                <a:gd name="connsiteY26" fmla="*/ 1060718 h 2427680"/>
                <a:gd name="connsiteX27" fmla="*/ 738186 w 1466876"/>
                <a:gd name="connsiteY27" fmla="*/ 1096437 h 2427680"/>
                <a:gd name="connsiteX28" fmla="*/ 788192 w 1466876"/>
                <a:gd name="connsiteY28" fmla="*/ 1146443 h 2427680"/>
                <a:gd name="connsiteX29" fmla="*/ 852486 w 1466876"/>
                <a:gd name="connsiteY29" fmla="*/ 1182162 h 2427680"/>
                <a:gd name="connsiteX30" fmla="*/ 907255 w 1466876"/>
                <a:gd name="connsiteY30" fmla="*/ 1196449 h 2427680"/>
                <a:gd name="connsiteX31" fmla="*/ 966786 w 1466876"/>
                <a:gd name="connsiteY31" fmla="*/ 1198830 h 2427680"/>
                <a:gd name="connsiteX32" fmla="*/ 1014411 w 1466876"/>
                <a:gd name="connsiteY32" fmla="*/ 1198830 h 2427680"/>
                <a:gd name="connsiteX33" fmla="*/ 1062036 w 1466876"/>
                <a:gd name="connsiteY33" fmla="*/ 1191687 h 2427680"/>
                <a:gd name="connsiteX34" fmla="*/ 1114423 w 1466876"/>
                <a:gd name="connsiteY34" fmla="*/ 1172637 h 2427680"/>
                <a:gd name="connsiteX35" fmla="*/ 1176336 w 1466876"/>
                <a:gd name="connsiteY35" fmla="*/ 1146443 h 2427680"/>
                <a:gd name="connsiteX36" fmla="*/ 1202530 w 1466876"/>
                <a:gd name="connsiteY36" fmla="*/ 1117868 h 2427680"/>
                <a:gd name="connsiteX37" fmla="*/ 1252536 w 1466876"/>
                <a:gd name="connsiteY37" fmla="*/ 1075005 h 2427680"/>
                <a:gd name="connsiteX38" fmla="*/ 1276348 w 1466876"/>
                <a:gd name="connsiteY38" fmla="*/ 1053574 h 2427680"/>
                <a:gd name="connsiteX39" fmla="*/ 1309686 w 1466876"/>
                <a:gd name="connsiteY39" fmla="*/ 1024999 h 2427680"/>
                <a:gd name="connsiteX40" fmla="*/ 1319211 w 1466876"/>
                <a:gd name="connsiteY40" fmla="*/ 1022618 h 2427680"/>
                <a:gd name="connsiteX41" fmla="*/ 1457324 w 1466876"/>
                <a:gd name="connsiteY41" fmla="*/ 1029762 h 2427680"/>
                <a:gd name="connsiteX42" fmla="*/ 1454943 w 1466876"/>
                <a:gd name="connsiteY42" fmla="*/ 1255980 h 2427680"/>
                <a:gd name="connsiteX43" fmla="*/ 1454944 w 1466876"/>
                <a:gd name="connsiteY43" fmla="*/ 1355991 h 2427680"/>
                <a:gd name="connsiteX44" fmla="*/ 1435893 w 1466876"/>
                <a:gd name="connsiteY44" fmla="*/ 1403617 h 2427680"/>
                <a:gd name="connsiteX45" fmla="*/ 1390650 w 1466876"/>
                <a:gd name="connsiteY45" fmla="*/ 1422666 h 2427680"/>
                <a:gd name="connsiteX46" fmla="*/ 1326355 w 1466876"/>
                <a:gd name="connsiteY46" fmla="*/ 1422666 h 2427680"/>
                <a:gd name="connsiteX47" fmla="*/ 1264444 w 1466876"/>
                <a:gd name="connsiteY47" fmla="*/ 1434572 h 2427680"/>
                <a:gd name="connsiteX48" fmla="*/ 1328736 w 1466876"/>
                <a:gd name="connsiteY48" fmla="*/ 1467909 h 2427680"/>
                <a:gd name="connsiteX49" fmla="*/ 1393031 w 1466876"/>
                <a:gd name="connsiteY49" fmla="*/ 1470289 h 2427680"/>
                <a:gd name="connsiteX50" fmla="*/ 1423987 w 1466876"/>
                <a:gd name="connsiteY50" fmla="*/ 1498864 h 2427680"/>
                <a:gd name="connsiteX51" fmla="*/ 1440656 w 1466876"/>
                <a:gd name="connsiteY51" fmla="*/ 1584589 h 2427680"/>
                <a:gd name="connsiteX52" fmla="*/ 1443037 w 1466876"/>
                <a:gd name="connsiteY52" fmla="*/ 1672695 h 2427680"/>
                <a:gd name="connsiteX53" fmla="*/ 1440656 w 1466876"/>
                <a:gd name="connsiteY53" fmla="*/ 1791757 h 2427680"/>
                <a:gd name="connsiteX54" fmla="*/ 1426368 w 1466876"/>
                <a:gd name="connsiteY54" fmla="*/ 1896531 h 2427680"/>
                <a:gd name="connsiteX55" fmla="*/ 1404937 w 1466876"/>
                <a:gd name="connsiteY55" fmla="*/ 1972729 h 2427680"/>
                <a:gd name="connsiteX56" fmla="*/ 1378743 w 1466876"/>
                <a:gd name="connsiteY56" fmla="*/ 2022735 h 2427680"/>
                <a:gd name="connsiteX57" fmla="*/ 1338262 w 1466876"/>
                <a:gd name="connsiteY57" fmla="*/ 2041785 h 2427680"/>
                <a:gd name="connsiteX58" fmla="*/ 1347787 w 1466876"/>
                <a:gd name="connsiteY58" fmla="*/ 2084647 h 2427680"/>
                <a:gd name="connsiteX59" fmla="*/ 1350168 w 1466876"/>
                <a:gd name="connsiteY59" fmla="*/ 2129892 h 2427680"/>
                <a:gd name="connsiteX60" fmla="*/ 1335880 w 1466876"/>
                <a:gd name="connsiteY60" fmla="*/ 2187040 h 2427680"/>
                <a:gd name="connsiteX61" fmla="*/ 1304924 w 1466876"/>
                <a:gd name="connsiteY61" fmla="*/ 2237046 h 2427680"/>
                <a:gd name="connsiteX62" fmla="*/ 1257299 w 1466876"/>
                <a:gd name="connsiteY62" fmla="*/ 2289432 h 2427680"/>
                <a:gd name="connsiteX63" fmla="*/ 1221581 w 1466876"/>
                <a:gd name="connsiteY63" fmla="*/ 2308482 h 2427680"/>
                <a:gd name="connsiteX64" fmla="*/ 1188243 w 1466876"/>
                <a:gd name="connsiteY64" fmla="*/ 2287050 h 2427680"/>
                <a:gd name="connsiteX65" fmla="*/ 1171575 w 1466876"/>
                <a:gd name="connsiteY65" fmla="*/ 2320386 h 2427680"/>
                <a:gd name="connsiteX66" fmla="*/ 1138237 w 1466876"/>
                <a:gd name="connsiteY66" fmla="*/ 2351343 h 2427680"/>
                <a:gd name="connsiteX67" fmla="*/ 1085849 w 1466876"/>
                <a:gd name="connsiteY67" fmla="*/ 2377537 h 2427680"/>
                <a:gd name="connsiteX68" fmla="*/ 1002505 w 1466876"/>
                <a:gd name="connsiteY68" fmla="*/ 2403731 h 2427680"/>
                <a:gd name="connsiteX69" fmla="*/ 935831 w 1466876"/>
                <a:gd name="connsiteY69" fmla="*/ 2413255 h 2427680"/>
                <a:gd name="connsiteX70" fmla="*/ 826293 w 1466876"/>
                <a:gd name="connsiteY70" fmla="*/ 2427542 h 2427680"/>
                <a:gd name="connsiteX71" fmla="*/ 733424 w 1466876"/>
                <a:gd name="connsiteY71" fmla="*/ 2420397 h 2427680"/>
                <a:gd name="connsiteX72" fmla="*/ 650080 w 1466876"/>
                <a:gd name="connsiteY72" fmla="*/ 2396583 h 2427680"/>
                <a:gd name="connsiteX73" fmla="*/ 588168 w 1466876"/>
                <a:gd name="connsiteY73" fmla="*/ 2346577 h 2427680"/>
                <a:gd name="connsiteX74" fmla="*/ 576262 w 1466876"/>
                <a:gd name="connsiteY74" fmla="*/ 2296571 h 2427680"/>
                <a:gd name="connsiteX75" fmla="*/ 576262 w 1466876"/>
                <a:gd name="connsiteY75" fmla="*/ 2267996 h 2427680"/>
                <a:gd name="connsiteX76" fmla="*/ 526256 w 1466876"/>
                <a:gd name="connsiteY76" fmla="*/ 2298952 h 2427680"/>
                <a:gd name="connsiteX77" fmla="*/ 492918 w 1466876"/>
                <a:gd name="connsiteY77" fmla="*/ 2315621 h 2427680"/>
                <a:gd name="connsiteX78" fmla="*/ 461962 w 1466876"/>
                <a:gd name="connsiteY78" fmla="*/ 2301333 h 2427680"/>
                <a:gd name="connsiteX79" fmla="*/ 411956 w 1466876"/>
                <a:gd name="connsiteY79" fmla="*/ 2272758 h 2427680"/>
                <a:gd name="connsiteX80" fmla="*/ 352425 w 1466876"/>
                <a:gd name="connsiteY80" fmla="*/ 2222752 h 2427680"/>
                <a:gd name="connsiteX81" fmla="*/ 295274 w 1466876"/>
                <a:gd name="connsiteY81" fmla="*/ 2177507 h 2427680"/>
                <a:gd name="connsiteX82" fmla="*/ 257176 w 1466876"/>
                <a:gd name="connsiteY82" fmla="*/ 2144170 h 2427680"/>
                <a:gd name="connsiteX83" fmla="*/ 371475 w 1466876"/>
                <a:gd name="connsiteY83" fmla="*/ 2029871 h 2427680"/>
                <a:gd name="connsiteX84" fmla="*/ 419099 w 1466876"/>
                <a:gd name="connsiteY84" fmla="*/ 2025108 h 2427680"/>
                <a:gd name="connsiteX85" fmla="*/ 481012 w 1466876"/>
                <a:gd name="connsiteY85" fmla="*/ 1991770 h 2427680"/>
                <a:gd name="connsiteX86" fmla="*/ 511968 w 1466876"/>
                <a:gd name="connsiteY86" fmla="*/ 1937002 h 2427680"/>
                <a:gd name="connsiteX87" fmla="*/ 542925 w 1466876"/>
                <a:gd name="connsiteY87" fmla="*/ 1848896 h 2427680"/>
                <a:gd name="connsiteX88" fmla="*/ 559593 w 1466876"/>
                <a:gd name="connsiteY88" fmla="*/ 1744121 h 2427680"/>
                <a:gd name="connsiteX89" fmla="*/ 550068 w 1466876"/>
                <a:gd name="connsiteY89" fmla="*/ 1646489 h 2427680"/>
                <a:gd name="connsiteX90" fmla="*/ 535781 w 1466876"/>
                <a:gd name="connsiteY90" fmla="*/ 1556001 h 2427680"/>
                <a:gd name="connsiteX91" fmla="*/ 492918 w 1466876"/>
                <a:gd name="connsiteY91" fmla="*/ 1453608 h 2427680"/>
                <a:gd name="connsiteX92" fmla="*/ 435769 w 1466876"/>
                <a:gd name="connsiteY92" fmla="*/ 1317877 h 2427680"/>
                <a:gd name="connsiteX93" fmla="*/ 378618 w 1466876"/>
                <a:gd name="connsiteY93" fmla="*/ 1198815 h 2427680"/>
                <a:gd name="connsiteX94" fmla="*/ 309562 w 1466876"/>
                <a:gd name="connsiteY94" fmla="*/ 1046414 h 2427680"/>
                <a:gd name="connsiteX95" fmla="*/ 240506 w 1466876"/>
                <a:gd name="connsiteY95" fmla="*/ 879727 h 2427680"/>
                <a:gd name="connsiteX96" fmla="*/ 178593 w 1466876"/>
                <a:gd name="connsiteY96" fmla="*/ 720184 h 2427680"/>
                <a:gd name="connsiteX97" fmla="*/ 109536 w 1466876"/>
                <a:gd name="connsiteY97" fmla="*/ 529683 h 2427680"/>
                <a:gd name="connsiteX98" fmla="*/ 54768 w 1466876"/>
                <a:gd name="connsiteY98" fmla="*/ 346326 h 2427680"/>
                <a:gd name="connsiteX99" fmla="*/ 0 w 1466876"/>
                <a:gd name="connsiteY99" fmla="*/ 153445 h 2427680"/>
                <a:gd name="connsiteX0" fmla="*/ 300036 w 1476608"/>
                <a:gd name="connsiteY0" fmla="*/ 127268 h 2427680"/>
                <a:gd name="connsiteX1" fmla="*/ 259555 w 1476608"/>
                <a:gd name="connsiteY1" fmla="*/ 62974 h 2427680"/>
                <a:gd name="connsiteX2" fmla="*/ 245267 w 1476608"/>
                <a:gd name="connsiteY2" fmla="*/ 29637 h 2427680"/>
                <a:gd name="connsiteX3" fmla="*/ 233361 w 1476608"/>
                <a:gd name="connsiteY3" fmla="*/ 22493 h 2427680"/>
                <a:gd name="connsiteX4" fmla="*/ 223836 w 1476608"/>
                <a:gd name="connsiteY4" fmla="*/ 3443 h 2427680"/>
                <a:gd name="connsiteX5" fmla="*/ 202405 w 1476608"/>
                <a:gd name="connsiteY5" fmla="*/ 1062 h 2427680"/>
                <a:gd name="connsiteX6" fmla="*/ 185736 w 1476608"/>
                <a:gd name="connsiteY6" fmla="*/ 15349 h 2427680"/>
                <a:gd name="connsiteX7" fmla="*/ 176211 w 1476608"/>
                <a:gd name="connsiteY7" fmla="*/ 32018 h 2427680"/>
                <a:gd name="connsiteX8" fmla="*/ 176211 w 1476608"/>
                <a:gd name="connsiteY8" fmla="*/ 58212 h 2427680"/>
                <a:gd name="connsiteX9" fmla="*/ 180973 w 1476608"/>
                <a:gd name="connsiteY9" fmla="*/ 77262 h 2427680"/>
                <a:gd name="connsiteX10" fmla="*/ 195261 w 1476608"/>
                <a:gd name="connsiteY10" fmla="*/ 117743 h 2427680"/>
                <a:gd name="connsiteX11" fmla="*/ 204786 w 1476608"/>
                <a:gd name="connsiteY11" fmla="*/ 155843 h 2427680"/>
                <a:gd name="connsiteX12" fmla="*/ 223836 w 1476608"/>
                <a:gd name="connsiteY12" fmla="*/ 201087 h 2427680"/>
                <a:gd name="connsiteX13" fmla="*/ 240505 w 1476608"/>
                <a:gd name="connsiteY13" fmla="*/ 253474 h 2427680"/>
                <a:gd name="connsiteX14" fmla="*/ 266698 w 1476608"/>
                <a:gd name="connsiteY14" fmla="*/ 324912 h 2427680"/>
                <a:gd name="connsiteX15" fmla="*/ 302417 w 1476608"/>
                <a:gd name="connsiteY15" fmla="*/ 405874 h 2427680"/>
                <a:gd name="connsiteX16" fmla="*/ 350042 w 1476608"/>
                <a:gd name="connsiteY16" fmla="*/ 517793 h 2427680"/>
                <a:gd name="connsiteX17" fmla="*/ 385761 w 1476608"/>
                <a:gd name="connsiteY17" fmla="*/ 598755 h 2427680"/>
                <a:gd name="connsiteX18" fmla="*/ 414336 w 1476608"/>
                <a:gd name="connsiteY18" fmla="*/ 636855 h 2427680"/>
                <a:gd name="connsiteX19" fmla="*/ 447673 w 1476608"/>
                <a:gd name="connsiteY19" fmla="*/ 703530 h 2427680"/>
                <a:gd name="connsiteX20" fmla="*/ 476248 w 1476608"/>
                <a:gd name="connsiteY20" fmla="*/ 753537 h 2427680"/>
                <a:gd name="connsiteX21" fmla="*/ 507205 w 1476608"/>
                <a:gd name="connsiteY21" fmla="*/ 805924 h 2427680"/>
                <a:gd name="connsiteX22" fmla="*/ 542923 w 1476608"/>
                <a:gd name="connsiteY22" fmla="*/ 855930 h 2427680"/>
                <a:gd name="connsiteX23" fmla="*/ 578642 w 1476608"/>
                <a:gd name="connsiteY23" fmla="*/ 905937 h 2427680"/>
                <a:gd name="connsiteX24" fmla="*/ 609598 w 1476608"/>
                <a:gd name="connsiteY24" fmla="*/ 963087 h 2427680"/>
                <a:gd name="connsiteX25" fmla="*/ 657223 w 1476608"/>
                <a:gd name="connsiteY25" fmla="*/ 1020237 h 2427680"/>
                <a:gd name="connsiteX26" fmla="*/ 695323 w 1476608"/>
                <a:gd name="connsiteY26" fmla="*/ 1060718 h 2427680"/>
                <a:gd name="connsiteX27" fmla="*/ 738186 w 1476608"/>
                <a:gd name="connsiteY27" fmla="*/ 1096437 h 2427680"/>
                <a:gd name="connsiteX28" fmla="*/ 788192 w 1476608"/>
                <a:gd name="connsiteY28" fmla="*/ 1146443 h 2427680"/>
                <a:gd name="connsiteX29" fmla="*/ 852486 w 1476608"/>
                <a:gd name="connsiteY29" fmla="*/ 1182162 h 2427680"/>
                <a:gd name="connsiteX30" fmla="*/ 907255 w 1476608"/>
                <a:gd name="connsiteY30" fmla="*/ 1196449 h 2427680"/>
                <a:gd name="connsiteX31" fmla="*/ 966786 w 1476608"/>
                <a:gd name="connsiteY31" fmla="*/ 1198830 h 2427680"/>
                <a:gd name="connsiteX32" fmla="*/ 1014411 w 1476608"/>
                <a:gd name="connsiteY32" fmla="*/ 1198830 h 2427680"/>
                <a:gd name="connsiteX33" fmla="*/ 1062036 w 1476608"/>
                <a:gd name="connsiteY33" fmla="*/ 1191687 h 2427680"/>
                <a:gd name="connsiteX34" fmla="*/ 1114423 w 1476608"/>
                <a:gd name="connsiteY34" fmla="*/ 1172637 h 2427680"/>
                <a:gd name="connsiteX35" fmla="*/ 1176336 w 1476608"/>
                <a:gd name="connsiteY35" fmla="*/ 1146443 h 2427680"/>
                <a:gd name="connsiteX36" fmla="*/ 1202530 w 1476608"/>
                <a:gd name="connsiteY36" fmla="*/ 1117868 h 2427680"/>
                <a:gd name="connsiteX37" fmla="*/ 1252536 w 1476608"/>
                <a:gd name="connsiteY37" fmla="*/ 1075005 h 2427680"/>
                <a:gd name="connsiteX38" fmla="*/ 1276348 w 1476608"/>
                <a:gd name="connsiteY38" fmla="*/ 1053574 h 2427680"/>
                <a:gd name="connsiteX39" fmla="*/ 1309686 w 1476608"/>
                <a:gd name="connsiteY39" fmla="*/ 1024999 h 2427680"/>
                <a:gd name="connsiteX40" fmla="*/ 1319211 w 1476608"/>
                <a:gd name="connsiteY40" fmla="*/ 1022618 h 2427680"/>
                <a:gd name="connsiteX41" fmla="*/ 1457324 w 1476608"/>
                <a:gd name="connsiteY41" fmla="*/ 1029762 h 2427680"/>
                <a:gd name="connsiteX42" fmla="*/ 1454943 w 1476608"/>
                <a:gd name="connsiteY42" fmla="*/ 1255980 h 2427680"/>
                <a:gd name="connsiteX43" fmla="*/ 1454944 w 1476608"/>
                <a:gd name="connsiteY43" fmla="*/ 1355991 h 2427680"/>
                <a:gd name="connsiteX44" fmla="*/ 1435893 w 1476608"/>
                <a:gd name="connsiteY44" fmla="*/ 1403617 h 2427680"/>
                <a:gd name="connsiteX45" fmla="*/ 1390650 w 1476608"/>
                <a:gd name="connsiteY45" fmla="*/ 1422666 h 2427680"/>
                <a:gd name="connsiteX46" fmla="*/ 1326355 w 1476608"/>
                <a:gd name="connsiteY46" fmla="*/ 1422666 h 2427680"/>
                <a:gd name="connsiteX47" fmla="*/ 1264444 w 1476608"/>
                <a:gd name="connsiteY47" fmla="*/ 1434572 h 2427680"/>
                <a:gd name="connsiteX48" fmla="*/ 1328736 w 1476608"/>
                <a:gd name="connsiteY48" fmla="*/ 1467909 h 2427680"/>
                <a:gd name="connsiteX49" fmla="*/ 1393031 w 1476608"/>
                <a:gd name="connsiteY49" fmla="*/ 1470289 h 2427680"/>
                <a:gd name="connsiteX50" fmla="*/ 1423987 w 1476608"/>
                <a:gd name="connsiteY50" fmla="*/ 1498864 h 2427680"/>
                <a:gd name="connsiteX51" fmla="*/ 1440656 w 1476608"/>
                <a:gd name="connsiteY51" fmla="*/ 1584589 h 2427680"/>
                <a:gd name="connsiteX52" fmla="*/ 1443037 w 1476608"/>
                <a:gd name="connsiteY52" fmla="*/ 1672695 h 2427680"/>
                <a:gd name="connsiteX53" fmla="*/ 1440656 w 1476608"/>
                <a:gd name="connsiteY53" fmla="*/ 1791757 h 2427680"/>
                <a:gd name="connsiteX54" fmla="*/ 1426368 w 1476608"/>
                <a:gd name="connsiteY54" fmla="*/ 1896531 h 2427680"/>
                <a:gd name="connsiteX55" fmla="*/ 1404937 w 1476608"/>
                <a:gd name="connsiteY55" fmla="*/ 1972729 h 2427680"/>
                <a:gd name="connsiteX56" fmla="*/ 1378743 w 1476608"/>
                <a:gd name="connsiteY56" fmla="*/ 2022735 h 2427680"/>
                <a:gd name="connsiteX57" fmla="*/ 1338262 w 1476608"/>
                <a:gd name="connsiteY57" fmla="*/ 2041785 h 2427680"/>
                <a:gd name="connsiteX58" fmla="*/ 1347787 w 1476608"/>
                <a:gd name="connsiteY58" fmla="*/ 2084647 h 2427680"/>
                <a:gd name="connsiteX59" fmla="*/ 1350168 w 1476608"/>
                <a:gd name="connsiteY59" fmla="*/ 2129892 h 2427680"/>
                <a:gd name="connsiteX60" fmla="*/ 1335880 w 1476608"/>
                <a:gd name="connsiteY60" fmla="*/ 2187040 h 2427680"/>
                <a:gd name="connsiteX61" fmla="*/ 1304924 w 1476608"/>
                <a:gd name="connsiteY61" fmla="*/ 2237046 h 2427680"/>
                <a:gd name="connsiteX62" fmla="*/ 1257299 w 1476608"/>
                <a:gd name="connsiteY62" fmla="*/ 2289432 h 2427680"/>
                <a:gd name="connsiteX63" fmla="*/ 1221581 w 1476608"/>
                <a:gd name="connsiteY63" fmla="*/ 2308482 h 2427680"/>
                <a:gd name="connsiteX64" fmla="*/ 1188243 w 1476608"/>
                <a:gd name="connsiteY64" fmla="*/ 2287050 h 2427680"/>
                <a:gd name="connsiteX65" fmla="*/ 1171575 w 1476608"/>
                <a:gd name="connsiteY65" fmla="*/ 2320386 h 2427680"/>
                <a:gd name="connsiteX66" fmla="*/ 1138237 w 1476608"/>
                <a:gd name="connsiteY66" fmla="*/ 2351343 h 2427680"/>
                <a:gd name="connsiteX67" fmla="*/ 1085849 w 1476608"/>
                <a:gd name="connsiteY67" fmla="*/ 2377537 h 2427680"/>
                <a:gd name="connsiteX68" fmla="*/ 1002505 w 1476608"/>
                <a:gd name="connsiteY68" fmla="*/ 2403731 h 2427680"/>
                <a:gd name="connsiteX69" fmla="*/ 935831 w 1476608"/>
                <a:gd name="connsiteY69" fmla="*/ 2413255 h 2427680"/>
                <a:gd name="connsiteX70" fmla="*/ 826293 w 1476608"/>
                <a:gd name="connsiteY70" fmla="*/ 2427542 h 2427680"/>
                <a:gd name="connsiteX71" fmla="*/ 733424 w 1476608"/>
                <a:gd name="connsiteY71" fmla="*/ 2420397 h 2427680"/>
                <a:gd name="connsiteX72" fmla="*/ 650080 w 1476608"/>
                <a:gd name="connsiteY72" fmla="*/ 2396583 h 2427680"/>
                <a:gd name="connsiteX73" fmla="*/ 588168 w 1476608"/>
                <a:gd name="connsiteY73" fmla="*/ 2346577 h 2427680"/>
                <a:gd name="connsiteX74" fmla="*/ 576262 w 1476608"/>
                <a:gd name="connsiteY74" fmla="*/ 2296571 h 2427680"/>
                <a:gd name="connsiteX75" fmla="*/ 576262 w 1476608"/>
                <a:gd name="connsiteY75" fmla="*/ 2267996 h 2427680"/>
                <a:gd name="connsiteX76" fmla="*/ 526256 w 1476608"/>
                <a:gd name="connsiteY76" fmla="*/ 2298952 h 2427680"/>
                <a:gd name="connsiteX77" fmla="*/ 492918 w 1476608"/>
                <a:gd name="connsiteY77" fmla="*/ 2315621 h 2427680"/>
                <a:gd name="connsiteX78" fmla="*/ 461962 w 1476608"/>
                <a:gd name="connsiteY78" fmla="*/ 2301333 h 2427680"/>
                <a:gd name="connsiteX79" fmla="*/ 411956 w 1476608"/>
                <a:gd name="connsiteY79" fmla="*/ 2272758 h 2427680"/>
                <a:gd name="connsiteX80" fmla="*/ 352425 w 1476608"/>
                <a:gd name="connsiteY80" fmla="*/ 2222752 h 2427680"/>
                <a:gd name="connsiteX81" fmla="*/ 295274 w 1476608"/>
                <a:gd name="connsiteY81" fmla="*/ 2177507 h 2427680"/>
                <a:gd name="connsiteX82" fmla="*/ 257176 w 1476608"/>
                <a:gd name="connsiteY82" fmla="*/ 2144170 h 2427680"/>
                <a:gd name="connsiteX83" fmla="*/ 371475 w 1476608"/>
                <a:gd name="connsiteY83" fmla="*/ 2029871 h 2427680"/>
                <a:gd name="connsiteX84" fmla="*/ 419099 w 1476608"/>
                <a:gd name="connsiteY84" fmla="*/ 2025108 h 2427680"/>
                <a:gd name="connsiteX85" fmla="*/ 481012 w 1476608"/>
                <a:gd name="connsiteY85" fmla="*/ 1991770 h 2427680"/>
                <a:gd name="connsiteX86" fmla="*/ 511968 w 1476608"/>
                <a:gd name="connsiteY86" fmla="*/ 1937002 h 2427680"/>
                <a:gd name="connsiteX87" fmla="*/ 542925 w 1476608"/>
                <a:gd name="connsiteY87" fmla="*/ 1848896 h 2427680"/>
                <a:gd name="connsiteX88" fmla="*/ 559593 w 1476608"/>
                <a:gd name="connsiteY88" fmla="*/ 1744121 h 2427680"/>
                <a:gd name="connsiteX89" fmla="*/ 550068 w 1476608"/>
                <a:gd name="connsiteY89" fmla="*/ 1646489 h 2427680"/>
                <a:gd name="connsiteX90" fmla="*/ 535781 w 1476608"/>
                <a:gd name="connsiteY90" fmla="*/ 1556001 h 2427680"/>
                <a:gd name="connsiteX91" fmla="*/ 492918 w 1476608"/>
                <a:gd name="connsiteY91" fmla="*/ 1453608 h 2427680"/>
                <a:gd name="connsiteX92" fmla="*/ 435769 w 1476608"/>
                <a:gd name="connsiteY92" fmla="*/ 1317877 h 2427680"/>
                <a:gd name="connsiteX93" fmla="*/ 378618 w 1476608"/>
                <a:gd name="connsiteY93" fmla="*/ 1198815 h 2427680"/>
                <a:gd name="connsiteX94" fmla="*/ 309562 w 1476608"/>
                <a:gd name="connsiteY94" fmla="*/ 1046414 h 2427680"/>
                <a:gd name="connsiteX95" fmla="*/ 240506 w 1476608"/>
                <a:gd name="connsiteY95" fmla="*/ 879727 h 2427680"/>
                <a:gd name="connsiteX96" fmla="*/ 178593 w 1476608"/>
                <a:gd name="connsiteY96" fmla="*/ 720184 h 2427680"/>
                <a:gd name="connsiteX97" fmla="*/ 109536 w 1476608"/>
                <a:gd name="connsiteY97" fmla="*/ 529683 h 2427680"/>
                <a:gd name="connsiteX98" fmla="*/ 54768 w 1476608"/>
                <a:gd name="connsiteY98" fmla="*/ 346326 h 2427680"/>
                <a:gd name="connsiteX99" fmla="*/ 0 w 1476608"/>
                <a:gd name="connsiteY99" fmla="*/ 153445 h 2427680"/>
                <a:gd name="connsiteX0" fmla="*/ 300036 w 1466400"/>
                <a:gd name="connsiteY0" fmla="*/ 127268 h 2427680"/>
                <a:gd name="connsiteX1" fmla="*/ 259555 w 1466400"/>
                <a:gd name="connsiteY1" fmla="*/ 62974 h 2427680"/>
                <a:gd name="connsiteX2" fmla="*/ 245267 w 1466400"/>
                <a:gd name="connsiteY2" fmla="*/ 29637 h 2427680"/>
                <a:gd name="connsiteX3" fmla="*/ 233361 w 1466400"/>
                <a:gd name="connsiteY3" fmla="*/ 22493 h 2427680"/>
                <a:gd name="connsiteX4" fmla="*/ 223836 w 1466400"/>
                <a:gd name="connsiteY4" fmla="*/ 3443 h 2427680"/>
                <a:gd name="connsiteX5" fmla="*/ 202405 w 1466400"/>
                <a:gd name="connsiteY5" fmla="*/ 1062 h 2427680"/>
                <a:gd name="connsiteX6" fmla="*/ 185736 w 1466400"/>
                <a:gd name="connsiteY6" fmla="*/ 15349 h 2427680"/>
                <a:gd name="connsiteX7" fmla="*/ 176211 w 1466400"/>
                <a:gd name="connsiteY7" fmla="*/ 32018 h 2427680"/>
                <a:gd name="connsiteX8" fmla="*/ 176211 w 1466400"/>
                <a:gd name="connsiteY8" fmla="*/ 58212 h 2427680"/>
                <a:gd name="connsiteX9" fmla="*/ 180973 w 1466400"/>
                <a:gd name="connsiteY9" fmla="*/ 77262 h 2427680"/>
                <a:gd name="connsiteX10" fmla="*/ 195261 w 1466400"/>
                <a:gd name="connsiteY10" fmla="*/ 117743 h 2427680"/>
                <a:gd name="connsiteX11" fmla="*/ 204786 w 1466400"/>
                <a:gd name="connsiteY11" fmla="*/ 155843 h 2427680"/>
                <a:gd name="connsiteX12" fmla="*/ 223836 w 1466400"/>
                <a:gd name="connsiteY12" fmla="*/ 201087 h 2427680"/>
                <a:gd name="connsiteX13" fmla="*/ 240505 w 1466400"/>
                <a:gd name="connsiteY13" fmla="*/ 253474 h 2427680"/>
                <a:gd name="connsiteX14" fmla="*/ 266698 w 1466400"/>
                <a:gd name="connsiteY14" fmla="*/ 324912 h 2427680"/>
                <a:gd name="connsiteX15" fmla="*/ 302417 w 1466400"/>
                <a:gd name="connsiteY15" fmla="*/ 405874 h 2427680"/>
                <a:gd name="connsiteX16" fmla="*/ 350042 w 1466400"/>
                <a:gd name="connsiteY16" fmla="*/ 517793 h 2427680"/>
                <a:gd name="connsiteX17" fmla="*/ 385761 w 1466400"/>
                <a:gd name="connsiteY17" fmla="*/ 598755 h 2427680"/>
                <a:gd name="connsiteX18" fmla="*/ 414336 w 1466400"/>
                <a:gd name="connsiteY18" fmla="*/ 636855 h 2427680"/>
                <a:gd name="connsiteX19" fmla="*/ 447673 w 1466400"/>
                <a:gd name="connsiteY19" fmla="*/ 703530 h 2427680"/>
                <a:gd name="connsiteX20" fmla="*/ 476248 w 1466400"/>
                <a:gd name="connsiteY20" fmla="*/ 753537 h 2427680"/>
                <a:gd name="connsiteX21" fmla="*/ 507205 w 1466400"/>
                <a:gd name="connsiteY21" fmla="*/ 805924 h 2427680"/>
                <a:gd name="connsiteX22" fmla="*/ 542923 w 1466400"/>
                <a:gd name="connsiteY22" fmla="*/ 855930 h 2427680"/>
                <a:gd name="connsiteX23" fmla="*/ 578642 w 1466400"/>
                <a:gd name="connsiteY23" fmla="*/ 905937 h 2427680"/>
                <a:gd name="connsiteX24" fmla="*/ 609598 w 1466400"/>
                <a:gd name="connsiteY24" fmla="*/ 963087 h 2427680"/>
                <a:gd name="connsiteX25" fmla="*/ 657223 w 1466400"/>
                <a:gd name="connsiteY25" fmla="*/ 1020237 h 2427680"/>
                <a:gd name="connsiteX26" fmla="*/ 695323 w 1466400"/>
                <a:gd name="connsiteY26" fmla="*/ 1060718 h 2427680"/>
                <a:gd name="connsiteX27" fmla="*/ 738186 w 1466400"/>
                <a:gd name="connsiteY27" fmla="*/ 1096437 h 2427680"/>
                <a:gd name="connsiteX28" fmla="*/ 788192 w 1466400"/>
                <a:gd name="connsiteY28" fmla="*/ 1146443 h 2427680"/>
                <a:gd name="connsiteX29" fmla="*/ 852486 w 1466400"/>
                <a:gd name="connsiteY29" fmla="*/ 1182162 h 2427680"/>
                <a:gd name="connsiteX30" fmla="*/ 907255 w 1466400"/>
                <a:gd name="connsiteY30" fmla="*/ 1196449 h 2427680"/>
                <a:gd name="connsiteX31" fmla="*/ 966786 w 1466400"/>
                <a:gd name="connsiteY31" fmla="*/ 1198830 h 2427680"/>
                <a:gd name="connsiteX32" fmla="*/ 1014411 w 1466400"/>
                <a:gd name="connsiteY32" fmla="*/ 1198830 h 2427680"/>
                <a:gd name="connsiteX33" fmla="*/ 1062036 w 1466400"/>
                <a:gd name="connsiteY33" fmla="*/ 1191687 h 2427680"/>
                <a:gd name="connsiteX34" fmla="*/ 1114423 w 1466400"/>
                <a:gd name="connsiteY34" fmla="*/ 1172637 h 2427680"/>
                <a:gd name="connsiteX35" fmla="*/ 1176336 w 1466400"/>
                <a:gd name="connsiteY35" fmla="*/ 1146443 h 2427680"/>
                <a:gd name="connsiteX36" fmla="*/ 1202530 w 1466400"/>
                <a:gd name="connsiteY36" fmla="*/ 1117868 h 2427680"/>
                <a:gd name="connsiteX37" fmla="*/ 1252536 w 1466400"/>
                <a:gd name="connsiteY37" fmla="*/ 1075005 h 2427680"/>
                <a:gd name="connsiteX38" fmla="*/ 1276348 w 1466400"/>
                <a:gd name="connsiteY38" fmla="*/ 1053574 h 2427680"/>
                <a:gd name="connsiteX39" fmla="*/ 1309686 w 1466400"/>
                <a:gd name="connsiteY39" fmla="*/ 1024999 h 2427680"/>
                <a:gd name="connsiteX40" fmla="*/ 1319211 w 1466400"/>
                <a:gd name="connsiteY40" fmla="*/ 1022618 h 2427680"/>
                <a:gd name="connsiteX41" fmla="*/ 1457324 w 1466400"/>
                <a:gd name="connsiteY41" fmla="*/ 1029762 h 2427680"/>
                <a:gd name="connsiteX42" fmla="*/ 1454943 w 1466400"/>
                <a:gd name="connsiteY42" fmla="*/ 1255980 h 2427680"/>
                <a:gd name="connsiteX43" fmla="*/ 1454944 w 1466400"/>
                <a:gd name="connsiteY43" fmla="*/ 1355991 h 2427680"/>
                <a:gd name="connsiteX44" fmla="*/ 1435893 w 1466400"/>
                <a:gd name="connsiteY44" fmla="*/ 1403617 h 2427680"/>
                <a:gd name="connsiteX45" fmla="*/ 1390650 w 1466400"/>
                <a:gd name="connsiteY45" fmla="*/ 1422666 h 2427680"/>
                <a:gd name="connsiteX46" fmla="*/ 1326355 w 1466400"/>
                <a:gd name="connsiteY46" fmla="*/ 1422666 h 2427680"/>
                <a:gd name="connsiteX47" fmla="*/ 1264444 w 1466400"/>
                <a:gd name="connsiteY47" fmla="*/ 1434572 h 2427680"/>
                <a:gd name="connsiteX48" fmla="*/ 1328736 w 1466400"/>
                <a:gd name="connsiteY48" fmla="*/ 1467909 h 2427680"/>
                <a:gd name="connsiteX49" fmla="*/ 1393031 w 1466400"/>
                <a:gd name="connsiteY49" fmla="*/ 1470289 h 2427680"/>
                <a:gd name="connsiteX50" fmla="*/ 1423987 w 1466400"/>
                <a:gd name="connsiteY50" fmla="*/ 1498864 h 2427680"/>
                <a:gd name="connsiteX51" fmla="*/ 1440656 w 1466400"/>
                <a:gd name="connsiteY51" fmla="*/ 1584589 h 2427680"/>
                <a:gd name="connsiteX52" fmla="*/ 1443037 w 1466400"/>
                <a:gd name="connsiteY52" fmla="*/ 1672695 h 2427680"/>
                <a:gd name="connsiteX53" fmla="*/ 1440656 w 1466400"/>
                <a:gd name="connsiteY53" fmla="*/ 1791757 h 2427680"/>
                <a:gd name="connsiteX54" fmla="*/ 1426368 w 1466400"/>
                <a:gd name="connsiteY54" fmla="*/ 1896531 h 2427680"/>
                <a:gd name="connsiteX55" fmla="*/ 1404937 w 1466400"/>
                <a:gd name="connsiteY55" fmla="*/ 1972729 h 2427680"/>
                <a:gd name="connsiteX56" fmla="*/ 1378743 w 1466400"/>
                <a:gd name="connsiteY56" fmla="*/ 2022735 h 2427680"/>
                <a:gd name="connsiteX57" fmla="*/ 1338262 w 1466400"/>
                <a:gd name="connsiteY57" fmla="*/ 2041785 h 2427680"/>
                <a:gd name="connsiteX58" fmla="*/ 1347787 w 1466400"/>
                <a:gd name="connsiteY58" fmla="*/ 2084647 h 2427680"/>
                <a:gd name="connsiteX59" fmla="*/ 1350168 w 1466400"/>
                <a:gd name="connsiteY59" fmla="*/ 2129892 h 2427680"/>
                <a:gd name="connsiteX60" fmla="*/ 1335880 w 1466400"/>
                <a:gd name="connsiteY60" fmla="*/ 2187040 h 2427680"/>
                <a:gd name="connsiteX61" fmla="*/ 1304924 w 1466400"/>
                <a:gd name="connsiteY61" fmla="*/ 2237046 h 2427680"/>
                <a:gd name="connsiteX62" fmla="*/ 1257299 w 1466400"/>
                <a:gd name="connsiteY62" fmla="*/ 2289432 h 2427680"/>
                <a:gd name="connsiteX63" fmla="*/ 1221581 w 1466400"/>
                <a:gd name="connsiteY63" fmla="*/ 2308482 h 2427680"/>
                <a:gd name="connsiteX64" fmla="*/ 1188243 w 1466400"/>
                <a:gd name="connsiteY64" fmla="*/ 2287050 h 2427680"/>
                <a:gd name="connsiteX65" fmla="*/ 1171575 w 1466400"/>
                <a:gd name="connsiteY65" fmla="*/ 2320386 h 2427680"/>
                <a:gd name="connsiteX66" fmla="*/ 1138237 w 1466400"/>
                <a:gd name="connsiteY66" fmla="*/ 2351343 h 2427680"/>
                <a:gd name="connsiteX67" fmla="*/ 1085849 w 1466400"/>
                <a:gd name="connsiteY67" fmla="*/ 2377537 h 2427680"/>
                <a:gd name="connsiteX68" fmla="*/ 1002505 w 1466400"/>
                <a:gd name="connsiteY68" fmla="*/ 2403731 h 2427680"/>
                <a:gd name="connsiteX69" fmla="*/ 935831 w 1466400"/>
                <a:gd name="connsiteY69" fmla="*/ 2413255 h 2427680"/>
                <a:gd name="connsiteX70" fmla="*/ 826293 w 1466400"/>
                <a:gd name="connsiteY70" fmla="*/ 2427542 h 2427680"/>
                <a:gd name="connsiteX71" fmla="*/ 733424 w 1466400"/>
                <a:gd name="connsiteY71" fmla="*/ 2420397 h 2427680"/>
                <a:gd name="connsiteX72" fmla="*/ 650080 w 1466400"/>
                <a:gd name="connsiteY72" fmla="*/ 2396583 h 2427680"/>
                <a:gd name="connsiteX73" fmla="*/ 588168 w 1466400"/>
                <a:gd name="connsiteY73" fmla="*/ 2346577 h 2427680"/>
                <a:gd name="connsiteX74" fmla="*/ 576262 w 1466400"/>
                <a:gd name="connsiteY74" fmla="*/ 2296571 h 2427680"/>
                <a:gd name="connsiteX75" fmla="*/ 576262 w 1466400"/>
                <a:gd name="connsiteY75" fmla="*/ 2267996 h 2427680"/>
                <a:gd name="connsiteX76" fmla="*/ 526256 w 1466400"/>
                <a:gd name="connsiteY76" fmla="*/ 2298952 h 2427680"/>
                <a:gd name="connsiteX77" fmla="*/ 492918 w 1466400"/>
                <a:gd name="connsiteY77" fmla="*/ 2315621 h 2427680"/>
                <a:gd name="connsiteX78" fmla="*/ 461962 w 1466400"/>
                <a:gd name="connsiteY78" fmla="*/ 2301333 h 2427680"/>
                <a:gd name="connsiteX79" fmla="*/ 411956 w 1466400"/>
                <a:gd name="connsiteY79" fmla="*/ 2272758 h 2427680"/>
                <a:gd name="connsiteX80" fmla="*/ 352425 w 1466400"/>
                <a:gd name="connsiteY80" fmla="*/ 2222752 h 2427680"/>
                <a:gd name="connsiteX81" fmla="*/ 295274 w 1466400"/>
                <a:gd name="connsiteY81" fmla="*/ 2177507 h 2427680"/>
                <a:gd name="connsiteX82" fmla="*/ 257176 w 1466400"/>
                <a:gd name="connsiteY82" fmla="*/ 2144170 h 2427680"/>
                <a:gd name="connsiteX83" fmla="*/ 371475 w 1466400"/>
                <a:gd name="connsiteY83" fmla="*/ 2029871 h 2427680"/>
                <a:gd name="connsiteX84" fmla="*/ 419099 w 1466400"/>
                <a:gd name="connsiteY84" fmla="*/ 2025108 h 2427680"/>
                <a:gd name="connsiteX85" fmla="*/ 481012 w 1466400"/>
                <a:gd name="connsiteY85" fmla="*/ 1991770 h 2427680"/>
                <a:gd name="connsiteX86" fmla="*/ 511968 w 1466400"/>
                <a:gd name="connsiteY86" fmla="*/ 1937002 h 2427680"/>
                <a:gd name="connsiteX87" fmla="*/ 542925 w 1466400"/>
                <a:gd name="connsiteY87" fmla="*/ 1848896 h 2427680"/>
                <a:gd name="connsiteX88" fmla="*/ 559593 w 1466400"/>
                <a:gd name="connsiteY88" fmla="*/ 1744121 h 2427680"/>
                <a:gd name="connsiteX89" fmla="*/ 550068 w 1466400"/>
                <a:gd name="connsiteY89" fmla="*/ 1646489 h 2427680"/>
                <a:gd name="connsiteX90" fmla="*/ 535781 w 1466400"/>
                <a:gd name="connsiteY90" fmla="*/ 1556001 h 2427680"/>
                <a:gd name="connsiteX91" fmla="*/ 492918 w 1466400"/>
                <a:gd name="connsiteY91" fmla="*/ 1453608 h 2427680"/>
                <a:gd name="connsiteX92" fmla="*/ 435769 w 1466400"/>
                <a:gd name="connsiteY92" fmla="*/ 1317877 h 2427680"/>
                <a:gd name="connsiteX93" fmla="*/ 378618 w 1466400"/>
                <a:gd name="connsiteY93" fmla="*/ 1198815 h 2427680"/>
                <a:gd name="connsiteX94" fmla="*/ 309562 w 1466400"/>
                <a:gd name="connsiteY94" fmla="*/ 1046414 h 2427680"/>
                <a:gd name="connsiteX95" fmla="*/ 240506 w 1466400"/>
                <a:gd name="connsiteY95" fmla="*/ 879727 h 2427680"/>
                <a:gd name="connsiteX96" fmla="*/ 178593 w 1466400"/>
                <a:gd name="connsiteY96" fmla="*/ 720184 h 2427680"/>
                <a:gd name="connsiteX97" fmla="*/ 109536 w 1466400"/>
                <a:gd name="connsiteY97" fmla="*/ 529683 h 2427680"/>
                <a:gd name="connsiteX98" fmla="*/ 54768 w 1466400"/>
                <a:gd name="connsiteY98" fmla="*/ 346326 h 2427680"/>
                <a:gd name="connsiteX99" fmla="*/ 0 w 1466400"/>
                <a:gd name="connsiteY99" fmla="*/ 153445 h 2427680"/>
                <a:gd name="connsiteX0" fmla="*/ 300036 w 1459693"/>
                <a:gd name="connsiteY0" fmla="*/ 127268 h 2427680"/>
                <a:gd name="connsiteX1" fmla="*/ 259555 w 1459693"/>
                <a:gd name="connsiteY1" fmla="*/ 62974 h 2427680"/>
                <a:gd name="connsiteX2" fmla="*/ 245267 w 1459693"/>
                <a:gd name="connsiteY2" fmla="*/ 29637 h 2427680"/>
                <a:gd name="connsiteX3" fmla="*/ 233361 w 1459693"/>
                <a:gd name="connsiteY3" fmla="*/ 22493 h 2427680"/>
                <a:gd name="connsiteX4" fmla="*/ 223836 w 1459693"/>
                <a:gd name="connsiteY4" fmla="*/ 3443 h 2427680"/>
                <a:gd name="connsiteX5" fmla="*/ 202405 w 1459693"/>
                <a:gd name="connsiteY5" fmla="*/ 1062 h 2427680"/>
                <a:gd name="connsiteX6" fmla="*/ 185736 w 1459693"/>
                <a:gd name="connsiteY6" fmla="*/ 15349 h 2427680"/>
                <a:gd name="connsiteX7" fmla="*/ 176211 w 1459693"/>
                <a:gd name="connsiteY7" fmla="*/ 32018 h 2427680"/>
                <a:gd name="connsiteX8" fmla="*/ 176211 w 1459693"/>
                <a:gd name="connsiteY8" fmla="*/ 58212 h 2427680"/>
                <a:gd name="connsiteX9" fmla="*/ 180973 w 1459693"/>
                <a:gd name="connsiteY9" fmla="*/ 77262 h 2427680"/>
                <a:gd name="connsiteX10" fmla="*/ 195261 w 1459693"/>
                <a:gd name="connsiteY10" fmla="*/ 117743 h 2427680"/>
                <a:gd name="connsiteX11" fmla="*/ 204786 w 1459693"/>
                <a:gd name="connsiteY11" fmla="*/ 155843 h 2427680"/>
                <a:gd name="connsiteX12" fmla="*/ 223836 w 1459693"/>
                <a:gd name="connsiteY12" fmla="*/ 201087 h 2427680"/>
                <a:gd name="connsiteX13" fmla="*/ 240505 w 1459693"/>
                <a:gd name="connsiteY13" fmla="*/ 253474 h 2427680"/>
                <a:gd name="connsiteX14" fmla="*/ 266698 w 1459693"/>
                <a:gd name="connsiteY14" fmla="*/ 324912 h 2427680"/>
                <a:gd name="connsiteX15" fmla="*/ 302417 w 1459693"/>
                <a:gd name="connsiteY15" fmla="*/ 405874 h 2427680"/>
                <a:gd name="connsiteX16" fmla="*/ 350042 w 1459693"/>
                <a:gd name="connsiteY16" fmla="*/ 517793 h 2427680"/>
                <a:gd name="connsiteX17" fmla="*/ 385761 w 1459693"/>
                <a:gd name="connsiteY17" fmla="*/ 598755 h 2427680"/>
                <a:gd name="connsiteX18" fmla="*/ 414336 w 1459693"/>
                <a:gd name="connsiteY18" fmla="*/ 636855 h 2427680"/>
                <a:gd name="connsiteX19" fmla="*/ 447673 w 1459693"/>
                <a:gd name="connsiteY19" fmla="*/ 703530 h 2427680"/>
                <a:gd name="connsiteX20" fmla="*/ 476248 w 1459693"/>
                <a:gd name="connsiteY20" fmla="*/ 753537 h 2427680"/>
                <a:gd name="connsiteX21" fmla="*/ 507205 w 1459693"/>
                <a:gd name="connsiteY21" fmla="*/ 805924 h 2427680"/>
                <a:gd name="connsiteX22" fmla="*/ 542923 w 1459693"/>
                <a:gd name="connsiteY22" fmla="*/ 855930 h 2427680"/>
                <a:gd name="connsiteX23" fmla="*/ 578642 w 1459693"/>
                <a:gd name="connsiteY23" fmla="*/ 905937 h 2427680"/>
                <a:gd name="connsiteX24" fmla="*/ 609598 w 1459693"/>
                <a:gd name="connsiteY24" fmla="*/ 963087 h 2427680"/>
                <a:gd name="connsiteX25" fmla="*/ 657223 w 1459693"/>
                <a:gd name="connsiteY25" fmla="*/ 1020237 h 2427680"/>
                <a:gd name="connsiteX26" fmla="*/ 695323 w 1459693"/>
                <a:gd name="connsiteY26" fmla="*/ 1060718 h 2427680"/>
                <a:gd name="connsiteX27" fmla="*/ 738186 w 1459693"/>
                <a:gd name="connsiteY27" fmla="*/ 1096437 h 2427680"/>
                <a:gd name="connsiteX28" fmla="*/ 788192 w 1459693"/>
                <a:gd name="connsiteY28" fmla="*/ 1146443 h 2427680"/>
                <a:gd name="connsiteX29" fmla="*/ 852486 w 1459693"/>
                <a:gd name="connsiteY29" fmla="*/ 1182162 h 2427680"/>
                <a:gd name="connsiteX30" fmla="*/ 907255 w 1459693"/>
                <a:gd name="connsiteY30" fmla="*/ 1196449 h 2427680"/>
                <a:gd name="connsiteX31" fmla="*/ 966786 w 1459693"/>
                <a:gd name="connsiteY31" fmla="*/ 1198830 h 2427680"/>
                <a:gd name="connsiteX32" fmla="*/ 1014411 w 1459693"/>
                <a:gd name="connsiteY32" fmla="*/ 1198830 h 2427680"/>
                <a:gd name="connsiteX33" fmla="*/ 1062036 w 1459693"/>
                <a:gd name="connsiteY33" fmla="*/ 1191687 h 2427680"/>
                <a:gd name="connsiteX34" fmla="*/ 1114423 w 1459693"/>
                <a:gd name="connsiteY34" fmla="*/ 1172637 h 2427680"/>
                <a:gd name="connsiteX35" fmla="*/ 1176336 w 1459693"/>
                <a:gd name="connsiteY35" fmla="*/ 1146443 h 2427680"/>
                <a:gd name="connsiteX36" fmla="*/ 1202530 w 1459693"/>
                <a:gd name="connsiteY36" fmla="*/ 1117868 h 2427680"/>
                <a:gd name="connsiteX37" fmla="*/ 1252536 w 1459693"/>
                <a:gd name="connsiteY37" fmla="*/ 1075005 h 2427680"/>
                <a:gd name="connsiteX38" fmla="*/ 1276348 w 1459693"/>
                <a:gd name="connsiteY38" fmla="*/ 1053574 h 2427680"/>
                <a:gd name="connsiteX39" fmla="*/ 1309686 w 1459693"/>
                <a:gd name="connsiteY39" fmla="*/ 1024999 h 2427680"/>
                <a:gd name="connsiteX40" fmla="*/ 1319211 w 1459693"/>
                <a:gd name="connsiteY40" fmla="*/ 1022618 h 2427680"/>
                <a:gd name="connsiteX41" fmla="*/ 1457324 w 1459693"/>
                <a:gd name="connsiteY41" fmla="*/ 1029762 h 2427680"/>
                <a:gd name="connsiteX42" fmla="*/ 1454943 w 1459693"/>
                <a:gd name="connsiteY42" fmla="*/ 1255980 h 2427680"/>
                <a:gd name="connsiteX43" fmla="*/ 1454944 w 1459693"/>
                <a:gd name="connsiteY43" fmla="*/ 1355991 h 2427680"/>
                <a:gd name="connsiteX44" fmla="*/ 1435893 w 1459693"/>
                <a:gd name="connsiteY44" fmla="*/ 1403617 h 2427680"/>
                <a:gd name="connsiteX45" fmla="*/ 1390650 w 1459693"/>
                <a:gd name="connsiteY45" fmla="*/ 1422666 h 2427680"/>
                <a:gd name="connsiteX46" fmla="*/ 1326355 w 1459693"/>
                <a:gd name="connsiteY46" fmla="*/ 1422666 h 2427680"/>
                <a:gd name="connsiteX47" fmla="*/ 1264444 w 1459693"/>
                <a:gd name="connsiteY47" fmla="*/ 1434572 h 2427680"/>
                <a:gd name="connsiteX48" fmla="*/ 1328736 w 1459693"/>
                <a:gd name="connsiteY48" fmla="*/ 1467909 h 2427680"/>
                <a:gd name="connsiteX49" fmla="*/ 1393031 w 1459693"/>
                <a:gd name="connsiteY49" fmla="*/ 1470289 h 2427680"/>
                <a:gd name="connsiteX50" fmla="*/ 1423987 w 1459693"/>
                <a:gd name="connsiteY50" fmla="*/ 1498864 h 2427680"/>
                <a:gd name="connsiteX51" fmla="*/ 1440656 w 1459693"/>
                <a:gd name="connsiteY51" fmla="*/ 1584589 h 2427680"/>
                <a:gd name="connsiteX52" fmla="*/ 1443037 w 1459693"/>
                <a:gd name="connsiteY52" fmla="*/ 1672695 h 2427680"/>
                <a:gd name="connsiteX53" fmla="*/ 1440656 w 1459693"/>
                <a:gd name="connsiteY53" fmla="*/ 1791757 h 2427680"/>
                <a:gd name="connsiteX54" fmla="*/ 1426368 w 1459693"/>
                <a:gd name="connsiteY54" fmla="*/ 1896531 h 2427680"/>
                <a:gd name="connsiteX55" fmla="*/ 1404937 w 1459693"/>
                <a:gd name="connsiteY55" fmla="*/ 1972729 h 2427680"/>
                <a:gd name="connsiteX56" fmla="*/ 1378743 w 1459693"/>
                <a:gd name="connsiteY56" fmla="*/ 2022735 h 2427680"/>
                <a:gd name="connsiteX57" fmla="*/ 1338262 w 1459693"/>
                <a:gd name="connsiteY57" fmla="*/ 2041785 h 2427680"/>
                <a:gd name="connsiteX58" fmla="*/ 1347787 w 1459693"/>
                <a:gd name="connsiteY58" fmla="*/ 2084647 h 2427680"/>
                <a:gd name="connsiteX59" fmla="*/ 1350168 w 1459693"/>
                <a:gd name="connsiteY59" fmla="*/ 2129892 h 2427680"/>
                <a:gd name="connsiteX60" fmla="*/ 1335880 w 1459693"/>
                <a:gd name="connsiteY60" fmla="*/ 2187040 h 2427680"/>
                <a:gd name="connsiteX61" fmla="*/ 1304924 w 1459693"/>
                <a:gd name="connsiteY61" fmla="*/ 2237046 h 2427680"/>
                <a:gd name="connsiteX62" fmla="*/ 1257299 w 1459693"/>
                <a:gd name="connsiteY62" fmla="*/ 2289432 h 2427680"/>
                <a:gd name="connsiteX63" fmla="*/ 1221581 w 1459693"/>
                <a:gd name="connsiteY63" fmla="*/ 2308482 h 2427680"/>
                <a:gd name="connsiteX64" fmla="*/ 1188243 w 1459693"/>
                <a:gd name="connsiteY64" fmla="*/ 2287050 h 2427680"/>
                <a:gd name="connsiteX65" fmla="*/ 1171575 w 1459693"/>
                <a:gd name="connsiteY65" fmla="*/ 2320386 h 2427680"/>
                <a:gd name="connsiteX66" fmla="*/ 1138237 w 1459693"/>
                <a:gd name="connsiteY66" fmla="*/ 2351343 h 2427680"/>
                <a:gd name="connsiteX67" fmla="*/ 1085849 w 1459693"/>
                <a:gd name="connsiteY67" fmla="*/ 2377537 h 2427680"/>
                <a:gd name="connsiteX68" fmla="*/ 1002505 w 1459693"/>
                <a:gd name="connsiteY68" fmla="*/ 2403731 h 2427680"/>
                <a:gd name="connsiteX69" fmla="*/ 935831 w 1459693"/>
                <a:gd name="connsiteY69" fmla="*/ 2413255 h 2427680"/>
                <a:gd name="connsiteX70" fmla="*/ 826293 w 1459693"/>
                <a:gd name="connsiteY70" fmla="*/ 2427542 h 2427680"/>
                <a:gd name="connsiteX71" fmla="*/ 733424 w 1459693"/>
                <a:gd name="connsiteY71" fmla="*/ 2420397 h 2427680"/>
                <a:gd name="connsiteX72" fmla="*/ 650080 w 1459693"/>
                <a:gd name="connsiteY72" fmla="*/ 2396583 h 2427680"/>
                <a:gd name="connsiteX73" fmla="*/ 588168 w 1459693"/>
                <a:gd name="connsiteY73" fmla="*/ 2346577 h 2427680"/>
                <a:gd name="connsiteX74" fmla="*/ 576262 w 1459693"/>
                <a:gd name="connsiteY74" fmla="*/ 2296571 h 2427680"/>
                <a:gd name="connsiteX75" fmla="*/ 576262 w 1459693"/>
                <a:gd name="connsiteY75" fmla="*/ 2267996 h 2427680"/>
                <a:gd name="connsiteX76" fmla="*/ 526256 w 1459693"/>
                <a:gd name="connsiteY76" fmla="*/ 2298952 h 2427680"/>
                <a:gd name="connsiteX77" fmla="*/ 492918 w 1459693"/>
                <a:gd name="connsiteY77" fmla="*/ 2315621 h 2427680"/>
                <a:gd name="connsiteX78" fmla="*/ 461962 w 1459693"/>
                <a:gd name="connsiteY78" fmla="*/ 2301333 h 2427680"/>
                <a:gd name="connsiteX79" fmla="*/ 411956 w 1459693"/>
                <a:gd name="connsiteY79" fmla="*/ 2272758 h 2427680"/>
                <a:gd name="connsiteX80" fmla="*/ 352425 w 1459693"/>
                <a:gd name="connsiteY80" fmla="*/ 2222752 h 2427680"/>
                <a:gd name="connsiteX81" fmla="*/ 295274 w 1459693"/>
                <a:gd name="connsiteY81" fmla="*/ 2177507 h 2427680"/>
                <a:gd name="connsiteX82" fmla="*/ 257176 w 1459693"/>
                <a:gd name="connsiteY82" fmla="*/ 2144170 h 2427680"/>
                <a:gd name="connsiteX83" fmla="*/ 371475 w 1459693"/>
                <a:gd name="connsiteY83" fmla="*/ 2029871 h 2427680"/>
                <a:gd name="connsiteX84" fmla="*/ 419099 w 1459693"/>
                <a:gd name="connsiteY84" fmla="*/ 2025108 h 2427680"/>
                <a:gd name="connsiteX85" fmla="*/ 481012 w 1459693"/>
                <a:gd name="connsiteY85" fmla="*/ 1991770 h 2427680"/>
                <a:gd name="connsiteX86" fmla="*/ 511968 w 1459693"/>
                <a:gd name="connsiteY86" fmla="*/ 1937002 h 2427680"/>
                <a:gd name="connsiteX87" fmla="*/ 542925 w 1459693"/>
                <a:gd name="connsiteY87" fmla="*/ 1848896 h 2427680"/>
                <a:gd name="connsiteX88" fmla="*/ 559593 w 1459693"/>
                <a:gd name="connsiteY88" fmla="*/ 1744121 h 2427680"/>
                <a:gd name="connsiteX89" fmla="*/ 550068 w 1459693"/>
                <a:gd name="connsiteY89" fmla="*/ 1646489 h 2427680"/>
                <a:gd name="connsiteX90" fmla="*/ 535781 w 1459693"/>
                <a:gd name="connsiteY90" fmla="*/ 1556001 h 2427680"/>
                <a:gd name="connsiteX91" fmla="*/ 492918 w 1459693"/>
                <a:gd name="connsiteY91" fmla="*/ 1453608 h 2427680"/>
                <a:gd name="connsiteX92" fmla="*/ 435769 w 1459693"/>
                <a:gd name="connsiteY92" fmla="*/ 1317877 h 2427680"/>
                <a:gd name="connsiteX93" fmla="*/ 378618 w 1459693"/>
                <a:gd name="connsiteY93" fmla="*/ 1198815 h 2427680"/>
                <a:gd name="connsiteX94" fmla="*/ 309562 w 1459693"/>
                <a:gd name="connsiteY94" fmla="*/ 1046414 h 2427680"/>
                <a:gd name="connsiteX95" fmla="*/ 240506 w 1459693"/>
                <a:gd name="connsiteY95" fmla="*/ 879727 h 2427680"/>
                <a:gd name="connsiteX96" fmla="*/ 178593 w 1459693"/>
                <a:gd name="connsiteY96" fmla="*/ 720184 h 2427680"/>
                <a:gd name="connsiteX97" fmla="*/ 109536 w 1459693"/>
                <a:gd name="connsiteY97" fmla="*/ 529683 h 2427680"/>
                <a:gd name="connsiteX98" fmla="*/ 54768 w 1459693"/>
                <a:gd name="connsiteY98" fmla="*/ 346326 h 2427680"/>
                <a:gd name="connsiteX99" fmla="*/ 0 w 1459693"/>
                <a:gd name="connsiteY99" fmla="*/ 153445 h 2427680"/>
                <a:gd name="connsiteX0" fmla="*/ 300036 w 1455860"/>
                <a:gd name="connsiteY0" fmla="*/ 127268 h 2427680"/>
                <a:gd name="connsiteX1" fmla="*/ 259555 w 1455860"/>
                <a:gd name="connsiteY1" fmla="*/ 62974 h 2427680"/>
                <a:gd name="connsiteX2" fmla="*/ 245267 w 1455860"/>
                <a:gd name="connsiteY2" fmla="*/ 29637 h 2427680"/>
                <a:gd name="connsiteX3" fmla="*/ 233361 w 1455860"/>
                <a:gd name="connsiteY3" fmla="*/ 22493 h 2427680"/>
                <a:gd name="connsiteX4" fmla="*/ 223836 w 1455860"/>
                <a:gd name="connsiteY4" fmla="*/ 3443 h 2427680"/>
                <a:gd name="connsiteX5" fmla="*/ 202405 w 1455860"/>
                <a:gd name="connsiteY5" fmla="*/ 1062 h 2427680"/>
                <a:gd name="connsiteX6" fmla="*/ 185736 w 1455860"/>
                <a:gd name="connsiteY6" fmla="*/ 15349 h 2427680"/>
                <a:gd name="connsiteX7" fmla="*/ 176211 w 1455860"/>
                <a:gd name="connsiteY7" fmla="*/ 32018 h 2427680"/>
                <a:gd name="connsiteX8" fmla="*/ 176211 w 1455860"/>
                <a:gd name="connsiteY8" fmla="*/ 58212 h 2427680"/>
                <a:gd name="connsiteX9" fmla="*/ 180973 w 1455860"/>
                <a:gd name="connsiteY9" fmla="*/ 77262 h 2427680"/>
                <a:gd name="connsiteX10" fmla="*/ 195261 w 1455860"/>
                <a:gd name="connsiteY10" fmla="*/ 117743 h 2427680"/>
                <a:gd name="connsiteX11" fmla="*/ 204786 w 1455860"/>
                <a:gd name="connsiteY11" fmla="*/ 155843 h 2427680"/>
                <a:gd name="connsiteX12" fmla="*/ 223836 w 1455860"/>
                <a:gd name="connsiteY12" fmla="*/ 201087 h 2427680"/>
                <a:gd name="connsiteX13" fmla="*/ 240505 w 1455860"/>
                <a:gd name="connsiteY13" fmla="*/ 253474 h 2427680"/>
                <a:gd name="connsiteX14" fmla="*/ 266698 w 1455860"/>
                <a:gd name="connsiteY14" fmla="*/ 324912 h 2427680"/>
                <a:gd name="connsiteX15" fmla="*/ 302417 w 1455860"/>
                <a:gd name="connsiteY15" fmla="*/ 405874 h 2427680"/>
                <a:gd name="connsiteX16" fmla="*/ 350042 w 1455860"/>
                <a:gd name="connsiteY16" fmla="*/ 517793 h 2427680"/>
                <a:gd name="connsiteX17" fmla="*/ 385761 w 1455860"/>
                <a:gd name="connsiteY17" fmla="*/ 598755 h 2427680"/>
                <a:gd name="connsiteX18" fmla="*/ 414336 w 1455860"/>
                <a:gd name="connsiteY18" fmla="*/ 636855 h 2427680"/>
                <a:gd name="connsiteX19" fmla="*/ 447673 w 1455860"/>
                <a:gd name="connsiteY19" fmla="*/ 703530 h 2427680"/>
                <a:gd name="connsiteX20" fmla="*/ 476248 w 1455860"/>
                <a:gd name="connsiteY20" fmla="*/ 753537 h 2427680"/>
                <a:gd name="connsiteX21" fmla="*/ 507205 w 1455860"/>
                <a:gd name="connsiteY21" fmla="*/ 805924 h 2427680"/>
                <a:gd name="connsiteX22" fmla="*/ 542923 w 1455860"/>
                <a:gd name="connsiteY22" fmla="*/ 855930 h 2427680"/>
                <a:gd name="connsiteX23" fmla="*/ 578642 w 1455860"/>
                <a:gd name="connsiteY23" fmla="*/ 905937 h 2427680"/>
                <a:gd name="connsiteX24" fmla="*/ 609598 w 1455860"/>
                <a:gd name="connsiteY24" fmla="*/ 963087 h 2427680"/>
                <a:gd name="connsiteX25" fmla="*/ 657223 w 1455860"/>
                <a:gd name="connsiteY25" fmla="*/ 1020237 h 2427680"/>
                <a:gd name="connsiteX26" fmla="*/ 695323 w 1455860"/>
                <a:gd name="connsiteY26" fmla="*/ 1060718 h 2427680"/>
                <a:gd name="connsiteX27" fmla="*/ 738186 w 1455860"/>
                <a:gd name="connsiteY27" fmla="*/ 1096437 h 2427680"/>
                <a:gd name="connsiteX28" fmla="*/ 788192 w 1455860"/>
                <a:gd name="connsiteY28" fmla="*/ 1146443 h 2427680"/>
                <a:gd name="connsiteX29" fmla="*/ 852486 w 1455860"/>
                <a:gd name="connsiteY29" fmla="*/ 1182162 h 2427680"/>
                <a:gd name="connsiteX30" fmla="*/ 907255 w 1455860"/>
                <a:gd name="connsiteY30" fmla="*/ 1196449 h 2427680"/>
                <a:gd name="connsiteX31" fmla="*/ 966786 w 1455860"/>
                <a:gd name="connsiteY31" fmla="*/ 1198830 h 2427680"/>
                <a:gd name="connsiteX32" fmla="*/ 1014411 w 1455860"/>
                <a:gd name="connsiteY32" fmla="*/ 1198830 h 2427680"/>
                <a:gd name="connsiteX33" fmla="*/ 1062036 w 1455860"/>
                <a:gd name="connsiteY33" fmla="*/ 1191687 h 2427680"/>
                <a:gd name="connsiteX34" fmla="*/ 1114423 w 1455860"/>
                <a:gd name="connsiteY34" fmla="*/ 1172637 h 2427680"/>
                <a:gd name="connsiteX35" fmla="*/ 1176336 w 1455860"/>
                <a:gd name="connsiteY35" fmla="*/ 1146443 h 2427680"/>
                <a:gd name="connsiteX36" fmla="*/ 1202530 w 1455860"/>
                <a:gd name="connsiteY36" fmla="*/ 1117868 h 2427680"/>
                <a:gd name="connsiteX37" fmla="*/ 1252536 w 1455860"/>
                <a:gd name="connsiteY37" fmla="*/ 1075005 h 2427680"/>
                <a:gd name="connsiteX38" fmla="*/ 1276348 w 1455860"/>
                <a:gd name="connsiteY38" fmla="*/ 1053574 h 2427680"/>
                <a:gd name="connsiteX39" fmla="*/ 1309686 w 1455860"/>
                <a:gd name="connsiteY39" fmla="*/ 1024999 h 2427680"/>
                <a:gd name="connsiteX40" fmla="*/ 1319211 w 1455860"/>
                <a:gd name="connsiteY40" fmla="*/ 1022618 h 2427680"/>
                <a:gd name="connsiteX41" fmla="*/ 1450180 w 1455860"/>
                <a:gd name="connsiteY41" fmla="*/ 1029762 h 2427680"/>
                <a:gd name="connsiteX42" fmla="*/ 1454943 w 1455860"/>
                <a:gd name="connsiteY42" fmla="*/ 1255980 h 2427680"/>
                <a:gd name="connsiteX43" fmla="*/ 1454944 w 1455860"/>
                <a:gd name="connsiteY43" fmla="*/ 1355991 h 2427680"/>
                <a:gd name="connsiteX44" fmla="*/ 1435893 w 1455860"/>
                <a:gd name="connsiteY44" fmla="*/ 1403617 h 2427680"/>
                <a:gd name="connsiteX45" fmla="*/ 1390650 w 1455860"/>
                <a:gd name="connsiteY45" fmla="*/ 1422666 h 2427680"/>
                <a:gd name="connsiteX46" fmla="*/ 1326355 w 1455860"/>
                <a:gd name="connsiteY46" fmla="*/ 1422666 h 2427680"/>
                <a:gd name="connsiteX47" fmla="*/ 1264444 w 1455860"/>
                <a:gd name="connsiteY47" fmla="*/ 1434572 h 2427680"/>
                <a:gd name="connsiteX48" fmla="*/ 1328736 w 1455860"/>
                <a:gd name="connsiteY48" fmla="*/ 1467909 h 2427680"/>
                <a:gd name="connsiteX49" fmla="*/ 1393031 w 1455860"/>
                <a:gd name="connsiteY49" fmla="*/ 1470289 h 2427680"/>
                <a:gd name="connsiteX50" fmla="*/ 1423987 w 1455860"/>
                <a:gd name="connsiteY50" fmla="*/ 1498864 h 2427680"/>
                <a:gd name="connsiteX51" fmla="*/ 1440656 w 1455860"/>
                <a:gd name="connsiteY51" fmla="*/ 1584589 h 2427680"/>
                <a:gd name="connsiteX52" fmla="*/ 1443037 w 1455860"/>
                <a:gd name="connsiteY52" fmla="*/ 1672695 h 2427680"/>
                <a:gd name="connsiteX53" fmla="*/ 1440656 w 1455860"/>
                <a:gd name="connsiteY53" fmla="*/ 1791757 h 2427680"/>
                <a:gd name="connsiteX54" fmla="*/ 1426368 w 1455860"/>
                <a:gd name="connsiteY54" fmla="*/ 1896531 h 2427680"/>
                <a:gd name="connsiteX55" fmla="*/ 1404937 w 1455860"/>
                <a:gd name="connsiteY55" fmla="*/ 1972729 h 2427680"/>
                <a:gd name="connsiteX56" fmla="*/ 1378743 w 1455860"/>
                <a:gd name="connsiteY56" fmla="*/ 2022735 h 2427680"/>
                <a:gd name="connsiteX57" fmla="*/ 1338262 w 1455860"/>
                <a:gd name="connsiteY57" fmla="*/ 2041785 h 2427680"/>
                <a:gd name="connsiteX58" fmla="*/ 1347787 w 1455860"/>
                <a:gd name="connsiteY58" fmla="*/ 2084647 h 2427680"/>
                <a:gd name="connsiteX59" fmla="*/ 1350168 w 1455860"/>
                <a:gd name="connsiteY59" fmla="*/ 2129892 h 2427680"/>
                <a:gd name="connsiteX60" fmla="*/ 1335880 w 1455860"/>
                <a:gd name="connsiteY60" fmla="*/ 2187040 h 2427680"/>
                <a:gd name="connsiteX61" fmla="*/ 1304924 w 1455860"/>
                <a:gd name="connsiteY61" fmla="*/ 2237046 h 2427680"/>
                <a:gd name="connsiteX62" fmla="*/ 1257299 w 1455860"/>
                <a:gd name="connsiteY62" fmla="*/ 2289432 h 2427680"/>
                <a:gd name="connsiteX63" fmla="*/ 1221581 w 1455860"/>
                <a:gd name="connsiteY63" fmla="*/ 2308482 h 2427680"/>
                <a:gd name="connsiteX64" fmla="*/ 1188243 w 1455860"/>
                <a:gd name="connsiteY64" fmla="*/ 2287050 h 2427680"/>
                <a:gd name="connsiteX65" fmla="*/ 1171575 w 1455860"/>
                <a:gd name="connsiteY65" fmla="*/ 2320386 h 2427680"/>
                <a:gd name="connsiteX66" fmla="*/ 1138237 w 1455860"/>
                <a:gd name="connsiteY66" fmla="*/ 2351343 h 2427680"/>
                <a:gd name="connsiteX67" fmla="*/ 1085849 w 1455860"/>
                <a:gd name="connsiteY67" fmla="*/ 2377537 h 2427680"/>
                <a:gd name="connsiteX68" fmla="*/ 1002505 w 1455860"/>
                <a:gd name="connsiteY68" fmla="*/ 2403731 h 2427680"/>
                <a:gd name="connsiteX69" fmla="*/ 935831 w 1455860"/>
                <a:gd name="connsiteY69" fmla="*/ 2413255 h 2427680"/>
                <a:gd name="connsiteX70" fmla="*/ 826293 w 1455860"/>
                <a:gd name="connsiteY70" fmla="*/ 2427542 h 2427680"/>
                <a:gd name="connsiteX71" fmla="*/ 733424 w 1455860"/>
                <a:gd name="connsiteY71" fmla="*/ 2420397 h 2427680"/>
                <a:gd name="connsiteX72" fmla="*/ 650080 w 1455860"/>
                <a:gd name="connsiteY72" fmla="*/ 2396583 h 2427680"/>
                <a:gd name="connsiteX73" fmla="*/ 588168 w 1455860"/>
                <a:gd name="connsiteY73" fmla="*/ 2346577 h 2427680"/>
                <a:gd name="connsiteX74" fmla="*/ 576262 w 1455860"/>
                <a:gd name="connsiteY74" fmla="*/ 2296571 h 2427680"/>
                <a:gd name="connsiteX75" fmla="*/ 576262 w 1455860"/>
                <a:gd name="connsiteY75" fmla="*/ 2267996 h 2427680"/>
                <a:gd name="connsiteX76" fmla="*/ 526256 w 1455860"/>
                <a:gd name="connsiteY76" fmla="*/ 2298952 h 2427680"/>
                <a:gd name="connsiteX77" fmla="*/ 492918 w 1455860"/>
                <a:gd name="connsiteY77" fmla="*/ 2315621 h 2427680"/>
                <a:gd name="connsiteX78" fmla="*/ 461962 w 1455860"/>
                <a:gd name="connsiteY78" fmla="*/ 2301333 h 2427680"/>
                <a:gd name="connsiteX79" fmla="*/ 411956 w 1455860"/>
                <a:gd name="connsiteY79" fmla="*/ 2272758 h 2427680"/>
                <a:gd name="connsiteX80" fmla="*/ 352425 w 1455860"/>
                <a:gd name="connsiteY80" fmla="*/ 2222752 h 2427680"/>
                <a:gd name="connsiteX81" fmla="*/ 295274 w 1455860"/>
                <a:gd name="connsiteY81" fmla="*/ 2177507 h 2427680"/>
                <a:gd name="connsiteX82" fmla="*/ 257176 w 1455860"/>
                <a:gd name="connsiteY82" fmla="*/ 2144170 h 2427680"/>
                <a:gd name="connsiteX83" fmla="*/ 371475 w 1455860"/>
                <a:gd name="connsiteY83" fmla="*/ 2029871 h 2427680"/>
                <a:gd name="connsiteX84" fmla="*/ 419099 w 1455860"/>
                <a:gd name="connsiteY84" fmla="*/ 2025108 h 2427680"/>
                <a:gd name="connsiteX85" fmla="*/ 481012 w 1455860"/>
                <a:gd name="connsiteY85" fmla="*/ 1991770 h 2427680"/>
                <a:gd name="connsiteX86" fmla="*/ 511968 w 1455860"/>
                <a:gd name="connsiteY86" fmla="*/ 1937002 h 2427680"/>
                <a:gd name="connsiteX87" fmla="*/ 542925 w 1455860"/>
                <a:gd name="connsiteY87" fmla="*/ 1848896 h 2427680"/>
                <a:gd name="connsiteX88" fmla="*/ 559593 w 1455860"/>
                <a:gd name="connsiteY88" fmla="*/ 1744121 h 2427680"/>
                <a:gd name="connsiteX89" fmla="*/ 550068 w 1455860"/>
                <a:gd name="connsiteY89" fmla="*/ 1646489 h 2427680"/>
                <a:gd name="connsiteX90" fmla="*/ 535781 w 1455860"/>
                <a:gd name="connsiteY90" fmla="*/ 1556001 h 2427680"/>
                <a:gd name="connsiteX91" fmla="*/ 492918 w 1455860"/>
                <a:gd name="connsiteY91" fmla="*/ 1453608 h 2427680"/>
                <a:gd name="connsiteX92" fmla="*/ 435769 w 1455860"/>
                <a:gd name="connsiteY92" fmla="*/ 1317877 h 2427680"/>
                <a:gd name="connsiteX93" fmla="*/ 378618 w 1455860"/>
                <a:gd name="connsiteY93" fmla="*/ 1198815 h 2427680"/>
                <a:gd name="connsiteX94" fmla="*/ 309562 w 1455860"/>
                <a:gd name="connsiteY94" fmla="*/ 1046414 h 2427680"/>
                <a:gd name="connsiteX95" fmla="*/ 240506 w 1455860"/>
                <a:gd name="connsiteY95" fmla="*/ 879727 h 2427680"/>
                <a:gd name="connsiteX96" fmla="*/ 178593 w 1455860"/>
                <a:gd name="connsiteY96" fmla="*/ 720184 h 2427680"/>
                <a:gd name="connsiteX97" fmla="*/ 109536 w 1455860"/>
                <a:gd name="connsiteY97" fmla="*/ 529683 h 2427680"/>
                <a:gd name="connsiteX98" fmla="*/ 54768 w 1455860"/>
                <a:gd name="connsiteY98" fmla="*/ 346326 h 2427680"/>
                <a:gd name="connsiteX99" fmla="*/ 0 w 1455860"/>
                <a:gd name="connsiteY99" fmla="*/ 153445 h 2427680"/>
                <a:gd name="connsiteX0" fmla="*/ 295273 w 1451097"/>
                <a:gd name="connsiteY0" fmla="*/ 127268 h 2427680"/>
                <a:gd name="connsiteX1" fmla="*/ 254792 w 1451097"/>
                <a:gd name="connsiteY1" fmla="*/ 62974 h 2427680"/>
                <a:gd name="connsiteX2" fmla="*/ 240504 w 1451097"/>
                <a:gd name="connsiteY2" fmla="*/ 29637 h 2427680"/>
                <a:gd name="connsiteX3" fmla="*/ 228598 w 1451097"/>
                <a:gd name="connsiteY3" fmla="*/ 22493 h 2427680"/>
                <a:gd name="connsiteX4" fmla="*/ 219073 w 1451097"/>
                <a:gd name="connsiteY4" fmla="*/ 3443 h 2427680"/>
                <a:gd name="connsiteX5" fmla="*/ 197642 w 1451097"/>
                <a:gd name="connsiteY5" fmla="*/ 1062 h 2427680"/>
                <a:gd name="connsiteX6" fmla="*/ 180973 w 1451097"/>
                <a:gd name="connsiteY6" fmla="*/ 15349 h 2427680"/>
                <a:gd name="connsiteX7" fmla="*/ 171448 w 1451097"/>
                <a:gd name="connsiteY7" fmla="*/ 32018 h 2427680"/>
                <a:gd name="connsiteX8" fmla="*/ 171448 w 1451097"/>
                <a:gd name="connsiteY8" fmla="*/ 58212 h 2427680"/>
                <a:gd name="connsiteX9" fmla="*/ 176210 w 1451097"/>
                <a:gd name="connsiteY9" fmla="*/ 77262 h 2427680"/>
                <a:gd name="connsiteX10" fmla="*/ 190498 w 1451097"/>
                <a:gd name="connsiteY10" fmla="*/ 117743 h 2427680"/>
                <a:gd name="connsiteX11" fmla="*/ 200023 w 1451097"/>
                <a:gd name="connsiteY11" fmla="*/ 155843 h 2427680"/>
                <a:gd name="connsiteX12" fmla="*/ 219073 w 1451097"/>
                <a:gd name="connsiteY12" fmla="*/ 201087 h 2427680"/>
                <a:gd name="connsiteX13" fmla="*/ 235742 w 1451097"/>
                <a:gd name="connsiteY13" fmla="*/ 253474 h 2427680"/>
                <a:gd name="connsiteX14" fmla="*/ 261935 w 1451097"/>
                <a:gd name="connsiteY14" fmla="*/ 324912 h 2427680"/>
                <a:gd name="connsiteX15" fmla="*/ 297654 w 1451097"/>
                <a:gd name="connsiteY15" fmla="*/ 405874 h 2427680"/>
                <a:gd name="connsiteX16" fmla="*/ 345279 w 1451097"/>
                <a:gd name="connsiteY16" fmla="*/ 517793 h 2427680"/>
                <a:gd name="connsiteX17" fmla="*/ 380998 w 1451097"/>
                <a:gd name="connsiteY17" fmla="*/ 598755 h 2427680"/>
                <a:gd name="connsiteX18" fmla="*/ 409573 w 1451097"/>
                <a:gd name="connsiteY18" fmla="*/ 636855 h 2427680"/>
                <a:gd name="connsiteX19" fmla="*/ 442910 w 1451097"/>
                <a:gd name="connsiteY19" fmla="*/ 703530 h 2427680"/>
                <a:gd name="connsiteX20" fmla="*/ 471485 w 1451097"/>
                <a:gd name="connsiteY20" fmla="*/ 753537 h 2427680"/>
                <a:gd name="connsiteX21" fmla="*/ 502442 w 1451097"/>
                <a:gd name="connsiteY21" fmla="*/ 805924 h 2427680"/>
                <a:gd name="connsiteX22" fmla="*/ 538160 w 1451097"/>
                <a:gd name="connsiteY22" fmla="*/ 855930 h 2427680"/>
                <a:gd name="connsiteX23" fmla="*/ 573879 w 1451097"/>
                <a:gd name="connsiteY23" fmla="*/ 905937 h 2427680"/>
                <a:gd name="connsiteX24" fmla="*/ 604835 w 1451097"/>
                <a:gd name="connsiteY24" fmla="*/ 963087 h 2427680"/>
                <a:gd name="connsiteX25" fmla="*/ 652460 w 1451097"/>
                <a:gd name="connsiteY25" fmla="*/ 1020237 h 2427680"/>
                <a:gd name="connsiteX26" fmla="*/ 690560 w 1451097"/>
                <a:gd name="connsiteY26" fmla="*/ 1060718 h 2427680"/>
                <a:gd name="connsiteX27" fmla="*/ 733423 w 1451097"/>
                <a:gd name="connsiteY27" fmla="*/ 1096437 h 2427680"/>
                <a:gd name="connsiteX28" fmla="*/ 783429 w 1451097"/>
                <a:gd name="connsiteY28" fmla="*/ 1146443 h 2427680"/>
                <a:gd name="connsiteX29" fmla="*/ 847723 w 1451097"/>
                <a:gd name="connsiteY29" fmla="*/ 1182162 h 2427680"/>
                <a:gd name="connsiteX30" fmla="*/ 902492 w 1451097"/>
                <a:gd name="connsiteY30" fmla="*/ 1196449 h 2427680"/>
                <a:gd name="connsiteX31" fmla="*/ 962023 w 1451097"/>
                <a:gd name="connsiteY31" fmla="*/ 1198830 h 2427680"/>
                <a:gd name="connsiteX32" fmla="*/ 1009648 w 1451097"/>
                <a:gd name="connsiteY32" fmla="*/ 1198830 h 2427680"/>
                <a:gd name="connsiteX33" fmla="*/ 1057273 w 1451097"/>
                <a:gd name="connsiteY33" fmla="*/ 1191687 h 2427680"/>
                <a:gd name="connsiteX34" fmla="*/ 1109660 w 1451097"/>
                <a:gd name="connsiteY34" fmla="*/ 1172637 h 2427680"/>
                <a:gd name="connsiteX35" fmla="*/ 1171573 w 1451097"/>
                <a:gd name="connsiteY35" fmla="*/ 1146443 h 2427680"/>
                <a:gd name="connsiteX36" fmla="*/ 1197767 w 1451097"/>
                <a:gd name="connsiteY36" fmla="*/ 1117868 h 2427680"/>
                <a:gd name="connsiteX37" fmla="*/ 1247773 w 1451097"/>
                <a:gd name="connsiteY37" fmla="*/ 1075005 h 2427680"/>
                <a:gd name="connsiteX38" fmla="*/ 1271585 w 1451097"/>
                <a:gd name="connsiteY38" fmla="*/ 1053574 h 2427680"/>
                <a:gd name="connsiteX39" fmla="*/ 1304923 w 1451097"/>
                <a:gd name="connsiteY39" fmla="*/ 1024999 h 2427680"/>
                <a:gd name="connsiteX40" fmla="*/ 1314448 w 1451097"/>
                <a:gd name="connsiteY40" fmla="*/ 1022618 h 2427680"/>
                <a:gd name="connsiteX41" fmla="*/ 1445417 w 1451097"/>
                <a:gd name="connsiteY41" fmla="*/ 1029762 h 2427680"/>
                <a:gd name="connsiteX42" fmla="*/ 1450180 w 1451097"/>
                <a:gd name="connsiteY42" fmla="*/ 1255980 h 2427680"/>
                <a:gd name="connsiteX43" fmla="*/ 1450181 w 1451097"/>
                <a:gd name="connsiteY43" fmla="*/ 1355991 h 2427680"/>
                <a:gd name="connsiteX44" fmla="*/ 1431130 w 1451097"/>
                <a:gd name="connsiteY44" fmla="*/ 1403617 h 2427680"/>
                <a:gd name="connsiteX45" fmla="*/ 1385887 w 1451097"/>
                <a:gd name="connsiteY45" fmla="*/ 1422666 h 2427680"/>
                <a:gd name="connsiteX46" fmla="*/ 1321592 w 1451097"/>
                <a:gd name="connsiteY46" fmla="*/ 1422666 h 2427680"/>
                <a:gd name="connsiteX47" fmla="*/ 1259681 w 1451097"/>
                <a:gd name="connsiteY47" fmla="*/ 1434572 h 2427680"/>
                <a:gd name="connsiteX48" fmla="*/ 1323973 w 1451097"/>
                <a:gd name="connsiteY48" fmla="*/ 1467909 h 2427680"/>
                <a:gd name="connsiteX49" fmla="*/ 1388268 w 1451097"/>
                <a:gd name="connsiteY49" fmla="*/ 1470289 h 2427680"/>
                <a:gd name="connsiteX50" fmla="*/ 1419224 w 1451097"/>
                <a:gd name="connsiteY50" fmla="*/ 1498864 h 2427680"/>
                <a:gd name="connsiteX51" fmla="*/ 1435893 w 1451097"/>
                <a:gd name="connsiteY51" fmla="*/ 1584589 h 2427680"/>
                <a:gd name="connsiteX52" fmla="*/ 1438274 w 1451097"/>
                <a:gd name="connsiteY52" fmla="*/ 1672695 h 2427680"/>
                <a:gd name="connsiteX53" fmla="*/ 1435893 w 1451097"/>
                <a:gd name="connsiteY53" fmla="*/ 1791757 h 2427680"/>
                <a:gd name="connsiteX54" fmla="*/ 1421605 w 1451097"/>
                <a:gd name="connsiteY54" fmla="*/ 1896531 h 2427680"/>
                <a:gd name="connsiteX55" fmla="*/ 1400174 w 1451097"/>
                <a:gd name="connsiteY55" fmla="*/ 1972729 h 2427680"/>
                <a:gd name="connsiteX56" fmla="*/ 1373980 w 1451097"/>
                <a:gd name="connsiteY56" fmla="*/ 2022735 h 2427680"/>
                <a:gd name="connsiteX57" fmla="*/ 1333499 w 1451097"/>
                <a:gd name="connsiteY57" fmla="*/ 2041785 h 2427680"/>
                <a:gd name="connsiteX58" fmla="*/ 1343024 w 1451097"/>
                <a:gd name="connsiteY58" fmla="*/ 2084647 h 2427680"/>
                <a:gd name="connsiteX59" fmla="*/ 1345405 w 1451097"/>
                <a:gd name="connsiteY59" fmla="*/ 2129892 h 2427680"/>
                <a:gd name="connsiteX60" fmla="*/ 1331117 w 1451097"/>
                <a:gd name="connsiteY60" fmla="*/ 2187040 h 2427680"/>
                <a:gd name="connsiteX61" fmla="*/ 1300161 w 1451097"/>
                <a:gd name="connsiteY61" fmla="*/ 2237046 h 2427680"/>
                <a:gd name="connsiteX62" fmla="*/ 1252536 w 1451097"/>
                <a:gd name="connsiteY62" fmla="*/ 2289432 h 2427680"/>
                <a:gd name="connsiteX63" fmla="*/ 1216818 w 1451097"/>
                <a:gd name="connsiteY63" fmla="*/ 2308482 h 2427680"/>
                <a:gd name="connsiteX64" fmla="*/ 1183480 w 1451097"/>
                <a:gd name="connsiteY64" fmla="*/ 2287050 h 2427680"/>
                <a:gd name="connsiteX65" fmla="*/ 1166812 w 1451097"/>
                <a:gd name="connsiteY65" fmla="*/ 2320386 h 2427680"/>
                <a:gd name="connsiteX66" fmla="*/ 1133474 w 1451097"/>
                <a:gd name="connsiteY66" fmla="*/ 2351343 h 2427680"/>
                <a:gd name="connsiteX67" fmla="*/ 1081086 w 1451097"/>
                <a:gd name="connsiteY67" fmla="*/ 2377537 h 2427680"/>
                <a:gd name="connsiteX68" fmla="*/ 997742 w 1451097"/>
                <a:gd name="connsiteY68" fmla="*/ 2403731 h 2427680"/>
                <a:gd name="connsiteX69" fmla="*/ 931068 w 1451097"/>
                <a:gd name="connsiteY69" fmla="*/ 2413255 h 2427680"/>
                <a:gd name="connsiteX70" fmla="*/ 821530 w 1451097"/>
                <a:gd name="connsiteY70" fmla="*/ 2427542 h 2427680"/>
                <a:gd name="connsiteX71" fmla="*/ 728661 w 1451097"/>
                <a:gd name="connsiteY71" fmla="*/ 2420397 h 2427680"/>
                <a:gd name="connsiteX72" fmla="*/ 645317 w 1451097"/>
                <a:gd name="connsiteY72" fmla="*/ 2396583 h 2427680"/>
                <a:gd name="connsiteX73" fmla="*/ 583405 w 1451097"/>
                <a:gd name="connsiteY73" fmla="*/ 2346577 h 2427680"/>
                <a:gd name="connsiteX74" fmla="*/ 571499 w 1451097"/>
                <a:gd name="connsiteY74" fmla="*/ 2296571 h 2427680"/>
                <a:gd name="connsiteX75" fmla="*/ 571499 w 1451097"/>
                <a:gd name="connsiteY75" fmla="*/ 2267996 h 2427680"/>
                <a:gd name="connsiteX76" fmla="*/ 521493 w 1451097"/>
                <a:gd name="connsiteY76" fmla="*/ 2298952 h 2427680"/>
                <a:gd name="connsiteX77" fmla="*/ 488155 w 1451097"/>
                <a:gd name="connsiteY77" fmla="*/ 2315621 h 2427680"/>
                <a:gd name="connsiteX78" fmla="*/ 457199 w 1451097"/>
                <a:gd name="connsiteY78" fmla="*/ 2301333 h 2427680"/>
                <a:gd name="connsiteX79" fmla="*/ 407193 w 1451097"/>
                <a:gd name="connsiteY79" fmla="*/ 2272758 h 2427680"/>
                <a:gd name="connsiteX80" fmla="*/ 347662 w 1451097"/>
                <a:gd name="connsiteY80" fmla="*/ 2222752 h 2427680"/>
                <a:gd name="connsiteX81" fmla="*/ 290511 w 1451097"/>
                <a:gd name="connsiteY81" fmla="*/ 2177507 h 2427680"/>
                <a:gd name="connsiteX82" fmla="*/ 252413 w 1451097"/>
                <a:gd name="connsiteY82" fmla="*/ 2144170 h 2427680"/>
                <a:gd name="connsiteX83" fmla="*/ 366712 w 1451097"/>
                <a:gd name="connsiteY83" fmla="*/ 2029871 h 2427680"/>
                <a:gd name="connsiteX84" fmla="*/ 414336 w 1451097"/>
                <a:gd name="connsiteY84" fmla="*/ 2025108 h 2427680"/>
                <a:gd name="connsiteX85" fmla="*/ 476249 w 1451097"/>
                <a:gd name="connsiteY85" fmla="*/ 1991770 h 2427680"/>
                <a:gd name="connsiteX86" fmla="*/ 507205 w 1451097"/>
                <a:gd name="connsiteY86" fmla="*/ 1937002 h 2427680"/>
                <a:gd name="connsiteX87" fmla="*/ 538162 w 1451097"/>
                <a:gd name="connsiteY87" fmla="*/ 1848896 h 2427680"/>
                <a:gd name="connsiteX88" fmla="*/ 554830 w 1451097"/>
                <a:gd name="connsiteY88" fmla="*/ 1744121 h 2427680"/>
                <a:gd name="connsiteX89" fmla="*/ 545305 w 1451097"/>
                <a:gd name="connsiteY89" fmla="*/ 1646489 h 2427680"/>
                <a:gd name="connsiteX90" fmla="*/ 531018 w 1451097"/>
                <a:gd name="connsiteY90" fmla="*/ 1556001 h 2427680"/>
                <a:gd name="connsiteX91" fmla="*/ 488155 w 1451097"/>
                <a:gd name="connsiteY91" fmla="*/ 1453608 h 2427680"/>
                <a:gd name="connsiteX92" fmla="*/ 431006 w 1451097"/>
                <a:gd name="connsiteY92" fmla="*/ 1317877 h 2427680"/>
                <a:gd name="connsiteX93" fmla="*/ 373855 w 1451097"/>
                <a:gd name="connsiteY93" fmla="*/ 1198815 h 2427680"/>
                <a:gd name="connsiteX94" fmla="*/ 304799 w 1451097"/>
                <a:gd name="connsiteY94" fmla="*/ 1046414 h 2427680"/>
                <a:gd name="connsiteX95" fmla="*/ 235743 w 1451097"/>
                <a:gd name="connsiteY95" fmla="*/ 879727 h 2427680"/>
                <a:gd name="connsiteX96" fmla="*/ 173830 w 1451097"/>
                <a:gd name="connsiteY96" fmla="*/ 720184 h 2427680"/>
                <a:gd name="connsiteX97" fmla="*/ 104773 w 1451097"/>
                <a:gd name="connsiteY97" fmla="*/ 529683 h 2427680"/>
                <a:gd name="connsiteX98" fmla="*/ 50005 w 1451097"/>
                <a:gd name="connsiteY98" fmla="*/ 346326 h 2427680"/>
                <a:gd name="connsiteX99" fmla="*/ 0 w 1451097"/>
                <a:gd name="connsiteY99" fmla="*/ 158207 h 2427680"/>
                <a:gd name="connsiteX0" fmla="*/ 298977 w 1454801"/>
                <a:gd name="connsiteY0" fmla="*/ 127268 h 2427680"/>
                <a:gd name="connsiteX1" fmla="*/ 258496 w 1454801"/>
                <a:gd name="connsiteY1" fmla="*/ 62974 h 2427680"/>
                <a:gd name="connsiteX2" fmla="*/ 244208 w 1454801"/>
                <a:gd name="connsiteY2" fmla="*/ 29637 h 2427680"/>
                <a:gd name="connsiteX3" fmla="*/ 232302 w 1454801"/>
                <a:gd name="connsiteY3" fmla="*/ 22493 h 2427680"/>
                <a:gd name="connsiteX4" fmla="*/ 222777 w 1454801"/>
                <a:gd name="connsiteY4" fmla="*/ 3443 h 2427680"/>
                <a:gd name="connsiteX5" fmla="*/ 201346 w 1454801"/>
                <a:gd name="connsiteY5" fmla="*/ 1062 h 2427680"/>
                <a:gd name="connsiteX6" fmla="*/ 184677 w 1454801"/>
                <a:gd name="connsiteY6" fmla="*/ 15349 h 2427680"/>
                <a:gd name="connsiteX7" fmla="*/ 175152 w 1454801"/>
                <a:gd name="connsiteY7" fmla="*/ 32018 h 2427680"/>
                <a:gd name="connsiteX8" fmla="*/ 175152 w 1454801"/>
                <a:gd name="connsiteY8" fmla="*/ 58212 h 2427680"/>
                <a:gd name="connsiteX9" fmla="*/ 179914 w 1454801"/>
                <a:gd name="connsiteY9" fmla="*/ 77262 h 2427680"/>
                <a:gd name="connsiteX10" fmla="*/ 194202 w 1454801"/>
                <a:gd name="connsiteY10" fmla="*/ 117743 h 2427680"/>
                <a:gd name="connsiteX11" fmla="*/ 203727 w 1454801"/>
                <a:gd name="connsiteY11" fmla="*/ 155843 h 2427680"/>
                <a:gd name="connsiteX12" fmla="*/ 222777 w 1454801"/>
                <a:gd name="connsiteY12" fmla="*/ 201087 h 2427680"/>
                <a:gd name="connsiteX13" fmla="*/ 239446 w 1454801"/>
                <a:gd name="connsiteY13" fmla="*/ 253474 h 2427680"/>
                <a:gd name="connsiteX14" fmla="*/ 265639 w 1454801"/>
                <a:gd name="connsiteY14" fmla="*/ 324912 h 2427680"/>
                <a:gd name="connsiteX15" fmla="*/ 301358 w 1454801"/>
                <a:gd name="connsiteY15" fmla="*/ 405874 h 2427680"/>
                <a:gd name="connsiteX16" fmla="*/ 348983 w 1454801"/>
                <a:gd name="connsiteY16" fmla="*/ 517793 h 2427680"/>
                <a:gd name="connsiteX17" fmla="*/ 384702 w 1454801"/>
                <a:gd name="connsiteY17" fmla="*/ 598755 h 2427680"/>
                <a:gd name="connsiteX18" fmla="*/ 413277 w 1454801"/>
                <a:gd name="connsiteY18" fmla="*/ 636855 h 2427680"/>
                <a:gd name="connsiteX19" fmla="*/ 446614 w 1454801"/>
                <a:gd name="connsiteY19" fmla="*/ 703530 h 2427680"/>
                <a:gd name="connsiteX20" fmla="*/ 475189 w 1454801"/>
                <a:gd name="connsiteY20" fmla="*/ 753537 h 2427680"/>
                <a:gd name="connsiteX21" fmla="*/ 506146 w 1454801"/>
                <a:gd name="connsiteY21" fmla="*/ 805924 h 2427680"/>
                <a:gd name="connsiteX22" fmla="*/ 541864 w 1454801"/>
                <a:gd name="connsiteY22" fmla="*/ 855930 h 2427680"/>
                <a:gd name="connsiteX23" fmla="*/ 577583 w 1454801"/>
                <a:gd name="connsiteY23" fmla="*/ 905937 h 2427680"/>
                <a:gd name="connsiteX24" fmla="*/ 608539 w 1454801"/>
                <a:gd name="connsiteY24" fmla="*/ 963087 h 2427680"/>
                <a:gd name="connsiteX25" fmla="*/ 656164 w 1454801"/>
                <a:gd name="connsiteY25" fmla="*/ 1020237 h 2427680"/>
                <a:gd name="connsiteX26" fmla="*/ 694264 w 1454801"/>
                <a:gd name="connsiteY26" fmla="*/ 1060718 h 2427680"/>
                <a:gd name="connsiteX27" fmla="*/ 737127 w 1454801"/>
                <a:gd name="connsiteY27" fmla="*/ 1096437 h 2427680"/>
                <a:gd name="connsiteX28" fmla="*/ 787133 w 1454801"/>
                <a:gd name="connsiteY28" fmla="*/ 1146443 h 2427680"/>
                <a:gd name="connsiteX29" fmla="*/ 851427 w 1454801"/>
                <a:gd name="connsiteY29" fmla="*/ 1182162 h 2427680"/>
                <a:gd name="connsiteX30" fmla="*/ 906196 w 1454801"/>
                <a:gd name="connsiteY30" fmla="*/ 1196449 h 2427680"/>
                <a:gd name="connsiteX31" fmla="*/ 965727 w 1454801"/>
                <a:gd name="connsiteY31" fmla="*/ 1198830 h 2427680"/>
                <a:gd name="connsiteX32" fmla="*/ 1013352 w 1454801"/>
                <a:gd name="connsiteY32" fmla="*/ 1198830 h 2427680"/>
                <a:gd name="connsiteX33" fmla="*/ 1060977 w 1454801"/>
                <a:gd name="connsiteY33" fmla="*/ 1191687 h 2427680"/>
                <a:gd name="connsiteX34" fmla="*/ 1113364 w 1454801"/>
                <a:gd name="connsiteY34" fmla="*/ 1172637 h 2427680"/>
                <a:gd name="connsiteX35" fmla="*/ 1175277 w 1454801"/>
                <a:gd name="connsiteY35" fmla="*/ 1146443 h 2427680"/>
                <a:gd name="connsiteX36" fmla="*/ 1201471 w 1454801"/>
                <a:gd name="connsiteY36" fmla="*/ 1117868 h 2427680"/>
                <a:gd name="connsiteX37" fmla="*/ 1251477 w 1454801"/>
                <a:gd name="connsiteY37" fmla="*/ 1075005 h 2427680"/>
                <a:gd name="connsiteX38" fmla="*/ 1275289 w 1454801"/>
                <a:gd name="connsiteY38" fmla="*/ 1053574 h 2427680"/>
                <a:gd name="connsiteX39" fmla="*/ 1308627 w 1454801"/>
                <a:gd name="connsiteY39" fmla="*/ 1024999 h 2427680"/>
                <a:gd name="connsiteX40" fmla="*/ 1318152 w 1454801"/>
                <a:gd name="connsiteY40" fmla="*/ 1022618 h 2427680"/>
                <a:gd name="connsiteX41" fmla="*/ 1449121 w 1454801"/>
                <a:gd name="connsiteY41" fmla="*/ 1029762 h 2427680"/>
                <a:gd name="connsiteX42" fmla="*/ 1453884 w 1454801"/>
                <a:gd name="connsiteY42" fmla="*/ 1255980 h 2427680"/>
                <a:gd name="connsiteX43" fmla="*/ 1453885 w 1454801"/>
                <a:gd name="connsiteY43" fmla="*/ 1355991 h 2427680"/>
                <a:gd name="connsiteX44" fmla="*/ 1434834 w 1454801"/>
                <a:gd name="connsiteY44" fmla="*/ 1403617 h 2427680"/>
                <a:gd name="connsiteX45" fmla="*/ 1389591 w 1454801"/>
                <a:gd name="connsiteY45" fmla="*/ 1422666 h 2427680"/>
                <a:gd name="connsiteX46" fmla="*/ 1325296 w 1454801"/>
                <a:gd name="connsiteY46" fmla="*/ 1422666 h 2427680"/>
                <a:gd name="connsiteX47" fmla="*/ 1263385 w 1454801"/>
                <a:gd name="connsiteY47" fmla="*/ 1434572 h 2427680"/>
                <a:gd name="connsiteX48" fmla="*/ 1327677 w 1454801"/>
                <a:gd name="connsiteY48" fmla="*/ 1467909 h 2427680"/>
                <a:gd name="connsiteX49" fmla="*/ 1391972 w 1454801"/>
                <a:gd name="connsiteY49" fmla="*/ 1470289 h 2427680"/>
                <a:gd name="connsiteX50" fmla="*/ 1422928 w 1454801"/>
                <a:gd name="connsiteY50" fmla="*/ 1498864 h 2427680"/>
                <a:gd name="connsiteX51" fmla="*/ 1439597 w 1454801"/>
                <a:gd name="connsiteY51" fmla="*/ 1584589 h 2427680"/>
                <a:gd name="connsiteX52" fmla="*/ 1441978 w 1454801"/>
                <a:gd name="connsiteY52" fmla="*/ 1672695 h 2427680"/>
                <a:gd name="connsiteX53" fmla="*/ 1439597 w 1454801"/>
                <a:gd name="connsiteY53" fmla="*/ 1791757 h 2427680"/>
                <a:gd name="connsiteX54" fmla="*/ 1425309 w 1454801"/>
                <a:gd name="connsiteY54" fmla="*/ 1896531 h 2427680"/>
                <a:gd name="connsiteX55" fmla="*/ 1403878 w 1454801"/>
                <a:gd name="connsiteY55" fmla="*/ 1972729 h 2427680"/>
                <a:gd name="connsiteX56" fmla="*/ 1377684 w 1454801"/>
                <a:gd name="connsiteY56" fmla="*/ 2022735 h 2427680"/>
                <a:gd name="connsiteX57" fmla="*/ 1337203 w 1454801"/>
                <a:gd name="connsiteY57" fmla="*/ 2041785 h 2427680"/>
                <a:gd name="connsiteX58" fmla="*/ 1346728 w 1454801"/>
                <a:gd name="connsiteY58" fmla="*/ 2084647 h 2427680"/>
                <a:gd name="connsiteX59" fmla="*/ 1349109 w 1454801"/>
                <a:gd name="connsiteY59" fmla="*/ 2129892 h 2427680"/>
                <a:gd name="connsiteX60" fmla="*/ 1334821 w 1454801"/>
                <a:gd name="connsiteY60" fmla="*/ 2187040 h 2427680"/>
                <a:gd name="connsiteX61" fmla="*/ 1303865 w 1454801"/>
                <a:gd name="connsiteY61" fmla="*/ 2237046 h 2427680"/>
                <a:gd name="connsiteX62" fmla="*/ 1256240 w 1454801"/>
                <a:gd name="connsiteY62" fmla="*/ 2289432 h 2427680"/>
                <a:gd name="connsiteX63" fmla="*/ 1220522 w 1454801"/>
                <a:gd name="connsiteY63" fmla="*/ 2308482 h 2427680"/>
                <a:gd name="connsiteX64" fmla="*/ 1187184 w 1454801"/>
                <a:gd name="connsiteY64" fmla="*/ 2287050 h 2427680"/>
                <a:gd name="connsiteX65" fmla="*/ 1170516 w 1454801"/>
                <a:gd name="connsiteY65" fmla="*/ 2320386 h 2427680"/>
                <a:gd name="connsiteX66" fmla="*/ 1137178 w 1454801"/>
                <a:gd name="connsiteY66" fmla="*/ 2351343 h 2427680"/>
                <a:gd name="connsiteX67" fmla="*/ 1084790 w 1454801"/>
                <a:gd name="connsiteY67" fmla="*/ 2377537 h 2427680"/>
                <a:gd name="connsiteX68" fmla="*/ 1001446 w 1454801"/>
                <a:gd name="connsiteY68" fmla="*/ 2403731 h 2427680"/>
                <a:gd name="connsiteX69" fmla="*/ 934772 w 1454801"/>
                <a:gd name="connsiteY69" fmla="*/ 2413255 h 2427680"/>
                <a:gd name="connsiteX70" fmla="*/ 825234 w 1454801"/>
                <a:gd name="connsiteY70" fmla="*/ 2427542 h 2427680"/>
                <a:gd name="connsiteX71" fmla="*/ 732365 w 1454801"/>
                <a:gd name="connsiteY71" fmla="*/ 2420397 h 2427680"/>
                <a:gd name="connsiteX72" fmla="*/ 649021 w 1454801"/>
                <a:gd name="connsiteY72" fmla="*/ 2396583 h 2427680"/>
                <a:gd name="connsiteX73" fmla="*/ 587109 w 1454801"/>
                <a:gd name="connsiteY73" fmla="*/ 2346577 h 2427680"/>
                <a:gd name="connsiteX74" fmla="*/ 575203 w 1454801"/>
                <a:gd name="connsiteY74" fmla="*/ 2296571 h 2427680"/>
                <a:gd name="connsiteX75" fmla="*/ 575203 w 1454801"/>
                <a:gd name="connsiteY75" fmla="*/ 2267996 h 2427680"/>
                <a:gd name="connsiteX76" fmla="*/ 525197 w 1454801"/>
                <a:gd name="connsiteY76" fmla="*/ 2298952 h 2427680"/>
                <a:gd name="connsiteX77" fmla="*/ 491859 w 1454801"/>
                <a:gd name="connsiteY77" fmla="*/ 2315621 h 2427680"/>
                <a:gd name="connsiteX78" fmla="*/ 460903 w 1454801"/>
                <a:gd name="connsiteY78" fmla="*/ 2301333 h 2427680"/>
                <a:gd name="connsiteX79" fmla="*/ 410897 w 1454801"/>
                <a:gd name="connsiteY79" fmla="*/ 2272758 h 2427680"/>
                <a:gd name="connsiteX80" fmla="*/ 351366 w 1454801"/>
                <a:gd name="connsiteY80" fmla="*/ 2222752 h 2427680"/>
                <a:gd name="connsiteX81" fmla="*/ 294215 w 1454801"/>
                <a:gd name="connsiteY81" fmla="*/ 2177507 h 2427680"/>
                <a:gd name="connsiteX82" fmla="*/ 256117 w 1454801"/>
                <a:gd name="connsiteY82" fmla="*/ 2144170 h 2427680"/>
                <a:gd name="connsiteX83" fmla="*/ 370416 w 1454801"/>
                <a:gd name="connsiteY83" fmla="*/ 2029871 h 2427680"/>
                <a:gd name="connsiteX84" fmla="*/ 418040 w 1454801"/>
                <a:gd name="connsiteY84" fmla="*/ 2025108 h 2427680"/>
                <a:gd name="connsiteX85" fmla="*/ 479953 w 1454801"/>
                <a:gd name="connsiteY85" fmla="*/ 1991770 h 2427680"/>
                <a:gd name="connsiteX86" fmla="*/ 510909 w 1454801"/>
                <a:gd name="connsiteY86" fmla="*/ 1937002 h 2427680"/>
                <a:gd name="connsiteX87" fmla="*/ 541866 w 1454801"/>
                <a:gd name="connsiteY87" fmla="*/ 1848896 h 2427680"/>
                <a:gd name="connsiteX88" fmla="*/ 558534 w 1454801"/>
                <a:gd name="connsiteY88" fmla="*/ 1744121 h 2427680"/>
                <a:gd name="connsiteX89" fmla="*/ 549009 w 1454801"/>
                <a:gd name="connsiteY89" fmla="*/ 1646489 h 2427680"/>
                <a:gd name="connsiteX90" fmla="*/ 534722 w 1454801"/>
                <a:gd name="connsiteY90" fmla="*/ 1556001 h 2427680"/>
                <a:gd name="connsiteX91" fmla="*/ 491859 w 1454801"/>
                <a:gd name="connsiteY91" fmla="*/ 1453608 h 2427680"/>
                <a:gd name="connsiteX92" fmla="*/ 434710 w 1454801"/>
                <a:gd name="connsiteY92" fmla="*/ 1317877 h 2427680"/>
                <a:gd name="connsiteX93" fmla="*/ 377559 w 1454801"/>
                <a:gd name="connsiteY93" fmla="*/ 1198815 h 2427680"/>
                <a:gd name="connsiteX94" fmla="*/ 308503 w 1454801"/>
                <a:gd name="connsiteY94" fmla="*/ 1046414 h 2427680"/>
                <a:gd name="connsiteX95" fmla="*/ 239447 w 1454801"/>
                <a:gd name="connsiteY95" fmla="*/ 879727 h 2427680"/>
                <a:gd name="connsiteX96" fmla="*/ 177534 w 1454801"/>
                <a:gd name="connsiteY96" fmla="*/ 720184 h 2427680"/>
                <a:gd name="connsiteX97" fmla="*/ 108477 w 1454801"/>
                <a:gd name="connsiteY97" fmla="*/ 529683 h 2427680"/>
                <a:gd name="connsiteX98" fmla="*/ 53709 w 1454801"/>
                <a:gd name="connsiteY98" fmla="*/ 346326 h 2427680"/>
                <a:gd name="connsiteX99" fmla="*/ 3704 w 1454801"/>
                <a:gd name="connsiteY99" fmla="*/ 158207 h 2427680"/>
                <a:gd name="connsiteX100" fmla="*/ 3704 w 1454801"/>
                <a:gd name="connsiteY100" fmla="*/ 158208 h 2427680"/>
                <a:gd name="connsiteX0" fmla="*/ 307179 w 1463003"/>
                <a:gd name="connsiteY0" fmla="*/ 127268 h 2427680"/>
                <a:gd name="connsiteX1" fmla="*/ 266698 w 1463003"/>
                <a:gd name="connsiteY1" fmla="*/ 62974 h 2427680"/>
                <a:gd name="connsiteX2" fmla="*/ 252410 w 1463003"/>
                <a:gd name="connsiteY2" fmla="*/ 29637 h 2427680"/>
                <a:gd name="connsiteX3" fmla="*/ 240504 w 1463003"/>
                <a:gd name="connsiteY3" fmla="*/ 22493 h 2427680"/>
                <a:gd name="connsiteX4" fmla="*/ 230979 w 1463003"/>
                <a:gd name="connsiteY4" fmla="*/ 3443 h 2427680"/>
                <a:gd name="connsiteX5" fmla="*/ 209548 w 1463003"/>
                <a:gd name="connsiteY5" fmla="*/ 1062 h 2427680"/>
                <a:gd name="connsiteX6" fmla="*/ 192879 w 1463003"/>
                <a:gd name="connsiteY6" fmla="*/ 15349 h 2427680"/>
                <a:gd name="connsiteX7" fmla="*/ 183354 w 1463003"/>
                <a:gd name="connsiteY7" fmla="*/ 32018 h 2427680"/>
                <a:gd name="connsiteX8" fmla="*/ 183354 w 1463003"/>
                <a:gd name="connsiteY8" fmla="*/ 58212 h 2427680"/>
                <a:gd name="connsiteX9" fmla="*/ 188116 w 1463003"/>
                <a:gd name="connsiteY9" fmla="*/ 77262 h 2427680"/>
                <a:gd name="connsiteX10" fmla="*/ 202404 w 1463003"/>
                <a:gd name="connsiteY10" fmla="*/ 117743 h 2427680"/>
                <a:gd name="connsiteX11" fmla="*/ 211929 w 1463003"/>
                <a:gd name="connsiteY11" fmla="*/ 155843 h 2427680"/>
                <a:gd name="connsiteX12" fmla="*/ 230979 w 1463003"/>
                <a:gd name="connsiteY12" fmla="*/ 201087 h 2427680"/>
                <a:gd name="connsiteX13" fmla="*/ 247648 w 1463003"/>
                <a:gd name="connsiteY13" fmla="*/ 253474 h 2427680"/>
                <a:gd name="connsiteX14" fmla="*/ 273841 w 1463003"/>
                <a:gd name="connsiteY14" fmla="*/ 324912 h 2427680"/>
                <a:gd name="connsiteX15" fmla="*/ 309560 w 1463003"/>
                <a:gd name="connsiteY15" fmla="*/ 405874 h 2427680"/>
                <a:gd name="connsiteX16" fmla="*/ 357185 w 1463003"/>
                <a:gd name="connsiteY16" fmla="*/ 517793 h 2427680"/>
                <a:gd name="connsiteX17" fmla="*/ 392904 w 1463003"/>
                <a:gd name="connsiteY17" fmla="*/ 598755 h 2427680"/>
                <a:gd name="connsiteX18" fmla="*/ 421479 w 1463003"/>
                <a:gd name="connsiteY18" fmla="*/ 636855 h 2427680"/>
                <a:gd name="connsiteX19" fmla="*/ 454816 w 1463003"/>
                <a:gd name="connsiteY19" fmla="*/ 703530 h 2427680"/>
                <a:gd name="connsiteX20" fmla="*/ 483391 w 1463003"/>
                <a:gd name="connsiteY20" fmla="*/ 753537 h 2427680"/>
                <a:gd name="connsiteX21" fmla="*/ 514348 w 1463003"/>
                <a:gd name="connsiteY21" fmla="*/ 805924 h 2427680"/>
                <a:gd name="connsiteX22" fmla="*/ 550066 w 1463003"/>
                <a:gd name="connsiteY22" fmla="*/ 855930 h 2427680"/>
                <a:gd name="connsiteX23" fmla="*/ 585785 w 1463003"/>
                <a:gd name="connsiteY23" fmla="*/ 905937 h 2427680"/>
                <a:gd name="connsiteX24" fmla="*/ 616741 w 1463003"/>
                <a:gd name="connsiteY24" fmla="*/ 963087 h 2427680"/>
                <a:gd name="connsiteX25" fmla="*/ 664366 w 1463003"/>
                <a:gd name="connsiteY25" fmla="*/ 1020237 h 2427680"/>
                <a:gd name="connsiteX26" fmla="*/ 702466 w 1463003"/>
                <a:gd name="connsiteY26" fmla="*/ 1060718 h 2427680"/>
                <a:gd name="connsiteX27" fmla="*/ 745329 w 1463003"/>
                <a:gd name="connsiteY27" fmla="*/ 1096437 h 2427680"/>
                <a:gd name="connsiteX28" fmla="*/ 795335 w 1463003"/>
                <a:gd name="connsiteY28" fmla="*/ 1146443 h 2427680"/>
                <a:gd name="connsiteX29" fmla="*/ 859629 w 1463003"/>
                <a:gd name="connsiteY29" fmla="*/ 1182162 h 2427680"/>
                <a:gd name="connsiteX30" fmla="*/ 914398 w 1463003"/>
                <a:gd name="connsiteY30" fmla="*/ 1196449 h 2427680"/>
                <a:gd name="connsiteX31" fmla="*/ 973929 w 1463003"/>
                <a:gd name="connsiteY31" fmla="*/ 1198830 h 2427680"/>
                <a:gd name="connsiteX32" fmla="*/ 1021554 w 1463003"/>
                <a:gd name="connsiteY32" fmla="*/ 1198830 h 2427680"/>
                <a:gd name="connsiteX33" fmla="*/ 1069179 w 1463003"/>
                <a:gd name="connsiteY33" fmla="*/ 1191687 h 2427680"/>
                <a:gd name="connsiteX34" fmla="*/ 1121566 w 1463003"/>
                <a:gd name="connsiteY34" fmla="*/ 1172637 h 2427680"/>
                <a:gd name="connsiteX35" fmla="*/ 1183479 w 1463003"/>
                <a:gd name="connsiteY35" fmla="*/ 1146443 h 2427680"/>
                <a:gd name="connsiteX36" fmla="*/ 1209673 w 1463003"/>
                <a:gd name="connsiteY36" fmla="*/ 1117868 h 2427680"/>
                <a:gd name="connsiteX37" fmla="*/ 1259679 w 1463003"/>
                <a:gd name="connsiteY37" fmla="*/ 1075005 h 2427680"/>
                <a:gd name="connsiteX38" fmla="*/ 1283491 w 1463003"/>
                <a:gd name="connsiteY38" fmla="*/ 1053574 h 2427680"/>
                <a:gd name="connsiteX39" fmla="*/ 1316829 w 1463003"/>
                <a:gd name="connsiteY39" fmla="*/ 1024999 h 2427680"/>
                <a:gd name="connsiteX40" fmla="*/ 1326354 w 1463003"/>
                <a:gd name="connsiteY40" fmla="*/ 1022618 h 2427680"/>
                <a:gd name="connsiteX41" fmla="*/ 1457323 w 1463003"/>
                <a:gd name="connsiteY41" fmla="*/ 1029762 h 2427680"/>
                <a:gd name="connsiteX42" fmla="*/ 1462086 w 1463003"/>
                <a:gd name="connsiteY42" fmla="*/ 1255980 h 2427680"/>
                <a:gd name="connsiteX43" fmla="*/ 1462087 w 1463003"/>
                <a:gd name="connsiteY43" fmla="*/ 1355991 h 2427680"/>
                <a:gd name="connsiteX44" fmla="*/ 1443036 w 1463003"/>
                <a:gd name="connsiteY44" fmla="*/ 1403617 h 2427680"/>
                <a:gd name="connsiteX45" fmla="*/ 1397793 w 1463003"/>
                <a:gd name="connsiteY45" fmla="*/ 1422666 h 2427680"/>
                <a:gd name="connsiteX46" fmla="*/ 1333498 w 1463003"/>
                <a:gd name="connsiteY46" fmla="*/ 1422666 h 2427680"/>
                <a:gd name="connsiteX47" fmla="*/ 1271587 w 1463003"/>
                <a:gd name="connsiteY47" fmla="*/ 1434572 h 2427680"/>
                <a:gd name="connsiteX48" fmla="*/ 1335879 w 1463003"/>
                <a:gd name="connsiteY48" fmla="*/ 1467909 h 2427680"/>
                <a:gd name="connsiteX49" fmla="*/ 1400174 w 1463003"/>
                <a:gd name="connsiteY49" fmla="*/ 1470289 h 2427680"/>
                <a:gd name="connsiteX50" fmla="*/ 1431130 w 1463003"/>
                <a:gd name="connsiteY50" fmla="*/ 1498864 h 2427680"/>
                <a:gd name="connsiteX51" fmla="*/ 1447799 w 1463003"/>
                <a:gd name="connsiteY51" fmla="*/ 1584589 h 2427680"/>
                <a:gd name="connsiteX52" fmla="*/ 1450180 w 1463003"/>
                <a:gd name="connsiteY52" fmla="*/ 1672695 h 2427680"/>
                <a:gd name="connsiteX53" fmla="*/ 1447799 w 1463003"/>
                <a:gd name="connsiteY53" fmla="*/ 1791757 h 2427680"/>
                <a:gd name="connsiteX54" fmla="*/ 1433511 w 1463003"/>
                <a:gd name="connsiteY54" fmla="*/ 1896531 h 2427680"/>
                <a:gd name="connsiteX55" fmla="*/ 1412080 w 1463003"/>
                <a:gd name="connsiteY55" fmla="*/ 1972729 h 2427680"/>
                <a:gd name="connsiteX56" fmla="*/ 1385886 w 1463003"/>
                <a:gd name="connsiteY56" fmla="*/ 2022735 h 2427680"/>
                <a:gd name="connsiteX57" fmla="*/ 1345405 w 1463003"/>
                <a:gd name="connsiteY57" fmla="*/ 2041785 h 2427680"/>
                <a:gd name="connsiteX58" fmla="*/ 1354930 w 1463003"/>
                <a:gd name="connsiteY58" fmla="*/ 2084647 h 2427680"/>
                <a:gd name="connsiteX59" fmla="*/ 1357311 w 1463003"/>
                <a:gd name="connsiteY59" fmla="*/ 2129892 h 2427680"/>
                <a:gd name="connsiteX60" fmla="*/ 1343023 w 1463003"/>
                <a:gd name="connsiteY60" fmla="*/ 2187040 h 2427680"/>
                <a:gd name="connsiteX61" fmla="*/ 1312067 w 1463003"/>
                <a:gd name="connsiteY61" fmla="*/ 2237046 h 2427680"/>
                <a:gd name="connsiteX62" fmla="*/ 1264442 w 1463003"/>
                <a:gd name="connsiteY62" fmla="*/ 2289432 h 2427680"/>
                <a:gd name="connsiteX63" fmla="*/ 1228724 w 1463003"/>
                <a:gd name="connsiteY63" fmla="*/ 2308482 h 2427680"/>
                <a:gd name="connsiteX64" fmla="*/ 1195386 w 1463003"/>
                <a:gd name="connsiteY64" fmla="*/ 2287050 h 2427680"/>
                <a:gd name="connsiteX65" fmla="*/ 1178718 w 1463003"/>
                <a:gd name="connsiteY65" fmla="*/ 2320386 h 2427680"/>
                <a:gd name="connsiteX66" fmla="*/ 1145380 w 1463003"/>
                <a:gd name="connsiteY66" fmla="*/ 2351343 h 2427680"/>
                <a:gd name="connsiteX67" fmla="*/ 1092992 w 1463003"/>
                <a:gd name="connsiteY67" fmla="*/ 2377537 h 2427680"/>
                <a:gd name="connsiteX68" fmla="*/ 1009648 w 1463003"/>
                <a:gd name="connsiteY68" fmla="*/ 2403731 h 2427680"/>
                <a:gd name="connsiteX69" fmla="*/ 942974 w 1463003"/>
                <a:gd name="connsiteY69" fmla="*/ 2413255 h 2427680"/>
                <a:gd name="connsiteX70" fmla="*/ 833436 w 1463003"/>
                <a:gd name="connsiteY70" fmla="*/ 2427542 h 2427680"/>
                <a:gd name="connsiteX71" fmla="*/ 740567 w 1463003"/>
                <a:gd name="connsiteY71" fmla="*/ 2420397 h 2427680"/>
                <a:gd name="connsiteX72" fmla="*/ 657223 w 1463003"/>
                <a:gd name="connsiteY72" fmla="*/ 2396583 h 2427680"/>
                <a:gd name="connsiteX73" fmla="*/ 595311 w 1463003"/>
                <a:gd name="connsiteY73" fmla="*/ 2346577 h 2427680"/>
                <a:gd name="connsiteX74" fmla="*/ 583405 w 1463003"/>
                <a:gd name="connsiteY74" fmla="*/ 2296571 h 2427680"/>
                <a:gd name="connsiteX75" fmla="*/ 583405 w 1463003"/>
                <a:gd name="connsiteY75" fmla="*/ 2267996 h 2427680"/>
                <a:gd name="connsiteX76" fmla="*/ 533399 w 1463003"/>
                <a:gd name="connsiteY76" fmla="*/ 2298952 h 2427680"/>
                <a:gd name="connsiteX77" fmla="*/ 500061 w 1463003"/>
                <a:gd name="connsiteY77" fmla="*/ 2315621 h 2427680"/>
                <a:gd name="connsiteX78" fmla="*/ 469105 w 1463003"/>
                <a:gd name="connsiteY78" fmla="*/ 2301333 h 2427680"/>
                <a:gd name="connsiteX79" fmla="*/ 419099 w 1463003"/>
                <a:gd name="connsiteY79" fmla="*/ 2272758 h 2427680"/>
                <a:gd name="connsiteX80" fmla="*/ 359568 w 1463003"/>
                <a:gd name="connsiteY80" fmla="*/ 2222752 h 2427680"/>
                <a:gd name="connsiteX81" fmla="*/ 302417 w 1463003"/>
                <a:gd name="connsiteY81" fmla="*/ 2177507 h 2427680"/>
                <a:gd name="connsiteX82" fmla="*/ 264319 w 1463003"/>
                <a:gd name="connsiteY82" fmla="*/ 2144170 h 2427680"/>
                <a:gd name="connsiteX83" fmla="*/ 378618 w 1463003"/>
                <a:gd name="connsiteY83" fmla="*/ 2029871 h 2427680"/>
                <a:gd name="connsiteX84" fmla="*/ 426242 w 1463003"/>
                <a:gd name="connsiteY84" fmla="*/ 2025108 h 2427680"/>
                <a:gd name="connsiteX85" fmla="*/ 488155 w 1463003"/>
                <a:gd name="connsiteY85" fmla="*/ 1991770 h 2427680"/>
                <a:gd name="connsiteX86" fmla="*/ 519111 w 1463003"/>
                <a:gd name="connsiteY86" fmla="*/ 1937002 h 2427680"/>
                <a:gd name="connsiteX87" fmla="*/ 550068 w 1463003"/>
                <a:gd name="connsiteY87" fmla="*/ 1848896 h 2427680"/>
                <a:gd name="connsiteX88" fmla="*/ 566736 w 1463003"/>
                <a:gd name="connsiteY88" fmla="*/ 1744121 h 2427680"/>
                <a:gd name="connsiteX89" fmla="*/ 557211 w 1463003"/>
                <a:gd name="connsiteY89" fmla="*/ 1646489 h 2427680"/>
                <a:gd name="connsiteX90" fmla="*/ 542924 w 1463003"/>
                <a:gd name="connsiteY90" fmla="*/ 1556001 h 2427680"/>
                <a:gd name="connsiteX91" fmla="*/ 500061 w 1463003"/>
                <a:gd name="connsiteY91" fmla="*/ 1453608 h 2427680"/>
                <a:gd name="connsiteX92" fmla="*/ 442912 w 1463003"/>
                <a:gd name="connsiteY92" fmla="*/ 1317877 h 2427680"/>
                <a:gd name="connsiteX93" fmla="*/ 385761 w 1463003"/>
                <a:gd name="connsiteY93" fmla="*/ 1198815 h 2427680"/>
                <a:gd name="connsiteX94" fmla="*/ 316705 w 1463003"/>
                <a:gd name="connsiteY94" fmla="*/ 1046414 h 2427680"/>
                <a:gd name="connsiteX95" fmla="*/ 247649 w 1463003"/>
                <a:gd name="connsiteY95" fmla="*/ 879727 h 2427680"/>
                <a:gd name="connsiteX96" fmla="*/ 185736 w 1463003"/>
                <a:gd name="connsiteY96" fmla="*/ 720184 h 2427680"/>
                <a:gd name="connsiteX97" fmla="*/ 116679 w 1463003"/>
                <a:gd name="connsiteY97" fmla="*/ 529683 h 2427680"/>
                <a:gd name="connsiteX98" fmla="*/ 61911 w 1463003"/>
                <a:gd name="connsiteY98" fmla="*/ 346326 h 2427680"/>
                <a:gd name="connsiteX99" fmla="*/ 11906 w 1463003"/>
                <a:gd name="connsiteY99" fmla="*/ 158207 h 2427680"/>
                <a:gd name="connsiteX100" fmla="*/ 0 w 1463003"/>
                <a:gd name="connsiteY100" fmla="*/ 43908 h 2427680"/>
                <a:gd name="connsiteX0" fmla="*/ 311942 w 1467766"/>
                <a:gd name="connsiteY0" fmla="*/ 127268 h 2427680"/>
                <a:gd name="connsiteX1" fmla="*/ 271461 w 1467766"/>
                <a:gd name="connsiteY1" fmla="*/ 62974 h 2427680"/>
                <a:gd name="connsiteX2" fmla="*/ 257173 w 1467766"/>
                <a:gd name="connsiteY2" fmla="*/ 29637 h 2427680"/>
                <a:gd name="connsiteX3" fmla="*/ 245267 w 1467766"/>
                <a:gd name="connsiteY3" fmla="*/ 22493 h 2427680"/>
                <a:gd name="connsiteX4" fmla="*/ 235742 w 1467766"/>
                <a:gd name="connsiteY4" fmla="*/ 3443 h 2427680"/>
                <a:gd name="connsiteX5" fmla="*/ 214311 w 1467766"/>
                <a:gd name="connsiteY5" fmla="*/ 1062 h 2427680"/>
                <a:gd name="connsiteX6" fmla="*/ 197642 w 1467766"/>
                <a:gd name="connsiteY6" fmla="*/ 15349 h 2427680"/>
                <a:gd name="connsiteX7" fmla="*/ 188117 w 1467766"/>
                <a:gd name="connsiteY7" fmla="*/ 32018 h 2427680"/>
                <a:gd name="connsiteX8" fmla="*/ 188117 w 1467766"/>
                <a:gd name="connsiteY8" fmla="*/ 58212 h 2427680"/>
                <a:gd name="connsiteX9" fmla="*/ 192879 w 1467766"/>
                <a:gd name="connsiteY9" fmla="*/ 77262 h 2427680"/>
                <a:gd name="connsiteX10" fmla="*/ 207167 w 1467766"/>
                <a:gd name="connsiteY10" fmla="*/ 117743 h 2427680"/>
                <a:gd name="connsiteX11" fmla="*/ 216692 w 1467766"/>
                <a:gd name="connsiteY11" fmla="*/ 155843 h 2427680"/>
                <a:gd name="connsiteX12" fmla="*/ 235742 w 1467766"/>
                <a:gd name="connsiteY12" fmla="*/ 201087 h 2427680"/>
                <a:gd name="connsiteX13" fmla="*/ 252411 w 1467766"/>
                <a:gd name="connsiteY13" fmla="*/ 253474 h 2427680"/>
                <a:gd name="connsiteX14" fmla="*/ 278604 w 1467766"/>
                <a:gd name="connsiteY14" fmla="*/ 324912 h 2427680"/>
                <a:gd name="connsiteX15" fmla="*/ 314323 w 1467766"/>
                <a:gd name="connsiteY15" fmla="*/ 405874 h 2427680"/>
                <a:gd name="connsiteX16" fmla="*/ 361948 w 1467766"/>
                <a:gd name="connsiteY16" fmla="*/ 517793 h 2427680"/>
                <a:gd name="connsiteX17" fmla="*/ 397667 w 1467766"/>
                <a:gd name="connsiteY17" fmla="*/ 598755 h 2427680"/>
                <a:gd name="connsiteX18" fmla="*/ 426242 w 1467766"/>
                <a:gd name="connsiteY18" fmla="*/ 636855 h 2427680"/>
                <a:gd name="connsiteX19" fmla="*/ 459579 w 1467766"/>
                <a:gd name="connsiteY19" fmla="*/ 703530 h 2427680"/>
                <a:gd name="connsiteX20" fmla="*/ 488154 w 1467766"/>
                <a:gd name="connsiteY20" fmla="*/ 753537 h 2427680"/>
                <a:gd name="connsiteX21" fmla="*/ 519111 w 1467766"/>
                <a:gd name="connsiteY21" fmla="*/ 805924 h 2427680"/>
                <a:gd name="connsiteX22" fmla="*/ 554829 w 1467766"/>
                <a:gd name="connsiteY22" fmla="*/ 855930 h 2427680"/>
                <a:gd name="connsiteX23" fmla="*/ 590548 w 1467766"/>
                <a:gd name="connsiteY23" fmla="*/ 905937 h 2427680"/>
                <a:gd name="connsiteX24" fmla="*/ 621504 w 1467766"/>
                <a:gd name="connsiteY24" fmla="*/ 963087 h 2427680"/>
                <a:gd name="connsiteX25" fmla="*/ 669129 w 1467766"/>
                <a:gd name="connsiteY25" fmla="*/ 1020237 h 2427680"/>
                <a:gd name="connsiteX26" fmla="*/ 707229 w 1467766"/>
                <a:gd name="connsiteY26" fmla="*/ 1060718 h 2427680"/>
                <a:gd name="connsiteX27" fmla="*/ 750092 w 1467766"/>
                <a:gd name="connsiteY27" fmla="*/ 1096437 h 2427680"/>
                <a:gd name="connsiteX28" fmla="*/ 800098 w 1467766"/>
                <a:gd name="connsiteY28" fmla="*/ 1146443 h 2427680"/>
                <a:gd name="connsiteX29" fmla="*/ 864392 w 1467766"/>
                <a:gd name="connsiteY29" fmla="*/ 1182162 h 2427680"/>
                <a:gd name="connsiteX30" fmla="*/ 919161 w 1467766"/>
                <a:gd name="connsiteY30" fmla="*/ 1196449 h 2427680"/>
                <a:gd name="connsiteX31" fmla="*/ 978692 w 1467766"/>
                <a:gd name="connsiteY31" fmla="*/ 1198830 h 2427680"/>
                <a:gd name="connsiteX32" fmla="*/ 1026317 w 1467766"/>
                <a:gd name="connsiteY32" fmla="*/ 1198830 h 2427680"/>
                <a:gd name="connsiteX33" fmla="*/ 1073942 w 1467766"/>
                <a:gd name="connsiteY33" fmla="*/ 1191687 h 2427680"/>
                <a:gd name="connsiteX34" fmla="*/ 1126329 w 1467766"/>
                <a:gd name="connsiteY34" fmla="*/ 1172637 h 2427680"/>
                <a:gd name="connsiteX35" fmla="*/ 1188242 w 1467766"/>
                <a:gd name="connsiteY35" fmla="*/ 1146443 h 2427680"/>
                <a:gd name="connsiteX36" fmla="*/ 1214436 w 1467766"/>
                <a:gd name="connsiteY36" fmla="*/ 1117868 h 2427680"/>
                <a:gd name="connsiteX37" fmla="*/ 1264442 w 1467766"/>
                <a:gd name="connsiteY37" fmla="*/ 1075005 h 2427680"/>
                <a:gd name="connsiteX38" fmla="*/ 1288254 w 1467766"/>
                <a:gd name="connsiteY38" fmla="*/ 1053574 h 2427680"/>
                <a:gd name="connsiteX39" fmla="*/ 1321592 w 1467766"/>
                <a:gd name="connsiteY39" fmla="*/ 1024999 h 2427680"/>
                <a:gd name="connsiteX40" fmla="*/ 1331117 w 1467766"/>
                <a:gd name="connsiteY40" fmla="*/ 1022618 h 2427680"/>
                <a:gd name="connsiteX41" fmla="*/ 1462086 w 1467766"/>
                <a:gd name="connsiteY41" fmla="*/ 1029762 h 2427680"/>
                <a:gd name="connsiteX42" fmla="*/ 1466849 w 1467766"/>
                <a:gd name="connsiteY42" fmla="*/ 1255980 h 2427680"/>
                <a:gd name="connsiteX43" fmla="*/ 1466850 w 1467766"/>
                <a:gd name="connsiteY43" fmla="*/ 1355991 h 2427680"/>
                <a:gd name="connsiteX44" fmla="*/ 1447799 w 1467766"/>
                <a:gd name="connsiteY44" fmla="*/ 1403617 h 2427680"/>
                <a:gd name="connsiteX45" fmla="*/ 1402556 w 1467766"/>
                <a:gd name="connsiteY45" fmla="*/ 1422666 h 2427680"/>
                <a:gd name="connsiteX46" fmla="*/ 1338261 w 1467766"/>
                <a:gd name="connsiteY46" fmla="*/ 1422666 h 2427680"/>
                <a:gd name="connsiteX47" fmla="*/ 1276350 w 1467766"/>
                <a:gd name="connsiteY47" fmla="*/ 1434572 h 2427680"/>
                <a:gd name="connsiteX48" fmla="*/ 1340642 w 1467766"/>
                <a:gd name="connsiteY48" fmla="*/ 1467909 h 2427680"/>
                <a:gd name="connsiteX49" fmla="*/ 1404937 w 1467766"/>
                <a:gd name="connsiteY49" fmla="*/ 1470289 h 2427680"/>
                <a:gd name="connsiteX50" fmla="*/ 1435893 w 1467766"/>
                <a:gd name="connsiteY50" fmla="*/ 1498864 h 2427680"/>
                <a:gd name="connsiteX51" fmla="*/ 1452562 w 1467766"/>
                <a:gd name="connsiteY51" fmla="*/ 1584589 h 2427680"/>
                <a:gd name="connsiteX52" fmla="*/ 1454943 w 1467766"/>
                <a:gd name="connsiteY52" fmla="*/ 1672695 h 2427680"/>
                <a:gd name="connsiteX53" fmla="*/ 1452562 w 1467766"/>
                <a:gd name="connsiteY53" fmla="*/ 1791757 h 2427680"/>
                <a:gd name="connsiteX54" fmla="*/ 1438274 w 1467766"/>
                <a:gd name="connsiteY54" fmla="*/ 1896531 h 2427680"/>
                <a:gd name="connsiteX55" fmla="*/ 1416843 w 1467766"/>
                <a:gd name="connsiteY55" fmla="*/ 1972729 h 2427680"/>
                <a:gd name="connsiteX56" fmla="*/ 1390649 w 1467766"/>
                <a:gd name="connsiteY56" fmla="*/ 2022735 h 2427680"/>
                <a:gd name="connsiteX57" fmla="*/ 1350168 w 1467766"/>
                <a:gd name="connsiteY57" fmla="*/ 2041785 h 2427680"/>
                <a:gd name="connsiteX58" fmla="*/ 1359693 w 1467766"/>
                <a:gd name="connsiteY58" fmla="*/ 2084647 h 2427680"/>
                <a:gd name="connsiteX59" fmla="*/ 1362074 w 1467766"/>
                <a:gd name="connsiteY59" fmla="*/ 2129892 h 2427680"/>
                <a:gd name="connsiteX60" fmla="*/ 1347786 w 1467766"/>
                <a:gd name="connsiteY60" fmla="*/ 2187040 h 2427680"/>
                <a:gd name="connsiteX61" fmla="*/ 1316830 w 1467766"/>
                <a:gd name="connsiteY61" fmla="*/ 2237046 h 2427680"/>
                <a:gd name="connsiteX62" fmla="*/ 1269205 w 1467766"/>
                <a:gd name="connsiteY62" fmla="*/ 2289432 h 2427680"/>
                <a:gd name="connsiteX63" fmla="*/ 1233487 w 1467766"/>
                <a:gd name="connsiteY63" fmla="*/ 2308482 h 2427680"/>
                <a:gd name="connsiteX64" fmla="*/ 1200149 w 1467766"/>
                <a:gd name="connsiteY64" fmla="*/ 2287050 h 2427680"/>
                <a:gd name="connsiteX65" fmla="*/ 1183481 w 1467766"/>
                <a:gd name="connsiteY65" fmla="*/ 2320386 h 2427680"/>
                <a:gd name="connsiteX66" fmla="*/ 1150143 w 1467766"/>
                <a:gd name="connsiteY66" fmla="*/ 2351343 h 2427680"/>
                <a:gd name="connsiteX67" fmla="*/ 1097755 w 1467766"/>
                <a:gd name="connsiteY67" fmla="*/ 2377537 h 2427680"/>
                <a:gd name="connsiteX68" fmla="*/ 1014411 w 1467766"/>
                <a:gd name="connsiteY68" fmla="*/ 2403731 h 2427680"/>
                <a:gd name="connsiteX69" fmla="*/ 947737 w 1467766"/>
                <a:gd name="connsiteY69" fmla="*/ 2413255 h 2427680"/>
                <a:gd name="connsiteX70" fmla="*/ 838199 w 1467766"/>
                <a:gd name="connsiteY70" fmla="*/ 2427542 h 2427680"/>
                <a:gd name="connsiteX71" fmla="*/ 745330 w 1467766"/>
                <a:gd name="connsiteY71" fmla="*/ 2420397 h 2427680"/>
                <a:gd name="connsiteX72" fmla="*/ 661986 w 1467766"/>
                <a:gd name="connsiteY72" fmla="*/ 2396583 h 2427680"/>
                <a:gd name="connsiteX73" fmla="*/ 600074 w 1467766"/>
                <a:gd name="connsiteY73" fmla="*/ 2346577 h 2427680"/>
                <a:gd name="connsiteX74" fmla="*/ 588168 w 1467766"/>
                <a:gd name="connsiteY74" fmla="*/ 2296571 h 2427680"/>
                <a:gd name="connsiteX75" fmla="*/ 588168 w 1467766"/>
                <a:gd name="connsiteY75" fmla="*/ 2267996 h 2427680"/>
                <a:gd name="connsiteX76" fmla="*/ 538162 w 1467766"/>
                <a:gd name="connsiteY76" fmla="*/ 2298952 h 2427680"/>
                <a:gd name="connsiteX77" fmla="*/ 504824 w 1467766"/>
                <a:gd name="connsiteY77" fmla="*/ 2315621 h 2427680"/>
                <a:gd name="connsiteX78" fmla="*/ 473868 w 1467766"/>
                <a:gd name="connsiteY78" fmla="*/ 2301333 h 2427680"/>
                <a:gd name="connsiteX79" fmla="*/ 423862 w 1467766"/>
                <a:gd name="connsiteY79" fmla="*/ 2272758 h 2427680"/>
                <a:gd name="connsiteX80" fmla="*/ 364331 w 1467766"/>
                <a:gd name="connsiteY80" fmla="*/ 2222752 h 2427680"/>
                <a:gd name="connsiteX81" fmla="*/ 307180 w 1467766"/>
                <a:gd name="connsiteY81" fmla="*/ 2177507 h 2427680"/>
                <a:gd name="connsiteX82" fmla="*/ 269082 w 1467766"/>
                <a:gd name="connsiteY82" fmla="*/ 2144170 h 2427680"/>
                <a:gd name="connsiteX83" fmla="*/ 383381 w 1467766"/>
                <a:gd name="connsiteY83" fmla="*/ 2029871 h 2427680"/>
                <a:gd name="connsiteX84" fmla="*/ 431005 w 1467766"/>
                <a:gd name="connsiteY84" fmla="*/ 2025108 h 2427680"/>
                <a:gd name="connsiteX85" fmla="*/ 492918 w 1467766"/>
                <a:gd name="connsiteY85" fmla="*/ 1991770 h 2427680"/>
                <a:gd name="connsiteX86" fmla="*/ 523874 w 1467766"/>
                <a:gd name="connsiteY86" fmla="*/ 1937002 h 2427680"/>
                <a:gd name="connsiteX87" fmla="*/ 554831 w 1467766"/>
                <a:gd name="connsiteY87" fmla="*/ 1848896 h 2427680"/>
                <a:gd name="connsiteX88" fmla="*/ 571499 w 1467766"/>
                <a:gd name="connsiteY88" fmla="*/ 1744121 h 2427680"/>
                <a:gd name="connsiteX89" fmla="*/ 561974 w 1467766"/>
                <a:gd name="connsiteY89" fmla="*/ 1646489 h 2427680"/>
                <a:gd name="connsiteX90" fmla="*/ 547687 w 1467766"/>
                <a:gd name="connsiteY90" fmla="*/ 1556001 h 2427680"/>
                <a:gd name="connsiteX91" fmla="*/ 504824 w 1467766"/>
                <a:gd name="connsiteY91" fmla="*/ 1453608 h 2427680"/>
                <a:gd name="connsiteX92" fmla="*/ 447675 w 1467766"/>
                <a:gd name="connsiteY92" fmla="*/ 1317877 h 2427680"/>
                <a:gd name="connsiteX93" fmla="*/ 390524 w 1467766"/>
                <a:gd name="connsiteY93" fmla="*/ 1198815 h 2427680"/>
                <a:gd name="connsiteX94" fmla="*/ 321468 w 1467766"/>
                <a:gd name="connsiteY94" fmla="*/ 1046414 h 2427680"/>
                <a:gd name="connsiteX95" fmla="*/ 252412 w 1467766"/>
                <a:gd name="connsiteY95" fmla="*/ 879727 h 2427680"/>
                <a:gd name="connsiteX96" fmla="*/ 190499 w 1467766"/>
                <a:gd name="connsiteY96" fmla="*/ 720184 h 2427680"/>
                <a:gd name="connsiteX97" fmla="*/ 121442 w 1467766"/>
                <a:gd name="connsiteY97" fmla="*/ 529683 h 2427680"/>
                <a:gd name="connsiteX98" fmla="*/ 66674 w 1467766"/>
                <a:gd name="connsiteY98" fmla="*/ 346326 h 2427680"/>
                <a:gd name="connsiteX99" fmla="*/ 16669 w 1467766"/>
                <a:gd name="connsiteY99" fmla="*/ 158207 h 2427680"/>
                <a:gd name="connsiteX100" fmla="*/ 4763 w 1467766"/>
                <a:gd name="connsiteY100" fmla="*/ 43908 h 2427680"/>
                <a:gd name="connsiteX101" fmla="*/ 0 w 1467766"/>
                <a:gd name="connsiteY101" fmla="*/ 39146 h 2427680"/>
                <a:gd name="connsiteX0" fmla="*/ 308221 w 1464045"/>
                <a:gd name="connsiteY0" fmla="*/ 173847 h 2474259"/>
                <a:gd name="connsiteX1" fmla="*/ 267740 w 1464045"/>
                <a:gd name="connsiteY1" fmla="*/ 109553 h 2474259"/>
                <a:gd name="connsiteX2" fmla="*/ 253452 w 1464045"/>
                <a:gd name="connsiteY2" fmla="*/ 76216 h 2474259"/>
                <a:gd name="connsiteX3" fmla="*/ 241546 w 1464045"/>
                <a:gd name="connsiteY3" fmla="*/ 69072 h 2474259"/>
                <a:gd name="connsiteX4" fmla="*/ 232021 w 1464045"/>
                <a:gd name="connsiteY4" fmla="*/ 50022 h 2474259"/>
                <a:gd name="connsiteX5" fmla="*/ 210590 w 1464045"/>
                <a:gd name="connsiteY5" fmla="*/ 47641 h 2474259"/>
                <a:gd name="connsiteX6" fmla="*/ 193921 w 1464045"/>
                <a:gd name="connsiteY6" fmla="*/ 61928 h 2474259"/>
                <a:gd name="connsiteX7" fmla="*/ 184396 w 1464045"/>
                <a:gd name="connsiteY7" fmla="*/ 78597 h 2474259"/>
                <a:gd name="connsiteX8" fmla="*/ 184396 w 1464045"/>
                <a:gd name="connsiteY8" fmla="*/ 104791 h 2474259"/>
                <a:gd name="connsiteX9" fmla="*/ 189158 w 1464045"/>
                <a:gd name="connsiteY9" fmla="*/ 123841 h 2474259"/>
                <a:gd name="connsiteX10" fmla="*/ 203446 w 1464045"/>
                <a:gd name="connsiteY10" fmla="*/ 164322 h 2474259"/>
                <a:gd name="connsiteX11" fmla="*/ 212971 w 1464045"/>
                <a:gd name="connsiteY11" fmla="*/ 202422 h 2474259"/>
                <a:gd name="connsiteX12" fmla="*/ 232021 w 1464045"/>
                <a:gd name="connsiteY12" fmla="*/ 247666 h 2474259"/>
                <a:gd name="connsiteX13" fmla="*/ 248690 w 1464045"/>
                <a:gd name="connsiteY13" fmla="*/ 300053 h 2474259"/>
                <a:gd name="connsiteX14" fmla="*/ 274883 w 1464045"/>
                <a:gd name="connsiteY14" fmla="*/ 371491 h 2474259"/>
                <a:gd name="connsiteX15" fmla="*/ 310602 w 1464045"/>
                <a:gd name="connsiteY15" fmla="*/ 452453 h 2474259"/>
                <a:gd name="connsiteX16" fmla="*/ 358227 w 1464045"/>
                <a:gd name="connsiteY16" fmla="*/ 564372 h 2474259"/>
                <a:gd name="connsiteX17" fmla="*/ 393946 w 1464045"/>
                <a:gd name="connsiteY17" fmla="*/ 645334 h 2474259"/>
                <a:gd name="connsiteX18" fmla="*/ 422521 w 1464045"/>
                <a:gd name="connsiteY18" fmla="*/ 683434 h 2474259"/>
                <a:gd name="connsiteX19" fmla="*/ 455858 w 1464045"/>
                <a:gd name="connsiteY19" fmla="*/ 750109 h 2474259"/>
                <a:gd name="connsiteX20" fmla="*/ 484433 w 1464045"/>
                <a:gd name="connsiteY20" fmla="*/ 800116 h 2474259"/>
                <a:gd name="connsiteX21" fmla="*/ 515390 w 1464045"/>
                <a:gd name="connsiteY21" fmla="*/ 852503 h 2474259"/>
                <a:gd name="connsiteX22" fmla="*/ 551108 w 1464045"/>
                <a:gd name="connsiteY22" fmla="*/ 902509 h 2474259"/>
                <a:gd name="connsiteX23" fmla="*/ 586827 w 1464045"/>
                <a:gd name="connsiteY23" fmla="*/ 952516 h 2474259"/>
                <a:gd name="connsiteX24" fmla="*/ 617783 w 1464045"/>
                <a:gd name="connsiteY24" fmla="*/ 1009666 h 2474259"/>
                <a:gd name="connsiteX25" fmla="*/ 665408 w 1464045"/>
                <a:gd name="connsiteY25" fmla="*/ 1066816 h 2474259"/>
                <a:gd name="connsiteX26" fmla="*/ 703508 w 1464045"/>
                <a:gd name="connsiteY26" fmla="*/ 1107297 h 2474259"/>
                <a:gd name="connsiteX27" fmla="*/ 746371 w 1464045"/>
                <a:gd name="connsiteY27" fmla="*/ 1143016 h 2474259"/>
                <a:gd name="connsiteX28" fmla="*/ 796377 w 1464045"/>
                <a:gd name="connsiteY28" fmla="*/ 1193022 h 2474259"/>
                <a:gd name="connsiteX29" fmla="*/ 860671 w 1464045"/>
                <a:gd name="connsiteY29" fmla="*/ 1228741 h 2474259"/>
                <a:gd name="connsiteX30" fmla="*/ 915440 w 1464045"/>
                <a:gd name="connsiteY30" fmla="*/ 1243028 h 2474259"/>
                <a:gd name="connsiteX31" fmla="*/ 974971 w 1464045"/>
                <a:gd name="connsiteY31" fmla="*/ 1245409 h 2474259"/>
                <a:gd name="connsiteX32" fmla="*/ 1022596 w 1464045"/>
                <a:gd name="connsiteY32" fmla="*/ 1245409 h 2474259"/>
                <a:gd name="connsiteX33" fmla="*/ 1070221 w 1464045"/>
                <a:gd name="connsiteY33" fmla="*/ 1238266 h 2474259"/>
                <a:gd name="connsiteX34" fmla="*/ 1122608 w 1464045"/>
                <a:gd name="connsiteY34" fmla="*/ 1219216 h 2474259"/>
                <a:gd name="connsiteX35" fmla="*/ 1184521 w 1464045"/>
                <a:gd name="connsiteY35" fmla="*/ 1193022 h 2474259"/>
                <a:gd name="connsiteX36" fmla="*/ 1210715 w 1464045"/>
                <a:gd name="connsiteY36" fmla="*/ 1164447 h 2474259"/>
                <a:gd name="connsiteX37" fmla="*/ 1260721 w 1464045"/>
                <a:gd name="connsiteY37" fmla="*/ 1121584 h 2474259"/>
                <a:gd name="connsiteX38" fmla="*/ 1284533 w 1464045"/>
                <a:gd name="connsiteY38" fmla="*/ 1100153 h 2474259"/>
                <a:gd name="connsiteX39" fmla="*/ 1317871 w 1464045"/>
                <a:gd name="connsiteY39" fmla="*/ 1071578 h 2474259"/>
                <a:gd name="connsiteX40" fmla="*/ 1327396 w 1464045"/>
                <a:gd name="connsiteY40" fmla="*/ 1069197 h 2474259"/>
                <a:gd name="connsiteX41" fmla="*/ 1458365 w 1464045"/>
                <a:gd name="connsiteY41" fmla="*/ 1076341 h 2474259"/>
                <a:gd name="connsiteX42" fmla="*/ 1463128 w 1464045"/>
                <a:gd name="connsiteY42" fmla="*/ 1302559 h 2474259"/>
                <a:gd name="connsiteX43" fmla="*/ 1463129 w 1464045"/>
                <a:gd name="connsiteY43" fmla="*/ 1402570 h 2474259"/>
                <a:gd name="connsiteX44" fmla="*/ 1444078 w 1464045"/>
                <a:gd name="connsiteY44" fmla="*/ 1450196 h 2474259"/>
                <a:gd name="connsiteX45" fmla="*/ 1398835 w 1464045"/>
                <a:gd name="connsiteY45" fmla="*/ 1469245 h 2474259"/>
                <a:gd name="connsiteX46" fmla="*/ 1334540 w 1464045"/>
                <a:gd name="connsiteY46" fmla="*/ 1469245 h 2474259"/>
                <a:gd name="connsiteX47" fmla="*/ 1272629 w 1464045"/>
                <a:gd name="connsiteY47" fmla="*/ 1481151 h 2474259"/>
                <a:gd name="connsiteX48" fmla="*/ 1336921 w 1464045"/>
                <a:gd name="connsiteY48" fmla="*/ 1514488 h 2474259"/>
                <a:gd name="connsiteX49" fmla="*/ 1401216 w 1464045"/>
                <a:gd name="connsiteY49" fmla="*/ 1516868 h 2474259"/>
                <a:gd name="connsiteX50" fmla="*/ 1432172 w 1464045"/>
                <a:gd name="connsiteY50" fmla="*/ 1545443 h 2474259"/>
                <a:gd name="connsiteX51" fmla="*/ 1448841 w 1464045"/>
                <a:gd name="connsiteY51" fmla="*/ 1631168 h 2474259"/>
                <a:gd name="connsiteX52" fmla="*/ 1451222 w 1464045"/>
                <a:gd name="connsiteY52" fmla="*/ 1719274 h 2474259"/>
                <a:gd name="connsiteX53" fmla="*/ 1448841 w 1464045"/>
                <a:gd name="connsiteY53" fmla="*/ 1838336 h 2474259"/>
                <a:gd name="connsiteX54" fmla="*/ 1434553 w 1464045"/>
                <a:gd name="connsiteY54" fmla="*/ 1943110 h 2474259"/>
                <a:gd name="connsiteX55" fmla="*/ 1413122 w 1464045"/>
                <a:gd name="connsiteY55" fmla="*/ 2019308 h 2474259"/>
                <a:gd name="connsiteX56" fmla="*/ 1386928 w 1464045"/>
                <a:gd name="connsiteY56" fmla="*/ 2069314 h 2474259"/>
                <a:gd name="connsiteX57" fmla="*/ 1346447 w 1464045"/>
                <a:gd name="connsiteY57" fmla="*/ 2088364 h 2474259"/>
                <a:gd name="connsiteX58" fmla="*/ 1355972 w 1464045"/>
                <a:gd name="connsiteY58" fmla="*/ 2131226 h 2474259"/>
                <a:gd name="connsiteX59" fmla="*/ 1358353 w 1464045"/>
                <a:gd name="connsiteY59" fmla="*/ 2176471 h 2474259"/>
                <a:gd name="connsiteX60" fmla="*/ 1344065 w 1464045"/>
                <a:gd name="connsiteY60" fmla="*/ 2233619 h 2474259"/>
                <a:gd name="connsiteX61" fmla="*/ 1313109 w 1464045"/>
                <a:gd name="connsiteY61" fmla="*/ 2283625 h 2474259"/>
                <a:gd name="connsiteX62" fmla="*/ 1265484 w 1464045"/>
                <a:gd name="connsiteY62" fmla="*/ 2336011 h 2474259"/>
                <a:gd name="connsiteX63" fmla="*/ 1229766 w 1464045"/>
                <a:gd name="connsiteY63" fmla="*/ 2355061 h 2474259"/>
                <a:gd name="connsiteX64" fmla="*/ 1196428 w 1464045"/>
                <a:gd name="connsiteY64" fmla="*/ 2333629 h 2474259"/>
                <a:gd name="connsiteX65" fmla="*/ 1179760 w 1464045"/>
                <a:gd name="connsiteY65" fmla="*/ 2366965 h 2474259"/>
                <a:gd name="connsiteX66" fmla="*/ 1146422 w 1464045"/>
                <a:gd name="connsiteY66" fmla="*/ 2397922 h 2474259"/>
                <a:gd name="connsiteX67" fmla="*/ 1094034 w 1464045"/>
                <a:gd name="connsiteY67" fmla="*/ 2424116 h 2474259"/>
                <a:gd name="connsiteX68" fmla="*/ 1010690 w 1464045"/>
                <a:gd name="connsiteY68" fmla="*/ 2450310 h 2474259"/>
                <a:gd name="connsiteX69" fmla="*/ 944016 w 1464045"/>
                <a:gd name="connsiteY69" fmla="*/ 2459834 h 2474259"/>
                <a:gd name="connsiteX70" fmla="*/ 834478 w 1464045"/>
                <a:gd name="connsiteY70" fmla="*/ 2474121 h 2474259"/>
                <a:gd name="connsiteX71" fmla="*/ 741609 w 1464045"/>
                <a:gd name="connsiteY71" fmla="*/ 2466976 h 2474259"/>
                <a:gd name="connsiteX72" fmla="*/ 658265 w 1464045"/>
                <a:gd name="connsiteY72" fmla="*/ 2443162 h 2474259"/>
                <a:gd name="connsiteX73" fmla="*/ 596353 w 1464045"/>
                <a:gd name="connsiteY73" fmla="*/ 2393156 h 2474259"/>
                <a:gd name="connsiteX74" fmla="*/ 584447 w 1464045"/>
                <a:gd name="connsiteY74" fmla="*/ 2343150 h 2474259"/>
                <a:gd name="connsiteX75" fmla="*/ 584447 w 1464045"/>
                <a:gd name="connsiteY75" fmla="*/ 2314575 h 2474259"/>
                <a:gd name="connsiteX76" fmla="*/ 534441 w 1464045"/>
                <a:gd name="connsiteY76" fmla="*/ 2345531 h 2474259"/>
                <a:gd name="connsiteX77" fmla="*/ 501103 w 1464045"/>
                <a:gd name="connsiteY77" fmla="*/ 2362200 h 2474259"/>
                <a:gd name="connsiteX78" fmla="*/ 470147 w 1464045"/>
                <a:gd name="connsiteY78" fmla="*/ 2347912 h 2474259"/>
                <a:gd name="connsiteX79" fmla="*/ 420141 w 1464045"/>
                <a:gd name="connsiteY79" fmla="*/ 2319337 h 2474259"/>
                <a:gd name="connsiteX80" fmla="*/ 360610 w 1464045"/>
                <a:gd name="connsiteY80" fmla="*/ 2269331 h 2474259"/>
                <a:gd name="connsiteX81" fmla="*/ 303459 w 1464045"/>
                <a:gd name="connsiteY81" fmla="*/ 2224086 h 2474259"/>
                <a:gd name="connsiteX82" fmla="*/ 265361 w 1464045"/>
                <a:gd name="connsiteY82" fmla="*/ 2190749 h 2474259"/>
                <a:gd name="connsiteX83" fmla="*/ 379660 w 1464045"/>
                <a:gd name="connsiteY83" fmla="*/ 2076450 h 2474259"/>
                <a:gd name="connsiteX84" fmla="*/ 427284 w 1464045"/>
                <a:gd name="connsiteY84" fmla="*/ 2071687 h 2474259"/>
                <a:gd name="connsiteX85" fmla="*/ 489197 w 1464045"/>
                <a:gd name="connsiteY85" fmla="*/ 2038349 h 2474259"/>
                <a:gd name="connsiteX86" fmla="*/ 520153 w 1464045"/>
                <a:gd name="connsiteY86" fmla="*/ 1983581 h 2474259"/>
                <a:gd name="connsiteX87" fmla="*/ 551110 w 1464045"/>
                <a:gd name="connsiteY87" fmla="*/ 1895475 h 2474259"/>
                <a:gd name="connsiteX88" fmla="*/ 567778 w 1464045"/>
                <a:gd name="connsiteY88" fmla="*/ 1790700 h 2474259"/>
                <a:gd name="connsiteX89" fmla="*/ 558253 w 1464045"/>
                <a:gd name="connsiteY89" fmla="*/ 1693068 h 2474259"/>
                <a:gd name="connsiteX90" fmla="*/ 543966 w 1464045"/>
                <a:gd name="connsiteY90" fmla="*/ 1602580 h 2474259"/>
                <a:gd name="connsiteX91" fmla="*/ 501103 w 1464045"/>
                <a:gd name="connsiteY91" fmla="*/ 1500187 h 2474259"/>
                <a:gd name="connsiteX92" fmla="*/ 443954 w 1464045"/>
                <a:gd name="connsiteY92" fmla="*/ 1364456 h 2474259"/>
                <a:gd name="connsiteX93" fmla="*/ 386803 w 1464045"/>
                <a:gd name="connsiteY93" fmla="*/ 1245394 h 2474259"/>
                <a:gd name="connsiteX94" fmla="*/ 317747 w 1464045"/>
                <a:gd name="connsiteY94" fmla="*/ 1092993 h 2474259"/>
                <a:gd name="connsiteX95" fmla="*/ 248691 w 1464045"/>
                <a:gd name="connsiteY95" fmla="*/ 926306 h 2474259"/>
                <a:gd name="connsiteX96" fmla="*/ 186778 w 1464045"/>
                <a:gd name="connsiteY96" fmla="*/ 766763 h 2474259"/>
                <a:gd name="connsiteX97" fmla="*/ 117721 w 1464045"/>
                <a:gd name="connsiteY97" fmla="*/ 576262 h 2474259"/>
                <a:gd name="connsiteX98" fmla="*/ 62953 w 1464045"/>
                <a:gd name="connsiteY98" fmla="*/ 392905 h 2474259"/>
                <a:gd name="connsiteX99" fmla="*/ 12948 w 1464045"/>
                <a:gd name="connsiteY99" fmla="*/ 204786 h 2474259"/>
                <a:gd name="connsiteX100" fmla="*/ 1042 w 1464045"/>
                <a:gd name="connsiteY100" fmla="*/ 90487 h 2474259"/>
                <a:gd name="connsiteX101" fmla="*/ 1042 w 1464045"/>
                <a:gd name="connsiteY101" fmla="*/ 0 h 2474259"/>
                <a:gd name="connsiteX0" fmla="*/ 308221 w 1464045"/>
                <a:gd name="connsiteY0" fmla="*/ 178609 h 2479021"/>
                <a:gd name="connsiteX1" fmla="*/ 267740 w 1464045"/>
                <a:gd name="connsiteY1" fmla="*/ 114315 h 2479021"/>
                <a:gd name="connsiteX2" fmla="*/ 253452 w 1464045"/>
                <a:gd name="connsiteY2" fmla="*/ 80978 h 2479021"/>
                <a:gd name="connsiteX3" fmla="*/ 241546 w 1464045"/>
                <a:gd name="connsiteY3" fmla="*/ 73834 h 2479021"/>
                <a:gd name="connsiteX4" fmla="*/ 232021 w 1464045"/>
                <a:gd name="connsiteY4" fmla="*/ 54784 h 2479021"/>
                <a:gd name="connsiteX5" fmla="*/ 210590 w 1464045"/>
                <a:gd name="connsiteY5" fmla="*/ 52403 h 2479021"/>
                <a:gd name="connsiteX6" fmla="*/ 193921 w 1464045"/>
                <a:gd name="connsiteY6" fmla="*/ 66690 h 2479021"/>
                <a:gd name="connsiteX7" fmla="*/ 184396 w 1464045"/>
                <a:gd name="connsiteY7" fmla="*/ 83359 h 2479021"/>
                <a:gd name="connsiteX8" fmla="*/ 184396 w 1464045"/>
                <a:gd name="connsiteY8" fmla="*/ 109553 h 2479021"/>
                <a:gd name="connsiteX9" fmla="*/ 189158 w 1464045"/>
                <a:gd name="connsiteY9" fmla="*/ 128603 h 2479021"/>
                <a:gd name="connsiteX10" fmla="*/ 203446 w 1464045"/>
                <a:gd name="connsiteY10" fmla="*/ 169084 h 2479021"/>
                <a:gd name="connsiteX11" fmla="*/ 212971 w 1464045"/>
                <a:gd name="connsiteY11" fmla="*/ 207184 h 2479021"/>
                <a:gd name="connsiteX12" fmla="*/ 232021 w 1464045"/>
                <a:gd name="connsiteY12" fmla="*/ 252428 h 2479021"/>
                <a:gd name="connsiteX13" fmla="*/ 248690 w 1464045"/>
                <a:gd name="connsiteY13" fmla="*/ 304815 h 2479021"/>
                <a:gd name="connsiteX14" fmla="*/ 274883 w 1464045"/>
                <a:gd name="connsiteY14" fmla="*/ 376253 h 2479021"/>
                <a:gd name="connsiteX15" fmla="*/ 310602 w 1464045"/>
                <a:gd name="connsiteY15" fmla="*/ 457215 h 2479021"/>
                <a:gd name="connsiteX16" fmla="*/ 358227 w 1464045"/>
                <a:gd name="connsiteY16" fmla="*/ 569134 h 2479021"/>
                <a:gd name="connsiteX17" fmla="*/ 393946 w 1464045"/>
                <a:gd name="connsiteY17" fmla="*/ 650096 h 2479021"/>
                <a:gd name="connsiteX18" fmla="*/ 422521 w 1464045"/>
                <a:gd name="connsiteY18" fmla="*/ 688196 h 2479021"/>
                <a:gd name="connsiteX19" fmla="*/ 455858 w 1464045"/>
                <a:gd name="connsiteY19" fmla="*/ 754871 h 2479021"/>
                <a:gd name="connsiteX20" fmla="*/ 484433 w 1464045"/>
                <a:gd name="connsiteY20" fmla="*/ 804878 h 2479021"/>
                <a:gd name="connsiteX21" fmla="*/ 515390 w 1464045"/>
                <a:gd name="connsiteY21" fmla="*/ 857265 h 2479021"/>
                <a:gd name="connsiteX22" fmla="*/ 551108 w 1464045"/>
                <a:gd name="connsiteY22" fmla="*/ 907271 h 2479021"/>
                <a:gd name="connsiteX23" fmla="*/ 586827 w 1464045"/>
                <a:gd name="connsiteY23" fmla="*/ 957278 h 2479021"/>
                <a:gd name="connsiteX24" fmla="*/ 617783 w 1464045"/>
                <a:gd name="connsiteY24" fmla="*/ 1014428 h 2479021"/>
                <a:gd name="connsiteX25" fmla="*/ 665408 w 1464045"/>
                <a:gd name="connsiteY25" fmla="*/ 1071578 h 2479021"/>
                <a:gd name="connsiteX26" fmla="*/ 703508 w 1464045"/>
                <a:gd name="connsiteY26" fmla="*/ 1112059 h 2479021"/>
                <a:gd name="connsiteX27" fmla="*/ 746371 w 1464045"/>
                <a:gd name="connsiteY27" fmla="*/ 1147778 h 2479021"/>
                <a:gd name="connsiteX28" fmla="*/ 796377 w 1464045"/>
                <a:gd name="connsiteY28" fmla="*/ 1197784 h 2479021"/>
                <a:gd name="connsiteX29" fmla="*/ 860671 w 1464045"/>
                <a:gd name="connsiteY29" fmla="*/ 1233503 h 2479021"/>
                <a:gd name="connsiteX30" fmla="*/ 915440 w 1464045"/>
                <a:gd name="connsiteY30" fmla="*/ 1247790 h 2479021"/>
                <a:gd name="connsiteX31" fmla="*/ 974971 w 1464045"/>
                <a:gd name="connsiteY31" fmla="*/ 1250171 h 2479021"/>
                <a:gd name="connsiteX32" fmla="*/ 1022596 w 1464045"/>
                <a:gd name="connsiteY32" fmla="*/ 1250171 h 2479021"/>
                <a:gd name="connsiteX33" fmla="*/ 1070221 w 1464045"/>
                <a:gd name="connsiteY33" fmla="*/ 1243028 h 2479021"/>
                <a:gd name="connsiteX34" fmla="*/ 1122608 w 1464045"/>
                <a:gd name="connsiteY34" fmla="*/ 1223978 h 2479021"/>
                <a:gd name="connsiteX35" fmla="*/ 1184521 w 1464045"/>
                <a:gd name="connsiteY35" fmla="*/ 1197784 h 2479021"/>
                <a:gd name="connsiteX36" fmla="*/ 1210715 w 1464045"/>
                <a:gd name="connsiteY36" fmla="*/ 1169209 h 2479021"/>
                <a:gd name="connsiteX37" fmla="*/ 1260721 w 1464045"/>
                <a:gd name="connsiteY37" fmla="*/ 1126346 h 2479021"/>
                <a:gd name="connsiteX38" fmla="*/ 1284533 w 1464045"/>
                <a:gd name="connsiteY38" fmla="*/ 1104915 h 2479021"/>
                <a:gd name="connsiteX39" fmla="*/ 1317871 w 1464045"/>
                <a:gd name="connsiteY39" fmla="*/ 1076340 h 2479021"/>
                <a:gd name="connsiteX40" fmla="*/ 1327396 w 1464045"/>
                <a:gd name="connsiteY40" fmla="*/ 1073959 h 2479021"/>
                <a:gd name="connsiteX41" fmla="*/ 1458365 w 1464045"/>
                <a:gd name="connsiteY41" fmla="*/ 1081103 h 2479021"/>
                <a:gd name="connsiteX42" fmla="*/ 1463128 w 1464045"/>
                <a:gd name="connsiteY42" fmla="*/ 1307321 h 2479021"/>
                <a:gd name="connsiteX43" fmla="*/ 1463129 w 1464045"/>
                <a:gd name="connsiteY43" fmla="*/ 1407332 h 2479021"/>
                <a:gd name="connsiteX44" fmla="*/ 1444078 w 1464045"/>
                <a:gd name="connsiteY44" fmla="*/ 1454958 h 2479021"/>
                <a:gd name="connsiteX45" fmla="*/ 1398835 w 1464045"/>
                <a:gd name="connsiteY45" fmla="*/ 1474007 h 2479021"/>
                <a:gd name="connsiteX46" fmla="*/ 1334540 w 1464045"/>
                <a:gd name="connsiteY46" fmla="*/ 1474007 h 2479021"/>
                <a:gd name="connsiteX47" fmla="*/ 1272629 w 1464045"/>
                <a:gd name="connsiteY47" fmla="*/ 1485913 h 2479021"/>
                <a:gd name="connsiteX48" fmla="*/ 1336921 w 1464045"/>
                <a:gd name="connsiteY48" fmla="*/ 1519250 h 2479021"/>
                <a:gd name="connsiteX49" fmla="*/ 1401216 w 1464045"/>
                <a:gd name="connsiteY49" fmla="*/ 1521630 h 2479021"/>
                <a:gd name="connsiteX50" fmla="*/ 1432172 w 1464045"/>
                <a:gd name="connsiteY50" fmla="*/ 1550205 h 2479021"/>
                <a:gd name="connsiteX51" fmla="*/ 1448841 w 1464045"/>
                <a:gd name="connsiteY51" fmla="*/ 1635930 h 2479021"/>
                <a:gd name="connsiteX52" fmla="*/ 1451222 w 1464045"/>
                <a:gd name="connsiteY52" fmla="*/ 1724036 h 2479021"/>
                <a:gd name="connsiteX53" fmla="*/ 1448841 w 1464045"/>
                <a:gd name="connsiteY53" fmla="*/ 1843098 h 2479021"/>
                <a:gd name="connsiteX54" fmla="*/ 1434553 w 1464045"/>
                <a:gd name="connsiteY54" fmla="*/ 1947872 h 2479021"/>
                <a:gd name="connsiteX55" fmla="*/ 1413122 w 1464045"/>
                <a:gd name="connsiteY55" fmla="*/ 2024070 h 2479021"/>
                <a:gd name="connsiteX56" fmla="*/ 1386928 w 1464045"/>
                <a:gd name="connsiteY56" fmla="*/ 2074076 h 2479021"/>
                <a:gd name="connsiteX57" fmla="*/ 1346447 w 1464045"/>
                <a:gd name="connsiteY57" fmla="*/ 2093126 h 2479021"/>
                <a:gd name="connsiteX58" fmla="*/ 1355972 w 1464045"/>
                <a:gd name="connsiteY58" fmla="*/ 2135988 h 2479021"/>
                <a:gd name="connsiteX59" fmla="*/ 1358353 w 1464045"/>
                <a:gd name="connsiteY59" fmla="*/ 2181233 h 2479021"/>
                <a:gd name="connsiteX60" fmla="*/ 1344065 w 1464045"/>
                <a:gd name="connsiteY60" fmla="*/ 2238381 h 2479021"/>
                <a:gd name="connsiteX61" fmla="*/ 1313109 w 1464045"/>
                <a:gd name="connsiteY61" fmla="*/ 2288387 h 2479021"/>
                <a:gd name="connsiteX62" fmla="*/ 1265484 w 1464045"/>
                <a:gd name="connsiteY62" fmla="*/ 2340773 h 2479021"/>
                <a:gd name="connsiteX63" fmla="*/ 1229766 w 1464045"/>
                <a:gd name="connsiteY63" fmla="*/ 2359823 h 2479021"/>
                <a:gd name="connsiteX64" fmla="*/ 1196428 w 1464045"/>
                <a:gd name="connsiteY64" fmla="*/ 2338391 h 2479021"/>
                <a:gd name="connsiteX65" fmla="*/ 1179760 w 1464045"/>
                <a:gd name="connsiteY65" fmla="*/ 2371727 h 2479021"/>
                <a:gd name="connsiteX66" fmla="*/ 1146422 w 1464045"/>
                <a:gd name="connsiteY66" fmla="*/ 2402684 h 2479021"/>
                <a:gd name="connsiteX67" fmla="*/ 1094034 w 1464045"/>
                <a:gd name="connsiteY67" fmla="*/ 2428878 h 2479021"/>
                <a:gd name="connsiteX68" fmla="*/ 1010690 w 1464045"/>
                <a:gd name="connsiteY68" fmla="*/ 2455072 h 2479021"/>
                <a:gd name="connsiteX69" fmla="*/ 944016 w 1464045"/>
                <a:gd name="connsiteY69" fmla="*/ 2464596 h 2479021"/>
                <a:gd name="connsiteX70" fmla="*/ 834478 w 1464045"/>
                <a:gd name="connsiteY70" fmla="*/ 2478883 h 2479021"/>
                <a:gd name="connsiteX71" fmla="*/ 741609 w 1464045"/>
                <a:gd name="connsiteY71" fmla="*/ 2471738 h 2479021"/>
                <a:gd name="connsiteX72" fmla="*/ 658265 w 1464045"/>
                <a:gd name="connsiteY72" fmla="*/ 2447924 h 2479021"/>
                <a:gd name="connsiteX73" fmla="*/ 596353 w 1464045"/>
                <a:gd name="connsiteY73" fmla="*/ 2397918 h 2479021"/>
                <a:gd name="connsiteX74" fmla="*/ 584447 w 1464045"/>
                <a:gd name="connsiteY74" fmla="*/ 2347912 h 2479021"/>
                <a:gd name="connsiteX75" fmla="*/ 584447 w 1464045"/>
                <a:gd name="connsiteY75" fmla="*/ 2319337 h 2479021"/>
                <a:gd name="connsiteX76" fmla="*/ 534441 w 1464045"/>
                <a:gd name="connsiteY76" fmla="*/ 2350293 h 2479021"/>
                <a:gd name="connsiteX77" fmla="*/ 501103 w 1464045"/>
                <a:gd name="connsiteY77" fmla="*/ 2366962 h 2479021"/>
                <a:gd name="connsiteX78" fmla="*/ 470147 w 1464045"/>
                <a:gd name="connsiteY78" fmla="*/ 2352674 h 2479021"/>
                <a:gd name="connsiteX79" fmla="*/ 420141 w 1464045"/>
                <a:gd name="connsiteY79" fmla="*/ 2324099 h 2479021"/>
                <a:gd name="connsiteX80" fmla="*/ 360610 w 1464045"/>
                <a:gd name="connsiteY80" fmla="*/ 2274093 h 2479021"/>
                <a:gd name="connsiteX81" fmla="*/ 303459 w 1464045"/>
                <a:gd name="connsiteY81" fmla="*/ 2228848 h 2479021"/>
                <a:gd name="connsiteX82" fmla="*/ 265361 w 1464045"/>
                <a:gd name="connsiteY82" fmla="*/ 2195511 h 2479021"/>
                <a:gd name="connsiteX83" fmla="*/ 379660 w 1464045"/>
                <a:gd name="connsiteY83" fmla="*/ 2081212 h 2479021"/>
                <a:gd name="connsiteX84" fmla="*/ 427284 w 1464045"/>
                <a:gd name="connsiteY84" fmla="*/ 2076449 h 2479021"/>
                <a:gd name="connsiteX85" fmla="*/ 489197 w 1464045"/>
                <a:gd name="connsiteY85" fmla="*/ 2043111 h 2479021"/>
                <a:gd name="connsiteX86" fmla="*/ 520153 w 1464045"/>
                <a:gd name="connsiteY86" fmla="*/ 1988343 h 2479021"/>
                <a:gd name="connsiteX87" fmla="*/ 551110 w 1464045"/>
                <a:gd name="connsiteY87" fmla="*/ 1900237 h 2479021"/>
                <a:gd name="connsiteX88" fmla="*/ 567778 w 1464045"/>
                <a:gd name="connsiteY88" fmla="*/ 1795462 h 2479021"/>
                <a:gd name="connsiteX89" fmla="*/ 558253 w 1464045"/>
                <a:gd name="connsiteY89" fmla="*/ 1697830 h 2479021"/>
                <a:gd name="connsiteX90" fmla="*/ 543966 w 1464045"/>
                <a:gd name="connsiteY90" fmla="*/ 1607342 h 2479021"/>
                <a:gd name="connsiteX91" fmla="*/ 501103 w 1464045"/>
                <a:gd name="connsiteY91" fmla="*/ 1504949 h 2479021"/>
                <a:gd name="connsiteX92" fmla="*/ 443954 w 1464045"/>
                <a:gd name="connsiteY92" fmla="*/ 1369218 h 2479021"/>
                <a:gd name="connsiteX93" fmla="*/ 386803 w 1464045"/>
                <a:gd name="connsiteY93" fmla="*/ 1250156 h 2479021"/>
                <a:gd name="connsiteX94" fmla="*/ 317747 w 1464045"/>
                <a:gd name="connsiteY94" fmla="*/ 1097755 h 2479021"/>
                <a:gd name="connsiteX95" fmla="*/ 248691 w 1464045"/>
                <a:gd name="connsiteY95" fmla="*/ 931068 h 2479021"/>
                <a:gd name="connsiteX96" fmla="*/ 186778 w 1464045"/>
                <a:gd name="connsiteY96" fmla="*/ 771525 h 2479021"/>
                <a:gd name="connsiteX97" fmla="*/ 117721 w 1464045"/>
                <a:gd name="connsiteY97" fmla="*/ 581024 h 2479021"/>
                <a:gd name="connsiteX98" fmla="*/ 62953 w 1464045"/>
                <a:gd name="connsiteY98" fmla="*/ 397667 h 2479021"/>
                <a:gd name="connsiteX99" fmla="*/ 12948 w 1464045"/>
                <a:gd name="connsiteY99" fmla="*/ 209548 h 2479021"/>
                <a:gd name="connsiteX100" fmla="*/ 1042 w 1464045"/>
                <a:gd name="connsiteY100" fmla="*/ 95249 h 2479021"/>
                <a:gd name="connsiteX101" fmla="*/ 1042 w 1464045"/>
                <a:gd name="connsiteY101" fmla="*/ 4762 h 2479021"/>
                <a:gd name="connsiteX102" fmla="*/ 1042 w 1464045"/>
                <a:gd name="connsiteY102" fmla="*/ 0 h 2479021"/>
                <a:gd name="connsiteX0" fmla="*/ 308221 w 1464045"/>
                <a:gd name="connsiteY0" fmla="*/ 273859 h 2574271"/>
                <a:gd name="connsiteX1" fmla="*/ 267740 w 1464045"/>
                <a:gd name="connsiteY1" fmla="*/ 209565 h 2574271"/>
                <a:gd name="connsiteX2" fmla="*/ 253452 w 1464045"/>
                <a:gd name="connsiteY2" fmla="*/ 176228 h 2574271"/>
                <a:gd name="connsiteX3" fmla="*/ 241546 w 1464045"/>
                <a:gd name="connsiteY3" fmla="*/ 169084 h 2574271"/>
                <a:gd name="connsiteX4" fmla="*/ 232021 w 1464045"/>
                <a:gd name="connsiteY4" fmla="*/ 150034 h 2574271"/>
                <a:gd name="connsiteX5" fmla="*/ 210590 w 1464045"/>
                <a:gd name="connsiteY5" fmla="*/ 147653 h 2574271"/>
                <a:gd name="connsiteX6" fmla="*/ 193921 w 1464045"/>
                <a:gd name="connsiteY6" fmla="*/ 161940 h 2574271"/>
                <a:gd name="connsiteX7" fmla="*/ 184396 w 1464045"/>
                <a:gd name="connsiteY7" fmla="*/ 178609 h 2574271"/>
                <a:gd name="connsiteX8" fmla="*/ 184396 w 1464045"/>
                <a:gd name="connsiteY8" fmla="*/ 204803 h 2574271"/>
                <a:gd name="connsiteX9" fmla="*/ 189158 w 1464045"/>
                <a:gd name="connsiteY9" fmla="*/ 223853 h 2574271"/>
                <a:gd name="connsiteX10" fmla="*/ 203446 w 1464045"/>
                <a:gd name="connsiteY10" fmla="*/ 264334 h 2574271"/>
                <a:gd name="connsiteX11" fmla="*/ 212971 w 1464045"/>
                <a:gd name="connsiteY11" fmla="*/ 302434 h 2574271"/>
                <a:gd name="connsiteX12" fmla="*/ 232021 w 1464045"/>
                <a:gd name="connsiteY12" fmla="*/ 347678 h 2574271"/>
                <a:gd name="connsiteX13" fmla="*/ 248690 w 1464045"/>
                <a:gd name="connsiteY13" fmla="*/ 400065 h 2574271"/>
                <a:gd name="connsiteX14" fmla="*/ 274883 w 1464045"/>
                <a:gd name="connsiteY14" fmla="*/ 471503 h 2574271"/>
                <a:gd name="connsiteX15" fmla="*/ 310602 w 1464045"/>
                <a:gd name="connsiteY15" fmla="*/ 552465 h 2574271"/>
                <a:gd name="connsiteX16" fmla="*/ 358227 w 1464045"/>
                <a:gd name="connsiteY16" fmla="*/ 664384 h 2574271"/>
                <a:gd name="connsiteX17" fmla="*/ 393946 w 1464045"/>
                <a:gd name="connsiteY17" fmla="*/ 745346 h 2574271"/>
                <a:gd name="connsiteX18" fmla="*/ 422521 w 1464045"/>
                <a:gd name="connsiteY18" fmla="*/ 783446 h 2574271"/>
                <a:gd name="connsiteX19" fmla="*/ 455858 w 1464045"/>
                <a:gd name="connsiteY19" fmla="*/ 850121 h 2574271"/>
                <a:gd name="connsiteX20" fmla="*/ 484433 w 1464045"/>
                <a:gd name="connsiteY20" fmla="*/ 900128 h 2574271"/>
                <a:gd name="connsiteX21" fmla="*/ 515390 w 1464045"/>
                <a:gd name="connsiteY21" fmla="*/ 952515 h 2574271"/>
                <a:gd name="connsiteX22" fmla="*/ 551108 w 1464045"/>
                <a:gd name="connsiteY22" fmla="*/ 1002521 h 2574271"/>
                <a:gd name="connsiteX23" fmla="*/ 586827 w 1464045"/>
                <a:gd name="connsiteY23" fmla="*/ 1052528 h 2574271"/>
                <a:gd name="connsiteX24" fmla="*/ 617783 w 1464045"/>
                <a:gd name="connsiteY24" fmla="*/ 1109678 h 2574271"/>
                <a:gd name="connsiteX25" fmla="*/ 665408 w 1464045"/>
                <a:gd name="connsiteY25" fmla="*/ 1166828 h 2574271"/>
                <a:gd name="connsiteX26" fmla="*/ 703508 w 1464045"/>
                <a:gd name="connsiteY26" fmla="*/ 1207309 h 2574271"/>
                <a:gd name="connsiteX27" fmla="*/ 746371 w 1464045"/>
                <a:gd name="connsiteY27" fmla="*/ 1243028 h 2574271"/>
                <a:gd name="connsiteX28" fmla="*/ 796377 w 1464045"/>
                <a:gd name="connsiteY28" fmla="*/ 1293034 h 2574271"/>
                <a:gd name="connsiteX29" fmla="*/ 860671 w 1464045"/>
                <a:gd name="connsiteY29" fmla="*/ 1328753 h 2574271"/>
                <a:gd name="connsiteX30" fmla="*/ 915440 w 1464045"/>
                <a:gd name="connsiteY30" fmla="*/ 1343040 h 2574271"/>
                <a:gd name="connsiteX31" fmla="*/ 974971 w 1464045"/>
                <a:gd name="connsiteY31" fmla="*/ 1345421 h 2574271"/>
                <a:gd name="connsiteX32" fmla="*/ 1022596 w 1464045"/>
                <a:gd name="connsiteY32" fmla="*/ 1345421 h 2574271"/>
                <a:gd name="connsiteX33" fmla="*/ 1070221 w 1464045"/>
                <a:gd name="connsiteY33" fmla="*/ 1338278 h 2574271"/>
                <a:gd name="connsiteX34" fmla="*/ 1122608 w 1464045"/>
                <a:gd name="connsiteY34" fmla="*/ 1319228 h 2574271"/>
                <a:gd name="connsiteX35" fmla="*/ 1184521 w 1464045"/>
                <a:gd name="connsiteY35" fmla="*/ 1293034 h 2574271"/>
                <a:gd name="connsiteX36" fmla="*/ 1210715 w 1464045"/>
                <a:gd name="connsiteY36" fmla="*/ 1264459 h 2574271"/>
                <a:gd name="connsiteX37" fmla="*/ 1260721 w 1464045"/>
                <a:gd name="connsiteY37" fmla="*/ 1221596 h 2574271"/>
                <a:gd name="connsiteX38" fmla="*/ 1284533 w 1464045"/>
                <a:gd name="connsiteY38" fmla="*/ 1200165 h 2574271"/>
                <a:gd name="connsiteX39" fmla="*/ 1317871 w 1464045"/>
                <a:gd name="connsiteY39" fmla="*/ 1171590 h 2574271"/>
                <a:gd name="connsiteX40" fmla="*/ 1327396 w 1464045"/>
                <a:gd name="connsiteY40" fmla="*/ 1169209 h 2574271"/>
                <a:gd name="connsiteX41" fmla="*/ 1458365 w 1464045"/>
                <a:gd name="connsiteY41" fmla="*/ 1176353 h 2574271"/>
                <a:gd name="connsiteX42" fmla="*/ 1463128 w 1464045"/>
                <a:gd name="connsiteY42" fmla="*/ 1402571 h 2574271"/>
                <a:gd name="connsiteX43" fmla="*/ 1463129 w 1464045"/>
                <a:gd name="connsiteY43" fmla="*/ 1502582 h 2574271"/>
                <a:gd name="connsiteX44" fmla="*/ 1444078 w 1464045"/>
                <a:gd name="connsiteY44" fmla="*/ 1550208 h 2574271"/>
                <a:gd name="connsiteX45" fmla="*/ 1398835 w 1464045"/>
                <a:gd name="connsiteY45" fmla="*/ 1569257 h 2574271"/>
                <a:gd name="connsiteX46" fmla="*/ 1334540 w 1464045"/>
                <a:gd name="connsiteY46" fmla="*/ 1569257 h 2574271"/>
                <a:gd name="connsiteX47" fmla="*/ 1272629 w 1464045"/>
                <a:gd name="connsiteY47" fmla="*/ 1581163 h 2574271"/>
                <a:gd name="connsiteX48" fmla="*/ 1336921 w 1464045"/>
                <a:gd name="connsiteY48" fmla="*/ 1614500 h 2574271"/>
                <a:gd name="connsiteX49" fmla="*/ 1401216 w 1464045"/>
                <a:gd name="connsiteY49" fmla="*/ 1616880 h 2574271"/>
                <a:gd name="connsiteX50" fmla="*/ 1432172 w 1464045"/>
                <a:gd name="connsiteY50" fmla="*/ 1645455 h 2574271"/>
                <a:gd name="connsiteX51" fmla="*/ 1448841 w 1464045"/>
                <a:gd name="connsiteY51" fmla="*/ 1731180 h 2574271"/>
                <a:gd name="connsiteX52" fmla="*/ 1451222 w 1464045"/>
                <a:gd name="connsiteY52" fmla="*/ 1819286 h 2574271"/>
                <a:gd name="connsiteX53" fmla="*/ 1448841 w 1464045"/>
                <a:gd name="connsiteY53" fmla="*/ 1938348 h 2574271"/>
                <a:gd name="connsiteX54" fmla="*/ 1434553 w 1464045"/>
                <a:gd name="connsiteY54" fmla="*/ 2043122 h 2574271"/>
                <a:gd name="connsiteX55" fmla="*/ 1413122 w 1464045"/>
                <a:gd name="connsiteY55" fmla="*/ 2119320 h 2574271"/>
                <a:gd name="connsiteX56" fmla="*/ 1386928 w 1464045"/>
                <a:gd name="connsiteY56" fmla="*/ 2169326 h 2574271"/>
                <a:gd name="connsiteX57" fmla="*/ 1346447 w 1464045"/>
                <a:gd name="connsiteY57" fmla="*/ 2188376 h 2574271"/>
                <a:gd name="connsiteX58" fmla="*/ 1355972 w 1464045"/>
                <a:gd name="connsiteY58" fmla="*/ 2231238 h 2574271"/>
                <a:gd name="connsiteX59" fmla="*/ 1358353 w 1464045"/>
                <a:gd name="connsiteY59" fmla="*/ 2276483 h 2574271"/>
                <a:gd name="connsiteX60" fmla="*/ 1344065 w 1464045"/>
                <a:gd name="connsiteY60" fmla="*/ 2333631 h 2574271"/>
                <a:gd name="connsiteX61" fmla="*/ 1313109 w 1464045"/>
                <a:gd name="connsiteY61" fmla="*/ 2383637 h 2574271"/>
                <a:gd name="connsiteX62" fmla="*/ 1265484 w 1464045"/>
                <a:gd name="connsiteY62" fmla="*/ 2436023 h 2574271"/>
                <a:gd name="connsiteX63" fmla="*/ 1229766 w 1464045"/>
                <a:gd name="connsiteY63" fmla="*/ 2455073 h 2574271"/>
                <a:gd name="connsiteX64" fmla="*/ 1196428 w 1464045"/>
                <a:gd name="connsiteY64" fmla="*/ 2433641 h 2574271"/>
                <a:gd name="connsiteX65" fmla="*/ 1179760 w 1464045"/>
                <a:gd name="connsiteY65" fmla="*/ 2466977 h 2574271"/>
                <a:gd name="connsiteX66" fmla="*/ 1146422 w 1464045"/>
                <a:gd name="connsiteY66" fmla="*/ 2497934 h 2574271"/>
                <a:gd name="connsiteX67" fmla="*/ 1094034 w 1464045"/>
                <a:gd name="connsiteY67" fmla="*/ 2524128 h 2574271"/>
                <a:gd name="connsiteX68" fmla="*/ 1010690 w 1464045"/>
                <a:gd name="connsiteY68" fmla="*/ 2550322 h 2574271"/>
                <a:gd name="connsiteX69" fmla="*/ 944016 w 1464045"/>
                <a:gd name="connsiteY69" fmla="*/ 2559846 h 2574271"/>
                <a:gd name="connsiteX70" fmla="*/ 834478 w 1464045"/>
                <a:gd name="connsiteY70" fmla="*/ 2574133 h 2574271"/>
                <a:gd name="connsiteX71" fmla="*/ 741609 w 1464045"/>
                <a:gd name="connsiteY71" fmla="*/ 2566988 h 2574271"/>
                <a:gd name="connsiteX72" fmla="*/ 658265 w 1464045"/>
                <a:gd name="connsiteY72" fmla="*/ 2543174 h 2574271"/>
                <a:gd name="connsiteX73" fmla="*/ 596353 w 1464045"/>
                <a:gd name="connsiteY73" fmla="*/ 2493168 h 2574271"/>
                <a:gd name="connsiteX74" fmla="*/ 584447 w 1464045"/>
                <a:gd name="connsiteY74" fmla="*/ 2443162 h 2574271"/>
                <a:gd name="connsiteX75" fmla="*/ 584447 w 1464045"/>
                <a:gd name="connsiteY75" fmla="*/ 2414587 h 2574271"/>
                <a:gd name="connsiteX76" fmla="*/ 534441 w 1464045"/>
                <a:gd name="connsiteY76" fmla="*/ 2445543 h 2574271"/>
                <a:gd name="connsiteX77" fmla="*/ 501103 w 1464045"/>
                <a:gd name="connsiteY77" fmla="*/ 2462212 h 2574271"/>
                <a:gd name="connsiteX78" fmla="*/ 470147 w 1464045"/>
                <a:gd name="connsiteY78" fmla="*/ 2447924 h 2574271"/>
                <a:gd name="connsiteX79" fmla="*/ 420141 w 1464045"/>
                <a:gd name="connsiteY79" fmla="*/ 2419349 h 2574271"/>
                <a:gd name="connsiteX80" fmla="*/ 360610 w 1464045"/>
                <a:gd name="connsiteY80" fmla="*/ 2369343 h 2574271"/>
                <a:gd name="connsiteX81" fmla="*/ 303459 w 1464045"/>
                <a:gd name="connsiteY81" fmla="*/ 2324098 h 2574271"/>
                <a:gd name="connsiteX82" fmla="*/ 265361 w 1464045"/>
                <a:gd name="connsiteY82" fmla="*/ 2290761 h 2574271"/>
                <a:gd name="connsiteX83" fmla="*/ 379660 w 1464045"/>
                <a:gd name="connsiteY83" fmla="*/ 2176462 h 2574271"/>
                <a:gd name="connsiteX84" fmla="*/ 427284 w 1464045"/>
                <a:gd name="connsiteY84" fmla="*/ 2171699 h 2574271"/>
                <a:gd name="connsiteX85" fmla="*/ 489197 w 1464045"/>
                <a:gd name="connsiteY85" fmla="*/ 2138361 h 2574271"/>
                <a:gd name="connsiteX86" fmla="*/ 520153 w 1464045"/>
                <a:gd name="connsiteY86" fmla="*/ 2083593 h 2574271"/>
                <a:gd name="connsiteX87" fmla="*/ 551110 w 1464045"/>
                <a:gd name="connsiteY87" fmla="*/ 1995487 h 2574271"/>
                <a:gd name="connsiteX88" fmla="*/ 567778 w 1464045"/>
                <a:gd name="connsiteY88" fmla="*/ 1890712 h 2574271"/>
                <a:gd name="connsiteX89" fmla="*/ 558253 w 1464045"/>
                <a:gd name="connsiteY89" fmla="*/ 1793080 h 2574271"/>
                <a:gd name="connsiteX90" fmla="*/ 543966 w 1464045"/>
                <a:gd name="connsiteY90" fmla="*/ 1702592 h 2574271"/>
                <a:gd name="connsiteX91" fmla="*/ 501103 w 1464045"/>
                <a:gd name="connsiteY91" fmla="*/ 1600199 h 2574271"/>
                <a:gd name="connsiteX92" fmla="*/ 443954 w 1464045"/>
                <a:gd name="connsiteY92" fmla="*/ 1464468 h 2574271"/>
                <a:gd name="connsiteX93" fmla="*/ 386803 w 1464045"/>
                <a:gd name="connsiteY93" fmla="*/ 1345406 h 2574271"/>
                <a:gd name="connsiteX94" fmla="*/ 317747 w 1464045"/>
                <a:gd name="connsiteY94" fmla="*/ 1193005 h 2574271"/>
                <a:gd name="connsiteX95" fmla="*/ 248691 w 1464045"/>
                <a:gd name="connsiteY95" fmla="*/ 1026318 h 2574271"/>
                <a:gd name="connsiteX96" fmla="*/ 186778 w 1464045"/>
                <a:gd name="connsiteY96" fmla="*/ 866775 h 2574271"/>
                <a:gd name="connsiteX97" fmla="*/ 117721 w 1464045"/>
                <a:gd name="connsiteY97" fmla="*/ 676274 h 2574271"/>
                <a:gd name="connsiteX98" fmla="*/ 62953 w 1464045"/>
                <a:gd name="connsiteY98" fmla="*/ 492917 h 2574271"/>
                <a:gd name="connsiteX99" fmla="*/ 12948 w 1464045"/>
                <a:gd name="connsiteY99" fmla="*/ 304798 h 2574271"/>
                <a:gd name="connsiteX100" fmla="*/ 1042 w 1464045"/>
                <a:gd name="connsiteY100" fmla="*/ 190499 h 2574271"/>
                <a:gd name="connsiteX101" fmla="*/ 1042 w 1464045"/>
                <a:gd name="connsiteY101" fmla="*/ 100012 h 2574271"/>
                <a:gd name="connsiteX102" fmla="*/ 24854 w 1464045"/>
                <a:gd name="connsiteY102" fmla="*/ 0 h 2574271"/>
                <a:gd name="connsiteX0" fmla="*/ 308221 w 1464045"/>
                <a:gd name="connsiteY0" fmla="*/ 281267 h 2581679"/>
                <a:gd name="connsiteX1" fmla="*/ 267740 w 1464045"/>
                <a:gd name="connsiteY1" fmla="*/ 216973 h 2581679"/>
                <a:gd name="connsiteX2" fmla="*/ 253452 w 1464045"/>
                <a:gd name="connsiteY2" fmla="*/ 183636 h 2581679"/>
                <a:gd name="connsiteX3" fmla="*/ 241546 w 1464045"/>
                <a:gd name="connsiteY3" fmla="*/ 176492 h 2581679"/>
                <a:gd name="connsiteX4" fmla="*/ 232021 w 1464045"/>
                <a:gd name="connsiteY4" fmla="*/ 157442 h 2581679"/>
                <a:gd name="connsiteX5" fmla="*/ 210590 w 1464045"/>
                <a:gd name="connsiteY5" fmla="*/ 155061 h 2581679"/>
                <a:gd name="connsiteX6" fmla="*/ 193921 w 1464045"/>
                <a:gd name="connsiteY6" fmla="*/ 169348 h 2581679"/>
                <a:gd name="connsiteX7" fmla="*/ 184396 w 1464045"/>
                <a:gd name="connsiteY7" fmla="*/ 186017 h 2581679"/>
                <a:gd name="connsiteX8" fmla="*/ 184396 w 1464045"/>
                <a:gd name="connsiteY8" fmla="*/ 212211 h 2581679"/>
                <a:gd name="connsiteX9" fmla="*/ 189158 w 1464045"/>
                <a:gd name="connsiteY9" fmla="*/ 231261 h 2581679"/>
                <a:gd name="connsiteX10" fmla="*/ 203446 w 1464045"/>
                <a:gd name="connsiteY10" fmla="*/ 271742 h 2581679"/>
                <a:gd name="connsiteX11" fmla="*/ 212971 w 1464045"/>
                <a:gd name="connsiteY11" fmla="*/ 309842 h 2581679"/>
                <a:gd name="connsiteX12" fmla="*/ 232021 w 1464045"/>
                <a:gd name="connsiteY12" fmla="*/ 355086 h 2581679"/>
                <a:gd name="connsiteX13" fmla="*/ 248690 w 1464045"/>
                <a:gd name="connsiteY13" fmla="*/ 407473 h 2581679"/>
                <a:gd name="connsiteX14" fmla="*/ 274883 w 1464045"/>
                <a:gd name="connsiteY14" fmla="*/ 478911 h 2581679"/>
                <a:gd name="connsiteX15" fmla="*/ 310602 w 1464045"/>
                <a:gd name="connsiteY15" fmla="*/ 559873 h 2581679"/>
                <a:gd name="connsiteX16" fmla="*/ 358227 w 1464045"/>
                <a:gd name="connsiteY16" fmla="*/ 671792 h 2581679"/>
                <a:gd name="connsiteX17" fmla="*/ 393946 w 1464045"/>
                <a:gd name="connsiteY17" fmla="*/ 752754 h 2581679"/>
                <a:gd name="connsiteX18" fmla="*/ 422521 w 1464045"/>
                <a:gd name="connsiteY18" fmla="*/ 790854 h 2581679"/>
                <a:gd name="connsiteX19" fmla="*/ 455858 w 1464045"/>
                <a:gd name="connsiteY19" fmla="*/ 857529 h 2581679"/>
                <a:gd name="connsiteX20" fmla="*/ 484433 w 1464045"/>
                <a:gd name="connsiteY20" fmla="*/ 907536 h 2581679"/>
                <a:gd name="connsiteX21" fmla="*/ 515390 w 1464045"/>
                <a:gd name="connsiteY21" fmla="*/ 959923 h 2581679"/>
                <a:gd name="connsiteX22" fmla="*/ 551108 w 1464045"/>
                <a:gd name="connsiteY22" fmla="*/ 1009929 h 2581679"/>
                <a:gd name="connsiteX23" fmla="*/ 586827 w 1464045"/>
                <a:gd name="connsiteY23" fmla="*/ 1059936 h 2581679"/>
                <a:gd name="connsiteX24" fmla="*/ 617783 w 1464045"/>
                <a:gd name="connsiteY24" fmla="*/ 1117086 h 2581679"/>
                <a:gd name="connsiteX25" fmla="*/ 665408 w 1464045"/>
                <a:gd name="connsiteY25" fmla="*/ 1174236 h 2581679"/>
                <a:gd name="connsiteX26" fmla="*/ 703508 w 1464045"/>
                <a:gd name="connsiteY26" fmla="*/ 1214717 h 2581679"/>
                <a:gd name="connsiteX27" fmla="*/ 746371 w 1464045"/>
                <a:gd name="connsiteY27" fmla="*/ 1250436 h 2581679"/>
                <a:gd name="connsiteX28" fmla="*/ 796377 w 1464045"/>
                <a:gd name="connsiteY28" fmla="*/ 1300442 h 2581679"/>
                <a:gd name="connsiteX29" fmla="*/ 860671 w 1464045"/>
                <a:gd name="connsiteY29" fmla="*/ 1336161 h 2581679"/>
                <a:gd name="connsiteX30" fmla="*/ 915440 w 1464045"/>
                <a:gd name="connsiteY30" fmla="*/ 1350448 h 2581679"/>
                <a:gd name="connsiteX31" fmla="*/ 974971 w 1464045"/>
                <a:gd name="connsiteY31" fmla="*/ 1352829 h 2581679"/>
                <a:gd name="connsiteX32" fmla="*/ 1022596 w 1464045"/>
                <a:gd name="connsiteY32" fmla="*/ 1352829 h 2581679"/>
                <a:gd name="connsiteX33" fmla="*/ 1070221 w 1464045"/>
                <a:gd name="connsiteY33" fmla="*/ 1345686 h 2581679"/>
                <a:gd name="connsiteX34" fmla="*/ 1122608 w 1464045"/>
                <a:gd name="connsiteY34" fmla="*/ 1326636 h 2581679"/>
                <a:gd name="connsiteX35" fmla="*/ 1184521 w 1464045"/>
                <a:gd name="connsiteY35" fmla="*/ 1300442 h 2581679"/>
                <a:gd name="connsiteX36" fmla="*/ 1210715 w 1464045"/>
                <a:gd name="connsiteY36" fmla="*/ 1271867 h 2581679"/>
                <a:gd name="connsiteX37" fmla="*/ 1260721 w 1464045"/>
                <a:gd name="connsiteY37" fmla="*/ 1229004 h 2581679"/>
                <a:gd name="connsiteX38" fmla="*/ 1284533 w 1464045"/>
                <a:gd name="connsiteY38" fmla="*/ 1207573 h 2581679"/>
                <a:gd name="connsiteX39" fmla="*/ 1317871 w 1464045"/>
                <a:gd name="connsiteY39" fmla="*/ 1178998 h 2581679"/>
                <a:gd name="connsiteX40" fmla="*/ 1327396 w 1464045"/>
                <a:gd name="connsiteY40" fmla="*/ 1176617 h 2581679"/>
                <a:gd name="connsiteX41" fmla="*/ 1458365 w 1464045"/>
                <a:gd name="connsiteY41" fmla="*/ 1183761 h 2581679"/>
                <a:gd name="connsiteX42" fmla="*/ 1463128 w 1464045"/>
                <a:gd name="connsiteY42" fmla="*/ 1409979 h 2581679"/>
                <a:gd name="connsiteX43" fmla="*/ 1463129 w 1464045"/>
                <a:gd name="connsiteY43" fmla="*/ 1509990 h 2581679"/>
                <a:gd name="connsiteX44" fmla="*/ 1444078 w 1464045"/>
                <a:gd name="connsiteY44" fmla="*/ 1557616 h 2581679"/>
                <a:gd name="connsiteX45" fmla="*/ 1398835 w 1464045"/>
                <a:gd name="connsiteY45" fmla="*/ 1576665 h 2581679"/>
                <a:gd name="connsiteX46" fmla="*/ 1334540 w 1464045"/>
                <a:gd name="connsiteY46" fmla="*/ 1576665 h 2581679"/>
                <a:gd name="connsiteX47" fmla="*/ 1272629 w 1464045"/>
                <a:gd name="connsiteY47" fmla="*/ 1588571 h 2581679"/>
                <a:gd name="connsiteX48" fmla="*/ 1336921 w 1464045"/>
                <a:gd name="connsiteY48" fmla="*/ 1621908 h 2581679"/>
                <a:gd name="connsiteX49" fmla="*/ 1401216 w 1464045"/>
                <a:gd name="connsiteY49" fmla="*/ 1624288 h 2581679"/>
                <a:gd name="connsiteX50" fmla="*/ 1432172 w 1464045"/>
                <a:gd name="connsiteY50" fmla="*/ 1652863 h 2581679"/>
                <a:gd name="connsiteX51" fmla="*/ 1448841 w 1464045"/>
                <a:gd name="connsiteY51" fmla="*/ 1738588 h 2581679"/>
                <a:gd name="connsiteX52" fmla="*/ 1451222 w 1464045"/>
                <a:gd name="connsiteY52" fmla="*/ 1826694 h 2581679"/>
                <a:gd name="connsiteX53" fmla="*/ 1448841 w 1464045"/>
                <a:gd name="connsiteY53" fmla="*/ 1945756 h 2581679"/>
                <a:gd name="connsiteX54" fmla="*/ 1434553 w 1464045"/>
                <a:gd name="connsiteY54" fmla="*/ 2050530 h 2581679"/>
                <a:gd name="connsiteX55" fmla="*/ 1413122 w 1464045"/>
                <a:gd name="connsiteY55" fmla="*/ 2126728 h 2581679"/>
                <a:gd name="connsiteX56" fmla="*/ 1386928 w 1464045"/>
                <a:gd name="connsiteY56" fmla="*/ 2176734 h 2581679"/>
                <a:gd name="connsiteX57" fmla="*/ 1346447 w 1464045"/>
                <a:gd name="connsiteY57" fmla="*/ 2195784 h 2581679"/>
                <a:gd name="connsiteX58" fmla="*/ 1355972 w 1464045"/>
                <a:gd name="connsiteY58" fmla="*/ 2238646 h 2581679"/>
                <a:gd name="connsiteX59" fmla="*/ 1358353 w 1464045"/>
                <a:gd name="connsiteY59" fmla="*/ 2283891 h 2581679"/>
                <a:gd name="connsiteX60" fmla="*/ 1344065 w 1464045"/>
                <a:gd name="connsiteY60" fmla="*/ 2341039 h 2581679"/>
                <a:gd name="connsiteX61" fmla="*/ 1313109 w 1464045"/>
                <a:gd name="connsiteY61" fmla="*/ 2391045 h 2581679"/>
                <a:gd name="connsiteX62" fmla="*/ 1265484 w 1464045"/>
                <a:gd name="connsiteY62" fmla="*/ 2443431 h 2581679"/>
                <a:gd name="connsiteX63" fmla="*/ 1229766 w 1464045"/>
                <a:gd name="connsiteY63" fmla="*/ 2462481 h 2581679"/>
                <a:gd name="connsiteX64" fmla="*/ 1196428 w 1464045"/>
                <a:gd name="connsiteY64" fmla="*/ 2441049 h 2581679"/>
                <a:gd name="connsiteX65" fmla="*/ 1179760 w 1464045"/>
                <a:gd name="connsiteY65" fmla="*/ 2474385 h 2581679"/>
                <a:gd name="connsiteX66" fmla="*/ 1146422 w 1464045"/>
                <a:gd name="connsiteY66" fmla="*/ 2505342 h 2581679"/>
                <a:gd name="connsiteX67" fmla="*/ 1094034 w 1464045"/>
                <a:gd name="connsiteY67" fmla="*/ 2531536 h 2581679"/>
                <a:gd name="connsiteX68" fmla="*/ 1010690 w 1464045"/>
                <a:gd name="connsiteY68" fmla="*/ 2557730 h 2581679"/>
                <a:gd name="connsiteX69" fmla="*/ 944016 w 1464045"/>
                <a:gd name="connsiteY69" fmla="*/ 2567254 h 2581679"/>
                <a:gd name="connsiteX70" fmla="*/ 834478 w 1464045"/>
                <a:gd name="connsiteY70" fmla="*/ 2581541 h 2581679"/>
                <a:gd name="connsiteX71" fmla="*/ 741609 w 1464045"/>
                <a:gd name="connsiteY71" fmla="*/ 2574396 h 2581679"/>
                <a:gd name="connsiteX72" fmla="*/ 658265 w 1464045"/>
                <a:gd name="connsiteY72" fmla="*/ 2550582 h 2581679"/>
                <a:gd name="connsiteX73" fmla="*/ 596353 w 1464045"/>
                <a:gd name="connsiteY73" fmla="*/ 2500576 h 2581679"/>
                <a:gd name="connsiteX74" fmla="*/ 584447 w 1464045"/>
                <a:gd name="connsiteY74" fmla="*/ 2450570 h 2581679"/>
                <a:gd name="connsiteX75" fmla="*/ 584447 w 1464045"/>
                <a:gd name="connsiteY75" fmla="*/ 2421995 h 2581679"/>
                <a:gd name="connsiteX76" fmla="*/ 534441 w 1464045"/>
                <a:gd name="connsiteY76" fmla="*/ 2452951 h 2581679"/>
                <a:gd name="connsiteX77" fmla="*/ 501103 w 1464045"/>
                <a:gd name="connsiteY77" fmla="*/ 2469620 h 2581679"/>
                <a:gd name="connsiteX78" fmla="*/ 470147 w 1464045"/>
                <a:gd name="connsiteY78" fmla="*/ 2455332 h 2581679"/>
                <a:gd name="connsiteX79" fmla="*/ 420141 w 1464045"/>
                <a:gd name="connsiteY79" fmla="*/ 2426757 h 2581679"/>
                <a:gd name="connsiteX80" fmla="*/ 360610 w 1464045"/>
                <a:gd name="connsiteY80" fmla="*/ 2376751 h 2581679"/>
                <a:gd name="connsiteX81" fmla="*/ 303459 w 1464045"/>
                <a:gd name="connsiteY81" fmla="*/ 2331506 h 2581679"/>
                <a:gd name="connsiteX82" fmla="*/ 265361 w 1464045"/>
                <a:gd name="connsiteY82" fmla="*/ 2298169 h 2581679"/>
                <a:gd name="connsiteX83" fmla="*/ 379660 w 1464045"/>
                <a:gd name="connsiteY83" fmla="*/ 2183870 h 2581679"/>
                <a:gd name="connsiteX84" fmla="*/ 427284 w 1464045"/>
                <a:gd name="connsiteY84" fmla="*/ 2179107 h 2581679"/>
                <a:gd name="connsiteX85" fmla="*/ 489197 w 1464045"/>
                <a:gd name="connsiteY85" fmla="*/ 2145769 h 2581679"/>
                <a:gd name="connsiteX86" fmla="*/ 520153 w 1464045"/>
                <a:gd name="connsiteY86" fmla="*/ 2091001 h 2581679"/>
                <a:gd name="connsiteX87" fmla="*/ 551110 w 1464045"/>
                <a:gd name="connsiteY87" fmla="*/ 2002895 h 2581679"/>
                <a:gd name="connsiteX88" fmla="*/ 567778 w 1464045"/>
                <a:gd name="connsiteY88" fmla="*/ 1898120 h 2581679"/>
                <a:gd name="connsiteX89" fmla="*/ 558253 w 1464045"/>
                <a:gd name="connsiteY89" fmla="*/ 1800488 h 2581679"/>
                <a:gd name="connsiteX90" fmla="*/ 543966 w 1464045"/>
                <a:gd name="connsiteY90" fmla="*/ 1710000 h 2581679"/>
                <a:gd name="connsiteX91" fmla="*/ 501103 w 1464045"/>
                <a:gd name="connsiteY91" fmla="*/ 1607607 h 2581679"/>
                <a:gd name="connsiteX92" fmla="*/ 443954 w 1464045"/>
                <a:gd name="connsiteY92" fmla="*/ 1471876 h 2581679"/>
                <a:gd name="connsiteX93" fmla="*/ 386803 w 1464045"/>
                <a:gd name="connsiteY93" fmla="*/ 1352814 h 2581679"/>
                <a:gd name="connsiteX94" fmla="*/ 317747 w 1464045"/>
                <a:gd name="connsiteY94" fmla="*/ 1200413 h 2581679"/>
                <a:gd name="connsiteX95" fmla="*/ 248691 w 1464045"/>
                <a:gd name="connsiteY95" fmla="*/ 1033726 h 2581679"/>
                <a:gd name="connsiteX96" fmla="*/ 186778 w 1464045"/>
                <a:gd name="connsiteY96" fmla="*/ 874183 h 2581679"/>
                <a:gd name="connsiteX97" fmla="*/ 117721 w 1464045"/>
                <a:gd name="connsiteY97" fmla="*/ 683682 h 2581679"/>
                <a:gd name="connsiteX98" fmla="*/ 62953 w 1464045"/>
                <a:gd name="connsiteY98" fmla="*/ 500325 h 2581679"/>
                <a:gd name="connsiteX99" fmla="*/ 12948 w 1464045"/>
                <a:gd name="connsiteY99" fmla="*/ 312206 h 2581679"/>
                <a:gd name="connsiteX100" fmla="*/ 1042 w 1464045"/>
                <a:gd name="connsiteY100" fmla="*/ 197907 h 2581679"/>
                <a:gd name="connsiteX101" fmla="*/ 1042 w 1464045"/>
                <a:gd name="connsiteY101" fmla="*/ 107420 h 2581679"/>
                <a:gd name="connsiteX102" fmla="*/ 24854 w 1464045"/>
                <a:gd name="connsiteY102" fmla="*/ 7408 h 2581679"/>
                <a:gd name="connsiteX103" fmla="*/ 20092 w 1464045"/>
                <a:gd name="connsiteY103" fmla="*/ 7408 h 2581679"/>
                <a:gd name="connsiteX0" fmla="*/ 308221 w 1464045"/>
                <a:gd name="connsiteY0" fmla="*/ 335772 h 2636184"/>
                <a:gd name="connsiteX1" fmla="*/ 267740 w 1464045"/>
                <a:gd name="connsiteY1" fmla="*/ 271478 h 2636184"/>
                <a:gd name="connsiteX2" fmla="*/ 253452 w 1464045"/>
                <a:gd name="connsiteY2" fmla="*/ 238141 h 2636184"/>
                <a:gd name="connsiteX3" fmla="*/ 241546 w 1464045"/>
                <a:gd name="connsiteY3" fmla="*/ 230997 h 2636184"/>
                <a:gd name="connsiteX4" fmla="*/ 232021 w 1464045"/>
                <a:gd name="connsiteY4" fmla="*/ 211947 h 2636184"/>
                <a:gd name="connsiteX5" fmla="*/ 210590 w 1464045"/>
                <a:gd name="connsiteY5" fmla="*/ 209566 h 2636184"/>
                <a:gd name="connsiteX6" fmla="*/ 193921 w 1464045"/>
                <a:gd name="connsiteY6" fmla="*/ 223853 h 2636184"/>
                <a:gd name="connsiteX7" fmla="*/ 184396 w 1464045"/>
                <a:gd name="connsiteY7" fmla="*/ 240522 h 2636184"/>
                <a:gd name="connsiteX8" fmla="*/ 184396 w 1464045"/>
                <a:gd name="connsiteY8" fmla="*/ 266716 h 2636184"/>
                <a:gd name="connsiteX9" fmla="*/ 189158 w 1464045"/>
                <a:gd name="connsiteY9" fmla="*/ 285766 h 2636184"/>
                <a:gd name="connsiteX10" fmla="*/ 203446 w 1464045"/>
                <a:gd name="connsiteY10" fmla="*/ 326247 h 2636184"/>
                <a:gd name="connsiteX11" fmla="*/ 212971 w 1464045"/>
                <a:gd name="connsiteY11" fmla="*/ 364347 h 2636184"/>
                <a:gd name="connsiteX12" fmla="*/ 232021 w 1464045"/>
                <a:gd name="connsiteY12" fmla="*/ 409591 h 2636184"/>
                <a:gd name="connsiteX13" fmla="*/ 248690 w 1464045"/>
                <a:gd name="connsiteY13" fmla="*/ 461978 h 2636184"/>
                <a:gd name="connsiteX14" fmla="*/ 274883 w 1464045"/>
                <a:gd name="connsiteY14" fmla="*/ 533416 h 2636184"/>
                <a:gd name="connsiteX15" fmla="*/ 310602 w 1464045"/>
                <a:gd name="connsiteY15" fmla="*/ 614378 h 2636184"/>
                <a:gd name="connsiteX16" fmla="*/ 358227 w 1464045"/>
                <a:gd name="connsiteY16" fmla="*/ 726297 h 2636184"/>
                <a:gd name="connsiteX17" fmla="*/ 393946 w 1464045"/>
                <a:gd name="connsiteY17" fmla="*/ 807259 h 2636184"/>
                <a:gd name="connsiteX18" fmla="*/ 422521 w 1464045"/>
                <a:gd name="connsiteY18" fmla="*/ 845359 h 2636184"/>
                <a:gd name="connsiteX19" fmla="*/ 455858 w 1464045"/>
                <a:gd name="connsiteY19" fmla="*/ 912034 h 2636184"/>
                <a:gd name="connsiteX20" fmla="*/ 484433 w 1464045"/>
                <a:gd name="connsiteY20" fmla="*/ 962041 h 2636184"/>
                <a:gd name="connsiteX21" fmla="*/ 515390 w 1464045"/>
                <a:gd name="connsiteY21" fmla="*/ 1014428 h 2636184"/>
                <a:gd name="connsiteX22" fmla="*/ 551108 w 1464045"/>
                <a:gd name="connsiteY22" fmla="*/ 1064434 h 2636184"/>
                <a:gd name="connsiteX23" fmla="*/ 586827 w 1464045"/>
                <a:gd name="connsiteY23" fmla="*/ 1114441 h 2636184"/>
                <a:gd name="connsiteX24" fmla="*/ 617783 w 1464045"/>
                <a:gd name="connsiteY24" fmla="*/ 1171591 h 2636184"/>
                <a:gd name="connsiteX25" fmla="*/ 665408 w 1464045"/>
                <a:gd name="connsiteY25" fmla="*/ 1228741 h 2636184"/>
                <a:gd name="connsiteX26" fmla="*/ 703508 w 1464045"/>
                <a:gd name="connsiteY26" fmla="*/ 1269222 h 2636184"/>
                <a:gd name="connsiteX27" fmla="*/ 746371 w 1464045"/>
                <a:gd name="connsiteY27" fmla="*/ 1304941 h 2636184"/>
                <a:gd name="connsiteX28" fmla="*/ 796377 w 1464045"/>
                <a:gd name="connsiteY28" fmla="*/ 1354947 h 2636184"/>
                <a:gd name="connsiteX29" fmla="*/ 860671 w 1464045"/>
                <a:gd name="connsiteY29" fmla="*/ 1390666 h 2636184"/>
                <a:gd name="connsiteX30" fmla="*/ 915440 w 1464045"/>
                <a:gd name="connsiteY30" fmla="*/ 1404953 h 2636184"/>
                <a:gd name="connsiteX31" fmla="*/ 974971 w 1464045"/>
                <a:gd name="connsiteY31" fmla="*/ 1407334 h 2636184"/>
                <a:gd name="connsiteX32" fmla="*/ 1022596 w 1464045"/>
                <a:gd name="connsiteY32" fmla="*/ 1407334 h 2636184"/>
                <a:gd name="connsiteX33" fmla="*/ 1070221 w 1464045"/>
                <a:gd name="connsiteY33" fmla="*/ 1400191 h 2636184"/>
                <a:gd name="connsiteX34" fmla="*/ 1122608 w 1464045"/>
                <a:gd name="connsiteY34" fmla="*/ 1381141 h 2636184"/>
                <a:gd name="connsiteX35" fmla="*/ 1184521 w 1464045"/>
                <a:gd name="connsiteY35" fmla="*/ 1354947 h 2636184"/>
                <a:gd name="connsiteX36" fmla="*/ 1210715 w 1464045"/>
                <a:gd name="connsiteY36" fmla="*/ 1326372 h 2636184"/>
                <a:gd name="connsiteX37" fmla="*/ 1260721 w 1464045"/>
                <a:gd name="connsiteY37" fmla="*/ 1283509 h 2636184"/>
                <a:gd name="connsiteX38" fmla="*/ 1284533 w 1464045"/>
                <a:gd name="connsiteY38" fmla="*/ 1262078 h 2636184"/>
                <a:gd name="connsiteX39" fmla="*/ 1317871 w 1464045"/>
                <a:gd name="connsiteY39" fmla="*/ 1233503 h 2636184"/>
                <a:gd name="connsiteX40" fmla="*/ 1327396 w 1464045"/>
                <a:gd name="connsiteY40" fmla="*/ 1231122 h 2636184"/>
                <a:gd name="connsiteX41" fmla="*/ 1458365 w 1464045"/>
                <a:gd name="connsiteY41" fmla="*/ 1238266 h 2636184"/>
                <a:gd name="connsiteX42" fmla="*/ 1463128 w 1464045"/>
                <a:gd name="connsiteY42" fmla="*/ 1464484 h 2636184"/>
                <a:gd name="connsiteX43" fmla="*/ 1463129 w 1464045"/>
                <a:gd name="connsiteY43" fmla="*/ 1564495 h 2636184"/>
                <a:gd name="connsiteX44" fmla="*/ 1444078 w 1464045"/>
                <a:gd name="connsiteY44" fmla="*/ 1612121 h 2636184"/>
                <a:gd name="connsiteX45" fmla="*/ 1398835 w 1464045"/>
                <a:gd name="connsiteY45" fmla="*/ 1631170 h 2636184"/>
                <a:gd name="connsiteX46" fmla="*/ 1334540 w 1464045"/>
                <a:gd name="connsiteY46" fmla="*/ 1631170 h 2636184"/>
                <a:gd name="connsiteX47" fmla="*/ 1272629 w 1464045"/>
                <a:gd name="connsiteY47" fmla="*/ 1643076 h 2636184"/>
                <a:gd name="connsiteX48" fmla="*/ 1336921 w 1464045"/>
                <a:gd name="connsiteY48" fmla="*/ 1676413 h 2636184"/>
                <a:gd name="connsiteX49" fmla="*/ 1401216 w 1464045"/>
                <a:gd name="connsiteY49" fmla="*/ 1678793 h 2636184"/>
                <a:gd name="connsiteX50" fmla="*/ 1432172 w 1464045"/>
                <a:gd name="connsiteY50" fmla="*/ 1707368 h 2636184"/>
                <a:gd name="connsiteX51" fmla="*/ 1448841 w 1464045"/>
                <a:gd name="connsiteY51" fmla="*/ 1793093 h 2636184"/>
                <a:gd name="connsiteX52" fmla="*/ 1451222 w 1464045"/>
                <a:gd name="connsiteY52" fmla="*/ 1881199 h 2636184"/>
                <a:gd name="connsiteX53" fmla="*/ 1448841 w 1464045"/>
                <a:gd name="connsiteY53" fmla="*/ 2000261 h 2636184"/>
                <a:gd name="connsiteX54" fmla="*/ 1434553 w 1464045"/>
                <a:gd name="connsiteY54" fmla="*/ 2105035 h 2636184"/>
                <a:gd name="connsiteX55" fmla="*/ 1413122 w 1464045"/>
                <a:gd name="connsiteY55" fmla="*/ 2181233 h 2636184"/>
                <a:gd name="connsiteX56" fmla="*/ 1386928 w 1464045"/>
                <a:gd name="connsiteY56" fmla="*/ 2231239 h 2636184"/>
                <a:gd name="connsiteX57" fmla="*/ 1346447 w 1464045"/>
                <a:gd name="connsiteY57" fmla="*/ 2250289 h 2636184"/>
                <a:gd name="connsiteX58" fmla="*/ 1355972 w 1464045"/>
                <a:gd name="connsiteY58" fmla="*/ 2293151 h 2636184"/>
                <a:gd name="connsiteX59" fmla="*/ 1358353 w 1464045"/>
                <a:gd name="connsiteY59" fmla="*/ 2338396 h 2636184"/>
                <a:gd name="connsiteX60" fmla="*/ 1344065 w 1464045"/>
                <a:gd name="connsiteY60" fmla="*/ 2395544 h 2636184"/>
                <a:gd name="connsiteX61" fmla="*/ 1313109 w 1464045"/>
                <a:gd name="connsiteY61" fmla="*/ 2445550 h 2636184"/>
                <a:gd name="connsiteX62" fmla="*/ 1265484 w 1464045"/>
                <a:gd name="connsiteY62" fmla="*/ 2497936 h 2636184"/>
                <a:gd name="connsiteX63" fmla="*/ 1229766 w 1464045"/>
                <a:gd name="connsiteY63" fmla="*/ 2516986 h 2636184"/>
                <a:gd name="connsiteX64" fmla="*/ 1196428 w 1464045"/>
                <a:gd name="connsiteY64" fmla="*/ 2495554 h 2636184"/>
                <a:gd name="connsiteX65" fmla="*/ 1179760 w 1464045"/>
                <a:gd name="connsiteY65" fmla="*/ 2528890 h 2636184"/>
                <a:gd name="connsiteX66" fmla="*/ 1146422 w 1464045"/>
                <a:gd name="connsiteY66" fmla="*/ 2559847 h 2636184"/>
                <a:gd name="connsiteX67" fmla="*/ 1094034 w 1464045"/>
                <a:gd name="connsiteY67" fmla="*/ 2586041 h 2636184"/>
                <a:gd name="connsiteX68" fmla="*/ 1010690 w 1464045"/>
                <a:gd name="connsiteY68" fmla="*/ 2612235 h 2636184"/>
                <a:gd name="connsiteX69" fmla="*/ 944016 w 1464045"/>
                <a:gd name="connsiteY69" fmla="*/ 2621759 h 2636184"/>
                <a:gd name="connsiteX70" fmla="*/ 834478 w 1464045"/>
                <a:gd name="connsiteY70" fmla="*/ 2636046 h 2636184"/>
                <a:gd name="connsiteX71" fmla="*/ 741609 w 1464045"/>
                <a:gd name="connsiteY71" fmla="*/ 2628901 h 2636184"/>
                <a:gd name="connsiteX72" fmla="*/ 658265 w 1464045"/>
                <a:gd name="connsiteY72" fmla="*/ 2605087 h 2636184"/>
                <a:gd name="connsiteX73" fmla="*/ 596353 w 1464045"/>
                <a:gd name="connsiteY73" fmla="*/ 2555081 h 2636184"/>
                <a:gd name="connsiteX74" fmla="*/ 584447 w 1464045"/>
                <a:gd name="connsiteY74" fmla="*/ 2505075 h 2636184"/>
                <a:gd name="connsiteX75" fmla="*/ 584447 w 1464045"/>
                <a:gd name="connsiteY75" fmla="*/ 2476500 h 2636184"/>
                <a:gd name="connsiteX76" fmla="*/ 534441 w 1464045"/>
                <a:gd name="connsiteY76" fmla="*/ 2507456 h 2636184"/>
                <a:gd name="connsiteX77" fmla="*/ 501103 w 1464045"/>
                <a:gd name="connsiteY77" fmla="*/ 2524125 h 2636184"/>
                <a:gd name="connsiteX78" fmla="*/ 470147 w 1464045"/>
                <a:gd name="connsiteY78" fmla="*/ 2509837 h 2636184"/>
                <a:gd name="connsiteX79" fmla="*/ 420141 w 1464045"/>
                <a:gd name="connsiteY79" fmla="*/ 2481262 h 2636184"/>
                <a:gd name="connsiteX80" fmla="*/ 360610 w 1464045"/>
                <a:gd name="connsiteY80" fmla="*/ 2431256 h 2636184"/>
                <a:gd name="connsiteX81" fmla="*/ 303459 w 1464045"/>
                <a:gd name="connsiteY81" fmla="*/ 2386011 h 2636184"/>
                <a:gd name="connsiteX82" fmla="*/ 265361 w 1464045"/>
                <a:gd name="connsiteY82" fmla="*/ 2352674 h 2636184"/>
                <a:gd name="connsiteX83" fmla="*/ 379660 w 1464045"/>
                <a:gd name="connsiteY83" fmla="*/ 2238375 h 2636184"/>
                <a:gd name="connsiteX84" fmla="*/ 427284 w 1464045"/>
                <a:gd name="connsiteY84" fmla="*/ 2233612 h 2636184"/>
                <a:gd name="connsiteX85" fmla="*/ 489197 w 1464045"/>
                <a:gd name="connsiteY85" fmla="*/ 2200274 h 2636184"/>
                <a:gd name="connsiteX86" fmla="*/ 520153 w 1464045"/>
                <a:gd name="connsiteY86" fmla="*/ 2145506 h 2636184"/>
                <a:gd name="connsiteX87" fmla="*/ 551110 w 1464045"/>
                <a:gd name="connsiteY87" fmla="*/ 2057400 h 2636184"/>
                <a:gd name="connsiteX88" fmla="*/ 567778 w 1464045"/>
                <a:gd name="connsiteY88" fmla="*/ 1952625 h 2636184"/>
                <a:gd name="connsiteX89" fmla="*/ 558253 w 1464045"/>
                <a:gd name="connsiteY89" fmla="*/ 1854993 h 2636184"/>
                <a:gd name="connsiteX90" fmla="*/ 543966 w 1464045"/>
                <a:gd name="connsiteY90" fmla="*/ 1764505 h 2636184"/>
                <a:gd name="connsiteX91" fmla="*/ 501103 w 1464045"/>
                <a:gd name="connsiteY91" fmla="*/ 1662112 h 2636184"/>
                <a:gd name="connsiteX92" fmla="*/ 443954 w 1464045"/>
                <a:gd name="connsiteY92" fmla="*/ 1526381 h 2636184"/>
                <a:gd name="connsiteX93" fmla="*/ 386803 w 1464045"/>
                <a:gd name="connsiteY93" fmla="*/ 1407319 h 2636184"/>
                <a:gd name="connsiteX94" fmla="*/ 317747 w 1464045"/>
                <a:gd name="connsiteY94" fmla="*/ 1254918 h 2636184"/>
                <a:gd name="connsiteX95" fmla="*/ 248691 w 1464045"/>
                <a:gd name="connsiteY95" fmla="*/ 1088231 h 2636184"/>
                <a:gd name="connsiteX96" fmla="*/ 186778 w 1464045"/>
                <a:gd name="connsiteY96" fmla="*/ 928688 h 2636184"/>
                <a:gd name="connsiteX97" fmla="*/ 117721 w 1464045"/>
                <a:gd name="connsiteY97" fmla="*/ 738187 h 2636184"/>
                <a:gd name="connsiteX98" fmla="*/ 62953 w 1464045"/>
                <a:gd name="connsiteY98" fmla="*/ 554830 h 2636184"/>
                <a:gd name="connsiteX99" fmla="*/ 12948 w 1464045"/>
                <a:gd name="connsiteY99" fmla="*/ 366711 h 2636184"/>
                <a:gd name="connsiteX100" fmla="*/ 1042 w 1464045"/>
                <a:gd name="connsiteY100" fmla="*/ 252412 h 2636184"/>
                <a:gd name="connsiteX101" fmla="*/ 1042 w 1464045"/>
                <a:gd name="connsiteY101" fmla="*/ 161925 h 2636184"/>
                <a:gd name="connsiteX102" fmla="*/ 24854 w 1464045"/>
                <a:gd name="connsiteY102" fmla="*/ 61913 h 2636184"/>
                <a:gd name="connsiteX103" fmla="*/ 70098 w 1464045"/>
                <a:gd name="connsiteY103" fmla="*/ 0 h 2636184"/>
                <a:gd name="connsiteX0" fmla="*/ 308221 w 1464045"/>
                <a:gd name="connsiteY0" fmla="*/ 339190 h 2639602"/>
                <a:gd name="connsiteX1" fmla="*/ 267740 w 1464045"/>
                <a:gd name="connsiteY1" fmla="*/ 274896 h 2639602"/>
                <a:gd name="connsiteX2" fmla="*/ 253452 w 1464045"/>
                <a:gd name="connsiteY2" fmla="*/ 241559 h 2639602"/>
                <a:gd name="connsiteX3" fmla="*/ 241546 w 1464045"/>
                <a:gd name="connsiteY3" fmla="*/ 234415 h 2639602"/>
                <a:gd name="connsiteX4" fmla="*/ 232021 w 1464045"/>
                <a:gd name="connsiteY4" fmla="*/ 215365 h 2639602"/>
                <a:gd name="connsiteX5" fmla="*/ 210590 w 1464045"/>
                <a:gd name="connsiteY5" fmla="*/ 212984 h 2639602"/>
                <a:gd name="connsiteX6" fmla="*/ 193921 w 1464045"/>
                <a:gd name="connsiteY6" fmla="*/ 227271 h 2639602"/>
                <a:gd name="connsiteX7" fmla="*/ 184396 w 1464045"/>
                <a:gd name="connsiteY7" fmla="*/ 243940 h 2639602"/>
                <a:gd name="connsiteX8" fmla="*/ 184396 w 1464045"/>
                <a:gd name="connsiteY8" fmla="*/ 270134 h 2639602"/>
                <a:gd name="connsiteX9" fmla="*/ 189158 w 1464045"/>
                <a:gd name="connsiteY9" fmla="*/ 289184 h 2639602"/>
                <a:gd name="connsiteX10" fmla="*/ 203446 w 1464045"/>
                <a:gd name="connsiteY10" fmla="*/ 329665 h 2639602"/>
                <a:gd name="connsiteX11" fmla="*/ 212971 w 1464045"/>
                <a:gd name="connsiteY11" fmla="*/ 367765 h 2639602"/>
                <a:gd name="connsiteX12" fmla="*/ 232021 w 1464045"/>
                <a:gd name="connsiteY12" fmla="*/ 413009 h 2639602"/>
                <a:gd name="connsiteX13" fmla="*/ 248690 w 1464045"/>
                <a:gd name="connsiteY13" fmla="*/ 465396 h 2639602"/>
                <a:gd name="connsiteX14" fmla="*/ 274883 w 1464045"/>
                <a:gd name="connsiteY14" fmla="*/ 536834 h 2639602"/>
                <a:gd name="connsiteX15" fmla="*/ 310602 w 1464045"/>
                <a:gd name="connsiteY15" fmla="*/ 617796 h 2639602"/>
                <a:gd name="connsiteX16" fmla="*/ 358227 w 1464045"/>
                <a:gd name="connsiteY16" fmla="*/ 729715 h 2639602"/>
                <a:gd name="connsiteX17" fmla="*/ 393946 w 1464045"/>
                <a:gd name="connsiteY17" fmla="*/ 810677 h 2639602"/>
                <a:gd name="connsiteX18" fmla="*/ 422521 w 1464045"/>
                <a:gd name="connsiteY18" fmla="*/ 848777 h 2639602"/>
                <a:gd name="connsiteX19" fmla="*/ 455858 w 1464045"/>
                <a:gd name="connsiteY19" fmla="*/ 915452 h 2639602"/>
                <a:gd name="connsiteX20" fmla="*/ 484433 w 1464045"/>
                <a:gd name="connsiteY20" fmla="*/ 965459 h 2639602"/>
                <a:gd name="connsiteX21" fmla="*/ 515390 w 1464045"/>
                <a:gd name="connsiteY21" fmla="*/ 1017846 h 2639602"/>
                <a:gd name="connsiteX22" fmla="*/ 551108 w 1464045"/>
                <a:gd name="connsiteY22" fmla="*/ 1067852 h 2639602"/>
                <a:gd name="connsiteX23" fmla="*/ 586827 w 1464045"/>
                <a:gd name="connsiteY23" fmla="*/ 1117859 h 2639602"/>
                <a:gd name="connsiteX24" fmla="*/ 617783 w 1464045"/>
                <a:gd name="connsiteY24" fmla="*/ 1175009 h 2639602"/>
                <a:gd name="connsiteX25" fmla="*/ 665408 w 1464045"/>
                <a:gd name="connsiteY25" fmla="*/ 1232159 h 2639602"/>
                <a:gd name="connsiteX26" fmla="*/ 703508 w 1464045"/>
                <a:gd name="connsiteY26" fmla="*/ 1272640 h 2639602"/>
                <a:gd name="connsiteX27" fmla="*/ 746371 w 1464045"/>
                <a:gd name="connsiteY27" fmla="*/ 1308359 h 2639602"/>
                <a:gd name="connsiteX28" fmla="*/ 796377 w 1464045"/>
                <a:gd name="connsiteY28" fmla="*/ 1358365 h 2639602"/>
                <a:gd name="connsiteX29" fmla="*/ 860671 w 1464045"/>
                <a:gd name="connsiteY29" fmla="*/ 1394084 h 2639602"/>
                <a:gd name="connsiteX30" fmla="*/ 915440 w 1464045"/>
                <a:gd name="connsiteY30" fmla="*/ 1408371 h 2639602"/>
                <a:gd name="connsiteX31" fmla="*/ 974971 w 1464045"/>
                <a:gd name="connsiteY31" fmla="*/ 1410752 h 2639602"/>
                <a:gd name="connsiteX32" fmla="*/ 1022596 w 1464045"/>
                <a:gd name="connsiteY32" fmla="*/ 1410752 h 2639602"/>
                <a:gd name="connsiteX33" fmla="*/ 1070221 w 1464045"/>
                <a:gd name="connsiteY33" fmla="*/ 1403609 h 2639602"/>
                <a:gd name="connsiteX34" fmla="*/ 1122608 w 1464045"/>
                <a:gd name="connsiteY34" fmla="*/ 1384559 h 2639602"/>
                <a:gd name="connsiteX35" fmla="*/ 1184521 w 1464045"/>
                <a:gd name="connsiteY35" fmla="*/ 1358365 h 2639602"/>
                <a:gd name="connsiteX36" fmla="*/ 1210715 w 1464045"/>
                <a:gd name="connsiteY36" fmla="*/ 1329790 h 2639602"/>
                <a:gd name="connsiteX37" fmla="*/ 1260721 w 1464045"/>
                <a:gd name="connsiteY37" fmla="*/ 1286927 h 2639602"/>
                <a:gd name="connsiteX38" fmla="*/ 1284533 w 1464045"/>
                <a:gd name="connsiteY38" fmla="*/ 1265496 h 2639602"/>
                <a:gd name="connsiteX39" fmla="*/ 1317871 w 1464045"/>
                <a:gd name="connsiteY39" fmla="*/ 1236921 h 2639602"/>
                <a:gd name="connsiteX40" fmla="*/ 1327396 w 1464045"/>
                <a:gd name="connsiteY40" fmla="*/ 1234540 h 2639602"/>
                <a:gd name="connsiteX41" fmla="*/ 1458365 w 1464045"/>
                <a:gd name="connsiteY41" fmla="*/ 1241684 h 2639602"/>
                <a:gd name="connsiteX42" fmla="*/ 1463128 w 1464045"/>
                <a:gd name="connsiteY42" fmla="*/ 1467902 h 2639602"/>
                <a:gd name="connsiteX43" fmla="*/ 1463129 w 1464045"/>
                <a:gd name="connsiteY43" fmla="*/ 1567913 h 2639602"/>
                <a:gd name="connsiteX44" fmla="*/ 1444078 w 1464045"/>
                <a:gd name="connsiteY44" fmla="*/ 1615539 h 2639602"/>
                <a:gd name="connsiteX45" fmla="*/ 1398835 w 1464045"/>
                <a:gd name="connsiteY45" fmla="*/ 1634588 h 2639602"/>
                <a:gd name="connsiteX46" fmla="*/ 1334540 w 1464045"/>
                <a:gd name="connsiteY46" fmla="*/ 1634588 h 2639602"/>
                <a:gd name="connsiteX47" fmla="*/ 1272629 w 1464045"/>
                <a:gd name="connsiteY47" fmla="*/ 1646494 h 2639602"/>
                <a:gd name="connsiteX48" fmla="*/ 1336921 w 1464045"/>
                <a:gd name="connsiteY48" fmla="*/ 1679831 h 2639602"/>
                <a:gd name="connsiteX49" fmla="*/ 1401216 w 1464045"/>
                <a:gd name="connsiteY49" fmla="*/ 1682211 h 2639602"/>
                <a:gd name="connsiteX50" fmla="*/ 1432172 w 1464045"/>
                <a:gd name="connsiteY50" fmla="*/ 1710786 h 2639602"/>
                <a:gd name="connsiteX51" fmla="*/ 1448841 w 1464045"/>
                <a:gd name="connsiteY51" fmla="*/ 1796511 h 2639602"/>
                <a:gd name="connsiteX52" fmla="*/ 1451222 w 1464045"/>
                <a:gd name="connsiteY52" fmla="*/ 1884617 h 2639602"/>
                <a:gd name="connsiteX53" fmla="*/ 1448841 w 1464045"/>
                <a:gd name="connsiteY53" fmla="*/ 2003679 h 2639602"/>
                <a:gd name="connsiteX54" fmla="*/ 1434553 w 1464045"/>
                <a:gd name="connsiteY54" fmla="*/ 2108453 h 2639602"/>
                <a:gd name="connsiteX55" fmla="*/ 1413122 w 1464045"/>
                <a:gd name="connsiteY55" fmla="*/ 2184651 h 2639602"/>
                <a:gd name="connsiteX56" fmla="*/ 1386928 w 1464045"/>
                <a:gd name="connsiteY56" fmla="*/ 2234657 h 2639602"/>
                <a:gd name="connsiteX57" fmla="*/ 1346447 w 1464045"/>
                <a:gd name="connsiteY57" fmla="*/ 2253707 h 2639602"/>
                <a:gd name="connsiteX58" fmla="*/ 1355972 w 1464045"/>
                <a:gd name="connsiteY58" fmla="*/ 2296569 h 2639602"/>
                <a:gd name="connsiteX59" fmla="*/ 1358353 w 1464045"/>
                <a:gd name="connsiteY59" fmla="*/ 2341814 h 2639602"/>
                <a:gd name="connsiteX60" fmla="*/ 1344065 w 1464045"/>
                <a:gd name="connsiteY60" fmla="*/ 2398962 h 2639602"/>
                <a:gd name="connsiteX61" fmla="*/ 1313109 w 1464045"/>
                <a:gd name="connsiteY61" fmla="*/ 2448968 h 2639602"/>
                <a:gd name="connsiteX62" fmla="*/ 1265484 w 1464045"/>
                <a:gd name="connsiteY62" fmla="*/ 2501354 h 2639602"/>
                <a:gd name="connsiteX63" fmla="*/ 1229766 w 1464045"/>
                <a:gd name="connsiteY63" fmla="*/ 2520404 h 2639602"/>
                <a:gd name="connsiteX64" fmla="*/ 1196428 w 1464045"/>
                <a:gd name="connsiteY64" fmla="*/ 2498972 h 2639602"/>
                <a:gd name="connsiteX65" fmla="*/ 1179760 w 1464045"/>
                <a:gd name="connsiteY65" fmla="*/ 2532308 h 2639602"/>
                <a:gd name="connsiteX66" fmla="*/ 1146422 w 1464045"/>
                <a:gd name="connsiteY66" fmla="*/ 2563265 h 2639602"/>
                <a:gd name="connsiteX67" fmla="*/ 1094034 w 1464045"/>
                <a:gd name="connsiteY67" fmla="*/ 2589459 h 2639602"/>
                <a:gd name="connsiteX68" fmla="*/ 1010690 w 1464045"/>
                <a:gd name="connsiteY68" fmla="*/ 2615653 h 2639602"/>
                <a:gd name="connsiteX69" fmla="*/ 944016 w 1464045"/>
                <a:gd name="connsiteY69" fmla="*/ 2625177 h 2639602"/>
                <a:gd name="connsiteX70" fmla="*/ 834478 w 1464045"/>
                <a:gd name="connsiteY70" fmla="*/ 2639464 h 2639602"/>
                <a:gd name="connsiteX71" fmla="*/ 741609 w 1464045"/>
                <a:gd name="connsiteY71" fmla="*/ 2632319 h 2639602"/>
                <a:gd name="connsiteX72" fmla="*/ 658265 w 1464045"/>
                <a:gd name="connsiteY72" fmla="*/ 2608505 h 2639602"/>
                <a:gd name="connsiteX73" fmla="*/ 596353 w 1464045"/>
                <a:gd name="connsiteY73" fmla="*/ 2558499 h 2639602"/>
                <a:gd name="connsiteX74" fmla="*/ 584447 w 1464045"/>
                <a:gd name="connsiteY74" fmla="*/ 2508493 h 2639602"/>
                <a:gd name="connsiteX75" fmla="*/ 584447 w 1464045"/>
                <a:gd name="connsiteY75" fmla="*/ 2479918 h 2639602"/>
                <a:gd name="connsiteX76" fmla="*/ 534441 w 1464045"/>
                <a:gd name="connsiteY76" fmla="*/ 2510874 h 2639602"/>
                <a:gd name="connsiteX77" fmla="*/ 501103 w 1464045"/>
                <a:gd name="connsiteY77" fmla="*/ 2527543 h 2639602"/>
                <a:gd name="connsiteX78" fmla="*/ 470147 w 1464045"/>
                <a:gd name="connsiteY78" fmla="*/ 2513255 h 2639602"/>
                <a:gd name="connsiteX79" fmla="*/ 420141 w 1464045"/>
                <a:gd name="connsiteY79" fmla="*/ 2484680 h 2639602"/>
                <a:gd name="connsiteX80" fmla="*/ 360610 w 1464045"/>
                <a:gd name="connsiteY80" fmla="*/ 2434674 h 2639602"/>
                <a:gd name="connsiteX81" fmla="*/ 303459 w 1464045"/>
                <a:gd name="connsiteY81" fmla="*/ 2389429 h 2639602"/>
                <a:gd name="connsiteX82" fmla="*/ 265361 w 1464045"/>
                <a:gd name="connsiteY82" fmla="*/ 2356092 h 2639602"/>
                <a:gd name="connsiteX83" fmla="*/ 379660 w 1464045"/>
                <a:gd name="connsiteY83" fmla="*/ 2241793 h 2639602"/>
                <a:gd name="connsiteX84" fmla="*/ 427284 w 1464045"/>
                <a:gd name="connsiteY84" fmla="*/ 2237030 h 2639602"/>
                <a:gd name="connsiteX85" fmla="*/ 489197 w 1464045"/>
                <a:gd name="connsiteY85" fmla="*/ 2203692 h 2639602"/>
                <a:gd name="connsiteX86" fmla="*/ 520153 w 1464045"/>
                <a:gd name="connsiteY86" fmla="*/ 2148924 h 2639602"/>
                <a:gd name="connsiteX87" fmla="*/ 551110 w 1464045"/>
                <a:gd name="connsiteY87" fmla="*/ 2060818 h 2639602"/>
                <a:gd name="connsiteX88" fmla="*/ 567778 w 1464045"/>
                <a:gd name="connsiteY88" fmla="*/ 1956043 h 2639602"/>
                <a:gd name="connsiteX89" fmla="*/ 558253 w 1464045"/>
                <a:gd name="connsiteY89" fmla="*/ 1858411 h 2639602"/>
                <a:gd name="connsiteX90" fmla="*/ 543966 w 1464045"/>
                <a:gd name="connsiteY90" fmla="*/ 1767923 h 2639602"/>
                <a:gd name="connsiteX91" fmla="*/ 501103 w 1464045"/>
                <a:gd name="connsiteY91" fmla="*/ 1665530 h 2639602"/>
                <a:gd name="connsiteX92" fmla="*/ 443954 w 1464045"/>
                <a:gd name="connsiteY92" fmla="*/ 1529799 h 2639602"/>
                <a:gd name="connsiteX93" fmla="*/ 386803 w 1464045"/>
                <a:gd name="connsiteY93" fmla="*/ 1410737 h 2639602"/>
                <a:gd name="connsiteX94" fmla="*/ 317747 w 1464045"/>
                <a:gd name="connsiteY94" fmla="*/ 1258336 h 2639602"/>
                <a:gd name="connsiteX95" fmla="*/ 248691 w 1464045"/>
                <a:gd name="connsiteY95" fmla="*/ 1091649 h 2639602"/>
                <a:gd name="connsiteX96" fmla="*/ 186778 w 1464045"/>
                <a:gd name="connsiteY96" fmla="*/ 932106 h 2639602"/>
                <a:gd name="connsiteX97" fmla="*/ 117721 w 1464045"/>
                <a:gd name="connsiteY97" fmla="*/ 741605 h 2639602"/>
                <a:gd name="connsiteX98" fmla="*/ 62953 w 1464045"/>
                <a:gd name="connsiteY98" fmla="*/ 558248 h 2639602"/>
                <a:gd name="connsiteX99" fmla="*/ 12948 w 1464045"/>
                <a:gd name="connsiteY99" fmla="*/ 370129 h 2639602"/>
                <a:gd name="connsiteX100" fmla="*/ 1042 w 1464045"/>
                <a:gd name="connsiteY100" fmla="*/ 255830 h 2639602"/>
                <a:gd name="connsiteX101" fmla="*/ 1042 w 1464045"/>
                <a:gd name="connsiteY101" fmla="*/ 165343 h 2639602"/>
                <a:gd name="connsiteX102" fmla="*/ 24854 w 1464045"/>
                <a:gd name="connsiteY102" fmla="*/ 65331 h 2639602"/>
                <a:gd name="connsiteX103" fmla="*/ 70098 w 1464045"/>
                <a:gd name="connsiteY103" fmla="*/ 3418 h 2639602"/>
                <a:gd name="connsiteX104" fmla="*/ 79623 w 1464045"/>
                <a:gd name="connsiteY104" fmla="*/ 8181 h 2639602"/>
                <a:gd name="connsiteX0" fmla="*/ 308221 w 1464045"/>
                <a:gd name="connsiteY0" fmla="*/ 376274 h 2676686"/>
                <a:gd name="connsiteX1" fmla="*/ 267740 w 1464045"/>
                <a:gd name="connsiteY1" fmla="*/ 311980 h 2676686"/>
                <a:gd name="connsiteX2" fmla="*/ 253452 w 1464045"/>
                <a:gd name="connsiteY2" fmla="*/ 278643 h 2676686"/>
                <a:gd name="connsiteX3" fmla="*/ 241546 w 1464045"/>
                <a:gd name="connsiteY3" fmla="*/ 271499 h 2676686"/>
                <a:gd name="connsiteX4" fmla="*/ 232021 w 1464045"/>
                <a:gd name="connsiteY4" fmla="*/ 252449 h 2676686"/>
                <a:gd name="connsiteX5" fmla="*/ 210590 w 1464045"/>
                <a:gd name="connsiteY5" fmla="*/ 250068 h 2676686"/>
                <a:gd name="connsiteX6" fmla="*/ 193921 w 1464045"/>
                <a:gd name="connsiteY6" fmla="*/ 264355 h 2676686"/>
                <a:gd name="connsiteX7" fmla="*/ 184396 w 1464045"/>
                <a:gd name="connsiteY7" fmla="*/ 281024 h 2676686"/>
                <a:gd name="connsiteX8" fmla="*/ 184396 w 1464045"/>
                <a:gd name="connsiteY8" fmla="*/ 307218 h 2676686"/>
                <a:gd name="connsiteX9" fmla="*/ 189158 w 1464045"/>
                <a:gd name="connsiteY9" fmla="*/ 326268 h 2676686"/>
                <a:gd name="connsiteX10" fmla="*/ 203446 w 1464045"/>
                <a:gd name="connsiteY10" fmla="*/ 366749 h 2676686"/>
                <a:gd name="connsiteX11" fmla="*/ 212971 w 1464045"/>
                <a:gd name="connsiteY11" fmla="*/ 404849 h 2676686"/>
                <a:gd name="connsiteX12" fmla="*/ 232021 w 1464045"/>
                <a:gd name="connsiteY12" fmla="*/ 450093 h 2676686"/>
                <a:gd name="connsiteX13" fmla="*/ 248690 w 1464045"/>
                <a:gd name="connsiteY13" fmla="*/ 502480 h 2676686"/>
                <a:gd name="connsiteX14" fmla="*/ 274883 w 1464045"/>
                <a:gd name="connsiteY14" fmla="*/ 573918 h 2676686"/>
                <a:gd name="connsiteX15" fmla="*/ 310602 w 1464045"/>
                <a:gd name="connsiteY15" fmla="*/ 654880 h 2676686"/>
                <a:gd name="connsiteX16" fmla="*/ 358227 w 1464045"/>
                <a:gd name="connsiteY16" fmla="*/ 766799 h 2676686"/>
                <a:gd name="connsiteX17" fmla="*/ 393946 w 1464045"/>
                <a:gd name="connsiteY17" fmla="*/ 847761 h 2676686"/>
                <a:gd name="connsiteX18" fmla="*/ 422521 w 1464045"/>
                <a:gd name="connsiteY18" fmla="*/ 885861 h 2676686"/>
                <a:gd name="connsiteX19" fmla="*/ 455858 w 1464045"/>
                <a:gd name="connsiteY19" fmla="*/ 952536 h 2676686"/>
                <a:gd name="connsiteX20" fmla="*/ 484433 w 1464045"/>
                <a:gd name="connsiteY20" fmla="*/ 1002543 h 2676686"/>
                <a:gd name="connsiteX21" fmla="*/ 515390 w 1464045"/>
                <a:gd name="connsiteY21" fmla="*/ 1054930 h 2676686"/>
                <a:gd name="connsiteX22" fmla="*/ 551108 w 1464045"/>
                <a:gd name="connsiteY22" fmla="*/ 1104936 h 2676686"/>
                <a:gd name="connsiteX23" fmla="*/ 586827 w 1464045"/>
                <a:gd name="connsiteY23" fmla="*/ 1154943 h 2676686"/>
                <a:gd name="connsiteX24" fmla="*/ 617783 w 1464045"/>
                <a:gd name="connsiteY24" fmla="*/ 1212093 h 2676686"/>
                <a:gd name="connsiteX25" fmla="*/ 665408 w 1464045"/>
                <a:gd name="connsiteY25" fmla="*/ 1269243 h 2676686"/>
                <a:gd name="connsiteX26" fmla="*/ 703508 w 1464045"/>
                <a:gd name="connsiteY26" fmla="*/ 1309724 h 2676686"/>
                <a:gd name="connsiteX27" fmla="*/ 746371 w 1464045"/>
                <a:gd name="connsiteY27" fmla="*/ 1345443 h 2676686"/>
                <a:gd name="connsiteX28" fmla="*/ 796377 w 1464045"/>
                <a:gd name="connsiteY28" fmla="*/ 1395449 h 2676686"/>
                <a:gd name="connsiteX29" fmla="*/ 860671 w 1464045"/>
                <a:gd name="connsiteY29" fmla="*/ 1431168 h 2676686"/>
                <a:gd name="connsiteX30" fmla="*/ 915440 w 1464045"/>
                <a:gd name="connsiteY30" fmla="*/ 1445455 h 2676686"/>
                <a:gd name="connsiteX31" fmla="*/ 974971 w 1464045"/>
                <a:gd name="connsiteY31" fmla="*/ 1447836 h 2676686"/>
                <a:gd name="connsiteX32" fmla="*/ 1022596 w 1464045"/>
                <a:gd name="connsiteY32" fmla="*/ 1447836 h 2676686"/>
                <a:gd name="connsiteX33" fmla="*/ 1070221 w 1464045"/>
                <a:gd name="connsiteY33" fmla="*/ 1440693 h 2676686"/>
                <a:gd name="connsiteX34" fmla="*/ 1122608 w 1464045"/>
                <a:gd name="connsiteY34" fmla="*/ 1421643 h 2676686"/>
                <a:gd name="connsiteX35" fmla="*/ 1184521 w 1464045"/>
                <a:gd name="connsiteY35" fmla="*/ 1395449 h 2676686"/>
                <a:gd name="connsiteX36" fmla="*/ 1210715 w 1464045"/>
                <a:gd name="connsiteY36" fmla="*/ 1366874 h 2676686"/>
                <a:gd name="connsiteX37" fmla="*/ 1260721 w 1464045"/>
                <a:gd name="connsiteY37" fmla="*/ 1324011 h 2676686"/>
                <a:gd name="connsiteX38" fmla="*/ 1284533 w 1464045"/>
                <a:gd name="connsiteY38" fmla="*/ 1302580 h 2676686"/>
                <a:gd name="connsiteX39" fmla="*/ 1317871 w 1464045"/>
                <a:gd name="connsiteY39" fmla="*/ 1274005 h 2676686"/>
                <a:gd name="connsiteX40" fmla="*/ 1327396 w 1464045"/>
                <a:gd name="connsiteY40" fmla="*/ 1271624 h 2676686"/>
                <a:gd name="connsiteX41" fmla="*/ 1458365 w 1464045"/>
                <a:gd name="connsiteY41" fmla="*/ 1278768 h 2676686"/>
                <a:gd name="connsiteX42" fmla="*/ 1463128 w 1464045"/>
                <a:gd name="connsiteY42" fmla="*/ 1504986 h 2676686"/>
                <a:gd name="connsiteX43" fmla="*/ 1463129 w 1464045"/>
                <a:gd name="connsiteY43" fmla="*/ 1604997 h 2676686"/>
                <a:gd name="connsiteX44" fmla="*/ 1444078 w 1464045"/>
                <a:gd name="connsiteY44" fmla="*/ 1652623 h 2676686"/>
                <a:gd name="connsiteX45" fmla="*/ 1398835 w 1464045"/>
                <a:gd name="connsiteY45" fmla="*/ 1671672 h 2676686"/>
                <a:gd name="connsiteX46" fmla="*/ 1334540 w 1464045"/>
                <a:gd name="connsiteY46" fmla="*/ 1671672 h 2676686"/>
                <a:gd name="connsiteX47" fmla="*/ 1272629 w 1464045"/>
                <a:gd name="connsiteY47" fmla="*/ 1683578 h 2676686"/>
                <a:gd name="connsiteX48" fmla="*/ 1336921 w 1464045"/>
                <a:gd name="connsiteY48" fmla="*/ 1716915 h 2676686"/>
                <a:gd name="connsiteX49" fmla="*/ 1401216 w 1464045"/>
                <a:gd name="connsiteY49" fmla="*/ 1719295 h 2676686"/>
                <a:gd name="connsiteX50" fmla="*/ 1432172 w 1464045"/>
                <a:gd name="connsiteY50" fmla="*/ 1747870 h 2676686"/>
                <a:gd name="connsiteX51" fmla="*/ 1448841 w 1464045"/>
                <a:gd name="connsiteY51" fmla="*/ 1833595 h 2676686"/>
                <a:gd name="connsiteX52" fmla="*/ 1451222 w 1464045"/>
                <a:gd name="connsiteY52" fmla="*/ 1921701 h 2676686"/>
                <a:gd name="connsiteX53" fmla="*/ 1448841 w 1464045"/>
                <a:gd name="connsiteY53" fmla="*/ 2040763 h 2676686"/>
                <a:gd name="connsiteX54" fmla="*/ 1434553 w 1464045"/>
                <a:gd name="connsiteY54" fmla="*/ 2145537 h 2676686"/>
                <a:gd name="connsiteX55" fmla="*/ 1413122 w 1464045"/>
                <a:gd name="connsiteY55" fmla="*/ 2221735 h 2676686"/>
                <a:gd name="connsiteX56" fmla="*/ 1386928 w 1464045"/>
                <a:gd name="connsiteY56" fmla="*/ 2271741 h 2676686"/>
                <a:gd name="connsiteX57" fmla="*/ 1346447 w 1464045"/>
                <a:gd name="connsiteY57" fmla="*/ 2290791 h 2676686"/>
                <a:gd name="connsiteX58" fmla="*/ 1355972 w 1464045"/>
                <a:gd name="connsiteY58" fmla="*/ 2333653 h 2676686"/>
                <a:gd name="connsiteX59" fmla="*/ 1358353 w 1464045"/>
                <a:gd name="connsiteY59" fmla="*/ 2378898 h 2676686"/>
                <a:gd name="connsiteX60" fmla="*/ 1344065 w 1464045"/>
                <a:gd name="connsiteY60" fmla="*/ 2436046 h 2676686"/>
                <a:gd name="connsiteX61" fmla="*/ 1313109 w 1464045"/>
                <a:gd name="connsiteY61" fmla="*/ 2486052 h 2676686"/>
                <a:gd name="connsiteX62" fmla="*/ 1265484 w 1464045"/>
                <a:gd name="connsiteY62" fmla="*/ 2538438 h 2676686"/>
                <a:gd name="connsiteX63" fmla="*/ 1229766 w 1464045"/>
                <a:gd name="connsiteY63" fmla="*/ 2557488 h 2676686"/>
                <a:gd name="connsiteX64" fmla="*/ 1196428 w 1464045"/>
                <a:gd name="connsiteY64" fmla="*/ 2536056 h 2676686"/>
                <a:gd name="connsiteX65" fmla="*/ 1179760 w 1464045"/>
                <a:gd name="connsiteY65" fmla="*/ 2569392 h 2676686"/>
                <a:gd name="connsiteX66" fmla="*/ 1146422 w 1464045"/>
                <a:gd name="connsiteY66" fmla="*/ 2600349 h 2676686"/>
                <a:gd name="connsiteX67" fmla="*/ 1094034 w 1464045"/>
                <a:gd name="connsiteY67" fmla="*/ 2626543 h 2676686"/>
                <a:gd name="connsiteX68" fmla="*/ 1010690 w 1464045"/>
                <a:gd name="connsiteY68" fmla="*/ 2652737 h 2676686"/>
                <a:gd name="connsiteX69" fmla="*/ 944016 w 1464045"/>
                <a:gd name="connsiteY69" fmla="*/ 2662261 h 2676686"/>
                <a:gd name="connsiteX70" fmla="*/ 834478 w 1464045"/>
                <a:gd name="connsiteY70" fmla="*/ 2676548 h 2676686"/>
                <a:gd name="connsiteX71" fmla="*/ 741609 w 1464045"/>
                <a:gd name="connsiteY71" fmla="*/ 2669403 h 2676686"/>
                <a:gd name="connsiteX72" fmla="*/ 658265 w 1464045"/>
                <a:gd name="connsiteY72" fmla="*/ 2645589 h 2676686"/>
                <a:gd name="connsiteX73" fmla="*/ 596353 w 1464045"/>
                <a:gd name="connsiteY73" fmla="*/ 2595583 h 2676686"/>
                <a:gd name="connsiteX74" fmla="*/ 584447 w 1464045"/>
                <a:gd name="connsiteY74" fmla="*/ 2545577 h 2676686"/>
                <a:gd name="connsiteX75" fmla="*/ 584447 w 1464045"/>
                <a:gd name="connsiteY75" fmla="*/ 2517002 h 2676686"/>
                <a:gd name="connsiteX76" fmla="*/ 534441 w 1464045"/>
                <a:gd name="connsiteY76" fmla="*/ 2547958 h 2676686"/>
                <a:gd name="connsiteX77" fmla="*/ 501103 w 1464045"/>
                <a:gd name="connsiteY77" fmla="*/ 2564627 h 2676686"/>
                <a:gd name="connsiteX78" fmla="*/ 470147 w 1464045"/>
                <a:gd name="connsiteY78" fmla="*/ 2550339 h 2676686"/>
                <a:gd name="connsiteX79" fmla="*/ 420141 w 1464045"/>
                <a:gd name="connsiteY79" fmla="*/ 2521764 h 2676686"/>
                <a:gd name="connsiteX80" fmla="*/ 360610 w 1464045"/>
                <a:gd name="connsiteY80" fmla="*/ 2471758 h 2676686"/>
                <a:gd name="connsiteX81" fmla="*/ 303459 w 1464045"/>
                <a:gd name="connsiteY81" fmla="*/ 2426513 h 2676686"/>
                <a:gd name="connsiteX82" fmla="*/ 265361 w 1464045"/>
                <a:gd name="connsiteY82" fmla="*/ 2393176 h 2676686"/>
                <a:gd name="connsiteX83" fmla="*/ 379660 w 1464045"/>
                <a:gd name="connsiteY83" fmla="*/ 2278877 h 2676686"/>
                <a:gd name="connsiteX84" fmla="*/ 427284 w 1464045"/>
                <a:gd name="connsiteY84" fmla="*/ 2274114 h 2676686"/>
                <a:gd name="connsiteX85" fmla="*/ 489197 w 1464045"/>
                <a:gd name="connsiteY85" fmla="*/ 2240776 h 2676686"/>
                <a:gd name="connsiteX86" fmla="*/ 520153 w 1464045"/>
                <a:gd name="connsiteY86" fmla="*/ 2186008 h 2676686"/>
                <a:gd name="connsiteX87" fmla="*/ 551110 w 1464045"/>
                <a:gd name="connsiteY87" fmla="*/ 2097902 h 2676686"/>
                <a:gd name="connsiteX88" fmla="*/ 567778 w 1464045"/>
                <a:gd name="connsiteY88" fmla="*/ 1993127 h 2676686"/>
                <a:gd name="connsiteX89" fmla="*/ 558253 w 1464045"/>
                <a:gd name="connsiteY89" fmla="*/ 1895495 h 2676686"/>
                <a:gd name="connsiteX90" fmla="*/ 543966 w 1464045"/>
                <a:gd name="connsiteY90" fmla="*/ 1805007 h 2676686"/>
                <a:gd name="connsiteX91" fmla="*/ 501103 w 1464045"/>
                <a:gd name="connsiteY91" fmla="*/ 1702614 h 2676686"/>
                <a:gd name="connsiteX92" fmla="*/ 443954 w 1464045"/>
                <a:gd name="connsiteY92" fmla="*/ 1566883 h 2676686"/>
                <a:gd name="connsiteX93" fmla="*/ 386803 w 1464045"/>
                <a:gd name="connsiteY93" fmla="*/ 1447821 h 2676686"/>
                <a:gd name="connsiteX94" fmla="*/ 317747 w 1464045"/>
                <a:gd name="connsiteY94" fmla="*/ 1295420 h 2676686"/>
                <a:gd name="connsiteX95" fmla="*/ 248691 w 1464045"/>
                <a:gd name="connsiteY95" fmla="*/ 1128733 h 2676686"/>
                <a:gd name="connsiteX96" fmla="*/ 186778 w 1464045"/>
                <a:gd name="connsiteY96" fmla="*/ 969190 h 2676686"/>
                <a:gd name="connsiteX97" fmla="*/ 117721 w 1464045"/>
                <a:gd name="connsiteY97" fmla="*/ 778689 h 2676686"/>
                <a:gd name="connsiteX98" fmla="*/ 62953 w 1464045"/>
                <a:gd name="connsiteY98" fmla="*/ 595332 h 2676686"/>
                <a:gd name="connsiteX99" fmla="*/ 12948 w 1464045"/>
                <a:gd name="connsiteY99" fmla="*/ 407213 h 2676686"/>
                <a:gd name="connsiteX100" fmla="*/ 1042 w 1464045"/>
                <a:gd name="connsiteY100" fmla="*/ 292914 h 2676686"/>
                <a:gd name="connsiteX101" fmla="*/ 1042 w 1464045"/>
                <a:gd name="connsiteY101" fmla="*/ 202427 h 2676686"/>
                <a:gd name="connsiteX102" fmla="*/ 24854 w 1464045"/>
                <a:gd name="connsiteY102" fmla="*/ 102415 h 2676686"/>
                <a:gd name="connsiteX103" fmla="*/ 70098 w 1464045"/>
                <a:gd name="connsiteY103" fmla="*/ 40502 h 2676686"/>
                <a:gd name="connsiteX104" fmla="*/ 134392 w 1464045"/>
                <a:gd name="connsiteY104" fmla="*/ 22 h 2676686"/>
                <a:gd name="connsiteX0" fmla="*/ 308221 w 1464045"/>
                <a:gd name="connsiteY0" fmla="*/ 383396 h 2683808"/>
                <a:gd name="connsiteX1" fmla="*/ 267740 w 1464045"/>
                <a:gd name="connsiteY1" fmla="*/ 319102 h 2683808"/>
                <a:gd name="connsiteX2" fmla="*/ 253452 w 1464045"/>
                <a:gd name="connsiteY2" fmla="*/ 285765 h 2683808"/>
                <a:gd name="connsiteX3" fmla="*/ 241546 w 1464045"/>
                <a:gd name="connsiteY3" fmla="*/ 278621 h 2683808"/>
                <a:gd name="connsiteX4" fmla="*/ 232021 w 1464045"/>
                <a:gd name="connsiteY4" fmla="*/ 259571 h 2683808"/>
                <a:gd name="connsiteX5" fmla="*/ 210590 w 1464045"/>
                <a:gd name="connsiteY5" fmla="*/ 257190 h 2683808"/>
                <a:gd name="connsiteX6" fmla="*/ 193921 w 1464045"/>
                <a:gd name="connsiteY6" fmla="*/ 271477 h 2683808"/>
                <a:gd name="connsiteX7" fmla="*/ 184396 w 1464045"/>
                <a:gd name="connsiteY7" fmla="*/ 288146 h 2683808"/>
                <a:gd name="connsiteX8" fmla="*/ 184396 w 1464045"/>
                <a:gd name="connsiteY8" fmla="*/ 314340 h 2683808"/>
                <a:gd name="connsiteX9" fmla="*/ 189158 w 1464045"/>
                <a:gd name="connsiteY9" fmla="*/ 333390 h 2683808"/>
                <a:gd name="connsiteX10" fmla="*/ 203446 w 1464045"/>
                <a:gd name="connsiteY10" fmla="*/ 373871 h 2683808"/>
                <a:gd name="connsiteX11" fmla="*/ 212971 w 1464045"/>
                <a:gd name="connsiteY11" fmla="*/ 411971 h 2683808"/>
                <a:gd name="connsiteX12" fmla="*/ 232021 w 1464045"/>
                <a:gd name="connsiteY12" fmla="*/ 457215 h 2683808"/>
                <a:gd name="connsiteX13" fmla="*/ 248690 w 1464045"/>
                <a:gd name="connsiteY13" fmla="*/ 509602 h 2683808"/>
                <a:gd name="connsiteX14" fmla="*/ 274883 w 1464045"/>
                <a:gd name="connsiteY14" fmla="*/ 581040 h 2683808"/>
                <a:gd name="connsiteX15" fmla="*/ 310602 w 1464045"/>
                <a:gd name="connsiteY15" fmla="*/ 662002 h 2683808"/>
                <a:gd name="connsiteX16" fmla="*/ 358227 w 1464045"/>
                <a:gd name="connsiteY16" fmla="*/ 773921 h 2683808"/>
                <a:gd name="connsiteX17" fmla="*/ 393946 w 1464045"/>
                <a:gd name="connsiteY17" fmla="*/ 854883 h 2683808"/>
                <a:gd name="connsiteX18" fmla="*/ 422521 w 1464045"/>
                <a:gd name="connsiteY18" fmla="*/ 892983 h 2683808"/>
                <a:gd name="connsiteX19" fmla="*/ 455858 w 1464045"/>
                <a:gd name="connsiteY19" fmla="*/ 959658 h 2683808"/>
                <a:gd name="connsiteX20" fmla="*/ 484433 w 1464045"/>
                <a:gd name="connsiteY20" fmla="*/ 1009665 h 2683808"/>
                <a:gd name="connsiteX21" fmla="*/ 515390 w 1464045"/>
                <a:gd name="connsiteY21" fmla="*/ 1062052 h 2683808"/>
                <a:gd name="connsiteX22" fmla="*/ 551108 w 1464045"/>
                <a:gd name="connsiteY22" fmla="*/ 1112058 h 2683808"/>
                <a:gd name="connsiteX23" fmla="*/ 586827 w 1464045"/>
                <a:gd name="connsiteY23" fmla="*/ 1162065 h 2683808"/>
                <a:gd name="connsiteX24" fmla="*/ 617783 w 1464045"/>
                <a:gd name="connsiteY24" fmla="*/ 1219215 h 2683808"/>
                <a:gd name="connsiteX25" fmla="*/ 665408 w 1464045"/>
                <a:gd name="connsiteY25" fmla="*/ 1276365 h 2683808"/>
                <a:gd name="connsiteX26" fmla="*/ 703508 w 1464045"/>
                <a:gd name="connsiteY26" fmla="*/ 1316846 h 2683808"/>
                <a:gd name="connsiteX27" fmla="*/ 746371 w 1464045"/>
                <a:gd name="connsiteY27" fmla="*/ 1352565 h 2683808"/>
                <a:gd name="connsiteX28" fmla="*/ 796377 w 1464045"/>
                <a:gd name="connsiteY28" fmla="*/ 1402571 h 2683808"/>
                <a:gd name="connsiteX29" fmla="*/ 860671 w 1464045"/>
                <a:gd name="connsiteY29" fmla="*/ 1438290 h 2683808"/>
                <a:gd name="connsiteX30" fmla="*/ 915440 w 1464045"/>
                <a:gd name="connsiteY30" fmla="*/ 1452577 h 2683808"/>
                <a:gd name="connsiteX31" fmla="*/ 974971 w 1464045"/>
                <a:gd name="connsiteY31" fmla="*/ 1454958 h 2683808"/>
                <a:gd name="connsiteX32" fmla="*/ 1022596 w 1464045"/>
                <a:gd name="connsiteY32" fmla="*/ 1454958 h 2683808"/>
                <a:gd name="connsiteX33" fmla="*/ 1070221 w 1464045"/>
                <a:gd name="connsiteY33" fmla="*/ 1447815 h 2683808"/>
                <a:gd name="connsiteX34" fmla="*/ 1122608 w 1464045"/>
                <a:gd name="connsiteY34" fmla="*/ 1428765 h 2683808"/>
                <a:gd name="connsiteX35" fmla="*/ 1184521 w 1464045"/>
                <a:gd name="connsiteY35" fmla="*/ 1402571 h 2683808"/>
                <a:gd name="connsiteX36" fmla="*/ 1210715 w 1464045"/>
                <a:gd name="connsiteY36" fmla="*/ 1373996 h 2683808"/>
                <a:gd name="connsiteX37" fmla="*/ 1260721 w 1464045"/>
                <a:gd name="connsiteY37" fmla="*/ 1331133 h 2683808"/>
                <a:gd name="connsiteX38" fmla="*/ 1284533 w 1464045"/>
                <a:gd name="connsiteY38" fmla="*/ 1309702 h 2683808"/>
                <a:gd name="connsiteX39" fmla="*/ 1317871 w 1464045"/>
                <a:gd name="connsiteY39" fmla="*/ 1281127 h 2683808"/>
                <a:gd name="connsiteX40" fmla="*/ 1327396 w 1464045"/>
                <a:gd name="connsiteY40" fmla="*/ 1278746 h 2683808"/>
                <a:gd name="connsiteX41" fmla="*/ 1458365 w 1464045"/>
                <a:gd name="connsiteY41" fmla="*/ 1285890 h 2683808"/>
                <a:gd name="connsiteX42" fmla="*/ 1463128 w 1464045"/>
                <a:gd name="connsiteY42" fmla="*/ 1512108 h 2683808"/>
                <a:gd name="connsiteX43" fmla="*/ 1463129 w 1464045"/>
                <a:gd name="connsiteY43" fmla="*/ 1612119 h 2683808"/>
                <a:gd name="connsiteX44" fmla="*/ 1444078 w 1464045"/>
                <a:gd name="connsiteY44" fmla="*/ 1659745 h 2683808"/>
                <a:gd name="connsiteX45" fmla="*/ 1398835 w 1464045"/>
                <a:gd name="connsiteY45" fmla="*/ 1678794 h 2683808"/>
                <a:gd name="connsiteX46" fmla="*/ 1334540 w 1464045"/>
                <a:gd name="connsiteY46" fmla="*/ 1678794 h 2683808"/>
                <a:gd name="connsiteX47" fmla="*/ 1272629 w 1464045"/>
                <a:gd name="connsiteY47" fmla="*/ 1690700 h 2683808"/>
                <a:gd name="connsiteX48" fmla="*/ 1336921 w 1464045"/>
                <a:gd name="connsiteY48" fmla="*/ 1724037 h 2683808"/>
                <a:gd name="connsiteX49" fmla="*/ 1401216 w 1464045"/>
                <a:gd name="connsiteY49" fmla="*/ 1726417 h 2683808"/>
                <a:gd name="connsiteX50" fmla="*/ 1432172 w 1464045"/>
                <a:gd name="connsiteY50" fmla="*/ 1754992 h 2683808"/>
                <a:gd name="connsiteX51" fmla="*/ 1448841 w 1464045"/>
                <a:gd name="connsiteY51" fmla="*/ 1840717 h 2683808"/>
                <a:gd name="connsiteX52" fmla="*/ 1451222 w 1464045"/>
                <a:gd name="connsiteY52" fmla="*/ 1928823 h 2683808"/>
                <a:gd name="connsiteX53" fmla="*/ 1448841 w 1464045"/>
                <a:gd name="connsiteY53" fmla="*/ 2047885 h 2683808"/>
                <a:gd name="connsiteX54" fmla="*/ 1434553 w 1464045"/>
                <a:gd name="connsiteY54" fmla="*/ 2152659 h 2683808"/>
                <a:gd name="connsiteX55" fmla="*/ 1413122 w 1464045"/>
                <a:gd name="connsiteY55" fmla="*/ 2228857 h 2683808"/>
                <a:gd name="connsiteX56" fmla="*/ 1386928 w 1464045"/>
                <a:gd name="connsiteY56" fmla="*/ 2278863 h 2683808"/>
                <a:gd name="connsiteX57" fmla="*/ 1346447 w 1464045"/>
                <a:gd name="connsiteY57" fmla="*/ 2297913 h 2683808"/>
                <a:gd name="connsiteX58" fmla="*/ 1355972 w 1464045"/>
                <a:gd name="connsiteY58" fmla="*/ 2340775 h 2683808"/>
                <a:gd name="connsiteX59" fmla="*/ 1358353 w 1464045"/>
                <a:gd name="connsiteY59" fmla="*/ 2386020 h 2683808"/>
                <a:gd name="connsiteX60" fmla="*/ 1344065 w 1464045"/>
                <a:gd name="connsiteY60" fmla="*/ 2443168 h 2683808"/>
                <a:gd name="connsiteX61" fmla="*/ 1313109 w 1464045"/>
                <a:gd name="connsiteY61" fmla="*/ 2493174 h 2683808"/>
                <a:gd name="connsiteX62" fmla="*/ 1265484 w 1464045"/>
                <a:gd name="connsiteY62" fmla="*/ 2545560 h 2683808"/>
                <a:gd name="connsiteX63" fmla="*/ 1229766 w 1464045"/>
                <a:gd name="connsiteY63" fmla="*/ 2564610 h 2683808"/>
                <a:gd name="connsiteX64" fmla="*/ 1196428 w 1464045"/>
                <a:gd name="connsiteY64" fmla="*/ 2543178 h 2683808"/>
                <a:gd name="connsiteX65" fmla="*/ 1179760 w 1464045"/>
                <a:gd name="connsiteY65" fmla="*/ 2576514 h 2683808"/>
                <a:gd name="connsiteX66" fmla="*/ 1146422 w 1464045"/>
                <a:gd name="connsiteY66" fmla="*/ 2607471 h 2683808"/>
                <a:gd name="connsiteX67" fmla="*/ 1094034 w 1464045"/>
                <a:gd name="connsiteY67" fmla="*/ 2633665 h 2683808"/>
                <a:gd name="connsiteX68" fmla="*/ 1010690 w 1464045"/>
                <a:gd name="connsiteY68" fmla="*/ 2659859 h 2683808"/>
                <a:gd name="connsiteX69" fmla="*/ 944016 w 1464045"/>
                <a:gd name="connsiteY69" fmla="*/ 2669383 h 2683808"/>
                <a:gd name="connsiteX70" fmla="*/ 834478 w 1464045"/>
                <a:gd name="connsiteY70" fmla="*/ 2683670 h 2683808"/>
                <a:gd name="connsiteX71" fmla="*/ 741609 w 1464045"/>
                <a:gd name="connsiteY71" fmla="*/ 2676525 h 2683808"/>
                <a:gd name="connsiteX72" fmla="*/ 658265 w 1464045"/>
                <a:gd name="connsiteY72" fmla="*/ 2652711 h 2683808"/>
                <a:gd name="connsiteX73" fmla="*/ 596353 w 1464045"/>
                <a:gd name="connsiteY73" fmla="*/ 2602705 h 2683808"/>
                <a:gd name="connsiteX74" fmla="*/ 584447 w 1464045"/>
                <a:gd name="connsiteY74" fmla="*/ 2552699 h 2683808"/>
                <a:gd name="connsiteX75" fmla="*/ 584447 w 1464045"/>
                <a:gd name="connsiteY75" fmla="*/ 2524124 h 2683808"/>
                <a:gd name="connsiteX76" fmla="*/ 534441 w 1464045"/>
                <a:gd name="connsiteY76" fmla="*/ 2555080 h 2683808"/>
                <a:gd name="connsiteX77" fmla="*/ 501103 w 1464045"/>
                <a:gd name="connsiteY77" fmla="*/ 2571749 h 2683808"/>
                <a:gd name="connsiteX78" fmla="*/ 470147 w 1464045"/>
                <a:gd name="connsiteY78" fmla="*/ 2557461 h 2683808"/>
                <a:gd name="connsiteX79" fmla="*/ 420141 w 1464045"/>
                <a:gd name="connsiteY79" fmla="*/ 2528886 h 2683808"/>
                <a:gd name="connsiteX80" fmla="*/ 360610 w 1464045"/>
                <a:gd name="connsiteY80" fmla="*/ 2478880 h 2683808"/>
                <a:gd name="connsiteX81" fmla="*/ 303459 w 1464045"/>
                <a:gd name="connsiteY81" fmla="*/ 2433635 h 2683808"/>
                <a:gd name="connsiteX82" fmla="*/ 265361 w 1464045"/>
                <a:gd name="connsiteY82" fmla="*/ 2400298 h 2683808"/>
                <a:gd name="connsiteX83" fmla="*/ 379660 w 1464045"/>
                <a:gd name="connsiteY83" fmla="*/ 2285999 h 2683808"/>
                <a:gd name="connsiteX84" fmla="*/ 427284 w 1464045"/>
                <a:gd name="connsiteY84" fmla="*/ 2281236 h 2683808"/>
                <a:gd name="connsiteX85" fmla="*/ 489197 w 1464045"/>
                <a:gd name="connsiteY85" fmla="*/ 2247898 h 2683808"/>
                <a:gd name="connsiteX86" fmla="*/ 520153 w 1464045"/>
                <a:gd name="connsiteY86" fmla="*/ 2193130 h 2683808"/>
                <a:gd name="connsiteX87" fmla="*/ 551110 w 1464045"/>
                <a:gd name="connsiteY87" fmla="*/ 2105024 h 2683808"/>
                <a:gd name="connsiteX88" fmla="*/ 567778 w 1464045"/>
                <a:gd name="connsiteY88" fmla="*/ 2000249 h 2683808"/>
                <a:gd name="connsiteX89" fmla="*/ 558253 w 1464045"/>
                <a:gd name="connsiteY89" fmla="*/ 1902617 h 2683808"/>
                <a:gd name="connsiteX90" fmla="*/ 543966 w 1464045"/>
                <a:gd name="connsiteY90" fmla="*/ 1812129 h 2683808"/>
                <a:gd name="connsiteX91" fmla="*/ 501103 w 1464045"/>
                <a:gd name="connsiteY91" fmla="*/ 1709736 h 2683808"/>
                <a:gd name="connsiteX92" fmla="*/ 443954 w 1464045"/>
                <a:gd name="connsiteY92" fmla="*/ 1574005 h 2683808"/>
                <a:gd name="connsiteX93" fmla="*/ 386803 w 1464045"/>
                <a:gd name="connsiteY93" fmla="*/ 1454943 h 2683808"/>
                <a:gd name="connsiteX94" fmla="*/ 317747 w 1464045"/>
                <a:gd name="connsiteY94" fmla="*/ 1302542 h 2683808"/>
                <a:gd name="connsiteX95" fmla="*/ 248691 w 1464045"/>
                <a:gd name="connsiteY95" fmla="*/ 1135855 h 2683808"/>
                <a:gd name="connsiteX96" fmla="*/ 186778 w 1464045"/>
                <a:gd name="connsiteY96" fmla="*/ 976312 h 2683808"/>
                <a:gd name="connsiteX97" fmla="*/ 117721 w 1464045"/>
                <a:gd name="connsiteY97" fmla="*/ 785811 h 2683808"/>
                <a:gd name="connsiteX98" fmla="*/ 62953 w 1464045"/>
                <a:gd name="connsiteY98" fmla="*/ 602454 h 2683808"/>
                <a:gd name="connsiteX99" fmla="*/ 12948 w 1464045"/>
                <a:gd name="connsiteY99" fmla="*/ 414335 h 2683808"/>
                <a:gd name="connsiteX100" fmla="*/ 1042 w 1464045"/>
                <a:gd name="connsiteY100" fmla="*/ 300036 h 2683808"/>
                <a:gd name="connsiteX101" fmla="*/ 1042 w 1464045"/>
                <a:gd name="connsiteY101" fmla="*/ 209549 h 2683808"/>
                <a:gd name="connsiteX102" fmla="*/ 24854 w 1464045"/>
                <a:gd name="connsiteY102" fmla="*/ 109537 h 2683808"/>
                <a:gd name="connsiteX103" fmla="*/ 70098 w 1464045"/>
                <a:gd name="connsiteY103" fmla="*/ 47624 h 2683808"/>
                <a:gd name="connsiteX104" fmla="*/ 134392 w 1464045"/>
                <a:gd name="connsiteY104" fmla="*/ 7144 h 2683808"/>
                <a:gd name="connsiteX105" fmla="*/ 136773 w 1464045"/>
                <a:gd name="connsiteY105" fmla="*/ 0 h 2683808"/>
                <a:gd name="connsiteX0" fmla="*/ 308221 w 1464045"/>
                <a:gd name="connsiteY0" fmla="*/ 395302 h 2695714"/>
                <a:gd name="connsiteX1" fmla="*/ 267740 w 1464045"/>
                <a:gd name="connsiteY1" fmla="*/ 331008 h 2695714"/>
                <a:gd name="connsiteX2" fmla="*/ 253452 w 1464045"/>
                <a:gd name="connsiteY2" fmla="*/ 297671 h 2695714"/>
                <a:gd name="connsiteX3" fmla="*/ 241546 w 1464045"/>
                <a:gd name="connsiteY3" fmla="*/ 290527 h 2695714"/>
                <a:gd name="connsiteX4" fmla="*/ 232021 w 1464045"/>
                <a:gd name="connsiteY4" fmla="*/ 271477 h 2695714"/>
                <a:gd name="connsiteX5" fmla="*/ 210590 w 1464045"/>
                <a:gd name="connsiteY5" fmla="*/ 269096 h 2695714"/>
                <a:gd name="connsiteX6" fmla="*/ 193921 w 1464045"/>
                <a:gd name="connsiteY6" fmla="*/ 283383 h 2695714"/>
                <a:gd name="connsiteX7" fmla="*/ 184396 w 1464045"/>
                <a:gd name="connsiteY7" fmla="*/ 300052 h 2695714"/>
                <a:gd name="connsiteX8" fmla="*/ 184396 w 1464045"/>
                <a:gd name="connsiteY8" fmla="*/ 326246 h 2695714"/>
                <a:gd name="connsiteX9" fmla="*/ 189158 w 1464045"/>
                <a:gd name="connsiteY9" fmla="*/ 345296 h 2695714"/>
                <a:gd name="connsiteX10" fmla="*/ 203446 w 1464045"/>
                <a:gd name="connsiteY10" fmla="*/ 385777 h 2695714"/>
                <a:gd name="connsiteX11" fmla="*/ 212971 w 1464045"/>
                <a:gd name="connsiteY11" fmla="*/ 423877 h 2695714"/>
                <a:gd name="connsiteX12" fmla="*/ 232021 w 1464045"/>
                <a:gd name="connsiteY12" fmla="*/ 469121 h 2695714"/>
                <a:gd name="connsiteX13" fmla="*/ 248690 w 1464045"/>
                <a:gd name="connsiteY13" fmla="*/ 521508 h 2695714"/>
                <a:gd name="connsiteX14" fmla="*/ 274883 w 1464045"/>
                <a:gd name="connsiteY14" fmla="*/ 592946 h 2695714"/>
                <a:gd name="connsiteX15" fmla="*/ 310602 w 1464045"/>
                <a:gd name="connsiteY15" fmla="*/ 673908 h 2695714"/>
                <a:gd name="connsiteX16" fmla="*/ 358227 w 1464045"/>
                <a:gd name="connsiteY16" fmla="*/ 785827 h 2695714"/>
                <a:gd name="connsiteX17" fmla="*/ 393946 w 1464045"/>
                <a:gd name="connsiteY17" fmla="*/ 866789 h 2695714"/>
                <a:gd name="connsiteX18" fmla="*/ 422521 w 1464045"/>
                <a:gd name="connsiteY18" fmla="*/ 904889 h 2695714"/>
                <a:gd name="connsiteX19" fmla="*/ 455858 w 1464045"/>
                <a:gd name="connsiteY19" fmla="*/ 971564 h 2695714"/>
                <a:gd name="connsiteX20" fmla="*/ 484433 w 1464045"/>
                <a:gd name="connsiteY20" fmla="*/ 1021571 h 2695714"/>
                <a:gd name="connsiteX21" fmla="*/ 515390 w 1464045"/>
                <a:gd name="connsiteY21" fmla="*/ 1073958 h 2695714"/>
                <a:gd name="connsiteX22" fmla="*/ 551108 w 1464045"/>
                <a:gd name="connsiteY22" fmla="*/ 1123964 h 2695714"/>
                <a:gd name="connsiteX23" fmla="*/ 586827 w 1464045"/>
                <a:gd name="connsiteY23" fmla="*/ 1173971 h 2695714"/>
                <a:gd name="connsiteX24" fmla="*/ 617783 w 1464045"/>
                <a:gd name="connsiteY24" fmla="*/ 1231121 h 2695714"/>
                <a:gd name="connsiteX25" fmla="*/ 665408 w 1464045"/>
                <a:gd name="connsiteY25" fmla="*/ 1288271 h 2695714"/>
                <a:gd name="connsiteX26" fmla="*/ 703508 w 1464045"/>
                <a:gd name="connsiteY26" fmla="*/ 1328752 h 2695714"/>
                <a:gd name="connsiteX27" fmla="*/ 746371 w 1464045"/>
                <a:gd name="connsiteY27" fmla="*/ 1364471 h 2695714"/>
                <a:gd name="connsiteX28" fmla="*/ 796377 w 1464045"/>
                <a:gd name="connsiteY28" fmla="*/ 1414477 h 2695714"/>
                <a:gd name="connsiteX29" fmla="*/ 860671 w 1464045"/>
                <a:gd name="connsiteY29" fmla="*/ 1450196 h 2695714"/>
                <a:gd name="connsiteX30" fmla="*/ 915440 w 1464045"/>
                <a:gd name="connsiteY30" fmla="*/ 1464483 h 2695714"/>
                <a:gd name="connsiteX31" fmla="*/ 974971 w 1464045"/>
                <a:gd name="connsiteY31" fmla="*/ 1466864 h 2695714"/>
                <a:gd name="connsiteX32" fmla="*/ 1022596 w 1464045"/>
                <a:gd name="connsiteY32" fmla="*/ 1466864 h 2695714"/>
                <a:gd name="connsiteX33" fmla="*/ 1070221 w 1464045"/>
                <a:gd name="connsiteY33" fmla="*/ 1459721 h 2695714"/>
                <a:gd name="connsiteX34" fmla="*/ 1122608 w 1464045"/>
                <a:gd name="connsiteY34" fmla="*/ 1440671 h 2695714"/>
                <a:gd name="connsiteX35" fmla="*/ 1184521 w 1464045"/>
                <a:gd name="connsiteY35" fmla="*/ 1414477 h 2695714"/>
                <a:gd name="connsiteX36" fmla="*/ 1210715 w 1464045"/>
                <a:gd name="connsiteY36" fmla="*/ 1385902 h 2695714"/>
                <a:gd name="connsiteX37" fmla="*/ 1260721 w 1464045"/>
                <a:gd name="connsiteY37" fmla="*/ 1343039 h 2695714"/>
                <a:gd name="connsiteX38" fmla="*/ 1284533 w 1464045"/>
                <a:gd name="connsiteY38" fmla="*/ 1321608 h 2695714"/>
                <a:gd name="connsiteX39" fmla="*/ 1317871 w 1464045"/>
                <a:gd name="connsiteY39" fmla="*/ 1293033 h 2695714"/>
                <a:gd name="connsiteX40" fmla="*/ 1327396 w 1464045"/>
                <a:gd name="connsiteY40" fmla="*/ 1290652 h 2695714"/>
                <a:gd name="connsiteX41" fmla="*/ 1458365 w 1464045"/>
                <a:gd name="connsiteY41" fmla="*/ 1297796 h 2695714"/>
                <a:gd name="connsiteX42" fmla="*/ 1463128 w 1464045"/>
                <a:gd name="connsiteY42" fmla="*/ 1524014 h 2695714"/>
                <a:gd name="connsiteX43" fmla="*/ 1463129 w 1464045"/>
                <a:gd name="connsiteY43" fmla="*/ 1624025 h 2695714"/>
                <a:gd name="connsiteX44" fmla="*/ 1444078 w 1464045"/>
                <a:gd name="connsiteY44" fmla="*/ 1671651 h 2695714"/>
                <a:gd name="connsiteX45" fmla="*/ 1398835 w 1464045"/>
                <a:gd name="connsiteY45" fmla="*/ 1690700 h 2695714"/>
                <a:gd name="connsiteX46" fmla="*/ 1334540 w 1464045"/>
                <a:gd name="connsiteY46" fmla="*/ 1690700 h 2695714"/>
                <a:gd name="connsiteX47" fmla="*/ 1272629 w 1464045"/>
                <a:gd name="connsiteY47" fmla="*/ 1702606 h 2695714"/>
                <a:gd name="connsiteX48" fmla="*/ 1336921 w 1464045"/>
                <a:gd name="connsiteY48" fmla="*/ 1735943 h 2695714"/>
                <a:gd name="connsiteX49" fmla="*/ 1401216 w 1464045"/>
                <a:gd name="connsiteY49" fmla="*/ 1738323 h 2695714"/>
                <a:gd name="connsiteX50" fmla="*/ 1432172 w 1464045"/>
                <a:gd name="connsiteY50" fmla="*/ 1766898 h 2695714"/>
                <a:gd name="connsiteX51" fmla="*/ 1448841 w 1464045"/>
                <a:gd name="connsiteY51" fmla="*/ 1852623 h 2695714"/>
                <a:gd name="connsiteX52" fmla="*/ 1451222 w 1464045"/>
                <a:gd name="connsiteY52" fmla="*/ 1940729 h 2695714"/>
                <a:gd name="connsiteX53" fmla="*/ 1448841 w 1464045"/>
                <a:gd name="connsiteY53" fmla="*/ 2059791 h 2695714"/>
                <a:gd name="connsiteX54" fmla="*/ 1434553 w 1464045"/>
                <a:gd name="connsiteY54" fmla="*/ 2164565 h 2695714"/>
                <a:gd name="connsiteX55" fmla="*/ 1413122 w 1464045"/>
                <a:gd name="connsiteY55" fmla="*/ 2240763 h 2695714"/>
                <a:gd name="connsiteX56" fmla="*/ 1386928 w 1464045"/>
                <a:gd name="connsiteY56" fmla="*/ 2290769 h 2695714"/>
                <a:gd name="connsiteX57" fmla="*/ 1346447 w 1464045"/>
                <a:gd name="connsiteY57" fmla="*/ 2309819 h 2695714"/>
                <a:gd name="connsiteX58" fmla="*/ 1355972 w 1464045"/>
                <a:gd name="connsiteY58" fmla="*/ 2352681 h 2695714"/>
                <a:gd name="connsiteX59" fmla="*/ 1358353 w 1464045"/>
                <a:gd name="connsiteY59" fmla="*/ 2397926 h 2695714"/>
                <a:gd name="connsiteX60" fmla="*/ 1344065 w 1464045"/>
                <a:gd name="connsiteY60" fmla="*/ 2455074 h 2695714"/>
                <a:gd name="connsiteX61" fmla="*/ 1313109 w 1464045"/>
                <a:gd name="connsiteY61" fmla="*/ 2505080 h 2695714"/>
                <a:gd name="connsiteX62" fmla="*/ 1265484 w 1464045"/>
                <a:gd name="connsiteY62" fmla="*/ 2557466 h 2695714"/>
                <a:gd name="connsiteX63" fmla="*/ 1229766 w 1464045"/>
                <a:gd name="connsiteY63" fmla="*/ 2576516 h 2695714"/>
                <a:gd name="connsiteX64" fmla="*/ 1196428 w 1464045"/>
                <a:gd name="connsiteY64" fmla="*/ 2555084 h 2695714"/>
                <a:gd name="connsiteX65" fmla="*/ 1179760 w 1464045"/>
                <a:gd name="connsiteY65" fmla="*/ 2588420 h 2695714"/>
                <a:gd name="connsiteX66" fmla="*/ 1146422 w 1464045"/>
                <a:gd name="connsiteY66" fmla="*/ 2619377 h 2695714"/>
                <a:gd name="connsiteX67" fmla="*/ 1094034 w 1464045"/>
                <a:gd name="connsiteY67" fmla="*/ 2645571 h 2695714"/>
                <a:gd name="connsiteX68" fmla="*/ 1010690 w 1464045"/>
                <a:gd name="connsiteY68" fmla="*/ 2671765 h 2695714"/>
                <a:gd name="connsiteX69" fmla="*/ 944016 w 1464045"/>
                <a:gd name="connsiteY69" fmla="*/ 2681289 h 2695714"/>
                <a:gd name="connsiteX70" fmla="*/ 834478 w 1464045"/>
                <a:gd name="connsiteY70" fmla="*/ 2695576 h 2695714"/>
                <a:gd name="connsiteX71" fmla="*/ 741609 w 1464045"/>
                <a:gd name="connsiteY71" fmla="*/ 2688431 h 2695714"/>
                <a:gd name="connsiteX72" fmla="*/ 658265 w 1464045"/>
                <a:gd name="connsiteY72" fmla="*/ 2664617 h 2695714"/>
                <a:gd name="connsiteX73" fmla="*/ 596353 w 1464045"/>
                <a:gd name="connsiteY73" fmla="*/ 2614611 h 2695714"/>
                <a:gd name="connsiteX74" fmla="*/ 584447 w 1464045"/>
                <a:gd name="connsiteY74" fmla="*/ 2564605 h 2695714"/>
                <a:gd name="connsiteX75" fmla="*/ 584447 w 1464045"/>
                <a:gd name="connsiteY75" fmla="*/ 2536030 h 2695714"/>
                <a:gd name="connsiteX76" fmla="*/ 534441 w 1464045"/>
                <a:gd name="connsiteY76" fmla="*/ 2566986 h 2695714"/>
                <a:gd name="connsiteX77" fmla="*/ 501103 w 1464045"/>
                <a:gd name="connsiteY77" fmla="*/ 2583655 h 2695714"/>
                <a:gd name="connsiteX78" fmla="*/ 470147 w 1464045"/>
                <a:gd name="connsiteY78" fmla="*/ 2569367 h 2695714"/>
                <a:gd name="connsiteX79" fmla="*/ 420141 w 1464045"/>
                <a:gd name="connsiteY79" fmla="*/ 2540792 h 2695714"/>
                <a:gd name="connsiteX80" fmla="*/ 360610 w 1464045"/>
                <a:gd name="connsiteY80" fmla="*/ 2490786 h 2695714"/>
                <a:gd name="connsiteX81" fmla="*/ 303459 w 1464045"/>
                <a:gd name="connsiteY81" fmla="*/ 2445541 h 2695714"/>
                <a:gd name="connsiteX82" fmla="*/ 265361 w 1464045"/>
                <a:gd name="connsiteY82" fmla="*/ 2412204 h 2695714"/>
                <a:gd name="connsiteX83" fmla="*/ 379660 w 1464045"/>
                <a:gd name="connsiteY83" fmla="*/ 2297905 h 2695714"/>
                <a:gd name="connsiteX84" fmla="*/ 427284 w 1464045"/>
                <a:gd name="connsiteY84" fmla="*/ 2293142 h 2695714"/>
                <a:gd name="connsiteX85" fmla="*/ 489197 w 1464045"/>
                <a:gd name="connsiteY85" fmla="*/ 2259804 h 2695714"/>
                <a:gd name="connsiteX86" fmla="*/ 520153 w 1464045"/>
                <a:gd name="connsiteY86" fmla="*/ 2205036 h 2695714"/>
                <a:gd name="connsiteX87" fmla="*/ 551110 w 1464045"/>
                <a:gd name="connsiteY87" fmla="*/ 2116930 h 2695714"/>
                <a:gd name="connsiteX88" fmla="*/ 567778 w 1464045"/>
                <a:gd name="connsiteY88" fmla="*/ 2012155 h 2695714"/>
                <a:gd name="connsiteX89" fmla="*/ 558253 w 1464045"/>
                <a:gd name="connsiteY89" fmla="*/ 1914523 h 2695714"/>
                <a:gd name="connsiteX90" fmla="*/ 543966 w 1464045"/>
                <a:gd name="connsiteY90" fmla="*/ 1824035 h 2695714"/>
                <a:gd name="connsiteX91" fmla="*/ 501103 w 1464045"/>
                <a:gd name="connsiteY91" fmla="*/ 1721642 h 2695714"/>
                <a:gd name="connsiteX92" fmla="*/ 443954 w 1464045"/>
                <a:gd name="connsiteY92" fmla="*/ 1585911 h 2695714"/>
                <a:gd name="connsiteX93" fmla="*/ 386803 w 1464045"/>
                <a:gd name="connsiteY93" fmla="*/ 1466849 h 2695714"/>
                <a:gd name="connsiteX94" fmla="*/ 317747 w 1464045"/>
                <a:gd name="connsiteY94" fmla="*/ 1314448 h 2695714"/>
                <a:gd name="connsiteX95" fmla="*/ 248691 w 1464045"/>
                <a:gd name="connsiteY95" fmla="*/ 1147761 h 2695714"/>
                <a:gd name="connsiteX96" fmla="*/ 186778 w 1464045"/>
                <a:gd name="connsiteY96" fmla="*/ 988218 h 2695714"/>
                <a:gd name="connsiteX97" fmla="*/ 117721 w 1464045"/>
                <a:gd name="connsiteY97" fmla="*/ 797717 h 2695714"/>
                <a:gd name="connsiteX98" fmla="*/ 62953 w 1464045"/>
                <a:gd name="connsiteY98" fmla="*/ 614360 h 2695714"/>
                <a:gd name="connsiteX99" fmla="*/ 12948 w 1464045"/>
                <a:gd name="connsiteY99" fmla="*/ 426241 h 2695714"/>
                <a:gd name="connsiteX100" fmla="*/ 1042 w 1464045"/>
                <a:gd name="connsiteY100" fmla="*/ 311942 h 2695714"/>
                <a:gd name="connsiteX101" fmla="*/ 1042 w 1464045"/>
                <a:gd name="connsiteY101" fmla="*/ 221455 h 2695714"/>
                <a:gd name="connsiteX102" fmla="*/ 24854 w 1464045"/>
                <a:gd name="connsiteY102" fmla="*/ 121443 h 2695714"/>
                <a:gd name="connsiteX103" fmla="*/ 70098 w 1464045"/>
                <a:gd name="connsiteY103" fmla="*/ 59530 h 2695714"/>
                <a:gd name="connsiteX104" fmla="*/ 134392 w 1464045"/>
                <a:gd name="connsiteY104" fmla="*/ 19050 h 2695714"/>
                <a:gd name="connsiteX105" fmla="*/ 189161 w 1464045"/>
                <a:gd name="connsiteY105" fmla="*/ 0 h 2695714"/>
                <a:gd name="connsiteX0" fmla="*/ 308221 w 1464045"/>
                <a:gd name="connsiteY0" fmla="*/ 397684 h 2698096"/>
                <a:gd name="connsiteX1" fmla="*/ 267740 w 1464045"/>
                <a:gd name="connsiteY1" fmla="*/ 333390 h 2698096"/>
                <a:gd name="connsiteX2" fmla="*/ 253452 w 1464045"/>
                <a:gd name="connsiteY2" fmla="*/ 300053 h 2698096"/>
                <a:gd name="connsiteX3" fmla="*/ 241546 w 1464045"/>
                <a:gd name="connsiteY3" fmla="*/ 292909 h 2698096"/>
                <a:gd name="connsiteX4" fmla="*/ 232021 w 1464045"/>
                <a:gd name="connsiteY4" fmla="*/ 273859 h 2698096"/>
                <a:gd name="connsiteX5" fmla="*/ 210590 w 1464045"/>
                <a:gd name="connsiteY5" fmla="*/ 271478 h 2698096"/>
                <a:gd name="connsiteX6" fmla="*/ 193921 w 1464045"/>
                <a:gd name="connsiteY6" fmla="*/ 285765 h 2698096"/>
                <a:gd name="connsiteX7" fmla="*/ 184396 w 1464045"/>
                <a:gd name="connsiteY7" fmla="*/ 302434 h 2698096"/>
                <a:gd name="connsiteX8" fmla="*/ 184396 w 1464045"/>
                <a:gd name="connsiteY8" fmla="*/ 328628 h 2698096"/>
                <a:gd name="connsiteX9" fmla="*/ 189158 w 1464045"/>
                <a:gd name="connsiteY9" fmla="*/ 347678 h 2698096"/>
                <a:gd name="connsiteX10" fmla="*/ 203446 w 1464045"/>
                <a:gd name="connsiteY10" fmla="*/ 388159 h 2698096"/>
                <a:gd name="connsiteX11" fmla="*/ 212971 w 1464045"/>
                <a:gd name="connsiteY11" fmla="*/ 426259 h 2698096"/>
                <a:gd name="connsiteX12" fmla="*/ 232021 w 1464045"/>
                <a:gd name="connsiteY12" fmla="*/ 471503 h 2698096"/>
                <a:gd name="connsiteX13" fmla="*/ 248690 w 1464045"/>
                <a:gd name="connsiteY13" fmla="*/ 523890 h 2698096"/>
                <a:gd name="connsiteX14" fmla="*/ 274883 w 1464045"/>
                <a:gd name="connsiteY14" fmla="*/ 595328 h 2698096"/>
                <a:gd name="connsiteX15" fmla="*/ 310602 w 1464045"/>
                <a:gd name="connsiteY15" fmla="*/ 676290 h 2698096"/>
                <a:gd name="connsiteX16" fmla="*/ 358227 w 1464045"/>
                <a:gd name="connsiteY16" fmla="*/ 788209 h 2698096"/>
                <a:gd name="connsiteX17" fmla="*/ 393946 w 1464045"/>
                <a:gd name="connsiteY17" fmla="*/ 869171 h 2698096"/>
                <a:gd name="connsiteX18" fmla="*/ 422521 w 1464045"/>
                <a:gd name="connsiteY18" fmla="*/ 907271 h 2698096"/>
                <a:gd name="connsiteX19" fmla="*/ 455858 w 1464045"/>
                <a:gd name="connsiteY19" fmla="*/ 973946 h 2698096"/>
                <a:gd name="connsiteX20" fmla="*/ 484433 w 1464045"/>
                <a:gd name="connsiteY20" fmla="*/ 1023953 h 2698096"/>
                <a:gd name="connsiteX21" fmla="*/ 515390 w 1464045"/>
                <a:gd name="connsiteY21" fmla="*/ 1076340 h 2698096"/>
                <a:gd name="connsiteX22" fmla="*/ 551108 w 1464045"/>
                <a:gd name="connsiteY22" fmla="*/ 1126346 h 2698096"/>
                <a:gd name="connsiteX23" fmla="*/ 586827 w 1464045"/>
                <a:gd name="connsiteY23" fmla="*/ 1176353 h 2698096"/>
                <a:gd name="connsiteX24" fmla="*/ 617783 w 1464045"/>
                <a:gd name="connsiteY24" fmla="*/ 1233503 h 2698096"/>
                <a:gd name="connsiteX25" fmla="*/ 665408 w 1464045"/>
                <a:gd name="connsiteY25" fmla="*/ 1290653 h 2698096"/>
                <a:gd name="connsiteX26" fmla="*/ 703508 w 1464045"/>
                <a:gd name="connsiteY26" fmla="*/ 1331134 h 2698096"/>
                <a:gd name="connsiteX27" fmla="*/ 746371 w 1464045"/>
                <a:gd name="connsiteY27" fmla="*/ 1366853 h 2698096"/>
                <a:gd name="connsiteX28" fmla="*/ 796377 w 1464045"/>
                <a:gd name="connsiteY28" fmla="*/ 1416859 h 2698096"/>
                <a:gd name="connsiteX29" fmla="*/ 860671 w 1464045"/>
                <a:gd name="connsiteY29" fmla="*/ 1452578 h 2698096"/>
                <a:gd name="connsiteX30" fmla="*/ 915440 w 1464045"/>
                <a:gd name="connsiteY30" fmla="*/ 1466865 h 2698096"/>
                <a:gd name="connsiteX31" fmla="*/ 974971 w 1464045"/>
                <a:gd name="connsiteY31" fmla="*/ 1469246 h 2698096"/>
                <a:gd name="connsiteX32" fmla="*/ 1022596 w 1464045"/>
                <a:gd name="connsiteY32" fmla="*/ 1469246 h 2698096"/>
                <a:gd name="connsiteX33" fmla="*/ 1070221 w 1464045"/>
                <a:gd name="connsiteY33" fmla="*/ 1462103 h 2698096"/>
                <a:gd name="connsiteX34" fmla="*/ 1122608 w 1464045"/>
                <a:gd name="connsiteY34" fmla="*/ 1443053 h 2698096"/>
                <a:gd name="connsiteX35" fmla="*/ 1184521 w 1464045"/>
                <a:gd name="connsiteY35" fmla="*/ 1416859 h 2698096"/>
                <a:gd name="connsiteX36" fmla="*/ 1210715 w 1464045"/>
                <a:gd name="connsiteY36" fmla="*/ 1388284 h 2698096"/>
                <a:gd name="connsiteX37" fmla="*/ 1260721 w 1464045"/>
                <a:gd name="connsiteY37" fmla="*/ 1345421 h 2698096"/>
                <a:gd name="connsiteX38" fmla="*/ 1284533 w 1464045"/>
                <a:gd name="connsiteY38" fmla="*/ 1323990 h 2698096"/>
                <a:gd name="connsiteX39" fmla="*/ 1317871 w 1464045"/>
                <a:gd name="connsiteY39" fmla="*/ 1295415 h 2698096"/>
                <a:gd name="connsiteX40" fmla="*/ 1327396 w 1464045"/>
                <a:gd name="connsiteY40" fmla="*/ 1293034 h 2698096"/>
                <a:gd name="connsiteX41" fmla="*/ 1458365 w 1464045"/>
                <a:gd name="connsiteY41" fmla="*/ 1300178 h 2698096"/>
                <a:gd name="connsiteX42" fmla="*/ 1463128 w 1464045"/>
                <a:gd name="connsiteY42" fmla="*/ 1526396 h 2698096"/>
                <a:gd name="connsiteX43" fmla="*/ 1463129 w 1464045"/>
                <a:gd name="connsiteY43" fmla="*/ 1626407 h 2698096"/>
                <a:gd name="connsiteX44" fmla="*/ 1444078 w 1464045"/>
                <a:gd name="connsiteY44" fmla="*/ 1674033 h 2698096"/>
                <a:gd name="connsiteX45" fmla="*/ 1398835 w 1464045"/>
                <a:gd name="connsiteY45" fmla="*/ 1693082 h 2698096"/>
                <a:gd name="connsiteX46" fmla="*/ 1334540 w 1464045"/>
                <a:gd name="connsiteY46" fmla="*/ 1693082 h 2698096"/>
                <a:gd name="connsiteX47" fmla="*/ 1272629 w 1464045"/>
                <a:gd name="connsiteY47" fmla="*/ 1704988 h 2698096"/>
                <a:gd name="connsiteX48" fmla="*/ 1336921 w 1464045"/>
                <a:gd name="connsiteY48" fmla="*/ 1738325 h 2698096"/>
                <a:gd name="connsiteX49" fmla="*/ 1401216 w 1464045"/>
                <a:gd name="connsiteY49" fmla="*/ 1740705 h 2698096"/>
                <a:gd name="connsiteX50" fmla="*/ 1432172 w 1464045"/>
                <a:gd name="connsiteY50" fmla="*/ 1769280 h 2698096"/>
                <a:gd name="connsiteX51" fmla="*/ 1448841 w 1464045"/>
                <a:gd name="connsiteY51" fmla="*/ 1855005 h 2698096"/>
                <a:gd name="connsiteX52" fmla="*/ 1451222 w 1464045"/>
                <a:gd name="connsiteY52" fmla="*/ 1943111 h 2698096"/>
                <a:gd name="connsiteX53" fmla="*/ 1448841 w 1464045"/>
                <a:gd name="connsiteY53" fmla="*/ 2062173 h 2698096"/>
                <a:gd name="connsiteX54" fmla="*/ 1434553 w 1464045"/>
                <a:gd name="connsiteY54" fmla="*/ 2166947 h 2698096"/>
                <a:gd name="connsiteX55" fmla="*/ 1413122 w 1464045"/>
                <a:gd name="connsiteY55" fmla="*/ 2243145 h 2698096"/>
                <a:gd name="connsiteX56" fmla="*/ 1386928 w 1464045"/>
                <a:gd name="connsiteY56" fmla="*/ 2293151 h 2698096"/>
                <a:gd name="connsiteX57" fmla="*/ 1346447 w 1464045"/>
                <a:gd name="connsiteY57" fmla="*/ 2312201 h 2698096"/>
                <a:gd name="connsiteX58" fmla="*/ 1355972 w 1464045"/>
                <a:gd name="connsiteY58" fmla="*/ 2355063 h 2698096"/>
                <a:gd name="connsiteX59" fmla="*/ 1358353 w 1464045"/>
                <a:gd name="connsiteY59" fmla="*/ 2400308 h 2698096"/>
                <a:gd name="connsiteX60" fmla="*/ 1344065 w 1464045"/>
                <a:gd name="connsiteY60" fmla="*/ 2457456 h 2698096"/>
                <a:gd name="connsiteX61" fmla="*/ 1313109 w 1464045"/>
                <a:gd name="connsiteY61" fmla="*/ 2507462 h 2698096"/>
                <a:gd name="connsiteX62" fmla="*/ 1265484 w 1464045"/>
                <a:gd name="connsiteY62" fmla="*/ 2559848 h 2698096"/>
                <a:gd name="connsiteX63" fmla="*/ 1229766 w 1464045"/>
                <a:gd name="connsiteY63" fmla="*/ 2578898 h 2698096"/>
                <a:gd name="connsiteX64" fmla="*/ 1196428 w 1464045"/>
                <a:gd name="connsiteY64" fmla="*/ 2557466 h 2698096"/>
                <a:gd name="connsiteX65" fmla="*/ 1179760 w 1464045"/>
                <a:gd name="connsiteY65" fmla="*/ 2590802 h 2698096"/>
                <a:gd name="connsiteX66" fmla="*/ 1146422 w 1464045"/>
                <a:gd name="connsiteY66" fmla="*/ 2621759 h 2698096"/>
                <a:gd name="connsiteX67" fmla="*/ 1094034 w 1464045"/>
                <a:gd name="connsiteY67" fmla="*/ 2647953 h 2698096"/>
                <a:gd name="connsiteX68" fmla="*/ 1010690 w 1464045"/>
                <a:gd name="connsiteY68" fmla="*/ 2674147 h 2698096"/>
                <a:gd name="connsiteX69" fmla="*/ 944016 w 1464045"/>
                <a:gd name="connsiteY69" fmla="*/ 2683671 h 2698096"/>
                <a:gd name="connsiteX70" fmla="*/ 834478 w 1464045"/>
                <a:gd name="connsiteY70" fmla="*/ 2697958 h 2698096"/>
                <a:gd name="connsiteX71" fmla="*/ 741609 w 1464045"/>
                <a:gd name="connsiteY71" fmla="*/ 2690813 h 2698096"/>
                <a:gd name="connsiteX72" fmla="*/ 658265 w 1464045"/>
                <a:gd name="connsiteY72" fmla="*/ 2666999 h 2698096"/>
                <a:gd name="connsiteX73" fmla="*/ 596353 w 1464045"/>
                <a:gd name="connsiteY73" fmla="*/ 2616993 h 2698096"/>
                <a:gd name="connsiteX74" fmla="*/ 584447 w 1464045"/>
                <a:gd name="connsiteY74" fmla="*/ 2566987 h 2698096"/>
                <a:gd name="connsiteX75" fmla="*/ 584447 w 1464045"/>
                <a:gd name="connsiteY75" fmla="*/ 2538412 h 2698096"/>
                <a:gd name="connsiteX76" fmla="*/ 534441 w 1464045"/>
                <a:gd name="connsiteY76" fmla="*/ 2569368 h 2698096"/>
                <a:gd name="connsiteX77" fmla="*/ 501103 w 1464045"/>
                <a:gd name="connsiteY77" fmla="*/ 2586037 h 2698096"/>
                <a:gd name="connsiteX78" fmla="*/ 470147 w 1464045"/>
                <a:gd name="connsiteY78" fmla="*/ 2571749 h 2698096"/>
                <a:gd name="connsiteX79" fmla="*/ 420141 w 1464045"/>
                <a:gd name="connsiteY79" fmla="*/ 2543174 h 2698096"/>
                <a:gd name="connsiteX80" fmla="*/ 360610 w 1464045"/>
                <a:gd name="connsiteY80" fmla="*/ 2493168 h 2698096"/>
                <a:gd name="connsiteX81" fmla="*/ 303459 w 1464045"/>
                <a:gd name="connsiteY81" fmla="*/ 2447923 h 2698096"/>
                <a:gd name="connsiteX82" fmla="*/ 265361 w 1464045"/>
                <a:gd name="connsiteY82" fmla="*/ 2414586 h 2698096"/>
                <a:gd name="connsiteX83" fmla="*/ 379660 w 1464045"/>
                <a:gd name="connsiteY83" fmla="*/ 2300287 h 2698096"/>
                <a:gd name="connsiteX84" fmla="*/ 427284 w 1464045"/>
                <a:gd name="connsiteY84" fmla="*/ 2295524 h 2698096"/>
                <a:gd name="connsiteX85" fmla="*/ 489197 w 1464045"/>
                <a:gd name="connsiteY85" fmla="*/ 2262186 h 2698096"/>
                <a:gd name="connsiteX86" fmla="*/ 520153 w 1464045"/>
                <a:gd name="connsiteY86" fmla="*/ 2207418 h 2698096"/>
                <a:gd name="connsiteX87" fmla="*/ 551110 w 1464045"/>
                <a:gd name="connsiteY87" fmla="*/ 2119312 h 2698096"/>
                <a:gd name="connsiteX88" fmla="*/ 567778 w 1464045"/>
                <a:gd name="connsiteY88" fmla="*/ 2014537 h 2698096"/>
                <a:gd name="connsiteX89" fmla="*/ 558253 w 1464045"/>
                <a:gd name="connsiteY89" fmla="*/ 1916905 h 2698096"/>
                <a:gd name="connsiteX90" fmla="*/ 543966 w 1464045"/>
                <a:gd name="connsiteY90" fmla="*/ 1826417 h 2698096"/>
                <a:gd name="connsiteX91" fmla="*/ 501103 w 1464045"/>
                <a:gd name="connsiteY91" fmla="*/ 1724024 h 2698096"/>
                <a:gd name="connsiteX92" fmla="*/ 443954 w 1464045"/>
                <a:gd name="connsiteY92" fmla="*/ 1588293 h 2698096"/>
                <a:gd name="connsiteX93" fmla="*/ 386803 w 1464045"/>
                <a:gd name="connsiteY93" fmla="*/ 1469231 h 2698096"/>
                <a:gd name="connsiteX94" fmla="*/ 317747 w 1464045"/>
                <a:gd name="connsiteY94" fmla="*/ 1316830 h 2698096"/>
                <a:gd name="connsiteX95" fmla="*/ 248691 w 1464045"/>
                <a:gd name="connsiteY95" fmla="*/ 1150143 h 2698096"/>
                <a:gd name="connsiteX96" fmla="*/ 186778 w 1464045"/>
                <a:gd name="connsiteY96" fmla="*/ 990600 h 2698096"/>
                <a:gd name="connsiteX97" fmla="*/ 117721 w 1464045"/>
                <a:gd name="connsiteY97" fmla="*/ 800099 h 2698096"/>
                <a:gd name="connsiteX98" fmla="*/ 62953 w 1464045"/>
                <a:gd name="connsiteY98" fmla="*/ 616742 h 2698096"/>
                <a:gd name="connsiteX99" fmla="*/ 12948 w 1464045"/>
                <a:gd name="connsiteY99" fmla="*/ 428623 h 2698096"/>
                <a:gd name="connsiteX100" fmla="*/ 1042 w 1464045"/>
                <a:gd name="connsiteY100" fmla="*/ 314324 h 2698096"/>
                <a:gd name="connsiteX101" fmla="*/ 1042 w 1464045"/>
                <a:gd name="connsiteY101" fmla="*/ 223837 h 2698096"/>
                <a:gd name="connsiteX102" fmla="*/ 24854 w 1464045"/>
                <a:gd name="connsiteY102" fmla="*/ 123825 h 2698096"/>
                <a:gd name="connsiteX103" fmla="*/ 70098 w 1464045"/>
                <a:gd name="connsiteY103" fmla="*/ 61912 h 2698096"/>
                <a:gd name="connsiteX104" fmla="*/ 134392 w 1464045"/>
                <a:gd name="connsiteY104" fmla="*/ 21432 h 2698096"/>
                <a:gd name="connsiteX105" fmla="*/ 189161 w 1464045"/>
                <a:gd name="connsiteY105" fmla="*/ 2382 h 2698096"/>
                <a:gd name="connsiteX106" fmla="*/ 191542 w 1464045"/>
                <a:gd name="connsiteY106" fmla="*/ 0 h 2698096"/>
                <a:gd name="connsiteX0" fmla="*/ 308221 w 1464045"/>
                <a:gd name="connsiteY0" fmla="*/ 396006 h 2696418"/>
                <a:gd name="connsiteX1" fmla="*/ 267740 w 1464045"/>
                <a:gd name="connsiteY1" fmla="*/ 331712 h 2696418"/>
                <a:gd name="connsiteX2" fmla="*/ 253452 w 1464045"/>
                <a:gd name="connsiteY2" fmla="*/ 298375 h 2696418"/>
                <a:gd name="connsiteX3" fmla="*/ 241546 w 1464045"/>
                <a:gd name="connsiteY3" fmla="*/ 291231 h 2696418"/>
                <a:gd name="connsiteX4" fmla="*/ 232021 w 1464045"/>
                <a:gd name="connsiteY4" fmla="*/ 272181 h 2696418"/>
                <a:gd name="connsiteX5" fmla="*/ 210590 w 1464045"/>
                <a:gd name="connsiteY5" fmla="*/ 269800 h 2696418"/>
                <a:gd name="connsiteX6" fmla="*/ 193921 w 1464045"/>
                <a:gd name="connsiteY6" fmla="*/ 284087 h 2696418"/>
                <a:gd name="connsiteX7" fmla="*/ 184396 w 1464045"/>
                <a:gd name="connsiteY7" fmla="*/ 300756 h 2696418"/>
                <a:gd name="connsiteX8" fmla="*/ 184396 w 1464045"/>
                <a:gd name="connsiteY8" fmla="*/ 326950 h 2696418"/>
                <a:gd name="connsiteX9" fmla="*/ 189158 w 1464045"/>
                <a:gd name="connsiteY9" fmla="*/ 346000 h 2696418"/>
                <a:gd name="connsiteX10" fmla="*/ 203446 w 1464045"/>
                <a:gd name="connsiteY10" fmla="*/ 386481 h 2696418"/>
                <a:gd name="connsiteX11" fmla="*/ 212971 w 1464045"/>
                <a:gd name="connsiteY11" fmla="*/ 424581 h 2696418"/>
                <a:gd name="connsiteX12" fmla="*/ 232021 w 1464045"/>
                <a:gd name="connsiteY12" fmla="*/ 469825 h 2696418"/>
                <a:gd name="connsiteX13" fmla="*/ 248690 w 1464045"/>
                <a:gd name="connsiteY13" fmla="*/ 522212 h 2696418"/>
                <a:gd name="connsiteX14" fmla="*/ 274883 w 1464045"/>
                <a:gd name="connsiteY14" fmla="*/ 593650 h 2696418"/>
                <a:gd name="connsiteX15" fmla="*/ 310602 w 1464045"/>
                <a:gd name="connsiteY15" fmla="*/ 674612 h 2696418"/>
                <a:gd name="connsiteX16" fmla="*/ 358227 w 1464045"/>
                <a:gd name="connsiteY16" fmla="*/ 786531 h 2696418"/>
                <a:gd name="connsiteX17" fmla="*/ 393946 w 1464045"/>
                <a:gd name="connsiteY17" fmla="*/ 867493 h 2696418"/>
                <a:gd name="connsiteX18" fmla="*/ 422521 w 1464045"/>
                <a:gd name="connsiteY18" fmla="*/ 905593 h 2696418"/>
                <a:gd name="connsiteX19" fmla="*/ 455858 w 1464045"/>
                <a:gd name="connsiteY19" fmla="*/ 972268 h 2696418"/>
                <a:gd name="connsiteX20" fmla="*/ 484433 w 1464045"/>
                <a:gd name="connsiteY20" fmla="*/ 1022275 h 2696418"/>
                <a:gd name="connsiteX21" fmla="*/ 515390 w 1464045"/>
                <a:gd name="connsiteY21" fmla="*/ 1074662 h 2696418"/>
                <a:gd name="connsiteX22" fmla="*/ 551108 w 1464045"/>
                <a:gd name="connsiteY22" fmla="*/ 1124668 h 2696418"/>
                <a:gd name="connsiteX23" fmla="*/ 586827 w 1464045"/>
                <a:gd name="connsiteY23" fmla="*/ 1174675 h 2696418"/>
                <a:gd name="connsiteX24" fmla="*/ 617783 w 1464045"/>
                <a:gd name="connsiteY24" fmla="*/ 1231825 h 2696418"/>
                <a:gd name="connsiteX25" fmla="*/ 665408 w 1464045"/>
                <a:gd name="connsiteY25" fmla="*/ 1288975 h 2696418"/>
                <a:gd name="connsiteX26" fmla="*/ 703508 w 1464045"/>
                <a:gd name="connsiteY26" fmla="*/ 1329456 h 2696418"/>
                <a:gd name="connsiteX27" fmla="*/ 746371 w 1464045"/>
                <a:gd name="connsiteY27" fmla="*/ 1365175 h 2696418"/>
                <a:gd name="connsiteX28" fmla="*/ 796377 w 1464045"/>
                <a:gd name="connsiteY28" fmla="*/ 1415181 h 2696418"/>
                <a:gd name="connsiteX29" fmla="*/ 860671 w 1464045"/>
                <a:gd name="connsiteY29" fmla="*/ 1450900 h 2696418"/>
                <a:gd name="connsiteX30" fmla="*/ 915440 w 1464045"/>
                <a:gd name="connsiteY30" fmla="*/ 1465187 h 2696418"/>
                <a:gd name="connsiteX31" fmla="*/ 974971 w 1464045"/>
                <a:gd name="connsiteY31" fmla="*/ 1467568 h 2696418"/>
                <a:gd name="connsiteX32" fmla="*/ 1022596 w 1464045"/>
                <a:gd name="connsiteY32" fmla="*/ 1467568 h 2696418"/>
                <a:gd name="connsiteX33" fmla="*/ 1070221 w 1464045"/>
                <a:gd name="connsiteY33" fmla="*/ 1460425 h 2696418"/>
                <a:gd name="connsiteX34" fmla="*/ 1122608 w 1464045"/>
                <a:gd name="connsiteY34" fmla="*/ 1441375 h 2696418"/>
                <a:gd name="connsiteX35" fmla="*/ 1184521 w 1464045"/>
                <a:gd name="connsiteY35" fmla="*/ 1415181 h 2696418"/>
                <a:gd name="connsiteX36" fmla="*/ 1210715 w 1464045"/>
                <a:gd name="connsiteY36" fmla="*/ 1386606 h 2696418"/>
                <a:gd name="connsiteX37" fmla="*/ 1260721 w 1464045"/>
                <a:gd name="connsiteY37" fmla="*/ 1343743 h 2696418"/>
                <a:gd name="connsiteX38" fmla="*/ 1284533 w 1464045"/>
                <a:gd name="connsiteY38" fmla="*/ 1322312 h 2696418"/>
                <a:gd name="connsiteX39" fmla="*/ 1317871 w 1464045"/>
                <a:gd name="connsiteY39" fmla="*/ 1293737 h 2696418"/>
                <a:gd name="connsiteX40" fmla="*/ 1327396 w 1464045"/>
                <a:gd name="connsiteY40" fmla="*/ 1291356 h 2696418"/>
                <a:gd name="connsiteX41" fmla="*/ 1458365 w 1464045"/>
                <a:gd name="connsiteY41" fmla="*/ 1298500 h 2696418"/>
                <a:gd name="connsiteX42" fmla="*/ 1463128 w 1464045"/>
                <a:gd name="connsiteY42" fmla="*/ 1524718 h 2696418"/>
                <a:gd name="connsiteX43" fmla="*/ 1463129 w 1464045"/>
                <a:gd name="connsiteY43" fmla="*/ 1624729 h 2696418"/>
                <a:gd name="connsiteX44" fmla="*/ 1444078 w 1464045"/>
                <a:gd name="connsiteY44" fmla="*/ 1672355 h 2696418"/>
                <a:gd name="connsiteX45" fmla="*/ 1398835 w 1464045"/>
                <a:gd name="connsiteY45" fmla="*/ 1691404 h 2696418"/>
                <a:gd name="connsiteX46" fmla="*/ 1334540 w 1464045"/>
                <a:gd name="connsiteY46" fmla="*/ 1691404 h 2696418"/>
                <a:gd name="connsiteX47" fmla="*/ 1272629 w 1464045"/>
                <a:gd name="connsiteY47" fmla="*/ 1703310 h 2696418"/>
                <a:gd name="connsiteX48" fmla="*/ 1336921 w 1464045"/>
                <a:gd name="connsiteY48" fmla="*/ 1736647 h 2696418"/>
                <a:gd name="connsiteX49" fmla="*/ 1401216 w 1464045"/>
                <a:gd name="connsiteY49" fmla="*/ 1739027 h 2696418"/>
                <a:gd name="connsiteX50" fmla="*/ 1432172 w 1464045"/>
                <a:gd name="connsiteY50" fmla="*/ 1767602 h 2696418"/>
                <a:gd name="connsiteX51" fmla="*/ 1448841 w 1464045"/>
                <a:gd name="connsiteY51" fmla="*/ 1853327 h 2696418"/>
                <a:gd name="connsiteX52" fmla="*/ 1451222 w 1464045"/>
                <a:gd name="connsiteY52" fmla="*/ 1941433 h 2696418"/>
                <a:gd name="connsiteX53" fmla="*/ 1448841 w 1464045"/>
                <a:gd name="connsiteY53" fmla="*/ 2060495 h 2696418"/>
                <a:gd name="connsiteX54" fmla="*/ 1434553 w 1464045"/>
                <a:gd name="connsiteY54" fmla="*/ 2165269 h 2696418"/>
                <a:gd name="connsiteX55" fmla="*/ 1413122 w 1464045"/>
                <a:gd name="connsiteY55" fmla="*/ 2241467 h 2696418"/>
                <a:gd name="connsiteX56" fmla="*/ 1386928 w 1464045"/>
                <a:gd name="connsiteY56" fmla="*/ 2291473 h 2696418"/>
                <a:gd name="connsiteX57" fmla="*/ 1346447 w 1464045"/>
                <a:gd name="connsiteY57" fmla="*/ 2310523 h 2696418"/>
                <a:gd name="connsiteX58" fmla="*/ 1355972 w 1464045"/>
                <a:gd name="connsiteY58" fmla="*/ 2353385 h 2696418"/>
                <a:gd name="connsiteX59" fmla="*/ 1358353 w 1464045"/>
                <a:gd name="connsiteY59" fmla="*/ 2398630 h 2696418"/>
                <a:gd name="connsiteX60" fmla="*/ 1344065 w 1464045"/>
                <a:gd name="connsiteY60" fmla="*/ 2455778 h 2696418"/>
                <a:gd name="connsiteX61" fmla="*/ 1313109 w 1464045"/>
                <a:gd name="connsiteY61" fmla="*/ 2505784 h 2696418"/>
                <a:gd name="connsiteX62" fmla="*/ 1265484 w 1464045"/>
                <a:gd name="connsiteY62" fmla="*/ 2558170 h 2696418"/>
                <a:gd name="connsiteX63" fmla="*/ 1229766 w 1464045"/>
                <a:gd name="connsiteY63" fmla="*/ 2577220 h 2696418"/>
                <a:gd name="connsiteX64" fmla="*/ 1196428 w 1464045"/>
                <a:gd name="connsiteY64" fmla="*/ 2555788 h 2696418"/>
                <a:gd name="connsiteX65" fmla="*/ 1179760 w 1464045"/>
                <a:gd name="connsiteY65" fmla="*/ 2589124 h 2696418"/>
                <a:gd name="connsiteX66" fmla="*/ 1146422 w 1464045"/>
                <a:gd name="connsiteY66" fmla="*/ 2620081 h 2696418"/>
                <a:gd name="connsiteX67" fmla="*/ 1094034 w 1464045"/>
                <a:gd name="connsiteY67" fmla="*/ 2646275 h 2696418"/>
                <a:gd name="connsiteX68" fmla="*/ 1010690 w 1464045"/>
                <a:gd name="connsiteY68" fmla="*/ 2672469 h 2696418"/>
                <a:gd name="connsiteX69" fmla="*/ 944016 w 1464045"/>
                <a:gd name="connsiteY69" fmla="*/ 2681993 h 2696418"/>
                <a:gd name="connsiteX70" fmla="*/ 834478 w 1464045"/>
                <a:gd name="connsiteY70" fmla="*/ 2696280 h 2696418"/>
                <a:gd name="connsiteX71" fmla="*/ 741609 w 1464045"/>
                <a:gd name="connsiteY71" fmla="*/ 2689135 h 2696418"/>
                <a:gd name="connsiteX72" fmla="*/ 658265 w 1464045"/>
                <a:gd name="connsiteY72" fmla="*/ 2665321 h 2696418"/>
                <a:gd name="connsiteX73" fmla="*/ 596353 w 1464045"/>
                <a:gd name="connsiteY73" fmla="*/ 2615315 h 2696418"/>
                <a:gd name="connsiteX74" fmla="*/ 584447 w 1464045"/>
                <a:gd name="connsiteY74" fmla="*/ 2565309 h 2696418"/>
                <a:gd name="connsiteX75" fmla="*/ 584447 w 1464045"/>
                <a:gd name="connsiteY75" fmla="*/ 2536734 h 2696418"/>
                <a:gd name="connsiteX76" fmla="*/ 534441 w 1464045"/>
                <a:gd name="connsiteY76" fmla="*/ 2567690 h 2696418"/>
                <a:gd name="connsiteX77" fmla="*/ 501103 w 1464045"/>
                <a:gd name="connsiteY77" fmla="*/ 2584359 h 2696418"/>
                <a:gd name="connsiteX78" fmla="*/ 470147 w 1464045"/>
                <a:gd name="connsiteY78" fmla="*/ 2570071 h 2696418"/>
                <a:gd name="connsiteX79" fmla="*/ 420141 w 1464045"/>
                <a:gd name="connsiteY79" fmla="*/ 2541496 h 2696418"/>
                <a:gd name="connsiteX80" fmla="*/ 360610 w 1464045"/>
                <a:gd name="connsiteY80" fmla="*/ 2491490 h 2696418"/>
                <a:gd name="connsiteX81" fmla="*/ 303459 w 1464045"/>
                <a:gd name="connsiteY81" fmla="*/ 2446245 h 2696418"/>
                <a:gd name="connsiteX82" fmla="*/ 265361 w 1464045"/>
                <a:gd name="connsiteY82" fmla="*/ 2412908 h 2696418"/>
                <a:gd name="connsiteX83" fmla="*/ 379660 w 1464045"/>
                <a:gd name="connsiteY83" fmla="*/ 2298609 h 2696418"/>
                <a:gd name="connsiteX84" fmla="*/ 427284 w 1464045"/>
                <a:gd name="connsiteY84" fmla="*/ 2293846 h 2696418"/>
                <a:gd name="connsiteX85" fmla="*/ 489197 w 1464045"/>
                <a:gd name="connsiteY85" fmla="*/ 2260508 h 2696418"/>
                <a:gd name="connsiteX86" fmla="*/ 520153 w 1464045"/>
                <a:gd name="connsiteY86" fmla="*/ 2205740 h 2696418"/>
                <a:gd name="connsiteX87" fmla="*/ 551110 w 1464045"/>
                <a:gd name="connsiteY87" fmla="*/ 2117634 h 2696418"/>
                <a:gd name="connsiteX88" fmla="*/ 567778 w 1464045"/>
                <a:gd name="connsiteY88" fmla="*/ 2012859 h 2696418"/>
                <a:gd name="connsiteX89" fmla="*/ 558253 w 1464045"/>
                <a:gd name="connsiteY89" fmla="*/ 1915227 h 2696418"/>
                <a:gd name="connsiteX90" fmla="*/ 543966 w 1464045"/>
                <a:gd name="connsiteY90" fmla="*/ 1824739 h 2696418"/>
                <a:gd name="connsiteX91" fmla="*/ 501103 w 1464045"/>
                <a:gd name="connsiteY91" fmla="*/ 1722346 h 2696418"/>
                <a:gd name="connsiteX92" fmla="*/ 443954 w 1464045"/>
                <a:gd name="connsiteY92" fmla="*/ 1586615 h 2696418"/>
                <a:gd name="connsiteX93" fmla="*/ 386803 w 1464045"/>
                <a:gd name="connsiteY93" fmla="*/ 1467553 h 2696418"/>
                <a:gd name="connsiteX94" fmla="*/ 317747 w 1464045"/>
                <a:gd name="connsiteY94" fmla="*/ 1315152 h 2696418"/>
                <a:gd name="connsiteX95" fmla="*/ 248691 w 1464045"/>
                <a:gd name="connsiteY95" fmla="*/ 1148465 h 2696418"/>
                <a:gd name="connsiteX96" fmla="*/ 186778 w 1464045"/>
                <a:gd name="connsiteY96" fmla="*/ 988922 h 2696418"/>
                <a:gd name="connsiteX97" fmla="*/ 117721 w 1464045"/>
                <a:gd name="connsiteY97" fmla="*/ 798421 h 2696418"/>
                <a:gd name="connsiteX98" fmla="*/ 62953 w 1464045"/>
                <a:gd name="connsiteY98" fmla="*/ 615064 h 2696418"/>
                <a:gd name="connsiteX99" fmla="*/ 12948 w 1464045"/>
                <a:gd name="connsiteY99" fmla="*/ 426945 h 2696418"/>
                <a:gd name="connsiteX100" fmla="*/ 1042 w 1464045"/>
                <a:gd name="connsiteY100" fmla="*/ 312646 h 2696418"/>
                <a:gd name="connsiteX101" fmla="*/ 1042 w 1464045"/>
                <a:gd name="connsiteY101" fmla="*/ 222159 h 2696418"/>
                <a:gd name="connsiteX102" fmla="*/ 24854 w 1464045"/>
                <a:gd name="connsiteY102" fmla="*/ 122147 h 2696418"/>
                <a:gd name="connsiteX103" fmla="*/ 70098 w 1464045"/>
                <a:gd name="connsiteY103" fmla="*/ 60234 h 2696418"/>
                <a:gd name="connsiteX104" fmla="*/ 134392 w 1464045"/>
                <a:gd name="connsiteY104" fmla="*/ 19754 h 2696418"/>
                <a:gd name="connsiteX105" fmla="*/ 189161 w 1464045"/>
                <a:gd name="connsiteY105" fmla="*/ 704 h 2696418"/>
                <a:gd name="connsiteX106" fmla="*/ 248692 w 1464045"/>
                <a:gd name="connsiteY106" fmla="*/ 7847 h 2696418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253454 w 1464045"/>
                <a:gd name="connsiteY107" fmla="*/ 584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12985 w 1464045"/>
                <a:gd name="connsiteY108" fmla="*/ 201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365373 w 1464045"/>
                <a:gd name="connsiteY109" fmla="*/ 51090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10617 w 1464045"/>
                <a:gd name="connsiteY110" fmla="*/ 93952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484435 w 1464045"/>
                <a:gd name="connsiteY111" fmla="*/ 179677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536823 w 1464045"/>
                <a:gd name="connsiteY112" fmla="*/ 248733 h 2696797"/>
                <a:gd name="connsiteX0" fmla="*/ 308221 w 1464045"/>
                <a:gd name="connsiteY0" fmla="*/ 396385 h 2696797"/>
                <a:gd name="connsiteX1" fmla="*/ 267740 w 1464045"/>
                <a:gd name="connsiteY1" fmla="*/ 332091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1546 w 1464045"/>
                <a:gd name="connsiteY3" fmla="*/ 291610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48690 w 1464045"/>
                <a:gd name="connsiteY3" fmla="*/ 303516 h 2696797"/>
                <a:gd name="connsiteX4" fmla="*/ 232021 w 1464045"/>
                <a:gd name="connsiteY4" fmla="*/ 272560 h 2696797"/>
                <a:gd name="connsiteX5" fmla="*/ 210590 w 1464045"/>
                <a:gd name="connsiteY5" fmla="*/ 270179 h 2696797"/>
                <a:gd name="connsiteX6" fmla="*/ 193921 w 1464045"/>
                <a:gd name="connsiteY6" fmla="*/ 284466 h 2696797"/>
                <a:gd name="connsiteX7" fmla="*/ 184396 w 1464045"/>
                <a:gd name="connsiteY7" fmla="*/ 301135 h 2696797"/>
                <a:gd name="connsiteX8" fmla="*/ 184396 w 1464045"/>
                <a:gd name="connsiteY8" fmla="*/ 327329 h 2696797"/>
                <a:gd name="connsiteX9" fmla="*/ 189158 w 1464045"/>
                <a:gd name="connsiteY9" fmla="*/ 346379 h 2696797"/>
                <a:gd name="connsiteX10" fmla="*/ 203446 w 1464045"/>
                <a:gd name="connsiteY10" fmla="*/ 386860 h 2696797"/>
                <a:gd name="connsiteX11" fmla="*/ 212971 w 1464045"/>
                <a:gd name="connsiteY11" fmla="*/ 424960 h 2696797"/>
                <a:gd name="connsiteX12" fmla="*/ 232021 w 1464045"/>
                <a:gd name="connsiteY12" fmla="*/ 470204 h 2696797"/>
                <a:gd name="connsiteX13" fmla="*/ 248690 w 1464045"/>
                <a:gd name="connsiteY13" fmla="*/ 522591 h 2696797"/>
                <a:gd name="connsiteX14" fmla="*/ 274883 w 1464045"/>
                <a:gd name="connsiteY14" fmla="*/ 594029 h 2696797"/>
                <a:gd name="connsiteX15" fmla="*/ 310602 w 1464045"/>
                <a:gd name="connsiteY15" fmla="*/ 674991 h 2696797"/>
                <a:gd name="connsiteX16" fmla="*/ 358227 w 1464045"/>
                <a:gd name="connsiteY16" fmla="*/ 786910 h 2696797"/>
                <a:gd name="connsiteX17" fmla="*/ 393946 w 1464045"/>
                <a:gd name="connsiteY17" fmla="*/ 867872 h 2696797"/>
                <a:gd name="connsiteX18" fmla="*/ 422521 w 1464045"/>
                <a:gd name="connsiteY18" fmla="*/ 905972 h 2696797"/>
                <a:gd name="connsiteX19" fmla="*/ 455858 w 1464045"/>
                <a:gd name="connsiteY19" fmla="*/ 972647 h 2696797"/>
                <a:gd name="connsiteX20" fmla="*/ 484433 w 1464045"/>
                <a:gd name="connsiteY20" fmla="*/ 1022654 h 2696797"/>
                <a:gd name="connsiteX21" fmla="*/ 515390 w 1464045"/>
                <a:gd name="connsiteY21" fmla="*/ 1075041 h 2696797"/>
                <a:gd name="connsiteX22" fmla="*/ 551108 w 1464045"/>
                <a:gd name="connsiteY22" fmla="*/ 1125047 h 2696797"/>
                <a:gd name="connsiteX23" fmla="*/ 586827 w 1464045"/>
                <a:gd name="connsiteY23" fmla="*/ 1175054 h 2696797"/>
                <a:gd name="connsiteX24" fmla="*/ 617783 w 1464045"/>
                <a:gd name="connsiteY24" fmla="*/ 1232204 h 2696797"/>
                <a:gd name="connsiteX25" fmla="*/ 665408 w 1464045"/>
                <a:gd name="connsiteY25" fmla="*/ 1289354 h 2696797"/>
                <a:gd name="connsiteX26" fmla="*/ 703508 w 1464045"/>
                <a:gd name="connsiteY26" fmla="*/ 1329835 h 2696797"/>
                <a:gd name="connsiteX27" fmla="*/ 746371 w 1464045"/>
                <a:gd name="connsiteY27" fmla="*/ 1365554 h 2696797"/>
                <a:gd name="connsiteX28" fmla="*/ 796377 w 1464045"/>
                <a:gd name="connsiteY28" fmla="*/ 1415560 h 2696797"/>
                <a:gd name="connsiteX29" fmla="*/ 860671 w 1464045"/>
                <a:gd name="connsiteY29" fmla="*/ 1451279 h 2696797"/>
                <a:gd name="connsiteX30" fmla="*/ 915440 w 1464045"/>
                <a:gd name="connsiteY30" fmla="*/ 1465566 h 2696797"/>
                <a:gd name="connsiteX31" fmla="*/ 974971 w 1464045"/>
                <a:gd name="connsiteY31" fmla="*/ 1467947 h 2696797"/>
                <a:gd name="connsiteX32" fmla="*/ 1022596 w 1464045"/>
                <a:gd name="connsiteY32" fmla="*/ 1467947 h 2696797"/>
                <a:gd name="connsiteX33" fmla="*/ 1070221 w 1464045"/>
                <a:gd name="connsiteY33" fmla="*/ 1460804 h 2696797"/>
                <a:gd name="connsiteX34" fmla="*/ 1122608 w 1464045"/>
                <a:gd name="connsiteY34" fmla="*/ 1441754 h 2696797"/>
                <a:gd name="connsiteX35" fmla="*/ 1184521 w 1464045"/>
                <a:gd name="connsiteY35" fmla="*/ 1415560 h 2696797"/>
                <a:gd name="connsiteX36" fmla="*/ 1210715 w 1464045"/>
                <a:gd name="connsiteY36" fmla="*/ 1386985 h 2696797"/>
                <a:gd name="connsiteX37" fmla="*/ 1260721 w 1464045"/>
                <a:gd name="connsiteY37" fmla="*/ 1344122 h 2696797"/>
                <a:gd name="connsiteX38" fmla="*/ 1284533 w 1464045"/>
                <a:gd name="connsiteY38" fmla="*/ 1322691 h 2696797"/>
                <a:gd name="connsiteX39" fmla="*/ 1317871 w 1464045"/>
                <a:gd name="connsiteY39" fmla="*/ 1294116 h 2696797"/>
                <a:gd name="connsiteX40" fmla="*/ 1327396 w 1464045"/>
                <a:gd name="connsiteY40" fmla="*/ 1291735 h 2696797"/>
                <a:gd name="connsiteX41" fmla="*/ 1458365 w 1464045"/>
                <a:gd name="connsiteY41" fmla="*/ 1298879 h 2696797"/>
                <a:gd name="connsiteX42" fmla="*/ 1463128 w 1464045"/>
                <a:gd name="connsiteY42" fmla="*/ 1525097 h 2696797"/>
                <a:gd name="connsiteX43" fmla="*/ 1463129 w 1464045"/>
                <a:gd name="connsiteY43" fmla="*/ 1625108 h 2696797"/>
                <a:gd name="connsiteX44" fmla="*/ 1444078 w 1464045"/>
                <a:gd name="connsiteY44" fmla="*/ 1672734 h 2696797"/>
                <a:gd name="connsiteX45" fmla="*/ 1398835 w 1464045"/>
                <a:gd name="connsiteY45" fmla="*/ 1691783 h 2696797"/>
                <a:gd name="connsiteX46" fmla="*/ 1334540 w 1464045"/>
                <a:gd name="connsiteY46" fmla="*/ 1691783 h 2696797"/>
                <a:gd name="connsiteX47" fmla="*/ 1272629 w 1464045"/>
                <a:gd name="connsiteY47" fmla="*/ 1703689 h 2696797"/>
                <a:gd name="connsiteX48" fmla="*/ 1336921 w 1464045"/>
                <a:gd name="connsiteY48" fmla="*/ 1737026 h 2696797"/>
                <a:gd name="connsiteX49" fmla="*/ 1401216 w 1464045"/>
                <a:gd name="connsiteY49" fmla="*/ 1739406 h 2696797"/>
                <a:gd name="connsiteX50" fmla="*/ 1432172 w 1464045"/>
                <a:gd name="connsiteY50" fmla="*/ 1767981 h 2696797"/>
                <a:gd name="connsiteX51" fmla="*/ 1448841 w 1464045"/>
                <a:gd name="connsiteY51" fmla="*/ 1853706 h 2696797"/>
                <a:gd name="connsiteX52" fmla="*/ 1451222 w 1464045"/>
                <a:gd name="connsiteY52" fmla="*/ 1941812 h 2696797"/>
                <a:gd name="connsiteX53" fmla="*/ 1448841 w 1464045"/>
                <a:gd name="connsiteY53" fmla="*/ 2060874 h 2696797"/>
                <a:gd name="connsiteX54" fmla="*/ 1434553 w 1464045"/>
                <a:gd name="connsiteY54" fmla="*/ 2165648 h 2696797"/>
                <a:gd name="connsiteX55" fmla="*/ 1413122 w 1464045"/>
                <a:gd name="connsiteY55" fmla="*/ 2241846 h 2696797"/>
                <a:gd name="connsiteX56" fmla="*/ 1386928 w 1464045"/>
                <a:gd name="connsiteY56" fmla="*/ 2291852 h 2696797"/>
                <a:gd name="connsiteX57" fmla="*/ 1346447 w 1464045"/>
                <a:gd name="connsiteY57" fmla="*/ 2310902 h 2696797"/>
                <a:gd name="connsiteX58" fmla="*/ 1355972 w 1464045"/>
                <a:gd name="connsiteY58" fmla="*/ 2353764 h 2696797"/>
                <a:gd name="connsiteX59" fmla="*/ 1358353 w 1464045"/>
                <a:gd name="connsiteY59" fmla="*/ 2399009 h 2696797"/>
                <a:gd name="connsiteX60" fmla="*/ 1344065 w 1464045"/>
                <a:gd name="connsiteY60" fmla="*/ 2456157 h 2696797"/>
                <a:gd name="connsiteX61" fmla="*/ 1313109 w 1464045"/>
                <a:gd name="connsiteY61" fmla="*/ 2506163 h 2696797"/>
                <a:gd name="connsiteX62" fmla="*/ 1265484 w 1464045"/>
                <a:gd name="connsiteY62" fmla="*/ 2558549 h 2696797"/>
                <a:gd name="connsiteX63" fmla="*/ 1229766 w 1464045"/>
                <a:gd name="connsiteY63" fmla="*/ 2577599 h 2696797"/>
                <a:gd name="connsiteX64" fmla="*/ 1196428 w 1464045"/>
                <a:gd name="connsiteY64" fmla="*/ 2556167 h 2696797"/>
                <a:gd name="connsiteX65" fmla="*/ 1179760 w 1464045"/>
                <a:gd name="connsiteY65" fmla="*/ 2589503 h 2696797"/>
                <a:gd name="connsiteX66" fmla="*/ 1146422 w 1464045"/>
                <a:gd name="connsiteY66" fmla="*/ 2620460 h 2696797"/>
                <a:gd name="connsiteX67" fmla="*/ 1094034 w 1464045"/>
                <a:gd name="connsiteY67" fmla="*/ 2646654 h 2696797"/>
                <a:gd name="connsiteX68" fmla="*/ 1010690 w 1464045"/>
                <a:gd name="connsiteY68" fmla="*/ 2672848 h 2696797"/>
                <a:gd name="connsiteX69" fmla="*/ 944016 w 1464045"/>
                <a:gd name="connsiteY69" fmla="*/ 2682372 h 2696797"/>
                <a:gd name="connsiteX70" fmla="*/ 834478 w 1464045"/>
                <a:gd name="connsiteY70" fmla="*/ 2696659 h 2696797"/>
                <a:gd name="connsiteX71" fmla="*/ 741609 w 1464045"/>
                <a:gd name="connsiteY71" fmla="*/ 2689514 h 2696797"/>
                <a:gd name="connsiteX72" fmla="*/ 658265 w 1464045"/>
                <a:gd name="connsiteY72" fmla="*/ 2665700 h 2696797"/>
                <a:gd name="connsiteX73" fmla="*/ 596353 w 1464045"/>
                <a:gd name="connsiteY73" fmla="*/ 2615694 h 2696797"/>
                <a:gd name="connsiteX74" fmla="*/ 584447 w 1464045"/>
                <a:gd name="connsiteY74" fmla="*/ 2565688 h 2696797"/>
                <a:gd name="connsiteX75" fmla="*/ 584447 w 1464045"/>
                <a:gd name="connsiteY75" fmla="*/ 2537113 h 2696797"/>
                <a:gd name="connsiteX76" fmla="*/ 534441 w 1464045"/>
                <a:gd name="connsiteY76" fmla="*/ 2568069 h 2696797"/>
                <a:gd name="connsiteX77" fmla="*/ 501103 w 1464045"/>
                <a:gd name="connsiteY77" fmla="*/ 2584738 h 2696797"/>
                <a:gd name="connsiteX78" fmla="*/ 470147 w 1464045"/>
                <a:gd name="connsiteY78" fmla="*/ 2570450 h 2696797"/>
                <a:gd name="connsiteX79" fmla="*/ 420141 w 1464045"/>
                <a:gd name="connsiteY79" fmla="*/ 2541875 h 2696797"/>
                <a:gd name="connsiteX80" fmla="*/ 360610 w 1464045"/>
                <a:gd name="connsiteY80" fmla="*/ 2491869 h 2696797"/>
                <a:gd name="connsiteX81" fmla="*/ 303459 w 1464045"/>
                <a:gd name="connsiteY81" fmla="*/ 2446624 h 2696797"/>
                <a:gd name="connsiteX82" fmla="*/ 265361 w 1464045"/>
                <a:gd name="connsiteY82" fmla="*/ 2413287 h 2696797"/>
                <a:gd name="connsiteX83" fmla="*/ 379660 w 1464045"/>
                <a:gd name="connsiteY83" fmla="*/ 2298988 h 2696797"/>
                <a:gd name="connsiteX84" fmla="*/ 427284 w 1464045"/>
                <a:gd name="connsiteY84" fmla="*/ 2294225 h 2696797"/>
                <a:gd name="connsiteX85" fmla="*/ 489197 w 1464045"/>
                <a:gd name="connsiteY85" fmla="*/ 2260887 h 2696797"/>
                <a:gd name="connsiteX86" fmla="*/ 520153 w 1464045"/>
                <a:gd name="connsiteY86" fmla="*/ 2206119 h 2696797"/>
                <a:gd name="connsiteX87" fmla="*/ 551110 w 1464045"/>
                <a:gd name="connsiteY87" fmla="*/ 2118013 h 2696797"/>
                <a:gd name="connsiteX88" fmla="*/ 567778 w 1464045"/>
                <a:gd name="connsiteY88" fmla="*/ 2013238 h 2696797"/>
                <a:gd name="connsiteX89" fmla="*/ 558253 w 1464045"/>
                <a:gd name="connsiteY89" fmla="*/ 1915606 h 2696797"/>
                <a:gd name="connsiteX90" fmla="*/ 543966 w 1464045"/>
                <a:gd name="connsiteY90" fmla="*/ 1825118 h 2696797"/>
                <a:gd name="connsiteX91" fmla="*/ 501103 w 1464045"/>
                <a:gd name="connsiteY91" fmla="*/ 1722725 h 2696797"/>
                <a:gd name="connsiteX92" fmla="*/ 443954 w 1464045"/>
                <a:gd name="connsiteY92" fmla="*/ 1586994 h 2696797"/>
                <a:gd name="connsiteX93" fmla="*/ 386803 w 1464045"/>
                <a:gd name="connsiteY93" fmla="*/ 1467932 h 2696797"/>
                <a:gd name="connsiteX94" fmla="*/ 317747 w 1464045"/>
                <a:gd name="connsiteY94" fmla="*/ 1315531 h 2696797"/>
                <a:gd name="connsiteX95" fmla="*/ 248691 w 1464045"/>
                <a:gd name="connsiteY95" fmla="*/ 1148844 h 2696797"/>
                <a:gd name="connsiteX96" fmla="*/ 186778 w 1464045"/>
                <a:gd name="connsiteY96" fmla="*/ 989301 h 2696797"/>
                <a:gd name="connsiteX97" fmla="*/ 117721 w 1464045"/>
                <a:gd name="connsiteY97" fmla="*/ 798800 h 2696797"/>
                <a:gd name="connsiteX98" fmla="*/ 62953 w 1464045"/>
                <a:gd name="connsiteY98" fmla="*/ 615443 h 2696797"/>
                <a:gd name="connsiteX99" fmla="*/ 12948 w 1464045"/>
                <a:gd name="connsiteY99" fmla="*/ 427324 h 2696797"/>
                <a:gd name="connsiteX100" fmla="*/ 1042 w 1464045"/>
                <a:gd name="connsiteY100" fmla="*/ 313025 h 2696797"/>
                <a:gd name="connsiteX101" fmla="*/ 1042 w 1464045"/>
                <a:gd name="connsiteY101" fmla="*/ 222538 h 2696797"/>
                <a:gd name="connsiteX102" fmla="*/ 24854 w 1464045"/>
                <a:gd name="connsiteY102" fmla="*/ 122526 h 2696797"/>
                <a:gd name="connsiteX103" fmla="*/ 70098 w 1464045"/>
                <a:gd name="connsiteY103" fmla="*/ 60613 h 2696797"/>
                <a:gd name="connsiteX104" fmla="*/ 134392 w 1464045"/>
                <a:gd name="connsiteY104" fmla="*/ 20133 h 2696797"/>
                <a:gd name="connsiteX105" fmla="*/ 189161 w 1464045"/>
                <a:gd name="connsiteY105" fmla="*/ 1083 h 2696797"/>
                <a:gd name="connsiteX106" fmla="*/ 246311 w 1464045"/>
                <a:gd name="connsiteY106" fmla="*/ 3464 h 2696797"/>
                <a:gd name="connsiteX107" fmla="*/ 303460 w 1464045"/>
                <a:gd name="connsiteY107" fmla="*/ 20133 h 2696797"/>
                <a:gd name="connsiteX108" fmla="*/ 355848 w 1464045"/>
                <a:gd name="connsiteY108" fmla="*/ 51090 h 2696797"/>
                <a:gd name="connsiteX109" fmla="*/ 408236 w 1464045"/>
                <a:gd name="connsiteY109" fmla="*/ 93952 h 2696797"/>
                <a:gd name="connsiteX110" fmla="*/ 482054 w 1464045"/>
                <a:gd name="connsiteY110" fmla="*/ 177296 h 2696797"/>
                <a:gd name="connsiteX111" fmla="*/ 534442 w 1464045"/>
                <a:gd name="connsiteY111" fmla="*/ 243971 h 2696797"/>
                <a:gd name="connsiteX112" fmla="*/ 310605 w 1464045"/>
                <a:gd name="connsiteY112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46378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  <a:gd name="connsiteX0" fmla="*/ 308221 w 1464045"/>
                <a:gd name="connsiteY0" fmla="*/ 396385 h 2696797"/>
                <a:gd name="connsiteX1" fmla="*/ 274884 w 1464045"/>
                <a:gd name="connsiteY1" fmla="*/ 339234 h 2696797"/>
                <a:gd name="connsiteX2" fmla="*/ 253452 w 1464045"/>
                <a:gd name="connsiteY2" fmla="*/ 298754 h 2696797"/>
                <a:gd name="connsiteX3" fmla="*/ 232021 w 1464045"/>
                <a:gd name="connsiteY3" fmla="*/ 272560 h 2696797"/>
                <a:gd name="connsiteX4" fmla="*/ 210590 w 1464045"/>
                <a:gd name="connsiteY4" fmla="*/ 270179 h 2696797"/>
                <a:gd name="connsiteX5" fmla="*/ 193921 w 1464045"/>
                <a:gd name="connsiteY5" fmla="*/ 284466 h 2696797"/>
                <a:gd name="connsiteX6" fmla="*/ 184396 w 1464045"/>
                <a:gd name="connsiteY6" fmla="*/ 301135 h 2696797"/>
                <a:gd name="connsiteX7" fmla="*/ 184396 w 1464045"/>
                <a:gd name="connsiteY7" fmla="*/ 327329 h 2696797"/>
                <a:gd name="connsiteX8" fmla="*/ 189158 w 1464045"/>
                <a:gd name="connsiteY8" fmla="*/ 346379 h 2696797"/>
                <a:gd name="connsiteX9" fmla="*/ 203446 w 1464045"/>
                <a:gd name="connsiteY9" fmla="*/ 386860 h 2696797"/>
                <a:gd name="connsiteX10" fmla="*/ 212971 w 1464045"/>
                <a:gd name="connsiteY10" fmla="*/ 424960 h 2696797"/>
                <a:gd name="connsiteX11" fmla="*/ 232021 w 1464045"/>
                <a:gd name="connsiteY11" fmla="*/ 470204 h 2696797"/>
                <a:gd name="connsiteX12" fmla="*/ 248690 w 1464045"/>
                <a:gd name="connsiteY12" fmla="*/ 522591 h 2696797"/>
                <a:gd name="connsiteX13" fmla="*/ 274883 w 1464045"/>
                <a:gd name="connsiteY13" fmla="*/ 594029 h 2696797"/>
                <a:gd name="connsiteX14" fmla="*/ 310602 w 1464045"/>
                <a:gd name="connsiteY14" fmla="*/ 674991 h 2696797"/>
                <a:gd name="connsiteX15" fmla="*/ 358227 w 1464045"/>
                <a:gd name="connsiteY15" fmla="*/ 786910 h 2696797"/>
                <a:gd name="connsiteX16" fmla="*/ 393946 w 1464045"/>
                <a:gd name="connsiteY16" fmla="*/ 867872 h 2696797"/>
                <a:gd name="connsiteX17" fmla="*/ 422521 w 1464045"/>
                <a:gd name="connsiteY17" fmla="*/ 905972 h 2696797"/>
                <a:gd name="connsiteX18" fmla="*/ 455858 w 1464045"/>
                <a:gd name="connsiteY18" fmla="*/ 972647 h 2696797"/>
                <a:gd name="connsiteX19" fmla="*/ 484433 w 1464045"/>
                <a:gd name="connsiteY19" fmla="*/ 1022654 h 2696797"/>
                <a:gd name="connsiteX20" fmla="*/ 515390 w 1464045"/>
                <a:gd name="connsiteY20" fmla="*/ 1075041 h 2696797"/>
                <a:gd name="connsiteX21" fmla="*/ 551108 w 1464045"/>
                <a:gd name="connsiteY21" fmla="*/ 1125047 h 2696797"/>
                <a:gd name="connsiteX22" fmla="*/ 586827 w 1464045"/>
                <a:gd name="connsiteY22" fmla="*/ 1175054 h 2696797"/>
                <a:gd name="connsiteX23" fmla="*/ 617783 w 1464045"/>
                <a:gd name="connsiteY23" fmla="*/ 1232204 h 2696797"/>
                <a:gd name="connsiteX24" fmla="*/ 665408 w 1464045"/>
                <a:gd name="connsiteY24" fmla="*/ 1289354 h 2696797"/>
                <a:gd name="connsiteX25" fmla="*/ 703508 w 1464045"/>
                <a:gd name="connsiteY25" fmla="*/ 1329835 h 2696797"/>
                <a:gd name="connsiteX26" fmla="*/ 746371 w 1464045"/>
                <a:gd name="connsiteY26" fmla="*/ 1365554 h 2696797"/>
                <a:gd name="connsiteX27" fmla="*/ 796377 w 1464045"/>
                <a:gd name="connsiteY27" fmla="*/ 1415560 h 2696797"/>
                <a:gd name="connsiteX28" fmla="*/ 860671 w 1464045"/>
                <a:gd name="connsiteY28" fmla="*/ 1451279 h 2696797"/>
                <a:gd name="connsiteX29" fmla="*/ 915440 w 1464045"/>
                <a:gd name="connsiteY29" fmla="*/ 1465566 h 2696797"/>
                <a:gd name="connsiteX30" fmla="*/ 974971 w 1464045"/>
                <a:gd name="connsiteY30" fmla="*/ 1467947 h 2696797"/>
                <a:gd name="connsiteX31" fmla="*/ 1022596 w 1464045"/>
                <a:gd name="connsiteY31" fmla="*/ 1467947 h 2696797"/>
                <a:gd name="connsiteX32" fmla="*/ 1070221 w 1464045"/>
                <a:gd name="connsiteY32" fmla="*/ 1460804 h 2696797"/>
                <a:gd name="connsiteX33" fmla="*/ 1122608 w 1464045"/>
                <a:gd name="connsiteY33" fmla="*/ 1441754 h 2696797"/>
                <a:gd name="connsiteX34" fmla="*/ 1184521 w 1464045"/>
                <a:gd name="connsiteY34" fmla="*/ 1415560 h 2696797"/>
                <a:gd name="connsiteX35" fmla="*/ 1210715 w 1464045"/>
                <a:gd name="connsiteY35" fmla="*/ 1386985 h 2696797"/>
                <a:gd name="connsiteX36" fmla="*/ 1260721 w 1464045"/>
                <a:gd name="connsiteY36" fmla="*/ 1344122 h 2696797"/>
                <a:gd name="connsiteX37" fmla="*/ 1284533 w 1464045"/>
                <a:gd name="connsiteY37" fmla="*/ 1322691 h 2696797"/>
                <a:gd name="connsiteX38" fmla="*/ 1317871 w 1464045"/>
                <a:gd name="connsiteY38" fmla="*/ 1294116 h 2696797"/>
                <a:gd name="connsiteX39" fmla="*/ 1327396 w 1464045"/>
                <a:gd name="connsiteY39" fmla="*/ 1291735 h 2696797"/>
                <a:gd name="connsiteX40" fmla="*/ 1458365 w 1464045"/>
                <a:gd name="connsiteY40" fmla="*/ 1298879 h 2696797"/>
                <a:gd name="connsiteX41" fmla="*/ 1463128 w 1464045"/>
                <a:gd name="connsiteY41" fmla="*/ 1525097 h 2696797"/>
                <a:gd name="connsiteX42" fmla="*/ 1463129 w 1464045"/>
                <a:gd name="connsiteY42" fmla="*/ 1625108 h 2696797"/>
                <a:gd name="connsiteX43" fmla="*/ 1444078 w 1464045"/>
                <a:gd name="connsiteY43" fmla="*/ 1672734 h 2696797"/>
                <a:gd name="connsiteX44" fmla="*/ 1398835 w 1464045"/>
                <a:gd name="connsiteY44" fmla="*/ 1691783 h 2696797"/>
                <a:gd name="connsiteX45" fmla="*/ 1334540 w 1464045"/>
                <a:gd name="connsiteY45" fmla="*/ 1691783 h 2696797"/>
                <a:gd name="connsiteX46" fmla="*/ 1272629 w 1464045"/>
                <a:gd name="connsiteY46" fmla="*/ 1703689 h 2696797"/>
                <a:gd name="connsiteX47" fmla="*/ 1336921 w 1464045"/>
                <a:gd name="connsiteY47" fmla="*/ 1737026 h 2696797"/>
                <a:gd name="connsiteX48" fmla="*/ 1401216 w 1464045"/>
                <a:gd name="connsiteY48" fmla="*/ 1739406 h 2696797"/>
                <a:gd name="connsiteX49" fmla="*/ 1432172 w 1464045"/>
                <a:gd name="connsiteY49" fmla="*/ 1767981 h 2696797"/>
                <a:gd name="connsiteX50" fmla="*/ 1448841 w 1464045"/>
                <a:gd name="connsiteY50" fmla="*/ 1853706 h 2696797"/>
                <a:gd name="connsiteX51" fmla="*/ 1451222 w 1464045"/>
                <a:gd name="connsiteY51" fmla="*/ 1941812 h 2696797"/>
                <a:gd name="connsiteX52" fmla="*/ 1448841 w 1464045"/>
                <a:gd name="connsiteY52" fmla="*/ 2060874 h 2696797"/>
                <a:gd name="connsiteX53" fmla="*/ 1434553 w 1464045"/>
                <a:gd name="connsiteY53" fmla="*/ 2165648 h 2696797"/>
                <a:gd name="connsiteX54" fmla="*/ 1413122 w 1464045"/>
                <a:gd name="connsiteY54" fmla="*/ 2241846 h 2696797"/>
                <a:gd name="connsiteX55" fmla="*/ 1386928 w 1464045"/>
                <a:gd name="connsiteY55" fmla="*/ 2291852 h 2696797"/>
                <a:gd name="connsiteX56" fmla="*/ 1346447 w 1464045"/>
                <a:gd name="connsiteY56" fmla="*/ 2310902 h 2696797"/>
                <a:gd name="connsiteX57" fmla="*/ 1355972 w 1464045"/>
                <a:gd name="connsiteY57" fmla="*/ 2353764 h 2696797"/>
                <a:gd name="connsiteX58" fmla="*/ 1358353 w 1464045"/>
                <a:gd name="connsiteY58" fmla="*/ 2399009 h 2696797"/>
                <a:gd name="connsiteX59" fmla="*/ 1344065 w 1464045"/>
                <a:gd name="connsiteY59" fmla="*/ 2456157 h 2696797"/>
                <a:gd name="connsiteX60" fmla="*/ 1313109 w 1464045"/>
                <a:gd name="connsiteY60" fmla="*/ 2506163 h 2696797"/>
                <a:gd name="connsiteX61" fmla="*/ 1265484 w 1464045"/>
                <a:gd name="connsiteY61" fmla="*/ 2558549 h 2696797"/>
                <a:gd name="connsiteX62" fmla="*/ 1229766 w 1464045"/>
                <a:gd name="connsiteY62" fmla="*/ 2577599 h 2696797"/>
                <a:gd name="connsiteX63" fmla="*/ 1196428 w 1464045"/>
                <a:gd name="connsiteY63" fmla="*/ 2556167 h 2696797"/>
                <a:gd name="connsiteX64" fmla="*/ 1179760 w 1464045"/>
                <a:gd name="connsiteY64" fmla="*/ 2589503 h 2696797"/>
                <a:gd name="connsiteX65" fmla="*/ 1146422 w 1464045"/>
                <a:gd name="connsiteY65" fmla="*/ 2620460 h 2696797"/>
                <a:gd name="connsiteX66" fmla="*/ 1094034 w 1464045"/>
                <a:gd name="connsiteY66" fmla="*/ 2646654 h 2696797"/>
                <a:gd name="connsiteX67" fmla="*/ 1010690 w 1464045"/>
                <a:gd name="connsiteY67" fmla="*/ 2672848 h 2696797"/>
                <a:gd name="connsiteX68" fmla="*/ 944016 w 1464045"/>
                <a:gd name="connsiteY68" fmla="*/ 2682372 h 2696797"/>
                <a:gd name="connsiteX69" fmla="*/ 834478 w 1464045"/>
                <a:gd name="connsiteY69" fmla="*/ 2696659 h 2696797"/>
                <a:gd name="connsiteX70" fmla="*/ 741609 w 1464045"/>
                <a:gd name="connsiteY70" fmla="*/ 2689514 h 2696797"/>
                <a:gd name="connsiteX71" fmla="*/ 658265 w 1464045"/>
                <a:gd name="connsiteY71" fmla="*/ 2665700 h 2696797"/>
                <a:gd name="connsiteX72" fmla="*/ 596353 w 1464045"/>
                <a:gd name="connsiteY72" fmla="*/ 2615694 h 2696797"/>
                <a:gd name="connsiteX73" fmla="*/ 584447 w 1464045"/>
                <a:gd name="connsiteY73" fmla="*/ 2565688 h 2696797"/>
                <a:gd name="connsiteX74" fmla="*/ 584447 w 1464045"/>
                <a:gd name="connsiteY74" fmla="*/ 2537113 h 2696797"/>
                <a:gd name="connsiteX75" fmla="*/ 534441 w 1464045"/>
                <a:gd name="connsiteY75" fmla="*/ 2568069 h 2696797"/>
                <a:gd name="connsiteX76" fmla="*/ 501103 w 1464045"/>
                <a:gd name="connsiteY76" fmla="*/ 2584738 h 2696797"/>
                <a:gd name="connsiteX77" fmla="*/ 470147 w 1464045"/>
                <a:gd name="connsiteY77" fmla="*/ 2570450 h 2696797"/>
                <a:gd name="connsiteX78" fmla="*/ 420141 w 1464045"/>
                <a:gd name="connsiteY78" fmla="*/ 2541875 h 2696797"/>
                <a:gd name="connsiteX79" fmla="*/ 360610 w 1464045"/>
                <a:gd name="connsiteY79" fmla="*/ 2491869 h 2696797"/>
                <a:gd name="connsiteX80" fmla="*/ 303459 w 1464045"/>
                <a:gd name="connsiteY80" fmla="*/ 2446624 h 2696797"/>
                <a:gd name="connsiteX81" fmla="*/ 265361 w 1464045"/>
                <a:gd name="connsiteY81" fmla="*/ 2413287 h 2696797"/>
                <a:gd name="connsiteX82" fmla="*/ 379660 w 1464045"/>
                <a:gd name="connsiteY82" fmla="*/ 2298988 h 2696797"/>
                <a:gd name="connsiteX83" fmla="*/ 427284 w 1464045"/>
                <a:gd name="connsiteY83" fmla="*/ 2294225 h 2696797"/>
                <a:gd name="connsiteX84" fmla="*/ 489197 w 1464045"/>
                <a:gd name="connsiteY84" fmla="*/ 2260887 h 2696797"/>
                <a:gd name="connsiteX85" fmla="*/ 520153 w 1464045"/>
                <a:gd name="connsiteY85" fmla="*/ 2206119 h 2696797"/>
                <a:gd name="connsiteX86" fmla="*/ 551110 w 1464045"/>
                <a:gd name="connsiteY86" fmla="*/ 2118013 h 2696797"/>
                <a:gd name="connsiteX87" fmla="*/ 567778 w 1464045"/>
                <a:gd name="connsiteY87" fmla="*/ 2013238 h 2696797"/>
                <a:gd name="connsiteX88" fmla="*/ 558253 w 1464045"/>
                <a:gd name="connsiteY88" fmla="*/ 1915606 h 2696797"/>
                <a:gd name="connsiteX89" fmla="*/ 543966 w 1464045"/>
                <a:gd name="connsiteY89" fmla="*/ 1825118 h 2696797"/>
                <a:gd name="connsiteX90" fmla="*/ 501103 w 1464045"/>
                <a:gd name="connsiteY90" fmla="*/ 1722725 h 2696797"/>
                <a:gd name="connsiteX91" fmla="*/ 443954 w 1464045"/>
                <a:gd name="connsiteY91" fmla="*/ 1586994 h 2696797"/>
                <a:gd name="connsiteX92" fmla="*/ 386803 w 1464045"/>
                <a:gd name="connsiteY92" fmla="*/ 1467932 h 2696797"/>
                <a:gd name="connsiteX93" fmla="*/ 317747 w 1464045"/>
                <a:gd name="connsiteY93" fmla="*/ 1315531 h 2696797"/>
                <a:gd name="connsiteX94" fmla="*/ 248691 w 1464045"/>
                <a:gd name="connsiteY94" fmla="*/ 1148844 h 2696797"/>
                <a:gd name="connsiteX95" fmla="*/ 186778 w 1464045"/>
                <a:gd name="connsiteY95" fmla="*/ 989301 h 2696797"/>
                <a:gd name="connsiteX96" fmla="*/ 117721 w 1464045"/>
                <a:gd name="connsiteY96" fmla="*/ 798800 h 2696797"/>
                <a:gd name="connsiteX97" fmla="*/ 62953 w 1464045"/>
                <a:gd name="connsiteY97" fmla="*/ 615443 h 2696797"/>
                <a:gd name="connsiteX98" fmla="*/ 12948 w 1464045"/>
                <a:gd name="connsiteY98" fmla="*/ 427324 h 2696797"/>
                <a:gd name="connsiteX99" fmla="*/ 1042 w 1464045"/>
                <a:gd name="connsiteY99" fmla="*/ 313025 h 2696797"/>
                <a:gd name="connsiteX100" fmla="*/ 1042 w 1464045"/>
                <a:gd name="connsiteY100" fmla="*/ 222538 h 2696797"/>
                <a:gd name="connsiteX101" fmla="*/ 24854 w 1464045"/>
                <a:gd name="connsiteY101" fmla="*/ 122526 h 2696797"/>
                <a:gd name="connsiteX102" fmla="*/ 70098 w 1464045"/>
                <a:gd name="connsiteY102" fmla="*/ 60613 h 2696797"/>
                <a:gd name="connsiteX103" fmla="*/ 134392 w 1464045"/>
                <a:gd name="connsiteY103" fmla="*/ 20133 h 2696797"/>
                <a:gd name="connsiteX104" fmla="*/ 189161 w 1464045"/>
                <a:gd name="connsiteY104" fmla="*/ 1083 h 2696797"/>
                <a:gd name="connsiteX105" fmla="*/ 246311 w 1464045"/>
                <a:gd name="connsiteY105" fmla="*/ 3464 h 2696797"/>
                <a:gd name="connsiteX106" fmla="*/ 303460 w 1464045"/>
                <a:gd name="connsiteY106" fmla="*/ 20133 h 2696797"/>
                <a:gd name="connsiteX107" fmla="*/ 355848 w 1464045"/>
                <a:gd name="connsiteY107" fmla="*/ 51090 h 2696797"/>
                <a:gd name="connsiteX108" fmla="*/ 408236 w 1464045"/>
                <a:gd name="connsiteY108" fmla="*/ 93952 h 2696797"/>
                <a:gd name="connsiteX109" fmla="*/ 482054 w 1464045"/>
                <a:gd name="connsiteY109" fmla="*/ 177296 h 2696797"/>
                <a:gd name="connsiteX110" fmla="*/ 534442 w 1464045"/>
                <a:gd name="connsiteY110" fmla="*/ 243971 h 2696797"/>
                <a:gd name="connsiteX111" fmla="*/ 310605 w 1464045"/>
                <a:gd name="connsiteY111" fmla="*/ 391608 h 269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464045" h="2696797">
                  <a:moveTo>
                    <a:pt x="308221" y="396385"/>
                  </a:moveTo>
                  <a:cubicBezTo>
                    <a:pt x="292544" y="372374"/>
                    <a:pt x="284012" y="355506"/>
                    <a:pt x="274884" y="339234"/>
                  </a:cubicBezTo>
                  <a:cubicBezTo>
                    <a:pt x="265756" y="322962"/>
                    <a:pt x="260596" y="309866"/>
                    <a:pt x="253452" y="298754"/>
                  </a:cubicBezTo>
                  <a:cubicBezTo>
                    <a:pt x="246308" y="287642"/>
                    <a:pt x="239165" y="277322"/>
                    <a:pt x="232021" y="272560"/>
                  </a:cubicBezTo>
                  <a:cubicBezTo>
                    <a:pt x="224877" y="267798"/>
                    <a:pt x="216940" y="268195"/>
                    <a:pt x="210590" y="270179"/>
                  </a:cubicBezTo>
                  <a:cubicBezTo>
                    <a:pt x="204240" y="272163"/>
                    <a:pt x="198287" y="279307"/>
                    <a:pt x="193921" y="284466"/>
                  </a:cubicBezTo>
                  <a:cubicBezTo>
                    <a:pt x="189555" y="289625"/>
                    <a:pt x="185983" y="293991"/>
                    <a:pt x="184396" y="301135"/>
                  </a:cubicBezTo>
                  <a:cubicBezTo>
                    <a:pt x="182808" y="308279"/>
                    <a:pt x="183602" y="319788"/>
                    <a:pt x="184396" y="327329"/>
                  </a:cubicBezTo>
                  <a:cubicBezTo>
                    <a:pt x="185190" y="334870"/>
                    <a:pt x="185983" y="336457"/>
                    <a:pt x="189158" y="346379"/>
                  </a:cubicBezTo>
                  <a:cubicBezTo>
                    <a:pt x="192333" y="356301"/>
                    <a:pt x="199477" y="373763"/>
                    <a:pt x="203446" y="386860"/>
                  </a:cubicBezTo>
                  <a:cubicBezTo>
                    <a:pt x="207415" y="399957"/>
                    <a:pt x="208208" y="411069"/>
                    <a:pt x="212971" y="424960"/>
                  </a:cubicBezTo>
                  <a:cubicBezTo>
                    <a:pt x="217733" y="438851"/>
                    <a:pt x="226068" y="453932"/>
                    <a:pt x="232021" y="470204"/>
                  </a:cubicBezTo>
                  <a:cubicBezTo>
                    <a:pt x="237974" y="486476"/>
                    <a:pt x="241546" y="501954"/>
                    <a:pt x="248690" y="522591"/>
                  </a:cubicBezTo>
                  <a:cubicBezTo>
                    <a:pt x="255834" y="543228"/>
                    <a:pt x="264564" y="568629"/>
                    <a:pt x="274883" y="594029"/>
                  </a:cubicBezTo>
                  <a:cubicBezTo>
                    <a:pt x="285202" y="619429"/>
                    <a:pt x="296711" y="642844"/>
                    <a:pt x="310602" y="674991"/>
                  </a:cubicBezTo>
                  <a:cubicBezTo>
                    <a:pt x="324493" y="707138"/>
                    <a:pt x="344336" y="754763"/>
                    <a:pt x="358227" y="786910"/>
                  </a:cubicBezTo>
                  <a:cubicBezTo>
                    <a:pt x="372118" y="819057"/>
                    <a:pt x="383230" y="848028"/>
                    <a:pt x="393946" y="867872"/>
                  </a:cubicBezTo>
                  <a:cubicBezTo>
                    <a:pt x="404662" y="887716"/>
                    <a:pt x="412202" y="888510"/>
                    <a:pt x="422521" y="905972"/>
                  </a:cubicBezTo>
                  <a:cubicBezTo>
                    <a:pt x="432840" y="923434"/>
                    <a:pt x="445539" y="953200"/>
                    <a:pt x="455858" y="972647"/>
                  </a:cubicBezTo>
                  <a:cubicBezTo>
                    <a:pt x="466177" y="992094"/>
                    <a:pt x="474511" y="1005588"/>
                    <a:pt x="484433" y="1022654"/>
                  </a:cubicBezTo>
                  <a:cubicBezTo>
                    <a:pt x="494355" y="1039720"/>
                    <a:pt x="504278" y="1057976"/>
                    <a:pt x="515390" y="1075041"/>
                  </a:cubicBezTo>
                  <a:cubicBezTo>
                    <a:pt x="526502" y="1092106"/>
                    <a:pt x="551108" y="1125047"/>
                    <a:pt x="551108" y="1125047"/>
                  </a:cubicBezTo>
                  <a:cubicBezTo>
                    <a:pt x="563014" y="1141716"/>
                    <a:pt x="575715" y="1157195"/>
                    <a:pt x="586827" y="1175054"/>
                  </a:cubicBezTo>
                  <a:cubicBezTo>
                    <a:pt x="597939" y="1192913"/>
                    <a:pt x="604686" y="1213154"/>
                    <a:pt x="617783" y="1232204"/>
                  </a:cubicBezTo>
                  <a:cubicBezTo>
                    <a:pt x="630880" y="1251254"/>
                    <a:pt x="651121" y="1273082"/>
                    <a:pt x="665408" y="1289354"/>
                  </a:cubicBezTo>
                  <a:cubicBezTo>
                    <a:pt x="679695" y="1305626"/>
                    <a:pt x="690014" y="1317135"/>
                    <a:pt x="703508" y="1329835"/>
                  </a:cubicBezTo>
                  <a:cubicBezTo>
                    <a:pt x="717002" y="1342535"/>
                    <a:pt x="730893" y="1351267"/>
                    <a:pt x="746371" y="1365554"/>
                  </a:cubicBezTo>
                  <a:cubicBezTo>
                    <a:pt x="761849" y="1379841"/>
                    <a:pt x="777327" y="1401273"/>
                    <a:pt x="796377" y="1415560"/>
                  </a:cubicBezTo>
                  <a:cubicBezTo>
                    <a:pt x="815427" y="1429848"/>
                    <a:pt x="840827" y="1442945"/>
                    <a:pt x="860671" y="1451279"/>
                  </a:cubicBezTo>
                  <a:cubicBezTo>
                    <a:pt x="880515" y="1459613"/>
                    <a:pt x="896390" y="1462788"/>
                    <a:pt x="915440" y="1465566"/>
                  </a:cubicBezTo>
                  <a:cubicBezTo>
                    <a:pt x="934490" y="1468344"/>
                    <a:pt x="957112" y="1467550"/>
                    <a:pt x="974971" y="1467947"/>
                  </a:cubicBezTo>
                  <a:cubicBezTo>
                    <a:pt x="992830" y="1468344"/>
                    <a:pt x="1006721" y="1469138"/>
                    <a:pt x="1022596" y="1467947"/>
                  </a:cubicBezTo>
                  <a:cubicBezTo>
                    <a:pt x="1038471" y="1466757"/>
                    <a:pt x="1053552" y="1465170"/>
                    <a:pt x="1070221" y="1460804"/>
                  </a:cubicBezTo>
                  <a:cubicBezTo>
                    <a:pt x="1086890" y="1456438"/>
                    <a:pt x="1103558" y="1449295"/>
                    <a:pt x="1122608" y="1441754"/>
                  </a:cubicBezTo>
                  <a:cubicBezTo>
                    <a:pt x="1141658" y="1434213"/>
                    <a:pt x="1169837" y="1424688"/>
                    <a:pt x="1184521" y="1415560"/>
                  </a:cubicBezTo>
                  <a:cubicBezTo>
                    <a:pt x="1199205" y="1406432"/>
                    <a:pt x="1198015" y="1398891"/>
                    <a:pt x="1210715" y="1386985"/>
                  </a:cubicBezTo>
                  <a:cubicBezTo>
                    <a:pt x="1223415" y="1375079"/>
                    <a:pt x="1248418" y="1354838"/>
                    <a:pt x="1260721" y="1344122"/>
                  </a:cubicBezTo>
                  <a:cubicBezTo>
                    <a:pt x="1273024" y="1333406"/>
                    <a:pt x="1275008" y="1331025"/>
                    <a:pt x="1284533" y="1322691"/>
                  </a:cubicBezTo>
                  <a:cubicBezTo>
                    <a:pt x="1294058" y="1314357"/>
                    <a:pt x="1317871" y="1294116"/>
                    <a:pt x="1317871" y="1294116"/>
                  </a:cubicBezTo>
                  <a:cubicBezTo>
                    <a:pt x="1325015" y="1288957"/>
                    <a:pt x="1303980" y="1290941"/>
                    <a:pt x="1327396" y="1291735"/>
                  </a:cubicBezTo>
                  <a:cubicBezTo>
                    <a:pt x="1350812" y="1292529"/>
                    <a:pt x="1330889" y="1298926"/>
                    <a:pt x="1458365" y="1298879"/>
                  </a:cubicBezTo>
                  <a:cubicBezTo>
                    <a:pt x="1464696" y="1298877"/>
                    <a:pt x="1462334" y="1470726"/>
                    <a:pt x="1463128" y="1525097"/>
                  </a:cubicBezTo>
                  <a:cubicBezTo>
                    <a:pt x="1463922" y="1579469"/>
                    <a:pt x="1464716" y="1564782"/>
                    <a:pt x="1463129" y="1625108"/>
                  </a:cubicBezTo>
                  <a:cubicBezTo>
                    <a:pt x="1460351" y="1641777"/>
                    <a:pt x="1445070" y="1674222"/>
                    <a:pt x="1444078" y="1672734"/>
                  </a:cubicBezTo>
                  <a:cubicBezTo>
                    <a:pt x="1440506" y="1681068"/>
                    <a:pt x="1399331" y="1691287"/>
                    <a:pt x="1398835" y="1691783"/>
                  </a:cubicBezTo>
                  <a:cubicBezTo>
                    <a:pt x="1390898" y="1694561"/>
                    <a:pt x="1335036" y="1692279"/>
                    <a:pt x="1334540" y="1691783"/>
                  </a:cubicBezTo>
                  <a:cubicBezTo>
                    <a:pt x="1324221" y="1691386"/>
                    <a:pt x="1272133" y="1704185"/>
                    <a:pt x="1272629" y="1703689"/>
                  </a:cubicBezTo>
                  <a:cubicBezTo>
                    <a:pt x="1263104" y="1706864"/>
                    <a:pt x="1335929" y="1735538"/>
                    <a:pt x="1336921" y="1737026"/>
                  </a:cubicBezTo>
                  <a:cubicBezTo>
                    <a:pt x="1346843" y="1743376"/>
                    <a:pt x="1401216" y="1738910"/>
                    <a:pt x="1401216" y="1739406"/>
                  </a:cubicBezTo>
                  <a:cubicBezTo>
                    <a:pt x="1411932" y="1739009"/>
                    <a:pt x="1432172" y="1768973"/>
                    <a:pt x="1432172" y="1767981"/>
                  </a:cubicBezTo>
                  <a:lnTo>
                    <a:pt x="1448841" y="1853706"/>
                  </a:lnTo>
                  <a:cubicBezTo>
                    <a:pt x="1452413" y="1869581"/>
                    <a:pt x="1450230" y="1939828"/>
                    <a:pt x="1451222" y="1941812"/>
                  </a:cubicBezTo>
                  <a:cubicBezTo>
                    <a:pt x="1451222" y="1957687"/>
                    <a:pt x="1449337" y="2059386"/>
                    <a:pt x="1448841" y="2060874"/>
                  </a:cubicBezTo>
                  <a:cubicBezTo>
                    <a:pt x="1448444" y="2080718"/>
                    <a:pt x="1434553" y="2165648"/>
                    <a:pt x="1434553" y="2165648"/>
                  </a:cubicBezTo>
                  <a:cubicBezTo>
                    <a:pt x="1431378" y="2182713"/>
                    <a:pt x="1414114" y="2242342"/>
                    <a:pt x="1413122" y="2241846"/>
                  </a:cubicBezTo>
                  <a:cubicBezTo>
                    <a:pt x="1410344" y="2255339"/>
                    <a:pt x="1385936" y="2290860"/>
                    <a:pt x="1386928" y="2291852"/>
                  </a:cubicBezTo>
                  <a:cubicBezTo>
                    <a:pt x="1382165" y="2301377"/>
                    <a:pt x="1346943" y="2309414"/>
                    <a:pt x="1346447" y="2310902"/>
                  </a:cubicBezTo>
                  <a:cubicBezTo>
                    <a:pt x="1339303" y="2314871"/>
                    <a:pt x="1356468" y="2352772"/>
                    <a:pt x="1355972" y="2353764"/>
                  </a:cubicBezTo>
                  <a:cubicBezTo>
                    <a:pt x="1357956" y="2361305"/>
                    <a:pt x="1357857" y="2398513"/>
                    <a:pt x="1358353" y="2399009"/>
                  </a:cubicBezTo>
                  <a:cubicBezTo>
                    <a:pt x="1358750" y="2407740"/>
                    <a:pt x="1344065" y="2454669"/>
                    <a:pt x="1344065" y="2456157"/>
                  </a:cubicBezTo>
                  <a:cubicBezTo>
                    <a:pt x="1341287" y="2466079"/>
                    <a:pt x="1313605" y="2505667"/>
                    <a:pt x="1313109" y="2506163"/>
                  </a:cubicBezTo>
                  <a:cubicBezTo>
                    <a:pt x="1307156" y="2515688"/>
                    <a:pt x="1266476" y="2557061"/>
                    <a:pt x="1265484" y="2558549"/>
                  </a:cubicBezTo>
                  <a:cubicBezTo>
                    <a:pt x="1257150" y="2568074"/>
                    <a:pt x="1230262" y="2576607"/>
                    <a:pt x="1229766" y="2577599"/>
                  </a:cubicBezTo>
                  <a:cubicBezTo>
                    <a:pt x="1224210" y="2580377"/>
                    <a:pt x="1195932" y="2556663"/>
                    <a:pt x="1196428" y="2556167"/>
                  </a:cubicBezTo>
                  <a:cubicBezTo>
                    <a:pt x="1190475" y="2552198"/>
                    <a:pt x="1180256" y="2589999"/>
                    <a:pt x="1179760" y="2589503"/>
                  </a:cubicBezTo>
                  <a:cubicBezTo>
                    <a:pt x="1176188" y="2595456"/>
                    <a:pt x="1147414" y="2619964"/>
                    <a:pt x="1146422" y="2620460"/>
                  </a:cubicBezTo>
                  <a:cubicBezTo>
                    <a:pt x="1141263" y="2626810"/>
                    <a:pt x="1093538" y="2645166"/>
                    <a:pt x="1094034" y="2646654"/>
                  </a:cubicBezTo>
                  <a:cubicBezTo>
                    <a:pt x="1084906" y="2651416"/>
                    <a:pt x="1011186" y="2672352"/>
                    <a:pt x="1010690" y="2672848"/>
                  </a:cubicBezTo>
                  <a:cubicBezTo>
                    <a:pt x="997990" y="2676023"/>
                    <a:pt x="942528" y="2683861"/>
                    <a:pt x="944016" y="2682372"/>
                  </a:cubicBezTo>
                  <a:cubicBezTo>
                    <a:pt x="932904" y="2683562"/>
                    <a:pt x="834478" y="2697155"/>
                    <a:pt x="834478" y="2696659"/>
                  </a:cubicBezTo>
                  <a:cubicBezTo>
                    <a:pt x="816222" y="2697849"/>
                    <a:pt x="741609" y="2691003"/>
                    <a:pt x="741609" y="2689514"/>
                  </a:cubicBezTo>
                  <a:cubicBezTo>
                    <a:pt x="725734" y="2687132"/>
                    <a:pt x="658761" y="2667189"/>
                    <a:pt x="658265" y="2665700"/>
                  </a:cubicBezTo>
                  <a:cubicBezTo>
                    <a:pt x="643977" y="2661731"/>
                    <a:pt x="596849" y="2615694"/>
                    <a:pt x="596353" y="2615694"/>
                  </a:cubicBezTo>
                  <a:cubicBezTo>
                    <a:pt x="585241" y="2605375"/>
                    <a:pt x="585439" y="2568169"/>
                    <a:pt x="584447" y="2565688"/>
                  </a:cubicBezTo>
                  <a:cubicBezTo>
                    <a:pt x="583256" y="2557354"/>
                    <a:pt x="583455" y="2537113"/>
                    <a:pt x="584447" y="2537113"/>
                  </a:cubicBezTo>
                  <a:cubicBezTo>
                    <a:pt x="584050" y="2531557"/>
                    <a:pt x="534937" y="2569061"/>
                    <a:pt x="534441" y="2568069"/>
                  </a:cubicBezTo>
                  <a:cubicBezTo>
                    <a:pt x="525313" y="2573228"/>
                    <a:pt x="502095" y="2584738"/>
                    <a:pt x="501103" y="2584738"/>
                  </a:cubicBezTo>
                  <a:lnTo>
                    <a:pt x="470147" y="2570450"/>
                  </a:lnTo>
                  <a:lnTo>
                    <a:pt x="420141" y="2541875"/>
                  </a:lnTo>
                  <a:cubicBezTo>
                    <a:pt x="410219" y="2536716"/>
                    <a:pt x="362594" y="2492365"/>
                    <a:pt x="360610" y="2491869"/>
                  </a:cubicBezTo>
                  <a:cubicBezTo>
                    <a:pt x="350688" y="2482741"/>
                    <a:pt x="303459" y="2447616"/>
                    <a:pt x="303459" y="2446624"/>
                  </a:cubicBezTo>
                  <a:cubicBezTo>
                    <a:pt x="292743" y="2437893"/>
                    <a:pt x="266849" y="2414775"/>
                    <a:pt x="265361" y="2413287"/>
                  </a:cubicBezTo>
                  <a:cubicBezTo>
                    <a:pt x="259408" y="2406540"/>
                    <a:pt x="379164" y="2300476"/>
                    <a:pt x="379660" y="2298988"/>
                  </a:cubicBezTo>
                  <a:lnTo>
                    <a:pt x="427284" y="2294225"/>
                  </a:lnTo>
                  <a:cubicBezTo>
                    <a:pt x="436809" y="2292241"/>
                    <a:pt x="487213" y="2262375"/>
                    <a:pt x="489197" y="2260887"/>
                  </a:cubicBezTo>
                  <a:cubicBezTo>
                    <a:pt x="499516" y="2254934"/>
                    <a:pt x="520153" y="2206615"/>
                    <a:pt x="520153" y="2206119"/>
                  </a:cubicBezTo>
                  <a:cubicBezTo>
                    <a:pt x="524916" y="2196594"/>
                    <a:pt x="551606" y="2118509"/>
                    <a:pt x="551110" y="2118013"/>
                  </a:cubicBezTo>
                  <a:cubicBezTo>
                    <a:pt x="555079" y="2101344"/>
                    <a:pt x="568770" y="2015222"/>
                    <a:pt x="567778" y="2013238"/>
                  </a:cubicBezTo>
                  <a:cubicBezTo>
                    <a:pt x="571350" y="1994585"/>
                    <a:pt x="557757" y="1917590"/>
                    <a:pt x="558253" y="1915606"/>
                  </a:cubicBezTo>
                  <a:cubicBezTo>
                    <a:pt x="557459" y="1899334"/>
                    <a:pt x="542974" y="1825118"/>
                    <a:pt x="543966" y="1825118"/>
                  </a:cubicBezTo>
                  <a:cubicBezTo>
                    <a:pt x="541982" y="1809243"/>
                    <a:pt x="500607" y="1723717"/>
                    <a:pt x="501103" y="1722725"/>
                  </a:cubicBezTo>
                  <a:cubicBezTo>
                    <a:pt x="493166" y="1705660"/>
                    <a:pt x="444946" y="1586994"/>
                    <a:pt x="443954" y="1586994"/>
                  </a:cubicBezTo>
                  <a:cubicBezTo>
                    <a:pt x="433635" y="1562785"/>
                    <a:pt x="387795" y="1469916"/>
                    <a:pt x="386803" y="1467932"/>
                  </a:cubicBezTo>
                  <a:cubicBezTo>
                    <a:pt x="376087" y="1447295"/>
                    <a:pt x="319235" y="1316523"/>
                    <a:pt x="317747" y="1315531"/>
                  </a:cubicBezTo>
                  <a:cubicBezTo>
                    <a:pt x="305841" y="1289734"/>
                    <a:pt x="249187" y="1149340"/>
                    <a:pt x="248691" y="1148844"/>
                  </a:cubicBezTo>
                  <a:cubicBezTo>
                    <a:pt x="237579" y="1119475"/>
                    <a:pt x="186282" y="991285"/>
                    <a:pt x="186778" y="989301"/>
                  </a:cubicBezTo>
                  <a:cubicBezTo>
                    <a:pt x="176856" y="961917"/>
                    <a:pt x="117225" y="799792"/>
                    <a:pt x="117721" y="798800"/>
                  </a:cubicBezTo>
                  <a:cubicBezTo>
                    <a:pt x="107005" y="767447"/>
                    <a:pt x="61961" y="614947"/>
                    <a:pt x="62953" y="615443"/>
                  </a:cubicBezTo>
                  <a:cubicBezTo>
                    <a:pt x="53031" y="584090"/>
                    <a:pt x="13940" y="428316"/>
                    <a:pt x="12948" y="427324"/>
                  </a:cubicBezTo>
                  <a:cubicBezTo>
                    <a:pt x="4614" y="395971"/>
                    <a:pt x="1042" y="313025"/>
                    <a:pt x="1042" y="313025"/>
                  </a:cubicBezTo>
                  <a:cubicBezTo>
                    <a:pt x="-1736" y="293182"/>
                    <a:pt x="2034" y="223530"/>
                    <a:pt x="1042" y="222538"/>
                  </a:cubicBezTo>
                  <a:lnTo>
                    <a:pt x="24854" y="122526"/>
                  </a:lnTo>
                  <a:cubicBezTo>
                    <a:pt x="28029" y="105857"/>
                    <a:pt x="71090" y="60613"/>
                    <a:pt x="70098" y="60613"/>
                  </a:cubicBezTo>
                  <a:cubicBezTo>
                    <a:pt x="79226" y="51088"/>
                    <a:pt x="132408" y="19141"/>
                    <a:pt x="134392" y="20133"/>
                  </a:cubicBezTo>
                  <a:cubicBezTo>
                    <a:pt x="145504" y="12196"/>
                    <a:pt x="188665" y="2571"/>
                    <a:pt x="189161" y="1083"/>
                  </a:cubicBezTo>
                  <a:cubicBezTo>
                    <a:pt x="198686" y="-2489"/>
                    <a:pt x="245815" y="3960"/>
                    <a:pt x="246311" y="3464"/>
                  </a:cubicBezTo>
                  <a:cubicBezTo>
                    <a:pt x="257026" y="4258"/>
                    <a:pt x="301972" y="19637"/>
                    <a:pt x="303460" y="20133"/>
                  </a:cubicBezTo>
                  <a:cubicBezTo>
                    <a:pt x="314572" y="22911"/>
                    <a:pt x="353864" y="51090"/>
                    <a:pt x="355848" y="51090"/>
                  </a:cubicBezTo>
                  <a:cubicBezTo>
                    <a:pt x="366167" y="56249"/>
                    <a:pt x="406252" y="93952"/>
                    <a:pt x="408236" y="93952"/>
                  </a:cubicBezTo>
                  <a:cubicBezTo>
                    <a:pt x="417364" y="101096"/>
                    <a:pt x="481558" y="177296"/>
                    <a:pt x="482054" y="177296"/>
                  </a:cubicBezTo>
                  <a:cubicBezTo>
                    <a:pt x="494754" y="191584"/>
                    <a:pt x="533946" y="243475"/>
                    <a:pt x="534442" y="243971"/>
                  </a:cubicBezTo>
                  <a:cubicBezTo>
                    <a:pt x="543570" y="255877"/>
                    <a:pt x="310109" y="390616"/>
                    <a:pt x="310605" y="391608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0" name="Voľný tvar: obrazec 19">
              <a:extLst>
                <a:ext uri="{FF2B5EF4-FFF2-40B4-BE49-F238E27FC236}">
                  <a16:creationId xmlns:a16="http://schemas.microsoft.com/office/drawing/2014/main" id="{A4D1F208-3736-46B1-9E6C-84D087C70B03}"/>
                </a:ext>
              </a:extLst>
            </p:cNvPr>
            <p:cNvSpPr/>
            <p:nvPr/>
          </p:nvSpPr>
          <p:spPr>
            <a:xfrm>
              <a:off x="7144801" y="2430738"/>
              <a:ext cx="2487466" cy="1900755"/>
            </a:xfrm>
            <a:custGeom>
              <a:avLst/>
              <a:gdLst>
                <a:gd name="connsiteX0" fmla="*/ 1628481 w 1647665"/>
                <a:gd name="connsiteY0" fmla="*/ 2435 h 1276404"/>
                <a:gd name="connsiteX1" fmla="*/ 1645150 w 1647665"/>
                <a:gd name="connsiteY1" fmla="*/ 54823 h 1276404"/>
                <a:gd name="connsiteX2" fmla="*/ 1580856 w 1647665"/>
                <a:gd name="connsiteY2" fmla="*/ 116735 h 1276404"/>
                <a:gd name="connsiteX3" fmla="*/ 1518944 w 1647665"/>
                <a:gd name="connsiteY3" fmla="*/ 190554 h 1276404"/>
                <a:gd name="connsiteX4" fmla="*/ 1457031 w 1647665"/>
                <a:gd name="connsiteY4" fmla="*/ 261991 h 1276404"/>
                <a:gd name="connsiteX5" fmla="*/ 1366544 w 1647665"/>
                <a:gd name="connsiteY5" fmla="*/ 352479 h 1276404"/>
                <a:gd name="connsiteX6" fmla="*/ 1302250 w 1647665"/>
                <a:gd name="connsiteY6" fmla="*/ 414391 h 1276404"/>
                <a:gd name="connsiteX7" fmla="*/ 1223669 w 1647665"/>
                <a:gd name="connsiteY7" fmla="*/ 483448 h 1276404"/>
                <a:gd name="connsiteX8" fmla="*/ 1133181 w 1647665"/>
                <a:gd name="connsiteY8" fmla="*/ 571554 h 1276404"/>
                <a:gd name="connsiteX9" fmla="*/ 1068888 w 1647665"/>
                <a:gd name="connsiteY9" fmla="*/ 616798 h 1276404"/>
                <a:gd name="connsiteX10" fmla="*/ 1026025 w 1647665"/>
                <a:gd name="connsiteY10" fmla="*/ 642991 h 1276404"/>
                <a:gd name="connsiteX11" fmla="*/ 985544 w 1647665"/>
                <a:gd name="connsiteY11" fmla="*/ 647754 h 1276404"/>
                <a:gd name="connsiteX12" fmla="*/ 937919 w 1647665"/>
                <a:gd name="connsiteY12" fmla="*/ 628704 h 1276404"/>
                <a:gd name="connsiteX13" fmla="*/ 880769 w 1647665"/>
                <a:gd name="connsiteY13" fmla="*/ 590604 h 1276404"/>
                <a:gd name="connsiteX14" fmla="*/ 797425 w 1647665"/>
                <a:gd name="connsiteY14" fmla="*/ 519166 h 1276404"/>
                <a:gd name="connsiteX15" fmla="*/ 675981 w 1647665"/>
                <a:gd name="connsiteY15" fmla="*/ 404866 h 1276404"/>
                <a:gd name="connsiteX16" fmla="*/ 597400 w 1647665"/>
                <a:gd name="connsiteY16" fmla="*/ 323904 h 1276404"/>
                <a:gd name="connsiteX17" fmla="*/ 530725 w 1647665"/>
                <a:gd name="connsiteY17" fmla="*/ 247704 h 1276404"/>
                <a:gd name="connsiteX18" fmla="*/ 442619 w 1647665"/>
                <a:gd name="connsiteY18" fmla="*/ 147691 h 1276404"/>
                <a:gd name="connsiteX19" fmla="*/ 387850 w 1647665"/>
                <a:gd name="connsiteY19" fmla="*/ 81016 h 1276404"/>
                <a:gd name="connsiteX20" fmla="*/ 359275 w 1647665"/>
                <a:gd name="connsiteY20" fmla="*/ 52441 h 1276404"/>
                <a:gd name="connsiteX21" fmla="*/ 356894 w 1647665"/>
                <a:gd name="connsiteY21" fmla="*/ 54 h 1276404"/>
                <a:gd name="connsiteX22" fmla="*/ 102100 w 1647665"/>
                <a:gd name="connsiteY22" fmla="*/ 42916 h 1276404"/>
                <a:gd name="connsiteX23" fmla="*/ 144963 w 1647665"/>
                <a:gd name="connsiteY23" fmla="*/ 64348 h 1276404"/>
                <a:gd name="connsiteX24" fmla="*/ 192588 w 1647665"/>
                <a:gd name="connsiteY24" fmla="*/ 121498 h 1276404"/>
                <a:gd name="connsiteX25" fmla="*/ 237831 w 1647665"/>
                <a:gd name="connsiteY25" fmla="*/ 185791 h 1276404"/>
                <a:gd name="connsiteX26" fmla="*/ 325938 w 1647665"/>
                <a:gd name="connsiteY26" fmla="*/ 266754 h 1276404"/>
                <a:gd name="connsiteX27" fmla="*/ 371181 w 1647665"/>
                <a:gd name="connsiteY27" fmla="*/ 321523 h 1276404"/>
                <a:gd name="connsiteX28" fmla="*/ 411663 w 1647665"/>
                <a:gd name="connsiteY28" fmla="*/ 364385 h 1276404"/>
                <a:gd name="connsiteX29" fmla="*/ 468813 w 1647665"/>
                <a:gd name="connsiteY29" fmla="*/ 414391 h 1276404"/>
                <a:gd name="connsiteX30" fmla="*/ 514056 w 1647665"/>
                <a:gd name="connsiteY30" fmla="*/ 473923 h 1276404"/>
                <a:gd name="connsiteX31" fmla="*/ 578350 w 1647665"/>
                <a:gd name="connsiteY31" fmla="*/ 538216 h 1276404"/>
                <a:gd name="connsiteX32" fmla="*/ 621213 w 1647665"/>
                <a:gd name="connsiteY32" fmla="*/ 578698 h 1276404"/>
                <a:gd name="connsiteX33" fmla="*/ 664075 w 1647665"/>
                <a:gd name="connsiteY33" fmla="*/ 626323 h 1276404"/>
                <a:gd name="connsiteX34" fmla="*/ 723606 w 1647665"/>
                <a:gd name="connsiteY34" fmla="*/ 671566 h 1276404"/>
                <a:gd name="connsiteX35" fmla="*/ 764088 w 1647665"/>
                <a:gd name="connsiteY35" fmla="*/ 728716 h 1276404"/>
                <a:gd name="connsiteX36" fmla="*/ 775994 w 1647665"/>
                <a:gd name="connsiteY36" fmla="*/ 778723 h 1276404"/>
                <a:gd name="connsiteX37" fmla="*/ 771231 w 1647665"/>
                <a:gd name="connsiteY37" fmla="*/ 828729 h 1276404"/>
                <a:gd name="connsiteX38" fmla="*/ 754563 w 1647665"/>
                <a:gd name="connsiteY38" fmla="*/ 893023 h 1276404"/>
                <a:gd name="connsiteX39" fmla="*/ 687888 w 1647665"/>
                <a:gd name="connsiteY39" fmla="*/ 945410 h 1276404"/>
                <a:gd name="connsiteX40" fmla="*/ 578350 w 1647665"/>
                <a:gd name="connsiteY40" fmla="*/ 995416 h 1276404"/>
                <a:gd name="connsiteX41" fmla="*/ 466431 w 1647665"/>
                <a:gd name="connsiteY41" fmla="*/ 1045423 h 1276404"/>
                <a:gd name="connsiteX42" fmla="*/ 328319 w 1647665"/>
                <a:gd name="connsiteY42" fmla="*/ 1114479 h 1276404"/>
                <a:gd name="connsiteX43" fmla="*/ 204494 w 1647665"/>
                <a:gd name="connsiteY43" fmla="*/ 1185916 h 1276404"/>
                <a:gd name="connsiteX44" fmla="*/ 114006 w 1647665"/>
                <a:gd name="connsiteY44" fmla="*/ 1243066 h 1276404"/>
                <a:gd name="connsiteX45" fmla="*/ 64000 w 1647665"/>
                <a:gd name="connsiteY45" fmla="*/ 1276404 h 1276404"/>
                <a:gd name="connsiteX0" fmla="*/ 1691367 w 1710551"/>
                <a:gd name="connsiteY0" fmla="*/ 2435 h 1502622"/>
                <a:gd name="connsiteX1" fmla="*/ 1708036 w 1710551"/>
                <a:gd name="connsiteY1" fmla="*/ 54823 h 1502622"/>
                <a:gd name="connsiteX2" fmla="*/ 1643742 w 1710551"/>
                <a:gd name="connsiteY2" fmla="*/ 116735 h 1502622"/>
                <a:gd name="connsiteX3" fmla="*/ 1581830 w 1710551"/>
                <a:gd name="connsiteY3" fmla="*/ 190554 h 1502622"/>
                <a:gd name="connsiteX4" fmla="*/ 1519917 w 1710551"/>
                <a:gd name="connsiteY4" fmla="*/ 261991 h 1502622"/>
                <a:gd name="connsiteX5" fmla="*/ 1429430 w 1710551"/>
                <a:gd name="connsiteY5" fmla="*/ 352479 h 1502622"/>
                <a:gd name="connsiteX6" fmla="*/ 1365136 w 1710551"/>
                <a:gd name="connsiteY6" fmla="*/ 414391 h 1502622"/>
                <a:gd name="connsiteX7" fmla="*/ 1286555 w 1710551"/>
                <a:gd name="connsiteY7" fmla="*/ 483448 h 1502622"/>
                <a:gd name="connsiteX8" fmla="*/ 1196067 w 1710551"/>
                <a:gd name="connsiteY8" fmla="*/ 571554 h 1502622"/>
                <a:gd name="connsiteX9" fmla="*/ 1131774 w 1710551"/>
                <a:gd name="connsiteY9" fmla="*/ 616798 h 1502622"/>
                <a:gd name="connsiteX10" fmla="*/ 1088911 w 1710551"/>
                <a:gd name="connsiteY10" fmla="*/ 642991 h 1502622"/>
                <a:gd name="connsiteX11" fmla="*/ 1048430 w 1710551"/>
                <a:gd name="connsiteY11" fmla="*/ 647754 h 1502622"/>
                <a:gd name="connsiteX12" fmla="*/ 1000805 w 1710551"/>
                <a:gd name="connsiteY12" fmla="*/ 628704 h 1502622"/>
                <a:gd name="connsiteX13" fmla="*/ 943655 w 1710551"/>
                <a:gd name="connsiteY13" fmla="*/ 590604 h 1502622"/>
                <a:gd name="connsiteX14" fmla="*/ 860311 w 1710551"/>
                <a:gd name="connsiteY14" fmla="*/ 519166 h 1502622"/>
                <a:gd name="connsiteX15" fmla="*/ 738867 w 1710551"/>
                <a:gd name="connsiteY15" fmla="*/ 404866 h 1502622"/>
                <a:gd name="connsiteX16" fmla="*/ 660286 w 1710551"/>
                <a:gd name="connsiteY16" fmla="*/ 323904 h 1502622"/>
                <a:gd name="connsiteX17" fmla="*/ 593611 w 1710551"/>
                <a:gd name="connsiteY17" fmla="*/ 247704 h 1502622"/>
                <a:gd name="connsiteX18" fmla="*/ 505505 w 1710551"/>
                <a:gd name="connsiteY18" fmla="*/ 147691 h 1502622"/>
                <a:gd name="connsiteX19" fmla="*/ 450736 w 1710551"/>
                <a:gd name="connsiteY19" fmla="*/ 81016 h 1502622"/>
                <a:gd name="connsiteX20" fmla="*/ 422161 w 1710551"/>
                <a:gd name="connsiteY20" fmla="*/ 52441 h 1502622"/>
                <a:gd name="connsiteX21" fmla="*/ 419780 w 1710551"/>
                <a:gd name="connsiteY21" fmla="*/ 54 h 1502622"/>
                <a:gd name="connsiteX22" fmla="*/ 164986 w 1710551"/>
                <a:gd name="connsiteY22" fmla="*/ 42916 h 1502622"/>
                <a:gd name="connsiteX23" fmla="*/ 207849 w 1710551"/>
                <a:gd name="connsiteY23" fmla="*/ 64348 h 1502622"/>
                <a:gd name="connsiteX24" fmla="*/ 255474 w 1710551"/>
                <a:gd name="connsiteY24" fmla="*/ 121498 h 1502622"/>
                <a:gd name="connsiteX25" fmla="*/ 300717 w 1710551"/>
                <a:gd name="connsiteY25" fmla="*/ 185791 h 1502622"/>
                <a:gd name="connsiteX26" fmla="*/ 388824 w 1710551"/>
                <a:gd name="connsiteY26" fmla="*/ 266754 h 1502622"/>
                <a:gd name="connsiteX27" fmla="*/ 434067 w 1710551"/>
                <a:gd name="connsiteY27" fmla="*/ 321523 h 1502622"/>
                <a:gd name="connsiteX28" fmla="*/ 474549 w 1710551"/>
                <a:gd name="connsiteY28" fmla="*/ 364385 h 1502622"/>
                <a:gd name="connsiteX29" fmla="*/ 531699 w 1710551"/>
                <a:gd name="connsiteY29" fmla="*/ 414391 h 1502622"/>
                <a:gd name="connsiteX30" fmla="*/ 576942 w 1710551"/>
                <a:gd name="connsiteY30" fmla="*/ 473923 h 1502622"/>
                <a:gd name="connsiteX31" fmla="*/ 641236 w 1710551"/>
                <a:gd name="connsiteY31" fmla="*/ 538216 h 1502622"/>
                <a:gd name="connsiteX32" fmla="*/ 684099 w 1710551"/>
                <a:gd name="connsiteY32" fmla="*/ 578698 h 1502622"/>
                <a:gd name="connsiteX33" fmla="*/ 726961 w 1710551"/>
                <a:gd name="connsiteY33" fmla="*/ 626323 h 1502622"/>
                <a:gd name="connsiteX34" fmla="*/ 786492 w 1710551"/>
                <a:gd name="connsiteY34" fmla="*/ 671566 h 1502622"/>
                <a:gd name="connsiteX35" fmla="*/ 826974 w 1710551"/>
                <a:gd name="connsiteY35" fmla="*/ 728716 h 1502622"/>
                <a:gd name="connsiteX36" fmla="*/ 838880 w 1710551"/>
                <a:gd name="connsiteY36" fmla="*/ 778723 h 1502622"/>
                <a:gd name="connsiteX37" fmla="*/ 834117 w 1710551"/>
                <a:gd name="connsiteY37" fmla="*/ 828729 h 1502622"/>
                <a:gd name="connsiteX38" fmla="*/ 817449 w 1710551"/>
                <a:gd name="connsiteY38" fmla="*/ 893023 h 1502622"/>
                <a:gd name="connsiteX39" fmla="*/ 750774 w 1710551"/>
                <a:gd name="connsiteY39" fmla="*/ 945410 h 1502622"/>
                <a:gd name="connsiteX40" fmla="*/ 641236 w 1710551"/>
                <a:gd name="connsiteY40" fmla="*/ 995416 h 1502622"/>
                <a:gd name="connsiteX41" fmla="*/ 529317 w 1710551"/>
                <a:gd name="connsiteY41" fmla="*/ 1045423 h 1502622"/>
                <a:gd name="connsiteX42" fmla="*/ 391205 w 1710551"/>
                <a:gd name="connsiteY42" fmla="*/ 1114479 h 1502622"/>
                <a:gd name="connsiteX43" fmla="*/ 267380 w 1710551"/>
                <a:gd name="connsiteY43" fmla="*/ 1185916 h 1502622"/>
                <a:gd name="connsiteX44" fmla="*/ 176892 w 1710551"/>
                <a:gd name="connsiteY44" fmla="*/ 1243066 h 1502622"/>
                <a:gd name="connsiteX45" fmla="*/ 53067 w 1710551"/>
                <a:gd name="connsiteY45" fmla="*/ 1502622 h 1502622"/>
                <a:gd name="connsiteX0" fmla="*/ 1696244 w 1715428"/>
                <a:gd name="connsiteY0" fmla="*/ 2435 h 1502622"/>
                <a:gd name="connsiteX1" fmla="*/ 1712913 w 1715428"/>
                <a:gd name="connsiteY1" fmla="*/ 54823 h 1502622"/>
                <a:gd name="connsiteX2" fmla="*/ 1648619 w 1715428"/>
                <a:gd name="connsiteY2" fmla="*/ 116735 h 1502622"/>
                <a:gd name="connsiteX3" fmla="*/ 1586707 w 1715428"/>
                <a:gd name="connsiteY3" fmla="*/ 190554 h 1502622"/>
                <a:gd name="connsiteX4" fmla="*/ 1524794 w 1715428"/>
                <a:gd name="connsiteY4" fmla="*/ 261991 h 1502622"/>
                <a:gd name="connsiteX5" fmla="*/ 1434307 w 1715428"/>
                <a:gd name="connsiteY5" fmla="*/ 352479 h 1502622"/>
                <a:gd name="connsiteX6" fmla="*/ 1370013 w 1715428"/>
                <a:gd name="connsiteY6" fmla="*/ 414391 h 1502622"/>
                <a:gd name="connsiteX7" fmla="*/ 1291432 w 1715428"/>
                <a:gd name="connsiteY7" fmla="*/ 483448 h 1502622"/>
                <a:gd name="connsiteX8" fmla="*/ 1200944 w 1715428"/>
                <a:gd name="connsiteY8" fmla="*/ 571554 h 1502622"/>
                <a:gd name="connsiteX9" fmla="*/ 1136651 w 1715428"/>
                <a:gd name="connsiteY9" fmla="*/ 616798 h 1502622"/>
                <a:gd name="connsiteX10" fmla="*/ 1093788 w 1715428"/>
                <a:gd name="connsiteY10" fmla="*/ 642991 h 1502622"/>
                <a:gd name="connsiteX11" fmla="*/ 1053307 w 1715428"/>
                <a:gd name="connsiteY11" fmla="*/ 647754 h 1502622"/>
                <a:gd name="connsiteX12" fmla="*/ 1005682 w 1715428"/>
                <a:gd name="connsiteY12" fmla="*/ 628704 h 1502622"/>
                <a:gd name="connsiteX13" fmla="*/ 948532 w 1715428"/>
                <a:gd name="connsiteY13" fmla="*/ 590604 h 1502622"/>
                <a:gd name="connsiteX14" fmla="*/ 865188 w 1715428"/>
                <a:gd name="connsiteY14" fmla="*/ 519166 h 1502622"/>
                <a:gd name="connsiteX15" fmla="*/ 743744 w 1715428"/>
                <a:gd name="connsiteY15" fmla="*/ 404866 h 1502622"/>
                <a:gd name="connsiteX16" fmla="*/ 665163 w 1715428"/>
                <a:gd name="connsiteY16" fmla="*/ 323904 h 1502622"/>
                <a:gd name="connsiteX17" fmla="*/ 598488 w 1715428"/>
                <a:gd name="connsiteY17" fmla="*/ 247704 h 1502622"/>
                <a:gd name="connsiteX18" fmla="*/ 510382 w 1715428"/>
                <a:gd name="connsiteY18" fmla="*/ 147691 h 1502622"/>
                <a:gd name="connsiteX19" fmla="*/ 455613 w 1715428"/>
                <a:gd name="connsiteY19" fmla="*/ 81016 h 1502622"/>
                <a:gd name="connsiteX20" fmla="*/ 427038 w 1715428"/>
                <a:gd name="connsiteY20" fmla="*/ 52441 h 1502622"/>
                <a:gd name="connsiteX21" fmla="*/ 424657 w 1715428"/>
                <a:gd name="connsiteY21" fmla="*/ 54 h 1502622"/>
                <a:gd name="connsiteX22" fmla="*/ 169863 w 1715428"/>
                <a:gd name="connsiteY22" fmla="*/ 42916 h 1502622"/>
                <a:gd name="connsiteX23" fmla="*/ 212726 w 1715428"/>
                <a:gd name="connsiteY23" fmla="*/ 64348 h 1502622"/>
                <a:gd name="connsiteX24" fmla="*/ 260351 w 1715428"/>
                <a:gd name="connsiteY24" fmla="*/ 121498 h 1502622"/>
                <a:gd name="connsiteX25" fmla="*/ 305594 w 1715428"/>
                <a:gd name="connsiteY25" fmla="*/ 185791 h 1502622"/>
                <a:gd name="connsiteX26" fmla="*/ 393701 w 1715428"/>
                <a:gd name="connsiteY26" fmla="*/ 266754 h 1502622"/>
                <a:gd name="connsiteX27" fmla="*/ 438944 w 1715428"/>
                <a:gd name="connsiteY27" fmla="*/ 321523 h 1502622"/>
                <a:gd name="connsiteX28" fmla="*/ 479426 w 1715428"/>
                <a:gd name="connsiteY28" fmla="*/ 364385 h 1502622"/>
                <a:gd name="connsiteX29" fmla="*/ 536576 w 1715428"/>
                <a:gd name="connsiteY29" fmla="*/ 414391 h 1502622"/>
                <a:gd name="connsiteX30" fmla="*/ 581819 w 1715428"/>
                <a:gd name="connsiteY30" fmla="*/ 473923 h 1502622"/>
                <a:gd name="connsiteX31" fmla="*/ 646113 w 1715428"/>
                <a:gd name="connsiteY31" fmla="*/ 538216 h 1502622"/>
                <a:gd name="connsiteX32" fmla="*/ 688976 w 1715428"/>
                <a:gd name="connsiteY32" fmla="*/ 578698 h 1502622"/>
                <a:gd name="connsiteX33" fmla="*/ 731838 w 1715428"/>
                <a:gd name="connsiteY33" fmla="*/ 626323 h 1502622"/>
                <a:gd name="connsiteX34" fmla="*/ 791369 w 1715428"/>
                <a:gd name="connsiteY34" fmla="*/ 671566 h 1502622"/>
                <a:gd name="connsiteX35" fmla="*/ 831851 w 1715428"/>
                <a:gd name="connsiteY35" fmla="*/ 728716 h 1502622"/>
                <a:gd name="connsiteX36" fmla="*/ 843757 w 1715428"/>
                <a:gd name="connsiteY36" fmla="*/ 778723 h 1502622"/>
                <a:gd name="connsiteX37" fmla="*/ 838994 w 1715428"/>
                <a:gd name="connsiteY37" fmla="*/ 828729 h 1502622"/>
                <a:gd name="connsiteX38" fmla="*/ 822326 w 1715428"/>
                <a:gd name="connsiteY38" fmla="*/ 893023 h 1502622"/>
                <a:gd name="connsiteX39" fmla="*/ 755651 w 1715428"/>
                <a:gd name="connsiteY39" fmla="*/ 945410 h 1502622"/>
                <a:gd name="connsiteX40" fmla="*/ 646113 w 1715428"/>
                <a:gd name="connsiteY40" fmla="*/ 995416 h 1502622"/>
                <a:gd name="connsiteX41" fmla="*/ 534194 w 1715428"/>
                <a:gd name="connsiteY41" fmla="*/ 1045423 h 1502622"/>
                <a:gd name="connsiteX42" fmla="*/ 396082 w 1715428"/>
                <a:gd name="connsiteY42" fmla="*/ 1114479 h 1502622"/>
                <a:gd name="connsiteX43" fmla="*/ 272257 w 1715428"/>
                <a:gd name="connsiteY43" fmla="*/ 1185916 h 1502622"/>
                <a:gd name="connsiteX44" fmla="*/ 150812 w 1715428"/>
                <a:gd name="connsiteY44" fmla="*/ 1266878 h 1502622"/>
                <a:gd name="connsiteX45" fmla="*/ 57944 w 1715428"/>
                <a:gd name="connsiteY45" fmla="*/ 1502622 h 1502622"/>
                <a:gd name="connsiteX0" fmla="*/ 1698504 w 1717688"/>
                <a:gd name="connsiteY0" fmla="*/ 2435 h 1502622"/>
                <a:gd name="connsiteX1" fmla="*/ 1715173 w 1717688"/>
                <a:gd name="connsiteY1" fmla="*/ 54823 h 1502622"/>
                <a:gd name="connsiteX2" fmla="*/ 1650879 w 1717688"/>
                <a:gd name="connsiteY2" fmla="*/ 116735 h 1502622"/>
                <a:gd name="connsiteX3" fmla="*/ 1588967 w 1717688"/>
                <a:gd name="connsiteY3" fmla="*/ 190554 h 1502622"/>
                <a:gd name="connsiteX4" fmla="*/ 1527054 w 1717688"/>
                <a:gd name="connsiteY4" fmla="*/ 261991 h 1502622"/>
                <a:gd name="connsiteX5" fmla="*/ 1436567 w 1717688"/>
                <a:gd name="connsiteY5" fmla="*/ 352479 h 1502622"/>
                <a:gd name="connsiteX6" fmla="*/ 1372273 w 1717688"/>
                <a:gd name="connsiteY6" fmla="*/ 414391 h 1502622"/>
                <a:gd name="connsiteX7" fmla="*/ 1293692 w 1717688"/>
                <a:gd name="connsiteY7" fmla="*/ 483448 h 1502622"/>
                <a:gd name="connsiteX8" fmla="*/ 1203204 w 1717688"/>
                <a:gd name="connsiteY8" fmla="*/ 571554 h 1502622"/>
                <a:gd name="connsiteX9" fmla="*/ 1138911 w 1717688"/>
                <a:gd name="connsiteY9" fmla="*/ 616798 h 1502622"/>
                <a:gd name="connsiteX10" fmla="*/ 1096048 w 1717688"/>
                <a:gd name="connsiteY10" fmla="*/ 642991 h 1502622"/>
                <a:gd name="connsiteX11" fmla="*/ 1055567 w 1717688"/>
                <a:gd name="connsiteY11" fmla="*/ 647754 h 1502622"/>
                <a:gd name="connsiteX12" fmla="*/ 1007942 w 1717688"/>
                <a:gd name="connsiteY12" fmla="*/ 628704 h 1502622"/>
                <a:gd name="connsiteX13" fmla="*/ 950792 w 1717688"/>
                <a:gd name="connsiteY13" fmla="*/ 590604 h 1502622"/>
                <a:gd name="connsiteX14" fmla="*/ 867448 w 1717688"/>
                <a:gd name="connsiteY14" fmla="*/ 519166 h 1502622"/>
                <a:gd name="connsiteX15" fmla="*/ 746004 w 1717688"/>
                <a:gd name="connsiteY15" fmla="*/ 404866 h 1502622"/>
                <a:gd name="connsiteX16" fmla="*/ 667423 w 1717688"/>
                <a:gd name="connsiteY16" fmla="*/ 323904 h 1502622"/>
                <a:gd name="connsiteX17" fmla="*/ 600748 w 1717688"/>
                <a:gd name="connsiteY17" fmla="*/ 247704 h 1502622"/>
                <a:gd name="connsiteX18" fmla="*/ 512642 w 1717688"/>
                <a:gd name="connsiteY18" fmla="*/ 147691 h 1502622"/>
                <a:gd name="connsiteX19" fmla="*/ 457873 w 1717688"/>
                <a:gd name="connsiteY19" fmla="*/ 81016 h 1502622"/>
                <a:gd name="connsiteX20" fmla="*/ 429298 w 1717688"/>
                <a:gd name="connsiteY20" fmla="*/ 52441 h 1502622"/>
                <a:gd name="connsiteX21" fmla="*/ 426917 w 1717688"/>
                <a:gd name="connsiteY21" fmla="*/ 54 h 1502622"/>
                <a:gd name="connsiteX22" fmla="*/ 172123 w 1717688"/>
                <a:gd name="connsiteY22" fmla="*/ 42916 h 1502622"/>
                <a:gd name="connsiteX23" fmla="*/ 214986 w 1717688"/>
                <a:gd name="connsiteY23" fmla="*/ 64348 h 1502622"/>
                <a:gd name="connsiteX24" fmla="*/ 262611 w 1717688"/>
                <a:gd name="connsiteY24" fmla="*/ 121498 h 1502622"/>
                <a:gd name="connsiteX25" fmla="*/ 307854 w 1717688"/>
                <a:gd name="connsiteY25" fmla="*/ 185791 h 1502622"/>
                <a:gd name="connsiteX26" fmla="*/ 395961 w 1717688"/>
                <a:gd name="connsiteY26" fmla="*/ 266754 h 1502622"/>
                <a:gd name="connsiteX27" fmla="*/ 441204 w 1717688"/>
                <a:gd name="connsiteY27" fmla="*/ 321523 h 1502622"/>
                <a:gd name="connsiteX28" fmla="*/ 481686 w 1717688"/>
                <a:gd name="connsiteY28" fmla="*/ 364385 h 1502622"/>
                <a:gd name="connsiteX29" fmla="*/ 538836 w 1717688"/>
                <a:gd name="connsiteY29" fmla="*/ 414391 h 1502622"/>
                <a:gd name="connsiteX30" fmla="*/ 584079 w 1717688"/>
                <a:gd name="connsiteY30" fmla="*/ 473923 h 1502622"/>
                <a:gd name="connsiteX31" fmla="*/ 648373 w 1717688"/>
                <a:gd name="connsiteY31" fmla="*/ 538216 h 1502622"/>
                <a:gd name="connsiteX32" fmla="*/ 691236 w 1717688"/>
                <a:gd name="connsiteY32" fmla="*/ 578698 h 1502622"/>
                <a:gd name="connsiteX33" fmla="*/ 734098 w 1717688"/>
                <a:gd name="connsiteY33" fmla="*/ 626323 h 1502622"/>
                <a:gd name="connsiteX34" fmla="*/ 793629 w 1717688"/>
                <a:gd name="connsiteY34" fmla="*/ 671566 h 1502622"/>
                <a:gd name="connsiteX35" fmla="*/ 834111 w 1717688"/>
                <a:gd name="connsiteY35" fmla="*/ 728716 h 1502622"/>
                <a:gd name="connsiteX36" fmla="*/ 846017 w 1717688"/>
                <a:gd name="connsiteY36" fmla="*/ 778723 h 1502622"/>
                <a:gd name="connsiteX37" fmla="*/ 841254 w 1717688"/>
                <a:gd name="connsiteY37" fmla="*/ 828729 h 1502622"/>
                <a:gd name="connsiteX38" fmla="*/ 824586 w 1717688"/>
                <a:gd name="connsiteY38" fmla="*/ 893023 h 1502622"/>
                <a:gd name="connsiteX39" fmla="*/ 757911 w 1717688"/>
                <a:gd name="connsiteY39" fmla="*/ 945410 h 1502622"/>
                <a:gd name="connsiteX40" fmla="*/ 648373 w 1717688"/>
                <a:gd name="connsiteY40" fmla="*/ 995416 h 1502622"/>
                <a:gd name="connsiteX41" fmla="*/ 536454 w 1717688"/>
                <a:gd name="connsiteY41" fmla="*/ 1045423 h 1502622"/>
                <a:gd name="connsiteX42" fmla="*/ 398342 w 1717688"/>
                <a:gd name="connsiteY42" fmla="*/ 1114479 h 1502622"/>
                <a:gd name="connsiteX43" fmla="*/ 274517 w 1717688"/>
                <a:gd name="connsiteY43" fmla="*/ 1185916 h 1502622"/>
                <a:gd name="connsiteX44" fmla="*/ 153072 w 1717688"/>
                <a:gd name="connsiteY44" fmla="*/ 1266878 h 1502622"/>
                <a:gd name="connsiteX45" fmla="*/ 60204 w 1717688"/>
                <a:gd name="connsiteY45" fmla="*/ 1502622 h 1502622"/>
                <a:gd name="connsiteX0" fmla="*/ 1688146 w 1707330"/>
                <a:gd name="connsiteY0" fmla="*/ 2435 h 1502622"/>
                <a:gd name="connsiteX1" fmla="*/ 1704815 w 1707330"/>
                <a:gd name="connsiteY1" fmla="*/ 54823 h 1502622"/>
                <a:gd name="connsiteX2" fmla="*/ 1640521 w 1707330"/>
                <a:gd name="connsiteY2" fmla="*/ 116735 h 1502622"/>
                <a:gd name="connsiteX3" fmla="*/ 1578609 w 1707330"/>
                <a:gd name="connsiteY3" fmla="*/ 190554 h 1502622"/>
                <a:gd name="connsiteX4" fmla="*/ 1516696 w 1707330"/>
                <a:gd name="connsiteY4" fmla="*/ 261991 h 1502622"/>
                <a:gd name="connsiteX5" fmla="*/ 1426209 w 1707330"/>
                <a:gd name="connsiteY5" fmla="*/ 352479 h 1502622"/>
                <a:gd name="connsiteX6" fmla="*/ 1361915 w 1707330"/>
                <a:gd name="connsiteY6" fmla="*/ 414391 h 1502622"/>
                <a:gd name="connsiteX7" fmla="*/ 1283334 w 1707330"/>
                <a:gd name="connsiteY7" fmla="*/ 483448 h 1502622"/>
                <a:gd name="connsiteX8" fmla="*/ 1192846 w 1707330"/>
                <a:gd name="connsiteY8" fmla="*/ 571554 h 1502622"/>
                <a:gd name="connsiteX9" fmla="*/ 1128553 w 1707330"/>
                <a:gd name="connsiteY9" fmla="*/ 616798 h 1502622"/>
                <a:gd name="connsiteX10" fmla="*/ 1085690 w 1707330"/>
                <a:gd name="connsiteY10" fmla="*/ 642991 h 1502622"/>
                <a:gd name="connsiteX11" fmla="*/ 1045209 w 1707330"/>
                <a:gd name="connsiteY11" fmla="*/ 647754 h 1502622"/>
                <a:gd name="connsiteX12" fmla="*/ 997584 w 1707330"/>
                <a:gd name="connsiteY12" fmla="*/ 628704 h 1502622"/>
                <a:gd name="connsiteX13" fmla="*/ 940434 w 1707330"/>
                <a:gd name="connsiteY13" fmla="*/ 590604 h 1502622"/>
                <a:gd name="connsiteX14" fmla="*/ 857090 w 1707330"/>
                <a:gd name="connsiteY14" fmla="*/ 519166 h 1502622"/>
                <a:gd name="connsiteX15" fmla="*/ 735646 w 1707330"/>
                <a:gd name="connsiteY15" fmla="*/ 404866 h 1502622"/>
                <a:gd name="connsiteX16" fmla="*/ 657065 w 1707330"/>
                <a:gd name="connsiteY16" fmla="*/ 323904 h 1502622"/>
                <a:gd name="connsiteX17" fmla="*/ 590390 w 1707330"/>
                <a:gd name="connsiteY17" fmla="*/ 247704 h 1502622"/>
                <a:gd name="connsiteX18" fmla="*/ 502284 w 1707330"/>
                <a:gd name="connsiteY18" fmla="*/ 147691 h 1502622"/>
                <a:gd name="connsiteX19" fmla="*/ 447515 w 1707330"/>
                <a:gd name="connsiteY19" fmla="*/ 81016 h 1502622"/>
                <a:gd name="connsiteX20" fmla="*/ 418940 w 1707330"/>
                <a:gd name="connsiteY20" fmla="*/ 52441 h 1502622"/>
                <a:gd name="connsiteX21" fmla="*/ 416559 w 1707330"/>
                <a:gd name="connsiteY21" fmla="*/ 54 h 1502622"/>
                <a:gd name="connsiteX22" fmla="*/ 161765 w 1707330"/>
                <a:gd name="connsiteY22" fmla="*/ 42916 h 1502622"/>
                <a:gd name="connsiteX23" fmla="*/ 204628 w 1707330"/>
                <a:gd name="connsiteY23" fmla="*/ 64348 h 1502622"/>
                <a:gd name="connsiteX24" fmla="*/ 252253 w 1707330"/>
                <a:gd name="connsiteY24" fmla="*/ 121498 h 1502622"/>
                <a:gd name="connsiteX25" fmla="*/ 297496 w 1707330"/>
                <a:gd name="connsiteY25" fmla="*/ 185791 h 1502622"/>
                <a:gd name="connsiteX26" fmla="*/ 385603 w 1707330"/>
                <a:gd name="connsiteY26" fmla="*/ 266754 h 1502622"/>
                <a:gd name="connsiteX27" fmla="*/ 430846 w 1707330"/>
                <a:gd name="connsiteY27" fmla="*/ 321523 h 1502622"/>
                <a:gd name="connsiteX28" fmla="*/ 471328 w 1707330"/>
                <a:gd name="connsiteY28" fmla="*/ 364385 h 1502622"/>
                <a:gd name="connsiteX29" fmla="*/ 528478 w 1707330"/>
                <a:gd name="connsiteY29" fmla="*/ 414391 h 1502622"/>
                <a:gd name="connsiteX30" fmla="*/ 573721 w 1707330"/>
                <a:gd name="connsiteY30" fmla="*/ 473923 h 1502622"/>
                <a:gd name="connsiteX31" fmla="*/ 638015 w 1707330"/>
                <a:gd name="connsiteY31" fmla="*/ 538216 h 1502622"/>
                <a:gd name="connsiteX32" fmla="*/ 680878 w 1707330"/>
                <a:gd name="connsiteY32" fmla="*/ 578698 h 1502622"/>
                <a:gd name="connsiteX33" fmla="*/ 723740 w 1707330"/>
                <a:gd name="connsiteY33" fmla="*/ 626323 h 1502622"/>
                <a:gd name="connsiteX34" fmla="*/ 783271 w 1707330"/>
                <a:gd name="connsiteY34" fmla="*/ 671566 h 1502622"/>
                <a:gd name="connsiteX35" fmla="*/ 823753 w 1707330"/>
                <a:gd name="connsiteY35" fmla="*/ 728716 h 1502622"/>
                <a:gd name="connsiteX36" fmla="*/ 835659 w 1707330"/>
                <a:gd name="connsiteY36" fmla="*/ 778723 h 1502622"/>
                <a:gd name="connsiteX37" fmla="*/ 830896 w 1707330"/>
                <a:gd name="connsiteY37" fmla="*/ 828729 h 1502622"/>
                <a:gd name="connsiteX38" fmla="*/ 814228 w 1707330"/>
                <a:gd name="connsiteY38" fmla="*/ 893023 h 1502622"/>
                <a:gd name="connsiteX39" fmla="*/ 747553 w 1707330"/>
                <a:gd name="connsiteY39" fmla="*/ 945410 h 1502622"/>
                <a:gd name="connsiteX40" fmla="*/ 638015 w 1707330"/>
                <a:gd name="connsiteY40" fmla="*/ 995416 h 1502622"/>
                <a:gd name="connsiteX41" fmla="*/ 526096 w 1707330"/>
                <a:gd name="connsiteY41" fmla="*/ 1045423 h 1502622"/>
                <a:gd name="connsiteX42" fmla="*/ 387984 w 1707330"/>
                <a:gd name="connsiteY42" fmla="*/ 1114479 h 1502622"/>
                <a:gd name="connsiteX43" fmla="*/ 264159 w 1707330"/>
                <a:gd name="connsiteY43" fmla="*/ 1185916 h 1502622"/>
                <a:gd name="connsiteX44" fmla="*/ 142714 w 1707330"/>
                <a:gd name="connsiteY44" fmla="*/ 1266878 h 1502622"/>
                <a:gd name="connsiteX45" fmla="*/ 59371 w 1707330"/>
                <a:gd name="connsiteY45" fmla="*/ 1502622 h 1502622"/>
                <a:gd name="connsiteX0" fmla="*/ 1632072 w 1651256"/>
                <a:gd name="connsiteY0" fmla="*/ 2435 h 1502622"/>
                <a:gd name="connsiteX1" fmla="*/ 1648741 w 1651256"/>
                <a:gd name="connsiteY1" fmla="*/ 54823 h 1502622"/>
                <a:gd name="connsiteX2" fmla="*/ 1584447 w 1651256"/>
                <a:gd name="connsiteY2" fmla="*/ 116735 h 1502622"/>
                <a:gd name="connsiteX3" fmla="*/ 1522535 w 1651256"/>
                <a:gd name="connsiteY3" fmla="*/ 190554 h 1502622"/>
                <a:gd name="connsiteX4" fmla="*/ 1460622 w 1651256"/>
                <a:gd name="connsiteY4" fmla="*/ 261991 h 1502622"/>
                <a:gd name="connsiteX5" fmla="*/ 1370135 w 1651256"/>
                <a:gd name="connsiteY5" fmla="*/ 352479 h 1502622"/>
                <a:gd name="connsiteX6" fmla="*/ 1305841 w 1651256"/>
                <a:gd name="connsiteY6" fmla="*/ 414391 h 1502622"/>
                <a:gd name="connsiteX7" fmla="*/ 1227260 w 1651256"/>
                <a:gd name="connsiteY7" fmla="*/ 483448 h 1502622"/>
                <a:gd name="connsiteX8" fmla="*/ 1136772 w 1651256"/>
                <a:gd name="connsiteY8" fmla="*/ 571554 h 1502622"/>
                <a:gd name="connsiteX9" fmla="*/ 1072479 w 1651256"/>
                <a:gd name="connsiteY9" fmla="*/ 616798 h 1502622"/>
                <a:gd name="connsiteX10" fmla="*/ 1029616 w 1651256"/>
                <a:gd name="connsiteY10" fmla="*/ 642991 h 1502622"/>
                <a:gd name="connsiteX11" fmla="*/ 989135 w 1651256"/>
                <a:gd name="connsiteY11" fmla="*/ 647754 h 1502622"/>
                <a:gd name="connsiteX12" fmla="*/ 941510 w 1651256"/>
                <a:gd name="connsiteY12" fmla="*/ 628704 h 1502622"/>
                <a:gd name="connsiteX13" fmla="*/ 884360 w 1651256"/>
                <a:gd name="connsiteY13" fmla="*/ 590604 h 1502622"/>
                <a:gd name="connsiteX14" fmla="*/ 801016 w 1651256"/>
                <a:gd name="connsiteY14" fmla="*/ 519166 h 1502622"/>
                <a:gd name="connsiteX15" fmla="*/ 679572 w 1651256"/>
                <a:gd name="connsiteY15" fmla="*/ 404866 h 1502622"/>
                <a:gd name="connsiteX16" fmla="*/ 600991 w 1651256"/>
                <a:gd name="connsiteY16" fmla="*/ 323904 h 1502622"/>
                <a:gd name="connsiteX17" fmla="*/ 534316 w 1651256"/>
                <a:gd name="connsiteY17" fmla="*/ 247704 h 1502622"/>
                <a:gd name="connsiteX18" fmla="*/ 446210 w 1651256"/>
                <a:gd name="connsiteY18" fmla="*/ 147691 h 1502622"/>
                <a:gd name="connsiteX19" fmla="*/ 391441 w 1651256"/>
                <a:gd name="connsiteY19" fmla="*/ 81016 h 1502622"/>
                <a:gd name="connsiteX20" fmla="*/ 362866 w 1651256"/>
                <a:gd name="connsiteY20" fmla="*/ 52441 h 1502622"/>
                <a:gd name="connsiteX21" fmla="*/ 360485 w 1651256"/>
                <a:gd name="connsiteY21" fmla="*/ 54 h 1502622"/>
                <a:gd name="connsiteX22" fmla="*/ 105691 w 1651256"/>
                <a:gd name="connsiteY22" fmla="*/ 42916 h 1502622"/>
                <a:gd name="connsiteX23" fmla="*/ 148554 w 1651256"/>
                <a:gd name="connsiteY23" fmla="*/ 64348 h 1502622"/>
                <a:gd name="connsiteX24" fmla="*/ 196179 w 1651256"/>
                <a:gd name="connsiteY24" fmla="*/ 121498 h 1502622"/>
                <a:gd name="connsiteX25" fmla="*/ 241422 w 1651256"/>
                <a:gd name="connsiteY25" fmla="*/ 185791 h 1502622"/>
                <a:gd name="connsiteX26" fmla="*/ 329529 w 1651256"/>
                <a:gd name="connsiteY26" fmla="*/ 266754 h 1502622"/>
                <a:gd name="connsiteX27" fmla="*/ 374772 w 1651256"/>
                <a:gd name="connsiteY27" fmla="*/ 321523 h 1502622"/>
                <a:gd name="connsiteX28" fmla="*/ 415254 w 1651256"/>
                <a:gd name="connsiteY28" fmla="*/ 364385 h 1502622"/>
                <a:gd name="connsiteX29" fmla="*/ 472404 w 1651256"/>
                <a:gd name="connsiteY29" fmla="*/ 414391 h 1502622"/>
                <a:gd name="connsiteX30" fmla="*/ 517647 w 1651256"/>
                <a:gd name="connsiteY30" fmla="*/ 473923 h 1502622"/>
                <a:gd name="connsiteX31" fmla="*/ 581941 w 1651256"/>
                <a:gd name="connsiteY31" fmla="*/ 538216 h 1502622"/>
                <a:gd name="connsiteX32" fmla="*/ 624804 w 1651256"/>
                <a:gd name="connsiteY32" fmla="*/ 578698 h 1502622"/>
                <a:gd name="connsiteX33" fmla="*/ 667666 w 1651256"/>
                <a:gd name="connsiteY33" fmla="*/ 626323 h 1502622"/>
                <a:gd name="connsiteX34" fmla="*/ 727197 w 1651256"/>
                <a:gd name="connsiteY34" fmla="*/ 671566 h 1502622"/>
                <a:gd name="connsiteX35" fmla="*/ 767679 w 1651256"/>
                <a:gd name="connsiteY35" fmla="*/ 728716 h 1502622"/>
                <a:gd name="connsiteX36" fmla="*/ 779585 w 1651256"/>
                <a:gd name="connsiteY36" fmla="*/ 778723 h 1502622"/>
                <a:gd name="connsiteX37" fmla="*/ 774822 w 1651256"/>
                <a:gd name="connsiteY37" fmla="*/ 828729 h 1502622"/>
                <a:gd name="connsiteX38" fmla="*/ 758154 w 1651256"/>
                <a:gd name="connsiteY38" fmla="*/ 893023 h 1502622"/>
                <a:gd name="connsiteX39" fmla="*/ 691479 w 1651256"/>
                <a:gd name="connsiteY39" fmla="*/ 945410 h 1502622"/>
                <a:gd name="connsiteX40" fmla="*/ 581941 w 1651256"/>
                <a:gd name="connsiteY40" fmla="*/ 995416 h 1502622"/>
                <a:gd name="connsiteX41" fmla="*/ 470022 w 1651256"/>
                <a:gd name="connsiteY41" fmla="*/ 1045423 h 1502622"/>
                <a:gd name="connsiteX42" fmla="*/ 331910 w 1651256"/>
                <a:gd name="connsiteY42" fmla="*/ 1114479 h 1502622"/>
                <a:gd name="connsiteX43" fmla="*/ 208085 w 1651256"/>
                <a:gd name="connsiteY43" fmla="*/ 1185916 h 1502622"/>
                <a:gd name="connsiteX44" fmla="*/ 86640 w 1651256"/>
                <a:gd name="connsiteY44" fmla="*/ 1266878 h 1502622"/>
                <a:gd name="connsiteX45" fmla="*/ 3297 w 1651256"/>
                <a:gd name="connsiteY45" fmla="*/ 1502622 h 1502622"/>
                <a:gd name="connsiteX0" fmla="*/ 1713914 w 1733098"/>
                <a:gd name="connsiteY0" fmla="*/ 2435 h 1409753"/>
                <a:gd name="connsiteX1" fmla="*/ 1730583 w 1733098"/>
                <a:gd name="connsiteY1" fmla="*/ 54823 h 1409753"/>
                <a:gd name="connsiteX2" fmla="*/ 1666289 w 1733098"/>
                <a:gd name="connsiteY2" fmla="*/ 116735 h 1409753"/>
                <a:gd name="connsiteX3" fmla="*/ 1604377 w 1733098"/>
                <a:gd name="connsiteY3" fmla="*/ 190554 h 1409753"/>
                <a:gd name="connsiteX4" fmla="*/ 1542464 w 1733098"/>
                <a:gd name="connsiteY4" fmla="*/ 261991 h 1409753"/>
                <a:gd name="connsiteX5" fmla="*/ 1451977 w 1733098"/>
                <a:gd name="connsiteY5" fmla="*/ 352479 h 1409753"/>
                <a:gd name="connsiteX6" fmla="*/ 1387683 w 1733098"/>
                <a:gd name="connsiteY6" fmla="*/ 414391 h 1409753"/>
                <a:gd name="connsiteX7" fmla="*/ 1309102 w 1733098"/>
                <a:gd name="connsiteY7" fmla="*/ 483448 h 1409753"/>
                <a:gd name="connsiteX8" fmla="*/ 1218614 w 1733098"/>
                <a:gd name="connsiteY8" fmla="*/ 571554 h 1409753"/>
                <a:gd name="connsiteX9" fmla="*/ 1154321 w 1733098"/>
                <a:gd name="connsiteY9" fmla="*/ 616798 h 1409753"/>
                <a:gd name="connsiteX10" fmla="*/ 1111458 w 1733098"/>
                <a:gd name="connsiteY10" fmla="*/ 642991 h 1409753"/>
                <a:gd name="connsiteX11" fmla="*/ 1070977 w 1733098"/>
                <a:gd name="connsiteY11" fmla="*/ 647754 h 1409753"/>
                <a:gd name="connsiteX12" fmla="*/ 1023352 w 1733098"/>
                <a:gd name="connsiteY12" fmla="*/ 628704 h 1409753"/>
                <a:gd name="connsiteX13" fmla="*/ 966202 w 1733098"/>
                <a:gd name="connsiteY13" fmla="*/ 590604 h 1409753"/>
                <a:gd name="connsiteX14" fmla="*/ 882858 w 1733098"/>
                <a:gd name="connsiteY14" fmla="*/ 519166 h 1409753"/>
                <a:gd name="connsiteX15" fmla="*/ 761414 w 1733098"/>
                <a:gd name="connsiteY15" fmla="*/ 404866 h 1409753"/>
                <a:gd name="connsiteX16" fmla="*/ 682833 w 1733098"/>
                <a:gd name="connsiteY16" fmla="*/ 323904 h 1409753"/>
                <a:gd name="connsiteX17" fmla="*/ 616158 w 1733098"/>
                <a:gd name="connsiteY17" fmla="*/ 247704 h 1409753"/>
                <a:gd name="connsiteX18" fmla="*/ 528052 w 1733098"/>
                <a:gd name="connsiteY18" fmla="*/ 147691 h 1409753"/>
                <a:gd name="connsiteX19" fmla="*/ 473283 w 1733098"/>
                <a:gd name="connsiteY19" fmla="*/ 81016 h 1409753"/>
                <a:gd name="connsiteX20" fmla="*/ 444708 w 1733098"/>
                <a:gd name="connsiteY20" fmla="*/ 52441 h 1409753"/>
                <a:gd name="connsiteX21" fmla="*/ 442327 w 1733098"/>
                <a:gd name="connsiteY21" fmla="*/ 54 h 1409753"/>
                <a:gd name="connsiteX22" fmla="*/ 187533 w 1733098"/>
                <a:gd name="connsiteY22" fmla="*/ 42916 h 1409753"/>
                <a:gd name="connsiteX23" fmla="*/ 230396 w 1733098"/>
                <a:gd name="connsiteY23" fmla="*/ 64348 h 1409753"/>
                <a:gd name="connsiteX24" fmla="*/ 278021 w 1733098"/>
                <a:gd name="connsiteY24" fmla="*/ 121498 h 1409753"/>
                <a:gd name="connsiteX25" fmla="*/ 323264 w 1733098"/>
                <a:gd name="connsiteY25" fmla="*/ 185791 h 1409753"/>
                <a:gd name="connsiteX26" fmla="*/ 411371 w 1733098"/>
                <a:gd name="connsiteY26" fmla="*/ 266754 h 1409753"/>
                <a:gd name="connsiteX27" fmla="*/ 456614 w 1733098"/>
                <a:gd name="connsiteY27" fmla="*/ 321523 h 1409753"/>
                <a:gd name="connsiteX28" fmla="*/ 497096 w 1733098"/>
                <a:gd name="connsiteY28" fmla="*/ 364385 h 1409753"/>
                <a:gd name="connsiteX29" fmla="*/ 554246 w 1733098"/>
                <a:gd name="connsiteY29" fmla="*/ 414391 h 1409753"/>
                <a:gd name="connsiteX30" fmla="*/ 599489 w 1733098"/>
                <a:gd name="connsiteY30" fmla="*/ 473923 h 1409753"/>
                <a:gd name="connsiteX31" fmla="*/ 663783 w 1733098"/>
                <a:gd name="connsiteY31" fmla="*/ 538216 h 1409753"/>
                <a:gd name="connsiteX32" fmla="*/ 706646 w 1733098"/>
                <a:gd name="connsiteY32" fmla="*/ 578698 h 1409753"/>
                <a:gd name="connsiteX33" fmla="*/ 749508 w 1733098"/>
                <a:gd name="connsiteY33" fmla="*/ 626323 h 1409753"/>
                <a:gd name="connsiteX34" fmla="*/ 809039 w 1733098"/>
                <a:gd name="connsiteY34" fmla="*/ 671566 h 1409753"/>
                <a:gd name="connsiteX35" fmla="*/ 849521 w 1733098"/>
                <a:gd name="connsiteY35" fmla="*/ 728716 h 1409753"/>
                <a:gd name="connsiteX36" fmla="*/ 861427 w 1733098"/>
                <a:gd name="connsiteY36" fmla="*/ 778723 h 1409753"/>
                <a:gd name="connsiteX37" fmla="*/ 856664 w 1733098"/>
                <a:gd name="connsiteY37" fmla="*/ 828729 h 1409753"/>
                <a:gd name="connsiteX38" fmla="*/ 839996 w 1733098"/>
                <a:gd name="connsiteY38" fmla="*/ 893023 h 1409753"/>
                <a:gd name="connsiteX39" fmla="*/ 773321 w 1733098"/>
                <a:gd name="connsiteY39" fmla="*/ 945410 h 1409753"/>
                <a:gd name="connsiteX40" fmla="*/ 663783 w 1733098"/>
                <a:gd name="connsiteY40" fmla="*/ 995416 h 1409753"/>
                <a:gd name="connsiteX41" fmla="*/ 551864 w 1733098"/>
                <a:gd name="connsiteY41" fmla="*/ 1045423 h 1409753"/>
                <a:gd name="connsiteX42" fmla="*/ 413752 w 1733098"/>
                <a:gd name="connsiteY42" fmla="*/ 1114479 h 1409753"/>
                <a:gd name="connsiteX43" fmla="*/ 289927 w 1733098"/>
                <a:gd name="connsiteY43" fmla="*/ 1185916 h 1409753"/>
                <a:gd name="connsiteX44" fmla="*/ 168482 w 1733098"/>
                <a:gd name="connsiteY44" fmla="*/ 1266878 h 1409753"/>
                <a:gd name="connsiteX45" fmla="*/ 1795 w 1733098"/>
                <a:gd name="connsiteY45" fmla="*/ 1409753 h 1409753"/>
                <a:gd name="connsiteX0" fmla="*/ 1712119 w 1731303"/>
                <a:gd name="connsiteY0" fmla="*/ 2435 h 1409753"/>
                <a:gd name="connsiteX1" fmla="*/ 1728788 w 1731303"/>
                <a:gd name="connsiteY1" fmla="*/ 54823 h 1409753"/>
                <a:gd name="connsiteX2" fmla="*/ 1664494 w 1731303"/>
                <a:gd name="connsiteY2" fmla="*/ 116735 h 1409753"/>
                <a:gd name="connsiteX3" fmla="*/ 1602582 w 1731303"/>
                <a:gd name="connsiteY3" fmla="*/ 190554 h 1409753"/>
                <a:gd name="connsiteX4" fmla="*/ 1540669 w 1731303"/>
                <a:gd name="connsiteY4" fmla="*/ 261991 h 1409753"/>
                <a:gd name="connsiteX5" fmla="*/ 1450182 w 1731303"/>
                <a:gd name="connsiteY5" fmla="*/ 352479 h 1409753"/>
                <a:gd name="connsiteX6" fmla="*/ 1385888 w 1731303"/>
                <a:gd name="connsiteY6" fmla="*/ 414391 h 1409753"/>
                <a:gd name="connsiteX7" fmla="*/ 1307307 w 1731303"/>
                <a:gd name="connsiteY7" fmla="*/ 483448 h 1409753"/>
                <a:gd name="connsiteX8" fmla="*/ 1216819 w 1731303"/>
                <a:gd name="connsiteY8" fmla="*/ 571554 h 1409753"/>
                <a:gd name="connsiteX9" fmla="*/ 1152526 w 1731303"/>
                <a:gd name="connsiteY9" fmla="*/ 616798 h 1409753"/>
                <a:gd name="connsiteX10" fmla="*/ 1109663 w 1731303"/>
                <a:gd name="connsiteY10" fmla="*/ 642991 h 1409753"/>
                <a:gd name="connsiteX11" fmla="*/ 1069182 w 1731303"/>
                <a:gd name="connsiteY11" fmla="*/ 647754 h 1409753"/>
                <a:gd name="connsiteX12" fmla="*/ 1021557 w 1731303"/>
                <a:gd name="connsiteY12" fmla="*/ 628704 h 1409753"/>
                <a:gd name="connsiteX13" fmla="*/ 964407 w 1731303"/>
                <a:gd name="connsiteY13" fmla="*/ 590604 h 1409753"/>
                <a:gd name="connsiteX14" fmla="*/ 881063 w 1731303"/>
                <a:gd name="connsiteY14" fmla="*/ 519166 h 1409753"/>
                <a:gd name="connsiteX15" fmla="*/ 759619 w 1731303"/>
                <a:gd name="connsiteY15" fmla="*/ 404866 h 1409753"/>
                <a:gd name="connsiteX16" fmla="*/ 681038 w 1731303"/>
                <a:gd name="connsiteY16" fmla="*/ 323904 h 1409753"/>
                <a:gd name="connsiteX17" fmla="*/ 614363 w 1731303"/>
                <a:gd name="connsiteY17" fmla="*/ 247704 h 1409753"/>
                <a:gd name="connsiteX18" fmla="*/ 526257 w 1731303"/>
                <a:gd name="connsiteY18" fmla="*/ 147691 h 1409753"/>
                <a:gd name="connsiteX19" fmla="*/ 471488 w 1731303"/>
                <a:gd name="connsiteY19" fmla="*/ 81016 h 1409753"/>
                <a:gd name="connsiteX20" fmla="*/ 442913 w 1731303"/>
                <a:gd name="connsiteY20" fmla="*/ 52441 h 1409753"/>
                <a:gd name="connsiteX21" fmla="*/ 440532 w 1731303"/>
                <a:gd name="connsiteY21" fmla="*/ 54 h 1409753"/>
                <a:gd name="connsiteX22" fmla="*/ 185738 w 1731303"/>
                <a:gd name="connsiteY22" fmla="*/ 42916 h 1409753"/>
                <a:gd name="connsiteX23" fmla="*/ 228601 w 1731303"/>
                <a:gd name="connsiteY23" fmla="*/ 64348 h 1409753"/>
                <a:gd name="connsiteX24" fmla="*/ 276226 w 1731303"/>
                <a:gd name="connsiteY24" fmla="*/ 121498 h 1409753"/>
                <a:gd name="connsiteX25" fmla="*/ 321469 w 1731303"/>
                <a:gd name="connsiteY25" fmla="*/ 185791 h 1409753"/>
                <a:gd name="connsiteX26" fmla="*/ 409576 w 1731303"/>
                <a:gd name="connsiteY26" fmla="*/ 266754 h 1409753"/>
                <a:gd name="connsiteX27" fmla="*/ 454819 w 1731303"/>
                <a:gd name="connsiteY27" fmla="*/ 321523 h 1409753"/>
                <a:gd name="connsiteX28" fmla="*/ 495301 w 1731303"/>
                <a:gd name="connsiteY28" fmla="*/ 364385 h 1409753"/>
                <a:gd name="connsiteX29" fmla="*/ 552451 w 1731303"/>
                <a:gd name="connsiteY29" fmla="*/ 414391 h 1409753"/>
                <a:gd name="connsiteX30" fmla="*/ 597694 w 1731303"/>
                <a:gd name="connsiteY30" fmla="*/ 473923 h 1409753"/>
                <a:gd name="connsiteX31" fmla="*/ 661988 w 1731303"/>
                <a:gd name="connsiteY31" fmla="*/ 538216 h 1409753"/>
                <a:gd name="connsiteX32" fmla="*/ 704851 w 1731303"/>
                <a:gd name="connsiteY32" fmla="*/ 578698 h 1409753"/>
                <a:gd name="connsiteX33" fmla="*/ 747713 w 1731303"/>
                <a:gd name="connsiteY33" fmla="*/ 626323 h 1409753"/>
                <a:gd name="connsiteX34" fmla="*/ 807244 w 1731303"/>
                <a:gd name="connsiteY34" fmla="*/ 671566 h 1409753"/>
                <a:gd name="connsiteX35" fmla="*/ 847726 w 1731303"/>
                <a:gd name="connsiteY35" fmla="*/ 728716 h 1409753"/>
                <a:gd name="connsiteX36" fmla="*/ 859632 w 1731303"/>
                <a:gd name="connsiteY36" fmla="*/ 778723 h 1409753"/>
                <a:gd name="connsiteX37" fmla="*/ 854869 w 1731303"/>
                <a:gd name="connsiteY37" fmla="*/ 828729 h 1409753"/>
                <a:gd name="connsiteX38" fmla="*/ 838201 w 1731303"/>
                <a:gd name="connsiteY38" fmla="*/ 893023 h 1409753"/>
                <a:gd name="connsiteX39" fmla="*/ 771526 w 1731303"/>
                <a:gd name="connsiteY39" fmla="*/ 945410 h 1409753"/>
                <a:gd name="connsiteX40" fmla="*/ 661988 w 1731303"/>
                <a:gd name="connsiteY40" fmla="*/ 995416 h 1409753"/>
                <a:gd name="connsiteX41" fmla="*/ 550069 w 1731303"/>
                <a:gd name="connsiteY41" fmla="*/ 1045423 h 1409753"/>
                <a:gd name="connsiteX42" fmla="*/ 411957 w 1731303"/>
                <a:gd name="connsiteY42" fmla="*/ 1114479 h 1409753"/>
                <a:gd name="connsiteX43" fmla="*/ 288132 w 1731303"/>
                <a:gd name="connsiteY43" fmla="*/ 1185916 h 1409753"/>
                <a:gd name="connsiteX44" fmla="*/ 166687 w 1731303"/>
                <a:gd name="connsiteY44" fmla="*/ 1266878 h 1409753"/>
                <a:gd name="connsiteX45" fmla="*/ 0 w 1731303"/>
                <a:gd name="connsiteY45" fmla="*/ 1409753 h 1409753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23803 w 1742987"/>
                <a:gd name="connsiteY0" fmla="*/ 2435 h 1419677"/>
                <a:gd name="connsiteX1" fmla="*/ 1740472 w 1742987"/>
                <a:gd name="connsiteY1" fmla="*/ 54823 h 1419677"/>
                <a:gd name="connsiteX2" fmla="*/ 1676178 w 1742987"/>
                <a:gd name="connsiteY2" fmla="*/ 116735 h 1419677"/>
                <a:gd name="connsiteX3" fmla="*/ 1614266 w 1742987"/>
                <a:gd name="connsiteY3" fmla="*/ 190554 h 1419677"/>
                <a:gd name="connsiteX4" fmla="*/ 1552353 w 1742987"/>
                <a:gd name="connsiteY4" fmla="*/ 261991 h 1419677"/>
                <a:gd name="connsiteX5" fmla="*/ 1461866 w 1742987"/>
                <a:gd name="connsiteY5" fmla="*/ 352479 h 1419677"/>
                <a:gd name="connsiteX6" fmla="*/ 1397572 w 1742987"/>
                <a:gd name="connsiteY6" fmla="*/ 414391 h 1419677"/>
                <a:gd name="connsiteX7" fmla="*/ 1318991 w 1742987"/>
                <a:gd name="connsiteY7" fmla="*/ 483448 h 1419677"/>
                <a:gd name="connsiteX8" fmla="*/ 1228503 w 1742987"/>
                <a:gd name="connsiteY8" fmla="*/ 571554 h 1419677"/>
                <a:gd name="connsiteX9" fmla="*/ 1164210 w 1742987"/>
                <a:gd name="connsiteY9" fmla="*/ 616798 h 1419677"/>
                <a:gd name="connsiteX10" fmla="*/ 1121347 w 1742987"/>
                <a:gd name="connsiteY10" fmla="*/ 642991 h 1419677"/>
                <a:gd name="connsiteX11" fmla="*/ 1080866 w 1742987"/>
                <a:gd name="connsiteY11" fmla="*/ 647754 h 1419677"/>
                <a:gd name="connsiteX12" fmla="*/ 1033241 w 1742987"/>
                <a:gd name="connsiteY12" fmla="*/ 628704 h 1419677"/>
                <a:gd name="connsiteX13" fmla="*/ 976091 w 1742987"/>
                <a:gd name="connsiteY13" fmla="*/ 590604 h 1419677"/>
                <a:gd name="connsiteX14" fmla="*/ 892747 w 1742987"/>
                <a:gd name="connsiteY14" fmla="*/ 519166 h 1419677"/>
                <a:gd name="connsiteX15" fmla="*/ 771303 w 1742987"/>
                <a:gd name="connsiteY15" fmla="*/ 404866 h 1419677"/>
                <a:gd name="connsiteX16" fmla="*/ 692722 w 1742987"/>
                <a:gd name="connsiteY16" fmla="*/ 323904 h 1419677"/>
                <a:gd name="connsiteX17" fmla="*/ 626047 w 1742987"/>
                <a:gd name="connsiteY17" fmla="*/ 247704 h 1419677"/>
                <a:gd name="connsiteX18" fmla="*/ 537941 w 1742987"/>
                <a:gd name="connsiteY18" fmla="*/ 147691 h 1419677"/>
                <a:gd name="connsiteX19" fmla="*/ 483172 w 1742987"/>
                <a:gd name="connsiteY19" fmla="*/ 81016 h 1419677"/>
                <a:gd name="connsiteX20" fmla="*/ 454597 w 1742987"/>
                <a:gd name="connsiteY20" fmla="*/ 52441 h 1419677"/>
                <a:gd name="connsiteX21" fmla="*/ 452216 w 1742987"/>
                <a:gd name="connsiteY21" fmla="*/ 54 h 1419677"/>
                <a:gd name="connsiteX22" fmla="*/ 197422 w 1742987"/>
                <a:gd name="connsiteY22" fmla="*/ 42916 h 1419677"/>
                <a:gd name="connsiteX23" fmla="*/ 240285 w 1742987"/>
                <a:gd name="connsiteY23" fmla="*/ 64348 h 1419677"/>
                <a:gd name="connsiteX24" fmla="*/ 287910 w 1742987"/>
                <a:gd name="connsiteY24" fmla="*/ 121498 h 1419677"/>
                <a:gd name="connsiteX25" fmla="*/ 333153 w 1742987"/>
                <a:gd name="connsiteY25" fmla="*/ 185791 h 1419677"/>
                <a:gd name="connsiteX26" fmla="*/ 421260 w 1742987"/>
                <a:gd name="connsiteY26" fmla="*/ 266754 h 1419677"/>
                <a:gd name="connsiteX27" fmla="*/ 466503 w 1742987"/>
                <a:gd name="connsiteY27" fmla="*/ 321523 h 1419677"/>
                <a:gd name="connsiteX28" fmla="*/ 506985 w 1742987"/>
                <a:gd name="connsiteY28" fmla="*/ 364385 h 1419677"/>
                <a:gd name="connsiteX29" fmla="*/ 564135 w 1742987"/>
                <a:gd name="connsiteY29" fmla="*/ 414391 h 1419677"/>
                <a:gd name="connsiteX30" fmla="*/ 609378 w 1742987"/>
                <a:gd name="connsiteY30" fmla="*/ 473923 h 1419677"/>
                <a:gd name="connsiteX31" fmla="*/ 673672 w 1742987"/>
                <a:gd name="connsiteY31" fmla="*/ 538216 h 1419677"/>
                <a:gd name="connsiteX32" fmla="*/ 716535 w 1742987"/>
                <a:gd name="connsiteY32" fmla="*/ 578698 h 1419677"/>
                <a:gd name="connsiteX33" fmla="*/ 759397 w 1742987"/>
                <a:gd name="connsiteY33" fmla="*/ 626323 h 1419677"/>
                <a:gd name="connsiteX34" fmla="*/ 818928 w 1742987"/>
                <a:gd name="connsiteY34" fmla="*/ 671566 h 1419677"/>
                <a:gd name="connsiteX35" fmla="*/ 859410 w 1742987"/>
                <a:gd name="connsiteY35" fmla="*/ 728716 h 1419677"/>
                <a:gd name="connsiteX36" fmla="*/ 871316 w 1742987"/>
                <a:gd name="connsiteY36" fmla="*/ 778723 h 1419677"/>
                <a:gd name="connsiteX37" fmla="*/ 866553 w 1742987"/>
                <a:gd name="connsiteY37" fmla="*/ 828729 h 1419677"/>
                <a:gd name="connsiteX38" fmla="*/ 849885 w 1742987"/>
                <a:gd name="connsiteY38" fmla="*/ 893023 h 1419677"/>
                <a:gd name="connsiteX39" fmla="*/ 783210 w 1742987"/>
                <a:gd name="connsiteY39" fmla="*/ 945410 h 1419677"/>
                <a:gd name="connsiteX40" fmla="*/ 673672 w 1742987"/>
                <a:gd name="connsiteY40" fmla="*/ 995416 h 1419677"/>
                <a:gd name="connsiteX41" fmla="*/ 561753 w 1742987"/>
                <a:gd name="connsiteY41" fmla="*/ 1045423 h 1419677"/>
                <a:gd name="connsiteX42" fmla="*/ 423641 w 1742987"/>
                <a:gd name="connsiteY42" fmla="*/ 1114479 h 1419677"/>
                <a:gd name="connsiteX43" fmla="*/ 299816 w 1742987"/>
                <a:gd name="connsiteY43" fmla="*/ 1185916 h 1419677"/>
                <a:gd name="connsiteX44" fmla="*/ 178371 w 1742987"/>
                <a:gd name="connsiteY44" fmla="*/ 1266878 h 1419677"/>
                <a:gd name="connsiteX45" fmla="*/ 11684 w 1742987"/>
                <a:gd name="connsiteY45" fmla="*/ 1409753 h 1419677"/>
                <a:gd name="connsiteX46" fmla="*/ 14066 w 1742987"/>
                <a:gd name="connsiteY46" fmla="*/ 1407374 h 1419677"/>
                <a:gd name="connsiteX0" fmla="*/ 1762131 w 1781315"/>
                <a:gd name="connsiteY0" fmla="*/ 2435 h 1464529"/>
                <a:gd name="connsiteX1" fmla="*/ 1778800 w 1781315"/>
                <a:gd name="connsiteY1" fmla="*/ 54823 h 1464529"/>
                <a:gd name="connsiteX2" fmla="*/ 1714506 w 1781315"/>
                <a:gd name="connsiteY2" fmla="*/ 116735 h 1464529"/>
                <a:gd name="connsiteX3" fmla="*/ 1652594 w 1781315"/>
                <a:gd name="connsiteY3" fmla="*/ 190554 h 1464529"/>
                <a:gd name="connsiteX4" fmla="*/ 1590681 w 1781315"/>
                <a:gd name="connsiteY4" fmla="*/ 261991 h 1464529"/>
                <a:gd name="connsiteX5" fmla="*/ 1500194 w 1781315"/>
                <a:gd name="connsiteY5" fmla="*/ 352479 h 1464529"/>
                <a:gd name="connsiteX6" fmla="*/ 1435900 w 1781315"/>
                <a:gd name="connsiteY6" fmla="*/ 414391 h 1464529"/>
                <a:gd name="connsiteX7" fmla="*/ 1357319 w 1781315"/>
                <a:gd name="connsiteY7" fmla="*/ 483448 h 1464529"/>
                <a:gd name="connsiteX8" fmla="*/ 1266831 w 1781315"/>
                <a:gd name="connsiteY8" fmla="*/ 571554 h 1464529"/>
                <a:gd name="connsiteX9" fmla="*/ 1202538 w 1781315"/>
                <a:gd name="connsiteY9" fmla="*/ 616798 h 1464529"/>
                <a:gd name="connsiteX10" fmla="*/ 1159675 w 1781315"/>
                <a:gd name="connsiteY10" fmla="*/ 642991 h 1464529"/>
                <a:gd name="connsiteX11" fmla="*/ 1119194 w 1781315"/>
                <a:gd name="connsiteY11" fmla="*/ 647754 h 1464529"/>
                <a:gd name="connsiteX12" fmla="*/ 1071569 w 1781315"/>
                <a:gd name="connsiteY12" fmla="*/ 628704 h 1464529"/>
                <a:gd name="connsiteX13" fmla="*/ 1014419 w 1781315"/>
                <a:gd name="connsiteY13" fmla="*/ 590604 h 1464529"/>
                <a:gd name="connsiteX14" fmla="*/ 931075 w 1781315"/>
                <a:gd name="connsiteY14" fmla="*/ 519166 h 1464529"/>
                <a:gd name="connsiteX15" fmla="*/ 809631 w 1781315"/>
                <a:gd name="connsiteY15" fmla="*/ 404866 h 1464529"/>
                <a:gd name="connsiteX16" fmla="*/ 731050 w 1781315"/>
                <a:gd name="connsiteY16" fmla="*/ 323904 h 1464529"/>
                <a:gd name="connsiteX17" fmla="*/ 664375 w 1781315"/>
                <a:gd name="connsiteY17" fmla="*/ 247704 h 1464529"/>
                <a:gd name="connsiteX18" fmla="*/ 576269 w 1781315"/>
                <a:gd name="connsiteY18" fmla="*/ 147691 h 1464529"/>
                <a:gd name="connsiteX19" fmla="*/ 521500 w 1781315"/>
                <a:gd name="connsiteY19" fmla="*/ 81016 h 1464529"/>
                <a:gd name="connsiteX20" fmla="*/ 492925 w 1781315"/>
                <a:gd name="connsiteY20" fmla="*/ 52441 h 1464529"/>
                <a:gd name="connsiteX21" fmla="*/ 490544 w 1781315"/>
                <a:gd name="connsiteY21" fmla="*/ 54 h 1464529"/>
                <a:gd name="connsiteX22" fmla="*/ 235750 w 1781315"/>
                <a:gd name="connsiteY22" fmla="*/ 42916 h 1464529"/>
                <a:gd name="connsiteX23" fmla="*/ 278613 w 1781315"/>
                <a:gd name="connsiteY23" fmla="*/ 64348 h 1464529"/>
                <a:gd name="connsiteX24" fmla="*/ 326238 w 1781315"/>
                <a:gd name="connsiteY24" fmla="*/ 121498 h 1464529"/>
                <a:gd name="connsiteX25" fmla="*/ 371481 w 1781315"/>
                <a:gd name="connsiteY25" fmla="*/ 185791 h 1464529"/>
                <a:gd name="connsiteX26" fmla="*/ 459588 w 1781315"/>
                <a:gd name="connsiteY26" fmla="*/ 266754 h 1464529"/>
                <a:gd name="connsiteX27" fmla="*/ 504831 w 1781315"/>
                <a:gd name="connsiteY27" fmla="*/ 321523 h 1464529"/>
                <a:gd name="connsiteX28" fmla="*/ 545313 w 1781315"/>
                <a:gd name="connsiteY28" fmla="*/ 364385 h 1464529"/>
                <a:gd name="connsiteX29" fmla="*/ 602463 w 1781315"/>
                <a:gd name="connsiteY29" fmla="*/ 414391 h 1464529"/>
                <a:gd name="connsiteX30" fmla="*/ 647706 w 1781315"/>
                <a:gd name="connsiteY30" fmla="*/ 473923 h 1464529"/>
                <a:gd name="connsiteX31" fmla="*/ 712000 w 1781315"/>
                <a:gd name="connsiteY31" fmla="*/ 538216 h 1464529"/>
                <a:gd name="connsiteX32" fmla="*/ 754863 w 1781315"/>
                <a:gd name="connsiteY32" fmla="*/ 578698 h 1464529"/>
                <a:gd name="connsiteX33" fmla="*/ 797725 w 1781315"/>
                <a:gd name="connsiteY33" fmla="*/ 626323 h 1464529"/>
                <a:gd name="connsiteX34" fmla="*/ 857256 w 1781315"/>
                <a:gd name="connsiteY34" fmla="*/ 671566 h 1464529"/>
                <a:gd name="connsiteX35" fmla="*/ 897738 w 1781315"/>
                <a:gd name="connsiteY35" fmla="*/ 728716 h 1464529"/>
                <a:gd name="connsiteX36" fmla="*/ 909644 w 1781315"/>
                <a:gd name="connsiteY36" fmla="*/ 778723 h 1464529"/>
                <a:gd name="connsiteX37" fmla="*/ 904881 w 1781315"/>
                <a:gd name="connsiteY37" fmla="*/ 828729 h 1464529"/>
                <a:gd name="connsiteX38" fmla="*/ 888213 w 1781315"/>
                <a:gd name="connsiteY38" fmla="*/ 893023 h 1464529"/>
                <a:gd name="connsiteX39" fmla="*/ 821538 w 1781315"/>
                <a:gd name="connsiteY39" fmla="*/ 945410 h 1464529"/>
                <a:gd name="connsiteX40" fmla="*/ 712000 w 1781315"/>
                <a:gd name="connsiteY40" fmla="*/ 995416 h 1464529"/>
                <a:gd name="connsiteX41" fmla="*/ 600081 w 1781315"/>
                <a:gd name="connsiteY41" fmla="*/ 1045423 h 1464529"/>
                <a:gd name="connsiteX42" fmla="*/ 461969 w 1781315"/>
                <a:gd name="connsiteY42" fmla="*/ 1114479 h 1464529"/>
                <a:gd name="connsiteX43" fmla="*/ 338144 w 1781315"/>
                <a:gd name="connsiteY43" fmla="*/ 1185916 h 1464529"/>
                <a:gd name="connsiteX44" fmla="*/ 216699 w 1781315"/>
                <a:gd name="connsiteY44" fmla="*/ 1266878 h 1464529"/>
                <a:gd name="connsiteX45" fmla="*/ 50012 w 1781315"/>
                <a:gd name="connsiteY45" fmla="*/ 1409753 h 1464529"/>
                <a:gd name="connsiteX46" fmla="*/ 7 w 1781315"/>
                <a:gd name="connsiteY46" fmla="*/ 1464524 h 1464529"/>
                <a:gd name="connsiteX0" fmla="*/ 1819276 w 1838460"/>
                <a:gd name="connsiteY0" fmla="*/ 2435 h 1538344"/>
                <a:gd name="connsiteX1" fmla="*/ 1835945 w 1838460"/>
                <a:gd name="connsiteY1" fmla="*/ 54823 h 1538344"/>
                <a:gd name="connsiteX2" fmla="*/ 1771651 w 1838460"/>
                <a:gd name="connsiteY2" fmla="*/ 116735 h 1538344"/>
                <a:gd name="connsiteX3" fmla="*/ 1709739 w 1838460"/>
                <a:gd name="connsiteY3" fmla="*/ 190554 h 1538344"/>
                <a:gd name="connsiteX4" fmla="*/ 1647826 w 1838460"/>
                <a:gd name="connsiteY4" fmla="*/ 261991 h 1538344"/>
                <a:gd name="connsiteX5" fmla="*/ 1557339 w 1838460"/>
                <a:gd name="connsiteY5" fmla="*/ 352479 h 1538344"/>
                <a:gd name="connsiteX6" fmla="*/ 1493045 w 1838460"/>
                <a:gd name="connsiteY6" fmla="*/ 414391 h 1538344"/>
                <a:gd name="connsiteX7" fmla="*/ 1414464 w 1838460"/>
                <a:gd name="connsiteY7" fmla="*/ 483448 h 1538344"/>
                <a:gd name="connsiteX8" fmla="*/ 1323976 w 1838460"/>
                <a:gd name="connsiteY8" fmla="*/ 571554 h 1538344"/>
                <a:gd name="connsiteX9" fmla="*/ 1259683 w 1838460"/>
                <a:gd name="connsiteY9" fmla="*/ 616798 h 1538344"/>
                <a:gd name="connsiteX10" fmla="*/ 1216820 w 1838460"/>
                <a:gd name="connsiteY10" fmla="*/ 642991 h 1538344"/>
                <a:gd name="connsiteX11" fmla="*/ 1176339 w 1838460"/>
                <a:gd name="connsiteY11" fmla="*/ 647754 h 1538344"/>
                <a:gd name="connsiteX12" fmla="*/ 1128714 w 1838460"/>
                <a:gd name="connsiteY12" fmla="*/ 628704 h 1538344"/>
                <a:gd name="connsiteX13" fmla="*/ 1071564 w 1838460"/>
                <a:gd name="connsiteY13" fmla="*/ 590604 h 1538344"/>
                <a:gd name="connsiteX14" fmla="*/ 988220 w 1838460"/>
                <a:gd name="connsiteY14" fmla="*/ 519166 h 1538344"/>
                <a:gd name="connsiteX15" fmla="*/ 866776 w 1838460"/>
                <a:gd name="connsiteY15" fmla="*/ 404866 h 1538344"/>
                <a:gd name="connsiteX16" fmla="*/ 788195 w 1838460"/>
                <a:gd name="connsiteY16" fmla="*/ 323904 h 1538344"/>
                <a:gd name="connsiteX17" fmla="*/ 721520 w 1838460"/>
                <a:gd name="connsiteY17" fmla="*/ 247704 h 1538344"/>
                <a:gd name="connsiteX18" fmla="*/ 633414 w 1838460"/>
                <a:gd name="connsiteY18" fmla="*/ 147691 h 1538344"/>
                <a:gd name="connsiteX19" fmla="*/ 578645 w 1838460"/>
                <a:gd name="connsiteY19" fmla="*/ 81016 h 1538344"/>
                <a:gd name="connsiteX20" fmla="*/ 550070 w 1838460"/>
                <a:gd name="connsiteY20" fmla="*/ 52441 h 1538344"/>
                <a:gd name="connsiteX21" fmla="*/ 547689 w 1838460"/>
                <a:gd name="connsiteY21" fmla="*/ 54 h 1538344"/>
                <a:gd name="connsiteX22" fmla="*/ 292895 w 1838460"/>
                <a:gd name="connsiteY22" fmla="*/ 42916 h 1538344"/>
                <a:gd name="connsiteX23" fmla="*/ 335758 w 1838460"/>
                <a:gd name="connsiteY23" fmla="*/ 64348 h 1538344"/>
                <a:gd name="connsiteX24" fmla="*/ 383383 w 1838460"/>
                <a:gd name="connsiteY24" fmla="*/ 121498 h 1538344"/>
                <a:gd name="connsiteX25" fmla="*/ 428626 w 1838460"/>
                <a:gd name="connsiteY25" fmla="*/ 185791 h 1538344"/>
                <a:gd name="connsiteX26" fmla="*/ 516733 w 1838460"/>
                <a:gd name="connsiteY26" fmla="*/ 266754 h 1538344"/>
                <a:gd name="connsiteX27" fmla="*/ 561976 w 1838460"/>
                <a:gd name="connsiteY27" fmla="*/ 321523 h 1538344"/>
                <a:gd name="connsiteX28" fmla="*/ 602458 w 1838460"/>
                <a:gd name="connsiteY28" fmla="*/ 364385 h 1538344"/>
                <a:gd name="connsiteX29" fmla="*/ 659608 w 1838460"/>
                <a:gd name="connsiteY29" fmla="*/ 414391 h 1538344"/>
                <a:gd name="connsiteX30" fmla="*/ 704851 w 1838460"/>
                <a:gd name="connsiteY30" fmla="*/ 473923 h 1538344"/>
                <a:gd name="connsiteX31" fmla="*/ 769145 w 1838460"/>
                <a:gd name="connsiteY31" fmla="*/ 538216 h 1538344"/>
                <a:gd name="connsiteX32" fmla="*/ 812008 w 1838460"/>
                <a:gd name="connsiteY32" fmla="*/ 578698 h 1538344"/>
                <a:gd name="connsiteX33" fmla="*/ 854870 w 1838460"/>
                <a:gd name="connsiteY33" fmla="*/ 626323 h 1538344"/>
                <a:gd name="connsiteX34" fmla="*/ 914401 w 1838460"/>
                <a:gd name="connsiteY34" fmla="*/ 671566 h 1538344"/>
                <a:gd name="connsiteX35" fmla="*/ 954883 w 1838460"/>
                <a:gd name="connsiteY35" fmla="*/ 728716 h 1538344"/>
                <a:gd name="connsiteX36" fmla="*/ 966789 w 1838460"/>
                <a:gd name="connsiteY36" fmla="*/ 778723 h 1538344"/>
                <a:gd name="connsiteX37" fmla="*/ 962026 w 1838460"/>
                <a:gd name="connsiteY37" fmla="*/ 828729 h 1538344"/>
                <a:gd name="connsiteX38" fmla="*/ 945358 w 1838460"/>
                <a:gd name="connsiteY38" fmla="*/ 893023 h 1538344"/>
                <a:gd name="connsiteX39" fmla="*/ 878683 w 1838460"/>
                <a:gd name="connsiteY39" fmla="*/ 945410 h 1538344"/>
                <a:gd name="connsiteX40" fmla="*/ 769145 w 1838460"/>
                <a:gd name="connsiteY40" fmla="*/ 995416 h 1538344"/>
                <a:gd name="connsiteX41" fmla="*/ 657226 w 1838460"/>
                <a:gd name="connsiteY41" fmla="*/ 1045423 h 1538344"/>
                <a:gd name="connsiteX42" fmla="*/ 519114 w 1838460"/>
                <a:gd name="connsiteY42" fmla="*/ 1114479 h 1538344"/>
                <a:gd name="connsiteX43" fmla="*/ 395289 w 1838460"/>
                <a:gd name="connsiteY43" fmla="*/ 1185916 h 1538344"/>
                <a:gd name="connsiteX44" fmla="*/ 273844 w 1838460"/>
                <a:gd name="connsiteY44" fmla="*/ 1266878 h 1538344"/>
                <a:gd name="connsiteX45" fmla="*/ 107157 w 1838460"/>
                <a:gd name="connsiteY45" fmla="*/ 1409753 h 1538344"/>
                <a:gd name="connsiteX46" fmla="*/ 2 w 1838460"/>
                <a:gd name="connsiteY46" fmla="*/ 1538343 h 1538344"/>
                <a:gd name="connsiteX0" fmla="*/ 1826419 w 1845603"/>
                <a:gd name="connsiteY0" fmla="*/ 2435 h 1545488"/>
                <a:gd name="connsiteX1" fmla="*/ 1843088 w 1845603"/>
                <a:gd name="connsiteY1" fmla="*/ 54823 h 1545488"/>
                <a:gd name="connsiteX2" fmla="*/ 1778794 w 1845603"/>
                <a:gd name="connsiteY2" fmla="*/ 116735 h 1545488"/>
                <a:gd name="connsiteX3" fmla="*/ 1716882 w 1845603"/>
                <a:gd name="connsiteY3" fmla="*/ 190554 h 1545488"/>
                <a:gd name="connsiteX4" fmla="*/ 1654969 w 1845603"/>
                <a:gd name="connsiteY4" fmla="*/ 261991 h 1545488"/>
                <a:gd name="connsiteX5" fmla="*/ 1564482 w 1845603"/>
                <a:gd name="connsiteY5" fmla="*/ 352479 h 1545488"/>
                <a:gd name="connsiteX6" fmla="*/ 1500188 w 1845603"/>
                <a:gd name="connsiteY6" fmla="*/ 414391 h 1545488"/>
                <a:gd name="connsiteX7" fmla="*/ 1421607 w 1845603"/>
                <a:gd name="connsiteY7" fmla="*/ 483448 h 1545488"/>
                <a:gd name="connsiteX8" fmla="*/ 1331119 w 1845603"/>
                <a:gd name="connsiteY8" fmla="*/ 571554 h 1545488"/>
                <a:gd name="connsiteX9" fmla="*/ 1266826 w 1845603"/>
                <a:gd name="connsiteY9" fmla="*/ 616798 h 1545488"/>
                <a:gd name="connsiteX10" fmla="*/ 1223963 w 1845603"/>
                <a:gd name="connsiteY10" fmla="*/ 642991 h 1545488"/>
                <a:gd name="connsiteX11" fmla="*/ 1183482 w 1845603"/>
                <a:gd name="connsiteY11" fmla="*/ 647754 h 1545488"/>
                <a:gd name="connsiteX12" fmla="*/ 1135857 w 1845603"/>
                <a:gd name="connsiteY12" fmla="*/ 628704 h 1545488"/>
                <a:gd name="connsiteX13" fmla="*/ 1078707 w 1845603"/>
                <a:gd name="connsiteY13" fmla="*/ 590604 h 1545488"/>
                <a:gd name="connsiteX14" fmla="*/ 995363 w 1845603"/>
                <a:gd name="connsiteY14" fmla="*/ 519166 h 1545488"/>
                <a:gd name="connsiteX15" fmla="*/ 873919 w 1845603"/>
                <a:gd name="connsiteY15" fmla="*/ 404866 h 1545488"/>
                <a:gd name="connsiteX16" fmla="*/ 795338 w 1845603"/>
                <a:gd name="connsiteY16" fmla="*/ 323904 h 1545488"/>
                <a:gd name="connsiteX17" fmla="*/ 728663 w 1845603"/>
                <a:gd name="connsiteY17" fmla="*/ 247704 h 1545488"/>
                <a:gd name="connsiteX18" fmla="*/ 640557 w 1845603"/>
                <a:gd name="connsiteY18" fmla="*/ 147691 h 1545488"/>
                <a:gd name="connsiteX19" fmla="*/ 585788 w 1845603"/>
                <a:gd name="connsiteY19" fmla="*/ 81016 h 1545488"/>
                <a:gd name="connsiteX20" fmla="*/ 557213 w 1845603"/>
                <a:gd name="connsiteY20" fmla="*/ 52441 h 1545488"/>
                <a:gd name="connsiteX21" fmla="*/ 554832 w 1845603"/>
                <a:gd name="connsiteY21" fmla="*/ 54 h 1545488"/>
                <a:gd name="connsiteX22" fmla="*/ 300038 w 1845603"/>
                <a:gd name="connsiteY22" fmla="*/ 42916 h 1545488"/>
                <a:gd name="connsiteX23" fmla="*/ 342901 w 1845603"/>
                <a:gd name="connsiteY23" fmla="*/ 64348 h 1545488"/>
                <a:gd name="connsiteX24" fmla="*/ 390526 w 1845603"/>
                <a:gd name="connsiteY24" fmla="*/ 121498 h 1545488"/>
                <a:gd name="connsiteX25" fmla="*/ 435769 w 1845603"/>
                <a:gd name="connsiteY25" fmla="*/ 185791 h 1545488"/>
                <a:gd name="connsiteX26" fmla="*/ 523876 w 1845603"/>
                <a:gd name="connsiteY26" fmla="*/ 266754 h 1545488"/>
                <a:gd name="connsiteX27" fmla="*/ 569119 w 1845603"/>
                <a:gd name="connsiteY27" fmla="*/ 321523 h 1545488"/>
                <a:gd name="connsiteX28" fmla="*/ 609601 w 1845603"/>
                <a:gd name="connsiteY28" fmla="*/ 364385 h 1545488"/>
                <a:gd name="connsiteX29" fmla="*/ 666751 w 1845603"/>
                <a:gd name="connsiteY29" fmla="*/ 414391 h 1545488"/>
                <a:gd name="connsiteX30" fmla="*/ 711994 w 1845603"/>
                <a:gd name="connsiteY30" fmla="*/ 473923 h 1545488"/>
                <a:gd name="connsiteX31" fmla="*/ 776288 w 1845603"/>
                <a:gd name="connsiteY31" fmla="*/ 538216 h 1545488"/>
                <a:gd name="connsiteX32" fmla="*/ 819151 w 1845603"/>
                <a:gd name="connsiteY32" fmla="*/ 578698 h 1545488"/>
                <a:gd name="connsiteX33" fmla="*/ 862013 w 1845603"/>
                <a:gd name="connsiteY33" fmla="*/ 626323 h 1545488"/>
                <a:gd name="connsiteX34" fmla="*/ 921544 w 1845603"/>
                <a:gd name="connsiteY34" fmla="*/ 671566 h 1545488"/>
                <a:gd name="connsiteX35" fmla="*/ 962026 w 1845603"/>
                <a:gd name="connsiteY35" fmla="*/ 728716 h 1545488"/>
                <a:gd name="connsiteX36" fmla="*/ 973932 w 1845603"/>
                <a:gd name="connsiteY36" fmla="*/ 778723 h 1545488"/>
                <a:gd name="connsiteX37" fmla="*/ 969169 w 1845603"/>
                <a:gd name="connsiteY37" fmla="*/ 828729 h 1545488"/>
                <a:gd name="connsiteX38" fmla="*/ 952501 w 1845603"/>
                <a:gd name="connsiteY38" fmla="*/ 893023 h 1545488"/>
                <a:gd name="connsiteX39" fmla="*/ 885826 w 1845603"/>
                <a:gd name="connsiteY39" fmla="*/ 945410 h 1545488"/>
                <a:gd name="connsiteX40" fmla="*/ 776288 w 1845603"/>
                <a:gd name="connsiteY40" fmla="*/ 995416 h 1545488"/>
                <a:gd name="connsiteX41" fmla="*/ 664369 w 1845603"/>
                <a:gd name="connsiteY41" fmla="*/ 1045423 h 1545488"/>
                <a:gd name="connsiteX42" fmla="*/ 526257 w 1845603"/>
                <a:gd name="connsiteY42" fmla="*/ 1114479 h 1545488"/>
                <a:gd name="connsiteX43" fmla="*/ 402432 w 1845603"/>
                <a:gd name="connsiteY43" fmla="*/ 1185916 h 1545488"/>
                <a:gd name="connsiteX44" fmla="*/ 280987 w 1845603"/>
                <a:gd name="connsiteY44" fmla="*/ 1266878 h 1545488"/>
                <a:gd name="connsiteX45" fmla="*/ 114300 w 1845603"/>
                <a:gd name="connsiteY45" fmla="*/ 1409753 h 1545488"/>
                <a:gd name="connsiteX46" fmla="*/ 2 w 1845603"/>
                <a:gd name="connsiteY46" fmla="*/ 1545487 h 1545488"/>
                <a:gd name="connsiteX0" fmla="*/ 1797846 w 1817030"/>
                <a:gd name="connsiteY0" fmla="*/ 2435 h 1514533"/>
                <a:gd name="connsiteX1" fmla="*/ 1814515 w 1817030"/>
                <a:gd name="connsiteY1" fmla="*/ 54823 h 1514533"/>
                <a:gd name="connsiteX2" fmla="*/ 1750221 w 1817030"/>
                <a:gd name="connsiteY2" fmla="*/ 116735 h 1514533"/>
                <a:gd name="connsiteX3" fmla="*/ 1688309 w 1817030"/>
                <a:gd name="connsiteY3" fmla="*/ 190554 h 1514533"/>
                <a:gd name="connsiteX4" fmla="*/ 1626396 w 1817030"/>
                <a:gd name="connsiteY4" fmla="*/ 261991 h 1514533"/>
                <a:gd name="connsiteX5" fmla="*/ 1535909 w 1817030"/>
                <a:gd name="connsiteY5" fmla="*/ 352479 h 1514533"/>
                <a:gd name="connsiteX6" fmla="*/ 1471615 w 1817030"/>
                <a:gd name="connsiteY6" fmla="*/ 414391 h 1514533"/>
                <a:gd name="connsiteX7" fmla="*/ 1393034 w 1817030"/>
                <a:gd name="connsiteY7" fmla="*/ 483448 h 1514533"/>
                <a:gd name="connsiteX8" fmla="*/ 1302546 w 1817030"/>
                <a:gd name="connsiteY8" fmla="*/ 571554 h 1514533"/>
                <a:gd name="connsiteX9" fmla="*/ 1238253 w 1817030"/>
                <a:gd name="connsiteY9" fmla="*/ 616798 h 1514533"/>
                <a:gd name="connsiteX10" fmla="*/ 1195390 w 1817030"/>
                <a:gd name="connsiteY10" fmla="*/ 642991 h 1514533"/>
                <a:gd name="connsiteX11" fmla="*/ 1154909 w 1817030"/>
                <a:gd name="connsiteY11" fmla="*/ 647754 h 1514533"/>
                <a:gd name="connsiteX12" fmla="*/ 1107284 w 1817030"/>
                <a:gd name="connsiteY12" fmla="*/ 628704 h 1514533"/>
                <a:gd name="connsiteX13" fmla="*/ 1050134 w 1817030"/>
                <a:gd name="connsiteY13" fmla="*/ 590604 h 1514533"/>
                <a:gd name="connsiteX14" fmla="*/ 966790 w 1817030"/>
                <a:gd name="connsiteY14" fmla="*/ 519166 h 1514533"/>
                <a:gd name="connsiteX15" fmla="*/ 845346 w 1817030"/>
                <a:gd name="connsiteY15" fmla="*/ 404866 h 1514533"/>
                <a:gd name="connsiteX16" fmla="*/ 766765 w 1817030"/>
                <a:gd name="connsiteY16" fmla="*/ 323904 h 1514533"/>
                <a:gd name="connsiteX17" fmla="*/ 700090 w 1817030"/>
                <a:gd name="connsiteY17" fmla="*/ 247704 h 1514533"/>
                <a:gd name="connsiteX18" fmla="*/ 611984 w 1817030"/>
                <a:gd name="connsiteY18" fmla="*/ 147691 h 1514533"/>
                <a:gd name="connsiteX19" fmla="*/ 557215 w 1817030"/>
                <a:gd name="connsiteY19" fmla="*/ 81016 h 1514533"/>
                <a:gd name="connsiteX20" fmla="*/ 528640 w 1817030"/>
                <a:gd name="connsiteY20" fmla="*/ 52441 h 1514533"/>
                <a:gd name="connsiteX21" fmla="*/ 526259 w 1817030"/>
                <a:gd name="connsiteY21" fmla="*/ 54 h 1514533"/>
                <a:gd name="connsiteX22" fmla="*/ 271465 w 1817030"/>
                <a:gd name="connsiteY22" fmla="*/ 42916 h 1514533"/>
                <a:gd name="connsiteX23" fmla="*/ 314328 w 1817030"/>
                <a:gd name="connsiteY23" fmla="*/ 64348 h 1514533"/>
                <a:gd name="connsiteX24" fmla="*/ 361953 w 1817030"/>
                <a:gd name="connsiteY24" fmla="*/ 121498 h 1514533"/>
                <a:gd name="connsiteX25" fmla="*/ 407196 w 1817030"/>
                <a:gd name="connsiteY25" fmla="*/ 185791 h 1514533"/>
                <a:gd name="connsiteX26" fmla="*/ 495303 w 1817030"/>
                <a:gd name="connsiteY26" fmla="*/ 266754 h 1514533"/>
                <a:gd name="connsiteX27" fmla="*/ 540546 w 1817030"/>
                <a:gd name="connsiteY27" fmla="*/ 321523 h 1514533"/>
                <a:gd name="connsiteX28" fmla="*/ 581028 w 1817030"/>
                <a:gd name="connsiteY28" fmla="*/ 364385 h 1514533"/>
                <a:gd name="connsiteX29" fmla="*/ 638178 w 1817030"/>
                <a:gd name="connsiteY29" fmla="*/ 414391 h 1514533"/>
                <a:gd name="connsiteX30" fmla="*/ 683421 w 1817030"/>
                <a:gd name="connsiteY30" fmla="*/ 473923 h 1514533"/>
                <a:gd name="connsiteX31" fmla="*/ 747715 w 1817030"/>
                <a:gd name="connsiteY31" fmla="*/ 538216 h 1514533"/>
                <a:gd name="connsiteX32" fmla="*/ 790578 w 1817030"/>
                <a:gd name="connsiteY32" fmla="*/ 578698 h 1514533"/>
                <a:gd name="connsiteX33" fmla="*/ 833440 w 1817030"/>
                <a:gd name="connsiteY33" fmla="*/ 626323 h 1514533"/>
                <a:gd name="connsiteX34" fmla="*/ 892971 w 1817030"/>
                <a:gd name="connsiteY34" fmla="*/ 671566 h 1514533"/>
                <a:gd name="connsiteX35" fmla="*/ 933453 w 1817030"/>
                <a:gd name="connsiteY35" fmla="*/ 728716 h 1514533"/>
                <a:gd name="connsiteX36" fmla="*/ 945359 w 1817030"/>
                <a:gd name="connsiteY36" fmla="*/ 778723 h 1514533"/>
                <a:gd name="connsiteX37" fmla="*/ 940596 w 1817030"/>
                <a:gd name="connsiteY37" fmla="*/ 828729 h 1514533"/>
                <a:gd name="connsiteX38" fmla="*/ 923928 w 1817030"/>
                <a:gd name="connsiteY38" fmla="*/ 893023 h 1514533"/>
                <a:gd name="connsiteX39" fmla="*/ 857253 w 1817030"/>
                <a:gd name="connsiteY39" fmla="*/ 945410 h 1514533"/>
                <a:gd name="connsiteX40" fmla="*/ 747715 w 1817030"/>
                <a:gd name="connsiteY40" fmla="*/ 995416 h 1514533"/>
                <a:gd name="connsiteX41" fmla="*/ 635796 w 1817030"/>
                <a:gd name="connsiteY41" fmla="*/ 1045423 h 1514533"/>
                <a:gd name="connsiteX42" fmla="*/ 497684 w 1817030"/>
                <a:gd name="connsiteY42" fmla="*/ 1114479 h 1514533"/>
                <a:gd name="connsiteX43" fmla="*/ 373859 w 1817030"/>
                <a:gd name="connsiteY43" fmla="*/ 1185916 h 1514533"/>
                <a:gd name="connsiteX44" fmla="*/ 252414 w 1817030"/>
                <a:gd name="connsiteY44" fmla="*/ 1266878 h 1514533"/>
                <a:gd name="connsiteX45" fmla="*/ 85727 w 1817030"/>
                <a:gd name="connsiteY45" fmla="*/ 1409753 h 1514533"/>
                <a:gd name="connsiteX46" fmla="*/ 4 w 1817030"/>
                <a:gd name="connsiteY46" fmla="*/ 1514531 h 1514533"/>
                <a:gd name="connsiteX0" fmla="*/ 1806704 w 1825888"/>
                <a:gd name="connsiteY0" fmla="*/ 2435 h 1522292"/>
                <a:gd name="connsiteX1" fmla="*/ 1823373 w 1825888"/>
                <a:gd name="connsiteY1" fmla="*/ 54823 h 1522292"/>
                <a:gd name="connsiteX2" fmla="*/ 1759079 w 1825888"/>
                <a:gd name="connsiteY2" fmla="*/ 116735 h 1522292"/>
                <a:gd name="connsiteX3" fmla="*/ 1697167 w 1825888"/>
                <a:gd name="connsiteY3" fmla="*/ 190554 h 1522292"/>
                <a:gd name="connsiteX4" fmla="*/ 1635254 w 1825888"/>
                <a:gd name="connsiteY4" fmla="*/ 261991 h 1522292"/>
                <a:gd name="connsiteX5" fmla="*/ 1544767 w 1825888"/>
                <a:gd name="connsiteY5" fmla="*/ 352479 h 1522292"/>
                <a:gd name="connsiteX6" fmla="*/ 1480473 w 1825888"/>
                <a:gd name="connsiteY6" fmla="*/ 414391 h 1522292"/>
                <a:gd name="connsiteX7" fmla="*/ 1401892 w 1825888"/>
                <a:gd name="connsiteY7" fmla="*/ 483448 h 1522292"/>
                <a:gd name="connsiteX8" fmla="*/ 1311404 w 1825888"/>
                <a:gd name="connsiteY8" fmla="*/ 571554 h 1522292"/>
                <a:gd name="connsiteX9" fmla="*/ 1247111 w 1825888"/>
                <a:gd name="connsiteY9" fmla="*/ 616798 h 1522292"/>
                <a:gd name="connsiteX10" fmla="*/ 1204248 w 1825888"/>
                <a:gd name="connsiteY10" fmla="*/ 642991 h 1522292"/>
                <a:gd name="connsiteX11" fmla="*/ 1163767 w 1825888"/>
                <a:gd name="connsiteY11" fmla="*/ 647754 h 1522292"/>
                <a:gd name="connsiteX12" fmla="*/ 1116142 w 1825888"/>
                <a:gd name="connsiteY12" fmla="*/ 628704 h 1522292"/>
                <a:gd name="connsiteX13" fmla="*/ 1058992 w 1825888"/>
                <a:gd name="connsiteY13" fmla="*/ 590604 h 1522292"/>
                <a:gd name="connsiteX14" fmla="*/ 975648 w 1825888"/>
                <a:gd name="connsiteY14" fmla="*/ 519166 h 1522292"/>
                <a:gd name="connsiteX15" fmla="*/ 854204 w 1825888"/>
                <a:gd name="connsiteY15" fmla="*/ 404866 h 1522292"/>
                <a:gd name="connsiteX16" fmla="*/ 775623 w 1825888"/>
                <a:gd name="connsiteY16" fmla="*/ 323904 h 1522292"/>
                <a:gd name="connsiteX17" fmla="*/ 708948 w 1825888"/>
                <a:gd name="connsiteY17" fmla="*/ 247704 h 1522292"/>
                <a:gd name="connsiteX18" fmla="*/ 620842 w 1825888"/>
                <a:gd name="connsiteY18" fmla="*/ 147691 h 1522292"/>
                <a:gd name="connsiteX19" fmla="*/ 566073 w 1825888"/>
                <a:gd name="connsiteY19" fmla="*/ 81016 h 1522292"/>
                <a:gd name="connsiteX20" fmla="*/ 537498 w 1825888"/>
                <a:gd name="connsiteY20" fmla="*/ 52441 h 1522292"/>
                <a:gd name="connsiteX21" fmla="*/ 535117 w 1825888"/>
                <a:gd name="connsiteY21" fmla="*/ 54 h 1522292"/>
                <a:gd name="connsiteX22" fmla="*/ 280323 w 1825888"/>
                <a:gd name="connsiteY22" fmla="*/ 42916 h 1522292"/>
                <a:gd name="connsiteX23" fmla="*/ 323186 w 1825888"/>
                <a:gd name="connsiteY23" fmla="*/ 64348 h 1522292"/>
                <a:gd name="connsiteX24" fmla="*/ 370811 w 1825888"/>
                <a:gd name="connsiteY24" fmla="*/ 121498 h 1522292"/>
                <a:gd name="connsiteX25" fmla="*/ 416054 w 1825888"/>
                <a:gd name="connsiteY25" fmla="*/ 185791 h 1522292"/>
                <a:gd name="connsiteX26" fmla="*/ 504161 w 1825888"/>
                <a:gd name="connsiteY26" fmla="*/ 266754 h 1522292"/>
                <a:gd name="connsiteX27" fmla="*/ 549404 w 1825888"/>
                <a:gd name="connsiteY27" fmla="*/ 321523 h 1522292"/>
                <a:gd name="connsiteX28" fmla="*/ 589886 w 1825888"/>
                <a:gd name="connsiteY28" fmla="*/ 364385 h 1522292"/>
                <a:gd name="connsiteX29" fmla="*/ 647036 w 1825888"/>
                <a:gd name="connsiteY29" fmla="*/ 414391 h 1522292"/>
                <a:gd name="connsiteX30" fmla="*/ 692279 w 1825888"/>
                <a:gd name="connsiteY30" fmla="*/ 473923 h 1522292"/>
                <a:gd name="connsiteX31" fmla="*/ 756573 w 1825888"/>
                <a:gd name="connsiteY31" fmla="*/ 538216 h 1522292"/>
                <a:gd name="connsiteX32" fmla="*/ 799436 w 1825888"/>
                <a:gd name="connsiteY32" fmla="*/ 578698 h 1522292"/>
                <a:gd name="connsiteX33" fmla="*/ 842298 w 1825888"/>
                <a:gd name="connsiteY33" fmla="*/ 626323 h 1522292"/>
                <a:gd name="connsiteX34" fmla="*/ 901829 w 1825888"/>
                <a:gd name="connsiteY34" fmla="*/ 671566 h 1522292"/>
                <a:gd name="connsiteX35" fmla="*/ 942311 w 1825888"/>
                <a:gd name="connsiteY35" fmla="*/ 728716 h 1522292"/>
                <a:gd name="connsiteX36" fmla="*/ 954217 w 1825888"/>
                <a:gd name="connsiteY36" fmla="*/ 778723 h 1522292"/>
                <a:gd name="connsiteX37" fmla="*/ 949454 w 1825888"/>
                <a:gd name="connsiteY37" fmla="*/ 828729 h 1522292"/>
                <a:gd name="connsiteX38" fmla="*/ 932786 w 1825888"/>
                <a:gd name="connsiteY38" fmla="*/ 893023 h 1522292"/>
                <a:gd name="connsiteX39" fmla="*/ 866111 w 1825888"/>
                <a:gd name="connsiteY39" fmla="*/ 945410 h 1522292"/>
                <a:gd name="connsiteX40" fmla="*/ 756573 w 1825888"/>
                <a:gd name="connsiteY40" fmla="*/ 995416 h 1522292"/>
                <a:gd name="connsiteX41" fmla="*/ 644654 w 1825888"/>
                <a:gd name="connsiteY41" fmla="*/ 1045423 h 1522292"/>
                <a:gd name="connsiteX42" fmla="*/ 506542 w 1825888"/>
                <a:gd name="connsiteY42" fmla="*/ 1114479 h 1522292"/>
                <a:gd name="connsiteX43" fmla="*/ 382717 w 1825888"/>
                <a:gd name="connsiteY43" fmla="*/ 1185916 h 1522292"/>
                <a:gd name="connsiteX44" fmla="*/ 261272 w 1825888"/>
                <a:gd name="connsiteY44" fmla="*/ 1266878 h 1522292"/>
                <a:gd name="connsiteX45" fmla="*/ 94585 w 1825888"/>
                <a:gd name="connsiteY45" fmla="*/ 1409753 h 1522292"/>
                <a:gd name="connsiteX46" fmla="*/ 8862 w 1825888"/>
                <a:gd name="connsiteY46" fmla="*/ 1514531 h 1522292"/>
                <a:gd name="connsiteX47" fmla="*/ 1717 w 1825888"/>
                <a:gd name="connsiteY47" fmla="*/ 1514530 h 1522292"/>
                <a:gd name="connsiteX0" fmla="*/ 1838324 w 1857508"/>
                <a:gd name="connsiteY0" fmla="*/ 2435 h 1571680"/>
                <a:gd name="connsiteX1" fmla="*/ 1854993 w 1857508"/>
                <a:gd name="connsiteY1" fmla="*/ 54823 h 1571680"/>
                <a:gd name="connsiteX2" fmla="*/ 1790699 w 1857508"/>
                <a:gd name="connsiteY2" fmla="*/ 116735 h 1571680"/>
                <a:gd name="connsiteX3" fmla="*/ 1728787 w 1857508"/>
                <a:gd name="connsiteY3" fmla="*/ 190554 h 1571680"/>
                <a:gd name="connsiteX4" fmla="*/ 1666874 w 1857508"/>
                <a:gd name="connsiteY4" fmla="*/ 261991 h 1571680"/>
                <a:gd name="connsiteX5" fmla="*/ 1576387 w 1857508"/>
                <a:gd name="connsiteY5" fmla="*/ 352479 h 1571680"/>
                <a:gd name="connsiteX6" fmla="*/ 1512093 w 1857508"/>
                <a:gd name="connsiteY6" fmla="*/ 414391 h 1571680"/>
                <a:gd name="connsiteX7" fmla="*/ 1433512 w 1857508"/>
                <a:gd name="connsiteY7" fmla="*/ 483448 h 1571680"/>
                <a:gd name="connsiteX8" fmla="*/ 1343024 w 1857508"/>
                <a:gd name="connsiteY8" fmla="*/ 571554 h 1571680"/>
                <a:gd name="connsiteX9" fmla="*/ 1278731 w 1857508"/>
                <a:gd name="connsiteY9" fmla="*/ 616798 h 1571680"/>
                <a:gd name="connsiteX10" fmla="*/ 1235868 w 1857508"/>
                <a:gd name="connsiteY10" fmla="*/ 642991 h 1571680"/>
                <a:gd name="connsiteX11" fmla="*/ 1195387 w 1857508"/>
                <a:gd name="connsiteY11" fmla="*/ 647754 h 1571680"/>
                <a:gd name="connsiteX12" fmla="*/ 1147762 w 1857508"/>
                <a:gd name="connsiteY12" fmla="*/ 628704 h 1571680"/>
                <a:gd name="connsiteX13" fmla="*/ 1090612 w 1857508"/>
                <a:gd name="connsiteY13" fmla="*/ 590604 h 1571680"/>
                <a:gd name="connsiteX14" fmla="*/ 1007268 w 1857508"/>
                <a:gd name="connsiteY14" fmla="*/ 519166 h 1571680"/>
                <a:gd name="connsiteX15" fmla="*/ 885824 w 1857508"/>
                <a:gd name="connsiteY15" fmla="*/ 404866 h 1571680"/>
                <a:gd name="connsiteX16" fmla="*/ 807243 w 1857508"/>
                <a:gd name="connsiteY16" fmla="*/ 323904 h 1571680"/>
                <a:gd name="connsiteX17" fmla="*/ 740568 w 1857508"/>
                <a:gd name="connsiteY17" fmla="*/ 247704 h 1571680"/>
                <a:gd name="connsiteX18" fmla="*/ 652462 w 1857508"/>
                <a:gd name="connsiteY18" fmla="*/ 147691 h 1571680"/>
                <a:gd name="connsiteX19" fmla="*/ 597693 w 1857508"/>
                <a:gd name="connsiteY19" fmla="*/ 81016 h 1571680"/>
                <a:gd name="connsiteX20" fmla="*/ 569118 w 1857508"/>
                <a:gd name="connsiteY20" fmla="*/ 52441 h 1571680"/>
                <a:gd name="connsiteX21" fmla="*/ 566737 w 1857508"/>
                <a:gd name="connsiteY21" fmla="*/ 54 h 1571680"/>
                <a:gd name="connsiteX22" fmla="*/ 311943 w 1857508"/>
                <a:gd name="connsiteY22" fmla="*/ 42916 h 1571680"/>
                <a:gd name="connsiteX23" fmla="*/ 354806 w 1857508"/>
                <a:gd name="connsiteY23" fmla="*/ 64348 h 1571680"/>
                <a:gd name="connsiteX24" fmla="*/ 402431 w 1857508"/>
                <a:gd name="connsiteY24" fmla="*/ 121498 h 1571680"/>
                <a:gd name="connsiteX25" fmla="*/ 447674 w 1857508"/>
                <a:gd name="connsiteY25" fmla="*/ 185791 h 1571680"/>
                <a:gd name="connsiteX26" fmla="*/ 535781 w 1857508"/>
                <a:gd name="connsiteY26" fmla="*/ 266754 h 1571680"/>
                <a:gd name="connsiteX27" fmla="*/ 581024 w 1857508"/>
                <a:gd name="connsiteY27" fmla="*/ 321523 h 1571680"/>
                <a:gd name="connsiteX28" fmla="*/ 621506 w 1857508"/>
                <a:gd name="connsiteY28" fmla="*/ 364385 h 1571680"/>
                <a:gd name="connsiteX29" fmla="*/ 678656 w 1857508"/>
                <a:gd name="connsiteY29" fmla="*/ 414391 h 1571680"/>
                <a:gd name="connsiteX30" fmla="*/ 723899 w 1857508"/>
                <a:gd name="connsiteY30" fmla="*/ 473923 h 1571680"/>
                <a:gd name="connsiteX31" fmla="*/ 788193 w 1857508"/>
                <a:gd name="connsiteY31" fmla="*/ 538216 h 1571680"/>
                <a:gd name="connsiteX32" fmla="*/ 831056 w 1857508"/>
                <a:gd name="connsiteY32" fmla="*/ 578698 h 1571680"/>
                <a:gd name="connsiteX33" fmla="*/ 873918 w 1857508"/>
                <a:gd name="connsiteY33" fmla="*/ 626323 h 1571680"/>
                <a:gd name="connsiteX34" fmla="*/ 933449 w 1857508"/>
                <a:gd name="connsiteY34" fmla="*/ 671566 h 1571680"/>
                <a:gd name="connsiteX35" fmla="*/ 973931 w 1857508"/>
                <a:gd name="connsiteY35" fmla="*/ 728716 h 1571680"/>
                <a:gd name="connsiteX36" fmla="*/ 985837 w 1857508"/>
                <a:gd name="connsiteY36" fmla="*/ 778723 h 1571680"/>
                <a:gd name="connsiteX37" fmla="*/ 981074 w 1857508"/>
                <a:gd name="connsiteY37" fmla="*/ 828729 h 1571680"/>
                <a:gd name="connsiteX38" fmla="*/ 964406 w 1857508"/>
                <a:gd name="connsiteY38" fmla="*/ 893023 h 1571680"/>
                <a:gd name="connsiteX39" fmla="*/ 897731 w 1857508"/>
                <a:gd name="connsiteY39" fmla="*/ 945410 h 1571680"/>
                <a:gd name="connsiteX40" fmla="*/ 788193 w 1857508"/>
                <a:gd name="connsiteY40" fmla="*/ 995416 h 1571680"/>
                <a:gd name="connsiteX41" fmla="*/ 676274 w 1857508"/>
                <a:gd name="connsiteY41" fmla="*/ 1045423 h 1571680"/>
                <a:gd name="connsiteX42" fmla="*/ 538162 w 1857508"/>
                <a:gd name="connsiteY42" fmla="*/ 1114479 h 1571680"/>
                <a:gd name="connsiteX43" fmla="*/ 414337 w 1857508"/>
                <a:gd name="connsiteY43" fmla="*/ 1185916 h 1571680"/>
                <a:gd name="connsiteX44" fmla="*/ 292892 w 1857508"/>
                <a:gd name="connsiteY44" fmla="*/ 1266878 h 1571680"/>
                <a:gd name="connsiteX45" fmla="*/ 126205 w 1857508"/>
                <a:gd name="connsiteY45" fmla="*/ 1409753 h 1571680"/>
                <a:gd name="connsiteX46" fmla="*/ 40482 w 1857508"/>
                <a:gd name="connsiteY46" fmla="*/ 1514531 h 1571680"/>
                <a:gd name="connsiteX47" fmla="*/ 0 w 1857508"/>
                <a:gd name="connsiteY47" fmla="*/ 1571680 h 1571680"/>
                <a:gd name="connsiteX0" fmla="*/ 1845468 w 1864652"/>
                <a:gd name="connsiteY0" fmla="*/ 2435 h 1576665"/>
                <a:gd name="connsiteX1" fmla="*/ 1862137 w 1864652"/>
                <a:gd name="connsiteY1" fmla="*/ 54823 h 1576665"/>
                <a:gd name="connsiteX2" fmla="*/ 1797843 w 1864652"/>
                <a:gd name="connsiteY2" fmla="*/ 116735 h 1576665"/>
                <a:gd name="connsiteX3" fmla="*/ 1735931 w 1864652"/>
                <a:gd name="connsiteY3" fmla="*/ 190554 h 1576665"/>
                <a:gd name="connsiteX4" fmla="*/ 1674018 w 1864652"/>
                <a:gd name="connsiteY4" fmla="*/ 261991 h 1576665"/>
                <a:gd name="connsiteX5" fmla="*/ 1583531 w 1864652"/>
                <a:gd name="connsiteY5" fmla="*/ 352479 h 1576665"/>
                <a:gd name="connsiteX6" fmla="*/ 1519237 w 1864652"/>
                <a:gd name="connsiteY6" fmla="*/ 414391 h 1576665"/>
                <a:gd name="connsiteX7" fmla="*/ 1440656 w 1864652"/>
                <a:gd name="connsiteY7" fmla="*/ 483448 h 1576665"/>
                <a:gd name="connsiteX8" fmla="*/ 1350168 w 1864652"/>
                <a:gd name="connsiteY8" fmla="*/ 571554 h 1576665"/>
                <a:gd name="connsiteX9" fmla="*/ 1285875 w 1864652"/>
                <a:gd name="connsiteY9" fmla="*/ 616798 h 1576665"/>
                <a:gd name="connsiteX10" fmla="*/ 1243012 w 1864652"/>
                <a:gd name="connsiteY10" fmla="*/ 642991 h 1576665"/>
                <a:gd name="connsiteX11" fmla="*/ 1202531 w 1864652"/>
                <a:gd name="connsiteY11" fmla="*/ 647754 h 1576665"/>
                <a:gd name="connsiteX12" fmla="*/ 1154906 w 1864652"/>
                <a:gd name="connsiteY12" fmla="*/ 628704 h 1576665"/>
                <a:gd name="connsiteX13" fmla="*/ 1097756 w 1864652"/>
                <a:gd name="connsiteY13" fmla="*/ 590604 h 1576665"/>
                <a:gd name="connsiteX14" fmla="*/ 1014412 w 1864652"/>
                <a:gd name="connsiteY14" fmla="*/ 519166 h 1576665"/>
                <a:gd name="connsiteX15" fmla="*/ 892968 w 1864652"/>
                <a:gd name="connsiteY15" fmla="*/ 404866 h 1576665"/>
                <a:gd name="connsiteX16" fmla="*/ 814387 w 1864652"/>
                <a:gd name="connsiteY16" fmla="*/ 323904 h 1576665"/>
                <a:gd name="connsiteX17" fmla="*/ 747712 w 1864652"/>
                <a:gd name="connsiteY17" fmla="*/ 247704 h 1576665"/>
                <a:gd name="connsiteX18" fmla="*/ 659606 w 1864652"/>
                <a:gd name="connsiteY18" fmla="*/ 147691 h 1576665"/>
                <a:gd name="connsiteX19" fmla="*/ 604837 w 1864652"/>
                <a:gd name="connsiteY19" fmla="*/ 81016 h 1576665"/>
                <a:gd name="connsiteX20" fmla="*/ 576262 w 1864652"/>
                <a:gd name="connsiteY20" fmla="*/ 52441 h 1576665"/>
                <a:gd name="connsiteX21" fmla="*/ 573881 w 1864652"/>
                <a:gd name="connsiteY21" fmla="*/ 54 h 1576665"/>
                <a:gd name="connsiteX22" fmla="*/ 319087 w 1864652"/>
                <a:gd name="connsiteY22" fmla="*/ 42916 h 1576665"/>
                <a:gd name="connsiteX23" fmla="*/ 361950 w 1864652"/>
                <a:gd name="connsiteY23" fmla="*/ 64348 h 1576665"/>
                <a:gd name="connsiteX24" fmla="*/ 409575 w 1864652"/>
                <a:gd name="connsiteY24" fmla="*/ 121498 h 1576665"/>
                <a:gd name="connsiteX25" fmla="*/ 454818 w 1864652"/>
                <a:gd name="connsiteY25" fmla="*/ 185791 h 1576665"/>
                <a:gd name="connsiteX26" fmla="*/ 542925 w 1864652"/>
                <a:gd name="connsiteY26" fmla="*/ 266754 h 1576665"/>
                <a:gd name="connsiteX27" fmla="*/ 588168 w 1864652"/>
                <a:gd name="connsiteY27" fmla="*/ 321523 h 1576665"/>
                <a:gd name="connsiteX28" fmla="*/ 628650 w 1864652"/>
                <a:gd name="connsiteY28" fmla="*/ 364385 h 1576665"/>
                <a:gd name="connsiteX29" fmla="*/ 685800 w 1864652"/>
                <a:gd name="connsiteY29" fmla="*/ 414391 h 1576665"/>
                <a:gd name="connsiteX30" fmla="*/ 731043 w 1864652"/>
                <a:gd name="connsiteY30" fmla="*/ 473923 h 1576665"/>
                <a:gd name="connsiteX31" fmla="*/ 795337 w 1864652"/>
                <a:gd name="connsiteY31" fmla="*/ 538216 h 1576665"/>
                <a:gd name="connsiteX32" fmla="*/ 838200 w 1864652"/>
                <a:gd name="connsiteY32" fmla="*/ 578698 h 1576665"/>
                <a:gd name="connsiteX33" fmla="*/ 881062 w 1864652"/>
                <a:gd name="connsiteY33" fmla="*/ 626323 h 1576665"/>
                <a:gd name="connsiteX34" fmla="*/ 940593 w 1864652"/>
                <a:gd name="connsiteY34" fmla="*/ 671566 h 1576665"/>
                <a:gd name="connsiteX35" fmla="*/ 981075 w 1864652"/>
                <a:gd name="connsiteY35" fmla="*/ 728716 h 1576665"/>
                <a:gd name="connsiteX36" fmla="*/ 992981 w 1864652"/>
                <a:gd name="connsiteY36" fmla="*/ 778723 h 1576665"/>
                <a:gd name="connsiteX37" fmla="*/ 988218 w 1864652"/>
                <a:gd name="connsiteY37" fmla="*/ 828729 h 1576665"/>
                <a:gd name="connsiteX38" fmla="*/ 971550 w 1864652"/>
                <a:gd name="connsiteY38" fmla="*/ 893023 h 1576665"/>
                <a:gd name="connsiteX39" fmla="*/ 904875 w 1864652"/>
                <a:gd name="connsiteY39" fmla="*/ 945410 h 1576665"/>
                <a:gd name="connsiteX40" fmla="*/ 795337 w 1864652"/>
                <a:gd name="connsiteY40" fmla="*/ 995416 h 1576665"/>
                <a:gd name="connsiteX41" fmla="*/ 683418 w 1864652"/>
                <a:gd name="connsiteY41" fmla="*/ 1045423 h 1576665"/>
                <a:gd name="connsiteX42" fmla="*/ 545306 w 1864652"/>
                <a:gd name="connsiteY42" fmla="*/ 1114479 h 1576665"/>
                <a:gd name="connsiteX43" fmla="*/ 421481 w 1864652"/>
                <a:gd name="connsiteY43" fmla="*/ 1185916 h 1576665"/>
                <a:gd name="connsiteX44" fmla="*/ 300036 w 1864652"/>
                <a:gd name="connsiteY44" fmla="*/ 1266878 h 1576665"/>
                <a:gd name="connsiteX45" fmla="*/ 133349 w 1864652"/>
                <a:gd name="connsiteY45" fmla="*/ 1409753 h 1576665"/>
                <a:gd name="connsiteX46" fmla="*/ 47626 w 1864652"/>
                <a:gd name="connsiteY46" fmla="*/ 1514531 h 1576665"/>
                <a:gd name="connsiteX47" fmla="*/ 7144 w 1864652"/>
                <a:gd name="connsiteY47" fmla="*/ 1571680 h 1576665"/>
                <a:gd name="connsiteX48" fmla="*/ 0 w 1864652"/>
                <a:gd name="connsiteY48" fmla="*/ 1574060 h 1576665"/>
                <a:gd name="connsiteX0" fmla="*/ 1866899 w 1886083"/>
                <a:gd name="connsiteY0" fmla="*/ 2435 h 1652642"/>
                <a:gd name="connsiteX1" fmla="*/ 1883568 w 1886083"/>
                <a:gd name="connsiteY1" fmla="*/ 54823 h 1652642"/>
                <a:gd name="connsiteX2" fmla="*/ 1819274 w 1886083"/>
                <a:gd name="connsiteY2" fmla="*/ 116735 h 1652642"/>
                <a:gd name="connsiteX3" fmla="*/ 1757362 w 1886083"/>
                <a:gd name="connsiteY3" fmla="*/ 190554 h 1652642"/>
                <a:gd name="connsiteX4" fmla="*/ 1695449 w 1886083"/>
                <a:gd name="connsiteY4" fmla="*/ 261991 h 1652642"/>
                <a:gd name="connsiteX5" fmla="*/ 1604962 w 1886083"/>
                <a:gd name="connsiteY5" fmla="*/ 352479 h 1652642"/>
                <a:gd name="connsiteX6" fmla="*/ 1540668 w 1886083"/>
                <a:gd name="connsiteY6" fmla="*/ 414391 h 1652642"/>
                <a:gd name="connsiteX7" fmla="*/ 1462087 w 1886083"/>
                <a:gd name="connsiteY7" fmla="*/ 483448 h 1652642"/>
                <a:gd name="connsiteX8" fmla="*/ 1371599 w 1886083"/>
                <a:gd name="connsiteY8" fmla="*/ 571554 h 1652642"/>
                <a:gd name="connsiteX9" fmla="*/ 1307306 w 1886083"/>
                <a:gd name="connsiteY9" fmla="*/ 616798 h 1652642"/>
                <a:gd name="connsiteX10" fmla="*/ 1264443 w 1886083"/>
                <a:gd name="connsiteY10" fmla="*/ 642991 h 1652642"/>
                <a:gd name="connsiteX11" fmla="*/ 1223962 w 1886083"/>
                <a:gd name="connsiteY11" fmla="*/ 647754 h 1652642"/>
                <a:gd name="connsiteX12" fmla="*/ 1176337 w 1886083"/>
                <a:gd name="connsiteY12" fmla="*/ 628704 h 1652642"/>
                <a:gd name="connsiteX13" fmla="*/ 1119187 w 1886083"/>
                <a:gd name="connsiteY13" fmla="*/ 590604 h 1652642"/>
                <a:gd name="connsiteX14" fmla="*/ 1035843 w 1886083"/>
                <a:gd name="connsiteY14" fmla="*/ 519166 h 1652642"/>
                <a:gd name="connsiteX15" fmla="*/ 914399 w 1886083"/>
                <a:gd name="connsiteY15" fmla="*/ 404866 h 1652642"/>
                <a:gd name="connsiteX16" fmla="*/ 835818 w 1886083"/>
                <a:gd name="connsiteY16" fmla="*/ 323904 h 1652642"/>
                <a:gd name="connsiteX17" fmla="*/ 769143 w 1886083"/>
                <a:gd name="connsiteY17" fmla="*/ 247704 h 1652642"/>
                <a:gd name="connsiteX18" fmla="*/ 681037 w 1886083"/>
                <a:gd name="connsiteY18" fmla="*/ 147691 h 1652642"/>
                <a:gd name="connsiteX19" fmla="*/ 626268 w 1886083"/>
                <a:gd name="connsiteY19" fmla="*/ 81016 h 1652642"/>
                <a:gd name="connsiteX20" fmla="*/ 597693 w 1886083"/>
                <a:gd name="connsiteY20" fmla="*/ 52441 h 1652642"/>
                <a:gd name="connsiteX21" fmla="*/ 595312 w 1886083"/>
                <a:gd name="connsiteY21" fmla="*/ 54 h 1652642"/>
                <a:gd name="connsiteX22" fmla="*/ 340518 w 1886083"/>
                <a:gd name="connsiteY22" fmla="*/ 42916 h 1652642"/>
                <a:gd name="connsiteX23" fmla="*/ 383381 w 1886083"/>
                <a:gd name="connsiteY23" fmla="*/ 64348 h 1652642"/>
                <a:gd name="connsiteX24" fmla="*/ 431006 w 1886083"/>
                <a:gd name="connsiteY24" fmla="*/ 121498 h 1652642"/>
                <a:gd name="connsiteX25" fmla="*/ 476249 w 1886083"/>
                <a:gd name="connsiteY25" fmla="*/ 185791 h 1652642"/>
                <a:gd name="connsiteX26" fmla="*/ 564356 w 1886083"/>
                <a:gd name="connsiteY26" fmla="*/ 266754 h 1652642"/>
                <a:gd name="connsiteX27" fmla="*/ 609599 w 1886083"/>
                <a:gd name="connsiteY27" fmla="*/ 321523 h 1652642"/>
                <a:gd name="connsiteX28" fmla="*/ 650081 w 1886083"/>
                <a:gd name="connsiteY28" fmla="*/ 364385 h 1652642"/>
                <a:gd name="connsiteX29" fmla="*/ 707231 w 1886083"/>
                <a:gd name="connsiteY29" fmla="*/ 414391 h 1652642"/>
                <a:gd name="connsiteX30" fmla="*/ 752474 w 1886083"/>
                <a:gd name="connsiteY30" fmla="*/ 473923 h 1652642"/>
                <a:gd name="connsiteX31" fmla="*/ 816768 w 1886083"/>
                <a:gd name="connsiteY31" fmla="*/ 538216 h 1652642"/>
                <a:gd name="connsiteX32" fmla="*/ 859631 w 1886083"/>
                <a:gd name="connsiteY32" fmla="*/ 578698 h 1652642"/>
                <a:gd name="connsiteX33" fmla="*/ 902493 w 1886083"/>
                <a:gd name="connsiteY33" fmla="*/ 626323 h 1652642"/>
                <a:gd name="connsiteX34" fmla="*/ 962024 w 1886083"/>
                <a:gd name="connsiteY34" fmla="*/ 671566 h 1652642"/>
                <a:gd name="connsiteX35" fmla="*/ 1002506 w 1886083"/>
                <a:gd name="connsiteY35" fmla="*/ 728716 h 1652642"/>
                <a:gd name="connsiteX36" fmla="*/ 1014412 w 1886083"/>
                <a:gd name="connsiteY36" fmla="*/ 778723 h 1652642"/>
                <a:gd name="connsiteX37" fmla="*/ 1009649 w 1886083"/>
                <a:gd name="connsiteY37" fmla="*/ 828729 h 1652642"/>
                <a:gd name="connsiteX38" fmla="*/ 992981 w 1886083"/>
                <a:gd name="connsiteY38" fmla="*/ 893023 h 1652642"/>
                <a:gd name="connsiteX39" fmla="*/ 926306 w 1886083"/>
                <a:gd name="connsiteY39" fmla="*/ 945410 h 1652642"/>
                <a:gd name="connsiteX40" fmla="*/ 816768 w 1886083"/>
                <a:gd name="connsiteY40" fmla="*/ 995416 h 1652642"/>
                <a:gd name="connsiteX41" fmla="*/ 704849 w 1886083"/>
                <a:gd name="connsiteY41" fmla="*/ 1045423 h 1652642"/>
                <a:gd name="connsiteX42" fmla="*/ 566737 w 1886083"/>
                <a:gd name="connsiteY42" fmla="*/ 1114479 h 1652642"/>
                <a:gd name="connsiteX43" fmla="*/ 442912 w 1886083"/>
                <a:gd name="connsiteY43" fmla="*/ 1185916 h 1652642"/>
                <a:gd name="connsiteX44" fmla="*/ 321467 w 1886083"/>
                <a:gd name="connsiteY44" fmla="*/ 1266878 h 1652642"/>
                <a:gd name="connsiteX45" fmla="*/ 154780 w 1886083"/>
                <a:gd name="connsiteY45" fmla="*/ 1409753 h 1652642"/>
                <a:gd name="connsiteX46" fmla="*/ 69057 w 1886083"/>
                <a:gd name="connsiteY46" fmla="*/ 1514531 h 1652642"/>
                <a:gd name="connsiteX47" fmla="*/ 28575 w 1886083"/>
                <a:gd name="connsiteY47" fmla="*/ 1571680 h 1652642"/>
                <a:gd name="connsiteX48" fmla="*/ 0 w 1886083"/>
                <a:gd name="connsiteY48" fmla="*/ 1652642 h 1652642"/>
                <a:gd name="connsiteX0" fmla="*/ 1869015 w 1888199"/>
                <a:gd name="connsiteY0" fmla="*/ 2435 h 1658638"/>
                <a:gd name="connsiteX1" fmla="*/ 1885684 w 1888199"/>
                <a:gd name="connsiteY1" fmla="*/ 54823 h 1658638"/>
                <a:gd name="connsiteX2" fmla="*/ 1821390 w 1888199"/>
                <a:gd name="connsiteY2" fmla="*/ 116735 h 1658638"/>
                <a:gd name="connsiteX3" fmla="*/ 1759478 w 1888199"/>
                <a:gd name="connsiteY3" fmla="*/ 190554 h 1658638"/>
                <a:gd name="connsiteX4" fmla="*/ 1697565 w 1888199"/>
                <a:gd name="connsiteY4" fmla="*/ 261991 h 1658638"/>
                <a:gd name="connsiteX5" fmla="*/ 1607078 w 1888199"/>
                <a:gd name="connsiteY5" fmla="*/ 352479 h 1658638"/>
                <a:gd name="connsiteX6" fmla="*/ 1542784 w 1888199"/>
                <a:gd name="connsiteY6" fmla="*/ 414391 h 1658638"/>
                <a:gd name="connsiteX7" fmla="*/ 1464203 w 1888199"/>
                <a:gd name="connsiteY7" fmla="*/ 483448 h 1658638"/>
                <a:gd name="connsiteX8" fmla="*/ 1373715 w 1888199"/>
                <a:gd name="connsiteY8" fmla="*/ 571554 h 1658638"/>
                <a:gd name="connsiteX9" fmla="*/ 1309422 w 1888199"/>
                <a:gd name="connsiteY9" fmla="*/ 616798 h 1658638"/>
                <a:gd name="connsiteX10" fmla="*/ 1266559 w 1888199"/>
                <a:gd name="connsiteY10" fmla="*/ 642991 h 1658638"/>
                <a:gd name="connsiteX11" fmla="*/ 1226078 w 1888199"/>
                <a:gd name="connsiteY11" fmla="*/ 647754 h 1658638"/>
                <a:gd name="connsiteX12" fmla="*/ 1178453 w 1888199"/>
                <a:gd name="connsiteY12" fmla="*/ 628704 h 1658638"/>
                <a:gd name="connsiteX13" fmla="*/ 1121303 w 1888199"/>
                <a:gd name="connsiteY13" fmla="*/ 590604 h 1658638"/>
                <a:gd name="connsiteX14" fmla="*/ 1037959 w 1888199"/>
                <a:gd name="connsiteY14" fmla="*/ 519166 h 1658638"/>
                <a:gd name="connsiteX15" fmla="*/ 916515 w 1888199"/>
                <a:gd name="connsiteY15" fmla="*/ 404866 h 1658638"/>
                <a:gd name="connsiteX16" fmla="*/ 837934 w 1888199"/>
                <a:gd name="connsiteY16" fmla="*/ 323904 h 1658638"/>
                <a:gd name="connsiteX17" fmla="*/ 771259 w 1888199"/>
                <a:gd name="connsiteY17" fmla="*/ 247704 h 1658638"/>
                <a:gd name="connsiteX18" fmla="*/ 683153 w 1888199"/>
                <a:gd name="connsiteY18" fmla="*/ 147691 h 1658638"/>
                <a:gd name="connsiteX19" fmla="*/ 628384 w 1888199"/>
                <a:gd name="connsiteY19" fmla="*/ 81016 h 1658638"/>
                <a:gd name="connsiteX20" fmla="*/ 599809 w 1888199"/>
                <a:gd name="connsiteY20" fmla="*/ 52441 h 1658638"/>
                <a:gd name="connsiteX21" fmla="*/ 597428 w 1888199"/>
                <a:gd name="connsiteY21" fmla="*/ 54 h 1658638"/>
                <a:gd name="connsiteX22" fmla="*/ 342634 w 1888199"/>
                <a:gd name="connsiteY22" fmla="*/ 42916 h 1658638"/>
                <a:gd name="connsiteX23" fmla="*/ 385497 w 1888199"/>
                <a:gd name="connsiteY23" fmla="*/ 64348 h 1658638"/>
                <a:gd name="connsiteX24" fmla="*/ 433122 w 1888199"/>
                <a:gd name="connsiteY24" fmla="*/ 121498 h 1658638"/>
                <a:gd name="connsiteX25" fmla="*/ 478365 w 1888199"/>
                <a:gd name="connsiteY25" fmla="*/ 185791 h 1658638"/>
                <a:gd name="connsiteX26" fmla="*/ 566472 w 1888199"/>
                <a:gd name="connsiteY26" fmla="*/ 266754 h 1658638"/>
                <a:gd name="connsiteX27" fmla="*/ 611715 w 1888199"/>
                <a:gd name="connsiteY27" fmla="*/ 321523 h 1658638"/>
                <a:gd name="connsiteX28" fmla="*/ 652197 w 1888199"/>
                <a:gd name="connsiteY28" fmla="*/ 364385 h 1658638"/>
                <a:gd name="connsiteX29" fmla="*/ 709347 w 1888199"/>
                <a:gd name="connsiteY29" fmla="*/ 414391 h 1658638"/>
                <a:gd name="connsiteX30" fmla="*/ 754590 w 1888199"/>
                <a:gd name="connsiteY30" fmla="*/ 473923 h 1658638"/>
                <a:gd name="connsiteX31" fmla="*/ 818884 w 1888199"/>
                <a:gd name="connsiteY31" fmla="*/ 538216 h 1658638"/>
                <a:gd name="connsiteX32" fmla="*/ 861747 w 1888199"/>
                <a:gd name="connsiteY32" fmla="*/ 578698 h 1658638"/>
                <a:gd name="connsiteX33" fmla="*/ 904609 w 1888199"/>
                <a:gd name="connsiteY33" fmla="*/ 626323 h 1658638"/>
                <a:gd name="connsiteX34" fmla="*/ 964140 w 1888199"/>
                <a:gd name="connsiteY34" fmla="*/ 671566 h 1658638"/>
                <a:gd name="connsiteX35" fmla="*/ 1004622 w 1888199"/>
                <a:gd name="connsiteY35" fmla="*/ 728716 h 1658638"/>
                <a:gd name="connsiteX36" fmla="*/ 1016528 w 1888199"/>
                <a:gd name="connsiteY36" fmla="*/ 778723 h 1658638"/>
                <a:gd name="connsiteX37" fmla="*/ 1011765 w 1888199"/>
                <a:gd name="connsiteY37" fmla="*/ 828729 h 1658638"/>
                <a:gd name="connsiteX38" fmla="*/ 995097 w 1888199"/>
                <a:gd name="connsiteY38" fmla="*/ 893023 h 1658638"/>
                <a:gd name="connsiteX39" fmla="*/ 928422 w 1888199"/>
                <a:gd name="connsiteY39" fmla="*/ 945410 h 1658638"/>
                <a:gd name="connsiteX40" fmla="*/ 818884 w 1888199"/>
                <a:gd name="connsiteY40" fmla="*/ 995416 h 1658638"/>
                <a:gd name="connsiteX41" fmla="*/ 706965 w 1888199"/>
                <a:gd name="connsiteY41" fmla="*/ 1045423 h 1658638"/>
                <a:gd name="connsiteX42" fmla="*/ 568853 w 1888199"/>
                <a:gd name="connsiteY42" fmla="*/ 1114479 h 1658638"/>
                <a:gd name="connsiteX43" fmla="*/ 445028 w 1888199"/>
                <a:gd name="connsiteY43" fmla="*/ 1185916 h 1658638"/>
                <a:gd name="connsiteX44" fmla="*/ 323583 w 1888199"/>
                <a:gd name="connsiteY44" fmla="*/ 1266878 h 1658638"/>
                <a:gd name="connsiteX45" fmla="*/ 156896 w 1888199"/>
                <a:gd name="connsiteY45" fmla="*/ 1409753 h 1658638"/>
                <a:gd name="connsiteX46" fmla="*/ 71173 w 1888199"/>
                <a:gd name="connsiteY46" fmla="*/ 1514531 h 1658638"/>
                <a:gd name="connsiteX47" fmla="*/ 30691 w 1888199"/>
                <a:gd name="connsiteY47" fmla="*/ 1571680 h 1658638"/>
                <a:gd name="connsiteX48" fmla="*/ 2116 w 1888199"/>
                <a:gd name="connsiteY48" fmla="*/ 1652642 h 1658638"/>
                <a:gd name="connsiteX49" fmla="*/ 2116 w 1888199"/>
                <a:gd name="connsiteY49" fmla="*/ 1652640 h 1658638"/>
                <a:gd name="connsiteX0" fmla="*/ 1868233 w 1887417"/>
                <a:gd name="connsiteY0" fmla="*/ 2435 h 1724078"/>
                <a:gd name="connsiteX1" fmla="*/ 1884902 w 1887417"/>
                <a:gd name="connsiteY1" fmla="*/ 54823 h 1724078"/>
                <a:gd name="connsiteX2" fmla="*/ 1820608 w 1887417"/>
                <a:gd name="connsiteY2" fmla="*/ 116735 h 1724078"/>
                <a:gd name="connsiteX3" fmla="*/ 1758696 w 1887417"/>
                <a:gd name="connsiteY3" fmla="*/ 190554 h 1724078"/>
                <a:gd name="connsiteX4" fmla="*/ 1696783 w 1887417"/>
                <a:gd name="connsiteY4" fmla="*/ 261991 h 1724078"/>
                <a:gd name="connsiteX5" fmla="*/ 1606296 w 1887417"/>
                <a:gd name="connsiteY5" fmla="*/ 352479 h 1724078"/>
                <a:gd name="connsiteX6" fmla="*/ 1542002 w 1887417"/>
                <a:gd name="connsiteY6" fmla="*/ 414391 h 1724078"/>
                <a:gd name="connsiteX7" fmla="*/ 1463421 w 1887417"/>
                <a:gd name="connsiteY7" fmla="*/ 483448 h 1724078"/>
                <a:gd name="connsiteX8" fmla="*/ 1372933 w 1887417"/>
                <a:gd name="connsiteY8" fmla="*/ 571554 h 1724078"/>
                <a:gd name="connsiteX9" fmla="*/ 1308640 w 1887417"/>
                <a:gd name="connsiteY9" fmla="*/ 616798 h 1724078"/>
                <a:gd name="connsiteX10" fmla="*/ 1265777 w 1887417"/>
                <a:gd name="connsiteY10" fmla="*/ 642991 h 1724078"/>
                <a:gd name="connsiteX11" fmla="*/ 1225296 w 1887417"/>
                <a:gd name="connsiteY11" fmla="*/ 647754 h 1724078"/>
                <a:gd name="connsiteX12" fmla="*/ 1177671 w 1887417"/>
                <a:gd name="connsiteY12" fmla="*/ 628704 h 1724078"/>
                <a:gd name="connsiteX13" fmla="*/ 1120521 w 1887417"/>
                <a:gd name="connsiteY13" fmla="*/ 590604 h 1724078"/>
                <a:gd name="connsiteX14" fmla="*/ 1037177 w 1887417"/>
                <a:gd name="connsiteY14" fmla="*/ 519166 h 1724078"/>
                <a:gd name="connsiteX15" fmla="*/ 915733 w 1887417"/>
                <a:gd name="connsiteY15" fmla="*/ 404866 h 1724078"/>
                <a:gd name="connsiteX16" fmla="*/ 837152 w 1887417"/>
                <a:gd name="connsiteY16" fmla="*/ 323904 h 1724078"/>
                <a:gd name="connsiteX17" fmla="*/ 770477 w 1887417"/>
                <a:gd name="connsiteY17" fmla="*/ 247704 h 1724078"/>
                <a:gd name="connsiteX18" fmla="*/ 682371 w 1887417"/>
                <a:gd name="connsiteY18" fmla="*/ 147691 h 1724078"/>
                <a:gd name="connsiteX19" fmla="*/ 627602 w 1887417"/>
                <a:gd name="connsiteY19" fmla="*/ 81016 h 1724078"/>
                <a:gd name="connsiteX20" fmla="*/ 599027 w 1887417"/>
                <a:gd name="connsiteY20" fmla="*/ 52441 h 1724078"/>
                <a:gd name="connsiteX21" fmla="*/ 596646 w 1887417"/>
                <a:gd name="connsiteY21" fmla="*/ 54 h 1724078"/>
                <a:gd name="connsiteX22" fmla="*/ 341852 w 1887417"/>
                <a:gd name="connsiteY22" fmla="*/ 42916 h 1724078"/>
                <a:gd name="connsiteX23" fmla="*/ 384715 w 1887417"/>
                <a:gd name="connsiteY23" fmla="*/ 64348 h 1724078"/>
                <a:gd name="connsiteX24" fmla="*/ 432340 w 1887417"/>
                <a:gd name="connsiteY24" fmla="*/ 121498 h 1724078"/>
                <a:gd name="connsiteX25" fmla="*/ 477583 w 1887417"/>
                <a:gd name="connsiteY25" fmla="*/ 185791 h 1724078"/>
                <a:gd name="connsiteX26" fmla="*/ 565690 w 1887417"/>
                <a:gd name="connsiteY26" fmla="*/ 266754 h 1724078"/>
                <a:gd name="connsiteX27" fmla="*/ 610933 w 1887417"/>
                <a:gd name="connsiteY27" fmla="*/ 321523 h 1724078"/>
                <a:gd name="connsiteX28" fmla="*/ 651415 w 1887417"/>
                <a:gd name="connsiteY28" fmla="*/ 364385 h 1724078"/>
                <a:gd name="connsiteX29" fmla="*/ 708565 w 1887417"/>
                <a:gd name="connsiteY29" fmla="*/ 414391 h 1724078"/>
                <a:gd name="connsiteX30" fmla="*/ 753808 w 1887417"/>
                <a:gd name="connsiteY30" fmla="*/ 473923 h 1724078"/>
                <a:gd name="connsiteX31" fmla="*/ 818102 w 1887417"/>
                <a:gd name="connsiteY31" fmla="*/ 538216 h 1724078"/>
                <a:gd name="connsiteX32" fmla="*/ 860965 w 1887417"/>
                <a:gd name="connsiteY32" fmla="*/ 578698 h 1724078"/>
                <a:gd name="connsiteX33" fmla="*/ 903827 w 1887417"/>
                <a:gd name="connsiteY33" fmla="*/ 626323 h 1724078"/>
                <a:gd name="connsiteX34" fmla="*/ 963358 w 1887417"/>
                <a:gd name="connsiteY34" fmla="*/ 671566 h 1724078"/>
                <a:gd name="connsiteX35" fmla="*/ 1003840 w 1887417"/>
                <a:gd name="connsiteY35" fmla="*/ 728716 h 1724078"/>
                <a:gd name="connsiteX36" fmla="*/ 1015746 w 1887417"/>
                <a:gd name="connsiteY36" fmla="*/ 778723 h 1724078"/>
                <a:gd name="connsiteX37" fmla="*/ 1010983 w 1887417"/>
                <a:gd name="connsiteY37" fmla="*/ 828729 h 1724078"/>
                <a:gd name="connsiteX38" fmla="*/ 994315 w 1887417"/>
                <a:gd name="connsiteY38" fmla="*/ 893023 h 1724078"/>
                <a:gd name="connsiteX39" fmla="*/ 927640 w 1887417"/>
                <a:gd name="connsiteY39" fmla="*/ 945410 h 1724078"/>
                <a:gd name="connsiteX40" fmla="*/ 818102 w 1887417"/>
                <a:gd name="connsiteY40" fmla="*/ 995416 h 1724078"/>
                <a:gd name="connsiteX41" fmla="*/ 706183 w 1887417"/>
                <a:gd name="connsiteY41" fmla="*/ 1045423 h 1724078"/>
                <a:gd name="connsiteX42" fmla="*/ 568071 w 1887417"/>
                <a:gd name="connsiteY42" fmla="*/ 1114479 h 1724078"/>
                <a:gd name="connsiteX43" fmla="*/ 444246 w 1887417"/>
                <a:gd name="connsiteY43" fmla="*/ 1185916 h 1724078"/>
                <a:gd name="connsiteX44" fmla="*/ 322801 w 1887417"/>
                <a:gd name="connsiteY44" fmla="*/ 1266878 h 1724078"/>
                <a:gd name="connsiteX45" fmla="*/ 156114 w 1887417"/>
                <a:gd name="connsiteY45" fmla="*/ 1409753 h 1724078"/>
                <a:gd name="connsiteX46" fmla="*/ 70391 w 1887417"/>
                <a:gd name="connsiteY46" fmla="*/ 1514531 h 1724078"/>
                <a:gd name="connsiteX47" fmla="*/ 29909 w 1887417"/>
                <a:gd name="connsiteY47" fmla="*/ 1571680 h 1724078"/>
                <a:gd name="connsiteX48" fmla="*/ 1334 w 1887417"/>
                <a:gd name="connsiteY48" fmla="*/ 1652642 h 1724078"/>
                <a:gd name="connsiteX49" fmla="*/ 6096 w 1887417"/>
                <a:gd name="connsiteY49" fmla="*/ 1724078 h 1724078"/>
                <a:gd name="connsiteX0" fmla="*/ 1868233 w 1887417"/>
                <a:gd name="connsiteY0" fmla="*/ 2435 h 1730107"/>
                <a:gd name="connsiteX1" fmla="*/ 1884902 w 1887417"/>
                <a:gd name="connsiteY1" fmla="*/ 54823 h 1730107"/>
                <a:gd name="connsiteX2" fmla="*/ 1820608 w 1887417"/>
                <a:gd name="connsiteY2" fmla="*/ 116735 h 1730107"/>
                <a:gd name="connsiteX3" fmla="*/ 1758696 w 1887417"/>
                <a:gd name="connsiteY3" fmla="*/ 190554 h 1730107"/>
                <a:gd name="connsiteX4" fmla="*/ 1696783 w 1887417"/>
                <a:gd name="connsiteY4" fmla="*/ 261991 h 1730107"/>
                <a:gd name="connsiteX5" fmla="*/ 1606296 w 1887417"/>
                <a:gd name="connsiteY5" fmla="*/ 352479 h 1730107"/>
                <a:gd name="connsiteX6" fmla="*/ 1542002 w 1887417"/>
                <a:gd name="connsiteY6" fmla="*/ 414391 h 1730107"/>
                <a:gd name="connsiteX7" fmla="*/ 1463421 w 1887417"/>
                <a:gd name="connsiteY7" fmla="*/ 483448 h 1730107"/>
                <a:gd name="connsiteX8" fmla="*/ 1372933 w 1887417"/>
                <a:gd name="connsiteY8" fmla="*/ 571554 h 1730107"/>
                <a:gd name="connsiteX9" fmla="*/ 1308640 w 1887417"/>
                <a:gd name="connsiteY9" fmla="*/ 616798 h 1730107"/>
                <a:gd name="connsiteX10" fmla="*/ 1265777 w 1887417"/>
                <a:gd name="connsiteY10" fmla="*/ 642991 h 1730107"/>
                <a:gd name="connsiteX11" fmla="*/ 1225296 w 1887417"/>
                <a:gd name="connsiteY11" fmla="*/ 647754 h 1730107"/>
                <a:gd name="connsiteX12" fmla="*/ 1177671 w 1887417"/>
                <a:gd name="connsiteY12" fmla="*/ 628704 h 1730107"/>
                <a:gd name="connsiteX13" fmla="*/ 1120521 w 1887417"/>
                <a:gd name="connsiteY13" fmla="*/ 590604 h 1730107"/>
                <a:gd name="connsiteX14" fmla="*/ 1037177 w 1887417"/>
                <a:gd name="connsiteY14" fmla="*/ 519166 h 1730107"/>
                <a:gd name="connsiteX15" fmla="*/ 915733 w 1887417"/>
                <a:gd name="connsiteY15" fmla="*/ 404866 h 1730107"/>
                <a:gd name="connsiteX16" fmla="*/ 837152 w 1887417"/>
                <a:gd name="connsiteY16" fmla="*/ 323904 h 1730107"/>
                <a:gd name="connsiteX17" fmla="*/ 770477 w 1887417"/>
                <a:gd name="connsiteY17" fmla="*/ 247704 h 1730107"/>
                <a:gd name="connsiteX18" fmla="*/ 682371 w 1887417"/>
                <a:gd name="connsiteY18" fmla="*/ 147691 h 1730107"/>
                <a:gd name="connsiteX19" fmla="*/ 627602 w 1887417"/>
                <a:gd name="connsiteY19" fmla="*/ 81016 h 1730107"/>
                <a:gd name="connsiteX20" fmla="*/ 599027 w 1887417"/>
                <a:gd name="connsiteY20" fmla="*/ 52441 h 1730107"/>
                <a:gd name="connsiteX21" fmla="*/ 596646 w 1887417"/>
                <a:gd name="connsiteY21" fmla="*/ 54 h 1730107"/>
                <a:gd name="connsiteX22" fmla="*/ 341852 w 1887417"/>
                <a:gd name="connsiteY22" fmla="*/ 42916 h 1730107"/>
                <a:gd name="connsiteX23" fmla="*/ 384715 w 1887417"/>
                <a:gd name="connsiteY23" fmla="*/ 64348 h 1730107"/>
                <a:gd name="connsiteX24" fmla="*/ 432340 w 1887417"/>
                <a:gd name="connsiteY24" fmla="*/ 121498 h 1730107"/>
                <a:gd name="connsiteX25" fmla="*/ 477583 w 1887417"/>
                <a:gd name="connsiteY25" fmla="*/ 185791 h 1730107"/>
                <a:gd name="connsiteX26" fmla="*/ 565690 w 1887417"/>
                <a:gd name="connsiteY26" fmla="*/ 266754 h 1730107"/>
                <a:gd name="connsiteX27" fmla="*/ 610933 w 1887417"/>
                <a:gd name="connsiteY27" fmla="*/ 321523 h 1730107"/>
                <a:gd name="connsiteX28" fmla="*/ 651415 w 1887417"/>
                <a:gd name="connsiteY28" fmla="*/ 364385 h 1730107"/>
                <a:gd name="connsiteX29" fmla="*/ 708565 w 1887417"/>
                <a:gd name="connsiteY29" fmla="*/ 414391 h 1730107"/>
                <a:gd name="connsiteX30" fmla="*/ 753808 w 1887417"/>
                <a:gd name="connsiteY30" fmla="*/ 473923 h 1730107"/>
                <a:gd name="connsiteX31" fmla="*/ 818102 w 1887417"/>
                <a:gd name="connsiteY31" fmla="*/ 538216 h 1730107"/>
                <a:gd name="connsiteX32" fmla="*/ 860965 w 1887417"/>
                <a:gd name="connsiteY32" fmla="*/ 578698 h 1730107"/>
                <a:gd name="connsiteX33" fmla="*/ 903827 w 1887417"/>
                <a:gd name="connsiteY33" fmla="*/ 626323 h 1730107"/>
                <a:gd name="connsiteX34" fmla="*/ 963358 w 1887417"/>
                <a:gd name="connsiteY34" fmla="*/ 671566 h 1730107"/>
                <a:gd name="connsiteX35" fmla="*/ 1003840 w 1887417"/>
                <a:gd name="connsiteY35" fmla="*/ 728716 h 1730107"/>
                <a:gd name="connsiteX36" fmla="*/ 1015746 w 1887417"/>
                <a:gd name="connsiteY36" fmla="*/ 778723 h 1730107"/>
                <a:gd name="connsiteX37" fmla="*/ 1010983 w 1887417"/>
                <a:gd name="connsiteY37" fmla="*/ 828729 h 1730107"/>
                <a:gd name="connsiteX38" fmla="*/ 994315 w 1887417"/>
                <a:gd name="connsiteY38" fmla="*/ 893023 h 1730107"/>
                <a:gd name="connsiteX39" fmla="*/ 927640 w 1887417"/>
                <a:gd name="connsiteY39" fmla="*/ 945410 h 1730107"/>
                <a:gd name="connsiteX40" fmla="*/ 818102 w 1887417"/>
                <a:gd name="connsiteY40" fmla="*/ 995416 h 1730107"/>
                <a:gd name="connsiteX41" fmla="*/ 706183 w 1887417"/>
                <a:gd name="connsiteY41" fmla="*/ 1045423 h 1730107"/>
                <a:gd name="connsiteX42" fmla="*/ 568071 w 1887417"/>
                <a:gd name="connsiteY42" fmla="*/ 1114479 h 1730107"/>
                <a:gd name="connsiteX43" fmla="*/ 444246 w 1887417"/>
                <a:gd name="connsiteY43" fmla="*/ 1185916 h 1730107"/>
                <a:gd name="connsiteX44" fmla="*/ 322801 w 1887417"/>
                <a:gd name="connsiteY44" fmla="*/ 1266878 h 1730107"/>
                <a:gd name="connsiteX45" fmla="*/ 156114 w 1887417"/>
                <a:gd name="connsiteY45" fmla="*/ 1409753 h 1730107"/>
                <a:gd name="connsiteX46" fmla="*/ 70391 w 1887417"/>
                <a:gd name="connsiteY46" fmla="*/ 1514531 h 1730107"/>
                <a:gd name="connsiteX47" fmla="*/ 29909 w 1887417"/>
                <a:gd name="connsiteY47" fmla="*/ 1571680 h 1730107"/>
                <a:gd name="connsiteX48" fmla="*/ 1334 w 1887417"/>
                <a:gd name="connsiteY48" fmla="*/ 1652642 h 1730107"/>
                <a:gd name="connsiteX49" fmla="*/ 6096 w 1887417"/>
                <a:gd name="connsiteY49" fmla="*/ 1724078 h 1730107"/>
                <a:gd name="connsiteX50" fmla="*/ 10859 w 1887417"/>
                <a:gd name="connsiteY50" fmla="*/ 1726459 h 1730107"/>
                <a:gd name="connsiteX0" fmla="*/ 1868233 w 1887417"/>
                <a:gd name="connsiteY0" fmla="*/ 2435 h 1790752"/>
                <a:gd name="connsiteX1" fmla="*/ 1884902 w 1887417"/>
                <a:gd name="connsiteY1" fmla="*/ 54823 h 1790752"/>
                <a:gd name="connsiteX2" fmla="*/ 1820608 w 1887417"/>
                <a:gd name="connsiteY2" fmla="*/ 116735 h 1790752"/>
                <a:gd name="connsiteX3" fmla="*/ 1758696 w 1887417"/>
                <a:gd name="connsiteY3" fmla="*/ 190554 h 1790752"/>
                <a:gd name="connsiteX4" fmla="*/ 1696783 w 1887417"/>
                <a:gd name="connsiteY4" fmla="*/ 261991 h 1790752"/>
                <a:gd name="connsiteX5" fmla="*/ 1606296 w 1887417"/>
                <a:gd name="connsiteY5" fmla="*/ 352479 h 1790752"/>
                <a:gd name="connsiteX6" fmla="*/ 1542002 w 1887417"/>
                <a:gd name="connsiteY6" fmla="*/ 414391 h 1790752"/>
                <a:gd name="connsiteX7" fmla="*/ 1463421 w 1887417"/>
                <a:gd name="connsiteY7" fmla="*/ 483448 h 1790752"/>
                <a:gd name="connsiteX8" fmla="*/ 1372933 w 1887417"/>
                <a:gd name="connsiteY8" fmla="*/ 571554 h 1790752"/>
                <a:gd name="connsiteX9" fmla="*/ 1308640 w 1887417"/>
                <a:gd name="connsiteY9" fmla="*/ 616798 h 1790752"/>
                <a:gd name="connsiteX10" fmla="*/ 1265777 w 1887417"/>
                <a:gd name="connsiteY10" fmla="*/ 642991 h 1790752"/>
                <a:gd name="connsiteX11" fmla="*/ 1225296 w 1887417"/>
                <a:gd name="connsiteY11" fmla="*/ 647754 h 1790752"/>
                <a:gd name="connsiteX12" fmla="*/ 1177671 w 1887417"/>
                <a:gd name="connsiteY12" fmla="*/ 628704 h 1790752"/>
                <a:gd name="connsiteX13" fmla="*/ 1120521 w 1887417"/>
                <a:gd name="connsiteY13" fmla="*/ 590604 h 1790752"/>
                <a:gd name="connsiteX14" fmla="*/ 1037177 w 1887417"/>
                <a:gd name="connsiteY14" fmla="*/ 519166 h 1790752"/>
                <a:gd name="connsiteX15" fmla="*/ 915733 w 1887417"/>
                <a:gd name="connsiteY15" fmla="*/ 404866 h 1790752"/>
                <a:gd name="connsiteX16" fmla="*/ 837152 w 1887417"/>
                <a:gd name="connsiteY16" fmla="*/ 323904 h 1790752"/>
                <a:gd name="connsiteX17" fmla="*/ 770477 w 1887417"/>
                <a:gd name="connsiteY17" fmla="*/ 247704 h 1790752"/>
                <a:gd name="connsiteX18" fmla="*/ 682371 w 1887417"/>
                <a:gd name="connsiteY18" fmla="*/ 147691 h 1790752"/>
                <a:gd name="connsiteX19" fmla="*/ 627602 w 1887417"/>
                <a:gd name="connsiteY19" fmla="*/ 81016 h 1790752"/>
                <a:gd name="connsiteX20" fmla="*/ 599027 w 1887417"/>
                <a:gd name="connsiteY20" fmla="*/ 52441 h 1790752"/>
                <a:gd name="connsiteX21" fmla="*/ 596646 w 1887417"/>
                <a:gd name="connsiteY21" fmla="*/ 54 h 1790752"/>
                <a:gd name="connsiteX22" fmla="*/ 341852 w 1887417"/>
                <a:gd name="connsiteY22" fmla="*/ 42916 h 1790752"/>
                <a:gd name="connsiteX23" fmla="*/ 384715 w 1887417"/>
                <a:gd name="connsiteY23" fmla="*/ 64348 h 1790752"/>
                <a:gd name="connsiteX24" fmla="*/ 432340 w 1887417"/>
                <a:gd name="connsiteY24" fmla="*/ 121498 h 1790752"/>
                <a:gd name="connsiteX25" fmla="*/ 477583 w 1887417"/>
                <a:gd name="connsiteY25" fmla="*/ 185791 h 1790752"/>
                <a:gd name="connsiteX26" fmla="*/ 565690 w 1887417"/>
                <a:gd name="connsiteY26" fmla="*/ 266754 h 1790752"/>
                <a:gd name="connsiteX27" fmla="*/ 610933 w 1887417"/>
                <a:gd name="connsiteY27" fmla="*/ 321523 h 1790752"/>
                <a:gd name="connsiteX28" fmla="*/ 651415 w 1887417"/>
                <a:gd name="connsiteY28" fmla="*/ 364385 h 1790752"/>
                <a:gd name="connsiteX29" fmla="*/ 708565 w 1887417"/>
                <a:gd name="connsiteY29" fmla="*/ 414391 h 1790752"/>
                <a:gd name="connsiteX30" fmla="*/ 753808 w 1887417"/>
                <a:gd name="connsiteY30" fmla="*/ 473923 h 1790752"/>
                <a:gd name="connsiteX31" fmla="*/ 818102 w 1887417"/>
                <a:gd name="connsiteY31" fmla="*/ 538216 h 1790752"/>
                <a:gd name="connsiteX32" fmla="*/ 860965 w 1887417"/>
                <a:gd name="connsiteY32" fmla="*/ 578698 h 1790752"/>
                <a:gd name="connsiteX33" fmla="*/ 903827 w 1887417"/>
                <a:gd name="connsiteY33" fmla="*/ 626323 h 1790752"/>
                <a:gd name="connsiteX34" fmla="*/ 963358 w 1887417"/>
                <a:gd name="connsiteY34" fmla="*/ 671566 h 1790752"/>
                <a:gd name="connsiteX35" fmla="*/ 1003840 w 1887417"/>
                <a:gd name="connsiteY35" fmla="*/ 728716 h 1790752"/>
                <a:gd name="connsiteX36" fmla="*/ 1015746 w 1887417"/>
                <a:gd name="connsiteY36" fmla="*/ 778723 h 1790752"/>
                <a:gd name="connsiteX37" fmla="*/ 1010983 w 1887417"/>
                <a:gd name="connsiteY37" fmla="*/ 828729 h 1790752"/>
                <a:gd name="connsiteX38" fmla="*/ 994315 w 1887417"/>
                <a:gd name="connsiteY38" fmla="*/ 893023 h 1790752"/>
                <a:gd name="connsiteX39" fmla="*/ 927640 w 1887417"/>
                <a:gd name="connsiteY39" fmla="*/ 945410 h 1790752"/>
                <a:gd name="connsiteX40" fmla="*/ 818102 w 1887417"/>
                <a:gd name="connsiteY40" fmla="*/ 995416 h 1790752"/>
                <a:gd name="connsiteX41" fmla="*/ 706183 w 1887417"/>
                <a:gd name="connsiteY41" fmla="*/ 1045423 h 1790752"/>
                <a:gd name="connsiteX42" fmla="*/ 568071 w 1887417"/>
                <a:gd name="connsiteY42" fmla="*/ 1114479 h 1790752"/>
                <a:gd name="connsiteX43" fmla="*/ 444246 w 1887417"/>
                <a:gd name="connsiteY43" fmla="*/ 1185916 h 1790752"/>
                <a:gd name="connsiteX44" fmla="*/ 322801 w 1887417"/>
                <a:gd name="connsiteY44" fmla="*/ 1266878 h 1790752"/>
                <a:gd name="connsiteX45" fmla="*/ 156114 w 1887417"/>
                <a:gd name="connsiteY45" fmla="*/ 1409753 h 1790752"/>
                <a:gd name="connsiteX46" fmla="*/ 70391 w 1887417"/>
                <a:gd name="connsiteY46" fmla="*/ 1514531 h 1790752"/>
                <a:gd name="connsiteX47" fmla="*/ 29909 w 1887417"/>
                <a:gd name="connsiteY47" fmla="*/ 1571680 h 1790752"/>
                <a:gd name="connsiteX48" fmla="*/ 1334 w 1887417"/>
                <a:gd name="connsiteY48" fmla="*/ 1652642 h 1790752"/>
                <a:gd name="connsiteX49" fmla="*/ 6096 w 1887417"/>
                <a:gd name="connsiteY49" fmla="*/ 1724078 h 1790752"/>
                <a:gd name="connsiteX50" fmla="*/ 32290 w 1887417"/>
                <a:gd name="connsiteY50" fmla="*/ 1790752 h 1790752"/>
                <a:gd name="connsiteX0" fmla="*/ 1868233 w 1887417"/>
                <a:gd name="connsiteY0" fmla="*/ 2435 h 1797313"/>
                <a:gd name="connsiteX1" fmla="*/ 1884902 w 1887417"/>
                <a:gd name="connsiteY1" fmla="*/ 54823 h 1797313"/>
                <a:gd name="connsiteX2" fmla="*/ 1820608 w 1887417"/>
                <a:gd name="connsiteY2" fmla="*/ 116735 h 1797313"/>
                <a:gd name="connsiteX3" fmla="*/ 1758696 w 1887417"/>
                <a:gd name="connsiteY3" fmla="*/ 190554 h 1797313"/>
                <a:gd name="connsiteX4" fmla="*/ 1696783 w 1887417"/>
                <a:gd name="connsiteY4" fmla="*/ 261991 h 1797313"/>
                <a:gd name="connsiteX5" fmla="*/ 1606296 w 1887417"/>
                <a:gd name="connsiteY5" fmla="*/ 352479 h 1797313"/>
                <a:gd name="connsiteX6" fmla="*/ 1542002 w 1887417"/>
                <a:gd name="connsiteY6" fmla="*/ 414391 h 1797313"/>
                <a:gd name="connsiteX7" fmla="*/ 1463421 w 1887417"/>
                <a:gd name="connsiteY7" fmla="*/ 483448 h 1797313"/>
                <a:gd name="connsiteX8" fmla="*/ 1372933 w 1887417"/>
                <a:gd name="connsiteY8" fmla="*/ 571554 h 1797313"/>
                <a:gd name="connsiteX9" fmla="*/ 1308640 w 1887417"/>
                <a:gd name="connsiteY9" fmla="*/ 616798 h 1797313"/>
                <a:gd name="connsiteX10" fmla="*/ 1265777 w 1887417"/>
                <a:gd name="connsiteY10" fmla="*/ 642991 h 1797313"/>
                <a:gd name="connsiteX11" fmla="*/ 1225296 w 1887417"/>
                <a:gd name="connsiteY11" fmla="*/ 647754 h 1797313"/>
                <a:gd name="connsiteX12" fmla="*/ 1177671 w 1887417"/>
                <a:gd name="connsiteY12" fmla="*/ 628704 h 1797313"/>
                <a:gd name="connsiteX13" fmla="*/ 1120521 w 1887417"/>
                <a:gd name="connsiteY13" fmla="*/ 590604 h 1797313"/>
                <a:gd name="connsiteX14" fmla="*/ 1037177 w 1887417"/>
                <a:gd name="connsiteY14" fmla="*/ 519166 h 1797313"/>
                <a:gd name="connsiteX15" fmla="*/ 915733 w 1887417"/>
                <a:gd name="connsiteY15" fmla="*/ 404866 h 1797313"/>
                <a:gd name="connsiteX16" fmla="*/ 837152 w 1887417"/>
                <a:gd name="connsiteY16" fmla="*/ 323904 h 1797313"/>
                <a:gd name="connsiteX17" fmla="*/ 770477 w 1887417"/>
                <a:gd name="connsiteY17" fmla="*/ 247704 h 1797313"/>
                <a:gd name="connsiteX18" fmla="*/ 682371 w 1887417"/>
                <a:gd name="connsiteY18" fmla="*/ 147691 h 1797313"/>
                <a:gd name="connsiteX19" fmla="*/ 627602 w 1887417"/>
                <a:gd name="connsiteY19" fmla="*/ 81016 h 1797313"/>
                <a:gd name="connsiteX20" fmla="*/ 599027 w 1887417"/>
                <a:gd name="connsiteY20" fmla="*/ 52441 h 1797313"/>
                <a:gd name="connsiteX21" fmla="*/ 596646 w 1887417"/>
                <a:gd name="connsiteY21" fmla="*/ 54 h 1797313"/>
                <a:gd name="connsiteX22" fmla="*/ 341852 w 1887417"/>
                <a:gd name="connsiteY22" fmla="*/ 42916 h 1797313"/>
                <a:gd name="connsiteX23" fmla="*/ 384715 w 1887417"/>
                <a:gd name="connsiteY23" fmla="*/ 64348 h 1797313"/>
                <a:gd name="connsiteX24" fmla="*/ 432340 w 1887417"/>
                <a:gd name="connsiteY24" fmla="*/ 121498 h 1797313"/>
                <a:gd name="connsiteX25" fmla="*/ 477583 w 1887417"/>
                <a:gd name="connsiteY25" fmla="*/ 185791 h 1797313"/>
                <a:gd name="connsiteX26" fmla="*/ 565690 w 1887417"/>
                <a:gd name="connsiteY26" fmla="*/ 266754 h 1797313"/>
                <a:gd name="connsiteX27" fmla="*/ 610933 w 1887417"/>
                <a:gd name="connsiteY27" fmla="*/ 321523 h 1797313"/>
                <a:gd name="connsiteX28" fmla="*/ 651415 w 1887417"/>
                <a:gd name="connsiteY28" fmla="*/ 364385 h 1797313"/>
                <a:gd name="connsiteX29" fmla="*/ 708565 w 1887417"/>
                <a:gd name="connsiteY29" fmla="*/ 414391 h 1797313"/>
                <a:gd name="connsiteX30" fmla="*/ 753808 w 1887417"/>
                <a:gd name="connsiteY30" fmla="*/ 473923 h 1797313"/>
                <a:gd name="connsiteX31" fmla="*/ 818102 w 1887417"/>
                <a:gd name="connsiteY31" fmla="*/ 538216 h 1797313"/>
                <a:gd name="connsiteX32" fmla="*/ 860965 w 1887417"/>
                <a:gd name="connsiteY32" fmla="*/ 578698 h 1797313"/>
                <a:gd name="connsiteX33" fmla="*/ 903827 w 1887417"/>
                <a:gd name="connsiteY33" fmla="*/ 626323 h 1797313"/>
                <a:gd name="connsiteX34" fmla="*/ 963358 w 1887417"/>
                <a:gd name="connsiteY34" fmla="*/ 671566 h 1797313"/>
                <a:gd name="connsiteX35" fmla="*/ 1003840 w 1887417"/>
                <a:gd name="connsiteY35" fmla="*/ 728716 h 1797313"/>
                <a:gd name="connsiteX36" fmla="*/ 1015746 w 1887417"/>
                <a:gd name="connsiteY36" fmla="*/ 778723 h 1797313"/>
                <a:gd name="connsiteX37" fmla="*/ 1010983 w 1887417"/>
                <a:gd name="connsiteY37" fmla="*/ 828729 h 1797313"/>
                <a:gd name="connsiteX38" fmla="*/ 994315 w 1887417"/>
                <a:gd name="connsiteY38" fmla="*/ 893023 h 1797313"/>
                <a:gd name="connsiteX39" fmla="*/ 927640 w 1887417"/>
                <a:gd name="connsiteY39" fmla="*/ 945410 h 1797313"/>
                <a:gd name="connsiteX40" fmla="*/ 818102 w 1887417"/>
                <a:gd name="connsiteY40" fmla="*/ 995416 h 1797313"/>
                <a:gd name="connsiteX41" fmla="*/ 706183 w 1887417"/>
                <a:gd name="connsiteY41" fmla="*/ 1045423 h 1797313"/>
                <a:gd name="connsiteX42" fmla="*/ 568071 w 1887417"/>
                <a:gd name="connsiteY42" fmla="*/ 1114479 h 1797313"/>
                <a:gd name="connsiteX43" fmla="*/ 444246 w 1887417"/>
                <a:gd name="connsiteY43" fmla="*/ 1185916 h 1797313"/>
                <a:gd name="connsiteX44" fmla="*/ 322801 w 1887417"/>
                <a:gd name="connsiteY44" fmla="*/ 1266878 h 1797313"/>
                <a:gd name="connsiteX45" fmla="*/ 156114 w 1887417"/>
                <a:gd name="connsiteY45" fmla="*/ 1409753 h 1797313"/>
                <a:gd name="connsiteX46" fmla="*/ 70391 w 1887417"/>
                <a:gd name="connsiteY46" fmla="*/ 1514531 h 1797313"/>
                <a:gd name="connsiteX47" fmla="*/ 29909 w 1887417"/>
                <a:gd name="connsiteY47" fmla="*/ 1571680 h 1797313"/>
                <a:gd name="connsiteX48" fmla="*/ 1334 w 1887417"/>
                <a:gd name="connsiteY48" fmla="*/ 1652642 h 1797313"/>
                <a:gd name="connsiteX49" fmla="*/ 6096 w 1887417"/>
                <a:gd name="connsiteY49" fmla="*/ 1724078 h 1797313"/>
                <a:gd name="connsiteX50" fmla="*/ 32290 w 1887417"/>
                <a:gd name="connsiteY50" fmla="*/ 1790752 h 1797313"/>
                <a:gd name="connsiteX51" fmla="*/ 34672 w 1887417"/>
                <a:gd name="connsiteY51" fmla="*/ 1795514 h 1797313"/>
                <a:gd name="connsiteX0" fmla="*/ 1868233 w 1887417"/>
                <a:gd name="connsiteY0" fmla="*/ 2435 h 1835996"/>
                <a:gd name="connsiteX1" fmla="*/ 1884902 w 1887417"/>
                <a:gd name="connsiteY1" fmla="*/ 54823 h 1835996"/>
                <a:gd name="connsiteX2" fmla="*/ 1820608 w 1887417"/>
                <a:gd name="connsiteY2" fmla="*/ 116735 h 1835996"/>
                <a:gd name="connsiteX3" fmla="*/ 1758696 w 1887417"/>
                <a:gd name="connsiteY3" fmla="*/ 190554 h 1835996"/>
                <a:gd name="connsiteX4" fmla="*/ 1696783 w 1887417"/>
                <a:gd name="connsiteY4" fmla="*/ 261991 h 1835996"/>
                <a:gd name="connsiteX5" fmla="*/ 1606296 w 1887417"/>
                <a:gd name="connsiteY5" fmla="*/ 352479 h 1835996"/>
                <a:gd name="connsiteX6" fmla="*/ 1542002 w 1887417"/>
                <a:gd name="connsiteY6" fmla="*/ 414391 h 1835996"/>
                <a:gd name="connsiteX7" fmla="*/ 1463421 w 1887417"/>
                <a:gd name="connsiteY7" fmla="*/ 483448 h 1835996"/>
                <a:gd name="connsiteX8" fmla="*/ 1372933 w 1887417"/>
                <a:gd name="connsiteY8" fmla="*/ 571554 h 1835996"/>
                <a:gd name="connsiteX9" fmla="*/ 1308640 w 1887417"/>
                <a:gd name="connsiteY9" fmla="*/ 616798 h 1835996"/>
                <a:gd name="connsiteX10" fmla="*/ 1265777 w 1887417"/>
                <a:gd name="connsiteY10" fmla="*/ 642991 h 1835996"/>
                <a:gd name="connsiteX11" fmla="*/ 1225296 w 1887417"/>
                <a:gd name="connsiteY11" fmla="*/ 647754 h 1835996"/>
                <a:gd name="connsiteX12" fmla="*/ 1177671 w 1887417"/>
                <a:gd name="connsiteY12" fmla="*/ 628704 h 1835996"/>
                <a:gd name="connsiteX13" fmla="*/ 1120521 w 1887417"/>
                <a:gd name="connsiteY13" fmla="*/ 590604 h 1835996"/>
                <a:gd name="connsiteX14" fmla="*/ 1037177 w 1887417"/>
                <a:gd name="connsiteY14" fmla="*/ 519166 h 1835996"/>
                <a:gd name="connsiteX15" fmla="*/ 915733 w 1887417"/>
                <a:gd name="connsiteY15" fmla="*/ 404866 h 1835996"/>
                <a:gd name="connsiteX16" fmla="*/ 837152 w 1887417"/>
                <a:gd name="connsiteY16" fmla="*/ 323904 h 1835996"/>
                <a:gd name="connsiteX17" fmla="*/ 770477 w 1887417"/>
                <a:gd name="connsiteY17" fmla="*/ 247704 h 1835996"/>
                <a:gd name="connsiteX18" fmla="*/ 682371 w 1887417"/>
                <a:gd name="connsiteY18" fmla="*/ 147691 h 1835996"/>
                <a:gd name="connsiteX19" fmla="*/ 627602 w 1887417"/>
                <a:gd name="connsiteY19" fmla="*/ 81016 h 1835996"/>
                <a:gd name="connsiteX20" fmla="*/ 599027 w 1887417"/>
                <a:gd name="connsiteY20" fmla="*/ 52441 h 1835996"/>
                <a:gd name="connsiteX21" fmla="*/ 596646 w 1887417"/>
                <a:gd name="connsiteY21" fmla="*/ 54 h 1835996"/>
                <a:gd name="connsiteX22" fmla="*/ 341852 w 1887417"/>
                <a:gd name="connsiteY22" fmla="*/ 42916 h 1835996"/>
                <a:gd name="connsiteX23" fmla="*/ 384715 w 1887417"/>
                <a:gd name="connsiteY23" fmla="*/ 64348 h 1835996"/>
                <a:gd name="connsiteX24" fmla="*/ 432340 w 1887417"/>
                <a:gd name="connsiteY24" fmla="*/ 121498 h 1835996"/>
                <a:gd name="connsiteX25" fmla="*/ 477583 w 1887417"/>
                <a:gd name="connsiteY25" fmla="*/ 185791 h 1835996"/>
                <a:gd name="connsiteX26" fmla="*/ 565690 w 1887417"/>
                <a:gd name="connsiteY26" fmla="*/ 266754 h 1835996"/>
                <a:gd name="connsiteX27" fmla="*/ 610933 w 1887417"/>
                <a:gd name="connsiteY27" fmla="*/ 321523 h 1835996"/>
                <a:gd name="connsiteX28" fmla="*/ 651415 w 1887417"/>
                <a:gd name="connsiteY28" fmla="*/ 364385 h 1835996"/>
                <a:gd name="connsiteX29" fmla="*/ 708565 w 1887417"/>
                <a:gd name="connsiteY29" fmla="*/ 414391 h 1835996"/>
                <a:gd name="connsiteX30" fmla="*/ 753808 w 1887417"/>
                <a:gd name="connsiteY30" fmla="*/ 473923 h 1835996"/>
                <a:gd name="connsiteX31" fmla="*/ 818102 w 1887417"/>
                <a:gd name="connsiteY31" fmla="*/ 538216 h 1835996"/>
                <a:gd name="connsiteX32" fmla="*/ 860965 w 1887417"/>
                <a:gd name="connsiteY32" fmla="*/ 578698 h 1835996"/>
                <a:gd name="connsiteX33" fmla="*/ 903827 w 1887417"/>
                <a:gd name="connsiteY33" fmla="*/ 626323 h 1835996"/>
                <a:gd name="connsiteX34" fmla="*/ 963358 w 1887417"/>
                <a:gd name="connsiteY34" fmla="*/ 671566 h 1835996"/>
                <a:gd name="connsiteX35" fmla="*/ 1003840 w 1887417"/>
                <a:gd name="connsiteY35" fmla="*/ 728716 h 1835996"/>
                <a:gd name="connsiteX36" fmla="*/ 1015746 w 1887417"/>
                <a:gd name="connsiteY36" fmla="*/ 778723 h 1835996"/>
                <a:gd name="connsiteX37" fmla="*/ 1010983 w 1887417"/>
                <a:gd name="connsiteY37" fmla="*/ 828729 h 1835996"/>
                <a:gd name="connsiteX38" fmla="*/ 994315 w 1887417"/>
                <a:gd name="connsiteY38" fmla="*/ 893023 h 1835996"/>
                <a:gd name="connsiteX39" fmla="*/ 927640 w 1887417"/>
                <a:gd name="connsiteY39" fmla="*/ 945410 h 1835996"/>
                <a:gd name="connsiteX40" fmla="*/ 818102 w 1887417"/>
                <a:gd name="connsiteY40" fmla="*/ 995416 h 1835996"/>
                <a:gd name="connsiteX41" fmla="*/ 706183 w 1887417"/>
                <a:gd name="connsiteY41" fmla="*/ 1045423 h 1835996"/>
                <a:gd name="connsiteX42" fmla="*/ 568071 w 1887417"/>
                <a:gd name="connsiteY42" fmla="*/ 1114479 h 1835996"/>
                <a:gd name="connsiteX43" fmla="*/ 444246 w 1887417"/>
                <a:gd name="connsiteY43" fmla="*/ 1185916 h 1835996"/>
                <a:gd name="connsiteX44" fmla="*/ 322801 w 1887417"/>
                <a:gd name="connsiteY44" fmla="*/ 1266878 h 1835996"/>
                <a:gd name="connsiteX45" fmla="*/ 156114 w 1887417"/>
                <a:gd name="connsiteY45" fmla="*/ 1409753 h 1835996"/>
                <a:gd name="connsiteX46" fmla="*/ 70391 w 1887417"/>
                <a:gd name="connsiteY46" fmla="*/ 1514531 h 1835996"/>
                <a:gd name="connsiteX47" fmla="*/ 29909 w 1887417"/>
                <a:gd name="connsiteY47" fmla="*/ 1571680 h 1835996"/>
                <a:gd name="connsiteX48" fmla="*/ 1334 w 1887417"/>
                <a:gd name="connsiteY48" fmla="*/ 1652642 h 1835996"/>
                <a:gd name="connsiteX49" fmla="*/ 6096 w 1887417"/>
                <a:gd name="connsiteY49" fmla="*/ 1724078 h 1835996"/>
                <a:gd name="connsiteX50" fmla="*/ 32290 w 1887417"/>
                <a:gd name="connsiteY50" fmla="*/ 1790752 h 1835996"/>
                <a:gd name="connsiteX51" fmla="*/ 60866 w 1887417"/>
                <a:gd name="connsiteY51" fmla="*/ 1835996 h 1835996"/>
                <a:gd name="connsiteX0" fmla="*/ 1868233 w 1887417"/>
                <a:gd name="connsiteY0" fmla="*/ 2435 h 1839347"/>
                <a:gd name="connsiteX1" fmla="*/ 1884902 w 1887417"/>
                <a:gd name="connsiteY1" fmla="*/ 54823 h 1839347"/>
                <a:gd name="connsiteX2" fmla="*/ 1820608 w 1887417"/>
                <a:gd name="connsiteY2" fmla="*/ 116735 h 1839347"/>
                <a:gd name="connsiteX3" fmla="*/ 1758696 w 1887417"/>
                <a:gd name="connsiteY3" fmla="*/ 190554 h 1839347"/>
                <a:gd name="connsiteX4" fmla="*/ 1696783 w 1887417"/>
                <a:gd name="connsiteY4" fmla="*/ 261991 h 1839347"/>
                <a:gd name="connsiteX5" fmla="*/ 1606296 w 1887417"/>
                <a:gd name="connsiteY5" fmla="*/ 352479 h 1839347"/>
                <a:gd name="connsiteX6" fmla="*/ 1542002 w 1887417"/>
                <a:gd name="connsiteY6" fmla="*/ 414391 h 1839347"/>
                <a:gd name="connsiteX7" fmla="*/ 1463421 w 1887417"/>
                <a:gd name="connsiteY7" fmla="*/ 483448 h 1839347"/>
                <a:gd name="connsiteX8" fmla="*/ 1372933 w 1887417"/>
                <a:gd name="connsiteY8" fmla="*/ 571554 h 1839347"/>
                <a:gd name="connsiteX9" fmla="*/ 1308640 w 1887417"/>
                <a:gd name="connsiteY9" fmla="*/ 616798 h 1839347"/>
                <a:gd name="connsiteX10" fmla="*/ 1265777 w 1887417"/>
                <a:gd name="connsiteY10" fmla="*/ 642991 h 1839347"/>
                <a:gd name="connsiteX11" fmla="*/ 1225296 w 1887417"/>
                <a:gd name="connsiteY11" fmla="*/ 647754 h 1839347"/>
                <a:gd name="connsiteX12" fmla="*/ 1177671 w 1887417"/>
                <a:gd name="connsiteY12" fmla="*/ 628704 h 1839347"/>
                <a:gd name="connsiteX13" fmla="*/ 1120521 w 1887417"/>
                <a:gd name="connsiteY13" fmla="*/ 590604 h 1839347"/>
                <a:gd name="connsiteX14" fmla="*/ 1037177 w 1887417"/>
                <a:gd name="connsiteY14" fmla="*/ 519166 h 1839347"/>
                <a:gd name="connsiteX15" fmla="*/ 915733 w 1887417"/>
                <a:gd name="connsiteY15" fmla="*/ 404866 h 1839347"/>
                <a:gd name="connsiteX16" fmla="*/ 837152 w 1887417"/>
                <a:gd name="connsiteY16" fmla="*/ 323904 h 1839347"/>
                <a:gd name="connsiteX17" fmla="*/ 770477 w 1887417"/>
                <a:gd name="connsiteY17" fmla="*/ 247704 h 1839347"/>
                <a:gd name="connsiteX18" fmla="*/ 682371 w 1887417"/>
                <a:gd name="connsiteY18" fmla="*/ 147691 h 1839347"/>
                <a:gd name="connsiteX19" fmla="*/ 627602 w 1887417"/>
                <a:gd name="connsiteY19" fmla="*/ 81016 h 1839347"/>
                <a:gd name="connsiteX20" fmla="*/ 599027 w 1887417"/>
                <a:gd name="connsiteY20" fmla="*/ 52441 h 1839347"/>
                <a:gd name="connsiteX21" fmla="*/ 596646 w 1887417"/>
                <a:gd name="connsiteY21" fmla="*/ 54 h 1839347"/>
                <a:gd name="connsiteX22" fmla="*/ 341852 w 1887417"/>
                <a:gd name="connsiteY22" fmla="*/ 42916 h 1839347"/>
                <a:gd name="connsiteX23" fmla="*/ 384715 w 1887417"/>
                <a:gd name="connsiteY23" fmla="*/ 64348 h 1839347"/>
                <a:gd name="connsiteX24" fmla="*/ 432340 w 1887417"/>
                <a:gd name="connsiteY24" fmla="*/ 121498 h 1839347"/>
                <a:gd name="connsiteX25" fmla="*/ 477583 w 1887417"/>
                <a:gd name="connsiteY25" fmla="*/ 185791 h 1839347"/>
                <a:gd name="connsiteX26" fmla="*/ 565690 w 1887417"/>
                <a:gd name="connsiteY26" fmla="*/ 266754 h 1839347"/>
                <a:gd name="connsiteX27" fmla="*/ 610933 w 1887417"/>
                <a:gd name="connsiteY27" fmla="*/ 321523 h 1839347"/>
                <a:gd name="connsiteX28" fmla="*/ 651415 w 1887417"/>
                <a:gd name="connsiteY28" fmla="*/ 364385 h 1839347"/>
                <a:gd name="connsiteX29" fmla="*/ 708565 w 1887417"/>
                <a:gd name="connsiteY29" fmla="*/ 414391 h 1839347"/>
                <a:gd name="connsiteX30" fmla="*/ 753808 w 1887417"/>
                <a:gd name="connsiteY30" fmla="*/ 473923 h 1839347"/>
                <a:gd name="connsiteX31" fmla="*/ 818102 w 1887417"/>
                <a:gd name="connsiteY31" fmla="*/ 538216 h 1839347"/>
                <a:gd name="connsiteX32" fmla="*/ 860965 w 1887417"/>
                <a:gd name="connsiteY32" fmla="*/ 578698 h 1839347"/>
                <a:gd name="connsiteX33" fmla="*/ 903827 w 1887417"/>
                <a:gd name="connsiteY33" fmla="*/ 626323 h 1839347"/>
                <a:gd name="connsiteX34" fmla="*/ 963358 w 1887417"/>
                <a:gd name="connsiteY34" fmla="*/ 671566 h 1839347"/>
                <a:gd name="connsiteX35" fmla="*/ 1003840 w 1887417"/>
                <a:gd name="connsiteY35" fmla="*/ 728716 h 1839347"/>
                <a:gd name="connsiteX36" fmla="*/ 1015746 w 1887417"/>
                <a:gd name="connsiteY36" fmla="*/ 778723 h 1839347"/>
                <a:gd name="connsiteX37" fmla="*/ 1010983 w 1887417"/>
                <a:gd name="connsiteY37" fmla="*/ 828729 h 1839347"/>
                <a:gd name="connsiteX38" fmla="*/ 994315 w 1887417"/>
                <a:gd name="connsiteY38" fmla="*/ 893023 h 1839347"/>
                <a:gd name="connsiteX39" fmla="*/ 927640 w 1887417"/>
                <a:gd name="connsiteY39" fmla="*/ 945410 h 1839347"/>
                <a:gd name="connsiteX40" fmla="*/ 818102 w 1887417"/>
                <a:gd name="connsiteY40" fmla="*/ 995416 h 1839347"/>
                <a:gd name="connsiteX41" fmla="*/ 706183 w 1887417"/>
                <a:gd name="connsiteY41" fmla="*/ 1045423 h 1839347"/>
                <a:gd name="connsiteX42" fmla="*/ 568071 w 1887417"/>
                <a:gd name="connsiteY42" fmla="*/ 1114479 h 1839347"/>
                <a:gd name="connsiteX43" fmla="*/ 444246 w 1887417"/>
                <a:gd name="connsiteY43" fmla="*/ 1185916 h 1839347"/>
                <a:gd name="connsiteX44" fmla="*/ 322801 w 1887417"/>
                <a:gd name="connsiteY44" fmla="*/ 1266878 h 1839347"/>
                <a:gd name="connsiteX45" fmla="*/ 156114 w 1887417"/>
                <a:gd name="connsiteY45" fmla="*/ 1409753 h 1839347"/>
                <a:gd name="connsiteX46" fmla="*/ 70391 w 1887417"/>
                <a:gd name="connsiteY46" fmla="*/ 1514531 h 1839347"/>
                <a:gd name="connsiteX47" fmla="*/ 29909 w 1887417"/>
                <a:gd name="connsiteY47" fmla="*/ 1571680 h 1839347"/>
                <a:gd name="connsiteX48" fmla="*/ 1334 w 1887417"/>
                <a:gd name="connsiteY48" fmla="*/ 1652642 h 1839347"/>
                <a:gd name="connsiteX49" fmla="*/ 6096 w 1887417"/>
                <a:gd name="connsiteY49" fmla="*/ 1724078 h 1839347"/>
                <a:gd name="connsiteX50" fmla="*/ 32290 w 1887417"/>
                <a:gd name="connsiteY50" fmla="*/ 1790752 h 1839347"/>
                <a:gd name="connsiteX51" fmla="*/ 60866 w 1887417"/>
                <a:gd name="connsiteY51" fmla="*/ 1835996 h 1839347"/>
                <a:gd name="connsiteX52" fmla="*/ 60866 w 1887417"/>
                <a:gd name="connsiteY52" fmla="*/ 1835995 h 1839347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34709 w 1887417"/>
                <a:gd name="connsiteY53" fmla="*/ 1695501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44234 w 1887417"/>
                <a:gd name="connsiteY53" fmla="*/ 1655019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298991 w 1887417"/>
                <a:gd name="connsiteY54" fmla="*/ 1647876 h 1836279"/>
                <a:gd name="connsiteX0" fmla="*/ 1868233 w 1887417"/>
                <a:gd name="connsiteY0" fmla="*/ 2435 h 1836279"/>
                <a:gd name="connsiteX1" fmla="*/ 1884902 w 1887417"/>
                <a:gd name="connsiteY1" fmla="*/ 54823 h 1836279"/>
                <a:gd name="connsiteX2" fmla="*/ 1820608 w 1887417"/>
                <a:gd name="connsiteY2" fmla="*/ 116735 h 1836279"/>
                <a:gd name="connsiteX3" fmla="*/ 1758696 w 1887417"/>
                <a:gd name="connsiteY3" fmla="*/ 190554 h 1836279"/>
                <a:gd name="connsiteX4" fmla="*/ 1696783 w 1887417"/>
                <a:gd name="connsiteY4" fmla="*/ 261991 h 1836279"/>
                <a:gd name="connsiteX5" fmla="*/ 1606296 w 1887417"/>
                <a:gd name="connsiteY5" fmla="*/ 352479 h 1836279"/>
                <a:gd name="connsiteX6" fmla="*/ 1542002 w 1887417"/>
                <a:gd name="connsiteY6" fmla="*/ 414391 h 1836279"/>
                <a:gd name="connsiteX7" fmla="*/ 1463421 w 1887417"/>
                <a:gd name="connsiteY7" fmla="*/ 483448 h 1836279"/>
                <a:gd name="connsiteX8" fmla="*/ 1372933 w 1887417"/>
                <a:gd name="connsiteY8" fmla="*/ 571554 h 1836279"/>
                <a:gd name="connsiteX9" fmla="*/ 1308640 w 1887417"/>
                <a:gd name="connsiteY9" fmla="*/ 616798 h 1836279"/>
                <a:gd name="connsiteX10" fmla="*/ 1265777 w 1887417"/>
                <a:gd name="connsiteY10" fmla="*/ 642991 h 1836279"/>
                <a:gd name="connsiteX11" fmla="*/ 1225296 w 1887417"/>
                <a:gd name="connsiteY11" fmla="*/ 647754 h 1836279"/>
                <a:gd name="connsiteX12" fmla="*/ 1177671 w 1887417"/>
                <a:gd name="connsiteY12" fmla="*/ 628704 h 1836279"/>
                <a:gd name="connsiteX13" fmla="*/ 1120521 w 1887417"/>
                <a:gd name="connsiteY13" fmla="*/ 590604 h 1836279"/>
                <a:gd name="connsiteX14" fmla="*/ 1037177 w 1887417"/>
                <a:gd name="connsiteY14" fmla="*/ 519166 h 1836279"/>
                <a:gd name="connsiteX15" fmla="*/ 915733 w 1887417"/>
                <a:gd name="connsiteY15" fmla="*/ 404866 h 1836279"/>
                <a:gd name="connsiteX16" fmla="*/ 837152 w 1887417"/>
                <a:gd name="connsiteY16" fmla="*/ 323904 h 1836279"/>
                <a:gd name="connsiteX17" fmla="*/ 770477 w 1887417"/>
                <a:gd name="connsiteY17" fmla="*/ 247704 h 1836279"/>
                <a:gd name="connsiteX18" fmla="*/ 682371 w 1887417"/>
                <a:gd name="connsiteY18" fmla="*/ 147691 h 1836279"/>
                <a:gd name="connsiteX19" fmla="*/ 627602 w 1887417"/>
                <a:gd name="connsiteY19" fmla="*/ 81016 h 1836279"/>
                <a:gd name="connsiteX20" fmla="*/ 599027 w 1887417"/>
                <a:gd name="connsiteY20" fmla="*/ 52441 h 1836279"/>
                <a:gd name="connsiteX21" fmla="*/ 596646 w 1887417"/>
                <a:gd name="connsiteY21" fmla="*/ 54 h 1836279"/>
                <a:gd name="connsiteX22" fmla="*/ 341852 w 1887417"/>
                <a:gd name="connsiteY22" fmla="*/ 42916 h 1836279"/>
                <a:gd name="connsiteX23" fmla="*/ 384715 w 1887417"/>
                <a:gd name="connsiteY23" fmla="*/ 64348 h 1836279"/>
                <a:gd name="connsiteX24" fmla="*/ 432340 w 1887417"/>
                <a:gd name="connsiteY24" fmla="*/ 121498 h 1836279"/>
                <a:gd name="connsiteX25" fmla="*/ 477583 w 1887417"/>
                <a:gd name="connsiteY25" fmla="*/ 185791 h 1836279"/>
                <a:gd name="connsiteX26" fmla="*/ 565690 w 1887417"/>
                <a:gd name="connsiteY26" fmla="*/ 266754 h 1836279"/>
                <a:gd name="connsiteX27" fmla="*/ 610933 w 1887417"/>
                <a:gd name="connsiteY27" fmla="*/ 321523 h 1836279"/>
                <a:gd name="connsiteX28" fmla="*/ 651415 w 1887417"/>
                <a:gd name="connsiteY28" fmla="*/ 364385 h 1836279"/>
                <a:gd name="connsiteX29" fmla="*/ 708565 w 1887417"/>
                <a:gd name="connsiteY29" fmla="*/ 414391 h 1836279"/>
                <a:gd name="connsiteX30" fmla="*/ 753808 w 1887417"/>
                <a:gd name="connsiteY30" fmla="*/ 473923 h 1836279"/>
                <a:gd name="connsiteX31" fmla="*/ 818102 w 1887417"/>
                <a:gd name="connsiteY31" fmla="*/ 538216 h 1836279"/>
                <a:gd name="connsiteX32" fmla="*/ 860965 w 1887417"/>
                <a:gd name="connsiteY32" fmla="*/ 578698 h 1836279"/>
                <a:gd name="connsiteX33" fmla="*/ 903827 w 1887417"/>
                <a:gd name="connsiteY33" fmla="*/ 626323 h 1836279"/>
                <a:gd name="connsiteX34" fmla="*/ 963358 w 1887417"/>
                <a:gd name="connsiteY34" fmla="*/ 671566 h 1836279"/>
                <a:gd name="connsiteX35" fmla="*/ 1003840 w 1887417"/>
                <a:gd name="connsiteY35" fmla="*/ 728716 h 1836279"/>
                <a:gd name="connsiteX36" fmla="*/ 1015746 w 1887417"/>
                <a:gd name="connsiteY36" fmla="*/ 778723 h 1836279"/>
                <a:gd name="connsiteX37" fmla="*/ 1010983 w 1887417"/>
                <a:gd name="connsiteY37" fmla="*/ 828729 h 1836279"/>
                <a:gd name="connsiteX38" fmla="*/ 994315 w 1887417"/>
                <a:gd name="connsiteY38" fmla="*/ 893023 h 1836279"/>
                <a:gd name="connsiteX39" fmla="*/ 927640 w 1887417"/>
                <a:gd name="connsiteY39" fmla="*/ 945410 h 1836279"/>
                <a:gd name="connsiteX40" fmla="*/ 818102 w 1887417"/>
                <a:gd name="connsiteY40" fmla="*/ 995416 h 1836279"/>
                <a:gd name="connsiteX41" fmla="*/ 706183 w 1887417"/>
                <a:gd name="connsiteY41" fmla="*/ 1045423 h 1836279"/>
                <a:gd name="connsiteX42" fmla="*/ 568071 w 1887417"/>
                <a:gd name="connsiteY42" fmla="*/ 1114479 h 1836279"/>
                <a:gd name="connsiteX43" fmla="*/ 444246 w 1887417"/>
                <a:gd name="connsiteY43" fmla="*/ 1185916 h 1836279"/>
                <a:gd name="connsiteX44" fmla="*/ 322801 w 1887417"/>
                <a:gd name="connsiteY44" fmla="*/ 1266878 h 1836279"/>
                <a:gd name="connsiteX45" fmla="*/ 156114 w 1887417"/>
                <a:gd name="connsiteY45" fmla="*/ 1409753 h 1836279"/>
                <a:gd name="connsiteX46" fmla="*/ 70391 w 1887417"/>
                <a:gd name="connsiteY46" fmla="*/ 1514531 h 1836279"/>
                <a:gd name="connsiteX47" fmla="*/ 29909 w 1887417"/>
                <a:gd name="connsiteY47" fmla="*/ 1571680 h 1836279"/>
                <a:gd name="connsiteX48" fmla="*/ 1334 w 1887417"/>
                <a:gd name="connsiteY48" fmla="*/ 1652642 h 1836279"/>
                <a:gd name="connsiteX49" fmla="*/ 6096 w 1887417"/>
                <a:gd name="connsiteY49" fmla="*/ 1724078 h 1836279"/>
                <a:gd name="connsiteX50" fmla="*/ 32290 w 1887417"/>
                <a:gd name="connsiteY50" fmla="*/ 1790752 h 1836279"/>
                <a:gd name="connsiteX51" fmla="*/ 60866 w 1887417"/>
                <a:gd name="connsiteY51" fmla="*/ 1835996 h 1836279"/>
                <a:gd name="connsiteX52" fmla="*/ 325184 w 1887417"/>
                <a:gd name="connsiteY52" fmla="*/ 1697883 h 1836279"/>
                <a:gd name="connsiteX53" fmla="*/ 301372 w 1887417"/>
                <a:gd name="connsiteY53" fmla="*/ 1647875 h 1836279"/>
                <a:gd name="connsiteX54" fmla="*/ 301372 w 1887417"/>
                <a:gd name="connsiteY54" fmla="*/ 1569295 h 1836279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1372 w 1887417"/>
                <a:gd name="connsiteY55" fmla="*/ 15645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0422 w 1887417"/>
                <a:gd name="connsiteY55" fmla="*/ 150500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82334 w 1887417"/>
                <a:gd name="connsiteY55" fmla="*/ 1447851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315659 w 1887417"/>
                <a:gd name="connsiteY56" fmla="*/ 15240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03753 w 1887417"/>
                <a:gd name="connsiteY55" fmla="*/ 1552626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20434 w 1887417"/>
                <a:gd name="connsiteY56" fmla="*/ 14121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06147 w 1887417"/>
                <a:gd name="connsiteY57" fmla="*/ 14216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470441 w 1887417"/>
                <a:gd name="connsiteY58" fmla="*/ 13502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565691 w 1887417"/>
                <a:gd name="connsiteY59" fmla="*/ 12883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675228 w 1887417"/>
                <a:gd name="connsiteY60" fmla="*/ 12073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782384 w 1887417"/>
                <a:gd name="connsiteY61" fmla="*/ 1147813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908591 w 1887417"/>
                <a:gd name="connsiteY62" fmla="*/ 10811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018128 w 1887417"/>
                <a:gd name="connsiteY63" fmla="*/ 10001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15759 w 1887417"/>
                <a:gd name="connsiteY64" fmla="*/ 92873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182434 w 1887417"/>
                <a:gd name="connsiteY65" fmla="*/ 87397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15772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263397 w 1887417"/>
                <a:gd name="connsiteY67" fmla="*/ 8501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63397 w 1887417"/>
                <a:gd name="connsiteY66" fmla="*/ 850157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44347 w 1887417"/>
                <a:gd name="connsiteY66" fmla="*/ 843013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39597 w 1887417"/>
                <a:gd name="connsiteY67" fmla="*/ 902544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15784 w 1887417"/>
                <a:gd name="connsiteY68" fmla="*/ 88825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396747 w 1887417"/>
                <a:gd name="connsiteY69" fmla="*/ 9477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494378 w 1887417"/>
                <a:gd name="connsiteY70" fmla="*/ 1021607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8166 w 1887417"/>
                <a:gd name="connsiteY67" fmla="*/ 88825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06260 w 1887417"/>
                <a:gd name="connsiteY67" fmla="*/ 869207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89603 w 1887417"/>
                <a:gd name="connsiteY68" fmla="*/ 947788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94378 w 1887417"/>
                <a:gd name="connsiteY69" fmla="*/ 1023988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68197 w 1887417"/>
                <a:gd name="connsiteY70" fmla="*/ 106923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537241 w 1887417"/>
                <a:gd name="connsiteY71" fmla="*/ 104780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632491 w 1887417"/>
                <a:gd name="connsiteY72" fmla="*/ 1093045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734884 w 1887417"/>
                <a:gd name="connsiteY73" fmla="*/ 11525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0122 w 1887417"/>
                <a:gd name="connsiteY72" fmla="*/ 1157339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19251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0" fmla="*/ 1868233 w 1887417"/>
                <a:gd name="connsiteY0" fmla="*/ 2435 h 1836283"/>
                <a:gd name="connsiteX1" fmla="*/ 1884902 w 1887417"/>
                <a:gd name="connsiteY1" fmla="*/ 54823 h 1836283"/>
                <a:gd name="connsiteX2" fmla="*/ 1820608 w 1887417"/>
                <a:gd name="connsiteY2" fmla="*/ 116735 h 1836283"/>
                <a:gd name="connsiteX3" fmla="*/ 1758696 w 1887417"/>
                <a:gd name="connsiteY3" fmla="*/ 190554 h 1836283"/>
                <a:gd name="connsiteX4" fmla="*/ 1696783 w 1887417"/>
                <a:gd name="connsiteY4" fmla="*/ 261991 h 1836283"/>
                <a:gd name="connsiteX5" fmla="*/ 1606296 w 1887417"/>
                <a:gd name="connsiteY5" fmla="*/ 352479 h 1836283"/>
                <a:gd name="connsiteX6" fmla="*/ 1542002 w 1887417"/>
                <a:gd name="connsiteY6" fmla="*/ 414391 h 1836283"/>
                <a:gd name="connsiteX7" fmla="*/ 1463421 w 1887417"/>
                <a:gd name="connsiteY7" fmla="*/ 483448 h 1836283"/>
                <a:gd name="connsiteX8" fmla="*/ 1372933 w 1887417"/>
                <a:gd name="connsiteY8" fmla="*/ 571554 h 1836283"/>
                <a:gd name="connsiteX9" fmla="*/ 1308640 w 1887417"/>
                <a:gd name="connsiteY9" fmla="*/ 616798 h 1836283"/>
                <a:gd name="connsiteX10" fmla="*/ 1265777 w 1887417"/>
                <a:gd name="connsiteY10" fmla="*/ 642991 h 1836283"/>
                <a:gd name="connsiteX11" fmla="*/ 1225296 w 1887417"/>
                <a:gd name="connsiteY11" fmla="*/ 647754 h 1836283"/>
                <a:gd name="connsiteX12" fmla="*/ 1177671 w 1887417"/>
                <a:gd name="connsiteY12" fmla="*/ 628704 h 1836283"/>
                <a:gd name="connsiteX13" fmla="*/ 1120521 w 1887417"/>
                <a:gd name="connsiteY13" fmla="*/ 590604 h 1836283"/>
                <a:gd name="connsiteX14" fmla="*/ 1037177 w 1887417"/>
                <a:gd name="connsiteY14" fmla="*/ 519166 h 1836283"/>
                <a:gd name="connsiteX15" fmla="*/ 915733 w 1887417"/>
                <a:gd name="connsiteY15" fmla="*/ 404866 h 1836283"/>
                <a:gd name="connsiteX16" fmla="*/ 837152 w 1887417"/>
                <a:gd name="connsiteY16" fmla="*/ 323904 h 1836283"/>
                <a:gd name="connsiteX17" fmla="*/ 770477 w 1887417"/>
                <a:gd name="connsiteY17" fmla="*/ 247704 h 1836283"/>
                <a:gd name="connsiteX18" fmla="*/ 682371 w 1887417"/>
                <a:gd name="connsiteY18" fmla="*/ 147691 h 1836283"/>
                <a:gd name="connsiteX19" fmla="*/ 627602 w 1887417"/>
                <a:gd name="connsiteY19" fmla="*/ 81016 h 1836283"/>
                <a:gd name="connsiteX20" fmla="*/ 599027 w 1887417"/>
                <a:gd name="connsiteY20" fmla="*/ 52441 h 1836283"/>
                <a:gd name="connsiteX21" fmla="*/ 596646 w 1887417"/>
                <a:gd name="connsiteY21" fmla="*/ 54 h 1836283"/>
                <a:gd name="connsiteX22" fmla="*/ 341852 w 1887417"/>
                <a:gd name="connsiteY22" fmla="*/ 42916 h 1836283"/>
                <a:gd name="connsiteX23" fmla="*/ 384715 w 1887417"/>
                <a:gd name="connsiteY23" fmla="*/ 64348 h 1836283"/>
                <a:gd name="connsiteX24" fmla="*/ 432340 w 1887417"/>
                <a:gd name="connsiteY24" fmla="*/ 121498 h 1836283"/>
                <a:gd name="connsiteX25" fmla="*/ 477583 w 1887417"/>
                <a:gd name="connsiteY25" fmla="*/ 185791 h 1836283"/>
                <a:gd name="connsiteX26" fmla="*/ 565690 w 1887417"/>
                <a:gd name="connsiteY26" fmla="*/ 266754 h 1836283"/>
                <a:gd name="connsiteX27" fmla="*/ 610933 w 1887417"/>
                <a:gd name="connsiteY27" fmla="*/ 321523 h 1836283"/>
                <a:gd name="connsiteX28" fmla="*/ 651415 w 1887417"/>
                <a:gd name="connsiteY28" fmla="*/ 364385 h 1836283"/>
                <a:gd name="connsiteX29" fmla="*/ 708565 w 1887417"/>
                <a:gd name="connsiteY29" fmla="*/ 414391 h 1836283"/>
                <a:gd name="connsiteX30" fmla="*/ 753808 w 1887417"/>
                <a:gd name="connsiteY30" fmla="*/ 473923 h 1836283"/>
                <a:gd name="connsiteX31" fmla="*/ 818102 w 1887417"/>
                <a:gd name="connsiteY31" fmla="*/ 538216 h 1836283"/>
                <a:gd name="connsiteX32" fmla="*/ 860965 w 1887417"/>
                <a:gd name="connsiteY32" fmla="*/ 578698 h 1836283"/>
                <a:gd name="connsiteX33" fmla="*/ 903827 w 1887417"/>
                <a:gd name="connsiteY33" fmla="*/ 626323 h 1836283"/>
                <a:gd name="connsiteX34" fmla="*/ 963358 w 1887417"/>
                <a:gd name="connsiteY34" fmla="*/ 671566 h 1836283"/>
                <a:gd name="connsiteX35" fmla="*/ 1003840 w 1887417"/>
                <a:gd name="connsiteY35" fmla="*/ 728716 h 1836283"/>
                <a:gd name="connsiteX36" fmla="*/ 1015746 w 1887417"/>
                <a:gd name="connsiteY36" fmla="*/ 778723 h 1836283"/>
                <a:gd name="connsiteX37" fmla="*/ 1010983 w 1887417"/>
                <a:gd name="connsiteY37" fmla="*/ 828729 h 1836283"/>
                <a:gd name="connsiteX38" fmla="*/ 994315 w 1887417"/>
                <a:gd name="connsiteY38" fmla="*/ 893023 h 1836283"/>
                <a:gd name="connsiteX39" fmla="*/ 927640 w 1887417"/>
                <a:gd name="connsiteY39" fmla="*/ 945410 h 1836283"/>
                <a:gd name="connsiteX40" fmla="*/ 818102 w 1887417"/>
                <a:gd name="connsiteY40" fmla="*/ 995416 h 1836283"/>
                <a:gd name="connsiteX41" fmla="*/ 706183 w 1887417"/>
                <a:gd name="connsiteY41" fmla="*/ 1045423 h 1836283"/>
                <a:gd name="connsiteX42" fmla="*/ 568071 w 1887417"/>
                <a:gd name="connsiteY42" fmla="*/ 1114479 h 1836283"/>
                <a:gd name="connsiteX43" fmla="*/ 444246 w 1887417"/>
                <a:gd name="connsiteY43" fmla="*/ 1185916 h 1836283"/>
                <a:gd name="connsiteX44" fmla="*/ 322801 w 1887417"/>
                <a:gd name="connsiteY44" fmla="*/ 1266878 h 1836283"/>
                <a:gd name="connsiteX45" fmla="*/ 156114 w 1887417"/>
                <a:gd name="connsiteY45" fmla="*/ 1409753 h 1836283"/>
                <a:gd name="connsiteX46" fmla="*/ 70391 w 1887417"/>
                <a:gd name="connsiteY46" fmla="*/ 1514531 h 1836283"/>
                <a:gd name="connsiteX47" fmla="*/ 29909 w 1887417"/>
                <a:gd name="connsiteY47" fmla="*/ 1571680 h 1836283"/>
                <a:gd name="connsiteX48" fmla="*/ 1334 w 1887417"/>
                <a:gd name="connsiteY48" fmla="*/ 1652642 h 1836283"/>
                <a:gd name="connsiteX49" fmla="*/ 6096 w 1887417"/>
                <a:gd name="connsiteY49" fmla="*/ 1724078 h 1836283"/>
                <a:gd name="connsiteX50" fmla="*/ 32290 w 1887417"/>
                <a:gd name="connsiteY50" fmla="*/ 1790752 h 1836283"/>
                <a:gd name="connsiteX51" fmla="*/ 60866 w 1887417"/>
                <a:gd name="connsiteY51" fmla="*/ 1835996 h 1836283"/>
                <a:gd name="connsiteX52" fmla="*/ 332328 w 1887417"/>
                <a:gd name="connsiteY52" fmla="*/ 1700264 h 1836283"/>
                <a:gd name="connsiteX53" fmla="*/ 301372 w 1887417"/>
                <a:gd name="connsiteY53" fmla="*/ 1647875 h 1836283"/>
                <a:gd name="connsiteX54" fmla="*/ 301372 w 1887417"/>
                <a:gd name="connsiteY54" fmla="*/ 1569295 h 1836283"/>
                <a:gd name="connsiteX55" fmla="*/ 329947 w 1887417"/>
                <a:gd name="connsiteY55" fmla="*/ 1502619 h 1836283"/>
                <a:gd name="connsiteX56" fmla="*/ 406147 w 1887417"/>
                <a:gd name="connsiteY56" fmla="*/ 1419276 h 1836283"/>
                <a:gd name="connsiteX57" fmla="*/ 475204 w 1887417"/>
                <a:gd name="connsiteY57" fmla="*/ 1352601 h 1836283"/>
                <a:gd name="connsiteX58" fmla="*/ 558547 w 1887417"/>
                <a:gd name="connsiteY58" fmla="*/ 1295451 h 1836283"/>
                <a:gd name="connsiteX59" fmla="*/ 672847 w 1887417"/>
                <a:gd name="connsiteY59" fmla="*/ 1214489 h 1836283"/>
                <a:gd name="connsiteX60" fmla="*/ 782384 w 1887417"/>
                <a:gd name="connsiteY60" fmla="*/ 1150195 h 1836283"/>
                <a:gd name="connsiteX61" fmla="*/ 908591 w 1887417"/>
                <a:gd name="connsiteY61" fmla="*/ 1076375 h 1836283"/>
                <a:gd name="connsiteX62" fmla="*/ 1015747 w 1887417"/>
                <a:gd name="connsiteY62" fmla="*/ 1009701 h 1836283"/>
                <a:gd name="connsiteX63" fmla="*/ 1113378 w 1887417"/>
                <a:gd name="connsiteY63" fmla="*/ 933501 h 1836283"/>
                <a:gd name="connsiteX64" fmla="*/ 1172909 w 1887417"/>
                <a:gd name="connsiteY64" fmla="*/ 883495 h 1836283"/>
                <a:gd name="connsiteX65" fmla="*/ 1213390 w 1887417"/>
                <a:gd name="connsiteY65" fmla="*/ 854920 h 1836283"/>
                <a:gd name="connsiteX66" fmla="*/ 1256254 w 1887417"/>
                <a:gd name="connsiteY66" fmla="*/ 845394 h 1836283"/>
                <a:gd name="connsiteX67" fmla="*/ 1311022 w 1887417"/>
                <a:gd name="connsiteY67" fmla="*/ 881114 h 1836283"/>
                <a:gd name="connsiteX68" fmla="*/ 1358647 w 1887417"/>
                <a:gd name="connsiteY68" fmla="*/ 919213 h 1836283"/>
                <a:gd name="connsiteX69" fmla="*/ 1439609 w 1887417"/>
                <a:gd name="connsiteY69" fmla="*/ 978745 h 1836283"/>
                <a:gd name="connsiteX70" fmla="*/ 1539622 w 1887417"/>
                <a:gd name="connsiteY70" fmla="*/ 1050182 h 1836283"/>
                <a:gd name="connsiteX71" fmla="*/ 1620585 w 1887417"/>
                <a:gd name="connsiteY71" fmla="*/ 1095426 h 1836283"/>
                <a:gd name="connsiteX72" fmla="*/ 1732503 w 1887417"/>
                <a:gd name="connsiteY72" fmla="*/ 1159720 h 1836283"/>
                <a:gd name="connsiteX73" fmla="*/ 1834896 w 1887417"/>
                <a:gd name="connsiteY73" fmla="*/ 1228776 h 1836283"/>
                <a:gd name="connsiteX74" fmla="*/ 1844422 w 1887417"/>
                <a:gd name="connsiteY74" fmla="*/ 1233538 h 1836283"/>
                <a:gd name="connsiteX0" fmla="*/ 1868233 w 1946816"/>
                <a:gd name="connsiteY0" fmla="*/ 2435 h 1836283"/>
                <a:gd name="connsiteX1" fmla="*/ 1884902 w 1946816"/>
                <a:gd name="connsiteY1" fmla="*/ 54823 h 1836283"/>
                <a:gd name="connsiteX2" fmla="*/ 1820608 w 1946816"/>
                <a:gd name="connsiteY2" fmla="*/ 116735 h 1836283"/>
                <a:gd name="connsiteX3" fmla="*/ 1758696 w 1946816"/>
                <a:gd name="connsiteY3" fmla="*/ 190554 h 1836283"/>
                <a:gd name="connsiteX4" fmla="*/ 1696783 w 1946816"/>
                <a:gd name="connsiteY4" fmla="*/ 261991 h 1836283"/>
                <a:gd name="connsiteX5" fmla="*/ 1606296 w 1946816"/>
                <a:gd name="connsiteY5" fmla="*/ 352479 h 1836283"/>
                <a:gd name="connsiteX6" fmla="*/ 1542002 w 1946816"/>
                <a:gd name="connsiteY6" fmla="*/ 414391 h 1836283"/>
                <a:gd name="connsiteX7" fmla="*/ 1463421 w 1946816"/>
                <a:gd name="connsiteY7" fmla="*/ 483448 h 1836283"/>
                <a:gd name="connsiteX8" fmla="*/ 1372933 w 1946816"/>
                <a:gd name="connsiteY8" fmla="*/ 571554 h 1836283"/>
                <a:gd name="connsiteX9" fmla="*/ 1308640 w 1946816"/>
                <a:gd name="connsiteY9" fmla="*/ 616798 h 1836283"/>
                <a:gd name="connsiteX10" fmla="*/ 1265777 w 1946816"/>
                <a:gd name="connsiteY10" fmla="*/ 642991 h 1836283"/>
                <a:gd name="connsiteX11" fmla="*/ 1225296 w 1946816"/>
                <a:gd name="connsiteY11" fmla="*/ 647754 h 1836283"/>
                <a:gd name="connsiteX12" fmla="*/ 1177671 w 1946816"/>
                <a:gd name="connsiteY12" fmla="*/ 628704 h 1836283"/>
                <a:gd name="connsiteX13" fmla="*/ 1120521 w 1946816"/>
                <a:gd name="connsiteY13" fmla="*/ 590604 h 1836283"/>
                <a:gd name="connsiteX14" fmla="*/ 1037177 w 1946816"/>
                <a:gd name="connsiteY14" fmla="*/ 519166 h 1836283"/>
                <a:gd name="connsiteX15" fmla="*/ 915733 w 1946816"/>
                <a:gd name="connsiteY15" fmla="*/ 404866 h 1836283"/>
                <a:gd name="connsiteX16" fmla="*/ 837152 w 1946816"/>
                <a:gd name="connsiteY16" fmla="*/ 323904 h 1836283"/>
                <a:gd name="connsiteX17" fmla="*/ 770477 w 1946816"/>
                <a:gd name="connsiteY17" fmla="*/ 247704 h 1836283"/>
                <a:gd name="connsiteX18" fmla="*/ 682371 w 1946816"/>
                <a:gd name="connsiteY18" fmla="*/ 147691 h 1836283"/>
                <a:gd name="connsiteX19" fmla="*/ 627602 w 1946816"/>
                <a:gd name="connsiteY19" fmla="*/ 81016 h 1836283"/>
                <a:gd name="connsiteX20" fmla="*/ 599027 w 1946816"/>
                <a:gd name="connsiteY20" fmla="*/ 52441 h 1836283"/>
                <a:gd name="connsiteX21" fmla="*/ 596646 w 1946816"/>
                <a:gd name="connsiteY21" fmla="*/ 54 h 1836283"/>
                <a:gd name="connsiteX22" fmla="*/ 341852 w 1946816"/>
                <a:gd name="connsiteY22" fmla="*/ 42916 h 1836283"/>
                <a:gd name="connsiteX23" fmla="*/ 384715 w 1946816"/>
                <a:gd name="connsiteY23" fmla="*/ 64348 h 1836283"/>
                <a:gd name="connsiteX24" fmla="*/ 432340 w 1946816"/>
                <a:gd name="connsiteY24" fmla="*/ 121498 h 1836283"/>
                <a:gd name="connsiteX25" fmla="*/ 477583 w 1946816"/>
                <a:gd name="connsiteY25" fmla="*/ 185791 h 1836283"/>
                <a:gd name="connsiteX26" fmla="*/ 565690 w 1946816"/>
                <a:gd name="connsiteY26" fmla="*/ 266754 h 1836283"/>
                <a:gd name="connsiteX27" fmla="*/ 610933 w 1946816"/>
                <a:gd name="connsiteY27" fmla="*/ 321523 h 1836283"/>
                <a:gd name="connsiteX28" fmla="*/ 651415 w 1946816"/>
                <a:gd name="connsiteY28" fmla="*/ 364385 h 1836283"/>
                <a:gd name="connsiteX29" fmla="*/ 708565 w 1946816"/>
                <a:gd name="connsiteY29" fmla="*/ 414391 h 1836283"/>
                <a:gd name="connsiteX30" fmla="*/ 753808 w 1946816"/>
                <a:gd name="connsiteY30" fmla="*/ 473923 h 1836283"/>
                <a:gd name="connsiteX31" fmla="*/ 818102 w 1946816"/>
                <a:gd name="connsiteY31" fmla="*/ 538216 h 1836283"/>
                <a:gd name="connsiteX32" fmla="*/ 860965 w 1946816"/>
                <a:gd name="connsiteY32" fmla="*/ 578698 h 1836283"/>
                <a:gd name="connsiteX33" fmla="*/ 903827 w 1946816"/>
                <a:gd name="connsiteY33" fmla="*/ 626323 h 1836283"/>
                <a:gd name="connsiteX34" fmla="*/ 963358 w 1946816"/>
                <a:gd name="connsiteY34" fmla="*/ 671566 h 1836283"/>
                <a:gd name="connsiteX35" fmla="*/ 1003840 w 1946816"/>
                <a:gd name="connsiteY35" fmla="*/ 728716 h 1836283"/>
                <a:gd name="connsiteX36" fmla="*/ 1015746 w 1946816"/>
                <a:gd name="connsiteY36" fmla="*/ 778723 h 1836283"/>
                <a:gd name="connsiteX37" fmla="*/ 1010983 w 1946816"/>
                <a:gd name="connsiteY37" fmla="*/ 828729 h 1836283"/>
                <a:gd name="connsiteX38" fmla="*/ 994315 w 1946816"/>
                <a:gd name="connsiteY38" fmla="*/ 893023 h 1836283"/>
                <a:gd name="connsiteX39" fmla="*/ 927640 w 1946816"/>
                <a:gd name="connsiteY39" fmla="*/ 945410 h 1836283"/>
                <a:gd name="connsiteX40" fmla="*/ 818102 w 1946816"/>
                <a:gd name="connsiteY40" fmla="*/ 995416 h 1836283"/>
                <a:gd name="connsiteX41" fmla="*/ 706183 w 1946816"/>
                <a:gd name="connsiteY41" fmla="*/ 1045423 h 1836283"/>
                <a:gd name="connsiteX42" fmla="*/ 568071 w 1946816"/>
                <a:gd name="connsiteY42" fmla="*/ 1114479 h 1836283"/>
                <a:gd name="connsiteX43" fmla="*/ 444246 w 1946816"/>
                <a:gd name="connsiteY43" fmla="*/ 1185916 h 1836283"/>
                <a:gd name="connsiteX44" fmla="*/ 322801 w 1946816"/>
                <a:gd name="connsiteY44" fmla="*/ 1266878 h 1836283"/>
                <a:gd name="connsiteX45" fmla="*/ 156114 w 1946816"/>
                <a:gd name="connsiteY45" fmla="*/ 1409753 h 1836283"/>
                <a:gd name="connsiteX46" fmla="*/ 70391 w 1946816"/>
                <a:gd name="connsiteY46" fmla="*/ 1514531 h 1836283"/>
                <a:gd name="connsiteX47" fmla="*/ 29909 w 1946816"/>
                <a:gd name="connsiteY47" fmla="*/ 1571680 h 1836283"/>
                <a:gd name="connsiteX48" fmla="*/ 1334 w 1946816"/>
                <a:gd name="connsiteY48" fmla="*/ 1652642 h 1836283"/>
                <a:gd name="connsiteX49" fmla="*/ 6096 w 1946816"/>
                <a:gd name="connsiteY49" fmla="*/ 1724078 h 1836283"/>
                <a:gd name="connsiteX50" fmla="*/ 32290 w 1946816"/>
                <a:gd name="connsiteY50" fmla="*/ 1790752 h 1836283"/>
                <a:gd name="connsiteX51" fmla="*/ 60866 w 1946816"/>
                <a:gd name="connsiteY51" fmla="*/ 1835996 h 1836283"/>
                <a:gd name="connsiteX52" fmla="*/ 332328 w 1946816"/>
                <a:gd name="connsiteY52" fmla="*/ 1700264 h 1836283"/>
                <a:gd name="connsiteX53" fmla="*/ 301372 w 1946816"/>
                <a:gd name="connsiteY53" fmla="*/ 1647875 h 1836283"/>
                <a:gd name="connsiteX54" fmla="*/ 301372 w 1946816"/>
                <a:gd name="connsiteY54" fmla="*/ 1569295 h 1836283"/>
                <a:gd name="connsiteX55" fmla="*/ 329947 w 1946816"/>
                <a:gd name="connsiteY55" fmla="*/ 1502619 h 1836283"/>
                <a:gd name="connsiteX56" fmla="*/ 406147 w 1946816"/>
                <a:gd name="connsiteY56" fmla="*/ 1419276 h 1836283"/>
                <a:gd name="connsiteX57" fmla="*/ 475204 w 1946816"/>
                <a:gd name="connsiteY57" fmla="*/ 1352601 h 1836283"/>
                <a:gd name="connsiteX58" fmla="*/ 558547 w 1946816"/>
                <a:gd name="connsiteY58" fmla="*/ 1295451 h 1836283"/>
                <a:gd name="connsiteX59" fmla="*/ 672847 w 1946816"/>
                <a:gd name="connsiteY59" fmla="*/ 1214489 h 1836283"/>
                <a:gd name="connsiteX60" fmla="*/ 782384 w 1946816"/>
                <a:gd name="connsiteY60" fmla="*/ 1150195 h 1836283"/>
                <a:gd name="connsiteX61" fmla="*/ 908591 w 1946816"/>
                <a:gd name="connsiteY61" fmla="*/ 1076375 h 1836283"/>
                <a:gd name="connsiteX62" fmla="*/ 1015747 w 1946816"/>
                <a:gd name="connsiteY62" fmla="*/ 1009701 h 1836283"/>
                <a:gd name="connsiteX63" fmla="*/ 1113378 w 1946816"/>
                <a:gd name="connsiteY63" fmla="*/ 933501 h 1836283"/>
                <a:gd name="connsiteX64" fmla="*/ 1172909 w 1946816"/>
                <a:gd name="connsiteY64" fmla="*/ 883495 h 1836283"/>
                <a:gd name="connsiteX65" fmla="*/ 1213390 w 1946816"/>
                <a:gd name="connsiteY65" fmla="*/ 854920 h 1836283"/>
                <a:gd name="connsiteX66" fmla="*/ 1256254 w 1946816"/>
                <a:gd name="connsiteY66" fmla="*/ 845394 h 1836283"/>
                <a:gd name="connsiteX67" fmla="*/ 1311022 w 1946816"/>
                <a:gd name="connsiteY67" fmla="*/ 881114 h 1836283"/>
                <a:gd name="connsiteX68" fmla="*/ 1358647 w 1946816"/>
                <a:gd name="connsiteY68" fmla="*/ 919213 h 1836283"/>
                <a:gd name="connsiteX69" fmla="*/ 1439609 w 1946816"/>
                <a:gd name="connsiteY69" fmla="*/ 978745 h 1836283"/>
                <a:gd name="connsiteX70" fmla="*/ 1539622 w 1946816"/>
                <a:gd name="connsiteY70" fmla="*/ 1050182 h 1836283"/>
                <a:gd name="connsiteX71" fmla="*/ 1620585 w 1946816"/>
                <a:gd name="connsiteY71" fmla="*/ 1095426 h 1836283"/>
                <a:gd name="connsiteX72" fmla="*/ 1732503 w 1946816"/>
                <a:gd name="connsiteY72" fmla="*/ 1159720 h 1836283"/>
                <a:gd name="connsiteX73" fmla="*/ 1834896 w 1946816"/>
                <a:gd name="connsiteY73" fmla="*/ 1228776 h 1836283"/>
                <a:gd name="connsiteX74" fmla="*/ 1946816 w 1946816"/>
                <a:gd name="connsiteY74" fmla="*/ 1307356 h 1836283"/>
                <a:gd name="connsiteX0" fmla="*/ 1868233 w 1955823"/>
                <a:gd name="connsiteY0" fmla="*/ 2435 h 1836283"/>
                <a:gd name="connsiteX1" fmla="*/ 1884902 w 1955823"/>
                <a:gd name="connsiteY1" fmla="*/ 54823 h 1836283"/>
                <a:gd name="connsiteX2" fmla="*/ 1820608 w 1955823"/>
                <a:gd name="connsiteY2" fmla="*/ 116735 h 1836283"/>
                <a:gd name="connsiteX3" fmla="*/ 1758696 w 1955823"/>
                <a:gd name="connsiteY3" fmla="*/ 190554 h 1836283"/>
                <a:gd name="connsiteX4" fmla="*/ 1696783 w 1955823"/>
                <a:gd name="connsiteY4" fmla="*/ 261991 h 1836283"/>
                <a:gd name="connsiteX5" fmla="*/ 1606296 w 1955823"/>
                <a:gd name="connsiteY5" fmla="*/ 352479 h 1836283"/>
                <a:gd name="connsiteX6" fmla="*/ 1542002 w 1955823"/>
                <a:gd name="connsiteY6" fmla="*/ 414391 h 1836283"/>
                <a:gd name="connsiteX7" fmla="*/ 1463421 w 1955823"/>
                <a:gd name="connsiteY7" fmla="*/ 483448 h 1836283"/>
                <a:gd name="connsiteX8" fmla="*/ 1372933 w 1955823"/>
                <a:gd name="connsiteY8" fmla="*/ 571554 h 1836283"/>
                <a:gd name="connsiteX9" fmla="*/ 1308640 w 1955823"/>
                <a:gd name="connsiteY9" fmla="*/ 616798 h 1836283"/>
                <a:gd name="connsiteX10" fmla="*/ 1265777 w 1955823"/>
                <a:gd name="connsiteY10" fmla="*/ 642991 h 1836283"/>
                <a:gd name="connsiteX11" fmla="*/ 1225296 w 1955823"/>
                <a:gd name="connsiteY11" fmla="*/ 647754 h 1836283"/>
                <a:gd name="connsiteX12" fmla="*/ 1177671 w 1955823"/>
                <a:gd name="connsiteY12" fmla="*/ 628704 h 1836283"/>
                <a:gd name="connsiteX13" fmla="*/ 1120521 w 1955823"/>
                <a:gd name="connsiteY13" fmla="*/ 590604 h 1836283"/>
                <a:gd name="connsiteX14" fmla="*/ 1037177 w 1955823"/>
                <a:gd name="connsiteY14" fmla="*/ 519166 h 1836283"/>
                <a:gd name="connsiteX15" fmla="*/ 915733 w 1955823"/>
                <a:gd name="connsiteY15" fmla="*/ 404866 h 1836283"/>
                <a:gd name="connsiteX16" fmla="*/ 837152 w 1955823"/>
                <a:gd name="connsiteY16" fmla="*/ 323904 h 1836283"/>
                <a:gd name="connsiteX17" fmla="*/ 770477 w 1955823"/>
                <a:gd name="connsiteY17" fmla="*/ 247704 h 1836283"/>
                <a:gd name="connsiteX18" fmla="*/ 682371 w 1955823"/>
                <a:gd name="connsiteY18" fmla="*/ 147691 h 1836283"/>
                <a:gd name="connsiteX19" fmla="*/ 627602 w 1955823"/>
                <a:gd name="connsiteY19" fmla="*/ 81016 h 1836283"/>
                <a:gd name="connsiteX20" fmla="*/ 599027 w 1955823"/>
                <a:gd name="connsiteY20" fmla="*/ 52441 h 1836283"/>
                <a:gd name="connsiteX21" fmla="*/ 596646 w 1955823"/>
                <a:gd name="connsiteY21" fmla="*/ 54 h 1836283"/>
                <a:gd name="connsiteX22" fmla="*/ 341852 w 1955823"/>
                <a:gd name="connsiteY22" fmla="*/ 42916 h 1836283"/>
                <a:gd name="connsiteX23" fmla="*/ 384715 w 1955823"/>
                <a:gd name="connsiteY23" fmla="*/ 64348 h 1836283"/>
                <a:gd name="connsiteX24" fmla="*/ 432340 w 1955823"/>
                <a:gd name="connsiteY24" fmla="*/ 121498 h 1836283"/>
                <a:gd name="connsiteX25" fmla="*/ 477583 w 1955823"/>
                <a:gd name="connsiteY25" fmla="*/ 185791 h 1836283"/>
                <a:gd name="connsiteX26" fmla="*/ 565690 w 1955823"/>
                <a:gd name="connsiteY26" fmla="*/ 266754 h 1836283"/>
                <a:gd name="connsiteX27" fmla="*/ 610933 w 1955823"/>
                <a:gd name="connsiteY27" fmla="*/ 321523 h 1836283"/>
                <a:gd name="connsiteX28" fmla="*/ 651415 w 1955823"/>
                <a:gd name="connsiteY28" fmla="*/ 364385 h 1836283"/>
                <a:gd name="connsiteX29" fmla="*/ 708565 w 1955823"/>
                <a:gd name="connsiteY29" fmla="*/ 414391 h 1836283"/>
                <a:gd name="connsiteX30" fmla="*/ 753808 w 1955823"/>
                <a:gd name="connsiteY30" fmla="*/ 473923 h 1836283"/>
                <a:gd name="connsiteX31" fmla="*/ 818102 w 1955823"/>
                <a:gd name="connsiteY31" fmla="*/ 538216 h 1836283"/>
                <a:gd name="connsiteX32" fmla="*/ 860965 w 1955823"/>
                <a:gd name="connsiteY32" fmla="*/ 578698 h 1836283"/>
                <a:gd name="connsiteX33" fmla="*/ 903827 w 1955823"/>
                <a:gd name="connsiteY33" fmla="*/ 626323 h 1836283"/>
                <a:gd name="connsiteX34" fmla="*/ 963358 w 1955823"/>
                <a:gd name="connsiteY34" fmla="*/ 671566 h 1836283"/>
                <a:gd name="connsiteX35" fmla="*/ 1003840 w 1955823"/>
                <a:gd name="connsiteY35" fmla="*/ 728716 h 1836283"/>
                <a:gd name="connsiteX36" fmla="*/ 1015746 w 1955823"/>
                <a:gd name="connsiteY36" fmla="*/ 778723 h 1836283"/>
                <a:gd name="connsiteX37" fmla="*/ 1010983 w 1955823"/>
                <a:gd name="connsiteY37" fmla="*/ 828729 h 1836283"/>
                <a:gd name="connsiteX38" fmla="*/ 994315 w 1955823"/>
                <a:gd name="connsiteY38" fmla="*/ 893023 h 1836283"/>
                <a:gd name="connsiteX39" fmla="*/ 927640 w 1955823"/>
                <a:gd name="connsiteY39" fmla="*/ 945410 h 1836283"/>
                <a:gd name="connsiteX40" fmla="*/ 818102 w 1955823"/>
                <a:gd name="connsiteY40" fmla="*/ 995416 h 1836283"/>
                <a:gd name="connsiteX41" fmla="*/ 706183 w 1955823"/>
                <a:gd name="connsiteY41" fmla="*/ 1045423 h 1836283"/>
                <a:gd name="connsiteX42" fmla="*/ 568071 w 1955823"/>
                <a:gd name="connsiteY42" fmla="*/ 1114479 h 1836283"/>
                <a:gd name="connsiteX43" fmla="*/ 444246 w 1955823"/>
                <a:gd name="connsiteY43" fmla="*/ 1185916 h 1836283"/>
                <a:gd name="connsiteX44" fmla="*/ 322801 w 1955823"/>
                <a:gd name="connsiteY44" fmla="*/ 1266878 h 1836283"/>
                <a:gd name="connsiteX45" fmla="*/ 156114 w 1955823"/>
                <a:gd name="connsiteY45" fmla="*/ 1409753 h 1836283"/>
                <a:gd name="connsiteX46" fmla="*/ 70391 w 1955823"/>
                <a:gd name="connsiteY46" fmla="*/ 1514531 h 1836283"/>
                <a:gd name="connsiteX47" fmla="*/ 29909 w 1955823"/>
                <a:gd name="connsiteY47" fmla="*/ 1571680 h 1836283"/>
                <a:gd name="connsiteX48" fmla="*/ 1334 w 1955823"/>
                <a:gd name="connsiteY48" fmla="*/ 1652642 h 1836283"/>
                <a:gd name="connsiteX49" fmla="*/ 6096 w 1955823"/>
                <a:gd name="connsiteY49" fmla="*/ 1724078 h 1836283"/>
                <a:gd name="connsiteX50" fmla="*/ 32290 w 1955823"/>
                <a:gd name="connsiteY50" fmla="*/ 1790752 h 1836283"/>
                <a:gd name="connsiteX51" fmla="*/ 60866 w 1955823"/>
                <a:gd name="connsiteY51" fmla="*/ 1835996 h 1836283"/>
                <a:gd name="connsiteX52" fmla="*/ 332328 w 1955823"/>
                <a:gd name="connsiteY52" fmla="*/ 1700264 h 1836283"/>
                <a:gd name="connsiteX53" fmla="*/ 301372 w 1955823"/>
                <a:gd name="connsiteY53" fmla="*/ 1647875 h 1836283"/>
                <a:gd name="connsiteX54" fmla="*/ 301372 w 1955823"/>
                <a:gd name="connsiteY54" fmla="*/ 1569295 h 1836283"/>
                <a:gd name="connsiteX55" fmla="*/ 329947 w 1955823"/>
                <a:gd name="connsiteY55" fmla="*/ 1502619 h 1836283"/>
                <a:gd name="connsiteX56" fmla="*/ 406147 w 1955823"/>
                <a:gd name="connsiteY56" fmla="*/ 1419276 h 1836283"/>
                <a:gd name="connsiteX57" fmla="*/ 475204 w 1955823"/>
                <a:gd name="connsiteY57" fmla="*/ 1352601 h 1836283"/>
                <a:gd name="connsiteX58" fmla="*/ 558547 w 1955823"/>
                <a:gd name="connsiteY58" fmla="*/ 1295451 h 1836283"/>
                <a:gd name="connsiteX59" fmla="*/ 672847 w 1955823"/>
                <a:gd name="connsiteY59" fmla="*/ 1214489 h 1836283"/>
                <a:gd name="connsiteX60" fmla="*/ 782384 w 1955823"/>
                <a:gd name="connsiteY60" fmla="*/ 1150195 h 1836283"/>
                <a:gd name="connsiteX61" fmla="*/ 908591 w 1955823"/>
                <a:gd name="connsiteY61" fmla="*/ 1076375 h 1836283"/>
                <a:gd name="connsiteX62" fmla="*/ 1015747 w 1955823"/>
                <a:gd name="connsiteY62" fmla="*/ 1009701 h 1836283"/>
                <a:gd name="connsiteX63" fmla="*/ 1113378 w 1955823"/>
                <a:gd name="connsiteY63" fmla="*/ 933501 h 1836283"/>
                <a:gd name="connsiteX64" fmla="*/ 1172909 w 1955823"/>
                <a:gd name="connsiteY64" fmla="*/ 883495 h 1836283"/>
                <a:gd name="connsiteX65" fmla="*/ 1213390 w 1955823"/>
                <a:gd name="connsiteY65" fmla="*/ 854920 h 1836283"/>
                <a:gd name="connsiteX66" fmla="*/ 1256254 w 1955823"/>
                <a:gd name="connsiteY66" fmla="*/ 845394 h 1836283"/>
                <a:gd name="connsiteX67" fmla="*/ 1311022 w 1955823"/>
                <a:gd name="connsiteY67" fmla="*/ 881114 h 1836283"/>
                <a:gd name="connsiteX68" fmla="*/ 1358647 w 1955823"/>
                <a:gd name="connsiteY68" fmla="*/ 919213 h 1836283"/>
                <a:gd name="connsiteX69" fmla="*/ 1439609 w 1955823"/>
                <a:gd name="connsiteY69" fmla="*/ 978745 h 1836283"/>
                <a:gd name="connsiteX70" fmla="*/ 1539622 w 1955823"/>
                <a:gd name="connsiteY70" fmla="*/ 1050182 h 1836283"/>
                <a:gd name="connsiteX71" fmla="*/ 1620585 w 1955823"/>
                <a:gd name="connsiteY71" fmla="*/ 1095426 h 1836283"/>
                <a:gd name="connsiteX72" fmla="*/ 1732503 w 1955823"/>
                <a:gd name="connsiteY72" fmla="*/ 1159720 h 1836283"/>
                <a:gd name="connsiteX73" fmla="*/ 1834896 w 1955823"/>
                <a:gd name="connsiteY73" fmla="*/ 1228776 h 1836283"/>
                <a:gd name="connsiteX74" fmla="*/ 1946816 w 1955823"/>
                <a:gd name="connsiteY74" fmla="*/ 1307356 h 1836283"/>
                <a:gd name="connsiteX75" fmla="*/ 1949196 w 1955823"/>
                <a:gd name="connsiteY75" fmla="*/ 1309738 h 1836283"/>
                <a:gd name="connsiteX0" fmla="*/ 1868233 w 2051589"/>
                <a:gd name="connsiteY0" fmla="*/ 2435 h 1836283"/>
                <a:gd name="connsiteX1" fmla="*/ 1884902 w 2051589"/>
                <a:gd name="connsiteY1" fmla="*/ 54823 h 1836283"/>
                <a:gd name="connsiteX2" fmla="*/ 1820608 w 2051589"/>
                <a:gd name="connsiteY2" fmla="*/ 116735 h 1836283"/>
                <a:gd name="connsiteX3" fmla="*/ 1758696 w 2051589"/>
                <a:gd name="connsiteY3" fmla="*/ 190554 h 1836283"/>
                <a:gd name="connsiteX4" fmla="*/ 1696783 w 2051589"/>
                <a:gd name="connsiteY4" fmla="*/ 261991 h 1836283"/>
                <a:gd name="connsiteX5" fmla="*/ 1606296 w 2051589"/>
                <a:gd name="connsiteY5" fmla="*/ 352479 h 1836283"/>
                <a:gd name="connsiteX6" fmla="*/ 1542002 w 2051589"/>
                <a:gd name="connsiteY6" fmla="*/ 414391 h 1836283"/>
                <a:gd name="connsiteX7" fmla="*/ 1463421 w 2051589"/>
                <a:gd name="connsiteY7" fmla="*/ 483448 h 1836283"/>
                <a:gd name="connsiteX8" fmla="*/ 1372933 w 2051589"/>
                <a:gd name="connsiteY8" fmla="*/ 571554 h 1836283"/>
                <a:gd name="connsiteX9" fmla="*/ 1308640 w 2051589"/>
                <a:gd name="connsiteY9" fmla="*/ 616798 h 1836283"/>
                <a:gd name="connsiteX10" fmla="*/ 1265777 w 2051589"/>
                <a:gd name="connsiteY10" fmla="*/ 642991 h 1836283"/>
                <a:gd name="connsiteX11" fmla="*/ 1225296 w 2051589"/>
                <a:gd name="connsiteY11" fmla="*/ 647754 h 1836283"/>
                <a:gd name="connsiteX12" fmla="*/ 1177671 w 2051589"/>
                <a:gd name="connsiteY12" fmla="*/ 628704 h 1836283"/>
                <a:gd name="connsiteX13" fmla="*/ 1120521 w 2051589"/>
                <a:gd name="connsiteY13" fmla="*/ 590604 h 1836283"/>
                <a:gd name="connsiteX14" fmla="*/ 1037177 w 2051589"/>
                <a:gd name="connsiteY14" fmla="*/ 519166 h 1836283"/>
                <a:gd name="connsiteX15" fmla="*/ 915733 w 2051589"/>
                <a:gd name="connsiteY15" fmla="*/ 404866 h 1836283"/>
                <a:gd name="connsiteX16" fmla="*/ 837152 w 2051589"/>
                <a:gd name="connsiteY16" fmla="*/ 323904 h 1836283"/>
                <a:gd name="connsiteX17" fmla="*/ 770477 w 2051589"/>
                <a:gd name="connsiteY17" fmla="*/ 247704 h 1836283"/>
                <a:gd name="connsiteX18" fmla="*/ 682371 w 2051589"/>
                <a:gd name="connsiteY18" fmla="*/ 147691 h 1836283"/>
                <a:gd name="connsiteX19" fmla="*/ 627602 w 2051589"/>
                <a:gd name="connsiteY19" fmla="*/ 81016 h 1836283"/>
                <a:gd name="connsiteX20" fmla="*/ 599027 w 2051589"/>
                <a:gd name="connsiteY20" fmla="*/ 52441 h 1836283"/>
                <a:gd name="connsiteX21" fmla="*/ 596646 w 2051589"/>
                <a:gd name="connsiteY21" fmla="*/ 54 h 1836283"/>
                <a:gd name="connsiteX22" fmla="*/ 341852 w 2051589"/>
                <a:gd name="connsiteY22" fmla="*/ 42916 h 1836283"/>
                <a:gd name="connsiteX23" fmla="*/ 384715 w 2051589"/>
                <a:gd name="connsiteY23" fmla="*/ 64348 h 1836283"/>
                <a:gd name="connsiteX24" fmla="*/ 432340 w 2051589"/>
                <a:gd name="connsiteY24" fmla="*/ 121498 h 1836283"/>
                <a:gd name="connsiteX25" fmla="*/ 477583 w 2051589"/>
                <a:gd name="connsiteY25" fmla="*/ 185791 h 1836283"/>
                <a:gd name="connsiteX26" fmla="*/ 565690 w 2051589"/>
                <a:gd name="connsiteY26" fmla="*/ 266754 h 1836283"/>
                <a:gd name="connsiteX27" fmla="*/ 610933 w 2051589"/>
                <a:gd name="connsiteY27" fmla="*/ 321523 h 1836283"/>
                <a:gd name="connsiteX28" fmla="*/ 651415 w 2051589"/>
                <a:gd name="connsiteY28" fmla="*/ 364385 h 1836283"/>
                <a:gd name="connsiteX29" fmla="*/ 708565 w 2051589"/>
                <a:gd name="connsiteY29" fmla="*/ 414391 h 1836283"/>
                <a:gd name="connsiteX30" fmla="*/ 753808 w 2051589"/>
                <a:gd name="connsiteY30" fmla="*/ 473923 h 1836283"/>
                <a:gd name="connsiteX31" fmla="*/ 818102 w 2051589"/>
                <a:gd name="connsiteY31" fmla="*/ 538216 h 1836283"/>
                <a:gd name="connsiteX32" fmla="*/ 860965 w 2051589"/>
                <a:gd name="connsiteY32" fmla="*/ 578698 h 1836283"/>
                <a:gd name="connsiteX33" fmla="*/ 903827 w 2051589"/>
                <a:gd name="connsiteY33" fmla="*/ 626323 h 1836283"/>
                <a:gd name="connsiteX34" fmla="*/ 963358 w 2051589"/>
                <a:gd name="connsiteY34" fmla="*/ 671566 h 1836283"/>
                <a:gd name="connsiteX35" fmla="*/ 1003840 w 2051589"/>
                <a:gd name="connsiteY35" fmla="*/ 728716 h 1836283"/>
                <a:gd name="connsiteX36" fmla="*/ 1015746 w 2051589"/>
                <a:gd name="connsiteY36" fmla="*/ 778723 h 1836283"/>
                <a:gd name="connsiteX37" fmla="*/ 1010983 w 2051589"/>
                <a:gd name="connsiteY37" fmla="*/ 828729 h 1836283"/>
                <a:gd name="connsiteX38" fmla="*/ 994315 w 2051589"/>
                <a:gd name="connsiteY38" fmla="*/ 893023 h 1836283"/>
                <a:gd name="connsiteX39" fmla="*/ 927640 w 2051589"/>
                <a:gd name="connsiteY39" fmla="*/ 945410 h 1836283"/>
                <a:gd name="connsiteX40" fmla="*/ 818102 w 2051589"/>
                <a:gd name="connsiteY40" fmla="*/ 995416 h 1836283"/>
                <a:gd name="connsiteX41" fmla="*/ 706183 w 2051589"/>
                <a:gd name="connsiteY41" fmla="*/ 1045423 h 1836283"/>
                <a:gd name="connsiteX42" fmla="*/ 568071 w 2051589"/>
                <a:gd name="connsiteY42" fmla="*/ 1114479 h 1836283"/>
                <a:gd name="connsiteX43" fmla="*/ 444246 w 2051589"/>
                <a:gd name="connsiteY43" fmla="*/ 1185916 h 1836283"/>
                <a:gd name="connsiteX44" fmla="*/ 322801 w 2051589"/>
                <a:gd name="connsiteY44" fmla="*/ 1266878 h 1836283"/>
                <a:gd name="connsiteX45" fmla="*/ 156114 w 2051589"/>
                <a:gd name="connsiteY45" fmla="*/ 1409753 h 1836283"/>
                <a:gd name="connsiteX46" fmla="*/ 70391 w 2051589"/>
                <a:gd name="connsiteY46" fmla="*/ 1514531 h 1836283"/>
                <a:gd name="connsiteX47" fmla="*/ 29909 w 2051589"/>
                <a:gd name="connsiteY47" fmla="*/ 1571680 h 1836283"/>
                <a:gd name="connsiteX48" fmla="*/ 1334 w 2051589"/>
                <a:gd name="connsiteY48" fmla="*/ 1652642 h 1836283"/>
                <a:gd name="connsiteX49" fmla="*/ 6096 w 2051589"/>
                <a:gd name="connsiteY49" fmla="*/ 1724078 h 1836283"/>
                <a:gd name="connsiteX50" fmla="*/ 32290 w 2051589"/>
                <a:gd name="connsiteY50" fmla="*/ 1790752 h 1836283"/>
                <a:gd name="connsiteX51" fmla="*/ 60866 w 2051589"/>
                <a:gd name="connsiteY51" fmla="*/ 1835996 h 1836283"/>
                <a:gd name="connsiteX52" fmla="*/ 332328 w 2051589"/>
                <a:gd name="connsiteY52" fmla="*/ 1700264 h 1836283"/>
                <a:gd name="connsiteX53" fmla="*/ 301372 w 2051589"/>
                <a:gd name="connsiteY53" fmla="*/ 1647875 h 1836283"/>
                <a:gd name="connsiteX54" fmla="*/ 301372 w 2051589"/>
                <a:gd name="connsiteY54" fmla="*/ 1569295 h 1836283"/>
                <a:gd name="connsiteX55" fmla="*/ 329947 w 2051589"/>
                <a:gd name="connsiteY55" fmla="*/ 1502619 h 1836283"/>
                <a:gd name="connsiteX56" fmla="*/ 406147 w 2051589"/>
                <a:gd name="connsiteY56" fmla="*/ 1419276 h 1836283"/>
                <a:gd name="connsiteX57" fmla="*/ 475204 w 2051589"/>
                <a:gd name="connsiteY57" fmla="*/ 1352601 h 1836283"/>
                <a:gd name="connsiteX58" fmla="*/ 558547 w 2051589"/>
                <a:gd name="connsiteY58" fmla="*/ 1295451 h 1836283"/>
                <a:gd name="connsiteX59" fmla="*/ 672847 w 2051589"/>
                <a:gd name="connsiteY59" fmla="*/ 1214489 h 1836283"/>
                <a:gd name="connsiteX60" fmla="*/ 782384 w 2051589"/>
                <a:gd name="connsiteY60" fmla="*/ 1150195 h 1836283"/>
                <a:gd name="connsiteX61" fmla="*/ 908591 w 2051589"/>
                <a:gd name="connsiteY61" fmla="*/ 1076375 h 1836283"/>
                <a:gd name="connsiteX62" fmla="*/ 1015747 w 2051589"/>
                <a:gd name="connsiteY62" fmla="*/ 1009701 h 1836283"/>
                <a:gd name="connsiteX63" fmla="*/ 1113378 w 2051589"/>
                <a:gd name="connsiteY63" fmla="*/ 933501 h 1836283"/>
                <a:gd name="connsiteX64" fmla="*/ 1172909 w 2051589"/>
                <a:gd name="connsiteY64" fmla="*/ 883495 h 1836283"/>
                <a:gd name="connsiteX65" fmla="*/ 1213390 w 2051589"/>
                <a:gd name="connsiteY65" fmla="*/ 854920 h 1836283"/>
                <a:gd name="connsiteX66" fmla="*/ 1256254 w 2051589"/>
                <a:gd name="connsiteY66" fmla="*/ 845394 h 1836283"/>
                <a:gd name="connsiteX67" fmla="*/ 1311022 w 2051589"/>
                <a:gd name="connsiteY67" fmla="*/ 881114 h 1836283"/>
                <a:gd name="connsiteX68" fmla="*/ 1358647 w 2051589"/>
                <a:gd name="connsiteY68" fmla="*/ 919213 h 1836283"/>
                <a:gd name="connsiteX69" fmla="*/ 1439609 w 2051589"/>
                <a:gd name="connsiteY69" fmla="*/ 978745 h 1836283"/>
                <a:gd name="connsiteX70" fmla="*/ 1539622 w 2051589"/>
                <a:gd name="connsiteY70" fmla="*/ 1050182 h 1836283"/>
                <a:gd name="connsiteX71" fmla="*/ 1620585 w 2051589"/>
                <a:gd name="connsiteY71" fmla="*/ 1095426 h 1836283"/>
                <a:gd name="connsiteX72" fmla="*/ 1732503 w 2051589"/>
                <a:gd name="connsiteY72" fmla="*/ 1159720 h 1836283"/>
                <a:gd name="connsiteX73" fmla="*/ 1834896 w 2051589"/>
                <a:gd name="connsiteY73" fmla="*/ 1228776 h 1836283"/>
                <a:gd name="connsiteX74" fmla="*/ 1946816 w 2051589"/>
                <a:gd name="connsiteY74" fmla="*/ 1307356 h 1836283"/>
                <a:gd name="connsiteX75" fmla="*/ 2051589 w 2051589"/>
                <a:gd name="connsiteY75" fmla="*/ 1390701 h 1836283"/>
                <a:gd name="connsiteX0" fmla="*/ 1868233 w 2058699"/>
                <a:gd name="connsiteY0" fmla="*/ 2435 h 1836283"/>
                <a:gd name="connsiteX1" fmla="*/ 1884902 w 2058699"/>
                <a:gd name="connsiteY1" fmla="*/ 54823 h 1836283"/>
                <a:gd name="connsiteX2" fmla="*/ 1820608 w 2058699"/>
                <a:gd name="connsiteY2" fmla="*/ 116735 h 1836283"/>
                <a:gd name="connsiteX3" fmla="*/ 1758696 w 2058699"/>
                <a:gd name="connsiteY3" fmla="*/ 190554 h 1836283"/>
                <a:gd name="connsiteX4" fmla="*/ 1696783 w 2058699"/>
                <a:gd name="connsiteY4" fmla="*/ 261991 h 1836283"/>
                <a:gd name="connsiteX5" fmla="*/ 1606296 w 2058699"/>
                <a:gd name="connsiteY5" fmla="*/ 352479 h 1836283"/>
                <a:gd name="connsiteX6" fmla="*/ 1542002 w 2058699"/>
                <a:gd name="connsiteY6" fmla="*/ 414391 h 1836283"/>
                <a:gd name="connsiteX7" fmla="*/ 1463421 w 2058699"/>
                <a:gd name="connsiteY7" fmla="*/ 483448 h 1836283"/>
                <a:gd name="connsiteX8" fmla="*/ 1372933 w 2058699"/>
                <a:gd name="connsiteY8" fmla="*/ 571554 h 1836283"/>
                <a:gd name="connsiteX9" fmla="*/ 1308640 w 2058699"/>
                <a:gd name="connsiteY9" fmla="*/ 616798 h 1836283"/>
                <a:gd name="connsiteX10" fmla="*/ 1265777 w 2058699"/>
                <a:gd name="connsiteY10" fmla="*/ 642991 h 1836283"/>
                <a:gd name="connsiteX11" fmla="*/ 1225296 w 2058699"/>
                <a:gd name="connsiteY11" fmla="*/ 647754 h 1836283"/>
                <a:gd name="connsiteX12" fmla="*/ 1177671 w 2058699"/>
                <a:gd name="connsiteY12" fmla="*/ 628704 h 1836283"/>
                <a:gd name="connsiteX13" fmla="*/ 1120521 w 2058699"/>
                <a:gd name="connsiteY13" fmla="*/ 590604 h 1836283"/>
                <a:gd name="connsiteX14" fmla="*/ 1037177 w 2058699"/>
                <a:gd name="connsiteY14" fmla="*/ 519166 h 1836283"/>
                <a:gd name="connsiteX15" fmla="*/ 915733 w 2058699"/>
                <a:gd name="connsiteY15" fmla="*/ 404866 h 1836283"/>
                <a:gd name="connsiteX16" fmla="*/ 837152 w 2058699"/>
                <a:gd name="connsiteY16" fmla="*/ 323904 h 1836283"/>
                <a:gd name="connsiteX17" fmla="*/ 770477 w 2058699"/>
                <a:gd name="connsiteY17" fmla="*/ 247704 h 1836283"/>
                <a:gd name="connsiteX18" fmla="*/ 682371 w 2058699"/>
                <a:gd name="connsiteY18" fmla="*/ 147691 h 1836283"/>
                <a:gd name="connsiteX19" fmla="*/ 627602 w 2058699"/>
                <a:gd name="connsiteY19" fmla="*/ 81016 h 1836283"/>
                <a:gd name="connsiteX20" fmla="*/ 599027 w 2058699"/>
                <a:gd name="connsiteY20" fmla="*/ 52441 h 1836283"/>
                <a:gd name="connsiteX21" fmla="*/ 596646 w 2058699"/>
                <a:gd name="connsiteY21" fmla="*/ 54 h 1836283"/>
                <a:gd name="connsiteX22" fmla="*/ 341852 w 2058699"/>
                <a:gd name="connsiteY22" fmla="*/ 42916 h 1836283"/>
                <a:gd name="connsiteX23" fmla="*/ 384715 w 2058699"/>
                <a:gd name="connsiteY23" fmla="*/ 64348 h 1836283"/>
                <a:gd name="connsiteX24" fmla="*/ 432340 w 2058699"/>
                <a:gd name="connsiteY24" fmla="*/ 121498 h 1836283"/>
                <a:gd name="connsiteX25" fmla="*/ 477583 w 2058699"/>
                <a:gd name="connsiteY25" fmla="*/ 185791 h 1836283"/>
                <a:gd name="connsiteX26" fmla="*/ 565690 w 2058699"/>
                <a:gd name="connsiteY26" fmla="*/ 266754 h 1836283"/>
                <a:gd name="connsiteX27" fmla="*/ 610933 w 2058699"/>
                <a:gd name="connsiteY27" fmla="*/ 321523 h 1836283"/>
                <a:gd name="connsiteX28" fmla="*/ 651415 w 2058699"/>
                <a:gd name="connsiteY28" fmla="*/ 364385 h 1836283"/>
                <a:gd name="connsiteX29" fmla="*/ 708565 w 2058699"/>
                <a:gd name="connsiteY29" fmla="*/ 414391 h 1836283"/>
                <a:gd name="connsiteX30" fmla="*/ 753808 w 2058699"/>
                <a:gd name="connsiteY30" fmla="*/ 473923 h 1836283"/>
                <a:gd name="connsiteX31" fmla="*/ 818102 w 2058699"/>
                <a:gd name="connsiteY31" fmla="*/ 538216 h 1836283"/>
                <a:gd name="connsiteX32" fmla="*/ 860965 w 2058699"/>
                <a:gd name="connsiteY32" fmla="*/ 578698 h 1836283"/>
                <a:gd name="connsiteX33" fmla="*/ 903827 w 2058699"/>
                <a:gd name="connsiteY33" fmla="*/ 626323 h 1836283"/>
                <a:gd name="connsiteX34" fmla="*/ 963358 w 2058699"/>
                <a:gd name="connsiteY34" fmla="*/ 671566 h 1836283"/>
                <a:gd name="connsiteX35" fmla="*/ 1003840 w 2058699"/>
                <a:gd name="connsiteY35" fmla="*/ 728716 h 1836283"/>
                <a:gd name="connsiteX36" fmla="*/ 1015746 w 2058699"/>
                <a:gd name="connsiteY36" fmla="*/ 778723 h 1836283"/>
                <a:gd name="connsiteX37" fmla="*/ 1010983 w 2058699"/>
                <a:gd name="connsiteY37" fmla="*/ 828729 h 1836283"/>
                <a:gd name="connsiteX38" fmla="*/ 994315 w 2058699"/>
                <a:gd name="connsiteY38" fmla="*/ 893023 h 1836283"/>
                <a:gd name="connsiteX39" fmla="*/ 927640 w 2058699"/>
                <a:gd name="connsiteY39" fmla="*/ 945410 h 1836283"/>
                <a:gd name="connsiteX40" fmla="*/ 818102 w 2058699"/>
                <a:gd name="connsiteY40" fmla="*/ 995416 h 1836283"/>
                <a:gd name="connsiteX41" fmla="*/ 706183 w 2058699"/>
                <a:gd name="connsiteY41" fmla="*/ 1045423 h 1836283"/>
                <a:gd name="connsiteX42" fmla="*/ 568071 w 2058699"/>
                <a:gd name="connsiteY42" fmla="*/ 1114479 h 1836283"/>
                <a:gd name="connsiteX43" fmla="*/ 444246 w 2058699"/>
                <a:gd name="connsiteY43" fmla="*/ 1185916 h 1836283"/>
                <a:gd name="connsiteX44" fmla="*/ 322801 w 2058699"/>
                <a:gd name="connsiteY44" fmla="*/ 1266878 h 1836283"/>
                <a:gd name="connsiteX45" fmla="*/ 156114 w 2058699"/>
                <a:gd name="connsiteY45" fmla="*/ 1409753 h 1836283"/>
                <a:gd name="connsiteX46" fmla="*/ 70391 w 2058699"/>
                <a:gd name="connsiteY46" fmla="*/ 1514531 h 1836283"/>
                <a:gd name="connsiteX47" fmla="*/ 29909 w 2058699"/>
                <a:gd name="connsiteY47" fmla="*/ 1571680 h 1836283"/>
                <a:gd name="connsiteX48" fmla="*/ 1334 w 2058699"/>
                <a:gd name="connsiteY48" fmla="*/ 1652642 h 1836283"/>
                <a:gd name="connsiteX49" fmla="*/ 6096 w 2058699"/>
                <a:gd name="connsiteY49" fmla="*/ 1724078 h 1836283"/>
                <a:gd name="connsiteX50" fmla="*/ 32290 w 2058699"/>
                <a:gd name="connsiteY50" fmla="*/ 1790752 h 1836283"/>
                <a:gd name="connsiteX51" fmla="*/ 60866 w 2058699"/>
                <a:gd name="connsiteY51" fmla="*/ 1835996 h 1836283"/>
                <a:gd name="connsiteX52" fmla="*/ 332328 w 2058699"/>
                <a:gd name="connsiteY52" fmla="*/ 1700264 h 1836283"/>
                <a:gd name="connsiteX53" fmla="*/ 301372 w 2058699"/>
                <a:gd name="connsiteY53" fmla="*/ 1647875 h 1836283"/>
                <a:gd name="connsiteX54" fmla="*/ 301372 w 2058699"/>
                <a:gd name="connsiteY54" fmla="*/ 1569295 h 1836283"/>
                <a:gd name="connsiteX55" fmla="*/ 329947 w 2058699"/>
                <a:gd name="connsiteY55" fmla="*/ 1502619 h 1836283"/>
                <a:gd name="connsiteX56" fmla="*/ 406147 w 2058699"/>
                <a:gd name="connsiteY56" fmla="*/ 1419276 h 1836283"/>
                <a:gd name="connsiteX57" fmla="*/ 475204 w 2058699"/>
                <a:gd name="connsiteY57" fmla="*/ 1352601 h 1836283"/>
                <a:gd name="connsiteX58" fmla="*/ 558547 w 2058699"/>
                <a:gd name="connsiteY58" fmla="*/ 1295451 h 1836283"/>
                <a:gd name="connsiteX59" fmla="*/ 672847 w 2058699"/>
                <a:gd name="connsiteY59" fmla="*/ 1214489 h 1836283"/>
                <a:gd name="connsiteX60" fmla="*/ 782384 w 2058699"/>
                <a:gd name="connsiteY60" fmla="*/ 1150195 h 1836283"/>
                <a:gd name="connsiteX61" fmla="*/ 908591 w 2058699"/>
                <a:gd name="connsiteY61" fmla="*/ 1076375 h 1836283"/>
                <a:gd name="connsiteX62" fmla="*/ 1015747 w 2058699"/>
                <a:gd name="connsiteY62" fmla="*/ 1009701 h 1836283"/>
                <a:gd name="connsiteX63" fmla="*/ 1113378 w 2058699"/>
                <a:gd name="connsiteY63" fmla="*/ 933501 h 1836283"/>
                <a:gd name="connsiteX64" fmla="*/ 1172909 w 2058699"/>
                <a:gd name="connsiteY64" fmla="*/ 883495 h 1836283"/>
                <a:gd name="connsiteX65" fmla="*/ 1213390 w 2058699"/>
                <a:gd name="connsiteY65" fmla="*/ 854920 h 1836283"/>
                <a:gd name="connsiteX66" fmla="*/ 1256254 w 2058699"/>
                <a:gd name="connsiteY66" fmla="*/ 845394 h 1836283"/>
                <a:gd name="connsiteX67" fmla="*/ 1311022 w 2058699"/>
                <a:gd name="connsiteY67" fmla="*/ 881114 h 1836283"/>
                <a:gd name="connsiteX68" fmla="*/ 1358647 w 2058699"/>
                <a:gd name="connsiteY68" fmla="*/ 919213 h 1836283"/>
                <a:gd name="connsiteX69" fmla="*/ 1439609 w 2058699"/>
                <a:gd name="connsiteY69" fmla="*/ 978745 h 1836283"/>
                <a:gd name="connsiteX70" fmla="*/ 1539622 w 2058699"/>
                <a:gd name="connsiteY70" fmla="*/ 1050182 h 1836283"/>
                <a:gd name="connsiteX71" fmla="*/ 1620585 w 2058699"/>
                <a:gd name="connsiteY71" fmla="*/ 1095426 h 1836283"/>
                <a:gd name="connsiteX72" fmla="*/ 1732503 w 2058699"/>
                <a:gd name="connsiteY72" fmla="*/ 1159720 h 1836283"/>
                <a:gd name="connsiteX73" fmla="*/ 1834896 w 2058699"/>
                <a:gd name="connsiteY73" fmla="*/ 1228776 h 1836283"/>
                <a:gd name="connsiteX74" fmla="*/ 1946816 w 2058699"/>
                <a:gd name="connsiteY74" fmla="*/ 1307356 h 1836283"/>
                <a:gd name="connsiteX75" fmla="*/ 2051589 w 2058699"/>
                <a:gd name="connsiteY75" fmla="*/ 1390701 h 1836283"/>
                <a:gd name="connsiteX76" fmla="*/ 2049208 w 2058699"/>
                <a:gd name="connsiteY76" fmla="*/ 1388320 h 1836283"/>
                <a:gd name="connsiteX0" fmla="*/ 1868233 w 2115886"/>
                <a:gd name="connsiteY0" fmla="*/ 2435 h 1836283"/>
                <a:gd name="connsiteX1" fmla="*/ 1884902 w 2115886"/>
                <a:gd name="connsiteY1" fmla="*/ 54823 h 1836283"/>
                <a:gd name="connsiteX2" fmla="*/ 1820608 w 2115886"/>
                <a:gd name="connsiteY2" fmla="*/ 116735 h 1836283"/>
                <a:gd name="connsiteX3" fmla="*/ 1758696 w 2115886"/>
                <a:gd name="connsiteY3" fmla="*/ 190554 h 1836283"/>
                <a:gd name="connsiteX4" fmla="*/ 1696783 w 2115886"/>
                <a:gd name="connsiteY4" fmla="*/ 261991 h 1836283"/>
                <a:gd name="connsiteX5" fmla="*/ 1606296 w 2115886"/>
                <a:gd name="connsiteY5" fmla="*/ 352479 h 1836283"/>
                <a:gd name="connsiteX6" fmla="*/ 1542002 w 2115886"/>
                <a:gd name="connsiteY6" fmla="*/ 414391 h 1836283"/>
                <a:gd name="connsiteX7" fmla="*/ 1463421 w 2115886"/>
                <a:gd name="connsiteY7" fmla="*/ 483448 h 1836283"/>
                <a:gd name="connsiteX8" fmla="*/ 1372933 w 2115886"/>
                <a:gd name="connsiteY8" fmla="*/ 571554 h 1836283"/>
                <a:gd name="connsiteX9" fmla="*/ 1308640 w 2115886"/>
                <a:gd name="connsiteY9" fmla="*/ 616798 h 1836283"/>
                <a:gd name="connsiteX10" fmla="*/ 1265777 w 2115886"/>
                <a:gd name="connsiteY10" fmla="*/ 642991 h 1836283"/>
                <a:gd name="connsiteX11" fmla="*/ 1225296 w 2115886"/>
                <a:gd name="connsiteY11" fmla="*/ 647754 h 1836283"/>
                <a:gd name="connsiteX12" fmla="*/ 1177671 w 2115886"/>
                <a:gd name="connsiteY12" fmla="*/ 628704 h 1836283"/>
                <a:gd name="connsiteX13" fmla="*/ 1120521 w 2115886"/>
                <a:gd name="connsiteY13" fmla="*/ 590604 h 1836283"/>
                <a:gd name="connsiteX14" fmla="*/ 1037177 w 2115886"/>
                <a:gd name="connsiteY14" fmla="*/ 519166 h 1836283"/>
                <a:gd name="connsiteX15" fmla="*/ 915733 w 2115886"/>
                <a:gd name="connsiteY15" fmla="*/ 404866 h 1836283"/>
                <a:gd name="connsiteX16" fmla="*/ 837152 w 2115886"/>
                <a:gd name="connsiteY16" fmla="*/ 323904 h 1836283"/>
                <a:gd name="connsiteX17" fmla="*/ 770477 w 2115886"/>
                <a:gd name="connsiteY17" fmla="*/ 247704 h 1836283"/>
                <a:gd name="connsiteX18" fmla="*/ 682371 w 2115886"/>
                <a:gd name="connsiteY18" fmla="*/ 147691 h 1836283"/>
                <a:gd name="connsiteX19" fmla="*/ 627602 w 2115886"/>
                <a:gd name="connsiteY19" fmla="*/ 81016 h 1836283"/>
                <a:gd name="connsiteX20" fmla="*/ 599027 w 2115886"/>
                <a:gd name="connsiteY20" fmla="*/ 52441 h 1836283"/>
                <a:gd name="connsiteX21" fmla="*/ 596646 w 2115886"/>
                <a:gd name="connsiteY21" fmla="*/ 54 h 1836283"/>
                <a:gd name="connsiteX22" fmla="*/ 341852 w 2115886"/>
                <a:gd name="connsiteY22" fmla="*/ 42916 h 1836283"/>
                <a:gd name="connsiteX23" fmla="*/ 384715 w 2115886"/>
                <a:gd name="connsiteY23" fmla="*/ 64348 h 1836283"/>
                <a:gd name="connsiteX24" fmla="*/ 432340 w 2115886"/>
                <a:gd name="connsiteY24" fmla="*/ 121498 h 1836283"/>
                <a:gd name="connsiteX25" fmla="*/ 477583 w 2115886"/>
                <a:gd name="connsiteY25" fmla="*/ 185791 h 1836283"/>
                <a:gd name="connsiteX26" fmla="*/ 565690 w 2115886"/>
                <a:gd name="connsiteY26" fmla="*/ 266754 h 1836283"/>
                <a:gd name="connsiteX27" fmla="*/ 610933 w 2115886"/>
                <a:gd name="connsiteY27" fmla="*/ 321523 h 1836283"/>
                <a:gd name="connsiteX28" fmla="*/ 651415 w 2115886"/>
                <a:gd name="connsiteY28" fmla="*/ 364385 h 1836283"/>
                <a:gd name="connsiteX29" fmla="*/ 708565 w 2115886"/>
                <a:gd name="connsiteY29" fmla="*/ 414391 h 1836283"/>
                <a:gd name="connsiteX30" fmla="*/ 753808 w 2115886"/>
                <a:gd name="connsiteY30" fmla="*/ 473923 h 1836283"/>
                <a:gd name="connsiteX31" fmla="*/ 818102 w 2115886"/>
                <a:gd name="connsiteY31" fmla="*/ 538216 h 1836283"/>
                <a:gd name="connsiteX32" fmla="*/ 860965 w 2115886"/>
                <a:gd name="connsiteY32" fmla="*/ 578698 h 1836283"/>
                <a:gd name="connsiteX33" fmla="*/ 903827 w 2115886"/>
                <a:gd name="connsiteY33" fmla="*/ 626323 h 1836283"/>
                <a:gd name="connsiteX34" fmla="*/ 963358 w 2115886"/>
                <a:gd name="connsiteY34" fmla="*/ 671566 h 1836283"/>
                <a:gd name="connsiteX35" fmla="*/ 1003840 w 2115886"/>
                <a:gd name="connsiteY35" fmla="*/ 728716 h 1836283"/>
                <a:gd name="connsiteX36" fmla="*/ 1015746 w 2115886"/>
                <a:gd name="connsiteY36" fmla="*/ 778723 h 1836283"/>
                <a:gd name="connsiteX37" fmla="*/ 1010983 w 2115886"/>
                <a:gd name="connsiteY37" fmla="*/ 828729 h 1836283"/>
                <a:gd name="connsiteX38" fmla="*/ 994315 w 2115886"/>
                <a:gd name="connsiteY38" fmla="*/ 893023 h 1836283"/>
                <a:gd name="connsiteX39" fmla="*/ 927640 w 2115886"/>
                <a:gd name="connsiteY39" fmla="*/ 945410 h 1836283"/>
                <a:gd name="connsiteX40" fmla="*/ 818102 w 2115886"/>
                <a:gd name="connsiteY40" fmla="*/ 995416 h 1836283"/>
                <a:gd name="connsiteX41" fmla="*/ 706183 w 2115886"/>
                <a:gd name="connsiteY41" fmla="*/ 1045423 h 1836283"/>
                <a:gd name="connsiteX42" fmla="*/ 568071 w 2115886"/>
                <a:gd name="connsiteY42" fmla="*/ 1114479 h 1836283"/>
                <a:gd name="connsiteX43" fmla="*/ 444246 w 2115886"/>
                <a:gd name="connsiteY43" fmla="*/ 1185916 h 1836283"/>
                <a:gd name="connsiteX44" fmla="*/ 322801 w 2115886"/>
                <a:gd name="connsiteY44" fmla="*/ 1266878 h 1836283"/>
                <a:gd name="connsiteX45" fmla="*/ 156114 w 2115886"/>
                <a:gd name="connsiteY45" fmla="*/ 1409753 h 1836283"/>
                <a:gd name="connsiteX46" fmla="*/ 70391 w 2115886"/>
                <a:gd name="connsiteY46" fmla="*/ 1514531 h 1836283"/>
                <a:gd name="connsiteX47" fmla="*/ 29909 w 2115886"/>
                <a:gd name="connsiteY47" fmla="*/ 1571680 h 1836283"/>
                <a:gd name="connsiteX48" fmla="*/ 1334 w 2115886"/>
                <a:gd name="connsiteY48" fmla="*/ 1652642 h 1836283"/>
                <a:gd name="connsiteX49" fmla="*/ 6096 w 2115886"/>
                <a:gd name="connsiteY49" fmla="*/ 1724078 h 1836283"/>
                <a:gd name="connsiteX50" fmla="*/ 32290 w 2115886"/>
                <a:gd name="connsiteY50" fmla="*/ 1790752 h 1836283"/>
                <a:gd name="connsiteX51" fmla="*/ 60866 w 2115886"/>
                <a:gd name="connsiteY51" fmla="*/ 1835996 h 1836283"/>
                <a:gd name="connsiteX52" fmla="*/ 332328 w 2115886"/>
                <a:gd name="connsiteY52" fmla="*/ 1700264 h 1836283"/>
                <a:gd name="connsiteX53" fmla="*/ 301372 w 2115886"/>
                <a:gd name="connsiteY53" fmla="*/ 1647875 h 1836283"/>
                <a:gd name="connsiteX54" fmla="*/ 301372 w 2115886"/>
                <a:gd name="connsiteY54" fmla="*/ 1569295 h 1836283"/>
                <a:gd name="connsiteX55" fmla="*/ 329947 w 2115886"/>
                <a:gd name="connsiteY55" fmla="*/ 1502619 h 1836283"/>
                <a:gd name="connsiteX56" fmla="*/ 406147 w 2115886"/>
                <a:gd name="connsiteY56" fmla="*/ 1419276 h 1836283"/>
                <a:gd name="connsiteX57" fmla="*/ 475204 w 2115886"/>
                <a:gd name="connsiteY57" fmla="*/ 1352601 h 1836283"/>
                <a:gd name="connsiteX58" fmla="*/ 558547 w 2115886"/>
                <a:gd name="connsiteY58" fmla="*/ 1295451 h 1836283"/>
                <a:gd name="connsiteX59" fmla="*/ 672847 w 2115886"/>
                <a:gd name="connsiteY59" fmla="*/ 1214489 h 1836283"/>
                <a:gd name="connsiteX60" fmla="*/ 782384 w 2115886"/>
                <a:gd name="connsiteY60" fmla="*/ 1150195 h 1836283"/>
                <a:gd name="connsiteX61" fmla="*/ 908591 w 2115886"/>
                <a:gd name="connsiteY61" fmla="*/ 1076375 h 1836283"/>
                <a:gd name="connsiteX62" fmla="*/ 1015747 w 2115886"/>
                <a:gd name="connsiteY62" fmla="*/ 1009701 h 1836283"/>
                <a:gd name="connsiteX63" fmla="*/ 1113378 w 2115886"/>
                <a:gd name="connsiteY63" fmla="*/ 933501 h 1836283"/>
                <a:gd name="connsiteX64" fmla="*/ 1172909 w 2115886"/>
                <a:gd name="connsiteY64" fmla="*/ 883495 h 1836283"/>
                <a:gd name="connsiteX65" fmla="*/ 1213390 w 2115886"/>
                <a:gd name="connsiteY65" fmla="*/ 854920 h 1836283"/>
                <a:gd name="connsiteX66" fmla="*/ 1256254 w 2115886"/>
                <a:gd name="connsiteY66" fmla="*/ 845394 h 1836283"/>
                <a:gd name="connsiteX67" fmla="*/ 1311022 w 2115886"/>
                <a:gd name="connsiteY67" fmla="*/ 881114 h 1836283"/>
                <a:gd name="connsiteX68" fmla="*/ 1358647 w 2115886"/>
                <a:gd name="connsiteY68" fmla="*/ 919213 h 1836283"/>
                <a:gd name="connsiteX69" fmla="*/ 1439609 w 2115886"/>
                <a:gd name="connsiteY69" fmla="*/ 978745 h 1836283"/>
                <a:gd name="connsiteX70" fmla="*/ 1539622 w 2115886"/>
                <a:gd name="connsiteY70" fmla="*/ 1050182 h 1836283"/>
                <a:gd name="connsiteX71" fmla="*/ 1620585 w 2115886"/>
                <a:gd name="connsiteY71" fmla="*/ 1095426 h 1836283"/>
                <a:gd name="connsiteX72" fmla="*/ 1732503 w 2115886"/>
                <a:gd name="connsiteY72" fmla="*/ 1159720 h 1836283"/>
                <a:gd name="connsiteX73" fmla="*/ 1834896 w 2115886"/>
                <a:gd name="connsiteY73" fmla="*/ 1228776 h 1836283"/>
                <a:gd name="connsiteX74" fmla="*/ 1946816 w 2115886"/>
                <a:gd name="connsiteY74" fmla="*/ 1307356 h 1836283"/>
                <a:gd name="connsiteX75" fmla="*/ 2051589 w 2115886"/>
                <a:gd name="connsiteY75" fmla="*/ 1390701 h 1836283"/>
                <a:gd name="connsiteX76" fmla="*/ 2115883 w 2115886"/>
                <a:gd name="connsiteY76" fmla="*/ 1457376 h 1836283"/>
                <a:gd name="connsiteX0" fmla="*/ 1868233 w 2132551"/>
                <a:gd name="connsiteY0" fmla="*/ 2435 h 1836283"/>
                <a:gd name="connsiteX1" fmla="*/ 1884902 w 2132551"/>
                <a:gd name="connsiteY1" fmla="*/ 54823 h 1836283"/>
                <a:gd name="connsiteX2" fmla="*/ 1820608 w 2132551"/>
                <a:gd name="connsiteY2" fmla="*/ 116735 h 1836283"/>
                <a:gd name="connsiteX3" fmla="*/ 1758696 w 2132551"/>
                <a:gd name="connsiteY3" fmla="*/ 190554 h 1836283"/>
                <a:gd name="connsiteX4" fmla="*/ 1696783 w 2132551"/>
                <a:gd name="connsiteY4" fmla="*/ 261991 h 1836283"/>
                <a:gd name="connsiteX5" fmla="*/ 1606296 w 2132551"/>
                <a:gd name="connsiteY5" fmla="*/ 352479 h 1836283"/>
                <a:gd name="connsiteX6" fmla="*/ 1542002 w 2132551"/>
                <a:gd name="connsiteY6" fmla="*/ 414391 h 1836283"/>
                <a:gd name="connsiteX7" fmla="*/ 1463421 w 2132551"/>
                <a:gd name="connsiteY7" fmla="*/ 483448 h 1836283"/>
                <a:gd name="connsiteX8" fmla="*/ 1372933 w 2132551"/>
                <a:gd name="connsiteY8" fmla="*/ 571554 h 1836283"/>
                <a:gd name="connsiteX9" fmla="*/ 1308640 w 2132551"/>
                <a:gd name="connsiteY9" fmla="*/ 616798 h 1836283"/>
                <a:gd name="connsiteX10" fmla="*/ 1265777 w 2132551"/>
                <a:gd name="connsiteY10" fmla="*/ 642991 h 1836283"/>
                <a:gd name="connsiteX11" fmla="*/ 1225296 w 2132551"/>
                <a:gd name="connsiteY11" fmla="*/ 647754 h 1836283"/>
                <a:gd name="connsiteX12" fmla="*/ 1177671 w 2132551"/>
                <a:gd name="connsiteY12" fmla="*/ 628704 h 1836283"/>
                <a:gd name="connsiteX13" fmla="*/ 1120521 w 2132551"/>
                <a:gd name="connsiteY13" fmla="*/ 590604 h 1836283"/>
                <a:gd name="connsiteX14" fmla="*/ 1037177 w 2132551"/>
                <a:gd name="connsiteY14" fmla="*/ 519166 h 1836283"/>
                <a:gd name="connsiteX15" fmla="*/ 915733 w 2132551"/>
                <a:gd name="connsiteY15" fmla="*/ 404866 h 1836283"/>
                <a:gd name="connsiteX16" fmla="*/ 837152 w 2132551"/>
                <a:gd name="connsiteY16" fmla="*/ 323904 h 1836283"/>
                <a:gd name="connsiteX17" fmla="*/ 770477 w 2132551"/>
                <a:gd name="connsiteY17" fmla="*/ 247704 h 1836283"/>
                <a:gd name="connsiteX18" fmla="*/ 682371 w 2132551"/>
                <a:gd name="connsiteY18" fmla="*/ 147691 h 1836283"/>
                <a:gd name="connsiteX19" fmla="*/ 627602 w 2132551"/>
                <a:gd name="connsiteY19" fmla="*/ 81016 h 1836283"/>
                <a:gd name="connsiteX20" fmla="*/ 599027 w 2132551"/>
                <a:gd name="connsiteY20" fmla="*/ 52441 h 1836283"/>
                <a:gd name="connsiteX21" fmla="*/ 596646 w 2132551"/>
                <a:gd name="connsiteY21" fmla="*/ 54 h 1836283"/>
                <a:gd name="connsiteX22" fmla="*/ 341852 w 2132551"/>
                <a:gd name="connsiteY22" fmla="*/ 42916 h 1836283"/>
                <a:gd name="connsiteX23" fmla="*/ 384715 w 2132551"/>
                <a:gd name="connsiteY23" fmla="*/ 64348 h 1836283"/>
                <a:gd name="connsiteX24" fmla="*/ 432340 w 2132551"/>
                <a:gd name="connsiteY24" fmla="*/ 121498 h 1836283"/>
                <a:gd name="connsiteX25" fmla="*/ 477583 w 2132551"/>
                <a:gd name="connsiteY25" fmla="*/ 185791 h 1836283"/>
                <a:gd name="connsiteX26" fmla="*/ 565690 w 2132551"/>
                <a:gd name="connsiteY26" fmla="*/ 266754 h 1836283"/>
                <a:gd name="connsiteX27" fmla="*/ 610933 w 2132551"/>
                <a:gd name="connsiteY27" fmla="*/ 321523 h 1836283"/>
                <a:gd name="connsiteX28" fmla="*/ 651415 w 2132551"/>
                <a:gd name="connsiteY28" fmla="*/ 364385 h 1836283"/>
                <a:gd name="connsiteX29" fmla="*/ 708565 w 2132551"/>
                <a:gd name="connsiteY29" fmla="*/ 414391 h 1836283"/>
                <a:gd name="connsiteX30" fmla="*/ 753808 w 2132551"/>
                <a:gd name="connsiteY30" fmla="*/ 473923 h 1836283"/>
                <a:gd name="connsiteX31" fmla="*/ 818102 w 2132551"/>
                <a:gd name="connsiteY31" fmla="*/ 538216 h 1836283"/>
                <a:gd name="connsiteX32" fmla="*/ 860965 w 2132551"/>
                <a:gd name="connsiteY32" fmla="*/ 578698 h 1836283"/>
                <a:gd name="connsiteX33" fmla="*/ 903827 w 2132551"/>
                <a:gd name="connsiteY33" fmla="*/ 626323 h 1836283"/>
                <a:gd name="connsiteX34" fmla="*/ 963358 w 2132551"/>
                <a:gd name="connsiteY34" fmla="*/ 671566 h 1836283"/>
                <a:gd name="connsiteX35" fmla="*/ 1003840 w 2132551"/>
                <a:gd name="connsiteY35" fmla="*/ 728716 h 1836283"/>
                <a:gd name="connsiteX36" fmla="*/ 1015746 w 2132551"/>
                <a:gd name="connsiteY36" fmla="*/ 778723 h 1836283"/>
                <a:gd name="connsiteX37" fmla="*/ 1010983 w 2132551"/>
                <a:gd name="connsiteY37" fmla="*/ 828729 h 1836283"/>
                <a:gd name="connsiteX38" fmla="*/ 994315 w 2132551"/>
                <a:gd name="connsiteY38" fmla="*/ 893023 h 1836283"/>
                <a:gd name="connsiteX39" fmla="*/ 927640 w 2132551"/>
                <a:gd name="connsiteY39" fmla="*/ 945410 h 1836283"/>
                <a:gd name="connsiteX40" fmla="*/ 818102 w 2132551"/>
                <a:gd name="connsiteY40" fmla="*/ 995416 h 1836283"/>
                <a:gd name="connsiteX41" fmla="*/ 706183 w 2132551"/>
                <a:gd name="connsiteY41" fmla="*/ 1045423 h 1836283"/>
                <a:gd name="connsiteX42" fmla="*/ 568071 w 2132551"/>
                <a:gd name="connsiteY42" fmla="*/ 1114479 h 1836283"/>
                <a:gd name="connsiteX43" fmla="*/ 444246 w 2132551"/>
                <a:gd name="connsiteY43" fmla="*/ 1185916 h 1836283"/>
                <a:gd name="connsiteX44" fmla="*/ 322801 w 2132551"/>
                <a:gd name="connsiteY44" fmla="*/ 1266878 h 1836283"/>
                <a:gd name="connsiteX45" fmla="*/ 156114 w 2132551"/>
                <a:gd name="connsiteY45" fmla="*/ 1409753 h 1836283"/>
                <a:gd name="connsiteX46" fmla="*/ 70391 w 2132551"/>
                <a:gd name="connsiteY46" fmla="*/ 1514531 h 1836283"/>
                <a:gd name="connsiteX47" fmla="*/ 29909 w 2132551"/>
                <a:gd name="connsiteY47" fmla="*/ 1571680 h 1836283"/>
                <a:gd name="connsiteX48" fmla="*/ 1334 w 2132551"/>
                <a:gd name="connsiteY48" fmla="*/ 1652642 h 1836283"/>
                <a:gd name="connsiteX49" fmla="*/ 6096 w 2132551"/>
                <a:gd name="connsiteY49" fmla="*/ 1724078 h 1836283"/>
                <a:gd name="connsiteX50" fmla="*/ 32290 w 2132551"/>
                <a:gd name="connsiteY50" fmla="*/ 1790752 h 1836283"/>
                <a:gd name="connsiteX51" fmla="*/ 60866 w 2132551"/>
                <a:gd name="connsiteY51" fmla="*/ 1835996 h 1836283"/>
                <a:gd name="connsiteX52" fmla="*/ 332328 w 2132551"/>
                <a:gd name="connsiteY52" fmla="*/ 1700264 h 1836283"/>
                <a:gd name="connsiteX53" fmla="*/ 301372 w 2132551"/>
                <a:gd name="connsiteY53" fmla="*/ 1647875 h 1836283"/>
                <a:gd name="connsiteX54" fmla="*/ 301372 w 2132551"/>
                <a:gd name="connsiteY54" fmla="*/ 1569295 h 1836283"/>
                <a:gd name="connsiteX55" fmla="*/ 329947 w 2132551"/>
                <a:gd name="connsiteY55" fmla="*/ 1502619 h 1836283"/>
                <a:gd name="connsiteX56" fmla="*/ 406147 w 2132551"/>
                <a:gd name="connsiteY56" fmla="*/ 1419276 h 1836283"/>
                <a:gd name="connsiteX57" fmla="*/ 475204 w 2132551"/>
                <a:gd name="connsiteY57" fmla="*/ 1352601 h 1836283"/>
                <a:gd name="connsiteX58" fmla="*/ 558547 w 2132551"/>
                <a:gd name="connsiteY58" fmla="*/ 1295451 h 1836283"/>
                <a:gd name="connsiteX59" fmla="*/ 672847 w 2132551"/>
                <a:gd name="connsiteY59" fmla="*/ 1214489 h 1836283"/>
                <a:gd name="connsiteX60" fmla="*/ 782384 w 2132551"/>
                <a:gd name="connsiteY60" fmla="*/ 1150195 h 1836283"/>
                <a:gd name="connsiteX61" fmla="*/ 908591 w 2132551"/>
                <a:gd name="connsiteY61" fmla="*/ 1076375 h 1836283"/>
                <a:gd name="connsiteX62" fmla="*/ 1015747 w 2132551"/>
                <a:gd name="connsiteY62" fmla="*/ 1009701 h 1836283"/>
                <a:gd name="connsiteX63" fmla="*/ 1113378 w 2132551"/>
                <a:gd name="connsiteY63" fmla="*/ 933501 h 1836283"/>
                <a:gd name="connsiteX64" fmla="*/ 1172909 w 2132551"/>
                <a:gd name="connsiteY64" fmla="*/ 883495 h 1836283"/>
                <a:gd name="connsiteX65" fmla="*/ 1213390 w 2132551"/>
                <a:gd name="connsiteY65" fmla="*/ 854920 h 1836283"/>
                <a:gd name="connsiteX66" fmla="*/ 1256254 w 2132551"/>
                <a:gd name="connsiteY66" fmla="*/ 845394 h 1836283"/>
                <a:gd name="connsiteX67" fmla="*/ 1311022 w 2132551"/>
                <a:gd name="connsiteY67" fmla="*/ 881114 h 1836283"/>
                <a:gd name="connsiteX68" fmla="*/ 1358647 w 2132551"/>
                <a:gd name="connsiteY68" fmla="*/ 919213 h 1836283"/>
                <a:gd name="connsiteX69" fmla="*/ 1439609 w 2132551"/>
                <a:gd name="connsiteY69" fmla="*/ 978745 h 1836283"/>
                <a:gd name="connsiteX70" fmla="*/ 1539622 w 2132551"/>
                <a:gd name="connsiteY70" fmla="*/ 1050182 h 1836283"/>
                <a:gd name="connsiteX71" fmla="*/ 1620585 w 2132551"/>
                <a:gd name="connsiteY71" fmla="*/ 1095426 h 1836283"/>
                <a:gd name="connsiteX72" fmla="*/ 1732503 w 2132551"/>
                <a:gd name="connsiteY72" fmla="*/ 1159720 h 1836283"/>
                <a:gd name="connsiteX73" fmla="*/ 1834896 w 2132551"/>
                <a:gd name="connsiteY73" fmla="*/ 1228776 h 1836283"/>
                <a:gd name="connsiteX74" fmla="*/ 1946816 w 2132551"/>
                <a:gd name="connsiteY74" fmla="*/ 1307356 h 1836283"/>
                <a:gd name="connsiteX75" fmla="*/ 2051589 w 2132551"/>
                <a:gd name="connsiteY75" fmla="*/ 1390701 h 1836283"/>
                <a:gd name="connsiteX76" fmla="*/ 2115883 w 2132551"/>
                <a:gd name="connsiteY76" fmla="*/ 1457376 h 1836283"/>
                <a:gd name="connsiteX77" fmla="*/ 2132551 w 2132551"/>
                <a:gd name="connsiteY77" fmla="*/ 1462138 h 1836283"/>
                <a:gd name="connsiteX0" fmla="*/ 1868233 w 2173032"/>
                <a:gd name="connsiteY0" fmla="*/ 2435 h 1836283"/>
                <a:gd name="connsiteX1" fmla="*/ 1884902 w 2173032"/>
                <a:gd name="connsiteY1" fmla="*/ 54823 h 1836283"/>
                <a:gd name="connsiteX2" fmla="*/ 1820608 w 2173032"/>
                <a:gd name="connsiteY2" fmla="*/ 116735 h 1836283"/>
                <a:gd name="connsiteX3" fmla="*/ 1758696 w 2173032"/>
                <a:gd name="connsiteY3" fmla="*/ 190554 h 1836283"/>
                <a:gd name="connsiteX4" fmla="*/ 1696783 w 2173032"/>
                <a:gd name="connsiteY4" fmla="*/ 261991 h 1836283"/>
                <a:gd name="connsiteX5" fmla="*/ 1606296 w 2173032"/>
                <a:gd name="connsiteY5" fmla="*/ 352479 h 1836283"/>
                <a:gd name="connsiteX6" fmla="*/ 1542002 w 2173032"/>
                <a:gd name="connsiteY6" fmla="*/ 414391 h 1836283"/>
                <a:gd name="connsiteX7" fmla="*/ 1463421 w 2173032"/>
                <a:gd name="connsiteY7" fmla="*/ 483448 h 1836283"/>
                <a:gd name="connsiteX8" fmla="*/ 1372933 w 2173032"/>
                <a:gd name="connsiteY8" fmla="*/ 571554 h 1836283"/>
                <a:gd name="connsiteX9" fmla="*/ 1308640 w 2173032"/>
                <a:gd name="connsiteY9" fmla="*/ 616798 h 1836283"/>
                <a:gd name="connsiteX10" fmla="*/ 1265777 w 2173032"/>
                <a:gd name="connsiteY10" fmla="*/ 642991 h 1836283"/>
                <a:gd name="connsiteX11" fmla="*/ 1225296 w 2173032"/>
                <a:gd name="connsiteY11" fmla="*/ 647754 h 1836283"/>
                <a:gd name="connsiteX12" fmla="*/ 1177671 w 2173032"/>
                <a:gd name="connsiteY12" fmla="*/ 628704 h 1836283"/>
                <a:gd name="connsiteX13" fmla="*/ 1120521 w 2173032"/>
                <a:gd name="connsiteY13" fmla="*/ 590604 h 1836283"/>
                <a:gd name="connsiteX14" fmla="*/ 1037177 w 2173032"/>
                <a:gd name="connsiteY14" fmla="*/ 519166 h 1836283"/>
                <a:gd name="connsiteX15" fmla="*/ 915733 w 2173032"/>
                <a:gd name="connsiteY15" fmla="*/ 404866 h 1836283"/>
                <a:gd name="connsiteX16" fmla="*/ 837152 w 2173032"/>
                <a:gd name="connsiteY16" fmla="*/ 323904 h 1836283"/>
                <a:gd name="connsiteX17" fmla="*/ 770477 w 2173032"/>
                <a:gd name="connsiteY17" fmla="*/ 247704 h 1836283"/>
                <a:gd name="connsiteX18" fmla="*/ 682371 w 2173032"/>
                <a:gd name="connsiteY18" fmla="*/ 147691 h 1836283"/>
                <a:gd name="connsiteX19" fmla="*/ 627602 w 2173032"/>
                <a:gd name="connsiteY19" fmla="*/ 81016 h 1836283"/>
                <a:gd name="connsiteX20" fmla="*/ 599027 w 2173032"/>
                <a:gd name="connsiteY20" fmla="*/ 52441 h 1836283"/>
                <a:gd name="connsiteX21" fmla="*/ 596646 w 2173032"/>
                <a:gd name="connsiteY21" fmla="*/ 54 h 1836283"/>
                <a:gd name="connsiteX22" fmla="*/ 341852 w 2173032"/>
                <a:gd name="connsiteY22" fmla="*/ 42916 h 1836283"/>
                <a:gd name="connsiteX23" fmla="*/ 384715 w 2173032"/>
                <a:gd name="connsiteY23" fmla="*/ 64348 h 1836283"/>
                <a:gd name="connsiteX24" fmla="*/ 432340 w 2173032"/>
                <a:gd name="connsiteY24" fmla="*/ 121498 h 1836283"/>
                <a:gd name="connsiteX25" fmla="*/ 477583 w 2173032"/>
                <a:gd name="connsiteY25" fmla="*/ 185791 h 1836283"/>
                <a:gd name="connsiteX26" fmla="*/ 565690 w 2173032"/>
                <a:gd name="connsiteY26" fmla="*/ 266754 h 1836283"/>
                <a:gd name="connsiteX27" fmla="*/ 610933 w 2173032"/>
                <a:gd name="connsiteY27" fmla="*/ 321523 h 1836283"/>
                <a:gd name="connsiteX28" fmla="*/ 651415 w 2173032"/>
                <a:gd name="connsiteY28" fmla="*/ 364385 h 1836283"/>
                <a:gd name="connsiteX29" fmla="*/ 708565 w 2173032"/>
                <a:gd name="connsiteY29" fmla="*/ 414391 h 1836283"/>
                <a:gd name="connsiteX30" fmla="*/ 753808 w 2173032"/>
                <a:gd name="connsiteY30" fmla="*/ 473923 h 1836283"/>
                <a:gd name="connsiteX31" fmla="*/ 818102 w 2173032"/>
                <a:gd name="connsiteY31" fmla="*/ 538216 h 1836283"/>
                <a:gd name="connsiteX32" fmla="*/ 860965 w 2173032"/>
                <a:gd name="connsiteY32" fmla="*/ 578698 h 1836283"/>
                <a:gd name="connsiteX33" fmla="*/ 903827 w 2173032"/>
                <a:gd name="connsiteY33" fmla="*/ 626323 h 1836283"/>
                <a:gd name="connsiteX34" fmla="*/ 963358 w 2173032"/>
                <a:gd name="connsiteY34" fmla="*/ 671566 h 1836283"/>
                <a:gd name="connsiteX35" fmla="*/ 1003840 w 2173032"/>
                <a:gd name="connsiteY35" fmla="*/ 728716 h 1836283"/>
                <a:gd name="connsiteX36" fmla="*/ 1015746 w 2173032"/>
                <a:gd name="connsiteY36" fmla="*/ 778723 h 1836283"/>
                <a:gd name="connsiteX37" fmla="*/ 1010983 w 2173032"/>
                <a:gd name="connsiteY37" fmla="*/ 828729 h 1836283"/>
                <a:gd name="connsiteX38" fmla="*/ 994315 w 2173032"/>
                <a:gd name="connsiteY38" fmla="*/ 893023 h 1836283"/>
                <a:gd name="connsiteX39" fmla="*/ 927640 w 2173032"/>
                <a:gd name="connsiteY39" fmla="*/ 945410 h 1836283"/>
                <a:gd name="connsiteX40" fmla="*/ 818102 w 2173032"/>
                <a:gd name="connsiteY40" fmla="*/ 995416 h 1836283"/>
                <a:gd name="connsiteX41" fmla="*/ 706183 w 2173032"/>
                <a:gd name="connsiteY41" fmla="*/ 1045423 h 1836283"/>
                <a:gd name="connsiteX42" fmla="*/ 568071 w 2173032"/>
                <a:gd name="connsiteY42" fmla="*/ 1114479 h 1836283"/>
                <a:gd name="connsiteX43" fmla="*/ 444246 w 2173032"/>
                <a:gd name="connsiteY43" fmla="*/ 1185916 h 1836283"/>
                <a:gd name="connsiteX44" fmla="*/ 322801 w 2173032"/>
                <a:gd name="connsiteY44" fmla="*/ 1266878 h 1836283"/>
                <a:gd name="connsiteX45" fmla="*/ 156114 w 2173032"/>
                <a:gd name="connsiteY45" fmla="*/ 1409753 h 1836283"/>
                <a:gd name="connsiteX46" fmla="*/ 70391 w 2173032"/>
                <a:gd name="connsiteY46" fmla="*/ 1514531 h 1836283"/>
                <a:gd name="connsiteX47" fmla="*/ 29909 w 2173032"/>
                <a:gd name="connsiteY47" fmla="*/ 1571680 h 1836283"/>
                <a:gd name="connsiteX48" fmla="*/ 1334 w 2173032"/>
                <a:gd name="connsiteY48" fmla="*/ 1652642 h 1836283"/>
                <a:gd name="connsiteX49" fmla="*/ 6096 w 2173032"/>
                <a:gd name="connsiteY49" fmla="*/ 1724078 h 1836283"/>
                <a:gd name="connsiteX50" fmla="*/ 32290 w 2173032"/>
                <a:gd name="connsiteY50" fmla="*/ 1790752 h 1836283"/>
                <a:gd name="connsiteX51" fmla="*/ 60866 w 2173032"/>
                <a:gd name="connsiteY51" fmla="*/ 1835996 h 1836283"/>
                <a:gd name="connsiteX52" fmla="*/ 332328 w 2173032"/>
                <a:gd name="connsiteY52" fmla="*/ 1700264 h 1836283"/>
                <a:gd name="connsiteX53" fmla="*/ 301372 w 2173032"/>
                <a:gd name="connsiteY53" fmla="*/ 1647875 h 1836283"/>
                <a:gd name="connsiteX54" fmla="*/ 301372 w 2173032"/>
                <a:gd name="connsiteY54" fmla="*/ 1569295 h 1836283"/>
                <a:gd name="connsiteX55" fmla="*/ 329947 w 2173032"/>
                <a:gd name="connsiteY55" fmla="*/ 1502619 h 1836283"/>
                <a:gd name="connsiteX56" fmla="*/ 406147 w 2173032"/>
                <a:gd name="connsiteY56" fmla="*/ 1419276 h 1836283"/>
                <a:gd name="connsiteX57" fmla="*/ 475204 w 2173032"/>
                <a:gd name="connsiteY57" fmla="*/ 1352601 h 1836283"/>
                <a:gd name="connsiteX58" fmla="*/ 558547 w 2173032"/>
                <a:gd name="connsiteY58" fmla="*/ 1295451 h 1836283"/>
                <a:gd name="connsiteX59" fmla="*/ 672847 w 2173032"/>
                <a:gd name="connsiteY59" fmla="*/ 1214489 h 1836283"/>
                <a:gd name="connsiteX60" fmla="*/ 782384 w 2173032"/>
                <a:gd name="connsiteY60" fmla="*/ 1150195 h 1836283"/>
                <a:gd name="connsiteX61" fmla="*/ 908591 w 2173032"/>
                <a:gd name="connsiteY61" fmla="*/ 1076375 h 1836283"/>
                <a:gd name="connsiteX62" fmla="*/ 1015747 w 2173032"/>
                <a:gd name="connsiteY62" fmla="*/ 1009701 h 1836283"/>
                <a:gd name="connsiteX63" fmla="*/ 1113378 w 2173032"/>
                <a:gd name="connsiteY63" fmla="*/ 933501 h 1836283"/>
                <a:gd name="connsiteX64" fmla="*/ 1172909 w 2173032"/>
                <a:gd name="connsiteY64" fmla="*/ 883495 h 1836283"/>
                <a:gd name="connsiteX65" fmla="*/ 1213390 w 2173032"/>
                <a:gd name="connsiteY65" fmla="*/ 854920 h 1836283"/>
                <a:gd name="connsiteX66" fmla="*/ 1256254 w 2173032"/>
                <a:gd name="connsiteY66" fmla="*/ 845394 h 1836283"/>
                <a:gd name="connsiteX67" fmla="*/ 1311022 w 2173032"/>
                <a:gd name="connsiteY67" fmla="*/ 881114 h 1836283"/>
                <a:gd name="connsiteX68" fmla="*/ 1358647 w 2173032"/>
                <a:gd name="connsiteY68" fmla="*/ 919213 h 1836283"/>
                <a:gd name="connsiteX69" fmla="*/ 1439609 w 2173032"/>
                <a:gd name="connsiteY69" fmla="*/ 978745 h 1836283"/>
                <a:gd name="connsiteX70" fmla="*/ 1539622 w 2173032"/>
                <a:gd name="connsiteY70" fmla="*/ 1050182 h 1836283"/>
                <a:gd name="connsiteX71" fmla="*/ 1620585 w 2173032"/>
                <a:gd name="connsiteY71" fmla="*/ 1095426 h 1836283"/>
                <a:gd name="connsiteX72" fmla="*/ 1732503 w 2173032"/>
                <a:gd name="connsiteY72" fmla="*/ 1159720 h 1836283"/>
                <a:gd name="connsiteX73" fmla="*/ 1834896 w 2173032"/>
                <a:gd name="connsiteY73" fmla="*/ 1228776 h 1836283"/>
                <a:gd name="connsiteX74" fmla="*/ 1946816 w 2173032"/>
                <a:gd name="connsiteY74" fmla="*/ 1307356 h 1836283"/>
                <a:gd name="connsiteX75" fmla="*/ 2051589 w 2173032"/>
                <a:gd name="connsiteY75" fmla="*/ 1390701 h 1836283"/>
                <a:gd name="connsiteX76" fmla="*/ 2115883 w 2173032"/>
                <a:gd name="connsiteY76" fmla="*/ 1457376 h 1836283"/>
                <a:gd name="connsiteX77" fmla="*/ 2173032 w 2173032"/>
                <a:gd name="connsiteY77" fmla="*/ 1519288 h 1836283"/>
                <a:gd name="connsiteX0" fmla="*/ 1868233 w 2176639"/>
                <a:gd name="connsiteY0" fmla="*/ 2435 h 1836283"/>
                <a:gd name="connsiteX1" fmla="*/ 1884902 w 2176639"/>
                <a:gd name="connsiteY1" fmla="*/ 54823 h 1836283"/>
                <a:gd name="connsiteX2" fmla="*/ 1820608 w 2176639"/>
                <a:gd name="connsiteY2" fmla="*/ 116735 h 1836283"/>
                <a:gd name="connsiteX3" fmla="*/ 1758696 w 2176639"/>
                <a:gd name="connsiteY3" fmla="*/ 190554 h 1836283"/>
                <a:gd name="connsiteX4" fmla="*/ 1696783 w 2176639"/>
                <a:gd name="connsiteY4" fmla="*/ 261991 h 1836283"/>
                <a:gd name="connsiteX5" fmla="*/ 1606296 w 2176639"/>
                <a:gd name="connsiteY5" fmla="*/ 352479 h 1836283"/>
                <a:gd name="connsiteX6" fmla="*/ 1542002 w 2176639"/>
                <a:gd name="connsiteY6" fmla="*/ 414391 h 1836283"/>
                <a:gd name="connsiteX7" fmla="*/ 1463421 w 2176639"/>
                <a:gd name="connsiteY7" fmla="*/ 483448 h 1836283"/>
                <a:gd name="connsiteX8" fmla="*/ 1372933 w 2176639"/>
                <a:gd name="connsiteY8" fmla="*/ 571554 h 1836283"/>
                <a:gd name="connsiteX9" fmla="*/ 1308640 w 2176639"/>
                <a:gd name="connsiteY9" fmla="*/ 616798 h 1836283"/>
                <a:gd name="connsiteX10" fmla="*/ 1265777 w 2176639"/>
                <a:gd name="connsiteY10" fmla="*/ 642991 h 1836283"/>
                <a:gd name="connsiteX11" fmla="*/ 1225296 w 2176639"/>
                <a:gd name="connsiteY11" fmla="*/ 647754 h 1836283"/>
                <a:gd name="connsiteX12" fmla="*/ 1177671 w 2176639"/>
                <a:gd name="connsiteY12" fmla="*/ 628704 h 1836283"/>
                <a:gd name="connsiteX13" fmla="*/ 1120521 w 2176639"/>
                <a:gd name="connsiteY13" fmla="*/ 590604 h 1836283"/>
                <a:gd name="connsiteX14" fmla="*/ 1037177 w 2176639"/>
                <a:gd name="connsiteY14" fmla="*/ 519166 h 1836283"/>
                <a:gd name="connsiteX15" fmla="*/ 915733 w 2176639"/>
                <a:gd name="connsiteY15" fmla="*/ 404866 h 1836283"/>
                <a:gd name="connsiteX16" fmla="*/ 837152 w 2176639"/>
                <a:gd name="connsiteY16" fmla="*/ 323904 h 1836283"/>
                <a:gd name="connsiteX17" fmla="*/ 770477 w 2176639"/>
                <a:gd name="connsiteY17" fmla="*/ 247704 h 1836283"/>
                <a:gd name="connsiteX18" fmla="*/ 682371 w 2176639"/>
                <a:gd name="connsiteY18" fmla="*/ 147691 h 1836283"/>
                <a:gd name="connsiteX19" fmla="*/ 627602 w 2176639"/>
                <a:gd name="connsiteY19" fmla="*/ 81016 h 1836283"/>
                <a:gd name="connsiteX20" fmla="*/ 599027 w 2176639"/>
                <a:gd name="connsiteY20" fmla="*/ 52441 h 1836283"/>
                <a:gd name="connsiteX21" fmla="*/ 596646 w 2176639"/>
                <a:gd name="connsiteY21" fmla="*/ 54 h 1836283"/>
                <a:gd name="connsiteX22" fmla="*/ 341852 w 2176639"/>
                <a:gd name="connsiteY22" fmla="*/ 42916 h 1836283"/>
                <a:gd name="connsiteX23" fmla="*/ 384715 w 2176639"/>
                <a:gd name="connsiteY23" fmla="*/ 64348 h 1836283"/>
                <a:gd name="connsiteX24" fmla="*/ 432340 w 2176639"/>
                <a:gd name="connsiteY24" fmla="*/ 121498 h 1836283"/>
                <a:gd name="connsiteX25" fmla="*/ 477583 w 2176639"/>
                <a:gd name="connsiteY25" fmla="*/ 185791 h 1836283"/>
                <a:gd name="connsiteX26" fmla="*/ 565690 w 2176639"/>
                <a:gd name="connsiteY26" fmla="*/ 266754 h 1836283"/>
                <a:gd name="connsiteX27" fmla="*/ 610933 w 2176639"/>
                <a:gd name="connsiteY27" fmla="*/ 321523 h 1836283"/>
                <a:gd name="connsiteX28" fmla="*/ 651415 w 2176639"/>
                <a:gd name="connsiteY28" fmla="*/ 364385 h 1836283"/>
                <a:gd name="connsiteX29" fmla="*/ 708565 w 2176639"/>
                <a:gd name="connsiteY29" fmla="*/ 414391 h 1836283"/>
                <a:gd name="connsiteX30" fmla="*/ 753808 w 2176639"/>
                <a:gd name="connsiteY30" fmla="*/ 473923 h 1836283"/>
                <a:gd name="connsiteX31" fmla="*/ 818102 w 2176639"/>
                <a:gd name="connsiteY31" fmla="*/ 538216 h 1836283"/>
                <a:gd name="connsiteX32" fmla="*/ 860965 w 2176639"/>
                <a:gd name="connsiteY32" fmla="*/ 578698 h 1836283"/>
                <a:gd name="connsiteX33" fmla="*/ 903827 w 2176639"/>
                <a:gd name="connsiteY33" fmla="*/ 626323 h 1836283"/>
                <a:gd name="connsiteX34" fmla="*/ 963358 w 2176639"/>
                <a:gd name="connsiteY34" fmla="*/ 671566 h 1836283"/>
                <a:gd name="connsiteX35" fmla="*/ 1003840 w 2176639"/>
                <a:gd name="connsiteY35" fmla="*/ 728716 h 1836283"/>
                <a:gd name="connsiteX36" fmla="*/ 1015746 w 2176639"/>
                <a:gd name="connsiteY36" fmla="*/ 778723 h 1836283"/>
                <a:gd name="connsiteX37" fmla="*/ 1010983 w 2176639"/>
                <a:gd name="connsiteY37" fmla="*/ 828729 h 1836283"/>
                <a:gd name="connsiteX38" fmla="*/ 994315 w 2176639"/>
                <a:gd name="connsiteY38" fmla="*/ 893023 h 1836283"/>
                <a:gd name="connsiteX39" fmla="*/ 927640 w 2176639"/>
                <a:gd name="connsiteY39" fmla="*/ 945410 h 1836283"/>
                <a:gd name="connsiteX40" fmla="*/ 818102 w 2176639"/>
                <a:gd name="connsiteY40" fmla="*/ 995416 h 1836283"/>
                <a:gd name="connsiteX41" fmla="*/ 706183 w 2176639"/>
                <a:gd name="connsiteY41" fmla="*/ 1045423 h 1836283"/>
                <a:gd name="connsiteX42" fmla="*/ 568071 w 2176639"/>
                <a:gd name="connsiteY42" fmla="*/ 1114479 h 1836283"/>
                <a:gd name="connsiteX43" fmla="*/ 444246 w 2176639"/>
                <a:gd name="connsiteY43" fmla="*/ 1185916 h 1836283"/>
                <a:gd name="connsiteX44" fmla="*/ 322801 w 2176639"/>
                <a:gd name="connsiteY44" fmla="*/ 1266878 h 1836283"/>
                <a:gd name="connsiteX45" fmla="*/ 156114 w 2176639"/>
                <a:gd name="connsiteY45" fmla="*/ 1409753 h 1836283"/>
                <a:gd name="connsiteX46" fmla="*/ 70391 w 2176639"/>
                <a:gd name="connsiteY46" fmla="*/ 1514531 h 1836283"/>
                <a:gd name="connsiteX47" fmla="*/ 29909 w 2176639"/>
                <a:gd name="connsiteY47" fmla="*/ 1571680 h 1836283"/>
                <a:gd name="connsiteX48" fmla="*/ 1334 w 2176639"/>
                <a:gd name="connsiteY48" fmla="*/ 1652642 h 1836283"/>
                <a:gd name="connsiteX49" fmla="*/ 6096 w 2176639"/>
                <a:gd name="connsiteY49" fmla="*/ 1724078 h 1836283"/>
                <a:gd name="connsiteX50" fmla="*/ 32290 w 2176639"/>
                <a:gd name="connsiteY50" fmla="*/ 1790752 h 1836283"/>
                <a:gd name="connsiteX51" fmla="*/ 60866 w 2176639"/>
                <a:gd name="connsiteY51" fmla="*/ 1835996 h 1836283"/>
                <a:gd name="connsiteX52" fmla="*/ 332328 w 2176639"/>
                <a:gd name="connsiteY52" fmla="*/ 1700264 h 1836283"/>
                <a:gd name="connsiteX53" fmla="*/ 301372 w 2176639"/>
                <a:gd name="connsiteY53" fmla="*/ 1647875 h 1836283"/>
                <a:gd name="connsiteX54" fmla="*/ 301372 w 2176639"/>
                <a:gd name="connsiteY54" fmla="*/ 1569295 h 1836283"/>
                <a:gd name="connsiteX55" fmla="*/ 329947 w 2176639"/>
                <a:gd name="connsiteY55" fmla="*/ 1502619 h 1836283"/>
                <a:gd name="connsiteX56" fmla="*/ 406147 w 2176639"/>
                <a:gd name="connsiteY56" fmla="*/ 1419276 h 1836283"/>
                <a:gd name="connsiteX57" fmla="*/ 475204 w 2176639"/>
                <a:gd name="connsiteY57" fmla="*/ 1352601 h 1836283"/>
                <a:gd name="connsiteX58" fmla="*/ 558547 w 2176639"/>
                <a:gd name="connsiteY58" fmla="*/ 1295451 h 1836283"/>
                <a:gd name="connsiteX59" fmla="*/ 672847 w 2176639"/>
                <a:gd name="connsiteY59" fmla="*/ 1214489 h 1836283"/>
                <a:gd name="connsiteX60" fmla="*/ 782384 w 2176639"/>
                <a:gd name="connsiteY60" fmla="*/ 1150195 h 1836283"/>
                <a:gd name="connsiteX61" fmla="*/ 908591 w 2176639"/>
                <a:gd name="connsiteY61" fmla="*/ 1076375 h 1836283"/>
                <a:gd name="connsiteX62" fmla="*/ 1015747 w 2176639"/>
                <a:gd name="connsiteY62" fmla="*/ 1009701 h 1836283"/>
                <a:gd name="connsiteX63" fmla="*/ 1113378 w 2176639"/>
                <a:gd name="connsiteY63" fmla="*/ 933501 h 1836283"/>
                <a:gd name="connsiteX64" fmla="*/ 1172909 w 2176639"/>
                <a:gd name="connsiteY64" fmla="*/ 883495 h 1836283"/>
                <a:gd name="connsiteX65" fmla="*/ 1213390 w 2176639"/>
                <a:gd name="connsiteY65" fmla="*/ 854920 h 1836283"/>
                <a:gd name="connsiteX66" fmla="*/ 1256254 w 2176639"/>
                <a:gd name="connsiteY66" fmla="*/ 845394 h 1836283"/>
                <a:gd name="connsiteX67" fmla="*/ 1311022 w 2176639"/>
                <a:gd name="connsiteY67" fmla="*/ 881114 h 1836283"/>
                <a:gd name="connsiteX68" fmla="*/ 1358647 w 2176639"/>
                <a:gd name="connsiteY68" fmla="*/ 919213 h 1836283"/>
                <a:gd name="connsiteX69" fmla="*/ 1439609 w 2176639"/>
                <a:gd name="connsiteY69" fmla="*/ 978745 h 1836283"/>
                <a:gd name="connsiteX70" fmla="*/ 1539622 w 2176639"/>
                <a:gd name="connsiteY70" fmla="*/ 1050182 h 1836283"/>
                <a:gd name="connsiteX71" fmla="*/ 1620585 w 2176639"/>
                <a:gd name="connsiteY71" fmla="*/ 1095426 h 1836283"/>
                <a:gd name="connsiteX72" fmla="*/ 1732503 w 2176639"/>
                <a:gd name="connsiteY72" fmla="*/ 1159720 h 1836283"/>
                <a:gd name="connsiteX73" fmla="*/ 1834896 w 2176639"/>
                <a:gd name="connsiteY73" fmla="*/ 1228776 h 1836283"/>
                <a:gd name="connsiteX74" fmla="*/ 1946816 w 2176639"/>
                <a:gd name="connsiteY74" fmla="*/ 1307356 h 1836283"/>
                <a:gd name="connsiteX75" fmla="*/ 2051589 w 2176639"/>
                <a:gd name="connsiteY75" fmla="*/ 1390701 h 1836283"/>
                <a:gd name="connsiteX76" fmla="*/ 2115883 w 2176639"/>
                <a:gd name="connsiteY76" fmla="*/ 1457376 h 1836283"/>
                <a:gd name="connsiteX77" fmla="*/ 2173032 w 2176639"/>
                <a:gd name="connsiteY77" fmla="*/ 1519288 h 1836283"/>
                <a:gd name="connsiteX78" fmla="*/ 2170650 w 2176639"/>
                <a:gd name="connsiteY78" fmla="*/ 1524051 h 1836283"/>
                <a:gd name="connsiteX0" fmla="*/ 1868233 w 2187348"/>
                <a:gd name="connsiteY0" fmla="*/ 2435 h 1836283"/>
                <a:gd name="connsiteX1" fmla="*/ 1884902 w 2187348"/>
                <a:gd name="connsiteY1" fmla="*/ 54823 h 1836283"/>
                <a:gd name="connsiteX2" fmla="*/ 1820608 w 2187348"/>
                <a:gd name="connsiteY2" fmla="*/ 116735 h 1836283"/>
                <a:gd name="connsiteX3" fmla="*/ 1758696 w 2187348"/>
                <a:gd name="connsiteY3" fmla="*/ 190554 h 1836283"/>
                <a:gd name="connsiteX4" fmla="*/ 1696783 w 2187348"/>
                <a:gd name="connsiteY4" fmla="*/ 261991 h 1836283"/>
                <a:gd name="connsiteX5" fmla="*/ 1606296 w 2187348"/>
                <a:gd name="connsiteY5" fmla="*/ 352479 h 1836283"/>
                <a:gd name="connsiteX6" fmla="*/ 1542002 w 2187348"/>
                <a:gd name="connsiteY6" fmla="*/ 414391 h 1836283"/>
                <a:gd name="connsiteX7" fmla="*/ 1463421 w 2187348"/>
                <a:gd name="connsiteY7" fmla="*/ 483448 h 1836283"/>
                <a:gd name="connsiteX8" fmla="*/ 1372933 w 2187348"/>
                <a:gd name="connsiteY8" fmla="*/ 571554 h 1836283"/>
                <a:gd name="connsiteX9" fmla="*/ 1308640 w 2187348"/>
                <a:gd name="connsiteY9" fmla="*/ 616798 h 1836283"/>
                <a:gd name="connsiteX10" fmla="*/ 1265777 w 2187348"/>
                <a:gd name="connsiteY10" fmla="*/ 642991 h 1836283"/>
                <a:gd name="connsiteX11" fmla="*/ 1225296 w 2187348"/>
                <a:gd name="connsiteY11" fmla="*/ 647754 h 1836283"/>
                <a:gd name="connsiteX12" fmla="*/ 1177671 w 2187348"/>
                <a:gd name="connsiteY12" fmla="*/ 628704 h 1836283"/>
                <a:gd name="connsiteX13" fmla="*/ 1120521 w 2187348"/>
                <a:gd name="connsiteY13" fmla="*/ 590604 h 1836283"/>
                <a:gd name="connsiteX14" fmla="*/ 1037177 w 2187348"/>
                <a:gd name="connsiteY14" fmla="*/ 519166 h 1836283"/>
                <a:gd name="connsiteX15" fmla="*/ 915733 w 2187348"/>
                <a:gd name="connsiteY15" fmla="*/ 404866 h 1836283"/>
                <a:gd name="connsiteX16" fmla="*/ 837152 w 2187348"/>
                <a:gd name="connsiteY16" fmla="*/ 323904 h 1836283"/>
                <a:gd name="connsiteX17" fmla="*/ 770477 w 2187348"/>
                <a:gd name="connsiteY17" fmla="*/ 247704 h 1836283"/>
                <a:gd name="connsiteX18" fmla="*/ 682371 w 2187348"/>
                <a:gd name="connsiteY18" fmla="*/ 147691 h 1836283"/>
                <a:gd name="connsiteX19" fmla="*/ 627602 w 2187348"/>
                <a:gd name="connsiteY19" fmla="*/ 81016 h 1836283"/>
                <a:gd name="connsiteX20" fmla="*/ 599027 w 2187348"/>
                <a:gd name="connsiteY20" fmla="*/ 52441 h 1836283"/>
                <a:gd name="connsiteX21" fmla="*/ 596646 w 2187348"/>
                <a:gd name="connsiteY21" fmla="*/ 54 h 1836283"/>
                <a:gd name="connsiteX22" fmla="*/ 341852 w 2187348"/>
                <a:gd name="connsiteY22" fmla="*/ 42916 h 1836283"/>
                <a:gd name="connsiteX23" fmla="*/ 384715 w 2187348"/>
                <a:gd name="connsiteY23" fmla="*/ 64348 h 1836283"/>
                <a:gd name="connsiteX24" fmla="*/ 432340 w 2187348"/>
                <a:gd name="connsiteY24" fmla="*/ 121498 h 1836283"/>
                <a:gd name="connsiteX25" fmla="*/ 477583 w 2187348"/>
                <a:gd name="connsiteY25" fmla="*/ 185791 h 1836283"/>
                <a:gd name="connsiteX26" fmla="*/ 565690 w 2187348"/>
                <a:gd name="connsiteY26" fmla="*/ 266754 h 1836283"/>
                <a:gd name="connsiteX27" fmla="*/ 610933 w 2187348"/>
                <a:gd name="connsiteY27" fmla="*/ 321523 h 1836283"/>
                <a:gd name="connsiteX28" fmla="*/ 651415 w 2187348"/>
                <a:gd name="connsiteY28" fmla="*/ 364385 h 1836283"/>
                <a:gd name="connsiteX29" fmla="*/ 708565 w 2187348"/>
                <a:gd name="connsiteY29" fmla="*/ 414391 h 1836283"/>
                <a:gd name="connsiteX30" fmla="*/ 753808 w 2187348"/>
                <a:gd name="connsiteY30" fmla="*/ 473923 h 1836283"/>
                <a:gd name="connsiteX31" fmla="*/ 818102 w 2187348"/>
                <a:gd name="connsiteY31" fmla="*/ 538216 h 1836283"/>
                <a:gd name="connsiteX32" fmla="*/ 860965 w 2187348"/>
                <a:gd name="connsiteY32" fmla="*/ 578698 h 1836283"/>
                <a:gd name="connsiteX33" fmla="*/ 903827 w 2187348"/>
                <a:gd name="connsiteY33" fmla="*/ 626323 h 1836283"/>
                <a:gd name="connsiteX34" fmla="*/ 963358 w 2187348"/>
                <a:gd name="connsiteY34" fmla="*/ 671566 h 1836283"/>
                <a:gd name="connsiteX35" fmla="*/ 1003840 w 2187348"/>
                <a:gd name="connsiteY35" fmla="*/ 728716 h 1836283"/>
                <a:gd name="connsiteX36" fmla="*/ 1015746 w 2187348"/>
                <a:gd name="connsiteY36" fmla="*/ 778723 h 1836283"/>
                <a:gd name="connsiteX37" fmla="*/ 1010983 w 2187348"/>
                <a:gd name="connsiteY37" fmla="*/ 828729 h 1836283"/>
                <a:gd name="connsiteX38" fmla="*/ 994315 w 2187348"/>
                <a:gd name="connsiteY38" fmla="*/ 893023 h 1836283"/>
                <a:gd name="connsiteX39" fmla="*/ 927640 w 2187348"/>
                <a:gd name="connsiteY39" fmla="*/ 945410 h 1836283"/>
                <a:gd name="connsiteX40" fmla="*/ 818102 w 2187348"/>
                <a:gd name="connsiteY40" fmla="*/ 995416 h 1836283"/>
                <a:gd name="connsiteX41" fmla="*/ 706183 w 2187348"/>
                <a:gd name="connsiteY41" fmla="*/ 1045423 h 1836283"/>
                <a:gd name="connsiteX42" fmla="*/ 568071 w 2187348"/>
                <a:gd name="connsiteY42" fmla="*/ 1114479 h 1836283"/>
                <a:gd name="connsiteX43" fmla="*/ 444246 w 2187348"/>
                <a:gd name="connsiteY43" fmla="*/ 1185916 h 1836283"/>
                <a:gd name="connsiteX44" fmla="*/ 322801 w 2187348"/>
                <a:gd name="connsiteY44" fmla="*/ 1266878 h 1836283"/>
                <a:gd name="connsiteX45" fmla="*/ 156114 w 2187348"/>
                <a:gd name="connsiteY45" fmla="*/ 1409753 h 1836283"/>
                <a:gd name="connsiteX46" fmla="*/ 70391 w 2187348"/>
                <a:gd name="connsiteY46" fmla="*/ 1514531 h 1836283"/>
                <a:gd name="connsiteX47" fmla="*/ 29909 w 2187348"/>
                <a:gd name="connsiteY47" fmla="*/ 1571680 h 1836283"/>
                <a:gd name="connsiteX48" fmla="*/ 1334 w 2187348"/>
                <a:gd name="connsiteY48" fmla="*/ 1652642 h 1836283"/>
                <a:gd name="connsiteX49" fmla="*/ 6096 w 2187348"/>
                <a:gd name="connsiteY49" fmla="*/ 1724078 h 1836283"/>
                <a:gd name="connsiteX50" fmla="*/ 32290 w 2187348"/>
                <a:gd name="connsiteY50" fmla="*/ 1790752 h 1836283"/>
                <a:gd name="connsiteX51" fmla="*/ 60866 w 2187348"/>
                <a:gd name="connsiteY51" fmla="*/ 1835996 h 1836283"/>
                <a:gd name="connsiteX52" fmla="*/ 332328 w 2187348"/>
                <a:gd name="connsiteY52" fmla="*/ 1700264 h 1836283"/>
                <a:gd name="connsiteX53" fmla="*/ 301372 w 2187348"/>
                <a:gd name="connsiteY53" fmla="*/ 1647875 h 1836283"/>
                <a:gd name="connsiteX54" fmla="*/ 301372 w 2187348"/>
                <a:gd name="connsiteY54" fmla="*/ 1569295 h 1836283"/>
                <a:gd name="connsiteX55" fmla="*/ 329947 w 2187348"/>
                <a:gd name="connsiteY55" fmla="*/ 1502619 h 1836283"/>
                <a:gd name="connsiteX56" fmla="*/ 406147 w 2187348"/>
                <a:gd name="connsiteY56" fmla="*/ 1419276 h 1836283"/>
                <a:gd name="connsiteX57" fmla="*/ 475204 w 2187348"/>
                <a:gd name="connsiteY57" fmla="*/ 1352601 h 1836283"/>
                <a:gd name="connsiteX58" fmla="*/ 558547 w 2187348"/>
                <a:gd name="connsiteY58" fmla="*/ 1295451 h 1836283"/>
                <a:gd name="connsiteX59" fmla="*/ 672847 w 2187348"/>
                <a:gd name="connsiteY59" fmla="*/ 1214489 h 1836283"/>
                <a:gd name="connsiteX60" fmla="*/ 782384 w 2187348"/>
                <a:gd name="connsiteY60" fmla="*/ 1150195 h 1836283"/>
                <a:gd name="connsiteX61" fmla="*/ 908591 w 2187348"/>
                <a:gd name="connsiteY61" fmla="*/ 1076375 h 1836283"/>
                <a:gd name="connsiteX62" fmla="*/ 1015747 w 2187348"/>
                <a:gd name="connsiteY62" fmla="*/ 1009701 h 1836283"/>
                <a:gd name="connsiteX63" fmla="*/ 1113378 w 2187348"/>
                <a:gd name="connsiteY63" fmla="*/ 933501 h 1836283"/>
                <a:gd name="connsiteX64" fmla="*/ 1172909 w 2187348"/>
                <a:gd name="connsiteY64" fmla="*/ 883495 h 1836283"/>
                <a:gd name="connsiteX65" fmla="*/ 1213390 w 2187348"/>
                <a:gd name="connsiteY65" fmla="*/ 854920 h 1836283"/>
                <a:gd name="connsiteX66" fmla="*/ 1256254 w 2187348"/>
                <a:gd name="connsiteY66" fmla="*/ 845394 h 1836283"/>
                <a:gd name="connsiteX67" fmla="*/ 1311022 w 2187348"/>
                <a:gd name="connsiteY67" fmla="*/ 881114 h 1836283"/>
                <a:gd name="connsiteX68" fmla="*/ 1358647 w 2187348"/>
                <a:gd name="connsiteY68" fmla="*/ 919213 h 1836283"/>
                <a:gd name="connsiteX69" fmla="*/ 1439609 w 2187348"/>
                <a:gd name="connsiteY69" fmla="*/ 978745 h 1836283"/>
                <a:gd name="connsiteX70" fmla="*/ 1539622 w 2187348"/>
                <a:gd name="connsiteY70" fmla="*/ 1050182 h 1836283"/>
                <a:gd name="connsiteX71" fmla="*/ 1620585 w 2187348"/>
                <a:gd name="connsiteY71" fmla="*/ 1095426 h 1836283"/>
                <a:gd name="connsiteX72" fmla="*/ 1732503 w 2187348"/>
                <a:gd name="connsiteY72" fmla="*/ 1159720 h 1836283"/>
                <a:gd name="connsiteX73" fmla="*/ 1834896 w 2187348"/>
                <a:gd name="connsiteY73" fmla="*/ 1228776 h 1836283"/>
                <a:gd name="connsiteX74" fmla="*/ 1946816 w 2187348"/>
                <a:gd name="connsiteY74" fmla="*/ 1307356 h 1836283"/>
                <a:gd name="connsiteX75" fmla="*/ 2051589 w 2187348"/>
                <a:gd name="connsiteY75" fmla="*/ 1390701 h 1836283"/>
                <a:gd name="connsiteX76" fmla="*/ 2115883 w 2187348"/>
                <a:gd name="connsiteY76" fmla="*/ 1457376 h 1836283"/>
                <a:gd name="connsiteX77" fmla="*/ 2173032 w 2187348"/>
                <a:gd name="connsiteY77" fmla="*/ 1519288 h 1836283"/>
                <a:gd name="connsiteX78" fmla="*/ 2187318 w 2187348"/>
                <a:gd name="connsiteY78" fmla="*/ 1590726 h 1836283"/>
                <a:gd name="connsiteX0" fmla="*/ 1868233 w 2187331"/>
                <a:gd name="connsiteY0" fmla="*/ 2435 h 1836283"/>
                <a:gd name="connsiteX1" fmla="*/ 1884902 w 2187331"/>
                <a:gd name="connsiteY1" fmla="*/ 54823 h 1836283"/>
                <a:gd name="connsiteX2" fmla="*/ 1820608 w 2187331"/>
                <a:gd name="connsiteY2" fmla="*/ 116735 h 1836283"/>
                <a:gd name="connsiteX3" fmla="*/ 1758696 w 2187331"/>
                <a:gd name="connsiteY3" fmla="*/ 190554 h 1836283"/>
                <a:gd name="connsiteX4" fmla="*/ 1696783 w 2187331"/>
                <a:gd name="connsiteY4" fmla="*/ 261991 h 1836283"/>
                <a:gd name="connsiteX5" fmla="*/ 1606296 w 2187331"/>
                <a:gd name="connsiteY5" fmla="*/ 352479 h 1836283"/>
                <a:gd name="connsiteX6" fmla="*/ 1542002 w 2187331"/>
                <a:gd name="connsiteY6" fmla="*/ 414391 h 1836283"/>
                <a:gd name="connsiteX7" fmla="*/ 1463421 w 2187331"/>
                <a:gd name="connsiteY7" fmla="*/ 483448 h 1836283"/>
                <a:gd name="connsiteX8" fmla="*/ 1372933 w 2187331"/>
                <a:gd name="connsiteY8" fmla="*/ 571554 h 1836283"/>
                <a:gd name="connsiteX9" fmla="*/ 1308640 w 2187331"/>
                <a:gd name="connsiteY9" fmla="*/ 616798 h 1836283"/>
                <a:gd name="connsiteX10" fmla="*/ 1265777 w 2187331"/>
                <a:gd name="connsiteY10" fmla="*/ 642991 h 1836283"/>
                <a:gd name="connsiteX11" fmla="*/ 1225296 w 2187331"/>
                <a:gd name="connsiteY11" fmla="*/ 647754 h 1836283"/>
                <a:gd name="connsiteX12" fmla="*/ 1177671 w 2187331"/>
                <a:gd name="connsiteY12" fmla="*/ 628704 h 1836283"/>
                <a:gd name="connsiteX13" fmla="*/ 1120521 w 2187331"/>
                <a:gd name="connsiteY13" fmla="*/ 590604 h 1836283"/>
                <a:gd name="connsiteX14" fmla="*/ 1037177 w 2187331"/>
                <a:gd name="connsiteY14" fmla="*/ 519166 h 1836283"/>
                <a:gd name="connsiteX15" fmla="*/ 915733 w 2187331"/>
                <a:gd name="connsiteY15" fmla="*/ 404866 h 1836283"/>
                <a:gd name="connsiteX16" fmla="*/ 837152 w 2187331"/>
                <a:gd name="connsiteY16" fmla="*/ 323904 h 1836283"/>
                <a:gd name="connsiteX17" fmla="*/ 770477 w 2187331"/>
                <a:gd name="connsiteY17" fmla="*/ 247704 h 1836283"/>
                <a:gd name="connsiteX18" fmla="*/ 682371 w 2187331"/>
                <a:gd name="connsiteY18" fmla="*/ 147691 h 1836283"/>
                <a:gd name="connsiteX19" fmla="*/ 627602 w 2187331"/>
                <a:gd name="connsiteY19" fmla="*/ 81016 h 1836283"/>
                <a:gd name="connsiteX20" fmla="*/ 599027 w 2187331"/>
                <a:gd name="connsiteY20" fmla="*/ 52441 h 1836283"/>
                <a:gd name="connsiteX21" fmla="*/ 596646 w 2187331"/>
                <a:gd name="connsiteY21" fmla="*/ 54 h 1836283"/>
                <a:gd name="connsiteX22" fmla="*/ 341852 w 2187331"/>
                <a:gd name="connsiteY22" fmla="*/ 42916 h 1836283"/>
                <a:gd name="connsiteX23" fmla="*/ 384715 w 2187331"/>
                <a:gd name="connsiteY23" fmla="*/ 64348 h 1836283"/>
                <a:gd name="connsiteX24" fmla="*/ 432340 w 2187331"/>
                <a:gd name="connsiteY24" fmla="*/ 121498 h 1836283"/>
                <a:gd name="connsiteX25" fmla="*/ 477583 w 2187331"/>
                <a:gd name="connsiteY25" fmla="*/ 185791 h 1836283"/>
                <a:gd name="connsiteX26" fmla="*/ 565690 w 2187331"/>
                <a:gd name="connsiteY26" fmla="*/ 266754 h 1836283"/>
                <a:gd name="connsiteX27" fmla="*/ 610933 w 2187331"/>
                <a:gd name="connsiteY27" fmla="*/ 321523 h 1836283"/>
                <a:gd name="connsiteX28" fmla="*/ 651415 w 2187331"/>
                <a:gd name="connsiteY28" fmla="*/ 364385 h 1836283"/>
                <a:gd name="connsiteX29" fmla="*/ 708565 w 2187331"/>
                <a:gd name="connsiteY29" fmla="*/ 414391 h 1836283"/>
                <a:gd name="connsiteX30" fmla="*/ 753808 w 2187331"/>
                <a:gd name="connsiteY30" fmla="*/ 473923 h 1836283"/>
                <a:gd name="connsiteX31" fmla="*/ 818102 w 2187331"/>
                <a:gd name="connsiteY31" fmla="*/ 538216 h 1836283"/>
                <a:gd name="connsiteX32" fmla="*/ 860965 w 2187331"/>
                <a:gd name="connsiteY32" fmla="*/ 578698 h 1836283"/>
                <a:gd name="connsiteX33" fmla="*/ 903827 w 2187331"/>
                <a:gd name="connsiteY33" fmla="*/ 626323 h 1836283"/>
                <a:gd name="connsiteX34" fmla="*/ 963358 w 2187331"/>
                <a:gd name="connsiteY34" fmla="*/ 671566 h 1836283"/>
                <a:gd name="connsiteX35" fmla="*/ 1003840 w 2187331"/>
                <a:gd name="connsiteY35" fmla="*/ 728716 h 1836283"/>
                <a:gd name="connsiteX36" fmla="*/ 1015746 w 2187331"/>
                <a:gd name="connsiteY36" fmla="*/ 778723 h 1836283"/>
                <a:gd name="connsiteX37" fmla="*/ 1010983 w 2187331"/>
                <a:gd name="connsiteY37" fmla="*/ 828729 h 1836283"/>
                <a:gd name="connsiteX38" fmla="*/ 994315 w 2187331"/>
                <a:gd name="connsiteY38" fmla="*/ 893023 h 1836283"/>
                <a:gd name="connsiteX39" fmla="*/ 927640 w 2187331"/>
                <a:gd name="connsiteY39" fmla="*/ 945410 h 1836283"/>
                <a:gd name="connsiteX40" fmla="*/ 818102 w 2187331"/>
                <a:gd name="connsiteY40" fmla="*/ 995416 h 1836283"/>
                <a:gd name="connsiteX41" fmla="*/ 706183 w 2187331"/>
                <a:gd name="connsiteY41" fmla="*/ 1045423 h 1836283"/>
                <a:gd name="connsiteX42" fmla="*/ 568071 w 2187331"/>
                <a:gd name="connsiteY42" fmla="*/ 1114479 h 1836283"/>
                <a:gd name="connsiteX43" fmla="*/ 444246 w 2187331"/>
                <a:gd name="connsiteY43" fmla="*/ 1185916 h 1836283"/>
                <a:gd name="connsiteX44" fmla="*/ 322801 w 2187331"/>
                <a:gd name="connsiteY44" fmla="*/ 1266878 h 1836283"/>
                <a:gd name="connsiteX45" fmla="*/ 156114 w 2187331"/>
                <a:gd name="connsiteY45" fmla="*/ 1409753 h 1836283"/>
                <a:gd name="connsiteX46" fmla="*/ 70391 w 2187331"/>
                <a:gd name="connsiteY46" fmla="*/ 1514531 h 1836283"/>
                <a:gd name="connsiteX47" fmla="*/ 29909 w 2187331"/>
                <a:gd name="connsiteY47" fmla="*/ 1571680 h 1836283"/>
                <a:gd name="connsiteX48" fmla="*/ 1334 w 2187331"/>
                <a:gd name="connsiteY48" fmla="*/ 1652642 h 1836283"/>
                <a:gd name="connsiteX49" fmla="*/ 6096 w 2187331"/>
                <a:gd name="connsiteY49" fmla="*/ 1724078 h 1836283"/>
                <a:gd name="connsiteX50" fmla="*/ 32290 w 2187331"/>
                <a:gd name="connsiteY50" fmla="*/ 1790752 h 1836283"/>
                <a:gd name="connsiteX51" fmla="*/ 60866 w 2187331"/>
                <a:gd name="connsiteY51" fmla="*/ 1835996 h 1836283"/>
                <a:gd name="connsiteX52" fmla="*/ 332328 w 2187331"/>
                <a:gd name="connsiteY52" fmla="*/ 1700264 h 1836283"/>
                <a:gd name="connsiteX53" fmla="*/ 301372 w 2187331"/>
                <a:gd name="connsiteY53" fmla="*/ 1647875 h 1836283"/>
                <a:gd name="connsiteX54" fmla="*/ 301372 w 2187331"/>
                <a:gd name="connsiteY54" fmla="*/ 1569295 h 1836283"/>
                <a:gd name="connsiteX55" fmla="*/ 329947 w 2187331"/>
                <a:gd name="connsiteY55" fmla="*/ 1502619 h 1836283"/>
                <a:gd name="connsiteX56" fmla="*/ 406147 w 2187331"/>
                <a:gd name="connsiteY56" fmla="*/ 1419276 h 1836283"/>
                <a:gd name="connsiteX57" fmla="*/ 475204 w 2187331"/>
                <a:gd name="connsiteY57" fmla="*/ 1352601 h 1836283"/>
                <a:gd name="connsiteX58" fmla="*/ 558547 w 2187331"/>
                <a:gd name="connsiteY58" fmla="*/ 1295451 h 1836283"/>
                <a:gd name="connsiteX59" fmla="*/ 672847 w 2187331"/>
                <a:gd name="connsiteY59" fmla="*/ 1214489 h 1836283"/>
                <a:gd name="connsiteX60" fmla="*/ 782384 w 2187331"/>
                <a:gd name="connsiteY60" fmla="*/ 1150195 h 1836283"/>
                <a:gd name="connsiteX61" fmla="*/ 908591 w 2187331"/>
                <a:gd name="connsiteY61" fmla="*/ 1076375 h 1836283"/>
                <a:gd name="connsiteX62" fmla="*/ 1015747 w 2187331"/>
                <a:gd name="connsiteY62" fmla="*/ 1009701 h 1836283"/>
                <a:gd name="connsiteX63" fmla="*/ 1113378 w 2187331"/>
                <a:gd name="connsiteY63" fmla="*/ 933501 h 1836283"/>
                <a:gd name="connsiteX64" fmla="*/ 1172909 w 2187331"/>
                <a:gd name="connsiteY64" fmla="*/ 883495 h 1836283"/>
                <a:gd name="connsiteX65" fmla="*/ 1213390 w 2187331"/>
                <a:gd name="connsiteY65" fmla="*/ 854920 h 1836283"/>
                <a:gd name="connsiteX66" fmla="*/ 1256254 w 2187331"/>
                <a:gd name="connsiteY66" fmla="*/ 845394 h 1836283"/>
                <a:gd name="connsiteX67" fmla="*/ 1311022 w 2187331"/>
                <a:gd name="connsiteY67" fmla="*/ 881114 h 1836283"/>
                <a:gd name="connsiteX68" fmla="*/ 1358647 w 2187331"/>
                <a:gd name="connsiteY68" fmla="*/ 919213 h 1836283"/>
                <a:gd name="connsiteX69" fmla="*/ 1439609 w 2187331"/>
                <a:gd name="connsiteY69" fmla="*/ 978745 h 1836283"/>
                <a:gd name="connsiteX70" fmla="*/ 1539622 w 2187331"/>
                <a:gd name="connsiteY70" fmla="*/ 1050182 h 1836283"/>
                <a:gd name="connsiteX71" fmla="*/ 1620585 w 2187331"/>
                <a:gd name="connsiteY71" fmla="*/ 1095426 h 1836283"/>
                <a:gd name="connsiteX72" fmla="*/ 1732503 w 2187331"/>
                <a:gd name="connsiteY72" fmla="*/ 1159720 h 1836283"/>
                <a:gd name="connsiteX73" fmla="*/ 1834896 w 2187331"/>
                <a:gd name="connsiteY73" fmla="*/ 1228776 h 1836283"/>
                <a:gd name="connsiteX74" fmla="*/ 1946816 w 2187331"/>
                <a:gd name="connsiteY74" fmla="*/ 1307356 h 1836283"/>
                <a:gd name="connsiteX75" fmla="*/ 2051589 w 2187331"/>
                <a:gd name="connsiteY75" fmla="*/ 1390701 h 1836283"/>
                <a:gd name="connsiteX76" fmla="*/ 2115883 w 2187331"/>
                <a:gd name="connsiteY76" fmla="*/ 1457376 h 1836283"/>
                <a:gd name="connsiteX77" fmla="*/ 2165888 w 2187331"/>
                <a:gd name="connsiteY77" fmla="*/ 1519288 h 1836283"/>
                <a:gd name="connsiteX78" fmla="*/ 2187318 w 2187331"/>
                <a:gd name="connsiteY78" fmla="*/ 1590726 h 1836283"/>
                <a:gd name="connsiteX0" fmla="*/ 1868233 w 2194463"/>
                <a:gd name="connsiteY0" fmla="*/ 2435 h 1836283"/>
                <a:gd name="connsiteX1" fmla="*/ 1884902 w 2194463"/>
                <a:gd name="connsiteY1" fmla="*/ 54823 h 1836283"/>
                <a:gd name="connsiteX2" fmla="*/ 1820608 w 2194463"/>
                <a:gd name="connsiteY2" fmla="*/ 116735 h 1836283"/>
                <a:gd name="connsiteX3" fmla="*/ 1758696 w 2194463"/>
                <a:gd name="connsiteY3" fmla="*/ 190554 h 1836283"/>
                <a:gd name="connsiteX4" fmla="*/ 1696783 w 2194463"/>
                <a:gd name="connsiteY4" fmla="*/ 261991 h 1836283"/>
                <a:gd name="connsiteX5" fmla="*/ 1606296 w 2194463"/>
                <a:gd name="connsiteY5" fmla="*/ 352479 h 1836283"/>
                <a:gd name="connsiteX6" fmla="*/ 1542002 w 2194463"/>
                <a:gd name="connsiteY6" fmla="*/ 414391 h 1836283"/>
                <a:gd name="connsiteX7" fmla="*/ 1463421 w 2194463"/>
                <a:gd name="connsiteY7" fmla="*/ 483448 h 1836283"/>
                <a:gd name="connsiteX8" fmla="*/ 1372933 w 2194463"/>
                <a:gd name="connsiteY8" fmla="*/ 571554 h 1836283"/>
                <a:gd name="connsiteX9" fmla="*/ 1308640 w 2194463"/>
                <a:gd name="connsiteY9" fmla="*/ 616798 h 1836283"/>
                <a:gd name="connsiteX10" fmla="*/ 1265777 w 2194463"/>
                <a:gd name="connsiteY10" fmla="*/ 642991 h 1836283"/>
                <a:gd name="connsiteX11" fmla="*/ 1225296 w 2194463"/>
                <a:gd name="connsiteY11" fmla="*/ 647754 h 1836283"/>
                <a:gd name="connsiteX12" fmla="*/ 1177671 w 2194463"/>
                <a:gd name="connsiteY12" fmla="*/ 628704 h 1836283"/>
                <a:gd name="connsiteX13" fmla="*/ 1120521 w 2194463"/>
                <a:gd name="connsiteY13" fmla="*/ 590604 h 1836283"/>
                <a:gd name="connsiteX14" fmla="*/ 1037177 w 2194463"/>
                <a:gd name="connsiteY14" fmla="*/ 519166 h 1836283"/>
                <a:gd name="connsiteX15" fmla="*/ 915733 w 2194463"/>
                <a:gd name="connsiteY15" fmla="*/ 404866 h 1836283"/>
                <a:gd name="connsiteX16" fmla="*/ 837152 w 2194463"/>
                <a:gd name="connsiteY16" fmla="*/ 323904 h 1836283"/>
                <a:gd name="connsiteX17" fmla="*/ 770477 w 2194463"/>
                <a:gd name="connsiteY17" fmla="*/ 247704 h 1836283"/>
                <a:gd name="connsiteX18" fmla="*/ 682371 w 2194463"/>
                <a:gd name="connsiteY18" fmla="*/ 147691 h 1836283"/>
                <a:gd name="connsiteX19" fmla="*/ 627602 w 2194463"/>
                <a:gd name="connsiteY19" fmla="*/ 81016 h 1836283"/>
                <a:gd name="connsiteX20" fmla="*/ 599027 w 2194463"/>
                <a:gd name="connsiteY20" fmla="*/ 52441 h 1836283"/>
                <a:gd name="connsiteX21" fmla="*/ 596646 w 2194463"/>
                <a:gd name="connsiteY21" fmla="*/ 54 h 1836283"/>
                <a:gd name="connsiteX22" fmla="*/ 341852 w 2194463"/>
                <a:gd name="connsiteY22" fmla="*/ 42916 h 1836283"/>
                <a:gd name="connsiteX23" fmla="*/ 384715 w 2194463"/>
                <a:gd name="connsiteY23" fmla="*/ 64348 h 1836283"/>
                <a:gd name="connsiteX24" fmla="*/ 432340 w 2194463"/>
                <a:gd name="connsiteY24" fmla="*/ 121498 h 1836283"/>
                <a:gd name="connsiteX25" fmla="*/ 477583 w 2194463"/>
                <a:gd name="connsiteY25" fmla="*/ 185791 h 1836283"/>
                <a:gd name="connsiteX26" fmla="*/ 565690 w 2194463"/>
                <a:gd name="connsiteY26" fmla="*/ 266754 h 1836283"/>
                <a:gd name="connsiteX27" fmla="*/ 610933 w 2194463"/>
                <a:gd name="connsiteY27" fmla="*/ 321523 h 1836283"/>
                <a:gd name="connsiteX28" fmla="*/ 651415 w 2194463"/>
                <a:gd name="connsiteY28" fmla="*/ 364385 h 1836283"/>
                <a:gd name="connsiteX29" fmla="*/ 708565 w 2194463"/>
                <a:gd name="connsiteY29" fmla="*/ 414391 h 1836283"/>
                <a:gd name="connsiteX30" fmla="*/ 753808 w 2194463"/>
                <a:gd name="connsiteY30" fmla="*/ 473923 h 1836283"/>
                <a:gd name="connsiteX31" fmla="*/ 818102 w 2194463"/>
                <a:gd name="connsiteY31" fmla="*/ 538216 h 1836283"/>
                <a:gd name="connsiteX32" fmla="*/ 860965 w 2194463"/>
                <a:gd name="connsiteY32" fmla="*/ 578698 h 1836283"/>
                <a:gd name="connsiteX33" fmla="*/ 903827 w 2194463"/>
                <a:gd name="connsiteY33" fmla="*/ 626323 h 1836283"/>
                <a:gd name="connsiteX34" fmla="*/ 963358 w 2194463"/>
                <a:gd name="connsiteY34" fmla="*/ 671566 h 1836283"/>
                <a:gd name="connsiteX35" fmla="*/ 1003840 w 2194463"/>
                <a:gd name="connsiteY35" fmla="*/ 728716 h 1836283"/>
                <a:gd name="connsiteX36" fmla="*/ 1015746 w 2194463"/>
                <a:gd name="connsiteY36" fmla="*/ 778723 h 1836283"/>
                <a:gd name="connsiteX37" fmla="*/ 1010983 w 2194463"/>
                <a:gd name="connsiteY37" fmla="*/ 828729 h 1836283"/>
                <a:gd name="connsiteX38" fmla="*/ 994315 w 2194463"/>
                <a:gd name="connsiteY38" fmla="*/ 893023 h 1836283"/>
                <a:gd name="connsiteX39" fmla="*/ 927640 w 2194463"/>
                <a:gd name="connsiteY39" fmla="*/ 945410 h 1836283"/>
                <a:gd name="connsiteX40" fmla="*/ 818102 w 2194463"/>
                <a:gd name="connsiteY40" fmla="*/ 995416 h 1836283"/>
                <a:gd name="connsiteX41" fmla="*/ 706183 w 2194463"/>
                <a:gd name="connsiteY41" fmla="*/ 1045423 h 1836283"/>
                <a:gd name="connsiteX42" fmla="*/ 568071 w 2194463"/>
                <a:gd name="connsiteY42" fmla="*/ 1114479 h 1836283"/>
                <a:gd name="connsiteX43" fmla="*/ 444246 w 2194463"/>
                <a:gd name="connsiteY43" fmla="*/ 1185916 h 1836283"/>
                <a:gd name="connsiteX44" fmla="*/ 322801 w 2194463"/>
                <a:gd name="connsiteY44" fmla="*/ 1266878 h 1836283"/>
                <a:gd name="connsiteX45" fmla="*/ 156114 w 2194463"/>
                <a:gd name="connsiteY45" fmla="*/ 1409753 h 1836283"/>
                <a:gd name="connsiteX46" fmla="*/ 70391 w 2194463"/>
                <a:gd name="connsiteY46" fmla="*/ 1514531 h 1836283"/>
                <a:gd name="connsiteX47" fmla="*/ 29909 w 2194463"/>
                <a:gd name="connsiteY47" fmla="*/ 1571680 h 1836283"/>
                <a:gd name="connsiteX48" fmla="*/ 1334 w 2194463"/>
                <a:gd name="connsiteY48" fmla="*/ 1652642 h 1836283"/>
                <a:gd name="connsiteX49" fmla="*/ 6096 w 2194463"/>
                <a:gd name="connsiteY49" fmla="*/ 1724078 h 1836283"/>
                <a:gd name="connsiteX50" fmla="*/ 32290 w 2194463"/>
                <a:gd name="connsiteY50" fmla="*/ 1790752 h 1836283"/>
                <a:gd name="connsiteX51" fmla="*/ 60866 w 2194463"/>
                <a:gd name="connsiteY51" fmla="*/ 1835996 h 1836283"/>
                <a:gd name="connsiteX52" fmla="*/ 332328 w 2194463"/>
                <a:gd name="connsiteY52" fmla="*/ 1700264 h 1836283"/>
                <a:gd name="connsiteX53" fmla="*/ 301372 w 2194463"/>
                <a:gd name="connsiteY53" fmla="*/ 1647875 h 1836283"/>
                <a:gd name="connsiteX54" fmla="*/ 301372 w 2194463"/>
                <a:gd name="connsiteY54" fmla="*/ 1569295 h 1836283"/>
                <a:gd name="connsiteX55" fmla="*/ 329947 w 2194463"/>
                <a:gd name="connsiteY55" fmla="*/ 1502619 h 1836283"/>
                <a:gd name="connsiteX56" fmla="*/ 406147 w 2194463"/>
                <a:gd name="connsiteY56" fmla="*/ 1419276 h 1836283"/>
                <a:gd name="connsiteX57" fmla="*/ 475204 w 2194463"/>
                <a:gd name="connsiteY57" fmla="*/ 1352601 h 1836283"/>
                <a:gd name="connsiteX58" fmla="*/ 558547 w 2194463"/>
                <a:gd name="connsiteY58" fmla="*/ 1295451 h 1836283"/>
                <a:gd name="connsiteX59" fmla="*/ 672847 w 2194463"/>
                <a:gd name="connsiteY59" fmla="*/ 1214489 h 1836283"/>
                <a:gd name="connsiteX60" fmla="*/ 782384 w 2194463"/>
                <a:gd name="connsiteY60" fmla="*/ 1150195 h 1836283"/>
                <a:gd name="connsiteX61" fmla="*/ 908591 w 2194463"/>
                <a:gd name="connsiteY61" fmla="*/ 1076375 h 1836283"/>
                <a:gd name="connsiteX62" fmla="*/ 1015747 w 2194463"/>
                <a:gd name="connsiteY62" fmla="*/ 1009701 h 1836283"/>
                <a:gd name="connsiteX63" fmla="*/ 1113378 w 2194463"/>
                <a:gd name="connsiteY63" fmla="*/ 933501 h 1836283"/>
                <a:gd name="connsiteX64" fmla="*/ 1172909 w 2194463"/>
                <a:gd name="connsiteY64" fmla="*/ 883495 h 1836283"/>
                <a:gd name="connsiteX65" fmla="*/ 1213390 w 2194463"/>
                <a:gd name="connsiteY65" fmla="*/ 854920 h 1836283"/>
                <a:gd name="connsiteX66" fmla="*/ 1256254 w 2194463"/>
                <a:gd name="connsiteY66" fmla="*/ 845394 h 1836283"/>
                <a:gd name="connsiteX67" fmla="*/ 1311022 w 2194463"/>
                <a:gd name="connsiteY67" fmla="*/ 881114 h 1836283"/>
                <a:gd name="connsiteX68" fmla="*/ 1358647 w 2194463"/>
                <a:gd name="connsiteY68" fmla="*/ 919213 h 1836283"/>
                <a:gd name="connsiteX69" fmla="*/ 1439609 w 2194463"/>
                <a:gd name="connsiteY69" fmla="*/ 978745 h 1836283"/>
                <a:gd name="connsiteX70" fmla="*/ 1539622 w 2194463"/>
                <a:gd name="connsiteY70" fmla="*/ 1050182 h 1836283"/>
                <a:gd name="connsiteX71" fmla="*/ 1620585 w 2194463"/>
                <a:gd name="connsiteY71" fmla="*/ 1095426 h 1836283"/>
                <a:gd name="connsiteX72" fmla="*/ 1732503 w 2194463"/>
                <a:gd name="connsiteY72" fmla="*/ 1159720 h 1836283"/>
                <a:gd name="connsiteX73" fmla="*/ 1834896 w 2194463"/>
                <a:gd name="connsiteY73" fmla="*/ 1228776 h 1836283"/>
                <a:gd name="connsiteX74" fmla="*/ 1946816 w 2194463"/>
                <a:gd name="connsiteY74" fmla="*/ 1307356 h 1836283"/>
                <a:gd name="connsiteX75" fmla="*/ 2051589 w 2194463"/>
                <a:gd name="connsiteY75" fmla="*/ 1390701 h 1836283"/>
                <a:gd name="connsiteX76" fmla="*/ 2115883 w 2194463"/>
                <a:gd name="connsiteY76" fmla="*/ 1457376 h 1836283"/>
                <a:gd name="connsiteX77" fmla="*/ 2165888 w 2194463"/>
                <a:gd name="connsiteY77" fmla="*/ 1519288 h 1836283"/>
                <a:gd name="connsiteX78" fmla="*/ 2187318 w 2194463"/>
                <a:gd name="connsiteY78" fmla="*/ 1590726 h 1836283"/>
                <a:gd name="connsiteX79" fmla="*/ 2194463 w 2194463"/>
                <a:gd name="connsiteY79" fmla="*/ 159787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80175 w 2188521"/>
                <a:gd name="connsiteY80" fmla="*/ 1650257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0" fmla="*/ 1868233 w 2188521"/>
                <a:gd name="connsiteY0" fmla="*/ 2435 h 1836283"/>
                <a:gd name="connsiteX1" fmla="*/ 1884902 w 2188521"/>
                <a:gd name="connsiteY1" fmla="*/ 54823 h 1836283"/>
                <a:gd name="connsiteX2" fmla="*/ 1820608 w 2188521"/>
                <a:gd name="connsiteY2" fmla="*/ 116735 h 1836283"/>
                <a:gd name="connsiteX3" fmla="*/ 1758696 w 2188521"/>
                <a:gd name="connsiteY3" fmla="*/ 190554 h 1836283"/>
                <a:gd name="connsiteX4" fmla="*/ 1696783 w 2188521"/>
                <a:gd name="connsiteY4" fmla="*/ 261991 h 1836283"/>
                <a:gd name="connsiteX5" fmla="*/ 1606296 w 2188521"/>
                <a:gd name="connsiteY5" fmla="*/ 352479 h 1836283"/>
                <a:gd name="connsiteX6" fmla="*/ 1542002 w 2188521"/>
                <a:gd name="connsiteY6" fmla="*/ 414391 h 1836283"/>
                <a:gd name="connsiteX7" fmla="*/ 1463421 w 2188521"/>
                <a:gd name="connsiteY7" fmla="*/ 483448 h 1836283"/>
                <a:gd name="connsiteX8" fmla="*/ 1372933 w 2188521"/>
                <a:gd name="connsiteY8" fmla="*/ 571554 h 1836283"/>
                <a:gd name="connsiteX9" fmla="*/ 1308640 w 2188521"/>
                <a:gd name="connsiteY9" fmla="*/ 616798 h 1836283"/>
                <a:gd name="connsiteX10" fmla="*/ 1265777 w 2188521"/>
                <a:gd name="connsiteY10" fmla="*/ 642991 h 1836283"/>
                <a:gd name="connsiteX11" fmla="*/ 1225296 w 2188521"/>
                <a:gd name="connsiteY11" fmla="*/ 647754 h 1836283"/>
                <a:gd name="connsiteX12" fmla="*/ 1177671 w 2188521"/>
                <a:gd name="connsiteY12" fmla="*/ 628704 h 1836283"/>
                <a:gd name="connsiteX13" fmla="*/ 1120521 w 2188521"/>
                <a:gd name="connsiteY13" fmla="*/ 590604 h 1836283"/>
                <a:gd name="connsiteX14" fmla="*/ 1037177 w 2188521"/>
                <a:gd name="connsiteY14" fmla="*/ 519166 h 1836283"/>
                <a:gd name="connsiteX15" fmla="*/ 915733 w 2188521"/>
                <a:gd name="connsiteY15" fmla="*/ 404866 h 1836283"/>
                <a:gd name="connsiteX16" fmla="*/ 837152 w 2188521"/>
                <a:gd name="connsiteY16" fmla="*/ 323904 h 1836283"/>
                <a:gd name="connsiteX17" fmla="*/ 770477 w 2188521"/>
                <a:gd name="connsiteY17" fmla="*/ 247704 h 1836283"/>
                <a:gd name="connsiteX18" fmla="*/ 682371 w 2188521"/>
                <a:gd name="connsiteY18" fmla="*/ 147691 h 1836283"/>
                <a:gd name="connsiteX19" fmla="*/ 627602 w 2188521"/>
                <a:gd name="connsiteY19" fmla="*/ 81016 h 1836283"/>
                <a:gd name="connsiteX20" fmla="*/ 599027 w 2188521"/>
                <a:gd name="connsiteY20" fmla="*/ 52441 h 1836283"/>
                <a:gd name="connsiteX21" fmla="*/ 596646 w 2188521"/>
                <a:gd name="connsiteY21" fmla="*/ 54 h 1836283"/>
                <a:gd name="connsiteX22" fmla="*/ 341852 w 2188521"/>
                <a:gd name="connsiteY22" fmla="*/ 42916 h 1836283"/>
                <a:gd name="connsiteX23" fmla="*/ 384715 w 2188521"/>
                <a:gd name="connsiteY23" fmla="*/ 64348 h 1836283"/>
                <a:gd name="connsiteX24" fmla="*/ 432340 w 2188521"/>
                <a:gd name="connsiteY24" fmla="*/ 121498 h 1836283"/>
                <a:gd name="connsiteX25" fmla="*/ 477583 w 2188521"/>
                <a:gd name="connsiteY25" fmla="*/ 185791 h 1836283"/>
                <a:gd name="connsiteX26" fmla="*/ 565690 w 2188521"/>
                <a:gd name="connsiteY26" fmla="*/ 266754 h 1836283"/>
                <a:gd name="connsiteX27" fmla="*/ 610933 w 2188521"/>
                <a:gd name="connsiteY27" fmla="*/ 321523 h 1836283"/>
                <a:gd name="connsiteX28" fmla="*/ 651415 w 2188521"/>
                <a:gd name="connsiteY28" fmla="*/ 364385 h 1836283"/>
                <a:gd name="connsiteX29" fmla="*/ 708565 w 2188521"/>
                <a:gd name="connsiteY29" fmla="*/ 414391 h 1836283"/>
                <a:gd name="connsiteX30" fmla="*/ 753808 w 2188521"/>
                <a:gd name="connsiteY30" fmla="*/ 473923 h 1836283"/>
                <a:gd name="connsiteX31" fmla="*/ 818102 w 2188521"/>
                <a:gd name="connsiteY31" fmla="*/ 538216 h 1836283"/>
                <a:gd name="connsiteX32" fmla="*/ 860965 w 2188521"/>
                <a:gd name="connsiteY32" fmla="*/ 578698 h 1836283"/>
                <a:gd name="connsiteX33" fmla="*/ 903827 w 2188521"/>
                <a:gd name="connsiteY33" fmla="*/ 626323 h 1836283"/>
                <a:gd name="connsiteX34" fmla="*/ 963358 w 2188521"/>
                <a:gd name="connsiteY34" fmla="*/ 671566 h 1836283"/>
                <a:gd name="connsiteX35" fmla="*/ 1003840 w 2188521"/>
                <a:gd name="connsiteY35" fmla="*/ 728716 h 1836283"/>
                <a:gd name="connsiteX36" fmla="*/ 1015746 w 2188521"/>
                <a:gd name="connsiteY36" fmla="*/ 778723 h 1836283"/>
                <a:gd name="connsiteX37" fmla="*/ 1010983 w 2188521"/>
                <a:gd name="connsiteY37" fmla="*/ 828729 h 1836283"/>
                <a:gd name="connsiteX38" fmla="*/ 994315 w 2188521"/>
                <a:gd name="connsiteY38" fmla="*/ 893023 h 1836283"/>
                <a:gd name="connsiteX39" fmla="*/ 927640 w 2188521"/>
                <a:gd name="connsiteY39" fmla="*/ 945410 h 1836283"/>
                <a:gd name="connsiteX40" fmla="*/ 818102 w 2188521"/>
                <a:gd name="connsiteY40" fmla="*/ 995416 h 1836283"/>
                <a:gd name="connsiteX41" fmla="*/ 706183 w 2188521"/>
                <a:gd name="connsiteY41" fmla="*/ 1045423 h 1836283"/>
                <a:gd name="connsiteX42" fmla="*/ 568071 w 2188521"/>
                <a:gd name="connsiteY42" fmla="*/ 1114479 h 1836283"/>
                <a:gd name="connsiteX43" fmla="*/ 444246 w 2188521"/>
                <a:gd name="connsiteY43" fmla="*/ 1185916 h 1836283"/>
                <a:gd name="connsiteX44" fmla="*/ 322801 w 2188521"/>
                <a:gd name="connsiteY44" fmla="*/ 1266878 h 1836283"/>
                <a:gd name="connsiteX45" fmla="*/ 156114 w 2188521"/>
                <a:gd name="connsiteY45" fmla="*/ 1409753 h 1836283"/>
                <a:gd name="connsiteX46" fmla="*/ 70391 w 2188521"/>
                <a:gd name="connsiteY46" fmla="*/ 1514531 h 1836283"/>
                <a:gd name="connsiteX47" fmla="*/ 29909 w 2188521"/>
                <a:gd name="connsiteY47" fmla="*/ 1571680 h 1836283"/>
                <a:gd name="connsiteX48" fmla="*/ 1334 w 2188521"/>
                <a:gd name="connsiteY48" fmla="*/ 1652642 h 1836283"/>
                <a:gd name="connsiteX49" fmla="*/ 6096 w 2188521"/>
                <a:gd name="connsiteY49" fmla="*/ 1724078 h 1836283"/>
                <a:gd name="connsiteX50" fmla="*/ 32290 w 2188521"/>
                <a:gd name="connsiteY50" fmla="*/ 1790752 h 1836283"/>
                <a:gd name="connsiteX51" fmla="*/ 60866 w 2188521"/>
                <a:gd name="connsiteY51" fmla="*/ 1835996 h 1836283"/>
                <a:gd name="connsiteX52" fmla="*/ 332328 w 2188521"/>
                <a:gd name="connsiteY52" fmla="*/ 1700264 h 1836283"/>
                <a:gd name="connsiteX53" fmla="*/ 301372 w 2188521"/>
                <a:gd name="connsiteY53" fmla="*/ 1647875 h 1836283"/>
                <a:gd name="connsiteX54" fmla="*/ 301372 w 2188521"/>
                <a:gd name="connsiteY54" fmla="*/ 1569295 h 1836283"/>
                <a:gd name="connsiteX55" fmla="*/ 329947 w 2188521"/>
                <a:gd name="connsiteY55" fmla="*/ 1502619 h 1836283"/>
                <a:gd name="connsiteX56" fmla="*/ 406147 w 2188521"/>
                <a:gd name="connsiteY56" fmla="*/ 1419276 h 1836283"/>
                <a:gd name="connsiteX57" fmla="*/ 475204 w 2188521"/>
                <a:gd name="connsiteY57" fmla="*/ 1352601 h 1836283"/>
                <a:gd name="connsiteX58" fmla="*/ 558547 w 2188521"/>
                <a:gd name="connsiteY58" fmla="*/ 1295451 h 1836283"/>
                <a:gd name="connsiteX59" fmla="*/ 672847 w 2188521"/>
                <a:gd name="connsiteY59" fmla="*/ 1214489 h 1836283"/>
                <a:gd name="connsiteX60" fmla="*/ 782384 w 2188521"/>
                <a:gd name="connsiteY60" fmla="*/ 1150195 h 1836283"/>
                <a:gd name="connsiteX61" fmla="*/ 908591 w 2188521"/>
                <a:gd name="connsiteY61" fmla="*/ 1076375 h 1836283"/>
                <a:gd name="connsiteX62" fmla="*/ 1015747 w 2188521"/>
                <a:gd name="connsiteY62" fmla="*/ 1009701 h 1836283"/>
                <a:gd name="connsiteX63" fmla="*/ 1113378 w 2188521"/>
                <a:gd name="connsiteY63" fmla="*/ 933501 h 1836283"/>
                <a:gd name="connsiteX64" fmla="*/ 1172909 w 2188521"/>
                <a:gd name="connsiteY64" fmla="*/ 883495 h 1836283"/>
                <a:gd name="connsiteX65" fmla="*/ 1213390 w 2188521"/>
                <a:gd name="connsiteY65" fmla="*/ 854920 h 1836283"/>
                <a:gd name="connsiteX66" fmla="*/ 1256254 w 2188521"/>
                <a:gd name="connsiteY66" fmla="*/ 845394 h 1836283"/>
                <a:gd name="connsiteX67" fmla="*/ 1311022 w 2188521"/>
                <a:gd name="connsiteY67" fmla="*/ 881114 h 1836283"/>
                <a:gd name="connsiteX68" fmla="*/ 1358647 w 2188521"/>
                <a:gd name="connsiteY68" fmla="*/ 919213 h 1836283"/>
                <a:gd name="connsiteX69" fmla="*/ 1439609 w 2188521"/>
                <a:gd name="connsiteY69" fmla="*/ 978745 h 1836283"/>
                <a:gd name="connsiteX70" fmla="*/ 1539622 w 2188521"/>
                <a:gd name="connsiteY70" fmla="*/ 1050182 h 1836283"/>
                <a:gd name="connsiteX71" fmla="*/ 1620585 w 2188521"/>
                <a:gd name="connsiteY71" fmla="*/ 1095426 h 1836283"/>
                <a:gd name="connsiteX72" fmla="*/ 1732503 w 2188521"/>
                <a:gd name="connsiteY72" fmla="*/ 1159720 h 1836283"/>
                <a:gd name="connsiteX73" fmla="*/ 1834896 w 2188521"/>
                <a:gd name="connsiteY73" fmla="*/ 1228776 h 1836283"/>
                <a:gd name="connsiteX74" fmla="*/ 1946816 w 2188521"/>
                <a:gd name="connsiteY74" fmla="*/ 1307356 h 1836283"/>
                <a:gd name="connsiteX75" fmla="*/ 2051589 w 2188521"/>
                <a:gd name="connsiteY75" fmla="*/ 1390701 h 1836283"/>
                <a:gd name="connsiteX76" fmla="*/ 2115883 w 2188521"/>
                <a:gd name="connsiteY76" fmla="*/ 1457376 h 1836283"/>
                <a:gd name="connsiteX77" fmla="*/ 2165888 w 2188521"/>
                <a:gd name="connsiteY77" fmla="*/ 1519288 h 1836283"/>
                <a:gd name="connsiteX78" fmla="*/ 2187318 w 2188521"/>
                <a:gd name="connsiteY78" fmla="*/ 1590726 h 1836283"/>
                <a:gd name="connsiteX79" fmla="*/ 2182556 w 2188521"/>
                <a:gd name="connsiteY79" fmla="*/ 1652638 h 1836283"/>
                <a:gd name="connsiteX80" fmla="*/ 2151600 w 2188521"/>
                <a:gd name="connsiteY80" fmla="*/ 1693120 h 1836283"/>
                <a:gd name="connsiteX81" fmla="*/ 2153981 w 2188521"/>
                <a:gd name="connsiteY81" fmla="*/ 1693120 h 1836283"/>
                <a:gd name="connsiteX0" fmla="*/ 1868233 w 2411156"/>
                <a:gd name="connsiteY0" fmla="*/ 2435 h 1857426"/>
                <a:gd name="connsiteX1" fmla="*/ 1884902 w 2411156"/>
                <a:gd name="connsiteY1" fmla="*/ 54823 h 1857426"/>
                <a:gd name="connsiteX2" fmla="*/ 1820608 w 2411156"/>
                <a:gd name="connsiteY2" fmla="*/ 116735 h 1857426"/>
                <a:gd name="connsiteX3" fmla="*/ 1758696 w 2411156"/>
                <a:gd name="connsiteY3" fmla="*/ 190554 h 1857426"/>
                <a:gd name="connsiteX4" fmla="*/ 1696783 w 2411156"/>
                <a:gd name="connsiteY4" fmla="*/ 261991 h 1857426"/>
                <a:gd name="connsiteX5" fmla="*/ 1606296 w 2411156"/>
                <a:gd name="connsiteY5" fmla="*/ 352479 h 1857426"/>
                <a:gd name="connsiteX6" fmla="*/ 1542002 w 2411156"/>
                <a:gd name="connsiteY6" fmla="*/ 414391 h 1857426"/>
                <a:gd name="connsiteX7" fmla="*/ 1463421 w 2411156"/>
                <a:gd name="connsiteY7" fmla="*/ 483448 h 1857426"/>
                <a:gd name="connsiteX8" fmla="*/ 1372933 w 2411156"/>
                <a:gd name="connsiteY8" fmla="*/ 571554 h 1857426"/>
                <a:gd name="connsiteX9" fmla="*/ 1308640 w 2411156"/>
                <a:gd name="connsiteY9" fmla="*/ 616798 h 1857426"/>
                <a:gd name="connsiteX10" fmla="*/ 1265777 w 2411156"/>
                <a:gd name="connsiteY10" fmla="*/ 642991 h 1857426"/>
                <a:gd name="connsiteX11" fmla="*/ 1225296 w 2411156"/>
                <a:gd name="connsiteY11" fmla="*/ 647754 h 1857426"/>
                <a:gd name="connsiteX12" fmla="*/ 1177671 w 2411156"/>
                <a:gd name="connsiteY12" fmla="*/ 628704 h 1857426"/>
                <a:gd name="connsiteX13" fmla="*/ 1120521 w 2411156"/>
                <a:gd name="connsiteY13" fmla="*/ 590604 h 1857426"/>
                <a:gd name="connsiteX14" fmla="*/ 1037177 w 2411156"/>
                <a:gd name="connsiteY14" fmla="*/ 519166 h 1857426"/>
                <a:gd name="connsiteX15" fmla="*/ 915733 w 2411156"/>
                <a:gd name="connsiteY15" fmla="*/ 404866 h 1857426"/>
                <a:gd name="connsiteX16" fmla="*/ 837152 w 2411156"/>
                <a:gd name="connsiteY16" fmla="*/ 323904 h 1857426"/>
                <a:gd name="connsiteX17" fmla="*/ 770477 w 2411156"/>
                <a:gd name="connsiteY17" fmla="*/ 247704 h 1857426"/>
                <a:gd name="connsiteX18" fmla="*/ 682371 w 2411156"/>
                <a:gd name="connsiteY18" fmla="*/ 147691 h 1857426"/>
                <a:gd name="connsiteX19" fmla="*/ 627602 w 2411156"/>
                <a:gd name="connsiteY19" fmla="*/ 81016 h 1857426"/>
                <a:gd name="connsiteX20" fmla="*/ 599027 w 2411156"/>
                <a:gd name="connsiteY20" fmla="*/ 52441 h 1857426"/>
                <a:gd name="connsiteX21" fmla="*/ 596646 w 2411156"/>
                <a:gd name="connsiteY21" fmla="*/ 54 h 1857426"/>
                <a:gd name="connsiteX22" fmla="*/ 341852 w 2411156"/>
                <a:gd name="connsiteY22" fmla="*/ 42916 h 1857426"/>
                <a:gd name="connsiteX23" fmla="*/ 384715 w 2411156"/>
                <a:gd name="connsiteY23" fmla="*/ 64348 h 1857426"/>
                <a:gd name="connsiteX24" fmla="*/ 432340 w 2411156"/>
                <a:gd name="connsiteY24" fmla="*/ 121498 h 1857426"/>
                <a:gd name="connsiteX25" fmla="*/ 477583 w 2411156"/>
                <a:gd name="connsiteY25" fmla="*/ 185791 h 1857426"/>
                <a:gd name="connsiteX26" fmla="*/ 565690 w 2411156"/>
                <a:gd name="connsiteY26" fmla="*/ 266754 h 1857426"/>
                <a:gd name="connsiteX27" fmla="*/ 610933 w 2411156"/>
                <a:gd name="connsiteY27" fmla="*/ 321523 h 1857426"/>
                <a:gd name="connsiteX28" fmla="*/ 651415 w 2411156"/>
                <a:gd name="connsiteY28" fmla="*/ 364385 h 1857426"/>
                <a:gd name="connsiteX29" fmla="*/ 708565 w 2411156"/>
                <a:gd name="connsiteY29" fmla="*/ 414391 h 1857426"/>
                <a:gd name="connsiteX30" fmla="*/ 753808 w 2411156"/>
                <a:gd name="connsiteY30" fmla="*/ 473923 h 1857426"/>
                <a:gd name="connsiteX31" fmla="*/ 818102 w 2411156"/>
                <a:gd name="connsiteY31" fmla="*/ 538216 h 1857426"/>
                <a:gd name="connsiteX32" fmla="*/ 860965 w 2411156"/>
                <a:gd name="connsiteY32" fmla="*/ 578698 h 1857426"/>
                <a:gd name="connsiteX33" fmla="*/ 903827 w 2411156"/>
                <a:gd name="connsiteY33" fmla="*/ 626323 h 1857426"/>
                <a:gd name="connsiteX34" fmla="*/ 963358 w 2411156"/>
                <a:gd name="connsiteY34" fmla="*/ 671566 h 1857426"/>
                <a:gd name="connsiteX35" fmla="*/ 1003840 w 2411156"/>
                <a:gd name="connsiteY35" fmla="*/ 728716 h 1857426"/>
                <a:gd name="connsiteX36" fmla="*/ 1015746 w 2411156"/>
                <a:gd name="connsiteY36" fmla="*/ 778723 h 1857426"/>
                <a:gd name="connsiteX37" fmla="*/ 1010983 w 2411156"/>
                <a:gd name="connsiteY37" fmla="*/ 828729 h 1857426"/>
                <a:gd name="connsiteX38" fmla="*/ 994315 w 2411156"/>
                <a:gd name="connsiteY38" fmla="*/ 893023 h 1857426"/>
                <a:gd name="connsiteX39" fmla="*/ 927640 w 2411156"/>
                <a:gd name="connsiteY39" fmla="*/ 945410 h 1857426"/>
                <a:gd name="connsiteX40" fmla="*/ 818102 w 2411156"/>
                <a:gd name="connsiteY40" fmla="*/ 995416 h 1857426"/>
                <a:gd name="connsiteX41" fmla="*/ 706183 w 2411156"/>
                <a:gd name="connsiteY41" fmla="*/ 1045423 h 1857426"/>
                <a:gd name="connsiteX42" fmla="*/ 568071 w 2411156"/>
                <a:gd name="connsiteY42" fmla="*/ 1114479 h 1857426"/>
                <a:gd name="connsiteX43" fmla="*/ 444246 w 2411156"/>
                <a:gd name="connsiteY43" fmla="*/ 1185916 h 1857426"/>
                <a:gd name="connsiteX44" fmla="*/ 322801 w 2411156"/>
                <a:gd name="connsiteY44" fmla="*/ 1266878 h 1857426"/>
                <a:gd name="connsiteX45" fmla="*/ 156114 w 2411156"/>
                <a:gd name="connsiteY45" fmla="*/ 1409753 h 1857426"/>
                <a:gd name="connsiteX46" fmla="*/ 70391 w 2411156"/>
                <a:gd name="connsiteY46" fmla="*/ 1514531 h 1857426"/>
                <a:gd name="connsiteX47" fmla="*/ 29909 w 2411156"/>
                <a:gd name="connsiteY47" fmla="*/ 1571680 h 1857426"/>
                <a:gd name="connsiteX48" fmla="*/ 1334 w 2411156"/>
                <a:gd name="connsiteY48" fmla="*/ 1652642 h 1857426"/>
                <a:gd name="connsiteX49" fmla="*/ 6096 w 2411156"/>
                <a:gd name="connsiteY49" fmla="*/ 1724078 h 1857426"/>
                <a:gd name="connsiteX50" fmla="*/ 32290 w 2411156"/>
                <a:gd name="connsiteY50" fmla="*/ 1790752 h 1857426"/>
                <a:gd name="connsiteX51" fmla="*/ 60866 w 2411156"/>
                <a:gd name="connsiteY51" fmla="*/ 1835996 h 1857426"/>
                <a:gd name="connsiteX52" fmla="*/ 332328 w 2411156"/>
                <a:gd name="connsiteY52" fmla="*/ 1700264 h 1857426"/>
                <a:gd name="connsiteX53" fmla="*/ 301372 w 2411156"/>
                <a:gd name="connsiteY53" fmla="*/ 1647875 h 1857426"/>
                <a:gd name="connsiteX54" fmla="*/ 301372 w 2411156"/>
                <a:gd name="connsiteY54" fmla="*/ 1569295 h 1857426"/>
                <a:gd name="connsiteX55" fmla="*/ 329947 w 2411156"/>
                <a:gd name="connsiteY55" fmla="*/ 1502619 h 1857426"/>
                <a:gd name="connsiteX56" fmla="*/ 406147 w 2411156"/>
                <a:gd name="connsiteY56" fmla="*/ 1419276 h 1857426"/>
                <a:gd name="connsiteX57" fmla="*/ 475204 w 2411156"/>
                <a:gd name="connsiteY57" fmla="*/ 1352601 h 1857426"/>
                <a:gd name="connsiteX58" fmla="*/ 558547 w 2411156"/>
                <a:gd name="connsiteY58" fmla="*/ 1295451 h 1857426"/>
                <a:gd name="connsiteX59" fmla="*/ 672847 w 2411156"/>
                <a:gd name="connsiteY59" fmla="*/ 1214489 h 1857426"/>
                <a:gd name="connsiteX60" fmla="*/ 782384 w 2411156"/>
                <a:gd name="connsiteY60" fmla="*/ 1150195 h 1857426"/>
                <a:gd name="connsiteX61" fmla="*/ 908591 w 2411156"/>
                <a:gd name="connsiteY61" fmla="*/ 1076375 h 1857426"/>
                <a:gd name="connsiteX62" fmla="*/ 1015747 w 2411156"/>
                <a:gd name="connsiteY62" fmla="*/ 1009701 h 1857426"/>
                <a:gd name="connsiteX63" fmla="*/ 1113378 w 2411156"/>
                <a:gd name="connsiteY63" fmla="*/ 933501 h 1857426"/>
                <a:gd name="connsiteX64" fmla="*/ 1172909 w 2411156"/>
                <a:gd name="connsiteY64" fmla="*/ 883495 h 1857426"/>
                <a:gd name="connsiteX65" fmla="*/ 1213390 w 2411156"/>
                <a:gd name="connsiteY65" fmla="*/ 854920 h 1857426"/>
                <a:gd name="connsiteX66" fmla="*/ 1256254 w 2411156"/>
                <a:gd name="connsiteY66" fmla="*/ 845394 h 1857426"/>
                <a:gd name="connsiteX67" fmla="*/ 1311022 w 2411156"/>
                <a:gd name="connsiteY67" fmla="*/ 881114 h 1857426"/>
                <a:gd name="connsiteX68" fmla="*/ 1358647 w 2411156"/>
                <a:gd name="connsiteY68" fmla="*/ 919213 h 1857426"/>
                <a:gd name="connsiteX69" fmla="*/ 1439609 w 2411156"/>
                <a:gd name="connsiteY69" fmla="*/ 978745 h 1857426"/>
                <a:gd name="connsiteX70" fmla="*/ 1539622 w 2411156"/>
                <a:gd name="connsiteY70" fmla="*/ 1050182 h 1857426"/>
                <a:gd name="connsiteX71" fmla="*/ 1620585 w 2411156"/>
                <a:gd name="connsiteY71" fmla="*/ 1095426 h 1857426"/>
                <a:gd name="connsiteX72" fmla="*/ 1732503 w 2411156"/>
                <a:gd name="connsiteY72" fmla="*/ 1159720 h 1857426"/>
                <a:gd name="connsiteX73" fmla="*/ 1834896 w 2411156"/>
                <a:gd name="connsiteY73" fmla="*/ 1228776 h 1857426"/>
                <a:gd name="connsiteX74" fmla="*/ 1946816 w 2411156"/>
                <a:gd name="connsiteY74" fmla="*/ 1307356 h 1857426"/>
                <a:gd name="connsiteX75" fmla="*/ 2051589 w 2411156"/>
                <a:gd name="connsiteY75" fmla="*/ 1390701 h 1857426"/>
                <a:gd name="connsiteX76" fmla="*/ 2115883 w 2411156"/>
                <a:gd name="connsiteY76" fmla="*/ 1457376 h 1857426"/>
                <a:gd name="connsiteX77" fmla="*/ 2165888 w 2411156"/>
                <a:gd name="connsiteY77" fmla="*/ 1519288 h 1857426"/>
                <a:gd name="connsiteX78" fmla="*/ 2187318 w 2411156"/>
                <a:gd name="connsiteY78" fmla="*/ 1590726 h 1857426"/>
                <a:gd name="connsiteX79" fmla="*/ 2182556 w 2411156"/>
                <a:gd name="connsiteY79" fmla="*/ 1652638 h 1857426"/>
                <a:gd name="connsiteX80" fmla="*/ 2151600 w 2411156"/>
                <a:gd name="connsiteY80" fmla="*/ 1693120 h 1857426"/>
                <a:gd name="connsiteX81" fmla="*/ 2411156 w 2411156"/>
                <a:gd name="connsiteY81" fmla="*/ 1857426 h 1857426"/>
                <a:gd name="connsiteX0" fmla="*/ 1868233 w 2428449"/>
                <a:gd name="connsiteY0" fmla="*/ 2435 h 1869596"/>
                <a:gd name="connsiteX1" fmla="*/ 1884902 w 2428449"/>
                <a:gd name="connsiteY1" fmla="*/ 54823 h 1869596"/>
                <a:gd name="connsiteX2" fmla="*/ 1820608 w 2428449"/>
                <a:gd name="connsiteY2" fmla="*/ 116735 h 1869596"/>
                <a:gd name="connsiteX3" fmla="*/ 1758696 w 2428449"/>
                <a:gd name="connsiteY3" fmla="*/ 190554 h 1869596"/>
                <a:gd name="connsiteX4" fmla="*/ 1696783 w 2428449"/>
                <a:gd name="connsiteY4" fmla="*/ 261991 h 1869596"/>
                <a:gd name="connsiteX5" fmla="*/ 1606296 w 2428449"/>
                <a:gd name="connsiteY5" fmla="*/ 352479 h 1869596"/>
                <a:gd name="connsiteX6" fmla="*/ 1542002 w 2428449"/>
                <a:gd name="connsiteY6" fmla="*/ 414391 h 1869596"/>
                <a:gd name="connsiteX7" fmla="*/ 1463421 w 2428449"/>
                <a:gd name="connsiteY7" fmla="*/ 483448 h 1869596"/>
                <a:gd name="connsiteX8" fmla="*/ 1372933 w 2428449"/>
                <a:gd name="connsiteY8" fmla="*/ 571554 h 1869596"/>
                <a:gd name="connsiteX9" fmla="*/ 1308640 w 2428449"/>
                <a:gd name="connsiteY9" fmla="*/ 616798 h 1869596"/>
                <a:gd name="connsiteX10" fmla="*/ 1265777 w 2428449"/>
                <a:gd name="connsiteY10" fmla="*/ 642991 h 1869596"/>
                <a:gd name="connsiteX11" fmla="*/ 1225296 w 2428449"/>
                <a:gd name="connsiteY11" fmla="*/ 647754 h 1869596"/>
                <a:gd name="connsiteX12" fmla="*/ 1177671 w 2428449"/>
                <a:gd name="connsiteY12" fmla="*/ 628704 h 1869596"/>
                <a:gd name="connsiteX13" fmla="*/ 1120521 w 2428449"/>
                <a:gd name="connsiteY13" fmla="*/ 590604 h 1869596"/>
                <a:gd name="connsiteX14" fmla="*/ 1037177 w 2428449"/>
                <a:gd name="connsiteY14" fmla="*/ 519166 h 1869596"/>
                <a:gd name="connsiteX15" fmla="*/ 915733 w 2428449"/>
                <a:gd name="connsiteY15" fmla="*/ 404866 h 1869596"/>
                <a:gd name="connsiteX16" fmla="*/ 837152 w 2428449"/>
                <a:gd name="connsiteY16" fmla="*/ 323904 h 1869596"/>
                <a:gd name="connsiteX17" fmla="*/ 770477 w 2428449"/>
                <a:gd name="connsiteY17" fmla="*/ 247704 h 1869596"/>
                <a:gd name="connsiteX18" fmla="*/ 682371 w 2428449"/>
                <a:gd name="connsiteY18" fmla="*/ 147691 h 1869596"/>
                <a:gd name="connsiteX19" fmla="*/ 627602 w 2428449"/>
                <a:gd name="connsiteY19" fmla="*/ 81016 h 1869596"/>
                <a:gd name="connsiteX20" fmla="*/ 599027 w 2428449"/>
                <a:gd name="connsiteY20" fmla="*/ 52441 h 1869596"/>
                <a:gd name="connsiteX21" fmla="*/ 596646 w 2428449"/>
                <a:gd name="connsiteY21" fmla="*/ 54 h 1869596"/>
                <a:gd name="connsiteX22" fmla="*/ 341852 w 2428449"/>
                <a:gd name="connsiteY22" fmla="*/ 42916 h 1869596"/>
                <a:gd name="connsiteX23" fmla="*/ 384715 w 2428449"/>
                <a:gd name="connsiteY23" fmla="*/ 64348 h 1869596"/>
                <a:gd name="connsiteX24" fmla="*/ 432340 w 2428449"/>
                <a:gd name="connsiteY24" fmla="*/ 121498 h 1869596"/>
                <a:gd name="connsiteX25" fmla="*/ 477583 w 2428449"/>
                <a:gd name="connsiteY25" fmla="*/ 185791 h 1869596"/>
                <a:gd name="connsiteX26" fmla="*/ 565690 w 2428449"/>
                <a:gd name="connsiteY26" fmla="*/ 266754 h 1869596"/>
                <a:gd name="connsiteX27" fmla="*/ 610933 w 2428449"/>
                <a:gd name="connsiteY27" fmla="*/ 321523 h 1869596"/>
                <a:gd name="connsiteX28" fmla="*/ 651415 w 2428449"/>
                <a:gd name="connsiteY28" fmla="*/ 364385 h 1869596"/>
                <a:gd name="connsiteX29" fmla="*/ 708565 w 2428449"/>
                <a:gd name="connsiteY29" fmla="*/ 414391 h 1869596"/>
                <a:gd name="connsiteX30" fmla="*/ 753808 w 2428449"/>
                <a:gd name="connsiteY30" fmla="*/ 473923 h 1869596"/>
                <a:gd name="connsiteX31" fmla="*/ 818102 w 2428449"/>
                <a:gd name="connsiteY31" fmla="*/ 538216 h 1869596"/>
                <a:gd name="connsiteX32" fmla="*/ 860965 w 2428449"/>
                <a:gd name="connsiteY32" fmla="*/ 578698 h 1869596"/>
                <a:gd name="connsiteX33" fmla="*/ 903827 w 2428449"/>
                <a:gd name="connsiteY33" fmla="*/ 626323 h 1869596"/>
                <a:gd name="connsiteX34" fmla="*/ 963358 w 2428449"/>
                <a:gd name="connsiteY34" fmla="*/ 671566 h 1869596"/>
                <a:gd name="connsiteX35" fmla="*/ 1003840 w 2428449"/>
                <a:gd name="connsiteY35" fmla="*/ 728716 h 1869596"/>
                <a:gd name="connsiteX36" fmla="*/ 1015746 w 2428449"/>
                <a:gd name="connsiteY36" fmla="*/ 778723 h 1869596"/>
                <a:gd name="connsiteX37" fmla="*/ 1010983 w 2428449"/>
                <a:gd name="connsiteY37" fmla="*/ 828729 h 1869596"/>
                <a:gd name="connsiteX38" fmla="*/ 994315 w 2428449"/>
                <a:gd name="connsiteY38" fmla="*/ 893023 h 1869596"/>
                <a:gd name="connsiteX39" fmla="*/ 927640 w 2428449"/>
                <a:gd name="connsiteY39" fmla="*/ 945410 h 1869596"/>
                <a:gd name="connsiteX40" fmla="*/ 818102 w 2428449"/>
                <a:gd name="connsiteY40" fmla="*/ 995416 h 1869596"/>
                <a:gd name="connsiteX41" fmla="*/ 706183 w 2428449"/>
                <a:gd name="connsiteY41" fmla="*/ 1045423 h 1869596"/>
                <a:gd name="connsiteX42" fmla="*/ 568071 w 2428449"/>
                <a:gd name="connsiteY42" fmla="*/ 1114479 h 1869596"/>
                <a:gd name="connsiteX43" fmla="*/ 444246 w 2428449"/>
                <a:gd name="connsiteY43" fmla="*/ 1185916 h 1869596"/>
                <a:gd name="connsiteX44" fmla="*/ 322801 w 2428449"/>
                <a:gd name="connsiteY44" fmla="*/ 1266878 h 1869596"/>
                <a:gd name="connsiteX45" fmla="*/ 156114 w 2428449"/>
                <a:gd name="connsiteY45" fmla="*/ 1409753 h 1869596"/>
                <a:gd name="connsiteX46" fmla="*/ 70391 w 2428449"/>
                <a:gd name="connsiteY46" fmla="*/ 1514531 h 1869596"/>
                <a:gd name="connsiteX47" fmla="*/ 29909 w 2428449"/>
                <a:gd name="connsiteY47" fmla="*/ 1571680 h 1869596"/>
                <a:gd name="connsiteX48" fmla="*/ 1334 w 2428449"/>
                <a:gd name="connsiteY48" fmla="*/ 1652642 h 1869596"/>
                <a:gd name="connsiteX49" fmla="*/ 6096 w 2428449"/>
                <a:gd name="connsiteY49" fmla="*/ 1724078 h 1869596"/>
                <a:gd name="connsiteX50" fmla="*/ 32290 w 2428449"/>
                <a:gd name="connsiteY50" fmla="*/ 1790752 h 1869596"/>
                <a:gd name="connsiteX51" fmla="*/ 60866 w 2428449"/>
                <a:gd name="connsiteY51" fmla="*/ 1835996 h 1869596"/>
                <a:gd name="connsiteX52" fmla="*/ 332328 w 2428449"/>
                <a:gd name="connsiteY52" fmla="*/ 1700264 h 1869596"/>
                <a:gd name="connsiteX53" fmla="*/ 301372 w 2428449"/>
                <a:gd name="connsiteY53" fmla="*/ 1647875 h 1869596"/>
                <a:gd name="connsiteX54" fmla="*/ 301372 w 2428449"/>
                <a:gd name="connsiteY54" fmla="*/ 1569295 h 1869596"/>
                <a:gd name="connsiteX55" fmla="*/ 329947 w 2428449"/>
                <a:gd name="connsiteY55" fmla="*/ 1502619 h 1869596"/>
                <a:gd name="connsiteX56" fmla="*/ 406147 w 2428449"/>
                <a:gd name="connsiteY56" fmla="*/ 1419276 h 1869596"/>
                <a:gd name="connsiteX57" fmla="*/ 475204 w 2428449"/>
                <a:gd name="connsiteY57" fmla="*/ 1352601 h 1869596"/>
                <a:gd name="connsiteX58" fmla="*/ 558547 w 2428449"/>
                <a:gd name="connsiteY58" fmla="*/ 1295451 h 1869596"/>
                <a:gd name="connsiteX59" fmla="*/ 672847 w 2428449"/>
                <a:gd name="connsiteY59" fmla="*/ 1214489 h 1869596"/>
                <a:gd name="connsiteX60" fmla="*/ 782384 w 2428449"/>
                <a:gd name="connsiteY60" fmla="*/ 1150195 h 1869596"/>
                <a:gd name="connsiteX61" fmla="*/ 908591 w 2428449"/>
                <a:gd name="connsiteY61" fmla="*/ 1076375 h 1869596"/>
                <a:gd name="connsiteX62" fmla="*/ 1015747 w 2428449"/>
                <a:gd name="connsiteY62" fmla="*/ 1009701 h 1869596"/>
                <a:gd name="connsiteX63" fmla="*/ 1113378 w 2428449"/>
                <a:gd name="connsiteY63" fmla="*/ 933501 h 1869596"/>
                <a:gd name="connsiteX64" fmla="*/ 1172909 w 2428449"/>
                <a:gd name="connsiteY64" fmla="*/ 883495 h 1869596"/>
                <a:gd name="connsiteX65" fmla="*/ 1213390 w 2428449"/>
                <a:gd name="connsiteY65" fmla="*/ 854920 h 1869596"/>
                <a:gd name="connsiteX66" fmla="*/ 1256254 w 2428449"/>
                <a:gd name="connsiteY66" fmla="*/ 845394 h 1869596"/>
                <a:gd name="connsiteX67" fmla="*/ 1311022 w 2428449"/>
                <a:gd name="connsiteY67" fmla="*/ 881114 h 1869596"/>
                <a:gd name="connsiteX68" fmla="*/ 1358647 w 2428449"/>
                <a:gd name="connsiteY68" fmla="*/ 919213 h 1869596"/>
                <a:gd name="connsiteX69" fmla="*/ 1439609 w 2428449"/>
                <a:gd name="connsiteY69" fmla="*/ 978745 h 1869596"/>
                <a:gd name="connsiteX70" fmla="*/ 1539622 w 2428449"/>
                <a:gd name="connsiteY70" fmla="*/ 1050182 h 1869596"/>
                <a:gd name="connsiteX71" fmla="*/ 1620585 w 2428449"/>
                <a:gd name="connsiteY71" fmla="*/ 1095426 h 1869596"/>
                <a:gd name="connsiteX72" fmla="*/ 1732503 w 2428449"/>
                <a:gd name="connsiteY72" fmla="*/ 1159720 h 1869596"/>
                <a:gd name="connsiteX73" fmla="*/ 1834896 w 2428449"/>
                <a:gd name="connsiteY73" fmla="*/ 1228776 h 1869596"/>
                <a:gd name="connsiteX74" fmla="*/ 1946816 w 2428449"/>
                <a:gd name="connsiteY74" fmla="*/ 1307356 h 1869596"/>
                <a:gd name="connsiteX75" fmla="*/ 2051589 w 2428449"/>
                <a:gd name="connsiteY75" fmla="*/ 1390701 h 1869596"/>
                <a:gd name="connsiteX76" fmla="*/ 2115883 w 2428449"/>
                <a:gd name="connsiteY76" fmla="*/ 1457376 h 1869596"/>
                <a:gd name="connsiteX77" fmla="*/ 2165888 w 2428449"/>
                <a:gd name="connsiteY77" fmla="*/ 1519288 h 1869596"/>
                <a:gd name="connsiteX78" fmla="*/ 2187318 w 2428449"/>
                <a:gd name="connsiteY78" fmla="*/ 1590726 h 1869596"/>
                <a:gd name="connsiteX79" fmla="*/ 2182556 w 2428449"/>
                <a:gd name="connsiteY79" fmla="*/ 1652638 h 1869596"/>
                <a:gd name="connsiteX80" fmla="*/ 2151600 w 2428449"/>
                <a:gd name="connsiteY80" fmla="*/ 1693120 h 1869596"/>
                <a:gd name="connsiteX81" fmla="*/ 2411156 w 2428449"/>
                <a:gd name="connsiteY81" fmla="*/ 1857426 h 1869596"/>
                <a:gd name="connsiteX82" fmla="*/ 2404012 w 2428449"/>
                <a:gd name="connsiteY82" fmla="*/ 1857425 h 1869596"/>
                <a:gd name="connsiteX0" fmla="*/ 1868233 w 2447837"/>
                <a:gd name="connsiteY0" fmla="*/ 2435 h 1862644"/>
                <a:gd name="connsiteX1" fmla="*/ 1884902 w 2447837"/>
                <a:gd name="connsiteY1" fmla="*/ 54823 h 1862644"/>
                <a:gd name="connsiteX2" fmla="*/ 1820608 w 2447837"/>
                <a:gd name="connsiteY2" fmla="*/ 116735 h 1862644"/>
                <a:gd name="connsiteX3" fmla="*/ 1758696 w 2447837"/>
                <a:gd name="connsiteY3" fmla="*/ 190554 h 1862644"/>
                <a:gd name="connsiteX4" fmla="*/ 1696783 w 2447837"/>
                <a:gd name="connsiteY4" fmla="*/ 261991 h 1862644"/>
                <a:gd name="connsiteX5" fmla="*/ 1606296 w 2447837"/>
                <a:gd name="connsiteY5" fmla="*/ 352479 h 1862644"/>
                <a:gd name="connsiteX6" fmla="*/ 1542002 w 2447837"/>
                <a:gd name="connsiteY6" fmla="*/ 414391 h 1862644"/>
                <a:gd name="connsiteX7" fmla="*/ 1463421 w 2447837"/>
                <a:gd name="connsiteY7" fmla="*/ 483448 h 1862644"/>
                <a:gd name="connsiteX8" fmla="*/ 1372933 w 2447837"/>
                <a:gd name="connsiteY8" fmla="*/ 571554 h 1862644"/>
                <a:gd name="connsiteX9" fmla="*/ 1308640 w 2447837"/>
                <a:gd name="connsiteY9" fmla="*/ 616798 h 1862644"/>
                <a:gd name="connsiteX10" fmla="*/ 1265777 w 2447837"/>
                <a:gd name="connsiteY10" fmla="*/ 642991 h 1862644"/>
                <a:gd name="connsiteX11" fmla="*/ 1225296 w 2447837"/>
                <a:gd name="connsiteY11" fmla="*/ 647754 h 1862644"/>
                <a:gd name="connsiteX12" fmla="*/ 1177671 w 2447837"/>
                <a:gd name="connsiteY12" fmla="*/ 628704 h 1862644"/>
                <a:gd name="connsiteX13" fmla="*/ 1120521 w 2447837"/>
                <a:gd name="connsiteY13" fmla="*/ 590604 h 1862644"/>
                <a:gd name="connsiteX14" fmla="*/ 1037177 w 2447837"/>
                <a:gd name="connsiteY14" fmla="*/ 519166 h 1862644"/>
                <a:gd name="connsiteX15" fmla="*/ 915733 w 2447837"/>
                <a:gd name="connsiteY15" fmla="*/ 404866 h 1862644"/>
                <a:gd name="connsiteX16" fmla="*/ 837152 w 2447837"/>
                <a:gd name="connsiteY16" fmla="*/ 323904 h 1862644"/>
                <a:gd name="connsiteX17" fmla="*/ 770477 w 2447837"/>
                <a:gd name="connsiteY17" fmla="*/ 247704 h 1862644"/>
                <a:gd name="connsiteX18" fmla="*/ 682371 w 2447837"/>
                <a:gd name="connsiteY18" fmla="*/ 147691 h 1862644"/>
                <a:gd name="connsiteX19" fmla="*/ 627602 w 2447837"/>
                <a:gd name="connsiteY19" fmla="*/ 81016 h 1862644"/>
                <a:gd name="connsiteX20" fmla="*/ 599027 w 2447837"/>
                <a:gd name="connsiteY20" fmla="*/ 52441 h 1862644"/>
                <a:gd name="connsiteX21" fmla="*/ 596646 w 2447837"/>
                <a:gd name="connsiteY21" fmla="*/ 54 h 1862644"/>
                <a:gd name="connsiteX22" fmla="*/ 341852 w 2447837"/>
                <a:gd name="connsiteY22" fmla="*/ 42916 h 1862644"/>
                <a:gd name="connsiteX23" fmla="*/ 384715 w 2447837"/>
                <a:gd name="connsiteY23" fmla="*/ 64348 h 1862644"/>
                <a:gd name="connsiteX24" fmla="*/ 432340 w 2447837"/>
                <a:gd name="connsiteY24" fmla="*/ 121498 h 1862644"/>
                <a:gd name="connsiteX25" fmla="*/ 477583 w 2447837"/>
                <a:gd name="connsiteY25" fmla="*/ 185791 h 1862644"/>
                <a:gd name="connsiteX26" fmla="*/ 565690 w 2447837"/>
                <a:gd name="connsiteY26" fmla="*/ 266754 h 1862644"/>
                <a:gd name="connsiteX27" fmla="*/ 610933 w 2447837"/>
                <a:gd name="connsiteY27" fmla="*/ 321523 h 1862644"/>
                <a:gd name="connsiteX28" fmla="*/ 651415 w 2447837"/>
                <a:gd name="connsiteY28" fmla="*/ 364385 h 1862644"/>
                <a:gd name="connsiteX29" fmla="*/ 708565 w 2447837"/>
                <a:gd name="connsiteY29" fmla="*/ 414391 h 1862644"/>
                <a:gd name="connsiteX30" fmla="*/ 753808 w 2447837"/>
                <a:gd name="connsiteY30" fmla="*/ 473923 h 1862644"/>
                <a:gd name="connsiteX31" fmla="*/ 818102 w 2447837"/>
                <a:gd name="connsiteY31" fmla="*/ 538216 h 1862644"/>
                <a:gd name="connsiteX32" fmla="*/ 860965 w 2447837"/>
                <a:gd name="connsiteY32" fmla="*/ 578698 h 1862644"/>
                <a:gd name="connsiteX33" fmla="*/ 903827 w 2447837"/>
                <a:gd name="connsiteY33" fmla="*/ 626323 h 1862644"/>
                <a:gd name="connsiteX34" fmla="*/ 963358 w 2447837"/>
                <a:gd name="connsiteY34" fmla="*/ 671566 h 1862644"/>
                <a:gd name="connsiteX35" fmla="*/ 1003840 w 2447837"/>
                <a:gd name="connsiteY35" fmla="*/ 728716 h 1862644"/>
                <a:gd name="connsiteX36" fmla="*/ 1015746 w 2447837"/>
                <a:gd name="connsiteY36" fmla="*/ 778723 h 1862644"/>
                <a:gd name="connsiteX37" fmla="*/ 1010983 w 2447837"/>
                <a:gd name="connsiteY37" fmla="*/ 828729 h 1862644"/>
                <a:gd name="connsiteX38" fmla="*/ 994315 w 2447837"/>
                <a:gd name="connsiteY38" fmla="*/ 893023 h 1862644"/>
                <a:gd name="connsiteX39" fmla="*/ 927640 w 2447837"/>
                <a:gd name="connsiteY39" fmla="*/ 945410 h 1862644"/>
                <a:gd name="connsiteX40" fmla="*/ 818102 w 2447837"/>
                <a:gd name="connsiteY40" fmla="*/ 995416 h 1862644"/>
                <a:gd name="connsiteX41" fmla="*/ 706183 w 2447837"/>
                <a:gd name="connsiteY41" fmla="*/ 1045423 h 1862644"/>
                <a:gd name="connsiteX42" fmla="*/ 568071 w 2447837"/>
                <a:gd name="connsiteY42" fmla="*/ 1114479 h 1862644"/>
                <a:gd name="connsiteX43" fmla="*/ 444246 w 2447837"/>
                <a:gd name="connsiteY43" fmla="*/ 1185916 h 1862644"/>
                <a:gd name="connsiteX44" fmla="*/ 322801 w 2447837"/>
                <a:gd name="connsiteY44" fmla="*/ 1266878 h 1862644"/>
                <a:gd name="connsiteX45" fmla="*/ 156114 w 2447837"/>
                <a:gd name="connsiteY45" fmla="*/ 1409753 h 1862644"/>
                <a:gd name="connsiteX46" fmla="*/ 70391 w 2447837"/>
                <a:gd name="connsiteY46" fmla="*/ 1514531 h 1862644"/>
                <a:gd name="connsiteX47" fmla="*/ 29909 w 2447837"/>
                <a:gd name="connsiteY47" fmla="*/ 1571680 h 1862644"/>
                <a:gd name="connsiteX48" fmla="*/ 1334 w 2447837"/>
                <a:gd name="connsiteY48" fmla="*/ 1652642 h 1862644"/>
                <a:gd name="connsiteX49" fmla="*/ 6096 w 2447837"/>
                <a:gd name="connsiteY49" fmla="*/ 1724078 h 1862644"/>
                <a:gd name="connsiteX50" fmla="*/ 32290 w 2447837"/>
                <a:gd name="connsiteY50" fmla="*/ 1790752 h 1862644"/>
                <a:gd name="connsiteX51" fmla="*/ 60866 w 2447837"/>
                <a:gd name="connsiteY51" fmla="*/ 1835996 h 1862644"/>
                <a:gd name="connsiteX52" fmla="*/ 332328 w 2447837"/>
                <a:gd name="connsiteY52" fmla="*/ 1700264 h 1862644"/>
                <a:gd name="connsiteX53" fmla="*/ 301372 w 2447837"/>
                <a:gd name="connsiteY53" fmla="*/ 1647875 h 1862644"/>
                <a:gd name="connsiteX54" fmla="*/ 301372 w 2447837"/>
                <a:gd name="connsiteY54" fmla="*/ 1569295 h 1862644"/>
                <a:gd name="connsiteX55" fmla="*/ 329947 w 2447837"/>
                <a:gd name="connsiteY55" fmla="*/ 1502619 h 1862644"/>
                <a:gd name="connsiteX56" fmla="*/ 406147 w 2447837"/>
                <a:gd name="connsiteY56" fmla="*/ 1419276 h 1862644"/>
                <a:gd name="connsiteX57" fmla="*/ 475204 w 2447837"/>
                <a:gd name="connsiteY57" fmla="*/ 1352601 h 1862644"/>
                <a:gd name="connsiteX58" fmla="*/ 558547 w 2447837"/>
                <a:gd name="connsiteY58" fmla="*/ 1295451 h 1862644"/>
                <a:gd name="connsiteX59" fmla="*/ 672847 w 2447837"/>
                <a:gd name="connsiteY59" fmla="*/ 1214489 h 1862644"/>
                <a:gd name="connsiteX60" fmla="*/ 782384 w 2447837"/>
                <a:gd name="connsiteY60" fmla="*/ 1150195 h 1862644"/>
                <a:gd name="connsiteX61" fmla="*/ 908591 w 2447837"/>
                <a:gd name="connsiteY61" fmla="*/ 1076375 h 1862644"/>
                <a:gd name="connsiteX62" fmla="*/ 1015747 w 2447837"/>
                <a:gd name="connsiteY62" fmla="*/ 1009701 h 1862644"/>
                <a:gd name="connsiteX63" fmla="*/ 1113378 w 2447837"/>
                <a:gd name="connsiteY63" fmla="*/ 933501 h 1862644"/>
                <a:gd name="connsiteX64" fmla="*/ 1172909 w 2447837"/>
                <a:gd name="connsiteY64" fmla="*/ 883495 h 1862644"/>
                <a:gd name="connsiteX65" fmla="*/ 1213390 w 2447837"/>
                <a:gd name="connsiteY65" fmla="*/ 854920 h 1862644"/>
                <a:gd name="connsiteX66" fmla="*/ 1256254 w 2447837"/>
                <a:gd name="connsiteY66" fmla="*/ 845394 h 1862644"/>
                <a:gd name="connsiteX67" fmla="*/ 1311022 w 2447837"/>
                <a:gd name="connsiteY67" fmla="*/ 881114 h 1862644"/>
                <a:gd name="connsiteX68" fmla="*/ 1358647 w 2447837"/>
                <a:gd name="connsiteY68" fmla="*/ 919213 h 1862644"/>
                <a:gd name="connsiteX69" fmla="*/ 1439609 w 2447837"/>
                <a:gd name="connsiteY69" fmla="*/ 978745 h 1862644"/>
                <a:gd name="connsiteX70" fmla="*/ 1539622 w 2447837"/>
                <a:gd name="connsiteY70" fmla="*/ 1050182 h 1862644"/>
                <a:gd name="connsiteX71" fmla="*/ 1620585 w 2447837"/>
                <a:gd name="connsiteY71" fmla="*/ 1095426 h 1862644"/>
                <a:gd name="connsiteX72" fmla="*/ 1732503 w 2447837"/>
                <a:gd name="connsiteY72" fmla="*/ 1159720 h 1862644"/>
                <a:gd name="connsiteX73" fmla="*/ 1834896 w 2447837"/>
                <a:gd name="connsiteY73" fmla="*/ 1228776 h 1862644"/>
                <a:gd name="connsiteX74" fmla="*/ 1946816 w 2447837"/>
                <a:gd name="connsiteY74" fmla="*/ 1307356 h 1862644"/>
                <a:gd name="connsiteX75" fmla="*/ 2051589 w 2447837"/>
                <a:gd name="connsiteY75" fmla="*/ 1390701 h 1862644"/>
                <a:gd name="connsiteX76" fmla="*/ 2115883 w 2447837"/>
                <a:gd name="connsiteY76" fmla="*/ 1457376 h 1862644"/>
                <a:gd name="connsiteX77" fmla="*/ 2165888 w 2447837"/>
                <a:gd name="connsiteY77" fmla="*/ 1519288 h 1862644"/>
                <a:gd name="connsiteX78" fmla="*/ 2187318 w 2447837"/>
                <a:gd name="connsiteY78" fmla="*/ 1590726 h 1862644"/>
                <a:gd name="connsiteX79" fmla="*/ 2182556 w 2447837"/>
                <a:gd name="connsiteY79" fmla="*/ 1652638 h 1862644"/>
                <a:gd name="connsiteX80" fmla="*/ 2151600 w 2447837"/>
                <a:gd name="connsiteY80" fmla="*/ 1693120 h 1862644"/>
                <a:gd name="connsiteX81" fmla="*/ 2411156 w 2447837"/>
                <a:gd name="connsiteY81" fmla="*/ 1857426 h 1862644"/>
                <a:gd name="connsiteX82" fmla="*/ 2446875 w 2447837"/>
                <a:gd name="connsiteY82" fmla="*/ 1795513 h 1862644"/>
                <a:gd name="connsiteX0" fmla="*/ 1868233 w 2447336"/>
                <a:gd name="connsiteY0" fmla="*/ 2435 h 1857426"/>
                <a:gd name="connsiteX1" fmla="*/ 1884902 w 2447336"/>
                <a:gd name="connsiteY1" fmla="*/ 54823 h 1857426"/>
                <a:gd name="connsiteX2" fmla="*/ 1820608 w 2447336"/>
                <a:gd name="connsiteY2" fmla="*/ 116735 h 1857426"/>
                <a:gd name="connsiteX3" fmla="*/ 1758696 w 2447336"/>
                <a:gd name="connsiteY3" fmla="*/ 190554 h 1857426"/>
                <a:gd name="connsiteX4" fmla="*/ 1696783 w 2447336"/>
                <a:gd name="connsiteY4" fmla="*/ 261991 h 1857426"/>
                <a:gd name="connsiteX5" fmla="*/ 1606296 w 2447336"/>
                <a:gd name="connsiteY5" fmla="*/ 352479 h 1857426"/>
                <a:gd name="connsiteX6" fmla="*/ 1542002 w 2447336"/>
                <a:gd name="connsiteY6" fmla="*/ 414391 h 1857426"/>
                <a:gd name="connsiteX7" fmla="*/ 1463421 w 2447336"/>
                <a:gd name="connsiteY7" fmla="*/ 483448 h 1857426"/>
                <a:gd name="connsiteX8" fmla="*/ 1372933 w 2447336"/>
                <a:gd name="connsiteY8" fmla="*/ 571554 h 1857426"/>
                <a:gd name="connsiteX9" fmla="*/ 1308640 w 2447336"/>
                <a:gd name="connsiteY9" fmla="*/ 616798 h 1857426"/>
                <a:gd name="connsiteX10" fmla="*/ 1265777 w 2447336"/>
                <a:gd name="connsiteY10" fmla="*/ 642991 h 1857426"/>
                <a:gd name="connsiteX11" fmla="*/ 1225296 w 2447336"/>
                <a:gd name="connsiteY11" fmla="*/ 647754 h 1857426"/>
                <a:gd name="connsiteX12" fmla="*/ 1177671 w 2447336"/>
                <a:gd name="connsiteY12" fmla="*/ 628704 h 1857426"/>
                <a:gd name="connsiteX13" fmla="*/ 1120521 w 2447336"/>
                <a:gd name="connsiteY13" fmla="*/ 590604 h 1857426"/>
                <a:gd name="connsiteX14" fmla="*/ 1037177 w 2447336"/>
                <a:gd name="connsiteY14" fmla="*/ 519166 h 1857426"/>
                <a:gd name="connsiteX15" fmla="*/ 915733 w 2447336"/>
                <a:gd name="connsiteY15" fmla="*/ 404866 h 1857426"/>
                <a:gd name="connsiteX16" fmla="*/ 837152 w 2447336"/>
                <a:gd name="connsiteY16" fmla="*/ 323904 h 1857426"/>
                <a:gd name="connsiteX17" fmla="*/ 770477 w 2447336"/>
                <a:gd name="connsiteY17" fmla="*/ 247704 h 1857426"/>
                <a:gd name="connsiteX18" fmla="*/ 682371 w 2447336"/>
                <a:gd name="connsiteY18" fmla="*/ 147691 h 1857426"/>
                <a:gd name="connsiteX19" fmla="*/ 627602 w 2447336"/>
                <a:gd name="connsiteY19" fmla="*/ 81016 h 1857426"/>
                <a:gd name="connsiteX20" fmla="*/ 599027 w 2447336"/>
                <a:gd name="connsiteY20" fmla="*/ 52441 h 1857426"/>
                <a:gd name="connsiteX21" fmla="*/ 596646 w 2447336"/>
                <a:gd name="connsiteY21" fmla="*/ 54 h 1857426"/>
                <a:gd name="connsiteX22" fmla="*/ 341852 w 2447336"/>
                <a:gd name="connsiteY22" fmla="*/ 42916 h 1857426"/>
                <a:gd name="connsiteX23" fmla="*/ 384715 w 2447336"/>
                <a:gd name="connsiteY23" fmla="*/ 64348 h 1857426"/>
                <a:gd name="connsiteX24" fmla="*/ 432340 w 2447336"/>
                <a:gd name="connsiteY24" fmla="*/ 121498 h 1857426"/>
                <a:gd name="connsiteX25" fmla="*/ 477583 w 2447336"/>
                <a:gd name="connsiteY25" fmla="*/ 185791 h 1857426"/>
                <a:gd name="connsiteX26" fmla="*/ 565690 w 2447336"/>
                <a:gd name="connsiteY26" fmla="*/ 266754 h 1857426"/>
                <a:gd name="connsiteX27" fmla="*/ 610933 w 2447336"/>
                <a:gd name="connsiteY27" fmla="*/ 321523 h 1857426"/>
                <a:gd name="connsiteX28" fmla="*/ 651415 w 2447336"/>
                <a:gd name="connsiteY28" fmla="*/ 364385 h 1857426"/>
                <a:gd name="connsiteX29" fmla="*/ 708565 w 2447336"/>
                <a:gd name="connsiteY29" fmla="*/ 414391 h 1857426"/>
                <a:gd name="connsiteX30" fmla="*/ 753808 w 2447336"/>
                <a:gd name="connsiteY30" fmla="*/ 473923 h 1857426"/>
                <a:gd name="connsiteX31" fmla="*/ 818102 w 2447336"/>
                <a:gd name="connsiteY31" fmla="*/ 538216 h 1857426"/>
                <a:gd name="connsiteX32" fmla="*/ 860965 w 2447336"/>
                <a:gd name="connsiteY32" fmla="*/ 578698 h 1857426"/>
                <a:gd name="connsiteX33" fmla="*/ 903827 w 2447336"/>
                <a:gd name="connsiteY33" fmla="*/ 626323 h 1857426"/>
                <a:gd name="connsiteX34" fmla="*/ 963358 w 2447336"/>
                <a:gd name="connsiteY34" fmla="*/ 671566 h 1857426"/>
                <a:gd name="connsiteX35" fmla="*/ 1003840 w 2447336"/>
                <a:gd name="connsiteY35" fmla="*/ 728716 h 1857426"/>
                <a:gd name="connsiteX36" fmla="*/ 1015746 w 2447336"/>
                <a:gd name="connsiteY36" fmla="*/ 778723 h 1857426"/>
                <a:gd name="connsiteX37" fmla="*/ 1010983 w 2447336"/>
                <a:gd name="connsiteY37" fmla="*/ 828729 h 1857426"/>
                <a:gd name="connsiteX38" fmla="*/ 994315 w 2447336"/>
                <a:gd name="connsiteY38" fmla="*/ 893023 h 1857426"/>
                <a:gd name="connsiteX39" fmla="*/ 927640 w 2447336"/>
                <a:gd name="connsiteY39" fmla="*/ 945410 h 1857426"/>
                <a:gd name="connsiteX40" fmla="*/ 818102 w 2447336"/>
                <a:gd name="connsiteY40" fmla="*/ 995416 h 1857426"/>
                <a:gd name="connsiteX41" fmla="*/ 706183 w 2447336"/>
                <a:gd name="connsiteY41" fmla="*/ 1045423 h 1857426"/>
                <a:gd name="connsiteX42" fmla="*/ 568071 w 2447336"/>
                <a:gd name="connsiteY42" fmla="*/ 1114479 h 1857426"/>
                <a:gd name="connsiteX43" fmla="*/ 444246 w 2447336"/>
                <a:gd name="connsiteY43" fmla="*/ 1185916 h 1857426"/>
                <a:gd name="connsiteX44" fmla="*/ 322801 w 2447336"/>
                <a:gd name="connsiteY44" fmla="*/ 1266878 h 1857426"/>
                <a:gd name="connsiteX45" fmla="*/ 156114 w 2447336"/>
                <a:gd name="connsiteY45" fmla="*/ 1409753 h 1857426"/>
                <a:gd name="connsiteX46" fmla="*/ 70391 w 2447336"/>
                <a:gd name="connsiteY46" fmla="*/ 1514531 h 1857426"/>
                <a:gd name="connsiteX47" fmla="*/ 29909 w 2447336"/>
                <a:gd name="connsiteY47" fmla="*/ 1571680 h 1857426"/>
                <a:gd name="connsiteX48" fmla="*/ 1334 w 2447336"/>
                <a:gd name="connsiteY48" fmla="*/ 1652642 h 1857426"/>
                <a:gd name="connsiteX49" fmla="*/ 6096 w 2447336"/>
                <a:gd name="connsiteY49" fmla="*/ 1724078 h 1857426"/>
                <a:gd name="connsiteX50" fmla="*/ 32290 w 2447336"/>
                <a:gd name="connsiteY50" fmla="*/ 1790752 h 1857426"/>
                <a:gd name="connsiteX51" fmla="*/ 60866 w 2447336"/>
                <a:gd name="connsiteY51" fmla="*/ 1835996 h 1857426"/>
                <a:gd name="connsiteX52" fmla="*/ 332328 w 2447336"/>
                <a:gd name="connsiteY52" fmla="*/ 1700264 h 1857426"/>
                <a:gd name="connsiteX53" fmla="*/ 301372 w 2447336"/>
                <a:gd name="connsiteY53" fmla="*/ 1647875 h 1857426"/>
                <a:gd name="connsiteX54" fmla="*/ 301372 w 2447336"/>
                <a:gd name="connsiteY54" fmla="*/ 1569295 h 1857426"/>
                <a:gd name="connsiteX55" fmla="*/ 329947 w 2447336"/>
                <a:gd name="connsiteY55" fmla="*/ 1502619 h 1857426"/>
                <a:gd name="connsiteX56" fmla="*/ 406147 w 2447336"/>
                <a:gd name="connsiteY56" fmla="*/ 1419276 h 1857426"/>
                <a:gd name="connsiteX57" fmla="*/ 475204 w 2447336"/>
                <a:gd name="connsiteY57" fmla="*/ 1352601 h 1857426"/>
                <a:gd name="connsiteX58" fmla="*/ 558547 w 2447336"/>
                <a:gd name="connsiteY58" fmla="*/ 1295451 h 1857426"/>
                <a:gd name="connsiteX59" fmla="*/ 672847 w 2447336"/>
                <a:gd name="connsiteY59" fmla="*/ 1214489 h 1857426"/>
                <a:gd name="connsiteX60" fmla="*/ 782384 w 2447336"/>
                <a:gd name="connsiteY60" fmla="*/ 1150195 h 1857426"/>
                <a:gd name="connsiteX61" fmla="*/ 908591 w 2447336"/>
                <a:gd name="connsiteY61" fmla="*/ 1076375 h 1857426"/>
                <a:gd name="connsiteX62" fmla="*/ 1015747 w 2447336"/>
                <a:gd name="connsiteY62" fmla="*/ 1009701 h 1857426"/>
                <a:gd name="connsiteX63" fmla="*/ 1113378 w 2447336"/>
                <a:gd name="connsiteY63" fmla="*/ 933501 h 1857426"/>
                <a:gd name="connsiteX64" fmla="*/ 1172909 w 2447336"/>
                <a:gd name="connsiteY64" fmla="*/ 883495 h 1857426"/>
                <a:gd name="connsiteX65" fmla="*/ 1213390 w 2447336"/>
                <a:gd name="connsiteY65" fmla="*/ 854920 h 1857426"/>
                <a:gd name="connsiteX66" fmla="*/ 1256254 w 2447336"/>
                <a:gd name="connsiteY66" fmla="*/ 845394 h 1857426"/>
                <a:gd name="connsiteX67" fmla="*/ 1311022 w 2447336"/>
                <a:gd name="connsiteY67" fmla="*/ 881114 h 1857426"/>
                <a:gd name="connsiteX68" fmla="*/ 1358647 w 2447336"/>
                <a:gd name="connsiteY68" fmla="*/ 919213 h 1857426"/>
                <a:gd name="connsiteX69" fmla="*/ 1439609 w 2447336"/>
                <a:gd name="connsiteY69" fmla="*/ 978745 h 1857426"/>
                <a:gd name="connsiteX70" fmla="*/ 1539622 w 2447336"/>
                <a:gd name="connsiteY70" fmla="*/ 1050182 h 1857426"/>
                <a:gd name="connsiteX71" fmla="*/ 1620585 w 2447336"/>
                <a:gd name="connsiteY71" fmla="*/ 1095426 h 1857426"/>
                <a:gd name="connsiteX72" fmla="*/ 1732503 w 2447336"/>
                <a:gd name="connsiteY72" fmla="*/ 1159720 h 1857426"/>
                <a:gd name="connsiteX73" fmla="*/ 1834896 w 2447336"/>
                <a:gd name="connsiteY73" fmla="*/ 1228776 h 1857426"/>
                <a:gd name="connsiteX74" fmla="*/ 1946816 w 2447336"/>
                <a:gd name="connsiteY74" fmla="*/ 1307356 h 1857426"/>
                <a:gd name="connsiteX75" fmla="*/ 2051589 w 2447336"/>
                <a:gd name="connsiteY75" fmla="*/ 1390701 h 1857426"/>
                <a:gd name="connsiteX76" fmla="*/ 2115883 w 2447336"/>
                <a:gd name="connsiteY76" fmla="*/ 1457376 h 1857426"/>
                <a:gd name="connsiteX77" fmla="*/ 2165888 w 2447336"/>
                <a:gd name="connsiteY77" fmla="*/ 1519288 h 1857426"/>
                <a:gd name="connsiteX78" fmla="*/ 2187318 w 2447336"/>
                <a:gd name="connsiteY78" fmla="*/ 1590726 h 1857426"/>
                <a:gd name="connsiteX79" fmla="*/ 2182556 w 2447336"/>
                <a:gd name="connsiteY79" fmla="*/ 1652638 h 1857426"/>
                <a:gd name="connsiteX80" fmla="*/ 2151600 w 2447336"/>
                <a:gd name="connsiteY80" fmla="*/ 1693120 h 1857426"/>
                <a:gd name="connsiteX81" fmla="*/ 2411156 w 2447336"/>
                <a:gd name="connsiteY81" fmla="*/ 1857426 h 1857426"/>
                <a:gd name="connsiteX82" fmla="*/ 2446875 w 2447336"/>
                <a:gd name="connsiteY82" fmla="*/ 1795513 h 1857426"/>
                <a:gd name="connsiteX0" fmla="*/ 1868233 w 2449520"/>
                <a:gd name="connsiteY0" fmla="*/ 2435 h 1857426"/>
                <a:gd name="connsiteX1" fmla="*/ 1884902 w 2449520"/>
                <a:gd name="connsiteY1" fmla="*/ 54823 h 1857426"/>
                <a:gd name="connsiteX2" fmla="*/ 1820608 w 2449520"/>
                <a:gd name="connsiteY2" fmla="*/ 116735 h 1857426"/>
                <a:gd name="connsiteX3" fmla="*/ 1758696 w 2449520"/>
                <a:gd name="connsiteY3" fmla="*/ 190554 h 1857426"/>
                <a:gd name="connsiteX4" fmla="*/ 1696783 w 2449520"/>
                <a:gd name="connsiteY4" fmla="*/ 261991 h 1857426"/>
                <a:gd name="connsiteX5" fmla="*/ 1606296 w 2449520"/>
                <a:gd name="connsiteY5" fmla="*/ 352479 h 1857426"/>
                <a:gd name="connsiteX6" fmla="*/ 1542002 w 2449520"/>
                <a:gd name="connsiteY6" fmla="*/ 414391 h 1857426"/>
                <a:gd name="connsiteX7" fmla="*/ 1463421 w 2449520"/>
                <a:gd name="connsiteY7" fmla="*/ 483448 h 1857426"/>
                <a:gd name="connsiteX8" fmla="*/ 1372933 w 2449520"/>
                <a:gd name="connsiteY8" fmla="*/ 571554 h 1857426"/>
                <a:gd name="connsiteX9" fmla="*/ 1308640 w 2449520"/>
                <a:gd name="connsiteY9" fmla="*/ 616798 h 1857426"/>
                <a:gd name="connsiteX10" fmla="*/ 1265777 w 2449520"/>
                <a:gd name="connsiteY10" fmla="*/ 642991 h 1857426"/>
                <a:gd name="connsiteX11" fmla="*/ 1225296 w 2449520"/>
                <a:gd name="connsiteY11" fmla="*/ 647754 h 1857426"/>
                <a:gd name="connsiteX12" fmla="*/ 1177671 w 2449520"/>
                <a:gd name="connsiteY12" fmla="*/ 628704 h 1857426"/>
                <a:gd name="connsiteX13" fmla="*/ 1120521 w 2449520"/>
                <a:gd name="connsiteY13" fmla="*/ 590604 h 1857426"/>
                <a:gd name="connsiteX14" fmla="*/ 1037177 w 2449520"/>
                <a:gd name="connsiteY14" fmla="*/ 519166 h 1857426"/>
                <a:gd name="connsiteX15" fmla="*/ 915733 w 2449520"/>
                <a:gd name="connsiteY15" fmla="*/ 404866 h 1857426"/>
                <a:gd name="connsiteX16" fmla="*/ 837152 w 2449520"/>
                <a:gd name="connsiteY16" fmla="*/ 323904 h 1857426"/>
                <a:gd name="connsiteX17" fmla="*/ 770477 w 2449520"/>
                <a:gd name="connsiteY17" fmla="*/ 247704 h 1857426"/>
                <a:gd name="connsiteX18" fmla="*/ 682371 w 2449520"/>
                <a:gd name="connsiteY18" fmla="*/ 147691 h 1857426"/>
                <a:gd name="connsiteX19" fmla="*/ 627602 w 2449520"/>
                <a:gd name="connsiteY19" fmla="*/ 81016 h 1857426"/>
                <a:gd name="connsiteX20" fmla="*/ 599027 w 2449520"/>
                <a:gd name="connsiteY20" fmla="*/ 52441 h 1857426"/>
                <a:gd name="connsiteX21" fmla="*/ 596646 w 2449520"/>
                <a:gd name="connsiteY21" fmla="*/ 54 h 1857426"/>
                <a:gd name="connsiteX22" fmla="*/ 341852 w 2449520"/>
                <a:gd name="connsiteY22" fmla="*/ 42916 h 1857426"/>
                <a:gd name="connsiteX23" fmla="*/ 384715 w 2449520"/>
                <a:gd name="connsiteY23" fmla="*/ 64348 h 1857426"/>
                <a:gd name="connsiteX24" fmla="*/ 432340 w 2449520"/>
                <a:gd name="connsiteY24" fmla="*/ 121498 h 1857426"/>
                <a:gd name="connsiteX25" fmla="*/ 477583 w 2449520"/>
                <a:gd name="connsiteY25" fmla="*/ 185791 h 1857426"/>
                <a:gd name="connsiteX26" fmla="*/ 565690 w 2449520"/>
                <a:gd name="connsiteY26" fmla="*/ 266754 h 1857426"/>
                <a:gd name="connsiteX27" fmla="*/ 610933 w 2449520"/>
                <a:gd name="connsiteY27" fmla="*/ 321523 h 1857426"/>
                <a:gd name="connsiteX28" fmla="*/ 651415 w 2449520"/>
                <a:gd name="connsiteY28" fmla="*/ 364385 h 1857426"/>
                <a:gd name="connsiteX29" fmla="*/ 708565 w 2449520"/>
                <a:gd name="connsiteY29" fmla="*/ 414391 h 1857426"/>
                <a:gd name="connsiteX30" fmla="*/ 753808 w 2449520"/>
                <a:gd name="connsiteY30" fmla="*/ 473923 h 1857426"/>
                <a:gd name="connsiteX31" fmla="*/ 818102 w 2449520"/>
                <a:gd name="connsiteY31" fmla="*/ 538216 h 1857426"/>
                <a:gd name="connsiteX32" fmla="*/ 860965 w 2449520"/>
                <a:gd name="connsiteY32" fmla="*/ 578698 h 1857426"/>
                <a:gd name="connsiteX33" fmla="*/ 903827 w 2449520"/>
                <a:gd name="connsiteY33" fmla="*/ 626323 h 1857426"/>
                <a:gd name="connsiteX34" fmla="*/ 963358 w 2449520"/>
                <a:gd name="connsiteY34" fmla="*/ 671566 h 1857426"/>
                <a:gd name="connsiteX35" fmla="*/ 1003840 w 2449520"/>
                <a:gd name="connsiteY35" fmla="*/ 728716 h 1857426"/>
                <a:gd name="connsiteX36" fmla="*/ 1015746 w 2449520"/>
                <a:gd name="connsiteY36" fmla="*/ 778723 h 1857426"/>
                <a:gd name="connsiteX37" fmla="*/ 1010983 w 2449520"/>
                <a:gd name="connsiteY37" fmla="*/ 828729 h 1857426"/>
                <a:gd name="connsiteX38" fmla="*/ 994315 w 2449520"/>
                <a:gd name="connsiteY38" fmla="*/ 893023 h 1857426"/>
                <a:gd name="connsiteX39" fmla="*/ 927640 w 2449520"/>
                <a:gd name="connsiteY39" fmla="*/ 945410 h 1857426"/>
                <a:gd name="connsiteX40" fmla="*/ 818102 w 2449520"/>
                <a:gd name="connsiteY40" fmla="*/ 995416 h 1857426"/>
                <a:gd name="connsiteX41" fmla="*/ 706183 w 2449520"/>
                <a:gd name="connsiteY41" fmla="*/ 1045423 h 1857426"/>
                <a:gd name="connsiteX42" fmla="*/ 568071 w 2449520"/>
                <a:gd name="connsiteY42" fmla="*/ 1114479 h 1857426"/>
                <a:gd name="connsiteX43" fmla="*/ 444246 w 2449520"/>
                <a:gd name="connsiteY43" fmla="*/ 1185916 h 1857426"/>
                <a:gd name="connsiteX44" fmla="*/ 322801 w 2449520"/>
                <a:gd name="connsiteY44" fmla="*/ 1266878 h 1857426"/>
                <a:gd name="connsiteX45" fmla="*/ 156114 w 2449520"/>
                <a:gd name="connsiteY45" fmla="*/ 1409753 h 1857426"/>
                <a:gd name="connsiteX46" fmla="*/ 70391 w 2449520"/>
                <a:gd name="connsiteY46" fmla="*/ 1514531 h 1857426"/>
                <a:gd name="connsiteX47" fmla="*/ 29909 w 2449520"/>
                <a:gd name="connsiteY47" fmla="*/ 1571680 h 1857426"/>
                <a:gd name="connsiteX48" fmla="*/ 1334 w 2449520"/>
                <a:gd name="connsiteY48" fmla="*/ 1652642 h 1857426"/>
                <a:gd name="connsiteX49" fmla="*/ 6096 w 2449520"/>
                <a:gd name="connsiteY49" fmla="*/ 1724078 h 1857426"/>
                <a:gd name="connsiteX50" fmla="*/ 32290 w 2449520"/>
                <a:gd name="connsiteY50" fmla="*/ 1790752 h 1857426"/>
                <a:gd name="connsiteX51" fmla="*/ 60866 w 2449520"/>
                <a:gd name="connsiteY51" fmla="*/ 1835996 h 1857426"/>
                <a:gd name="connsiteX52" fmla="*/ 332328 w 2449520"/>
                <a:gd name="connsiteY52" fmla="*/ 1700264 h 1857426"/>
                <a:gd name="connsiteX53" fmla="*/ 301372 w 2449520"/>
                <a:gd name="connsiteY53" fmla="*/ 1647875 h 1857426"/>
                <a:gd name="connsiteX54" fmla="*/ 301372 w 2449520"/>
                <a:gd name="connsiteY54" fmla="*/ 1569295 h 1857426"/>
                <a:gd name="connsiteX55" fmla="*/ 329947 w 2449520"/>
                <a:gd name="connsiteY55" fmla="*/ 1502619 h 1857426"/>
                <a:gd name="connsiteX56" fmla="*/ 406147 w 2449520"/>
                <a:gd name="connsiteY56" fmla="*/ 1419276 h 1857426"/>
                <a:gd name="connsiteX57" fmla="*/ 475204 w 2449520"/>
                <a:gd name="connsiteY57" fmla="*/ 1352601 h 1857426"/>
                <a:gd name="connsiteX58" fmla="*/ 558547 w 2449520"/>
                <a:gd name="connsiteY58" fmla="*/ 1295451 h 1857426"/>
                <a:gd name="connsiteX59" fmla="*/ 672847 w 2449520"/>
                <a:gd name="connsiteY59" fmla="*/ 1214489 h 1857426"/>
                <a:gd name="connsiteX60" fmla="*/ 782384 w 2449520"/>
                <a:gd name="connsiteY60" fmla="*/ 1150195 h 1857426"/>
                <a:gd name="connsiteX61" fmla="*/ 908591 w 2449520"/>
                <a:gd name="connsiteY61" fmla="*/ 1076375 h 1857426"/>
                <a:gd name="connsiteX62" fmla="*/ 1015747 w 2449520"/>
                <a:gd name="connsiteY62" fmla="*/ 1009701 h 1857426"/>
                <a:gd name="connsiteX63" fmla="*/ 1113378 w 2449520"/>
                <a:gd name="connsiteY63" fmla="*/ 933501 h 1857426"/>
                <a:gd name="connsiteX64" fmla="*/ 1172909 w 2449520"/>
                <a:gd name="connsiteY64" fmla="*/ 883495 h 1857426"/>
                <a:gd name="connsiteX65" fmla="*/ 1213390 w 2449520"/>
                <a:gd name="connsiteY65" fmla="*/ 854920 h 1857426"/>
                <a:gd name="connsiteX66" fmla="*/ 1256254 w 2449520"/>
                <a:gd name="connsiteY66" fmla="*/ 845394 h 1857426"/>
                <a:gd name="connsiteX67" fmla="*/ 1311022 w 2449520"/>
                <a:gd name="connsiteY67" fmla="*/ 881114 h 1857426"/>
                <a:gd name="connsiteX68" fmla="*/ 1358647 w 2449520"/>
                <a:gd name="connsiteY68" fmla="*/ 919213 h 1857426"/>
                <a:gd name="connsiteX69" fmla="*/ 1439609 w 2449520"/>
                <a:gd name="connsiteY69" fmla="*/ 978745 h 1857426"/>
                <a:gd name="connsiteX70" fmla="*/ 1539622 w 2449520"/>
                <a:gd name="connsiteY70" fmla="*/ 1050182 h 1857426"/>
                <a:gd name="connsiteX71" fmla="*/ 1620585 w 2449520"/>
                <a:gd name="connsiteY71" fmla="*/ 1095426 h 1857426"/>
                <a:gd name="connsiteX72" fmla="*/ 1732503 w 2449520"/>
                <a:gd name="connsiteY72" fmla="*/ 1159720 h 1857426"/>
                <a:gd name="connsiteX73" fmla="*/ 1834896 w 2449520"/>
                <a:gd name="connsiteY73" fmla="*/ 1228776 h 1857426"/>
                <a:gd name="connsiteX74" fmla="*/ 1946816 w 2449520"/>
                <a:gd name="connsiteY74" fmla="*/ 1307356 h 1857426"/>
                <a:gd name="connsiteX75" fmla="*/ 2051589 w 2449520"/>
                <a:gd name="connsiteY75" fmla="*/ 1390701 h 1857426"/>
                <a:gd name="connsiteX76" fmla="*/ 2115883 w 2449520"/>
                <a:gd name="connsiteY76" fmla="*/ 1457376 h 1857426"/>
                <a:gd name="connsiteX77" fmla="*/ 2165888 w 2449520"/>
                <a:gd name="connsiteY77" fmla="*/ 1519288 h 1857426"/>
                <a:gd name="connsiteX78" fmla="*/ 2187318 w 2449520"/>
                <a:gd name="connsiteY78" fmla="*/ 1590726 h 1857426"/>
                <a:gd name="connsiteX79" fmla="*/ 2182556 w 2449520"/>
                <a:gd name="connsiteY79" fmla="*/ 1652638 h 1857426"/>
                <a:gd name="connsiteX80" fmla="*/ 2151600 w 2449520"/>
                <a:gd name="connsiteY80" fmla="*/ 1693120 h 1857426"/>
                <a:gd name="connsiteX81" fmla="*/ 2411156 w 2449520"/>
                <a:gd name="connsiteY81" fmla="*/ 1857426 h 1857426"/>
                <a:gd name="connsiteX82" fmla="*/ 2446875 w 2449520"/>
                <a:gd name="connsiteY82" fmla="*/ 1795513 h 1857426"/>
                <a:gd name="connsiteX83" fmla="*/ 2446874 w 2449520"/>
                <a:gd name="connsiteY83" fmla="*/ 1797894 h 1857426"/>
                <a:gd name="connsiteX0" fmla="*/ 1868233 w 2482593"/>
                <a:gd name="connsiteY0" fmla="*/ 2435 h 1857426"/>
                <a:gd name="connsiteX1" fmla="*/ 1884902 w 2482593"/>
                <a:gd name="connsiteY1" fmla="*/ 54823 h 1857426"/>
                <a:gd name="connsiteX2" fmla="*/ 1820608 w 2482593"/>
                <a:gd name="connsiteY2" fmla="*/ 116735 h 1857426"/>
                <a:gd name="connsiteX3" fmla="*/ 1758696 w 2482593"/>
                <a:gd name="connsiteY3" fmla="*/ 190554 h 1857426"/>
                <a:gd name="connsiteX4" fmla="*/ 1696783 w 2482593"/>
                <a:gd name="connsiteY4" fmla="*/ 261991 h 1857426"/>
                <a:gd name="connsiteX5" fmla="*/ 1606296 w 2482593"/>
                <a:gd name="connsiteY5" fmla="*/ 352479 h 1857426"/>
                <a:gd name="connsiteX6" fmla="*/ 1542002 w 2482593"/>
                <a:gd name="connsiteY6" fmla="*/ 414391 h 1857426"/>
                <a:gd name="connsiteX7" fmla="*/ 1463421 w 2482593"/>
                <a:gd name="connsiteY7" fmla="*/ 483448 h 1857426"/>
                <a:gd name="connsiteX8" fmla="*/ 1372933 w 2482593"/>
                <a:gd name="connsiteY8" fmla="*/ 571554 h 1857426"/>
                <a:gd name="connsiteX9" fmla="*/ 1308640 w 2482593"/>
                <a:gd name="connsiteY9" fmla="*/ 616798 h 1857426"/>
                <a:gd name="connsiteX10" fmla="*/ 1265777 w 2482593"/>
                <a:gd name="connsiteY10" fmla="*/ 642991 h 1857426"/>
                <a:gd name="connsiteX11" fmla="*/ 1225296 w 2482593"/>
                <a:gd name="connsiteY11" fmla="*/ 647754 h 1857426"/>
                <a:gd name="connsiteX12" fmla="*/ 1177671 w 2482593"/>
                <a:gd name="connsiteY12" fmla="*/ 628704 h 1857426"/>
                <a:gd name="connsiteX13" fmla="*/ 1120521 w 2482593"/>
                <a:gd name="connsiteY13" fmla="*/ 590604 h 1857426"/>
                <a:gd name="connsiteX14" fmla="*/ 1037177 w 2482593"/>
                <a:gd name="connsiteY14" fmla="*/ 519166 h 1857426"/>
                <a:gd name="connsiteX15" fmla="*/ 915733 w 2482593"/>
                <a:gd name="connsiteY15" fmla="*/ 404866 h 1857426"/>
                <a:gd name="connsiteX16" fmla="*/ 837152 w 2482593"/>
                <a:gd name="connsiteY16" fmla="*/ 323904 h 1857426"/>
                <a:gd name="connsiteX17" fmla="*/ 770477 w 2482593"/>
                <a:gd name="connsiteY17" fmla="*/ 247704 h 1857426"/>
                <a:gd name="connsiteX18" fmla="*/ 682371 w 2482593"/>
                <a:gd name="connsiteY18" fmla="*/ 147691 h 1857426"/>
                <a:gd name="connsiteX19" fmla="*/ 627602 w 2482593"/>
                <a:gd name="connsiteY19" fmla="*/ 81016 h 1857426"/>
                <a:gd name="connsiteX20" fmla="*/ 599027 w 2482593"/>
                <a:gd name="connsiteY20" fmla="*/ 52441 h 1857426"/>
                <a:gd name="connsiteX21" fmla="*/ 596646 w 2482593"/>
                <a:gd name="connsiteY21" fmla="*/ 54 h 1857426"/>
                <a:gd name="connsiteX22" fmla="*/ 341852 w 2482593"/>
                <a:gd name="connsiteY22" fmla="*/ 42916 h 1857426"/>
                <a:gd name="connsiteX23" fmla="*/ 384715 w 2482593"/>
                <a:gd name="connsiteY23" fmla="*/ 64348 h 1857426"/>
                <a:gd name="connsiteX24" fmla="*/ 432340 w 2482593"/>
                <a:gd name="connsiteY24" fmla="*/ 121498 h 1857426"/>
                <a:gd name="connsiteX25" fmla="*/ 477583 w 2482593"/>
                <a:gd name="connsiteY25" fmla="*/ 185791 h 1857426"/>
                <a:gd name="connsiteX26" fmla="*/ 565690 w 2482593"/>
                <a:gd name="connsiteY26" fmla="*/ 266754 h 1857426"/>
                <a:gd name="connsiteX27" fmla="*/ 610933 w 2482593"/>
                <a:gd name="connsiteY27" fmla="*/ 321523 h 1857426"/>
                <a:gd name="connsiteX28" fmla="*/ 651415 w 2482593"/>
                <a:gd name="connsiteY28" fmla="*/ 364385 h 1857426"/>
                <a:gd name="connsiteX29" fmla="*/ 708565 w 2482593"/>
                <a:gd name="connsiteY29" fmla="*/ 414391 h 1857426"/>
                <a:gd name="connsiteX30" fmla="*/ 753808 w 2482593"/>
                <a:gd name="connsiteY30" fmla="*/ 473923 h 1857426"/>
                <a:gd name="connsiteX31" fmla="*/ 818102 w 2482593"/>
                <a:gd name="connsiteY31" fmla="*/ 538216 h 1857426"/>
                <a:gd name="connsiteX32" fmla="*/ 860965 w 2482593"/>
                <a:gd name="connsiteY32" fmla="*/ 578698 h 1857426"/>
                <a:gd name="connsiteX33" fmla="*/ 903827 w 2482593"/>
                <a:gd name="connsiteY33" fmla="*/ 626323 h 1857426"/>
                <a:gd name="connsiteX34" fmla="*/ 963358 w 2482593"/>
                <a:gd name="connsiteY34" fmla="*/ 671566 h 1857426"/>
                <a:gd name="connsiteX35" fmla="*/ 1003840 w 2482593"/>
                <a:gd name="connsiteY35" fmla="*/ 728716 h 1857426"/>
                <a:gd name="connsiteX36" fmla="*/ 1015746 w 2482593"/>
                <a:gd name="connsiteY36" fmla="*/ 778723 h 1857426"/>
                <a:gd name="connsiteX37" fmla="*/ 1010983 w 2482593"/>
                <a:gd name="connsiteY37" fmla="*/ 828729 h 1857426"/>
                <a:gd name="connsiteX38" fmla="*/ 994315 w 2482593"/>
                <a:gd name="connsiteY38" fmla="*/ 893023 h 1857426"/>
                <a:gd name="connsiteX39" fmla="*/ 927640 w 2482593"/>
                <a:gd name="connsiteY39" fmla="*/ 945410 h 1857426"/>
                <a:gd name="connsiteX40" fmla="*/ 818102 w 2482593"/>
                <a:gd name="connsiteY40" fmla="*/ 995416 h 1857426"/>
                <a:gd name="connsiteX41" fmla="*/ 706183 w 2482593"/>
                <a:gd name="connsiteY41" fmla="*/ 1045423 h 1857426"/>
                <a:gd name="connsiteX42" fmla="*/ 568071 w 2482593"/>
                <a:gd name="connsiteY42" fmla="*/ 1114479 h 1857426"/>
                <a:gd name="connsiteX43" fmla="*/ 444246 w 2482593"/>
                <a:gd name="connsiteY43" fmla="*/ 1185916 h 1857426"/>
                <a:gd name="connsiteX44" fmla="*/ 322801 w 2482593"/>
                <a:gd name="connsiteY44" fmla="*/ 1266878 h 1857426"/>
                <a:gd name="connsiteX45" fmla="*/ 156114 w 2482593"/>
                <a:gd name="connsiteY45" fmla="*/ 1409753 h 1857426"/>
                <a:gd name="connsiteX46" fmla="*/ 70391 w 2482593"/>
                <a:gd name="connsiteY46" fmla="*/ 1514531 h 1857426"/>
                <a:gd name="connsiteX47" fmla="*/ 29909 w 2482593"/>
                <a:gd name="connsiteY47" fmla="*/ 1571680 h 1857426"/>
                <a:gd name="connsiteX48" fmla="*/ 1334 w 2482593"/>
                <a:gd name="connsiteY48" fmla="*/ 1652642 h 1857426"/>
                <a:gd name="connsiteX49" fmla="*/ 6096 w 2482593"/>
                <a:gd name="connsiteY49" fmla="*/ 1724078 h 1857426"/>
                <a:gd name="connsiteX50" fmla="*/ 32290 w 2482593"/>
                <a:gd name="connsiteY50" fmla="*/ 1790752 h 1857426"/>
                <a:gd name="connsiteX51" fmla="*/ 60866 w 2482593"/>
                <a:gd name="connsiteY51" fmla="*/ 1835996 h 1857426"/>
                <a:gd name="connsiteX52" fmla="*/ 332328 w 2482593"/>
                <a:gd name="connsiteY52" fmla="*/ 1700264 h 1857426"/>
                <a:gd name="connsiteX53" fmla="*/ 301372 w 2482593"/>
                <a:gd name="connsiteY53" fmla="*/ 1647875 h 1857426"/>
                <a:gd name="connsiteX54" fmla="*/ 301372 w 2482593"/>
                <a:gd name="connsiteY54" fmla="*/ 1569295 h 1857426"/>
                <a:gd name="connsiteX55" fmla="*/ 329947 w 2482593"/>
                <a:gd name="connsiteY55" fmla="*/ 1502619 h 1857426"/>
                <a:gd name="connsiteX56" fmla="*/ 406147 w 2482593"/>
                <a:gd name="connsiteY56" fmla="*/ 1419276 h 1857426"/>
                <a:gd name="connsiteX57" fmla="*/ 475204 w 2482593"/>
                <a:gd name="connsiteY57" fmla="*/ 1352601 h 1857426"/>
                <a:gd name="connsiteX58" fmla="*/ 558547 w 2482593"/>
                <a:gd name="connsiteY58" fmla="*/ 1295451 h 1857426"/>
                <a:gd name="connsiteX59" fmla="*/ 672847 w 2482593"/>
                <a:gd name="connsiteY59" fmla="*/ 1214489 h 1857426"/>
                <a:gd name="connsiteX60" fmla="*/ 782384 w 2482593"/>
                <a:gd name="connsiteY60" fmla="*/ 1150195 h 1857426"/>
                <a:gd name="connsiteX61" fmla="*/ 908591 w 2482593"/>
                <a:gd name="connsiteY61" fmla="*/ 1076375 h 1857426"/>
                <a:gd name="connsiteX62" fmla="*/ 1015747 w 2482593"/>
                <a:gd name="connsiteY62" fmla="*/ 1009701 h 1857426"/>
                <a:gd name="connsiteX63" fmla="*/ 1113378 w 2482593"/>
                <a:gd name="connsiteY63" fmla="*/ 933501 h 1857426"/>
                <a:gd name="connsiteX64" fmla="*/ 1172909 w 2482593"/>
                <a:gd name="connsiteY64" fmla="*/ 883495 h 1857426"/>
                <a:gd name="connsiteX65" fmla="*/ 1213390 w 2482593"/>
                <a:gd name="connsiteY65" fmla="*/ 854920 h 1857426"/>
                <a:gd name="connsiteX66" fmla="*/ 1256254 w 2482593"/>
                <a:gd name="connsiteY66" fmla="*/ 845394 h 1857426"/>
                <a:gd name="connsiteX67" fmla="*/ 1311022 w 2482593"/>
                <a:gd name="connsiteY67" fmla="*/ 881114 h 1857426"/>
                <a:gd name="connsiteX68" fmla="*/ 1358647 w 2482593"/>
                <a:gd name="connsiteY68" fmla="*/ 919213 h 1857426"/>
                <a:gd name="connsiteX69" fmla="*/ 1439609 w 2482593"/>
                <a:gd name="connsiteY69" fmla="*/ 978745 h 1857426"/>
                <a:gd name="connsiteX70" fmla="*/ 1539622 w 2482593"/>
                <a:gd name="connsiteY70" fmla="*/ 1050182 h 1857426"/>
                <a:gd name="connsiteX71" fmla="*/ 1620585 w 2482593"/>
                <a:gd name="connsiteY71" fmla="*/ 1095426 h 1857426"/>
                <a:gd name="connsiteX72" fmla="*/ 1732503 w 2482593"/>
                <a:gd name="connsiteY72" fmla="*/ 1159720 h 1857426"/>
                <a:gd name="connsiteX73" fmla="*/ 1834896 w 2482593"/>
                <a:gd name="connsiteY73" fmla="*/ 1228776 h 1857426"/>
                <a:gd name="connsiteX74" fmla="*/ 1946816 w 2482593"/>
                <a:gd name="connsiteY74" fmla="*/ 1307356 h 1857426"/>
                <a:gd name="connsiteX75" fmla="*/ 2051589 w 2482593"/>
                <a:gd name="connsiteY75" fmla="*/ 1390701 h 1857426"/>
                <a:gd name="connsiteX76" fmla="*/ 2115883 w 2482593"/>
                <a:gd name="connsiteY76" fmla="*/ 1457376 h 1857426"/>
                <a:gd name="connsiteX77" fmla="*/ 2165888 w 2482593"/>
                <a:gd name="connsiteY77" fmla="*/ 1519288 h 1857426"/>
                <a:gd name="connsiteX78" fmla="*/ 2187318 w 2482593"/>
                <a:gd name="connsiteY78" fmla="*/ 1590726 h 1857426"/>
                <a:gd name="connsiteX79" fmla="*/ 2182556 w 2482593"/>
                <a:gd name="connsiteY79" fmla="*/ 1652638 h 1857426"/>
                <a:gd name="connsiteX80" fmla="*/ 2151600 w 2482593"/>
                <a:gd name="connsiteY80" fmla="*/ 1693120 h 1857426"/>
                <a:gd name="connsiteX81" fmla="*/ 2411156 w 2482593"/>
                <a:gd name="connsiteY81" fmla="*/ 1857426 h 1857426"/>
                <a:gd name="connsiteX82" fmla="*/ 2446875 w 2482593"/>
                <a:gd name="connsiteY82" fmla="*/ 1795513 h 1857426"/>
                <a:gd name="connsiteX83" fmla="*/ 2482593 w 2482593"/>
                <a:gd name="connsiteY83" fmla="*/ 1728838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726456 h 1857426"/>
                <a:gd name="connsiteX0" fmla="*/ 1868233 w 2484643"/>
                <a:gd name="connsiteY0" fmla="*/ 2435 h 1857426"/>
                <a:gd name="connsiteX1" fmla="*/ 1884902 w 2484643"/>
                <a:gd name="connsiteY1" fmla="*/ 54823 h 1857426"/>
                <a:gd name="connsiteX2" fmla="*/ 1820608 w 2484643"/>
                <a:gd name="connsiteY2" fmla="*/ 116735 h 1857426"/>
                <a:gd name="connsiteX3" fmla="*/ 1758696 w 2484643"/>
                <a:gd name="connsiteY3" fmla="*/ 190554 h 1857426"/>
                <a:gd name="connsiteX4" fmla="*/ 1696783 w 2484643"/>
                <a:gd name="connsiteY4" fmla="*/ 261991 h 1857426"/>
                <a:gd name="connsiteX5" fmla="*/ 1606296 w 2484643"/>
                <a:gd name="connsiteY5" fmla="*/ 352479 h 1857426"/>
                <a:gd name="connsiteX6" fmla="*/ 1542002 w 2484643"/>
                <a:gd name="connsiteY6" fmla="*/ 414391 h 1857426"/>
                <a:gd name="connsiteX7" fmla="*/ 1463421 w 2484643"/>
                <a:gd name="connsiteY7" fmla="*/ 483448 h 1857426"/>
                <a:gd name="connsiteX8" fmla="*/ 1372933 w 2484643"/>
                <a:gd name="connsiteY8" fmla="*/ 571554 h 1857426"/>
                <a:gd name="connsiteX9" fmla="*/ 1308640 w 2484643"/>
                <a:gd name="connsiteY9" fmla="*/ 616798 h 1857426"/>
                <a:gd name="connsiteX10" fmla="*/ 1265777 w 2484643"/>
                <a:gd name="connsiteY10" fmla="*/ 642991 h 1857426"/>
                <a:gd name="connsiteX11" fmla="*/ 1225296 w 2484643"/>
                <a:gd name="connsiteY11" fmla="*/ 647754 h 1857426"/>
                <a:gd name="connsiteX12" fmla="*/ 1177671 w 2484643"/>
                <a:gd name="connsiteY12" fmla="*/ 628704 h 1857426"/>
                <a:gd name="connsiteX13" fmla="*/ 1120521 w 2484643"/>
                <a:gd name="connsiteY13" fmla="*/ 590604 h 1857426"/>
                <a:gd name="connsiteX14" fmla="*/ 1037177 w 2484643"/>
                <a:gd name="connsiteY14" fmla="*/ 519166 h 1857426"/>
                <a:gd name="connsiteX15" fmla="*/ 915733 w 2484643"/>
                <a:gd name="connsiteY15" fmla="*/ 404866 h 1857426"/>
                <a:gd name="connsiteX16" fmla="*/ 837152 w 2484643"/>
                <a:gd name="connsiteY16" fmla="*/ 323904 h 1857426"/>
                <a:gd name="connsiteX17" fmla="*/ 770477 w 2484643"/>
                <a:gd name="connsiteY17" fmla="*/ 247704 h 1857426"/>
                <a:gd name="connsiteX18" fmla="*/ 682371 w 2484643"/>
                <a:gd name="connsiteY18" fmla="*/ 147691 h 1857426"/>
                <a:gd name="connsiteX19" fmla="*/ 627602 w 2484643"/>
                <a:gd name="connsiteY19" fmla="*/ 81016 h 1857426"/>
                <a:gd name="connsiteX20" fmla="*/ 599027 w 2484643"/>
                <a:gd name="connsiteY20" fmla="*/ 52441 h 1857426"/>
                <a:gd name="connsiteX21" fmla="*/ 596646 w 2484643"/>
                <a:gd name="connsiteY21" fmla="*/ 54 h 1857426"/>
                <a:gd name="connsiteX22" fmla="*/ 341852 w 2484643"/>
                <a:gd name="connsiteY22" fmla="*/ 42916 h 1857426"/>
                <a:gd name="connsiteX23" fmla="*/ 384715 w 2484643"/>
                <a:gd name="connsiteY23" fmla="*/ 64348 h 1857426"/>
                <a:gd name="connsiteX24" fmla="*/ 432340 w 2484643"/>
                <a:gd name="connsiteY24" fmla="*/ 121498 h 1857426"/>
                <a:gd name="connsiteX25" fmla="*/ 477583 w 2484643"/>
                <a:gd name="connsiteY25" fmla="*/ 185791 h 1857426"/>
                <a:gd name="connsiteX26" fmla="*/ 565690 w 2484643"/>
                <a:gd name="connsiteY26" fmla="*/ 266754 h 1857426"/>
                <a:gd name="connsiteX27" fmla="*/ 610933 w 2484643"/>
                <a:gd name="connsiteY27" fmla="*/ 321523 h 1857426"/>
                <a:gd name="connsiteX28" fmla="*/ 651415 w 2484643"/>
                <a:gd name="connsiteY28" fmla="*/ 364385 h 1857426"/>
                <a:gd name="connsiteX29" fmla="*/ 708565 w 2484643"/>
                <a:gd name="connsiteY29" fmla="*/ 414391 h 1857426"/>
                <a:gd name="connsiteX30" fmla="*/ 753808 w 2484643"/>
                <a:gd name="connsiteY30" fmla="*/ 473923 h 1857426"/>
                <a:gd name="connsiteX31" fmla="*/ 818102 w 2484643"/>
                <a:gd name="connsiteY31" fmla="*/ 538216 h 1857426"/>
                <a:gd name="connsiteX32" fmla="*/ 860965 w 2484643"/>
                <a:gd name="connsiteY32" fmla="*/ 578698 h 1857426"/>
                <a:gd name="connsiteX33" fmla="*/ 903827 w 2484643"/>
                <a:gd name="connsiteY33" fmla="*/ 626323 h 1857426"/>
                <a:gd name="connsiteX34" fmla="*/ 963358 w 2484643"/>
                <a:gd name="connsiteY34" fmla="*/ 671566 h 1857426"/>
                <a:gd name="connsiteX35" fmla="*/ 1003840 w 2484643"/>
                <a:gd name="connsiteY35" fmla="*/ 728716 h 1857426"/>
                <a:gd name="connsiteX36" fmla="*/ 1015746 w 2484643"/>
                <a:gd name="connsiteY36" fmla="*/ 778723 h 1857426"/>
                <a:gd name="connsiteX37" fmla="*/ 1010983 w 2484643"/>
                <a:gd name="connsiteY37" fmla="*/ 828729 h 1857426"/>
                <a:gd name="connsiteX38" fmla="*/ 994315 w 2484643"/>
                <a:gd name="connsiteY38" fmla="*/ 893023 h 1857426"/>
                <a:gd name="connsiteX39" fmla="*/ 927640 w 2484643"/>
                <a:gd name="connsiteY39" fmla="*/ 945410 h 1857426"/>
                <a:gd name="connsiteX40" fmla="*/ 818102 w 2484643"/>
                <a:gd name="connsiteY40" fmla="*/ 995416 h 1857426"/>
                <a:gd name="connsiteX41" fmla="*/ 706183 w 2484643"/>
                <a:gd name="connsiteY41" fmla="*/ 1045423 h 1857426"/>
                <a:gd name="connsiteX42" fmla="*/ 568071 w 2484643"/>
                <a:gd name="connsiteY42" fmla="*/ 1114479 h 1857426"/>
                <a:gd name="connsiteX43" fmla="*/ 444246 w 2484643"/>
                <a:gd name="connsiteY43" fmla="*/ 1185916 h 1857426"/>
                <a:gd name="connsiteX44" fmla="*/ 322801 w 2484643"/>
                <a:gd name="connsiteY44" fmla="*/ 1266878 h 1857426"/>
                <a:gd name="connsiteX45" fmla="*/ 156114 w 2484643"/>
                <a:gd name="connsiteY45" fmla="*/ 1409753 h 1857426"/>
                <a:gd name="connsiteX46" fmla="*/ 70391 w 2484643"/>
                <a:gd name="connsiteY46" fmla="*/ 1514531 h 1857426"/>
                <a:gd name="connsiteX47" fmla="*/ 29909 w 2484643"/>
                <a:gd name="connsiteY47" fmla="*/ 1571680 h 1857426"/>
                <a:gd name="connsiteX48" fmla="*/ 1334 w 2484643"/>
                <a:gd name="connsiteY48" fmla="*/ 1652642 h 1857426"/>
                <a:gd name="connsiteX49" fmla="*/ 6096 w 2484643"/>
                <a:gd name="connsiteY49" fmla="*/ 1724078 h 1857426"/>
                <a:gd name="connsiteX50" fmla="*/ 32290 w 2484643"/>
                <a:gd name="connsiteY50" fmla="*/ 1790752 h 1857426"/>
                <a:gd name="connsiteX51" fmla="*/ 60866 w 2484643"/>
                <a:gd name="connsiteY51" fmla="*/ 1835996 h 1857426"/>
                <a:gd name="connsiteX52" fmla="*/ 332328 w 2484643"/>
                <a:gd name="connsiteY52" fmla="*/ 1700264 h 1857426"/>
                <a:gd name="connsiteX53" fmla="*/ 301372 w 2484643"/>
                <a:gd name="connsiteY53" fmla="*/ 1647875 h 1857426"/>
                <a:gd name="connsiteX54" fmla="*/ 301372 w 2484643"/>
                <a:gd name="connsiteY54" fmla="*/ 1569295 h 1857426"/>
                <a:gd name="connsiteX55" fmla="*/ 329947 w 2484643"/>
                <a:gd name="connsiteY55" fmla="*/ 1502619 h 1857426"/>
                <a:gd name="connsiteX56" fmla="*/ 406147 w 2484643"/>
                <a:gd name="connsiteY56" fmla="*/ 1419276 h 1857426"/>
                <a:gd name="connsiteX57" fmla="*/ 475204 w 2484643"/>
                <a:gd name="connsiteY57" fmla="*/ 1352601 h 1857426"/>
                <a:gd name="connsiteX58" fmla="*/ 558547 w 2484643"/>
                <a:gd name="connsiteY58" fmla="*/ 1295451 h 1857426"/>
                <a:gd name="connsiteX59" fmla="*/ 672847 w 2484643"/>
                <a:gd name="connsiteY59" fmla="*/ 1214489 h 1857426"/>
                <a:gd name="connsiteX60" fmla="*/ 782384 w 2484643"/>
                <a:gd name="connsiteY60" fmla="*/ 1150195 h 1857426"/>
                <a:gd name="connsiteX61" fmla="*/ 908591 w 2484643"/>
                <a:gd name="connsiteY61" fmla="*/ 1076375 h 1857426"/>
                <a:gd name="connsiteX62" fmla="*/ 1015747 w 2484643"/>
                <a:gd name="connsiteY62" fmla="*/ 1009701 h 1857426"/>
                <a:gd name="connsiteX63" fmla="*/ 1113378 w 2484643"/>
                <a:gd name="connsiteY63" fmla="*/ 933501 h 1857426"/>
                <a:gd name="connsiteX64" fmla="*/ 1172909 w 2484643"/>
                <a:gd name="connsiteY64" fmla="*/ 883495 h 1857426"/>
                <a:gd name="connsiteX65" fmla="*/ 1213390 w 2484643"/>
                <a:gd name="connsiteY65" fmla="*/ 854920 h 1857426"/>
                <a:gd name="connsiteX66" fmla="*/ 1256254 w 2484643"/>
                <a:gd name="connsiteY66" fmla="*/ 845394 h 1857426"/>
                <a:gd name="connsiteX67" fmla="*/ 1311022 w 2484643"/>
                <a:gd name="connsiteY67" fmla="*/ 881114 h 1857426"/>
                <a:gd name="connsiteX68" fmla="*/ 1358647 w 2484643"/>
                <a:gd name="connsiteY68" fmla="*/ 919213 h 1857426"/>
                <a:gd name="connsiteX69" fmla="*/ 1439609 w 2484643"/>
                <a:gd name="connsiteY69" fmla="*/ 978745 h 1857426"/>
                <a:gd name="connsiteX70" fmla="*/ 1539622 w 2484643"/>
                <a:gd name="connsiteY70" fmla="*/ 1050182 h 1857426"/>
                <a:gd name="connsiteX71" fmla="*/ 1620585 w 2484643"/>
                <a:gd name="connsiteY71" fmla="*/ 1095426 h 1857426"/>
                <a:gd name="connsiteX72" fmla="*/ 1732503 w 2484643"/>
                <a:gd name="connsiteY72" fmla="*/ 1159720 h 1857426"/>
                <a:gd name="connsiteX73" fmla="*/ 1834896 w 2484643"/>
                <a:gd name="connsiteY73" fmla="*/ 1228776 h 1857426"/>
                <a:gd name="connsiteX74" fmla="*/ 1946816 w 2484643"/>
                <a:gd name="connsiteY74" fmla="*/ 1307356 h 1857426"/>
                <a:gd name="connsiteX75" fmla="*/ 2051589 w 2484643"/>
                <a:gd name="connsiteY75" fmla="*/ 1390701 h 1857426"/>
                <a:gd name="connsiteX76" fmla="*/ 2115883 w 2484643"/>
                <a:gd name="connsiteY76" fmla="*/ 1457376 h 1857426"/>
                <a:gd name="connsiteX77" fmla="*/ 2165888 w 2484643"/>
                <a:gd name="connsiteY77" fmla="*/ 1519288 h 1857426"/>
                <a:gd name="connsiteX78" fmla="*/ 2187318 w 2484643"/>
                <a:gd name="connsiteY78" fmla="*/ 1590726 h 1857426"/>
                <a:gd name="connsiteX79" fmla="*/ 2182556 w 2484643"/>
                <a:gd name="connsiteY79" fmla="*/ 1652638 h 1857426"/>
                <a:gd name="connsiteX80" fmla="*/ 2151600 w 2484643"/>
                <a:gd name="connsiteY80" fmla="*/ 1693120 h 1857426"/>
                <a:gd name="connsiteX81" fmla="*/ 2411156 w 2484643"/>
                <a:gd name="connsiteY81" fmla="*/ 1857426 h 1857426"/>
                <a:gd name="connsiteX82" fmla="*/ 2446875 w 2484643"/>
                <a:gd name="connsiteY82" fmla="*/ 1795513 h 1857426"/>
                <a:gd name="connsiteX83" fmla="*/ 2482593 w 2484643"/>
                <a:gd name="connsiteY83" fmla="*/ 1728838 h 1857426"/>
                <a:gd name="connsiteX84" fmla="*/ 2480212 w 2484643"/>
                <a:gd name="connsiteY84" fmla="*/ 1645494 h 1857426"/>
                <a:gd name="connsiteX0" fmla="*/ 1868233 w 2481292"/>
                <a:gd name="connsiteY0" fmla="*/ 2435 h 1857426"/>
                <a:gd name="connsiteX1" fmla="*/ 1884902 w 2481292"/>
                <a:gd name="connsiteY1" fmla="*/ 54823 h 1857426"/>
                <a:gd name="connsiteX2" fmla="*/ 1820608 w 2481292"/>
                <a:gd name="connsiteY2" fmla="*/ 116735 h 1857426"/>
                <a:gd name="connsiteX3" fmla="*/ 1758696 w 2481292"/>
                <a:gd name="connsiteY3" fmla="*/ 190554 h 1857426"/>
                <a:gd name="connsiteX4" fmla="*/ 1696783 w 2481292"/>
                <a:gd name="connsiteY4" fmla="*/ 261991 h 1857426"/>
                <a:gd name="connsiteX5" fmla="*/ 1606296 w 2481292"/>
                <a:gd name="connsiteY5" fmla="*/ 352479 h 1857426"/>
                <a:gd name="connsiteX6" fmla="*/ 1542002 w 2481292"/>
                <a:gd name="connsiteY6" fmla="*/ 414391 h 1857426"/>
                <a:gd name="connsiteX7" fmla="*/ 1463421 w 2481292"/>
                <a:gd name="connsiteY7" fmla="*/ 483448 h 1857426"/>
                <a:gd name="connsiteX8" fmla="*/ 1372933 w 2481292"/>
                <a:gd name="connsiteY8" fmla="*/ 571554 h 1857426"/>
                <a:gd name="connsiteX9" fmla="*/ 1308640 w 2481292"/>
                <a:gd name="connsiteY9" fmla="*/ 616798 h 1857426"/>
                <a:gd name="connsiteX10" fmla="*/ 1265777 w 2481292"/>
                <a:gd name="connsiteY10" fmla="*/ 642991 h 1857426"/>
                <a:gd name="connsiteX11" fmla="*/ 1225296 w 2481292"/>
                <a:gd name="connsiteY11" fmla="*/ 647754 h 1857426"/>
                <a:gd name="connsiteX12" fmla="*/ 1177671 w 2481292"/>
                <a:gd name="connsiteY12" fmla="*/ 628704 h 1857426"/>
                <a:gd name="connsiteX13" fmla="*/ 1120521 w 2481292"/>
                <a:gd name="connsiteY13" fmla="*/ 590604 h 1857426"/>
                <a:gd name="connsiteX14" fmla="*/ 1037177 w 2481292"/>
                <a:gd name="connsiteY14" fmla="*/ 519166 h 1857426"/>
                <a:gd name="connsiteX15" fmla="*/ 915733 w 2481292"/>
                <a:gd name="connsiteY15" fmla="*/ 404866 h 1857426"/>
                <a:gd name="connsiteX16" fmla="*/ 837152 w 2481292"/>
                <a:gd name="connsiteY16" fmla="*/ 323904 h 1857426"/>
                <a:gd name="connsiteX17" fmla="*/ 770477 w 2481292"/>
                <a:gd name="connsiteY17" fmla="*/ 247704 h 1857426"/>
                <a:gd name="connsiteX18" fmla="*/ 682371 w 2481292"/>
                <a:gd name="connsiteY18" fmla="*/ 147691 h 1857426"/>
                <a:gd name="connsiteX19" fmla="*/ 627602 w 2481292"/>
                <a:gd name="connsiteY19" fmla="*/ 81016 h 1857426"/>
                <a:gd name="connsiteX20" fmla="*/ 599027 w 2481292"/>
                <a:gd name="connsiteY20" fmla="*/ 52441 h 1857426"/>
                <a:gd name="connsiteX21" fmla="*/ 596646 w 2481292"/>
                <a:gd name="connsiteY21" fmla="*/ 54 h 1857426"/>
                <a:gd name="connsiteX22" fmla="*/ 341852 w 2481292"/>
                <a:gd name="connsiteY22" fmla="*/ 42916 h 1857426"/>
                <a:gd name="connsiteX23" fmla="*/ 384715 w 2481292"/>
                <a:gd name="connsiteY23" fmla="*/ 64348 h 1857426"/>
                <a:gd name="connsiteX24" fmla="*/ 432340 w 2481292"/>
                <a:gd name="connsiteY24" fmla="*/ 121498 h 1857426"/>
                <a:gd name="connsiteX25" fmla="*/ 477583 w 2481292"/>
                <a:gd name="connsiteY25" fmla="*/ 185791 h 1857426"/>
                <a:gd name="connsiteX26" fmla="*/ 565690 w 2481292"/>
                <a:gd name="connsiteY26" fmla="*/ 266754 h 1857426"/>
                <a:gd name="connsiteX27" fmla="*/ 610933 w 2481292"/>
                <a:gd name="connsiteY27" fmla="*/ 321523 h 1857426"/>
                <a:gd name="connsiteX28" fmla="*/ 651415 w 2481292"/>
                <a:gd name="connsiteY28" fmla="*/ 364385 h 1857426"/>
                <a:gd name="connsiteX29" fmla="*/ 708565 w 2481292"/>
                <a:gd name="connsiteY29" fmla="*/ 414391 h 1857426"/>
                <a:gd name="connsiteX30" fmla="*/ 753808 w 2481292"/>
                <a:gd name="connsiteY30" fmla="*/ 473923 h 1857426"/>
                <a:gd name="connsiteX31" fmla="*/ 818102 w 2481292"/>
                <a:gd name="connsiteY31" fmla="*/ 538216 h 1857426"/>
                <a:gd name="connsiteX32" fmla="*/ 860965 w 2481292"/>
                <a:gd name="connsiteY32" fmla="*/ 578698 h 1857426"/>
                <a:gd name="connsiteX33" fmla="*/ 903827 w 2481292"/>
                <a:gd name="connsiteY33" fmla="*/ 626323 h 1857426"/>
                <a:gd name="connsiteX34" fmla="*/ 963358 w 2481292"/>
                <a:gd name="connsiteY34" fmla="*/ 671566 h 1857426"/>
                <a:gd name="connsiteX35" fmla="*/ 1003840 w 2481292"/>
                <a:gd name="connsiteY35" fmla="*/ 728716 h 1857426"/>
                <a:gd name="connsiteX36" fmla="*/ 1015746 w 2481292"/>
                <a:gd name="connsiteY36" fmla="*/ 778723 h 1857426"/>
                <a:gd name="connsiteX37" fmla="*/ 1010983 w 2481292"/>
                <a:gd name="connsiteY37" fmla="*/ 828729 h 1857426"/>
                <a:gd name="connsiteX38" fmla="*/ 994315 w 2481292"/>
                <a:gd name="connsiteY38" fmla="*/ 893023 h 1857426"/>
                <a:gd name="connsiteX39" fmla="*/ 927640 w 2481292"/>
                <a:gd name="connsiteY39" fmla="*/ 945410 h 1857426"/>
                <a:gd name="connsiteX40" fmla="*/ 818102 w 2481292"/>
                <a:gd name="connsiteY40" fmla="*/ 995416 h 1857426"/>
                <a:gd name="connsiteX41" fmla="*/ 706183 w 2481292"/>
                <a:gd name="connsiteY41" fmla="*/ 1045423 h 1857426"/>
                <a:gd name="connsiteX42" fmla="*/ 568071 w 2481292"/>
                <a:gd name="connsiteY42" fmla="*/ 1114479 h 1857426"/>
                <a:gd name="connsiteX43" fmla="*/ 444246 w 2481292"/>
                <a:gd name="connsiteY43" fmla="*/ 1185916 h 1857426"/>
                <a:gd name="connsiteX44" fmla="*/ 322801 w 2481292"/>
                <a:gd name="connsiteY44" fmla="*/ 1266878 h 1857426"/>
                <a:gd name="connsiteX45" fmla="*/ 156114 w 2481292"/>
                <a:gd name="connsiteY45" fmla="*/ 1409753 h 1857426"/>
                <a:gd name="connsiteX46" fmla="*/ 70391 w 2481292"/>
                <a:gd name="connsiteY46" fmla="*/ 1514531 h 1857426"/>
                <a:gd name="connsiteX47" fmla="*/ 29909 w 2481292"/>
                <a:gd name="connsiteY47" fmla="*/ 1571680 h 1857426"/>
                <a:gd name="connsiteX48" fmla="*/ 1334 w 2481292"/>
                <a:gd name="connsiteY48" fmla="*/ 1652642 h 1857426"/>
                <a:gd name="connsiteX49" fmla="*/ 6096 w 2481292"/>
                <a:gd name="connsiteY49" fmla="*/ 1724078 h 1857426"/>
                <a:gd name="connsiteX50" fmla="*/ 32290 w 2481292"/>
                <a:gd name="connsiteY50" fmla="*/ 1790752 h 1857426"/>
                <a:gd name="connsiteX51" fmla="*/ 60866 w 2481292"/>
                <a:gd name="connsiteY51" fmla="*/ 1835996 h 1857426"/>
                <a:gd name="connsiteX52" fmla="*/ 332328 w 2481292"/>
                <a:gd name="connsiteY52" fmla="*/ 1700264 h 1857426"/>
                <a:gd name="connsiteX53" fmla="*/ 301372 w 2481292"/>
                <a:gd name="connsiteY53" fmla="*/ 1647875 h 1857426"/>
                <a:gd name="connsiteX54" fmla="*/ 301372 w 2481292"/>
                <a:gd name="connsiteY54" fmla="*/ 1569295 h 1857426"/>
                <a:gd name="connsiteX55" fmla="*/ 329947 w 2481292"/>
                <a:gd name="connsiteY55" fmla="*/ 1502619 h 1857426"/>
                <a:gd name="connsiteX56" fmla="*/ 406147 w 2481292"/>
                <a:gd name="connsiteY56" fmla="*/ 1419276 h 1857426"/>
                <a:gd name="connsiteX57" fmla="*/ 475204 w 2481292"/>
                <a:gd name="connsiteY57" fmla="*/ 1352601 h 1857426"/>
                <a:gd name="connsiteX58" fmla="*/ 558547 w 2481292"/>
                <a:gd name="connsiteY58" fmla="*/ 1295451 h 1857426"/>
                <a:gd name="connsiteX59" fmla="*/ 672847 w 2481292"/>
                <a:gd name="connsiteY59" fmla="*/ 1214489 h 1857426"/>
                <a:gd name="connsiteX60" fmla="*/ 782384 w 2481292"/>
                <a:gd name="connsiteY60" fmla="*/ 1150195 h 1857426"/>
                <a:gd name="connsiteX61" fmla="*/ 908591 w 2481292"/>
                <a:gd name="connsiteY61" fmla="*/ 1076375 h 1857426"/>
                <a:gd name="connsiteX62" fmla="*/ 1015747 w 2481292"/>
                <a:gd name="connsiteY62" fmla="*/ 1009701 h 1857426"/>
                <a:gd name="connsiteX63" fmla="*/ 1113378 w 2481292"/>
                <a:gd name="connsiteY63" fmla="*/ 933501 h 1857426"/>
                <a:gd name="connsiteX64" fmla="*/ 1172909 w 2481292"/>
                <a:gd name="connsiteY64" fmla="*/ 883495 h 1857426"/>
                <a:gd name="connsiteX65" fmla="*/ 1213390 w 2481292"/>
                <a:gd name="connsiteY65" fmla="*/ 854920 h 1857426"/>
                <a:gd name="connsiteX66" fmla="*/ 1256254 w 2481292"/>
                <a:gd name="connsiteY66" fmla="*/ 845394 h 1857426"/>
                <a:gd name="connsiteX67" fmla="*/ 1311022 w 2481292"/>
                <a:gd name="connsiteY67" fmla="*/ 881114 h 1857426"/>
                <a:gd name="connsiteX68" fmla="*/ 1358647 w 2481292"/>
                <a:gd name="connsiteY68" fmla="*/ 919213 h 1857426"/>
                <a:gd name="connsiteX69" fmla="*/ 1439609 w 2481292"/>
                <a:gd name="connsiteY69" fmla="*/ 978745 h 1857426"/>
                <a:gd name="connsiteX70" fmla="*/ 1539622 w 2481292"/>
                <a:gd name="connsiteY70" fmla="*/ 1050182 h 1857426"/>
                <a:gd name="connsiteX71" fmla="*/ 1620585 w 2481292"/>
                <a:gd name="connsiteY71" fmla="*/ 1095426 h 1857426"/>
                <a:gd name="connsiteX72" fmla="*/ 1732503 w 2481292"/>
                <a:gd name="connsiteY72" fmla="*/ 1159720 h 1857426"/>
                <a:gd name="connsiteX73" fmla="*/ 1834896 w 2481292"/>
                <a:gd name="connsiteY73" fmla="*/ 1228776 h 1857426"/>
                <a:gd name="connsiteX74" fmla="*/ 1946816 w 2481292"/>
                <a:gd name="connsiteY74" fmla="*/ 1307356 h 1857426"/>
                <a:gd name="connsiteX75" fmla="*/ 2051589 w 2481292"/>
                <a:gd name="connsiteY75" fmla="*/ 1390701 h 1857426"/>
                <a:gd name="connsiteX76" fmla="*/ 2115883 w 2481292"/>
                <a:gd name="connsiteY76" fmla="*/ 1457376 h 1857426"/>
                <a:gd name="connsiteX77" fmla="*/ 2165888 w 2481292"/>
                <a:gd name="connsiteY77" fmla="*/ 1519288 h 1857426"/>
                <a:gd name="connsiteX78" fmla="*/ 2187318 w 2481292"/>
                <a:gd name="connsiteY78" fmla="*/ 1590726 h 1857426"/>
                <a:gd name="connsiteX79" fmla="*/ 2182556 w 2481292"/>
                <a:gd name="connsiteY79" fmla="*/ 1652638 h 1857426"/>
                <a:gd name="connsiteX80" fmla="*/ 2151600 w 2481292"/>
                <a:gd name="connsiteY80" fmla="*/ 1693120 h 1857426"/>
                <a:gd name="connsiteX81" fmla="*/ 2411156 w 2481292"/>
                <a:gd name="connsiteY81" fmla="*/ 1857426 h 1857426"/>
                <a:gd name="connsiteX82" fmla="*/ 2446875 w 2481292"/>
                <a:gd name="connsiteY82" fmla="*/ 1795513 h 1857426"/>
                <a:gd name="connsiteX83" fmla="*/ 2477831 w 2481292"/>
                <a:gd name="connsiteY83" fmla="*/ 1740744 h 1857426"/>
                <a:gd name="connsiteX84" fmla="*/ 2480212 w 2481292"/>
                <a:gd name="connsiteY84" fmla="*/ 1645494 h 1857426"/>
                <a:gd name="connsiteX0" fmla="*/ 1868233 w 2487392"/>
                <a:gd name="connsiteY0" fmla="*/ 2435 h 1857426"/>
                <a:gd name="connsiteX1" fmla="*/ 1884902 w 2487392"/>
                <a:gd name="connsiteY1" fmla="*/ 54823 h 1857426"/>
                <a:gd name="connsiteX2" fmla="*/ 1820608 w 2487392"/>
                <a:gd name="connsiteY2" fmla="*/ 116735 h 1857426"/>
                <a:gd name="connsiteX3" fmla="*/ 1758696 w 2487392"/>
                <a:gd name="connsiteY3" fmla="*/ 190554 h 1857426"/>
                <a:gd name="connsiteX4" fmla="*/ 1696783 w 2487392"/>
                <a:gd name="connsiteY4" fmla="*/ 261991 h 1857426"/>
                <a:gd name="connsiteX5" fmla="*/ 1606296 w 2487392"/>
                <a:gd name="connsiteY5" fmla="*/ 352479 h 1857426"/>
                <a:gd name="connsiteX6" fmla="*/ 1542002 w 2487392"/>
                <a:gd name="connsiteY6" fmla="*/ 414391 h 1857426"/>
                <a:gd name="connsiteX7" fmla="*/ 1463421 w 2487392"/>
                <a:gd name="connsiteY7" fmla="*/ 483448 h 1857426"/>
                <a:gd name="connsiteX8" fmla="*/ 1372933 w 2487392"/>
                <a:gd name="connsiteY8" fmla="*/ 571554 h 1857426"/>
                <a:gd name="connsiteX9" fmla="*/ 1308640 w 2487392"/>
                <a:gd name="connsiteY9" fmla="*/ 616798 h 1857426"/>
                <a:gd name="connsiteX10" fmla="*/ 1265777 w 2487392"/>
                <a:gd name="connsiteY10" fmla="*/ 642991 h 1857426"/>
                <a:gd name="connsiteX11" fmla="*/ 1225296 w 2487392"/>
                <a:gd name="connsiteY11" fmla="*/ 647754 h 1857426"/>
                <a:gd name="connsiteX12" fmla="*/ 1177671 w 2487392"/>
                <a:gd name="connsiteY12" fmla="*/ 628704 h 1857426"/>
                <a:gd name="connsiteX13" fmla="*/ 1120521 w 2487392"/>
                <a:gd name="connsiteY13" fmla="*/ 590604 h 1857426"/>
                <a:gd name="connsiteX14" fmla="*/ 1037177 w 2487392"/>
                <a:gd name="connsiteY14" fmla="*/ 519166 h 1857426"/>
                <a:gd name="connsiteX15" fmla="*/ 915733 w 2487392"/>
                <a:gd name="connsiteY15" fmla="*/ 404866 h 1857426"/>
                <a:gd name="connsiteX16" fmla="*/ 837152 w 2487392"/>
                <a:gd name="connsiteY16" fmla="*/ 323904 h 1857426"/>
                <a:gd name="connsiteX17" fmla="*/ 770477 w 2487392"/>
                <a:gd name="connsiteY17" fmla="*/ 247704 h 1857426"/>
                <a:gd name="connsiteX18" fmla="*/ 682371 w 2487392"/>
                <a:gd name="connsiteY18" fmla="*/ 147691 h 1857426"/>
                <a:gd name="connsiteX19" fmla="*/ 627602 w 2487392"/>
                <a:gd name="connsiteY19" fmla="*/ 81016 h 1857426"/>
                <a:gd name="connsiteX20" fmla="*/ 599027 w 2487392"/>
                <a:gd name="connsiteY20" fmla="*/ 52441 h 1857426"/>
                <a:gd name="connsiteX21" fmla="*/ 596646 w 2487392"/>
                <a:gd name="connsiteY21" fmla="*/ 54 h 1857426"/>
                <a:gd name="connsiteX22" fmla="*/ 341852 w 2487392"/>
                <a:gd name="connsiteY22" fmla="*/ 42916 h 1857426"/>
                <a:gd name="connsiteX23" fmla="*/ 384715 w 2487392"/>
                <a:gd name="connsiteY23" fmla="*/ 64348 h 1857426"/>
                <a:gd name="connsiteX24" fmla="*/ 432340 w 2487392"/>
                <a:gd name="connsiteY24" fmla="*/ 121498 h 1857426"/>
                <a:gd name="connsiteX25" fmla="*/ 477583 w 2487392"/>
                <a:gd name="connsiteY25" fmla="*/ 185791 h 1857426"/>
                <a:gd name="connsiteX26" fmla="*/ 565690 w 2487392"/>
                <a:gd name="connsiteY26" fmla="*/ 266754 h 1857426"/>
                <a:gd name="connsiteX27" fmla="*/ 610933 w 2487392"/>
                <a:gd name="connsiteY27" fmla="*/ 321523 h 1857426"/>
                <a:gd name="connsiteX28" fmla="*/ 651415 w 2487392"/>
                <a:gd name="connsiteY28" fmla="*/ 364385 h 1857426"/>
                <a:gd name="connsiteX29" fmla="*/ 708565 w 2487392"/>
                <a:gd name="connsiteY29" fmla="*/ 414391 h 1857426"/>
                <a:gd name="connsiteX30" fmla="*/ 753808 w 2487392"/>
                <a:gd name="connsiteY30" fmla="*/ 473923 h 1857426"/>
                <a:gd name="connsiteX31" fmla="*/ 818102 w 2487392"/>
                <a:gd name="connsiteY31" fmla="*/ 538216 h 1857426"/>
                <a:gd name="connsiteX32" fmla="*/ 860965 w 2487392"/>
                <a:gd name="connsiteY32" fmla="*/ 578698 h 1857426"/>
                <a:gd name="connsiteX33" fmla="*/ 903827 w 2487392"/>
                <a:gd name="connsiteY33" fmla="*/ 626323 h 1857426"/>
                <a:gd name="connsiteX34" fmla="*/ 963358 w 2487392"/>
                <a:gd name="connsiteY34" fmla="*/ 671566 h 1857426"/>
                <a:gd name="connsiteX35" fmla="*/ 1003840 w 2487392"/>
                <a:gd name="connsiteY35" fmla="*/ 728716 h 1857426"/>
                <a:gd name="connsiteX36" fmla="*/ 1015746 w 2487392"/>
                <a:gd name="connsiteY36" fmla="*/ 778723 h 1857426"/>
                <a:gd name="connsiteX37" fmla="*/ 1010983 w 2487392"/>
                <a:gd name="connsiteY37" fmla="*/ 828729 h 1857426"/>
                <a:gd name="connsiteX38" fmla="*/ 994315 w 2487392"/>
                <a:gd name="connsiteY38" fmla="*/ 893023 h 1857426"/>
                <a:gd name="connsiteX39" fmla="*/ 927640 w 2487392"/>
                <a:gd name="connsiteY39" fmla="*/ 945410 h 1857426"/>
                <a:gd name="connsiteX40" fmla="*/ 818102 w 2487392"/>
                <a:gd name="connsiteY40" fmla="*/ 995416 h 1857426"/>
                <a:gd name="connsiteX41" fmla="*/ 706183 w 2487392"/>
                <a:gd name="connsiteY41" fmla="*/ 1045423 h 1857426"/>
                <a:gd name="connsiteX42" fmla="*/ 568071 w 2487392"/>
                <a:gd name="connsiteY42" fmla="*/ 1114479 h 1857426"/>
                <a:gd name="connsiteX43" fmla="*/ 444246 w 2487392"/>
                <a:gd name="connsiteY43" fmla="*/ 1185916 h 1857426"/>
                <a:gd name="connsiteX44" fmla="*/ 322801 w 2487392"/>
                <a:gd name="connsiteY44" fmla="*/ 1266878 h 1857426"/>
                <a:gd name="connsiteX45" fmla="*/ 156114 w 2487392"/>
                <a:gd name="connsiteY45" fmla="*/ 1409753 h 1857426"/>
                <a:gd name="connsiteX46" fmla="*/ 70391 w 2487392"/>
                <a:gd name="connsiteY46" fmla="*/ 1514531 h 1857426"/>
                <a:gd name="connsiteX47" fmla="*/ 29909 w 2487392"/>
                <a:gd name="connsiteY47" fmla="*/ 1571680 h 1857426"/>
                <a:gd name="connsiteX48" fmla="*/ 1334 w 2487392"/>
                <a:gd name="connsiteY48" fmla="*/ 1652642 h 1857426"/>
                <a:gd name="connsiteX49" fmla="*/ 6096 w 2487392"/>
                <a:gd name="connsiteY49" fmla="*/ 1724078 h 1857426"/>
                <a:gd name="connsiteX50" fmla="*/ 32290 w 2487392"/>
                <a:gd name="connsiteY50" fmla="*/ 1790752 h 1857426"/>
                <a:gd name="connsiteX51" fmla="*/ 60866 w 2487392"/>
                <a:gd name="connsiteY51" fmla="*/ 1835996 h 1857426"/>
                <a:gd name="connsiteX52" fmla="*/ 332328 w 2487392"/>
                <a:gd name="connsiteY52" fmla="*/ 1700264 h 1857426"/>
                <a:gd name="connsiteX53" fmla="*/ 301372 w 2487392"/>
                <a:gd name="connsiteY53" fmla="*/ 1647875 h 1857426"/>
                <a:gd name="connsiteX54" fmla="*/ 301372 w 2487392"/>
                <a:gd name="connsiteY54" fmla="*/ 1569295 h 1857426"/>
                <a:gd name="connsiteX55" fmla="*/ 329947 w 2487392"/>
                <a:gd name="connsiteY55" fmla="*/ 1502619 h 1857426"/>
                <a:gd name="connsiteX56" fmla="*/ 406147 w 2487392"/>
                <a:gd name="connsiteY56" fmla="*/ 1419276 h 1857426"/>
                <a:gd name="connsiteX57" fmla="*/ 475204 w 2487392"/>
                <a:gd name="connsiteY57" fmla="*/ 1352601 h 1857426"/>
                <a:gd name="connsiteX58" fmla="*/ 558547 w 2487392"/>
                <a:gd name="connsiteY58" fmla="*/ 1295451 h 1857426"/>
                <a:gd name="connsiteX59" fmla="*/ 672847 w 2487392"/>
                <a:gd name="connsiteY59" fmla="*/ 1214489 h 1857426"/>
                <a:gd name="connsiteX60" fmla="*/ 782384 w 2487392"/>
                <a:gd name="connsiteY60" fmla="*/ 1150195 h 1857426"/>
                <a:gd name="connsiteX61" fmla="*/ 908591 w 2487392"/>
                <a:gd name="connsiteY61" fmla="*/ 1076375 h 1857426"/>
                <a:gd name="connsiteX62" fmla="*/ 1015747 w 2487392"/>
                <a:gd name="connsiteY62" fmla="*/ 1009701 h 1857426"/>
                <a:gd name="connsiteX63" fmla="*/ 1113378 w 2487392"/>
                <a:gd name="connsiteY63" fmla="*/ 933501 h 1857426"/>
                <a:gd name="connsiteX64" fmla="*/ 1172909 w 2487392"/>
                <a:gd name="connsiteY64" fmla="*/ 883495 h 1857426"/>
                <a:gd name="connsiteX65" fmla="*/ 1213390 w 2487392"/>
                <a:gd name="connsiteY65" fmla="*/ 854920 h 1857426"/>
                <a:gd name="connsiteX66" fmla="*/ 1256254 w 2487392"/>
                <a:gd name="connsiteY66" fmla="*/ 845394 h 1857426"/>
                <a:gd name="connsiteX67" fmla="*/ 1311022 w 2487392"/>
                <a:gd name="connsiteY67" fmla="*/ 881114 h 1857426"/>
                <a:gd name="connsiteX68" fmla="*/ 1358647 w 2487392"/>
                <a:gd name="connsiteY68" fmla="*/ 919213 h 1857426"/>
                <a:gd name="connsiteX69" fmla="*/ 1439609 w 2487392"/>
                <a:gd name="connsiteY69" fmla="*/ 978745 h 1857426"/>
                <a:gd name="connsiteX70" fmla="*/ 1539622 w 2487392"/>
                <a:gd name="connsiteY70" fmla="*/ 1050182 h 1857426"/>
                <a:gd name="connsiteX71" fmla="*/ 1620585 w 2487392"/>
                <a:gd name="connsiteY71" fmla="*/ 1095426 h 1857426"/>
                <a:gd name="connsiteX72" fmla="*/ 1732503 w 2487392"/>
                <a:gd name="connsiteY72" fmla="*/ 1159720 h 1857426"/>
                <a:gd name="connsiteX73" fmla="*/ 1834896 w 2487392"/>
                <a:gd name="connsiteY73" fmla="*/ 1228776 h 1857426"/>
                <a:gd name="connsiteX74" fmla="*/ 1946816 w 2487392"/>
                <a:gd name="connsiteY74" fmla="*/ 1307356 h 1857426"/>
                <a:gd name="connsiteX75" fmla="*/ 2051589 w 2487392"/>
                <a:gd name="connsiteY75" fmla="*/ 1390701 h 1857426"/>
                <a:gd name="connsiteX76" fmla="*/ 2115883 w 2487392"/>
                <a:gd name="connsiteY76" fmla="*/ 1457376 h 1857426"/>
                <a:gd name="connsiteX77" fmla="*/ 2165888 w 2487392"/>
                <a:gd name="connsiteY77" fmla="*/ 1519288 h 1857426"/>
                <a:gd name="connsiteX78" fmla="*/ 2187318 w 2487392"/>
                <a:gd name="connsiteY78" fmla="*/ 1590726 h 1857426"/>
                <a:gd name="connsiteX79" fmla="*/ 2182556 w 2487392"/>
                <a:gd name="connsiteY79" fmla="*/ 1652638 h 1857426"/>
                <a:gd name="connsiteX80" fmla="*/ 2151600 w 2487392"/>
                <a:gd name="connsiteY80" fmla="*/ 1693120 h 1857426"/>
                <a:gd name="connsiteX81" fmla="*/ 2411156 w 2487392"/>
                <a:gd name="connsiteY81" fmla="*/ 1857426 h 1857426"/>
                <a:gd name="connsiteX82" fmla="*/ 2446875 w 2487392"/>
                <a:gd name="connsiteY82" fmla="*/ 1795513 h 1857426"/>
                <a:gd name="connsiteX83" fmla="*/ 2477831 w 2487392"/>
                <a:gd name="connsiteY83" fmla="*/ 1740744 h 1857426"/>
                <a:gd name="connsiteX84" fmla="*/ 2487355 w 2487392"/>
                <a:gd name="connsiteY84" fmla="*/ 1669306 h 1857426"/>
                <a:gd name="connsiteX0" fmla="*/ 1868233 w 2488060"/>
                <a:gd name="connsiteY0" fmla="*/ 2435 h 1857426"/>
                <a:gd name="connsiteX1" fmla="*/ 1884902 w 2488060"/>
                <a:gd name="connsiteY1" fmla="*/ 54823 h 1857426"/>
                <a:gd name="connsiteX2" fmla="*/ 1820608 w 2488060"/>
                <a:gd name="connsiteY2" fmla="*/ 116735 h 1857426"/>
                <a:gd name="connsiteX3" fmla="*/ 1758696 w 2488060"/>
                <a:gd name="connsiteY3" fmla="*/ 190554 h 1857426"/>
                <a:gd name="connsiteX4" fmla="*/ 1696783 w 2488060"/>
                <a:gd name="connsiteY4" fmla="*/ 261991 h 1857426"/>
                <a:gd name="connsiteX5" fmla="*/ 1606296 w 2488060"/>
                <a:gd name="connsiteY5" fmla="*/ 352479 h 1857426"/>
                <a:gd name="connsiteX6" fmla="*/ 1542002 w 2488060"/>
                <a:gd name="connsiteY6" fmla="*/ 414391 h 1857426"/>
                <a:gd name="connsiteX7" fmla="*/ 1463421 w 2488060"/>
                <a:gd name="connsiteY7" fmla="*/ 483448 h 1857426"/>
                <a:gd name="connsiteX8" fmla="*/ 1372933 w 2488060"/>
                <a:gd name="connsiteY8" fmla="*/ 571554 h 1857426"/>
                <a:gd name="connsiteX9" fmla="*/ 1308640 w 2488060"/>
                <a:gd name="connsiteY9" fmla="*/ 616798 h 1857426"/>
                <a:gd name="connsiteX10" fmla="*/ 1265777 w 2488060"/>
                <a:gd name="connsiteY10" fmla="*/ 642991 h 1857426"/>
                <a:gd name="connsiteX11" fmla="*/ 1225296 w 2488060"/>
                <a:gd name="connsiteY11" fmla="*/ 647754 h 1857426"/>
                <a:gd name="connsiteX12" fmla="*/ 1177671 w 2488060"/>
                <a:gd name="connsiteY12" fmla="*/ 628704 h 1857426"/>
                <a:gd name="connsiteX13" fmla="*/ 1120521 w 2488060"/>
                <a:gd name="connsiteY13" fmla="*/ 590604 h 1857426"/>
                <a:gd name="connsiteX14" fmla="*/ 1037177 w 2488060"/>
                <a:gd name="connsiteY14" fmla="*/ 519166 h 1857426"/>
                <a:gd name="connsiteX15" fmla="*/ 915733 w 2488060"/>
                <a:gd name="connsiteY15" fmla="*/ 404866 h 1857426"/>
                <a:gd name="connsiteX16" fmla="*/ 837152 w 2488060"/>
                <a:gd name="connsiteY16" fmla="*/ 323904 h 1857426"/>
                <a:gd name="connsiteX17" fmla="*/ 770477 w 2488060"/>
                <a:gd name="connsiteY17" fmla="*/ 247704 h 1857426"/>
                <a:gd name="connsiteX18" fmla="*/ 682371 w 2488060"/>
                <a:gd name="connsiteY18" fmla="*/ 147691 h 1857426"/>
                <a:gd name="connsiteX19" fmla="*/ 627602 w 2488060"/>
                <a:gd name="connsiteY19" fmla="*/ 81016 h 1857426"/>
                <a:gd name="connsiteX20" fmla="*/ 599027 w 2488060"/>
                <a:gd name="connsiteY20" fmla="*/ 52441 h 1857426"/>
                <a:gd name="connsiteX21" fmla="*/ 596646 w 2488060"/>
                <a:gd name="connsiteY21" fmla="*/ 54 h 1857426"/>
                <a:gd name="connsiteX22" fmla="*/ 341852 w 2488060"/>
                <a:gd name="connsiteY22" fmla="*/ 42916 h 1857426"/>
                <a:gd name="connsiteX23" fmla="*/ 384715 w 2488060"/>
                <a:gd name="connsiteY23" fmla="*/ 64348 h 1857426"/>
                <a:gd name="connsiteX24" fmla="*/ 432340 w 2488060"/>
                <a:gd name="connsiteY24" fmla="*/ 121498 h 1857426"/>
                <a:gd name="connsiteX25" fmla="*/ 477583 w 2488060"/>
                <a:gd name="connsiteY25" fmla="*/ 185791 h 1857426"/>
                <a:gd name="connsiteX26" fmla="*/ 565690 w 2488060"/>
                <a:gd name="connsiteY26" fmla="*/ 266754 h 1857426"/>
                <a:gd name="connsiteX27" fmla="*/ 610933 w 2488060"/>
                <a:gd name="connsiteY27" fmla="*/ 321523 h 1857426"/>
                <a:gd name="connsiteX28" fmla="*/ 651415 w 2488060"/>
                <a:gd name="connsiteY28" fmla="*/ 364385 h 1857426"/>
                <a:gd name="connsiteX29" fmla="*/ 708565 w 2488060"/>
                <a:gd name="connsiteY29" fmla="*/ 414391 h 1857426"/>
                <a:gd name="connsiteX30" fmla="*/ 753808 w 2488060"/>
                <a:gd name="connsiteY30" fmla="*/ 473923 h 1857426"/>
                <a:gd name="connsiteX31" fmla="*/ 818102 w 2488060"/>
                <a:gd name="connsiteY31" fmla="*/ 538216 h 1857426"/>
                <a:gd name="connsiteX32" fmla="*/ 860965 w 2488060"/>
                <a:gd name="connsiteY32" fmla="*/ 578698 h 1857426"/>
                <a:gd name="connsiteX33" fmla="*/ 903827 w 2488060"/>
                <a:gd name="connsiteY33" fmla="*/ 626323 h 1857426"/>
                <a:gd name="connsiteX34" fmla="*/ 963358 w 2488060"/>
                <a:gd name="connsiteY34" fmla="*/ 671566 h 1857426"/>
                <a:gd name="connsiteX35" fmla="*/ 1003840 w 2488060"/>
                <a:gd name="connsiteY35" fmla="*/ 728716 h 1857426"/>
                <a:gd name="connsiteX36" fmla="*/ 1015746 w 2488060"/>
                <a:gd name="connsiteY36" fmla="*/ 778723 h 1857426"/>
                <a:gd name="connsiteX37" fmla="*/ 1010983 w 2488060"/>
                <a:gd name="connsiteY37" fmla="*/ 828729 h 1857426"/>
                <a:gd name="connsiteX38" fmla="*/ 994315 w 2488060"/>
                <a:gd name="connsiteY38" fmla="*/ 893023 h 1857426"/>
                <a:gd name="connsiteX39" fmla="*/ 927640 w 2488060"/>
                <a:gd name="connsiteY39" fmla="*/ 945410 h 1857426"/>
                <a:gd name="connsiteX40" fmla="*/ 818102 w 2488060"/>
                <a:gd name="connsiteY40" fmla="*/ 995416 h 1857426"/>
                <a:gd name="connsiteX41" fmla="*/ 706183 w 2488060"/>
                <a:gd name="connsiteY41" fmla="*/ 1045423 h 1857426"/>
                <a:gd name="connsiteX42" fmla="*/ 568071 w 2488060"/>
                <a:gd name="connsiteY42" fmla="*/ 1114479 h 1857426"/>
                <a:gd name="connsiteX43" fmla="*/ 444246 w 2488060"/>
                <a:gd name="connsiteY43" fmla="*/ 1185916 h 1857426"/>
                <a:gd name="connsiteX44" fmla="*/ 322801 w 2488060"/>
                <a:gd name="connsiteY44" fmla="*/ 1266878 h 1857426"/>
                <a:gd name="connsiteX45" fmla="*/ 156114 w 2488060"/>
                <a:gd name="connsiteY45" fmla="*/ 1409753 h 1857426"/>
                <a:gd name="connsiteX46" fmla="*/ 70391 w 2488060"/>
                <a:gd name="connsiteY46" fmla="*/ 1514531 h 1857426"/>
                <a:gd name="connsiteX47" fmla="*/ 29909 w 2488060"/>
                <a:gd name="connsiteY47" fmla="*/ 1571680 h 1857426"/>
                <a:gd name="connsiteX48" fmla="*/ 1334 w 2488060"/>
                <a:gd name="connsiteY48" fmla="*/ 1652642 h 1857426"/>
                <a:gd name="connsiteX49" fmla="*/ 6096 w 2488060"/>
                <a:gd name="connsiteY49" fmla="*/ 1724078 h 1857426"/>
                <a:gd name="connsiteX50" fmla="*/ 32290 w 2488060"/>
                <a:gd name="connsiteY50" fmla="*/ 1790752 h 1857426"/>
                <a:gd name="connsiteX51" fmla="*/ 60866 w 2488060"/>
                <a:gd name="connsiteY51" fmla="*/ 1835996 h 1857426"/>
                <a:gd name="connsiteX52" fmla="*/ 332328 w 2488060"/>
                <a:gd name="connsiteY52" fmla="*/ 1700264 h 1857426"/>
                <a:gd name="connsiteX53" fmla="*/ 301372 w 2488060"/>
                <a:gd name="connsiteY53" fmla="*/ 1647875 h 1857426"/>
                <a:gd name="connsiteX54" fmla="*/ 301372 w 2488060"/>
                <a:gd name="connsiteY54" fmla="*/ 1569295 h 1857426"/>
                <a:gd name="connsiteX55" fmla="*/ 329947 w 2488060"/>
                <a:gd name="connsiteY55" fmla="*/ 1502619 h 1857426"/>
                <a:gd name="connsiteX56" fmla="*/ 406147 w 2488060"/>
                <a:gd name="connsiteY56" fmla="*/ 1419276 h 1857426"/>
                <a:gd name="connsiteX57" fmla="*/ 475204 w 2488060"/>
                <a:gd name="connsiteY57" fmla="*/ 1352601 h 1857426"/>
                <a:gd name="connsiteX58" fmla="*/ 558547 w 2488060"/>
                <a:gd name="connsiteY58" fmla="*/ 1295451 h 1857426"/>
                <a:gd name="connsiteX59" fmla="*/ 672847 w 2488060"/>
                <a:gd name="connsiteY59" fmla="*/ 1214489 h 1857426"/>
                <a:gd name="connsiteX60" fmla="*/ 782384 w 2488060"/>
                <a:gd name="connsiteY60" fmla="*/ 1150195 h 1857426"/>
                <a:gd name="connsiteX61" fmla="*/ 908591 w 2488060"/>
                <a:gd name="connsiteY61" fmla="*/ 1076375 h 1857426"/>
                <a:gd name="connsiteX62" fmla="*/ 1015747 w 2488060"/>
                <a:gd name="connsiteY62" fmla="*/ 1009701 h 1857426"/>
                <a:gd name="connsiteX63" fmla="*/ 1113378 w 2488060"/>
                <a:gd name="connsiteY63" fmla="*/ 933501 h 1857426"/>
                <a:gd name="connsiteX64" fmla="*/ 1172909 w 2488060"/>
                <a:gd name="connsiteY64" fmla="*/ 883495 h 1857426"/>
                <a:gd name="connsiteX65" fmla="*/ 1213390 w 2488060"/>
                <a:gd name="connsiteY65" fmla="*/ 854920 h 1857426"/>
                <a:gd name="connsiteX66" fmla="*/ 1256254 w 2488060"/>
                <a:gd name="connsiteY66" fmla="*/ 845394 h 1857426"/>
                <a:gd name="connsiteX67" fmla="*/ 1311022 w 2488060"/>
                <a:gd name="connsiteY67" fmla="*/ 881114 h 1857426"/>
                <a:gd name="connsiteX68" fmla="*/ 1358647 w 2488060"/>
                <a:gd name="connsiteY68" fmla="*/ 919213 h 1857426"/>
                <a:gd name="connsiteX69" fmla="*/ 1439609 w 2488060"/>
                <a:gd name="connsiteY69" fmla="*/ 978745 h 1857426"/>
                <a:gd name="connsiteX70" fmla="*/ 1539622 w 2488060"/>
                <a:gd name="connsiteY70" fmla="*/ 1050182 h 1857426"/>
                <a:gd name="connsiteX71" fmla="*/ 1620585 w 2488060"/>
                <a:gd name="connsiteY71" fmla="*/ 1095426 h 1857426"/>
                <a:gd name="connsiteX72" fmla="*/ 1732503 w 2488060"/>
                <a:gd name="connsiteY72" fmla="*/ 1159720 h 1857426"/>
                <a:gd name="connsiteX73" fmla="*/ 1834896 w 2488060"/>
                <a:gd name="connsiteY73" fmla="*/ 1228776 h 1857426"/>
                <a:gd name="connsiteX74" fmla="*/ 1946816 w 2488060"/>
                <a:gd name="connsiteY74" fmla="*/ 1307356 h 1857426"/>
                <a:gd name="connsiteX75" fmla="*/ 2051589 w 2488060"/>
                <a:gd name="connsiteY75" fmla="*/ 1390701 h 1857426"/>
                <a:gd name="connsiteX76" fmla="*/ 2115883 w 2488060"/>
                <a:gd name="connsiteY76" fmla="*/ 1457376 h 1857426"/>
                <a:gd name="connsiteX77" fmla="*/ 2165888 w 2488060"/>
                <a:gd name="connsiteY77" fmla="*/ 1519288 h 1857426"/>
                <a:gd name="connsiteX78" fmla="*/ 2187318 w 2488060"/>
                <a:gd name="connsiteY78" fmla="*/ 1590726 h 1857426"/>
                <a:gd name="connsiteX79" fmla="*/ 2182556 w 2488060"/>
                <a:gd name="connsiteY79" fmla="*/ 1652638 h 1857426"/>
                <a:gd name="connsiteX80" fmla="*/ 2151600 w 2488060"/>
                <a:gd name="connsiteY80" fmla="*/ 1693120 h 1857426"/>
                <a:gd name="connsiteX81" fmla="*/ 2411156 w 2488060"/>
                <a:gd name="connsiteY81" fmla="*/ 1857426 h 1857426"/>
                <a:gd name="connsiteX82" fmla="*/ 2446875 w 2488060"/>
                <a:gd name="connsiteY82" fmla="*/ 1795513 h 1857426"/>
                <a:gd name="connsiteX83" fmla="*/ 2477831 w 2488060"/>
                <a:gd name="connsiteY83" fmla="*/ 1740744 h 1857426"/>
                <a:gd name="connsiteX84" fmla="*/ 2487355 w 2488060"/>
                <a:gd name="connsiteY84" fmla="*/ 1669306 h 1857426"/>
                <a:gd name="connsiteX85" fmla="*/ 2487355 w 2488060"/>
                <a:gd name="connsiteY85" fmla="*/ 16716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73068 w 2487466"/>
                <a:gd name="connsiteY86" fmla="*/ 15812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423062 w 2487466"/>
                <a:gd name="connsiteY87" fmla="*/ 15002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346862 w 2487466"/>
                <a:gd name="connsiteY88" fmla="*/ 14216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265899 w 2487466"/>
                <a:gd name="connsiteY89" fmla="*/ 13430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163505 w 2487466"/>
                <a:gd name="connsiteY90" fmla="*/ 12764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2070637 w 2487466"/>
                <a:gd name="connsiteY91" fmla="*/ 12073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980149 w 2487466"/>
                <a:gd name="connsiteY92" fmla="*/ 11549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870612 w 2487466"/>
                <a:gd name="connsiteY93" fmla="*/ 109304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761074 w 2487466"/>
                <a:gd name="connsiteY94" fmla="*/ 10382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63443 w 2487466"/>
                <a:gd name="connsiteY94" fmla="*/ 9977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653918 w 2487466"/>
                <a:gd name="connsiteY95" fmla="*/ 9858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544380 w 2487466"/>
                <a:gd name="connsiteY96" fmla="*/ 933500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91993 w 2487466"/>
                <a:gd name="connsiteY97" fmla="*/ 89063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8180 w 2487466"/>
                <a:gd name="connsiteY98" fmla="*/ 833487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65799 w 2487466"/>
                <a:gd name="connsiteY99" fmla="*/ 7644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5868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8180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489612 w 2487466"/>
                <a:gd name="connsiteY100" fmla="*/ 7144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544380 w 2487466"/>
                <a:gd name="connsiteY101" fmla="*/ 64060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25343 w 2487466"/>
                <a:gd name="connsiteY102" fmla="*/ 5834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699162 w 2487466"/>
                <a:gd name="connsiteY103" fmla="*/ 4929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787268 w 2487466"/>
                <a:gd name="connsiteY104" fmla="*/ 40486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863468 w 2487466"/>
                <a:gd name="connsiteY105" fmla="*/ 3167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1946812 w 2487466"/>
                <a:gd name="connsiteY106" fmla="*/ 2310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20630 w 2487466"/>
                <a:gd name="connsiteY107" fmla="*/ 159594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73018 w 2487466"/>
                <a:gd name="connsiteY108" fmla="*/ 81012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15880 w 2487466"/>
                <a:gd name="connsiteY109" fmla="*/ 4767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106355 w 2487466"/>
                <a:gd name="connsiteY108" fmla="*/ 45293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3505 w 2487466"/>
                <a:gd name="connsiteY109" fmla="*/ 28625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0" fmla="*/ 1868233 w 2487466"/>
                <a:gd name="connsiteY0" fmla="*/ 2435 h 1857426"/>
                <a:gd name="connsiteX1" fmla="*/ 1884902 w 2487466"/>
                <a:gd name="connsiteY1" fmla="*/ 54823 h 1857426"/>
                <a:gd name="connsiteX2" fmla="*/ 1820608 w 2487466"/>
                <a:gd name="connsiteY2" fmla="*/ 116735 h 1857426"/>
                <a:gd name="connsiteX3" fmla="*/ 1758696 w 2487466"/>
                <a:gd name="connsiteY3" fmla="*/ 190554 h 1857426"/>
                <a:gd name="connsiteX4" fmla="*/ 1696783 w 2487466"/>
                <a:gd name="connsiteY4" fmla="*/ 261991 h 1857426"/>
                <a:gd name="connsiteX5" fmla="*/ 1606296 w 2487466"/>
                <a:gd name="connsiteY5" fmla="*/ 352479 h 1857426"/>
                <a:gd name="connsiteX6" fmla="*/ 1542002 w 2487466"/>
                <a:gd name="connsiteY6" fmla="*/ 414391 h 1857426"/>
                <a:gd name="connsiteX7" fmla="*/ 1463421 w 2487466"/>
                <a:gd name="connsiteY7" fmla="*/ 483448 h 1857426"/>
                <a:gd name="connsiteX8" fmla="*/ 1372933 w 2487466"/>
                <a:gd name="connsiteY8" fmla="*/ 571554 h 1857426"/>
                <a:gd name="connsiteX9" fmla="*/ 1308640 w 2487466"/>
                <a:gd name="connsiteY9" fmla="*/ 616798 h 1857426"/>
                <a:gd name="connsiteX10" fmla="*/ 1265777 w 2487466"/>
                <a:gd name="connsiteY10" fmla="*/ 642991 h 1857426"/>
                <a:gd name="connsiteX11" fmla="*/ 1225296 w 2487466"/>
                <a:gd name="connsiteY11" fmla="*/ 647754 h 1857426"/>
                <a:gd name="connsiteX12" fmla="*/ 1177671 w 2487466"/>
                <a:gd name="connsiteY12" fmla="*/ 628704 h 1857426"/>
                <a:gd name="connsiteX13" fmla="*/ 1120521 w 2487466"/>
                <a:gd name="connsiteY13" fmla="*/ 590604 h 1857426"/>
                <a:gd name="connsiteX14" fmla="*/ 1037177 w 2487466"/>
                <a:gd name="connsiteY14" fmla="*/ 519166 h 1857426"/>
                <a:gd name="connsiteX15" fmla="*/ 915733 w 2487466"/>
                <a:gd name="connsiteY15" fmla="*/ 404866 h 1857426"/>
                <a:gd name="connsiteX16" fmla="*/ 837152 w 2487466"/>
                <a:gd name="connsiteY16" fmla="*/ 323904 h 1857426"/>
                <a:gd name="connsiteX17" fmla="*/ 770477 w 2487466"/>
                <a:gd name="connsiteY17" fmla="*/ 247704 h 1857426"/>
                <a:gd name="connsiteX18" fmla="*/ 682371 w 2487466"/>
                <a:gd name="connsiteY18" fmla="*/ 147691 h 1857426"/>
                <a:gd name="connsiteX19" fmla="*/ 627602 w 2487466"/>
                <a:gd name="connsiteY19" fmla="*/ 81016 h 1857426"/>
                <a:gd name="connsiteX20" fmla="*/ 599027 w 2487466"/>
                <a:gd name="connsiteY20" fmla="*/ 52441 h 1857426"/>
                <a:gd name="connsiteX21" fmla="*/ 596646 w 2487466"/>
                <a:gd name="connsiteY21" fmla="*/ 54 h 1857426"/>
                <a:gd name="connsiteX22" fmla="*/ 341852 w 2487466"/>
                <a:gd name="connsiteY22" fmla="*/ 42916 h 1857426"/>
                <a:gd name="connsiteX23" fmla="*/ 384715 w 2487466"/>
                <a:gd name="connsiteY23" fmla="*/ 64348 h 1857426"/>
                <a:gd name="connsiteX24" fmla="*/ 432340 w 2487466"/>
                <a:gd name="connsiteY24" fmla="*/ 121498 h 1857426"/>
                <a:gd name="connsiteX25" fmla="*/ 477583 w 2487466"/>
                <a:gd name="connsiteY25" fmla="*/ 185791 h 1857426"/>
                <a:gd name="connsiteX26" fmla="*/ 565690 w 2487466"/>
                <a:gd name="connsiteY26" fmla="*/ 266754 h 1857426"/>
                <a:gd name="connsiteX27" fmla="*/ 610933 w 2487466"/>
                <a:gd name="connsiteY27" fmla="*/ 321523 h 1857426"/>
                <a:gd name="connsiteX28" fmla="*/ 651415 w 2487466"/>
                <a:gd name="connsiteY28" fmla="*/ 364385 h 1857426"/>
                <a:gd name="connsiteX29" fmla="*/ 708565 w 2487466"/>
                <a:gd name="connsiteY29" fmla="*/ 414391 h 1857426"/>
                <a:gd name="connsiteX30" fmla="*/ 753808 w 2487466"/>
                <a:gd name="connsiteY30" fmla="*/ 473923 h 1857426"/>
                <a:gd name="connsiteX31" fmla="*/ 818102 w 2487466"/>
                <a:gd name="connsiteY31" fmla="*/ 538216 h 1857426"/>
                <a:gd name="connsiteX32" fmla="*/ 860965 w 2487466"/>
                <a:gd name="connsiteY32" fmla="*/ 578698 h 1857426"/>
                <a:gd name="connsiteX33" fmla="*/ 903827 w 2487466"/>
                <a:gd name="connsiteY33" fmla="*/ 626323 h 1857426"/>
                <a:gd name="connsiteX34" fmla="*/ 963358 w 2487466"/>
                <a:gd name="connsiteY34" fmla="*/ 671566 h 1857426"/>
                <a:gd name="connsiteX35" fmla="*/ 1003840 w 2487466"/>
                <a:gd name="connsiteY35" fmla="*/ 728716 h 1857426"/>
                <a:gd name="connsiteX36" fmla="*/ 1015746 w 2487466"/>
                <a:gd name="connsiteY36" fmla="*/ 778723 h 1857426"/>
                <a:gd name="connsiteX37" fmla="*/ 1010983 w 2487466"/>
                <a:gd name="connsiteY37" fmla="*/ 828729 h 1857426"/>
                <a:gd name="connsiteX38" fmla="*/ 994315 w 2487466"/>
                <a:gd name="connsiteY38" fmla="*/ 893023 h 1857426"/>
                <a:gd name="connsiteX39" fmla="*/ 927640 w 2487466"/>
                <a:gd name="connsiteY39" fmla="*/ 945410 h 1857426"/>
                <a:gd name="connsiteX40" fmla="*/ 818102 w 2487466"/>
                <a:gd name="connsiteY40" fmla="*/ 995416 h 1857426"/>
                <a:gd name="connsiteX41" fmla="*/ 706183 w 2487466"/>
                <a:gd name="connsiteY41" fmla="*/ 1045423 h 1857426"/>
                <a:gd name="connsiteX42" fmla="*/ 568071 w 2487466"/>
                <a:gd name="connsiteY42" fmla="*/ 1114479 h 1857426"/>
                <a:gd name="connsiteX43" fmla="*/ 444246 w 2487466"/>
                <a:gd name="connsiteY43" fmla="*/ 1185916 h 1857426"/>
                <a:gd name="connsiteX44" fmla="*/ 322801 w 2487466"/>
                <a:gd name="connsiteY44" fmla="*/ 1266878 h 1857426"/>
                <a:gd name="connsiteX45" fmla="*/ 156114 w 2487466"/>
                <a:gd name="connsiteY45" fmla="*/ 1409753 h 1857426"/>
                <a:gd name="connsiteX46" fmla="*/ 70391 w 2487466"/>
                <a:gd name="connsiteY46" fmla="*/ 1514531 h 1857426"/>
                <a:gd name="connsiteX47" fmla="*/ 29909 w 2487466"/>
                <a:gd name="connsiteY47" fmla="*/ 1571680 h 1857426"/>
                <a:gd name="connsiteX48" fmla="*/ 1334 w 2487466"/>
                <a:gd name="connsiteY48" fmla="*/ 1652642 h 1857426"/>
                <a:gd name="connsiteX49" fmla="*/ 6096 w 2487466"/>
                <a:gd name="connsiteY49" fmla="*/ 1724078 h 1857426"/>
                <a:gd name="connsiteX50" fmla="*/ 32290 w 2487466"/>
                <a:gd name="connsiteY50" fmla="*/ 1790752 h 1857426"/>
                <a:gd name="connsiteX51" fmla="*/ 60866 w 2487466"/>
                <a:gd name="connsiteY51" fmla="*/ 1835996 h 1857426"/>
                <a:gd name="connsiteX52" fmla="*/ 332328 w 2487466"/>
                <a:gd name="connsiteY52" fmla="*/ 1700264 h 1857426"/>
                <a:gd name="connsiteX53" fmla="*/ 301372 w 2487466"/>
                <a:gd name="connsiteY53" fmla="*/ 1647875 h 1857426"/>
                <a:gd name="connsiteX54" fmla="*/ 301372 w 2487466"/>
                <a:gd name="connsiteY54" fmla="*/ 1569295 h 1857426"/>
                <a:gd name="connsiteX55" fmla="*/ 329947 w 2487466"/>
                <a:gd name="connsiteY55" fmla="*/ 1502619 h 1857426"/>
                <a:gd name="connsiteX56" fmla="*/ 406147 w 2487466"/>
                <a:gd name="connsiteY56" fmla="*/ 1419276 h 1857426"/>
                <a:gd name="connsiteX57" fmla="*/ 475204 w 2487466"/>
                <a:gd name="connsiteY57" fmla="*/ 1352601 h 1857426"/>
                <a:gd name="connsiteX58" fmla="*/ 558547 w 2487466"/>
                <a:gd name="connsiteY58" fmla="*/ 1295451 h 1857426"/>
                <a:gd name="connsiteX59" fmla="*/ 672847 w 2487466"/>
                <a:gd name="connsiteY59" fmla="*/ 1214489 h 1857426"/>
                <a:gd name="connsiteX60" fmla="*/ 782384 w 2487466"/>
                <a:gd name="connsiteY60" fmla="*/ 1150195 h 1857426"/>
                <a:gd name="connsiteX61" fmla="*/ 908591 w 2487466"/>
                <a:gd name="connsiteY61" fmla="*/ 1076375 h 1857426"/>
                <a:gd name="connsiteX62" fmla="*/ 1015747 w 2487466"/>
                <a:gd name="connsiteY62" fmla="*/ 1009701 h 1857426"/>
                <a:gd name="connsiteX63" fmla="*/ 1113378 w 2487466"/>
                <a:gd name="connsiteY63" fmla="*/ 933501 h 1857426"/>
                <a:gd name="connsiteX64" fmla="*/ 1172909 w 2487466"/>
                <a:gd name="connsiteY64" fmla="*/ 883495 h 1857426"/>
                <a:gd name="connsiteX65" fmla="*/ 1213390 w 2487466"/>
                <a:gd name="connsiteY65" fmla="*/ 854920 h 1857426"/>
                <a:gd name="connsiteX66" fmla="*/ 1256254 w 2487466"/>
                <a:gd name="connsiteY66" fmla="*/ 845394 h 1857426"/>
                <a:gd name="connsiteX67" fmla="*/ 1311022 w 2487466"/>
                <a:gd name="connsiteY67" fmla="*/ 881114 h 1857426"/>
                <a:gd name="connsiteX68" fmla="*/ 1358647 w 2487466"/>
                <a:gd name="connsiteY68" fmla="*/ 919213 h 1857426"/>
                <a:gd name="connsiteX69" fmla="*/ 1439609 w 2487466"/>
                <a:gd name="connsiteY69" fmla="*/ 978745 h 1857426"/>
                <a:gd name="connsiteX70" fmla="*/ 1539622 w 2487466"/>
                <a:gd name="connsiteY70" fmla="*/ 1050182 h 1857426"/>
                <a:gd name="connsiteX71" fmla="*/ 1620585 w 2487466"/>
                <a:gd name="connsiteY71" fmla="*/ 1095426 h 1857426"/>
                <a:gd name="connsiteX72" fmla="*/ 1732503 w 2487466"/>
                <a:gd name="connsiteY72" fmla="*/ 1159720 h 1857426"/>
                <a:gd name="connsiteX73" fmla="*/ 1834896 w 2487466"/>
                <a:gd name="connsiteY73" fmla="*/ 1228776 h 1857426"/>
                <a:gd name="connsiteX74" fmla="*/ 1946816 w 2487466"/>
                <a:gd name="connsiteY74" fmla="*/ 1307356 h 1857426"/>
                <a:gd name="connsiteX75" fmla="*/ 2051589 w 2487466"/>
                <a:gd name="connsiteY75" fmla="*/ 1390701 h 1857426"/>
                <a:gd name="connsiteX76" fmla="*/ 2115883 w 2487466"/>
                <a:gd name="connsiteY76" fmla="*/ 1457376 h 1857426"/>
                <a:gd name="connsiteX77" fmla="*/ 2165888 w 2487466"/>
                <a:gd name="connsiteY77" fmla="*/ 1519288 h 1857426"/>
                <a:gd name="connsiteX78" fmla="*/ 2187318 w 2487466"/>
                <a:gd name="connsiteY78" fmla="*/ 1590726 h 1857426"/>
                <a:gd name="connsiteX79" fmla="*/ 2182556 w 2487466"/>
                <a:gd name="connsiteY79" fmla="*/ 1652638 h 1857426"/>
                <a:gd name="connsiteX80" fmla="*/ 2151600 w 2487466"/>
                <a:gd name="connsiteY80" fmla="*/ 1693120 h 1857426"/>
                <a:gd name="connsiteX81" fmla="*/ 2411156 w 2487466"/>
                <a:gd name="connsiteY81" fmla="*/ 1857426 h 1857426"/>
                <a:gd name="connsiteX82" fmla="*/ 2446875 w 2487466"/>
                <a:gd name="connsiteY82" fmla="*/ 1795513 h 1857426"/>
                <a:gd name="connsiteX83" fmla="*/ 2477831 w 2487466"/>
                <a:gd name="connsiteY83" fmla="*/ 1740744 h 1857426"/>
                <a:gd name="connsiteX84" fmla="*/ 2487355 w 2487466"/>
                <a:gd name="connsiteY84" fmla="*/ 1669306 h 1857426"/>
                <a:gd name="connsiteX85" fmla="*/ 2473068 w 2487466"/>
                <a:gd name="connsiteY85" fmla="*/ 1593106 h 1857426"/>
                <a:gd name="connsiteX86" fmla="*/ 2425443 w 2487466"/>
                <a:gd name="connsiteY86" fmla="*/ 1502618 h 1857426"/>
                <a:gd name="connsiteX87" fmla="*/ 2354006 w 2487466"/>
                <a:gd name="connsiteY87" fmla="*/ 1426418 h 1857426"/>
                <a:gd name="connsiteX88" fmla="*/ 2265899 w 2487466"/>
                <a:gd name="connsiteY88" fmla="*/ 1347837 h 1857426"/>
                <a:gd name="connsiteX89" fmla="*/ 2168267 w 2487466"/>
                <a:gd name="connsiteY89" fmla="*/ 1276400 h 1857426"/>
                <a:gd name="connsiteX90" fmla="*/ 2065874 w 2487466"/>
                <a:gd name="connsiteY90" fmla="*/ 1209725 h 1857426"/>
                <a:gd name="connsiteX91" fmla="*/ 1982531 w 2487466"/>
                <a:gd name="connsiteY91" fmla="*/ 1157338 h 1857426"/>
                <a:gd name="connsiteX92" fmla="*/ 1868231 w 2487466"/>
                <a:gd name="connsiteY92" fmla="*/ 1095425 h 1857426"/>
                <a:gd name="connsiteX93" fmla="*/ 1761074 w 2487466"/>
                <a:gd name="connsiteY93" fmla="*/ 1038275 h 1857426"/>
                <a:gd name="connsiteX94" fmla="*/ 1653918 w 2487466"/>
                <a:gd name="connsiteY94" fmla="*/ 988269 h 1857426"/>
                <a:gd name="connsiteX95" fmla="*/ 1546761 w 2487466"/>
                <a:gd name="connsiteY95" fmla="*/ 935881 h 1857426"/>
                <a:gd name="connsiteX96" fmla="*/ 1489611 w 2487466"/>
                <a:gd name="connsiteY96" fmla="*/ 890637 h 1857426"/>
                <a:gd name="connsiteX97" fmla="*/ 1463418 w 2487466"/>
                <a:gd name="connsiteY97" fmla="*/ 833487 h 1857426"/>
                <a:gd name="connsiteX98" fmla="*/ 1461036 w 2487466"/>
                <a:gd name="connsiteY98" fmla="*/ 769193 h 1857426"/>
                <a:gd name="connsiteX99" fmla="*/ 1487230 w 2487466"/>
                <a:gd name="connsiteY99" fmla="*/ 709662 h 1857426"/>
                <a:gd name="connsiteX100" fmla="*/ 1551524 w 2487466"/>
                <a:gd name="connsiteY100" fmla="*/ 645369 h 1857426"/>
                <a:gd name="connsiteX101" fmla="*/ 1611055 w 2487466"/>
                <a:gd name="connsiteY101" fmla="*/ 583456 h 1857426"/>
                <a:gd name="connsiteX102" fmla="*/ 1694400 w 2487466"/>
                <a:gd name="connsiteY102" fmla="*/ 500113 h 1857426"/>
                <a:gd name="connsiteX103" fmla="*/ 1782506 w 2487466"/>
                <a:gd name="connsiteY103" fmla="*/ 409625 h 1857426"/>
                <a:gd name="connsiteX104" fmla="*/ 1863468 w 2487466"/>
                <a:gd name="connsiteY104" fmla="*/ 323899 h 1857426"/>
                <a:gd name="connsiteX105" fmla="*/ 1942050 w 2487466"/>
                <a:gd name="connsiteY105" fmla="*/ 233412 h 1857426"/>
                <a:gd name="connsiteX106" fmla="*/ 2018249 w 2487466"/>
                <a:gd name="connsiteY106" fmla="*/ 154831 h 1857426"/>
                <a:gd name="connsiteX107" fmla="*/ 2068255 w 2487466"/>
                <a:gd name="connsiteY107" fmla="*/ 88156 h 1857426"/>
                <a:gd name="connsiteX108" fmla="*/ 2099211 w 2487466"/>
                <a:gd name="connsiteY108" fmla="*/ 57199 h 1857426"/>
                <a:gd name="connsiteX109" fmla="*/ 2168268 w 2487466"/>
                <a:gd name="connsiteY109" fmla="*/ 35769 h 1857426"/>
                <a:gd name="connsiteX110" fmla="*/ 2165887 w 2487466"/>
                <a:gd name="connsiteY110" fmla="*/ 38150 h 1857426"/>
                <a:gd name="connsiteX0" fmla="*/ 1868233 w 2487466"/>
                <a:gd name="connsiteY0" fmla="*/ 9532 h 1864523"/>
                <a:gd name="connsiteX1" fmla="*/ 1884902 w 2487466"/>
                <a:gd name="connsiteY1" fmla="*/ 61920 h 1864523"/>
                <a:gd name="connsiteX2" fmla="*/ 1820608 w 2487466"/>
                <a:gd name="connsiteY2" fmla="*/ 123832 h 1864523"/>
                <a:gd name="connsiteX3" fmla="*/ 1758696 w 2487466"/>
                <a:gd name="connsiteY3" fmla="*/ 197651 h 1864523"/>
                <a:gd name="connsiteX4" fmla="*/ 1696783 w 2487466"/>
                <a:gd name="connsiteY4" fmla="*/ 269088 h 1864523"/>
                <a:gd name="connsiteX5" fmla="*/ 1606296 w 2487466"/>
                <a:gd name="connsiteY5" fmla="*/ 359576 h 1864523"/>
                <a:gd name="connsiteX6" fmla="*/ 1542002 w 2487466"/>
                <a:gd name="connsiteY6" fmla="*/ 421488 h 1864523"/>
                <a:gd name="connsiteX7" fmla="*/ 1463421 w 2487466"/>
                <a:gd name="connsiteY7" fmla="*/ 490545 h 1864523"/>
                <a:gd name="connsiteX8" fmla="*/ 1372933 w 2487466"/>
                <a:gd name="connsiteY8" fmla="*/ 578651 h 1864523"/>
                <a:gd name="connsiteX9" fmla="*/ 1308640 w 2487466"/>
                <a:gd name="connsiteY9" fmla="*/ 623895 h 1864523"/>
                <a:gd name="connsiteX10" fmla="*/ 1265777 w 2487466"/>
                <a:gd name="connsiteY10" fmla="*/ 650088 h 1864523"/>
                <a:gd name="connsiteX11" fmla="*/ 1225296 w 2487466"/>
                <a:gd name="connsiteY11" fmla="*/ 654851 h 1864523"/>
                <a:gd name="connsiteX12" fmla="*/ 1177671 w 2487466"/>
                <a:gd name="connsiteY12" fmla="*/ 635801 h 1864523"/>
                <a:gd name="connsiteX13" fmla="*/ 1120521 w 2487466"/>
                <a:gd name="connsiteY13" fmla="*/ 597701 h 1864523"/>
                <a:gd name="connsiteX14" fmla="*/ 1037177 w 2487466"/>
                <a:gd name="connsiteY14" fmla="*/ 526263 h 1864523"/>
                <a:gd name="connsiteX15" fmla="*/ 915733 w 2487466"/>
                <a:gd name="connsiteY15" fmla="*/ 411963 h 1864523"/>
                <a:gd name="connsiteX16" fmla="*/ 837152 w 2487466"/>
                <a:gd name="connsiteY16" fmla="*/ 331001 h 1864523"/>
                <a:gd name="connsiteX17" fmla="*/ 770477 w 2487466"/>
                <a:gd name="connsiteY17" fmla="*/ 254801 h 1864523"/>
                <a:gd name="connsiteX18" fmla="*/ 682371 w 2487466"/>
                <a:gd name="connsiteY18" fmla="*/ 154788 h 1864523"/>
                <a:gd name="connsiteX19" fmla="*/ 627602 w 2487466"/>
                <a:gd name="connsiteY19" fmla="*/ 88113 h 1864523"/>
                <a:gd name="connsiteX20" fmla="*/ 599027 w 2487466"/>
                <a:gd name="connsiteY20" fmla="*/ 59538 h 1864523"/>
                <a:gd name="connsiteX21" fmla="*/ 596646 w 2487466"/>
                <a:gd name="connsiteY21" fmla="*/ 7151 h 1864523"/>
                <a:gd name="connsiteX22" fmla="*/ 341852 w 2487466"/>
                <a:gd name="connsiteY22" fmla="*/ 50013 h 1864523"/>
                <a:gd name="connsiteX23" fmla="*/ 384715 w 2487466"/>
                <a:gd name="connsiteY23" fmla="*/ 71445 h 1864523"/>
                <a:gd name="connsiteX24" fmla="*/ 432340 w 2487466"/>
                <a:gd name="connsiteY24" fmla="*/ 128595 h 1864523"/>
                <a:gd name="connsiteX25" fmla="*/ 477583 w 2487466"/>
                <a:gd name="connsiteY25" fmla="*/ 192888 h 1864523"/>
                <a:gd name="connsiteX26" fmla="*/ 565690 w 2487466"/>
                <a:gd name="connsiteY26" fmla="*/ 273851 h 1864523"/>
                <a:gd name="connsiteX27" fmla="*/ 610933 w 2487466"/>
                <a:gd name="connsiteY27" fmla="*/ 328620 h 1864523"/>
                <a:gd name="connsiteX28" fmla="*/ 651415 w 2487466"/>
                <a:gd name="connsiteY28" fmla="*/ 371482 h 1864523"/>
                <a:gd name="connsiteX29" fmla="*/ 708565 w 2487466"/>
                <a:gd name="connsiteY29" fmla="*/ 421488 h 1864523"/>
                <a:gd name="connsiteX30" fmla="*/ 753808 w 2487466"/>
                <a:gd name="connsiteY30" fmla="*/ 481020 h 1864523"/>
                <a:gd name="connsiteX31" fmla="*/ 818102 w 2487466"/>
                <a:gd name="connsiteY31" fmla="*/ 545313 h 1864523"/>
                <a:gd name="connsiteX32" fmla="*/ 860965 w 2487466"/>
                <a:gd name="connsiteY32" fmla="*/ 585795 h 1864523"/>
                <a:gd name="connsiteX33" fmla="*/ 903827 w 2487466"/>
                <a:gd name="connsiteY33" fmla="*/ 633420 h 1864523"/>
                <a:gd name="connsiteX34" fmla="*/ 963358 w 2487466"/>
                <a:gd name="connsiteY34" fmla="*/ 678663 h 1864523"/>
                <a:gd name="connsiteX35" fmla="*/ 1003840 w 2487466"/>
                <a:gd name="connsiteY35" fmla="*/ 735813 h 1864523"/>
                <a:gd name="connsiteX36" fmla="*/ 1015746 w 2487466"/>
                <a:gd name="connsiteY36" fmla="*/ 785820 h 1864523"/>
                <a:gd name="connsiteX37" fmla="*/ 1010983 w 2487466"/>
                <a:gd name="connsiteY37" fmla="*/ 835826 h 1864523"/>
                <a:gd name="connsiteX38" fmla="*/ 994315 w 2487466"/>
                <a:gd name="connsiteY38" fmla="*/ 900120 h 1864523"/>
                <a:gd name="connsiteX39" fmla="*/ 927640 w 2487466"/>
                <a:gd name="connsiteY39" fmla="*/ 952507 h 1864523"/>
                <a:gd name="connsiteX40" fmla="*/ 818102 w 2487466"/>
                <a:gd name="connsiteY40" fmla="*/ 1002513 h 1864523"/>
                <a:gd name="connsiteX41" fmla="*/ 706183 w 2487466"/>
                <a:gd name="connsiteY41" fmla="*/ 1052520 h 1864523"/>
                <a:gd name="connsiteX42" fmla="*/ 568071 w 2487466"/>
                <a:gd name="connsiteY42" fmla="*/ 1121576 h 1864523"/>
                <a:gd name="connsiteX43" fmla="*/ 444246 w 2487466"/>
                <a:gd name="connsiteY43" fmla="*/ 1193013 h 1864523"/>
                <a:gd name="connsiteX44" fmla="*/ 322801 w 2487466"/>
                <a:gd name="connsiteY44" fmla="*/ 1273975 h 1864523"/>
                <a:gd name="connsiteX45" fmla="*/ 156114 w 2487466"/>
                <a:gd name="connsiteY45" fmla="*/ 1416850 h 1864523"/>
                <a:gd name="connsiteX46" fmla="*/ 70391 w 2487466"/>
                <a:gd name="connsiteY46" fmla="*/ 1521628 h 1864523"/>
                <a:gd name="connsiteX47" fmla="*/ 29909 w 2487466"/>
                <a:gd name="connsiteY47" fmla="*/ 1578777 h 1864523"/>
                <a:gd name="connsiteX48" fmla="*/ 1334 w 2487466"/>
                <a:gd name="connsiteY48" fmla="*/ 1659739 h 1864523"/>
                <a:gd name="connsiteX49" fmla="*/ 6096 w 2487466"/>
                <a:gd name="connsiteY49" fmla="*/ 1731175 h 1864523"/>
                <a:gd name="connsiteX50" fmla="*/ 32290 w 2487466"/>
                <a:gd name="connsiteY50" fmla="*/ 1797849 h 1864523"/>
                <a:gd name="connsiteX51" fmla="*/ 60866 w 2487466"/>
                <a:gd name="connsiteY51" fmla="*/ 1843093 h 1864523"/>
                <a:gd name="connsiteX52" fmla="*/ 332328 w 2487466"/>
                <a:gd name="connsiteY52" fmla="*/ 1707361 h 1864523"/>
                <a:gd name="connsiteX53" fmla="*/ 301372 w 2487466"/>
                <a:gd name="connsiteY53" fmla="*/ 1654972 h 1864523"/>
                <a:gd name="connsiteX54" fmla="*/ 301372 w 2487466"/>
                <a:gd name="connsiteY54" fmla="*/ 1576392 h 1864523"/>
                <a:gd name="connsiteX55" fmla="*/ 329947 w 2487466"/>
                <a:gd name="connsiteY55" fmla="*/ 1509716 h 1864523"/>
                <a:gd name="connsiteX56" fmla="*/ 406147 w 2487466"/>
                <a:gd name="connsiteY56" fmla="*/ 1426373 h 1864523"/>
                <a:gd name="connsiteX57" fmla="*/ 475204 w 2487466"/>
                <a:gd name="connsiteY57" fmla="*/ 1359698 h 1864523"/>
                <a:gd name="connsiteX58" fmla="*/ 558547 w 2487466"/>
                <a:gd name="connsiteY58" fmla="*/ 1302548 h 1864523"/>
                <a:gd name="connsiteX59" fmla="*/ 672847 w 2487466"/>
                <a:gd name="connsiteY59" fmla="*/ 1221586 h 1864523"/>
                <a:gd name="connsiteX60" fmla="*/ 782384 w 2487466"/>
                <a:gd name="connsiteY60" fmla="*/ 1157292 h 1864523"/>
                <a:gd name="connsiteX61" fmla="*/ 908591 w 2487466"/>
                <a:gd name="connsiteY61" fmla="*/ 1083472 h 1864523"/>
                <a:gd name="connsiteX62" fmla="*/ 1015747 w 2487466"/>
                <a:gd name="connsiteY62" fmla="*/ 1016798 h 1864523"/>
                <a:gd name="connsiteX63" fmla="*/ 1113378 w 2487466"/>
                <a:gd name="connsiteY63" fmla="*/ 940598 h 1864523"/>
                <a:gd name="connsiteX64" fmla="*/ 1172909 w 2487466"/>
                <a:gd name="connsiteY64" fmla="*/ 890592 h 1864523"/>
                <a:gd name="connsiteX65" fmla="*/ 1213390 w 2487466"/>
                <a:gd name="connsiteY65" fmla="*/ 862017 h 1864523"/>
                <a:gd name="connsiteX66" fmla="*/ 1256254 w 2487466"/>
                <a:gd name="connsiteY66" fmla="*/ 852491 h 1864523"/>
                <a:gd name="connsiteX67" fmla="*/ 1311022 w 2487466"/>
                <a:gd name="connsiteY67" fmla="*/ 888211 h 1864523"/>
                <a:gd name="connsiteX68" fmla="*/ 1358647 w 2487466"/>
                <a:gd name="connsiteY68" fmla="*/ 926310 h 1864523"/>
                <a:gd name="connsiteX69" fmla="*/ 1439609 w 2487466"/>
                <a:gd name="connsiteY69" fmla="*/ 985842 h 1864523"/>
                <a:gd name="connsiteX70" fmla="*/ 1539622 w 2487466"/>
                <a:gd name="connsiteY70" fmla="*/ 1057279 h 1864523"/>
                <a:gd name="connsiteX71" fmla="*/ 1620585 w 2487466"/>
                <a:gd name="connsiteY71" fmla="*/ 1102523 h 1864523"/>
                <a:gd name="connsiteX72" fmla="*/ 1732503 w 2487466"/>
                <a:gd name="connsiteY72" fmla="*/ 1166817 h 1864523"/>
                <a:gd name="connsiteX73" fmla="*/ 1834896 w 2487466"/>
                <a:gd name="connsiteY73" fmla="*/ 1235873 h 1864523"/>
                <a:gd name="connsiteX74" fmla="*/ 1946816 w 2487466"/>
                <a:gd name="connsiteY74" fmla="*/ 1314453 h 1864523"/>
                <a:gd name="connsiteX75" fmla="*/ 2051589 w 2487466"/>
                <a:gd name="connsiteY75" fmla="*/ 1397798 h 1864523"/>
                <a:gd name="connsiteX76" fmla="*/ 2115883 w 2487466"/>
                <a:gd name="connsiteY76" fmla="*/ 1464473 h 1864523"/>
                <a:gd name="connsiteX77" fmla="*/ 2165888 w 2487466"/>
                <a:gd name="connsiteY77" fmla="*/ 1526385 h 1864523"/>
                <a:gd name="connsiteX78" fmla="*/ 2187318 w 2487466"/>
                <a:gd name="connsiteY78" fmla="*/ 1597823 h 1864523"/>
                <a:gd name="connsiteX79" fmla="*/ 2182556 w 2487466"/>
                <a:gd name="connsiteY79" fmla="*/ 1659735 h 1864523"/>
                <a:gd name="connsiteX80" fmla="*/ 2151600 w 2487466"/>
                <a:gd name="connsiteY80" fmla="*/ 1700217 h 1864523"/>
                <a:gd name="connsiteX81" fmla="*/ 2411156 w 2487466"/>
                <a:gd name="connsiteY81" fmla="*/ 1864523 h 1864523"/>
                <a:gd name="connsiteX82" fmla="*/ 2446875 w 2487466"/>
                <a:gd name="connsiteY82" fmla="*/ 1802610 h 1864523"/>
                <a:gd name="connsiteX83" fmla="*/ 2477831 w 2487466"/>
                <a:gd name="connsiteY83" fmla="*/ 1747841 h 1864523"/>
                <a:gd name="connsiteX84" fmla="*/ 2487355 w 2487466"/>
                <a:gd name="connsiteY84" fmla="*/ 1676403 h 1864523"/>
                <a:gd name="connsiteX85" fmla="*/ 2473068 w 2487466"/>
                <a:gd name="connsiteY85" fmla="*/ 1600203 h 1864523"/>
                <a:gd name="connsiteX86" fmla="*/ 2425443 w 2487466"/>
                <a:gd name="connsiteY86" fmla="*/ 1509715 h 1864523"/>
                <a:gd name="connsiteX87" fmla="*/ 2354006 w 2487466"/>
                <a:gd name="connsiteY87" fmla="*/ 1433515 h 1864523"/>
                <a:gd name="connsiteX88" fmla="*/ 2265899 w 2487466"/>
                <a:gd name="connsiteY88" fmla="*/ 1354934 h 1864523"/>
                <a:gd name="connsiteX89" fmla="*/ 2168267 w 2487466"/>
                <a:gd name="connsiteY89" fmla="*/ 1283497 h 1864523"/>
                <a:gd name="connsiteX90" fmla="*/ 2065874 w 2487466"/>
                <a:gd name="connsiteY90" fmla="*/ 1216822 h 1864523"/>
                <a:gd name="connsiteX91" fmla="*/ 1982531 w 2487466"/>
                <a:gd name="connsiteY91" fmla="*/ 1164435 h 1864523"/>
                <a:gd name="connsiteX92" fmla="*/ 1868231 w 2487466"/>
                <a:gd name="connsiteY92" fmla="*/ 1102522 h 1864523"/>
                <a:gd name="connsiteX93" fmla="*/ 1761074 w 2487466"/>
                <a:gd name="connsiteY93" fmla="*/ 1045372 h 1864523"/>
                <a:gd name="connsiteX94" fmla="*/ 1653918 w 2487466"/>
                <a:gd name="connsiteY94" fmla="*/ 995366 h 1864523"/>
                <a:gd name="connsiteX95" fmla="*/ 1546761 w 2487466"/>
                <a:gd name="connsiteY95" fmla="*/ 942978 h 1864523"/>
                <a:gd name="connsiteX96" fmla="*/ 1489611 w 2487466"/>
                <a:gd name="connsiteY96" fmla="*/ 897734 h 1864523"/>
                <a:gd name="connsiteX97" fmla="*/ 1463418 w 2487466"/>
                <a:gd name="connsiteY97" fmla="*/ 840584 h 1864523"/>
                <a:gd name="connsiteX98" fmla="*/ 1461036 w 2487466"/>
                <a:gd name="connsiteY98" fmla="*/ 776290 h 1864523"/>
                <a:gd name="connsiteX99" fmla="*/ 1487230 w 2487466"/>
                <a:gd name="connsiteY99" fmla="*/ 716759 h 1864523"/>
                <a:gd name="connsiteX100" fmla="*/ 1551524 w 2487466"/>
                <a:gd name="connsiteY100" fmla="*/ 652466 h 1864523"/>
                <a:gd name="connsiteX101" fmla="*/ 1611055 w 2487466"/>
                <a:gd name="connsiteY101" fmla="*/ 590553 h 1864523"/>
                <a:gd name="connsiteX102" fmla="*/ 1694400 w 2487466"/>
                <a:gd name="connsiteY102" fmla="*/ 507210 h 1864523"/>
                <a:gd name="connsiteX103" fmla="*/ 1782506 w 2487466"/>
                <a:gd name="connsiteY103" fmla="*/ 416722 h 1864523"/>
                <a:gd name="connsiteX104" fmla="*/ 1863468 w 2487466"/>
                <a:gd name="connsiteY104" fmla="*/ 330996 h 1864523"/>
                <a:gd name="connsiteX105" fmla="*/ 1942050 w 2487466"/>
                <a:gd name="connsiteY105" fmla="*/ 240509 h 1864523"/>
                <a:gd name="connsiteX106" fmla="*/ 2018249 w 2487466"/>
                <a:gd name="connsiteY106" fmla="*/ 161928 h 1864523"/>
                <a:gd name="connsiteX107" fmla="*/ 2068255 w 2487466"/>
                <a:gd name="connsiteY107" fmla="*/ 95253 h 1864523"/>
                <a:gd name="connsiteX108" fmla="*/ 2099211 w 2487466"/>
                <a:gd name="connsiteY108" fmla="*/ 64296 h 1864523"/>
                <a:gd name="connsiteX109" fmla="*/ 2168268 w 2487466"/>
                <a:gd name="connsiteY109" fmla="*/ 42866 h 1864523"/>
                <a:gd name="connsiteX110" fmla="*/ 1882518 w 2487466"/>
                <a:gd name="connsiteY110" fmla="*/ 4 h 1864523"/>
                <a:gd name="connsiteX0" fmla="*/ 1868233 w 2487466"/>
                <a:gd name="connsiteY0" fmla="*/ 13481 h 1868472"/>
                <a:gd name="connsiteX1" fmla="*/ 1884902 w 2487466"/>
                <a:gd name="connsiteY1" fmla="*/ 65869 h 1868472"/>
                <a:gd name="connsiteX2" fmla="*/ 1820608 w 2487466"/>
                <a:gd name="connsiteY2" fmla="*/ 127781 h 1868472"/>
                <a:gd name="connsiteX3" fmla="*/ 1758696 w 2487466"/>
                <a:gd name="connsiteY3" fmla="*/ 201600 h 1868472"/>
                <a:gd name="connsiteX4" fmla="*/ 1696783 w 2487466"/>
                <a:gd name="connsiteY4" fmla="*/ 273037 h 1868472"/>
                <a:gd name="connsiteX5" fmla="*/ 1606296 w 2487466"/>
                <a:gd name="connsiteY5" fmla="*/ 363525 h 1868472"/>
                <a:gd name="connsiteX6" fmla="*/ 1542002 w 2487466"/>
                <a:gd name="connsiteY6" fmla="*/ 425437 h 1868472"/>
                <a:gd name="connsiteX7" fmla="*/ 1463421 w 2487466"/>
                <a:gd name="connsiteY7" fmla="*/ 494494 h 1868472"/>
                <a:gd name="connsiteX8" fmla="*/ 1372933 w 2487466"/>
                <a:gd name="connsiteY8" fmla="*/ 582600 h 1868472"/>
                <a:gd name="connsiteX9" fmla="*/ 1308640 w 2487466"/>
                <a:gd name="connsiteY9" fmla="*/ 627844 h 1868472"/>
                <a:gd name="connsiteX10" fmla="*/ 1265777 w 2487466"/>
                <a:gd name="connsiteY10" fmla="*/ 654037 h 1868472"/>
                <a:gd name="connsiteX11" fmla="*/ 1225296 w 2487466"/>
                <a:gd name="connsiteY11" fmla="*/ 658800 h 1868472"/>
                <a:gd name="connsiteX12" fmla="*/ 1177671 w 2487466"/>
                <a:gd name="connsiteY12" fmla="*/ 639750 h 1868472"/>
                <a:gd name="connsiteX13" fmla="*/ 1120521 w 2487466"/>
                <a:gd name="connsiteY13" fmla="*/ 601650 h 1868472"/>
                <a:gd name="connsiteX14" fmla="*/ 1037177 w 2487466"/>
                <a:gd name="connsiteY14" fmla="*/ 530212 h 1868472"/>
                <a:gd name="connsiteX15" fmla="*/ 915733 w 2487466"/>
                <a:gd name="connsiteY15" fmla="*/ 415912 h 1868472"/>
                <a:gd name="connsiteX16" fmla="*/ 837152 w 2487466"/>
                <a:gd name="connsiteY16" fmla="*/ 334950 h 1868472"/>
                <a:gd name="connsiteX17" fmla="*/ 770477 w 2487466"/>
                <a:gd name="connsiteY17" fmla="*/ 258750 h 1868472"/>
                <a:gd name="connsiteX18" fmla="*/ 682371 w 2487466"/>
                <a:gd name="connsiteY18" fmla="*/ 158737 h 1868472"/>
                <a:gd name="connsiteX19" fmla="*/ 627602 w 2487466"/>
                <a:gd name="connsiteY19" fmla="*/ 92062 h 1868472"/>
                <a:gd name="connsiteX20" fmla="*/ 599027 w 2487466"/>
                <a:gd name="connsiteY20" fmla="*/ 63487 h 1868472"/>
                <a:gd name="connsiteX21" fmla="*/ 596646 w 2487466"/>
                <a:gd name="connsiteY21" fmla="*/ 11100 h 1868472"/>
                <a:gd name="connsiteX22" fmla="*/ 341852 w 2487466"/>
                <a:gd name="connsiteY22" fmla="*/ 53962 h 1868472"/>
                <a:gd name="connsiteX23" fmla="*/ 384715 w 2487466"/>
                <a:gd name="connsiteY23" fmla="*/ 75394 h 1868472"/>
                <a:gd name="connsiteX24" fmla="*/ 432340 w 2487466"/>
                <a:gd name="connsiteY24" fmla="*/ 132544 h 1868472"/>
                <a:gd name="connsiteX25" fmla="*/ 477583 w 2487466"/>
                <a:gd name="connsiteY25" fmla="*/ 196837 h 1868472"/>
                <a:gd name="connsiteX26" fmla="*/ 565690 w 2487466"/>
                <a:gd name="connsiteY26" fmla="*/ 277800 h 1868472"/>
                <a:gd name="connsiteX27" fmla="*/ 610933 w 2487466"/>
                <a:gd name="connsiteY27" fmla="*/ 332569 h 1868472"/>
                <a:gd name="connsiteX28" fmla="*/ 651415 w 2487466"/>
                <a:gd name="connsiteY28" fmla="*/ 375431 h 1868472"/>
                <a:gd name="connsiteX29" fmla="*/ 708565 w 2487466"/>
                <a:gd name="connsiteY29" fmla="*/ 425437 h 1868472"/>
                <a:gd name="connsiteX30" fmla="*/ 753808 w 2487466"/>
                <a:gd name="connsiteY30" fmla="*/ 484969 h 1868472"/>
                <a:gd name="connsiteX31" fmla="*/ 818102 w 2487466"/>
                <a:gd name="connsiteY31" fmla="*/ 549262 h 1868472"/>
                <a:gd name="connsiteX32" fmla="*/ 860965 w 2487466"/>
                <a:gd name="connsiteY32" fmla="*/ 589744 h 1868472"/>
                <a:gd name="connsiteX33" fmla="*/ 903827 w 2487466"/>
                <a:gd name="connsiteY33" fmla="*/ 637369 h 1868472"/>
                <a:gd name="connsiteX34" fmla="*/ 963358 w 2487466"/>
                <a:gd name="connsiteY34" fmla="*/ 682612 h 1868472"/>
                <a:gd name="connsiteX35" fmla="*/ 1003840 w 2487466"/>
                <a:gd name="connsiteY35" fmla="*/ 739762 h 1868472"/>
                <a:gd name="connsiteX36" fmla="*/ 1015746 w 2487466"/>
                <a:gd name="connsiteY36" fmla="*/ 789769 h 1868472"/>
                <a:gd name="connsiteX37" fmla="*/ 1010983 w 2487466"/>
                <a:gd name="connsiteY37" fmla="*/ 839775 h 1868472"/>
                <a:gd name="connsiteX38" fmla="*/ 994315 w 2487466"/>
                <a:gd name="connsiteY38" fmla="*/ 904069 h 1868472"/>
                <a:gd name="connsiteX39" fmla="*/ 927640 w 2487466"/>
                <a:gd name="connsiteY39" fmla="*/ 956456 h 1868472"/>
                <a:gd name="connsiteX40" fmla="*/ 818102 w 2487466"/>
                <a:gd name="connsiteY40" fmla="*/ 1006462 h 1868472"/>
                <a:gd name="connsiteX41" fmla="*/ 706183 w 2487466"/>
                <a:gd name="connsiteY41" fmla="*/ 1056469 h 1868472"/>
                <a:gd name="connsiteX42" fmla="*/ 568071 w 2487466"/>
                <a:gd name="connsiteY42" fmla="*/ 1125525 h 1868472"/>
                <a:gd name="connsiteX43" fmla="*/ 444246 w 2487466"/>
                <a:gd name="connsiteY43" fmla="*/ 1196962 h 1868472"/>
                <a:gd name="connsiteX44" fmla="*/ 322801 w 2487466"/>
                <a:gd name="connsiteY44" fmla="*/ 1277924 h 1868472"/>
                <a:gd name="connsiteX45" fmla="*/ 156114 w 2487466"/>
                <a:gd name="connsiteY45" fmla="*/ 1420799 h 1868472"/>
                <a:gd name="connsiteX46" fmla="*/ 70391 w 2487466"/>
                <a:gd name="connsiteY46" fmla="*/ 1525577 h 1868472"/>
                <a:gd name="connsiteX47" fmla="*/ 29909 w 2487466"/>
                <a:gd name="connsiteY47" fmla="*/ 1582726 h 1868472"/>
                <a:gd name="connsiteX48" fmla="*/ 1334 w 2487466"/>
                <a:gd name="connsiteY48" fmla="*/ 1663688 h 1868472"/>
                <a:gd name="connsiteX49" fmla="*/ 6096 w 2487466"/>
                <a:gd name="connsiteY49" fmla="*/ 1735124 h 1868472"/>
                <a:gd name="connsiteX50" fmla="*/ 32290 w 2487466"/>
                <a:gd name="connsiteY50" fmla="*/ 1801798 h 1868472"/>
                <a:gd name="connsiteX51" fmla="*/ 60866 w 2487466"/>
                <a:gd name="connsiteY51" fmla="*/ 1847042 h 1868472"/>
                <a:gd name="connsiteX52" fmla="*/ 332328 w 2487466"/>
                <a:gd name="connsiteY52" fmla="*/ 1711310 h 1868472"/>
                <a:gd name="connsiteX53" fmla="*/ 301372 w 2487466"/>
                <a:gd name="connsiteY53" fmla="*/ 1658921 h 1868472"/>
                <a:gd name="connsiteX54" fmla="*/ 301372 w 2487466"/>
                <a:gd name="connsiteY54" fmla="*/ 1580341 h 1868472"/>
                <a:gd name="connsiteX55" fmla="*/ 329947 w 2487466"/>
                <a:gd name="connsiteY55" fmla="*/ 1513665 h 1868472"/>
                <a:gd name="connsiteX56" fmla="*/ 406147 w 2487466"/>
                <a:gd name="connsiteY56" fmla="*/ 1430322 h 1868472"/>
                <a:gd name="connsiteX57" fmla="*/ 475204 w 2487466"/>
                <a:gd name="connsiteY57" fmla="*/ 1363647 h 1868472"/>
                <a:gd name="connsiteX58" fmla="*/ 558547 w 2487466"/>
                <a:gd name="connsiteY58" fmla="*/ 1306497 h 1868472"/>
                <a:gd name="connsiteX59" fmla="*/ 672847 w 2487466"/>
                <a:gd name="connsiteY59" fmla="*/ 1225535 h 1868472"/>
                <a:gd name="connsiteX60" fmla="*/ 782384 w 2487466"/>
                <a:gd name="connsiteY60" fmla="*/ 1161241 h 1868472"/>
                <a:gd name="connsiteX61" fmla="*/ 908591 w 2487466"/>
                <a:gd name="connsiteY61" fmla="*/ 1087421 h 1868472"/>
                <a:gd name="connsiteX62" fmla="*/ 1015747 w 2487466"/>
                <a:gd name="connsiteY62" fmla="*/ 1020747 h 1868472"/>
                <a:gd name="connsiteX63" fmla="*/ 1113378 w 2487466"/>
                <a:gd name="connsiteY63" fmla="*/ 944547 h 1868472"/>
                <a:gd name="connsiteX64" fmla="*/ 1172909 w 2487466"/>
                <a:gd name="connsiteY64" fmla="*/ 894541 h 1868472"/>
                <a:gd name="connsiteX65" fmla="*/ 1213390 w 2487466"/>
                <a:gd name="connsiteY65" fmla="*/ 865966 h 1868472"/>
                <a:gd name="connsiteX66" fmla="*/ 1256254 w 2487466"/>
                <a:gd name="connsiteY66" fmla="*/ 856440 h 1868472"/>
                <a:gd name="connsiteX67" fmla="*/ 1311022 w 2487466"/>
                <a:gd name="connsiteY67" fmla="*/ 892160 h 1868472"/>
                <a:gd name="connsiteX68" fmla="*/ 1358647 w 2487466"/>
                <a:gd name="connsiteY68" fmla="*/ 930259 h 1868472"/>
                <a:gd name="connsiteX69" fmla="*/ 1439609 w 2487466"/>
                <a:gd name="connsiteY69" fmla="*/ 989791 h 1868472"/>
                <a:gd name="connsiteX70" fmla="*/ 1539622 w 2487466"/>
                <a:gd name="connsiteY70" fmla="*/ 1061228 h 1868472"/>
                <a:gd name="connsiteX71" fmla="*/ 1620585 w 2487466"/>
                <a:gd name="connsiteY71" fmla="*/ 1106472 h 1868472"/>
                <a:gd name="connsiteX72" fmla="*/ 1732503 w 2487466"/>
                <a:gd name="connsiteY72" fmla="*/ 1170766 h 1868472"/>
                <a:gd name="connsiteX73" fmla="*/ 1834896 w 2487466"/>
                <a:gd name="connsiteY73" fmla="*/ 1239822 h 1868472"/>
                <a:gd name="connsiteX74" fmla="*/ 1946816 w 2487466"/>
                <a:gd name="connsiteY74" fmla="*/ 1318402 h 1868472"/>
                <a:gd name="connsiteX75" fmla="*/ 2051589 w 2487466"/>
                <a:gd name="connsiteY75" fmla="*/ 1401747 h 1868472"/>
                <a:gd name="connsiteX76" fmla="*/ 2115883 w 2487466"/>
                <a:gd name="connsiteY76" fmla="*/ 1468422 h 1868472"/>
                <a:gd name="connsiteX77" fmla="*/ 2165888 w 2487466"/>
                <a:gd name="connsiteY77" fmla="*/ 1530334 h 1868472"/>
                <a:gd name="connsiteX78" fmla="*/ 2187318 w 2487466"/>
                <a:gd name="connsiteY78" fmla="*/ 1601772 h 1868472"/>
                <a:gd name="connsiteX79" fmla="*/ 2182556 w 2487466"/>
                <a:gd name="connsiteY79" fmla="*/ 1663684 h 1868472"/>
                <a:gd name="connsiteX80" fmla="*/ 2151600 w 2487466"/>
                <a:gd name="connsiteY80" fmla="*/ 1704166 h 1868472"/>
                <a:gd name="connsiteX81" fmla="*/ 2411156 w 2487466"/>
                <a:gd name="connsiteY81" fmla="*/ 1868472 h 1868472"/>
                <a:gd name="connsiteX82" fmla="*/ 2446875 w 2487466"/>
                <a:gd name="connsiteY82" fmla="*/ 1806559 h 1868472"/>
                <a:gd name="connsiteX83" fmla="*/ 2477831 w 2487466"/>
                <a:gd name="connsiteY83" fmla="*/ 1751790 h 1868472"/>
                <a:gd name="connsiteX84" fmla="*/ 2487355 w 2487466"/>
                <a:gd name="connsiteY84" fmla="*/ 1680352 h 1868472"/>
                <a:gd name="connsiteX85" fmla="*/ 2473068 w 2487466"/>
                <a:gd name="connsiteY85" fmla="*/ 1604152 h 1868472"/>
                <a:gd name="connsiteX86" fmla="*/ 2425443 w 2487466"/>
                <a:gd name="connsiteY86" fmla="*/ 1513664 h 1868472"/>
                <a:gd name="connsiteX87" fmla="*/ 2354006 w 2487466"/>
                <a:gd name="connsiteY87" fmla="*/ 1437464 h 1868472"/>
                <a:gd name="connsiteX88" fmla="*/ 2265899 w 2487466"/>
                <a:gd name="connsiteY88" fmla="*/ 1358883 h 1868472"/>
                <a:gd name="connsiteX89" fmla="*/ 2168267 w 2487466"/>
                <a:gd name="connsiteY89" fmla="*/ 1287446 h 1868472"/>
                <a:gd name="connsiteX90" fmla="*/ 2065874 w 2487466"/>
                <a:gd name="connsiteY90" fmla="*/ 1220771 h 1868472"/>
                <a:gd name="connsiteX91" fmla="*/ 1982531 w 2487466"/>
                <a:gd name="connsiteY91" fmla="*/ 1168384 h 1868472"/>
                <a:gd name="connsiteX92" fmla="*/ 1868231 w 2487466"/>
                <a:gd name="connsiteY92" fmla="*/ 1106471 h 1868472"/>
                <a:gd name="connsiteX93" fmla="*/ 1761074 w 2487466"/>
                <a:gd name="connsiteY93" fmla="*/ 1049321 h 1868472"/>
                <a:gd name="connsiteX94" fmla="*/ 1653918 w 2487466"/>
                <a:gd name="connsiteY94" fmla="*/ 999315 h 1868472"/>
                <a:gd name="connsiteX95" fmla="*/ 1546761 w 2487466"/>
                <a:gd name="connsiteY95" fmla="*/ 946927 h 1868472"/>
                <a:gd name="connsiteX96" fmla="*/ 1489611 w 2487466"/>
                <a:gd name="connsiteY96" fmla="*/ 901683 h 1868472"/>
                <a:gd name="connsiteX97" fmla="*/ 1463418 w 2487466"/>
                <a:gd name="connsiteY97" fmla="*/ 844533 h 1868472"/>
                <a:gd name="connsiteX98" fmla="*/ 1461036 w 2487466"/>
                <a:gd name="connsiteY98" fmla="*/ 780239 h 1868472"/>
                <a:gd name="connsiteX99" fmla="*/ 1487230 w 2487466"/>
                <a:gd name="connsiteY99" fmla="*/ 720708 h 1868472"/>
                <a:gd name="connsiteX100" fmla="*/ 1551524 w 2487466"/>
                <a:gd name="connsiteY100" fmla="*/ 656415 h 1868472"/>
                <a:gd name="connsiteX101" fmla="*/ 1611055 w 2487466"/>
                <a:gd name="connsiteY101" fmla="*/ 594502 h 1868472"/>
                <a:gd name="connsiteX102" fmla="*/ 1694400 w 2487466"/>
                <a:gd name="connsiteY102" fmla="*/ 511159 h 1868472"/>
                <a:gd name="connsiteX103" fmla="*/ 1782506 w 2487466"/>
                <a:gd name="connsiteY103" fmla="*/ 420671 h 1868472"/>
                <a:gd name="connsiteX104" fmla="*/ 1863468 w 2487466"/>
                <a:gd name="connsiteY104" fmla="*/ 334945 h 1868472"/>
                <a:gd name="connsiteX105" fmla="*/ 1942050 w 2487466"/>
                <a:gd name="connsiteY105" fmla="*/ 244458 h 1868472"/>
                <a:gd name="connsiteX106" fmla="*/ 2018249 w 2487466"/>
                <a:gd name="connsiteY106" fmla="*/ 165877 h 1868472"/>
                <a:gd name="connsiteX107" fmla="*/ 2068255 w 2487466"/>
                <a:gd name="connsiteY107" fmla="*/ 99202 h 1868472"/>
                <a:gd name="connsiteX108" fmla="*/ 2099211 w 2487466"/>
                <a:gd name="connsiteY108" fmla="*/ 68245 h 1868472"/>
                <a:gd name="connsiteX109" fmla="*/ 2168268 w 2487466"/>
                <a:gd name="connsiteY109" fmla="*/ 46815 h 1868472"/>
                <a:gd name="connsiteX110" fmla="*/ 1882518 w 2487466"/>
                <a:gd name="connsiteY110" fmla="*/ 3953 h 1868472"/>
                <a:gd name="connsiteX111" fmla="*/ 1884899 w 2487466"/>
                <a:gd name="connsiteY111" fmla="*/ 1572 h 1868472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10983 w 2487466"/>
                <a:gd name="connsiteY37" fmla="*/ 837927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15746 w 2487466"/>
                <a:gd name="connsiteY36" fmla="*/ 787921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3358 w 2487466"/>
                <a:gd name="connsiteY34" fmla="*/ 680764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18102 w 2487466"/>
                <a:gd name="connsiteY31" fmla="*/ 547414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23589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65690 w 2487466"/>
                <a:gd name="connsiteY26" fmla="*/ 275952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77583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610933 w 2487466"/>
                <a:gd name="connsiteY27" fmla="*/ 330721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1633 h 1866624"/>
                <a:gd name="connsiteX1" fmla="*/ 1884902 w 2487466"/>
                <a:gd name="connsiteY1" fmla="*/ 64021 h 1866624"/>
                <a:gd name="connsiteX2" fmla="*/ 1820608 w 2487466"/>
                <a:gd name="connsiteY2" fmla="*/ 125933 h 1866624"/>
                <a:gd name="connsiteX3" fmla="*/ 1758696 w 2487466"/>
                <a:gd name="connsiteY3" fmla="*/ 199752 h 1866624"/>
                <a:gd name="connsiteX4" fmla="*/ 1696783 w 2487466"/>
                <a:gd name="connsiteY4" fmla="*/ 271189 h 1866624"/>
                <a:gd name="connsiteX5" fmla="*/ 1606296 w 2487466"/>
                <a:gd name="connsiteY5" fmla="*/ 361677 h 1866624"/>
                <a:gd name="connsiteX6" fmla="*/ 1542002 w 2487466"/>
                <a:gd name="connsiteY6" fmla="*/ 423589 h 1866624"/>
                <a:gd name="connsiteX7" fmla="*/ 1463421 w 2487466"/>
                <a:gd name="connsiteY7" fmla="*/ 492646 h 1866624"/>
                <a:gd name="connsiteX8" fmla="*/ 1372933 w 2487466"/>
                <a:gd name="connsiteY8" fmla="*/ 580752 h 1866624"/>
                <a:gd name="connsiteX9" fmla="*/ 1308640 w 2487466"/>
                <a:gd name="connsiteY9" fmla="*/ 625996 h 1866624"/>
                <a:gd name="connsiteX10" fmla="*/ 1265777 w 2487466"/>
                <a:gd name="connsiteY10" fmla="*/ 652189 h 1866624"/>
                <a:gd name="connsiteX11" fmla="*/ 1225296 w 2487466"/>
                <a:gd name="connsiteY11" fmla="*/ 656952 h 1866624"/>
                <a:gd name="connsiteX12" fmla="*/ 1177671 w 2487466"/>
                <a:gd name="connsiteY12" fmla="*/ 637902 h 1866624"/>
                <a:gd name="connsiteX13" fmla="*/ 1120521 w 2487466"/>
                <a:gd name="connsiteY13" fmla="*/ 599802 h 1866624"/>
                <a:gd name="connsiteX14" fmla="*/ 1037177 w 2487466"/>
                <a:gd name="connsiteY14" fmla="*/ 528364 h 1866624"/>
                <a:gd name="connsiteX15" fmla="*/ 915733 w 2487466"/>
                <a:gd name="connsiteY15" fmla="*/ 414064 h 1866624"/>
                <a:gd name="connsiteX16" fmla="*/ 837152 w 2487466"/>
                <a:gd name="connsiteY16" fmla="*/ 333102 h 1866624"/>
                <a:gd name="connsiteX17" fmla="*/ 770477 w 2487466"/>
                <a:gd name="connsiteY17" fmla="*/ 256902 h 1866624"/>
                <a:gd name="connsiteX18" fmla="*/ 682371 w 2487466"/>
                <a:gd name="connsiteY18" fmla="*/ 156889 h 1866624"/>
                <a:gd name="connsiteX19" fmla="*/ 627602 w 2487466"/>
                <a:gd name="connsiteY19" fmla="*/ 90214 h 1866624"/>
                <a:gd name="connsiteX20" fmla="*/ 599027 w 2487466"/>
                <a:gd name="connsiteY20" fmla="*/ 61639 h 1866624"/>
                <a:gd name="connsiteX21" fmla="*/ 596646 w 2487466"/>
                <a:gd name="connsiteY21" fmla="*/ 9252 h 1866624"/>
                <a:gd name="connsiteX22" fmla="*/ 341852 w 2487466"/>
                <a:gd name="connsiteY22" fmla="*/ 52114 h 1866624"/>
                <a:gd name="connsiteX23" fmla="*/ 384715 w 2487466"/>
                <a:gd name="connsiteY23" fmla="*/ 73546 h 1866624"/>
                <a:gd name="connsiteX24" fmla="*/ 432340 w 2487466"/>
                <a:gd name="connsiteY24" fmla="*/ 130696 h 1866624"/>
                <a:gd name="connsiteX25" fmla="*/ 487108 w 2487466"/>
                <a:gd name="connsiteY25" fmla="*/ 194989 h 1866624"/>
                <a:gd name="connsiteX26" fmla="*/ 546640 w 2487466"/>
                <a:gd name="connsiteY26" fmla="*/ 266427 h 1866624"/>
                <a:gd name="connsiteX27" fmla="*/ 596645 w 2487466"/>
                <a:gd name="connsiteY27" fmla="*/ 321196 h 1866624"/>
                <a:gd name="connsiteX28" fmla="*/ 651415 w 2487466"/>
                <a:gd name="connsiteY28" fmla="*/ 373583 h 1866624"/>
                <a:gd name="connsiteX29" fmla="*/ 708565 w 2487466"/>
                <a:gd name="connsiteY29" fmla="*/ 433114 h 1866624"/>
                <a:gd name="connsiteX30" fmla="*/ 753808 w 2487466"/>
                <a:gd name="connsiteY30" fmla="*/ 483121 h 1866624"/>
                <a:gd name="connsiteX31" fmla="*/ 806196 w 2487466"/>
                <a:gd name="connsiteY31" fmla="*/ 537889 h 1866624"/>
                <a:gd name="connsiteX32" fmla="*/ 860965 w 2487466"/>
                <a:gd name="connsiteY32" fmla="*/ 587896 h 1866624"/>
                <a:gd name="connsiteX33" fmla="*/ 903827 w 2487466"/>
                <a:gd name="connsiteY33" fmla="*/ 635521 h 1866624"/>
                <a:gd name="connsiteX34" fmla="*/ 965739 w 2487466"/>
                <a:gd name="connsiteY34" fmla="*/ 695051 h 1866624"/>
                <a:gd name="connsiteX35" fmla="*/ 1003840 w 2487466"/>
                <a:gd name="connsiteY35" fmla="*/ 737914 h 1866624"/>
                <a:gd name="connsiteX36" fmla="*/ 1025271 w 2487466"/>
                <a:gd name="connsiteY36" fmla="*/ 783159 h 1866624"/>
                <a:gd name="connsiteX37" fmla="*/ 1025270 w 2487466"/>
                <a:gd name="connsiteY37" fmla="*/ 840308 h 1866624"/>
                <a:gd name="connsiteX38" fmla="*/ 994315 w 2487466"/>
                <a:gd name="connsiteY38" fmla="*/ 902221 h 1866624"/>
                <a:gd name="connsiteX39" fmla="*/ 927640 w 2487466"/>
                <a:gd name="connsiteY39" fmla="*/ 954608 h 1866624"/>
                <a:gd name="connsiteX40" fmla="*/ 818102 w 2487466"/>
                <a:gd name="connsiteY40" fmla="*/ 1004614 h 1866624"/>
                <a:gd name="connsiteX41" fmla="*/ 706183 w 2487466"/>
                <a:gd name="connsiteY41" fmla="*/ 1054621 h 1866624"/>
                <a:gd name="connsiteX42" fmla="*/ 568071 w 2487466"/>
                <a:gd name="connsiteY42" fmla="*/ 1123677 h 1866624"/>
                <a:gd name="connsiteX43" fmla="*/ 444246 w 2487466"/>
                <a:gd name="connsiteY43" fmla="*/ 1195114 h 1866624"/>
                <a:gd name="connsiteX44" fmla="*/ 322801 w 2487466"/>
                <a:gd name="connsiteY44" fmla="*/ 1276076 h 1866624"/>
                <a:gd name="connsiteX45" fmla="*/ 156114 w 2487466"/>
                <a:gd name="connsiteY45" fmla="*/ 1418951 h 1866624"/>
                <a:gd name="connsiteX46" fmla="*/ 70391 w 2487466"/>
                <a:gd name="connsiteY46" fmla="*/ 1523729 h 1866624"/>
                <a:gd name="connsiteX47" fmla="*/ 29909 w 2487466"/>
                <a:gd name="connsiteY47" fmla="*/ 1580878 h 1866624"/>
                <a:gd name="connsiteX48" fmla="*/ 1334 w 2487466"/>
                <a:gd name="connsiteY48" fmla="*/ 1661840 h 1866624"/>
                <a:gd name="connsiteX49" fmla="*/ 6096 w 2487466"/>
                <a:gd name="connsiteY49" fmla="*/ 1733276 h 1866624"/>
                <a:gd name="connsiteX50" fmla="*/ 32290 w 2487466"/>
                <a:gd name="connsiteY50" fmla="*/ 1799950 h 1866624"/>
                <a:gd name="connsiteX51" fmla="*/ 60866 w 2487466"/>
                <a:gd name="connsiteY51" fmla="*/ 1845194 h 1866624"/>
                <a:gd name="connsiteX52" fmla="*/ 332328 w 2487466"/>
                <a:gd name="connsiteY52" fmla="*/ 1709462 h 1866624"/>
                <a:gd name="connsiteX53" fmla="*/ 301372 w 2487466"/>
                <a:gd name="connsiteY53" fmla="*/ 1657073 h 1866624"/>
                <a:gd name="connsiteX54" fmla="*/ 301372 w 2487466"/>
                <a:gd name="connsiteY54" fmla="*/ 1578493 h 1866624"/>
                <a:gd name="connsiteX55" fmla="*/ 329947 w 2487466"/>
                <a:gd name="connsiteY55" fmla="*/ 1511817 h 1866624"/>
                <a:gd name="connsiteX56" fmla="*/ 406147 w 2487466"/>
                <a:gd name="connsiteY56" fmla="*/ 1428474 h 1866624"/>
                <a:gd name="connsiteX57" fmla="*/ 475204 w 2487466"/>
                <a:gd name="connsiteY57" fmla="*/ 1361799 h 1866624"/>
                <a:gd name="connsiteX58" fmla="*/ 558547 w 2487466"/>
                <a:gd name="connsiteY58" fmla="*/ 1304649 h 1866624"/>
                <a:gd name="connsiteX59" fmla="*/ 672847 w 2487466"/>
                <a:gd name="connsiteY59" fmla="*/ 1223687 h 1866624"/>
                <a:gd name="connsiteX60" fmla="*/ 782384 w 2487466"/>
                <a:gd name="connsiteY60" fmla="*/ 1159393 h 1866624"/>
                <a:gd name="connsiteX61" fmla="*/ 908591 w 2487466"/>
                <a:gd name="connsiteY61" fmla="*/ 1085573 h 1866624"/>
                <a:gd name="connsiteX62" fmla="*/ 1015747 w 2487466"/>
                <a:gd name="connsiteY62" fmla="*/ 1018899 h 1866624"/>
                <a:gd name="connsiteX63" fmla="*/ 1113378 w 2487466"/>
                <a:gd name="connsiteY63" fmla="*/ 942699 h 1866624"/>
                <a:gd name="connsiteX64" fmla="*/ 1172909 w 2487466"/>
                <a:gd name="connsiteY64" fmla="*/ 892693 h 1866624"/>
                <a:gd name="connsiteX65" fmla="*/ 1213390 w 2487466"/>
                <a:gd name="connsiteY65" fmla="*/ 864118 h 1866624"/>
                <a:gd name="connsiteX66" fmla="*/ 1256254 w 2487466"/>
                <a:gd name="connsiteY66" fmla="*/ 854592 h 1866624"/>
                <a:gd name="connsiteX67" fmla="*/ 1311022 w 2487466"/>
                <a:gd name="connsiteY67" fmla="*/ 890312 h 1866624"/>
                <a:gd name="connsiteX68" fmla="*/ 1358647 w 2487466"/>
                <a:gd name="connsiteY68" fmla="*/ 928411 h 1866624"/>
                <a:gd name="connsiteX69" fmla="*/ 1439609 w 2487466"/>
                <a:gd name="connsiteY69" fmla="*/ 987943 h 1866624"/>
                <a:gd name="connsiteX70" fmla="*/ 1539622 w 2487466"/>
                <a:gd name="connsiteY70" fmla="*/ 1059380 h 1866624"/>
                <a:gd name="connsiteX71" fmla="*/ 1620585 w 2487466"/>
                <a:gd name="connsiteY71" fmla="*/ 1104624 h 1866624"/>
                <a:gd name="connsiteX72" fmla="*/ 1732503 w 2487466"/>
                <a:gd name="connsiteY72" fmla="*/ 1168918 h 1866624"/>
                <a:gd name="connsiteX73" fmla="*/ 1834896 w 2487466"/>
                <a:gd name="connsiteY73" fmla="*/ 1237974 h 1866624"/>
                <a:gd name="connsiteX74" fmla="*/ 1946816 w 2487466"/>
                <a:gd name="connsiteY74" fmla="*/ 1316554 h 1866624"/>
                <a:gd name="connsiteX75" fmla="*/ 2051589 w 2487466"/>
                <a:gd name="connsiteY75" fmla="*/ 1399899 h 1866624"/>
                <a:gd name="connsiteX76" fmla="*/ 2115883 w 2487466"/>
                <a:gd name="connsiteY76" fmla="*/ 1466574 h 1866624"/>
                <a:gd name="connsiteX77" fmla="*/ 2165888 w 2487466"/>
                <a:gd name="connsiteY77" fmla="*/ 1528486 h 1866624"/>
                <a:gd name="connsiteX78" fmla="*/ 2187318 w 2487466"/>
                <a:gd name="connsiteY78" fmla="*/ 1599924 h 1866624"/>
                <a:gd name="connsiteX79" fmla="*/ 2182556 w 2487466"/>
                <a:gd name="connsiteY79" fmla="*/ 1661836 h 1866624"/>
                <a:gd name="connsiteX80" fmla="*/ 2151600 w 2487466"/>
                <a:gd name="connsiteY80" fmla="*/ 1702318 h 1866624"/>
                <a:gd name="connsiteX81" fmla="*/ 2411156 w 2487466"/>
                <a:gd name="connsiteY81" fmla="*/ 1866624 h 1866624"/>
                <a:gd name="connsiteX82" fmla="*/ 2446875 w 2487466"/>
                <a:gd name="connsiteY82" fmla="*/ 1804711 h 1866624"/>
                <a:gd name="connsiteX83" fmla="*/ 2477831 w 2487466"/>
                <a:gd name="connsiteY83" fmla="*/ 1749942 h 1866624"/>
                <a:gd name="connsiteX84" fmla="*/ 2487355 w 2487466"/>
                <a:gd name="connsiteY84" fmla="*/ 1678504 h 1866624"/>
                <a:gd name="connsiteX85" fmla="*/ 2473068 w 2487466"/>
                <a:gd name="connsiteY85" fmla="*/ 1602304 h 1866624"/>
                <a:gd name="connsiteX86" fmla="*/ 2425443 w 2487466"/>
                <a:gd name="connsiteY86" fmla="*/ 1511816 h 1866624"/>
                <a:gd name="connsiteX87" fmla="*/ 2354006 w 2487466"/>
                <a:gd name="connsiteY87" fmla="*/ 1435616 h 1866624"/>
                <a:gd name="connsiteX88" fmla="*/ 2265899 w 2487466"/>
                <a:gd name="connsiteY88" fmla="*/ 1357035 h 1866624"/>
                <a:gd name="connsiteX89" fmla="*/ 2168267 w 2487466"/>
                <a:gd name="connsiteY89" fmla="*/ 1285598 h 1866624"/>
                <a:gd name="connsiteX90" fmla="*/ 2065874 w 2487466"/>
                <a:gd name="connsiteY90" fmla="*/ 1218923 h 1866624"/>
                <a:gd name="connsiteX91" fmla="*/ 1982531 w 2487466"/>
                <a:gd name="connsiteY91" fmla="*/ 1166536 h 1866624"/>
                <a:gd name="connsiteX92" fmla="*/ 1868231 w 2487466"/>
                <a:gd name="connsiteY92" fmla="*/ 1104623 h 1866624"/>
                <a:gd name="connsiteX93" fmla="*/ 1761074 w 2487466"/>
                <a:gd name="connsiteY93" fmla="*/ 1047473 h 1866624"/>
                <a:gd name="connsiteX94" fmla="*/ 1653918 w 2487466"/>
                <a:gd name="connsiteY94" fmla="*/ 997467 h 1866624"/>
                <a:gd name="connsiteX95" fmla="*/ 1546761 w 2487466"/>
                <a:gd name="connsiteY95" fmla="*/ 945079 h 1866624"/>
                <a:gd name="connsiteX96" fmla="*/ 1489611 w 2487466"/>
                <a:gd name="connsiteY96" fmla="*/ 899835 h 1866624"/>
                <a:gd name="connsiteX97" fmla="*/ 1463418 w 2487466"/>
                <a:gd name="connsiteY97" fmla="*/ 842685 h 1866624"/>
                <a:gd name="connsiteX98" fmla="*/ 1461036 w 2487466"/>
                <a:gd name="connsiteY98" fmla="*/ 778391 h 1866624"/>
                <a:gd name="connsiteX99" fmla="*/ 1487230 w 2487466"/>
                <a:gd name="connsiteY99" fmla="*/ 718860 h 1866624"/>
                <a:gd name="connsiteX100" fmla="*/ 1551524 w 2487466"/>
                <a:gd name="connsiteY100" fmla="*/ 654567 h 1866624"/>
                <a:gd name="connsiteX101" fmla="*/ 1611055 w 2487466"/>
                <a:gd name="connsiteY101" fmla="*/ 592654 h 1866624"/>
                <a:gd name="connsiteX102" fmla="*/ 1694400 w 2487466"/>
                <a:gd name="connsiteY102" fmla="*/ 509311 h 1866624"/>
                <a:gd name="connsiteX103" fmla="*/ 1782506 w 2487466"/>
                <a:gd name="connsiteY103" fmla="*/ 418823 h 1866624"/>
                <a:gd name="connsiteX104" fmla="*/ 1863468 w 2487466"/>
                <a:gd name="connsiteY104" fmla="*/ 333097 h 1866624"/>
                <a:gd name="connsiteX105" fmla="*/ 1942050 w 2487466"/>
                <a:gd name="connsiteY105" fmla="*/ 242610 h 1866624"/>
                <a:gd name="connsiteX106" fmla="*/ 2018249 w 2487466"/>
                <a:gd name="connsiteY106" fmla="*/ 164029 h 1866624"/>
                <a:gd name="connsiteX107" fmla="*/ 2068255 w 2487466"/>
                <a:gd name="connsiteY107" fmla="*/ 97354 h 1866624"/>
                <a:gd name="connsiteX108" fmla="*/ 2099211 w 2487466"/>
                <a:gd name="connsiteY108" fmla="*/ 66397 h 1866624"/>
                <a:gd name="connsiteX109" fmla="*/ 2168268 w 2487466"/>
                <a:gd name="connsiteY109" fmla="*/ 44967 h 1866624"/>
                <a:gd name="connsiteX110" fmla="*/ 1882518 w 2487466"/>
                <a:gd name="connsiteY110" fmla="*/ 2105 h 1866624"/>
                <a:gd name="connsiteX111" fmla="*/ 1868231 w 2487466"/>
                <a:gd name="connsiteY111" fmla="*/ 9249 h 1866624"/>
                <a:gd name="connsiteX0" fmla="*/ 1868233 w 2487466"/>
                <a:gd name="connsiteY0" fmla="*/ 16709 h 1871700"/>
                <a:gd name="connsiteX1" fmla="*/ 1884902 w 2487466"/>
                <a:gd name="connsiteY1" fmla="*/ 69097 h 1871700"/>
                <a:gd name="connsiteX2" fmla="*/ 1820608 w 2487466"/>
                <a:gd name="connsiteY2" fmla="*/ 131009 h 1871700"/>
                <a:gd name="connsiteX3" fmla="*/ 1758696 w 2487466"/>
                <a:gd name="connsiteY3" fmla="*/ 204828 h 1871700"/>
                <a:gd name="connsiteX4" fmla="*/ 1696783 w 2487466"/>
                <a:gd name="connsiteY4" fmla="*/ 276265 h 1871700"/>
                <a:gd name="connsiteX5" fmla="*/ 1606296 w 2487466"/>
                <a:gd name="connsiteY5" fmla="*/ 366753 h 1871700"/>
                <a:gd name="connsiteX6" fmla="*/ 1542002 w 2487466"/>
                <a:gd name="connsiteY6" fmla="*/ 428665 h 1871700"/>
                <a:gd name="connsiteX7" fmla="*/ 1463421 w 2487466"/>
                <a:gd name="connsiteY7" fmla="*/ 497722 h 1871700"/>
                <a:gd name="connsiteX8" fmla="*/ 1372933 w 2487466"/>
                <a:gd name="connsiteY8" fmla="*/ 585828 h 1871700"/>
                <a:gd name="connsiteX9" fmla="*/ 1308640 w 2487466"/>
                <a:gd name="connsiteY9" fmla="*/ 631072 h 1871700"/>
                <a:gd name="connsiteX10" fmla="*/ 1265777 w 2487466"/>
                <a:gd name="connsiteY10" fmla="*/ 657265 h 1871700"/>
                <a:gd name="connsiteX11" fmla="*/ 1225296 w 2487466"/>
                <a:gd name="connsiteY11" fmla="*/ 662028 h 1871700"/>
                <a:gd name="connsiteX12" fmla="*/ 1177671 w 2487466"/>
                <a:gd name="connsiteY12" fmla="*/ 642978 h 1871700"/>
                <a:gd name="connsiteX13" fmla="*/ 1120521 w 2487466"/>
                <a:gd name="connsiteY13" fmla="*/ 604878 h 1871700"/>
                <a:gd name="connsiteX14" fmla="*/ 1037177 w 2487466"/>
                <a:gd name="connsiteY14" fmla="*/ 533440 h 1871700"/>
                <a:gd name="connsiteX15" fmla="*/ 915733 w 2487466"/>
                <a:gd name="connsiteY15" fmla="*/ 419140 h 1871700"/>
                <a:gd name="connsiteX16" fmla="*/ 837152 w 2487466"/>
                <a:gd name="connsiteY16" fmla="*/ 338178 h 1871700"/>
                <a:gd name="connsiteX17" fmla="*/ 770477 w 2487466"/>
                <a:gd name="connsiteY17" fmla="*/ 261978 h 1871700"/>
                <a:gd name="connsiteX18" fmla="*/ 682371 w 2487466"/>
                <a:gd name="connsiteY18" fmla="*/ 161965 h 1871700"/>
                <a:gd name="connsiteX19" fmla="*/ 627602 w 2487466"/>
                <a:gd name="connsiteY19" fmla="*/ 95290 h 1871700"/>
                <a:gd name="connsiteX20" fmla="*/ 599027 w 2487466"/>
                <a:gd name="connsiteY20" fmla="*/ 66715 h 1871700"/>
                <a:gd name="connsiteX21" fmla="*/ 606171 w 2487466"/>
                <a:gd name="connsiteY21" fmla="*/ 40 h 1871700"/>
                <a:gd name="connsiteX22" fmla="*/ 341852 w 2487466"/>
                <a:gd name="connsiteY22" fmla="*/ 57190 h 1871700"/>
                <a:gd name="connsiteX23" fmla="*/ 384715 w 2487466"/>
                <a:gd name="connsiteY23" fmla="*/ 78622 h 1871700"/>
                <a:gd name="connsiteX24" fmla="*/ 432340 w 2487466"/>
                <a:gd name="connsiteY24" fmla="*/ 135772 h 1871700"/>
                <a:gd name="connsiteX25" fmla="*/ 487108 w 2487466"/>
                <a:gd name="connsiteY25" fmla="*/ 200065 h 1871700"/>
                <a:gd name="connsiteX26" fmla="*/ 546640 w 2487466"/>
                <a:gd name="connsiteY26" fmla="*/ 271503 h 1871700"/>
                <a:gd name="connsiteX27" fmla="*/ 596645 w 2487466"/>
                <a:gd name="connsiteY27" fmla="*/ 326272 h 1871700"/>
                <a:gd name="connsiteX28" fmla="*/ 651415 w 2487466"/>
                <a:gd name="connsiteY28" fmla="*/ 378659 h 1871700"/>
                <a:gd name="connsiteX29" fmla="*/ 708565 w 2487466"/>
                <a:gd name="connsiteY29" fmla="*/ 438190 h 1871700"/>
                <a:gd name="connsiteX30" fmla="*/ 753808 w 2487466"/>
                <a:gd name="connsiteY30" fmla="*/ 488197 h 1871700"/>
                <a:gd name="connsiteX31" fmla="*/ 806196 w 2487466"/>
                <a:gd name="connsiteY31" fmla="*/ 542965 h 1871700"/>
                <a:gd name="connsiteX32" fmla="*/ 860965 w 2487466"/>
                <a:gd name="connsiteY32" fmla="*/ 592972 h 1871700"/>
                <a:gd name="connsiteX33" fmla="*/ 903827 w 2487466"/>
                <a:gd name="connsiteY33" fmla="*/ 640597 h 1871700"/>
                <a:gd name="connsiteX34" fmla="*/ 965739 w 2487466"/>
                <a:gd name="connsiteY34" fmla="*/ 700127 h 1871700"/>
                <a:gd name="connsiteX35" fmla="*/ 1003840 w 2487466"/>
                <a:gd name="connsiteY35" fmla="*/ 742990 h 1871700"/>
                <a:gd name="connsiteX36" fmla="*/ 1025271 w 2487466"/>
                <a:gd name="connsiteY36" fmla="*/ 788235 h 1871700"/>
                <a:gd name="connsiteX37" fmla="*/ 1025270 w 2487466"/>
                <a:gd name="connsiteY37" fmla="*/ 845384 h 1871700"/>
                <a:gd name="connsiteX38" fmla="*/ 994315 w 2487466"/>
                <a:gd name="connsiteY38" fmla="*/ 907297 h 1871700"/>
                <a:gd name="connsiteX39" fmla="*/ 927640 w 2487466"/>
                <a:gd name="connsiteY39" fmla="*/ 959684 h 1871700"/>
                <a:gd name="connsiteX40" fmla="*/ 818102 w 2487466"/>
                <a:gd name="connsiteY40" fmla="*/ 1009690 h 1871700"/>
                <a:gd name="connsiteX41" fmla="*/ 706183 w 2487466"/>
                <a:gd name="connsiteY41" fmla="*/ 1059697 h 1871700"/>
                <a:gd name="connsiteX42" fmla="*/ 568071 w 2487466"/>
                <a:gd name="connsiteY42" fmla="*/ 1128753 h 1871700"/>
                <a:gd name="connsiteX43" fmla="*/ 444246 w 2487466"/>
                <a:gd name="connsiteY43" fmla="*/ 1200190 h 1871700"/>
                <a:gd name="connsiteX44" fmla="*/ 322801 w 2487466"/>
                <a:gd name="connsiteY44" fmla="*/ 1281152 h 1871700"/>
                <a:gd name="connsiteX45" fmla="*/ 156114 w 2487466"/>
                <a:gd name="connsiteY45" fmla="*/ 1424027 h 1871700"/>
                <a:gd name="connsiteX46" fmla="*/ 70391 w 2487466"/>
                <a:gd name="connsiteY46" fmla="*/ 1528805 h 1871700"/>
                <a:gd name="connsiteX47" fmla="*/ 29909 w 2487466"/>
                <a:gd name="connsiteY47" fmla="*/ 1585954 h 1871700"/>
                <a:gd name="connsiteX48" fmla="*/ 1334 w 2487466"/>
                <a:gd name="connsiteY48" fmla="*/ 1666916 h 1871700"/>
                <a:gd name="connsiteX49" fmla="*/ 6096 w 2487466"/>
                <a:gd name="connsiteY49" fmla="*/ 1738352 h 1871700"/>
                <a:gd name="connsiteX50" fmla="*/ 32290 w 2487466"/>
                <a:gd name="connsiteY50" fmla="*/ 1805026 h 1871700"/>
                <a:gd name="connsiteX51" fmla="*/ 60866 w 2487466"/>
                <a:gd name="connsiteY51" fmla="*/ 1850270 h 1871700"/>
                <a:gd name="connsiteX52" fmla="*/ 332328 w 2487466"/>
                <a:gd name="connsiteY52" fmla="*/ 1714538 h 1871700"/>
                <a:gd name="connsiteX53" fmla="*/ 301372 w 2487466"/>
                <a:gd name="connsiteY53" fmla="*/ 1662149 h 1871700"/>
                <a:gd name="connsiteX54" fmla="*/ 301372 w 2487466"/>
                <a:gd name="connsiteY54" fmla="*/ 1583569 h 1871700"/>
                <a:gd name="connsiteX55" fmla="*/ 329947 w 2487466"/>
                <a:gd name="connsiteY55" fmla="*/ 1516893 h 1871700"/>
                <a:gd name="connsiteX56" fmla="*/ 406147 w 2487466"/>
                <a:gd name="connsiteY56" fmla="*/ 1433550 h 1871700"/>
                <a:gd name="connsiteX57" fmla="*/ 475204 w 2487466"/>
                <a:gd name="connsiteY57" fmla="*/ 1366875 h 1871700"/>
                <a:gd name="connsiteX58" fmla="*/ 558547 w 2487466"/>
                <a:gd name="connsiteY58" fmla="*/ 1309725 h 1871700"/>
                <a:gd name="connsiteX59" fmla="*/ 672847 w 2487466"/>
                <a:gd name="connsiteY59" fmla="*/ 1228763 h 1871700"/>
                <a:gd name="connsiteX60" fmla="*/ 782384 w 2487466"/>
                <a:gd name="connsiteY60" fmla="*/ 1164469 h 1871700"/>
                <a:gd name="connsiteX61" fmla="*/ 908591 w 2487466"/>
                <a:gd name="connsiteY61" fmla="*/ 1090649 h 1871700"/>
                <a:gd name="connsiteX62" fmla="*/ 1015747 w 2487466"/>
                <a:gd name="connsiteY62" fmla="*/ 1023975 h 1871700"/>
                <a:gd name="connsiteX63" fmla="*/ 1113378 w 2487466"/>
                <a:gd name="connsiteY63" fmla="*/ 947775 h 1871700"/>
                <a:gd name="connsiteX64" fmla="*/ 1172909 w 2487466"/>
                <a:gd name="connsiteY64" fmla="*/ 897769 h 1871700"/>
                <a:gd name="connsiteX65" fmla="*/ 1213390 w 2487466"/>
                <a:gd name="connsiteY65" fmla="*/ 869194 h 1871700"/>
                <a:gd name="connsiteX66" fmla="*/ 1256254 w 2487466"/>
                <a:gd name="connsiteY66" fmla="*/ 859668 h 1871700"/>
                <a:gd name="connsiteX67" fmla="*/ 1311022 w 2487466"/>
                <a:gd name="connsiteY67" fmla="*/ 895388 h 1871700"/>
                <a:gd name="connsiteX68" fmla="*/ 1358647 w 2487466"/>
                <a:gd name="connsiteY68" fmla="*/ 933487 h 1871700"/>
                <a:gd name="connsiteX69" fmla="*/ 1439609 w 2487466"/>
                <a:gd name="connsiteY69" fmla="*/ 993019 h 1871700"/>
                <a:gd name="connsiteX70" fmla="*/ 1539622 w 2487466"/>
                <a:gd name="connsiteY70" fmla="*/ 1064456 h 1871700"/>
                <a:gd name="connsiteX71" fmla="*/ 1620585 w 2487466"/>
                <a:gd name="connsiteY71" fmla="*/ 1109700 h 1871700"/>
                <a:gd name="connsiteX72" fmla="*/ 1732503 w 2487466"/>
                <a:gd name="connsiteY72" fmla="*/ 1173994 h 1871700"/>
                <a:gd name="connsiteX73" fmla="*/ 1834896 w 2487466"/>
                <a:gd name="connsiteY73" fmla="*/ 1243050 h 1871700"/>
                <a:gd name="connsiteX74" fmla="*/ 1946816 w 2487466"/>
                <a:gd name="connsiteY74" fmla="*/ 1321630 h 1871700"/>
                <a:gd name="connsiteX75" fmla="*/ 2051589 w 2487466"/>
                <a:gd name="connsiteY75" fmla="*/ 1404975 h 1871700"/>
                <a:gd name="connsiteX76" fmla="*/ 2115883 w 2487466"/>
                <a:gd name="connsiteY76" fmla="*/ 1471650 h 1871700"/>
                <a:gd name="connsiteX77" fmla="*/ 2165888 w 2487466"/>
                <a:gd name="connsiteY77" fmla="*/ 1533562 h 1871700"/>
                <a:gd name="connsiteX78" fmla="*/ 2187318 w 2487466"/>
                <a:gd name="connsiteY78" fmla="*/ 1605000 h 1871700"/>
                <a:gd name="connsiteX79" fmla="*/ 2182556 w 2487466"/>
                <a:gd name="connsiteY79" fmla="*/ 1666912 h 1871700"/>
                <a:gd name="connsiteX80" fmla="*/ 2151600 w 2487466"/>
                <a:gd name="connsiteY80" fmla="*/ 1707394 h 1871700"/>
                <a:gd name="connsiteX81" fmla="*/ 2411156 w 2487466"/>
                <a:gd name="connsiteY81" fmla="*/ 1871700 h 1871700"/>
                <a:gd name="connsiteX82" fmla="*/ 2446875 w 2487466"/>
                <a:gd name="connsiteY82" fmla="*/ 1809787 h 1871700"/>
                <a:gd name="connsiteX83" fmla="*/ 2477831 w 2487466"/>
                <a:gd name="connsiteY83" fmla="*/ 1755018 h 1871700"/>
                <a:gd name="connsiteX84" fmla="*/ 2487355 w 2487466"/>
                <a:gd name="connsiteY84" fmla="*/ 1683580 h 1871700"/>
                <a:gd name="connsiteX85" fmla="*/ 2473068 w 2487466"/>
                <a:gd name="connsiteY85" fmla="*/ 1607380 h 1871700"/>
                <a:gd name="connsiteX86" fmla="*/ 2425443 w 2487466"/>
                <a:gd name="connsiteY86" fmla="*/ 1516892 h 1871700"/>
                <a:gd name="connsiteX87" fmla="*/ 2354006 w 2487466"/>
                <a:gd name="connsiteY87" fmla="*/ 1440692 h 1871700"/>
                <a:gd name="connsiteX88" fmla="*/ 2265899 w 2487466"/>
                <a:gd name="connsiteY88" fmla="*/ 1362111 h 1871700"/>
                <a:gd name="connsiteX89" fmla="*/ 2168267 w 2487466"/>
                <a:gd name="connsiteY89" fmla="*/ 1290674 h 1871700"/>
                <a:gd name="connsiteX90" fmla="*/ 2065874 w 2487466"/>
                <a:gd name="connsiteY90" fmla="*/ 1223999 h 1871700"/>
                <a:gd name="connsiteX91" fmla="*/ 1982531 w 2487466"/>
                <a:gd name="connsiteY91" fmla="*/ 1171612 h 1871700"/>
                <a:gd name="connsiteX92" fmla="*/ 1868231 w 2487466"/>
                <a:gd name="connsiteY92" fmla="*/ 1109699 h 1871700"/>
                <a:gd name="connsiteX93" fmla="*/ 1761074 w 2487466"/>
                <a:gd name="connsiteY93" fmla="*/ 1052549 h 1871700"/>
                <a:gd name="connsiteX94" fmla="*/ 1653918 w 2487466"/>
                <a:gd name="connsiteY94" fmla="*/ 1002543 h 1871700"/>
                <a:gd name="connsiteX95" fmla="*/ 1546761 w 2487466"/>
                <a:gd name="connsiteY95" fmla="*/ 950155 h 1871700"/>
                <a:gd name="connsiteX96" fmla="*/ 1489611 w 2487466"/>
                <a:gd name="connsiteY96" fmla="*/ 904911 h 1871700"/>
                <a:gd name="connsiteX97" fmla="*/ 1463418 w 2487466"/>
                <a:gd name="connsiteY97" fmla="*/ 847761 h 1871700"/>
                <a:gd name="connsiteX98" fmla="*/ 1461036 w 2487466"/>
                <a:gd name="connsiteY98" fmla="*/ 783467 h 1871700"/>
                <a:gd name="connsiteX99" fmla="*/ 1487230 w 2487466"/>
                <a:gd name="connsiteY99" fmla="*/ 723936 h 1871700"/>
                <a:gd name="connsiteX100" fmla="*/ 1551524 w 2487466"/>
                <a:gd name="connsiteY100" fmla="*/ 659643 h 1871700"/>
                <a:gd name="connsiteX101" fmla="*/ 1611055 w 2487466"/>
                <a:gd name="connsiteY101" fmla="*/ 597730 h 1871700"/>
                <a:gd name="connsiteX102" fmla="*/ 1694400 w 2487466"/>
                <a:gd name="connsiteY102" fmla="*/ 514387 h 1871700"/>
                <a:gd name="connsiteX103" fmla="*/ 1782506 w 2487466"/>
                <a:gd name="connsiteY103" fmla="*/ 423899 h 1871700"/>
                <a:gd name="connsiteX104" fmla="*/ 1863468 w 2487466"/>
                <a:gd name="connsiteY104" fmla="*/ 338173 h 1871700"/>
                <a:gd name="connsiteX105" fmla="*/ 1942050 w 2487466"/>
                <a:gd name="connsiteY105" fmla="*/ 247686 h 1871700"/>
                <a:gd name="connsiteX106" fmla="*/ 2018249 w 2487466"/>
                <a:gd name="connsiteY106" fmla="*/ 169105 h 1871700"/>
                <a:gd name="connsiteX107" fmla="*/ 2068255 w 2487466"/>
                <a:gd name="connsiteY107" fmla="*/ 102430 h 1871700"/>
                <a:gd name="connsiteX108" fmla="*/ 2099211 w 2487466"/>
                <a:gd name="connsiteY108" fmla="*/ 71473 h 1871700"/>
                <a:gd name="connsiteX109" fmla="*/ 2168268 w 2487466"/>
                <a:gd name="connsiteY109" fmla="*/ 50043 h 1871700"/>
                <a:gd name="connsiteX110" fmla="*/ 1882518 w 2487466"/>
                <a:gd name="connsiteY110" fmla="*/ 7181 h 1871700"/>
                <a:gd name="connsiteX111" fmla="*/ 1868231 w 2487466"/>
                <a:gd name="connsiteY111" fmla="*/ 14325 h 1871700"/>
                <a:gd name="connsiteX0" fmla="*/ 1868233 w 2487466"/>
                <a:gd name="connsiteY0" fmla="*/ 19504 h 1874495"/>
                <a:gd name="connsiteX1" fmla="*/ 1884902 w 2487466"/>
                <a:gd name="connsiteY1" fmla="*/ 71892 h 1874495"/>
                <a:gd name="connsiteX2" fmla="*/ 1820608 w 2487466"/>
                <a:gd name="connsiteY2" fmla="*/ 133804 h 1874495"/>
                <a:gd name="connsiteX3" fmla="*/ 1758696 w 2487466"/>
                <a:gd name="connsiteY3" fmla="*/ 207623 h 1874495"/>
                <a:gd name="connsiteX4" fmla="*/ 1696783 w 2487466"/>
                <a:gd name="connsiteY4" fmla="*/ 279060 h 1874495"/>
                <a:gd name="connsiteX5" fmla="*/ 1606296 w 2487466"/>
                <a:gd name="connsiteY5" fmla="*/ 369548 h 1874495"/>
                <a:gd name="connsiteX6" fmla="*/ 1542002 w 2487466"/>
                <a:gd name="connsiteY6" fmla="*/ 431460 h 1874495"/>
                <a:gd name="connsiteX7" fmla="*/ 1463421 w 2487466"/>
                <a:gd name="connsiteY7" fmla="*/ 500517 h 1874495"/>
                <a:gd name="connsiteX8" fmla="*/ 1372933 w 2487466"/>
                <a:gd name="connsiteY8" fmla="*/ 588623 h 1874495"/>
                <a:gd name="connsiteX9" fmla="*/ 1308640 w 2487466"/>
                <a:gd name="connsiteY9" fmla="*/ 633867 h 1874495"/>
                <a:gd name="connsiteX10" fmla="*/ 1265777 w 2487466"/>
                <a:gd name="connsiteY10" fmla="*/ 660060 h 1874495"/>
                <a:gd name="connsiteX11" fmla="*/ 1225296 w 2487466"/>
                <a:gd name="connsiteY11" fmla="*/ 664823 h 1874495"/>
                <a:gd name="connsiteX12" fmla="*/ 1177671 w 2487466"/>
                <a:gd name="connsiteY12" fmla="*/ 645773 h 1874495"/>
                <a:gd name="connsiteX13" fmla="*/ 1120521 w 2487466"/>
                <a:gd name="connsiteY13" fmla="*/ 607673 h 1874495"/>
                <a:gd name="connsiteX14" fmla="*/ 1037177 w 2487466"/>
                <a:gd name="connsiteY14" fmla="*/ 536235 h 1874495"/>
                <a:gd name="connsiteX15" fmla="*/ 915733 w 2487466"/>
                <a:gd name="connsiteY15" fmla="*/ 421935 h 1874495"/>
                <a:gd name="connsiteX16" fmla="*/ 837152 w 2487466"/>
                <a:gd name="connsiteY16" fmla="*/ 340973 h 1874495"/>
                <a:gd name="connsiteX17" fmla="*/ 770477 w 2487466"/>
                <a:gd name="connsiteY17" fmla="*/ 264773 h 1874495"/>
                <a:gd name="connsiteX18" fmla="*/ 682371 w 2487466"/>
                <a:gd name="connsiteY18" fmla="*/ 164760 h 1874495"/>
                <a:gd name="connsiteX19" fmla="*/ 627602 w 2487466"/>
                <a:gd name="connsiteY19" fmla="*/ 98085 h 1874495"/>
                <a:gd name="connsiteX20" fmla="*/ 599027 w 2487466"/>
                <a:gd name="connsiteY20" fmla="*/ 69510 h 1874495"/>
                <a:gd name="connsiteX21" fmla="*/ 606171 w 2487466"/>
                <a:gd name="connsiteY21" fmla="*/ 2835 h 1874495"/>
                <a:gd name="connsiteX22" fmla="*/ 341852 w 2487466"/>
                <a:gd name="connsiteY22" fmla="*/ 59985 h 1874495"/>
                <a:gd name="connsiteX23" fmla="*/ 384715 w 2487466"/>
                <a:gd name="connsiteY23" fmla="*/ 81417 h 1874495"/>
                <a:gd name="connsiteX24" fmla="*/ 432340 w 2487466"/>
                <a:gd name="connsiteY24" fmla="*/ 138567 h 1874495"/>
                <a:gd name="connsiteX25" fmla="*/ 487108 w 2487466"/>
                <a:gd name="connsiteY25" fmla="*/ 202860 h 1874495"/>
                <a:gd name="connsiteX26" fmla="*/ 546640 w 2487466"/>
                <a:gd name="connsiteY26" fmla="*/ 274298 h 1874495"/>
                <a:gd name="connsiteX27" fmla="*/ 596645 w 2487466"/>
                <a:gd name="connsiteY27" fmla="*/ 329067 h 1874495"/>
                <a:gd name="connsiteX28" fmla="*/ 651415 w 2487466"/>
                <a:gd name="connsiteY28" fmla="*/ 381454 h 1874495"/>
                <a:gd name="connsiteX29" fmla="*/ 708565 w 2487466"/>
                <a:gd name="connsiteY29" fmla="*/ 440985 h 1874495"/>
                <a:gd name="connsiteX30" fmla="*/ 753808 w 2487466"/>
                <a:gd name="connsiteY30" fmla="*/ 490992 h 1874495"/>
                <a:gd name="connsiteX31" fmla="*/ 806196 w 2487466"/>
                <a:gd name="connsiteY31" fmla="*/ 545760 h 1874495"/>
                <a:gd name="connsiteX32" fmla="*/ 860965 w 2487466"/>
                <a:gd name="connsiteY32" fmla="*/ 595767 h 1874495"/>
                <a:gd name="connsiteX33" fmla="*/ 903827 w 2487466"/>
                <a:gd name="connsiteY33" fmla="*/ 643392 h 1874495"/>
                <a:gd name="connsiteX34" fmla="*/ 965739 w 2487466"/>
                <a:gd name="connsiteY34" fmla="*/ 702922 h 1874495"/>
                <a:gd name="connsiteX35" fmla="*/ 1003840 w 2487466"/>
                <a:gd name="connsiteY35" fmla="*/ 745785 h 1874495"/>
                <a:gd name="connsiteX36" fmla="*/ 1025271 w 2487466"/>
                <a:gd name="connsiteY36" fmla="*/ 791030 h 1874495"/>
                <a:gd name="connsiteX37" fmla="*/ 1025270 w 2487466"/>
                <a:gd name="connsiteY37" fmla="*/ 848179 h 1874495"/>
                <a:gd name="connsiteX38" fmla="*/ 994315 w 2487466"/>
                <a:gd name="connsiteY38" fmla="*/ 910092 h 1874495"/>
                <a:gd name="connsiteX39" fmla="*/ 927640 w 2487466"/>
                <a:gd name="connsiteY39" fmla="*/ 962479 h 1874495"/>
                <a:gd name="connsiteX40" fmla="*/ 818102 w 2487466"/>
                <a:gd name="connsiteY40" fmla="*/ 1012485 h 1874495"/>
                <a:gd name="connsiteX41" fmla="*/ 706183 w 2487466"/>
                <a:gd name="connsiteY41" fmla="*/ 1062492 h 1874495"/>
                <a:gd name="connsiteX42" fmla="*/ 568071 w 2487466"/>
                <a:gd name="connsiteY42" fmla="*/ 1131548 h 1874495"/>
                <a:gd name="connsiteX43" fmla="*/ 444246 w 2487466"/>
                <a:gd name="connsiteY43" fmla="*/ 1202985 h 1874495"/>
                <a:gd name="connsiteX44" fmla="*/ 322801 w 2487466"/>
                <a:gd name="connsiteY44" fmla="*/ 1283947 h 1874495"/>
                <a:gd name="connsiteX45" fmla="*/ 156114 w 2487466"/>
                <a:gd name="connsiteY45" fmla="*/ 1426822 h 1874495"/>
                <a:gd name="connsiteX46" fmla="*/ 70391 w 2487466"/>
                <a:gd name="connsiteY46" fmla="*/ 1531600 h 1874495"/>
                <a:gd name="connsiteX47" fmla="*/ 29909 w 2487466"/>
                <a:gd name="connsiteY47" fmla="*/ 1588749 h 1874495"/>
                <a:gd name="connsiteX48" fmla="*/ 1334 w 2487466"/>
                <a:gd name="connsiteY48" fmla="*/ 1669711 h 1874495"/>
                <a:gd name="connsiteX49" fmla="*/ 6096 w 2487466"/>
                <a:gd name="connsiteY49" fmla="*/ 1741147 h 1874495"/>
                <a:gd name="connsiteX50" fmla="*/ 32290 w 2487466"/>
                <a:gd name="connsiteY50" fmla="*/ 1807821 h 1874495"/>
                <a:gd name="connsiteX51" fmla="*/ 60866 w 2487466"/>
                <a:gd name="connsiteY51" fmla="*/ 1853065 h 1874495"/>
                <a:gd name="connsiteX52" fmla="*/ 332328 w 2487466"/>
                <a:gd name="connsiteY52" fmla="*/ 1717333 h 1874495"/>
                <a:gd name="connsiteX53" fmla="*/ 301372 w 2487466"/>
                <a:gd name="connsiteY53" fmla="*/ 1664944 h 1874495"/>
                <a:gd name="connsiteX54" fmla="*/ 301372 w 2487466"/>
                <a:gd name="connsiteY54" fmla="*/ 1586364 h 1874495"/>
                <a:gd name="connsiteX55" fmla="*/ 329947 w 2487466"/>
                <a:gd name="connsiteY55" fmla="*/ 1519688 h 1874495"/>
                <a:gd name="connsiteX56" fmla="*/ 406147 w 2487466"/>
                <a:gd name="connsiteY56" fmla="*/ 1436345 h 1874495"/>
                <a:gd name="connsiteX57" fmla="*/ 475204 w 2487466"/>
                <a:gd name="connsiteY57" fmla="*/ 1369670 h 1874495"/>
                <a:gd name="connsiteX58" fmla="*/ 558547 w 2487466"/>
                <a:gd name="connsiteY58" fmla="*/ 1312520 h 1874495"/>
                <a:gd name="connsiteX59" fmla="*/ 672847 w 2487466"/>
                <a:gd name="connsiteY59" fmla="*/ 1231558 h 1874495"/>
                <a:gd name="connsiteX60" fmla="*/ 782384 w 2487466"/>
                <a:gd name="connsiteY60" fmla="*/ 1167264 h 1874495"/>
                <a:gd name="connsiteX61" fmla="*/ 908591 w 2487466"/>
                <a:gd name="connsiteY61" fmla="*/ 1093444 h 1874495"/>
                <a:gd name="connsiteX62" fmla="*/ 1015747 w 2487466"/>
                <a:gd name="connsiteY62" fmla="*/ 1026770 h 1874495"/>
                <a:gd name="connsiteX63" fmla="*/ 1113378 w 2487466"/>
                <a:gd name="connsiteY63" fmla="*/ 950570 h 1874495"/>
                <a:gd name="connsiteX64" fmla="*/ 1172909 w 2487466"/>
                <a:gd name="connsiteY64" fmla="*/ 900564 h 1874495"/>
                <a:gd name="connsiteX65" fmla="*/ 1213390 w 2487466"/>
                <a:gd name="connsiteY65" fmla="*/ 871989 h 1874495"/>
                <a:gd name="connsiteX66" fmla="*/ 1256254 w 2487466"/>
                <a:gd name="connsiteY66" fmla="*/ 862463 h 1874495"/>
                <a:gd name="connsiteX67" fmla="*/ 1311022 w 2487466"/>
                <a:gd name="connsiteY67" fmla="*/ 898183 h 1874495"/>
                <a:gd name="connsiteX68" fmla="*/ 1358647 w 2487466"/>
                <a:gd name="connsiteY68" fmla="*/ 936282 h 1874495"/>
                <a:gd name="connsiteX69" fmla="*/ 1439609 w 2487466"/>
                <a:gd name="connsiteY69" fmla="*/ 995814 h 1874495"/>
                <a:gd name="connsiteX70" fmla="*/ 1539622 w 2487466"/>
                <a:gd name="connsiteY70" fmla="*/ 1067251 h 1874495"/>
                <a:gd name="connsiteX71" fmla="*/ 1620585 w 2487466"/>
                <a:gd name="connsiteY71" fmla="*/ 1112495 h 1874495"/>
                <a:gd name="connsiteX72" fmla="*/ 1732503 w 2487466"/>
                <a:gd name="connsiteY72" fmla="*/ 1176789 h 1874495"/>
                <a:gd name="connsiteX73" fmla="*/ 1834896 w 2487466"/>
                <a:gd name="connsiteY73" fmla="*/ 1245845 h 1874495"/>
                <a:gd name="connsiteX74" fmla="*/ 1946816 w 2487466"/>
                <a:gd name="connsiteY74" fmla="*/ 1324425 h 1874495"/>
                <a:gd name="connsiteX75" fmla="*/ 2051589 w 2487466"/>
                <a:gd name="connsiteY75" fmla="*/ 1407770 h 1874495"/>
                <a:gd name="connsiteX76" fmla="*/ 2115883 w 2487466"/>
                <a:gd name="connsiteY76" fmla="*/ 1474445 h 1874495"/>
                <a:gd name="connsiteX77" fmla="*/ 2165888 w 2487466"/>
                <a:gd name="connsiteY77" fmla="*/ 1536357 h 1874495"/>
                <a:gd name="connsiteX78" fmla="*/ 2187318 w 2487466"/>
                <a:gd name="connsiteY78" fmla="*/ 1607795 h 1874495"/>
                <a:gd name="connsiteX79" fmla="*/ 2182556 w 2487466"/>
                <a:gd name="connsiteY79" fmla="*/ 1669707 h 1874495"/>
                <a:gd name="connsiteX80" fmla="*/ 2151600 w 2487466"/>
                <a:gd name="connsiteY80" fmla="*/ 1710189 h 1874495"/>
                <a:gd name="connsiteX81" fmla="*/ 2411156 w 2487466"/>
                <a:gd name="connsiteY81" fmla="*/ 1874495 h 1874495"/>
                <a:gd name="connsiteX82" fmla="*/ 2446875 w 2487466"/>
                <a:gd name="connsiteY82" fmla="*/ 1812582 h 1874495"/>
                <a:gd name="connsiteX83" fmla="*/ 2477831 w 2487466"/>
                <a:gd name="connsiteY83" fmla="*/ 1757813 h 1874495"/>
                <a:gd name="connsiteX84" fmla="*/ 2487355 w 2487466"/>
                <a:gd name="connsiteY84" fmla="*/ 1686375 h 1874495"/>
                <a:gd name="connsiteX85" fmla="*/ 2473068 w 2487466"/>
                <a:gd name="connsiteY85" fmla="*/ 1610175 h 1874495"/>
                <a:gd name="connsiteX86" fmla="*/ 2425443 w 2487466"/>
                <a:gd name="connsiteY86" fmla="*/ 1519687 h 1874495"/>
                <a:gd name="connsiteX87" fmla="*/ 2354006 w 2487466"/>
                <a:gd name="connsiteY87" fmla="*/ 1443487 h 1874495"/>
                <a:gd name="connsiteX88" fmla="*/ 2265899 w 2487466"/>
                <a:gd name="connsiteY88" fmla="*/ 1364906 h 1874495"/>
                <a:gd name="connsiteX89" fmla="*/ 2168267 w 2487466"/>
                <a:gd name="connsiteY89" fmla="*/ 1293469 h 1874495"/>
                <a:gd name="connsiteX90" fmla="*/ 2065874 w 2487466"/>
                <a:gd name="connsiteY90" fmla="*/ 1226794 h 1874495"/>
                <a:gd name="connsiteX91" fmla="*/ 1982531 w 2487466"/>
                <a:gd name="connsiteY91" fmla="*/ 1174407 h 1874495"/>
                <a:gd name="connsiteX92" fmla="*/ 1868231 w 2487466"/>
                <a:gd name="connsiteY92" fmla="*/ 1112494 h 1874495"/>
                <a:gd name="connsiteX93" fmla="*/ 1761074 w 2487466"/>
                <a:gd name="connsiteY93" fmla="*/ 1055344 h 1874495"/>
                <a:gd name="connsiteX94" fmla="*/ 1653918 w 2487466"/>
                <a:gd name="connsiteY94" fmla="*/ 1005338 h 1874495"/>
                <a:gd name="connsiteX95" fmla="*/ 1546761 w 2487466"/>
                <a:gd name="connsiteY95" fmla="*/ 952950 h 1874495"/>
                <a:gd name="connsiteX96" fmla="*/ 1489611 w 2487466"/>
                <a:gd name="connsiteY96" fmla="*/ 907706 h 1874495"/>
                <a:gd name="connsiteX97" fmla="*/ 1463418 w 2487466"/>
                <a:gd name="connsiteY97" fmla="*/ 850556 h 1874495"/>
                <a:gd name="connsiteX98" fmla="*/ 1461036 w 2487466"/>
                <a:gd name="connsiteY98" fmla="*/ 786262 h 1874495"/>
                <a:gd name="connsiteX99" fmla="*/ 1487230 w 2487466"/>
                <a:gd name="connsiteY99" fmla="*/ 726731 h 1874495"/>
                <a:gd name="connsiteX100" fmla="*/ 1551524 w 2487466"/>
                <a:gd name="connsiteY100" fmla="*/ 662438 h 1874495"/>
                <a:gd name="connsiteX101" fmla="*/ 1611055 w 2487466"/>
                <a:gd name="connsiteY101" fmla="*/ 600525 h 1874495"/>
                <a:gd name="connsiteX102" fmla="*/ 1694400 w 2487466"/>
                <a:gd name="connsiteY102" fmla="*/ 517182 h 1874495"/>
                <a:gd name="connsiteX103" fmla="*/ 1782506 w 2487466"/>
                <a:gd name="connsiteY103" fmla="*/ 426694 h 1874495"/>
                <a:gd name="connsiteX104" fmla="*/ 1863468 w 2487466"/>
                <a:gd name="connsiteY104" fmla="*/ 340968 h 1874495"/>
                <a:gd name="connsiteX105" fmla="*/ 1942050 w 2487466"/>
                <a:gd name="connsiteY105" fmla="*/ 250481 h 1874495"/>
                <a:gd name="connsiteX106" fmla="*/ 2018249 w 2487466"/>
                <a:gd name="connsiteY106" fmla="*/ 171900 h 1874495"/>
                <a:gd name="connsiteX107" fmla="*/ 2068255 w 2487466"/>
                <a:gd name="connsiteY107" fmla="*/ 105225 h 1874495"/>
                <a:gd name="connsiteX108" fmla="*/ 2099211 w 2487466"/>
                <a:gd name="connsiteY108" fmla="*/ 74268 h 1874495"/>
                <a:gd name="connsiteX109" fmla="*/ 2168268 w 2487466"/>
                <a:gd name="connsiteY109" fmla="*/ 52838 h 1874495"/>
                <a:gd name="connsiteX110" fmla="*/ 1882518 w 2487466"/>
                <a:gd name="connsiteY110" fmla="*/ 9976 h 1874495"/>
                <a:gd name="connsiteX111" fmla="*/ 1868231 w 2487466"/>
                <a:gd name="connsiteY111" fmla="*/ 17120 h 1874495"/>
                <a:gd name="connsiteX0" fmla="*/ 1868233 w 2487466"/>
                <a:gd name="connsiteY0" fmla="*/ 31101 h 1886092"/>
                <a:gd name="connsiteX1" fmla="*/ 1884902 w 2487466"/>
                <a:gd name="connsiteY1" fmla="*/ 83489 h 1886092"/>
                <a:gd name="connsiteX2" fmla="*/ 1820608 w 2487466"/>
                <a:gd name="connsiteY2" fmla="*/ 145401 h 1886092"/>
                <a:gd name="connsiteX3" fmla="*/ 1758696 w 2487466"/>
                <a:gd name="connsiteY3" fmla="*/ 219220 h 1886092"/>
                <a:gd name="connsiteX4" fmla="*/ 1696783 w 2487466"/>
                <a:gd name="connsiteY4" fmla="*/ 290657 h 1886092"/>
                <a:gd name="connsiteX5" fmla="*/ 1606296 w 2487466"/>
                <a:gd name="connsiteY5" fmla="*/ 381145 h 1886092"/>
                <a:gd name="connsiteX6" fmla="*/ 1542002 w 2487466"/>
                <a:gd name="connsiteY6" fmla="*/ 443057 h 1886092"/>
                <a:gd name="connsiteX7" fmla="*/ 1463421 w 2487466"/>
                <a:gd name="connsiteY7" fmla="*/ 512114 h 1886092"/>
                <a:gd name="connsiteX8" fmla="*/ 1372933 w 2487466"/>
                <a:gd name="connsiteY8" fmla="*/ 600220 h 1886092"/>
                <a:gd name="connsiteX9" fmla="*/ 1308640 w 2487466"/>
                <a:gd name="connsiteY9" fmla="*/ 645464 h 1886092"/>
                <a:gd name="connsiteX10" fmla="*/ 1265777 w 2487466"/>
                <a:gd name="connsiteY10" fmla="*/ 671657 h 1886092"/>
                <a:gd name="connsiteX11" fmla="*/ 1225296 w 2487466"/>
                <a:gd name="connsiteY11" fmla="*/ 676420 h 1886092"/>
                <a:gd name="connsiteX12" fmla="*/ 1177671 w 2487466"/>
                <a:gd name="connsiteY12" fmla="*/ 657370 h 1886092"/>
                <a:gd name="connsiteX13" fmla="*/ 1120521 w 2487466"/>
                <a:gd name="connsiteY13" fmla="*/ 619270 h 1886092"/>
                <a:gd name="connsiteX14" fmla="*/ 1037177 w 2487466"/>
                <a:gd name="connsiteY14" fmla="*/ 547832 h 1886092"/>
                <a:gd name="connsiteX15" fmla="*/ 915733 w 2487466"/>
                <a:gd name="connsiteY15" fmla="*/ 433532 h 1886092"/>
                <a:gd name="connsiteX16" fmla="*/ 837152 w 2487466"/>
                <a:gd name="connsiteY16" fmla="*/ 352570 h 1886092"/>
                <a:gd name="connsiteX17" fmla="*/ 770477 w 2487466"/>
                <a:gd name="connsiteY17" fmla="*/ 276370 h 1886092"/>
                <a:gd name="connsiteX18" fmla="*/ 682371 w 2487466"/>
                <a:gd name="connsiteY18" fmla="*/ 176357 h 1886092"/>
                <a:gd name="connsiteX19" fmla="*/ 627602 w 2487466"/>
                <a:gd name="connsiteY19" fmla="*/ 109682 h 1886092"/>
                <a:gd name="connsiteX20" fmla="*/ 599027 w 2487466"/>
                <a:gd name="connsiteY20" fmla="*/ 81107 h 1886092"/>
                <a:gd name="connsiteX21" fmla="*/ 606171 w 2487466"/>
                <a:gd name="connsiteY21" fmla="*/ 2525 h 1886092"/>
                <a:gd name="connsiteX22" fmla="*/ 341852 w 2487466"/>
                <a:gd name="connsiteY22" fmla="*/ 71582 h 1886092"/>
                <a:gd name="connsiteX23" fmla="*/ 384715 w 2487466"/>
                <a:gd name="connsiteY23" fmla="*/ 93014 h 1886092"/>
                <a:gd name="connsiteX24" fmla="*/ 432340 w 2487466"/>
                <a:gd name="connsiteY24" fmla="*/ 150164 h 1886092"/>
                <a:gd name="connsiteX25" fmla="*/ 487108 w 2487466"/>
                <a:gd name="connsiteY25" fmla="*/ 214457 h 1886092"/>
                <a:gd name="connsiteX26" fmla="*/ 546640 w 2487466"/>
                <a:gd name="connsiteY26" fmla="*/ 285895 h 1886092"/>
                <a:gd name="connsiteX27" fmla="*/ 596645 w 2487466"/>
                <a:gd name="connsiteY27" fmla="*/ 340664 h 1886092"/>
                <a:gd name="connsiteX28" fmla="*/ 651415 w 2487466"/>
                <a:gd name="connsiteY28" fmla="*/ 393051 h 1886092"/>
                <a:gd name="connsiteX29" fmla="*/ 708565 w 2487466"/>
                <a:gd name="connsiteY29" fmla="*/ 452582 h 1886092"/>
                <a:gd name="connsiteX30" fmla="*/ 753808 w 2487466"/>
                <a:gd name="connsiteY30" fmla="*/ 502589 h 1886092"/>
                <a:gd name="connsiteX31" fmla="*/ 806196 w 2487466"/>
                <a:gd name="connsiteY31" fmla="*/ 557357 h 1886092"/>
                <a:gd name="connsiteX32" fmla="*/ 860965 w 2487466"/>
                <a:gd name="connsiteY32" fmla="*/ 607364 h 1886092"/>
                <a:gd name="connsiteX33" fmla="*/ 903827 w 2487466"/>
                <a:gd name="connsiteY33" fmla="*/ 654989 h 1886092"/>
                <a:gd name="connsiteX34" fmla="*/ 965739 w 2487466"/>
                <a:gd name="connsiteY34" fmla="*/ 714519 h 1886092"/>
                <a:gd name="connsiteX35" fmla="*/ 1003840 w 2487466"/>
                <a:gd name="connsiteY35" fmla="*/ 757382 h 1886092"/>
                <a:gd name="connsiteX36" fmla="*/ 1025271 w 2487466"/>
                <a:gd name="connsiteY36" fmla="*/ 802627 h 1886092"/>
                <a:gd name="connsiteX37" fmla="*/ 1025270 w 2487466"/>
                <a:gd name="connsiteY37" fmla="*/ 859776 h 1886092"/>
                <a:gd name="connsiteX38" fmla="*/ 994315 w 2487466"/>
                <a:gd name="connsiteY38" fmla="*/ 921689 h 1886092"/>
                <a:gd name="connsiteX39" fmla="*/ 927640 w 2487466"/>
                <a:gd name="connsiteY39" fmla="*/ 974076 h 1886092"/>
                <a:gd name="connsiteX40" fmla="*/ 818102 w 2487466"/>
                <a:gd name="connsiteY40" fmla="*/ 1024082 h 1886092"/>
                <a:gd name="connsiteX41" fmla="*/ 706183 w 2487466"/>
                <a:gd name="connsiteY41" fmla="*/ 1074089 h 1886092"/>
                <a:gd name="connsiteX42" fmla="*/ 568071 w 2487466"/>
                <a:gd name="connsiteY42" fmla="*/ 1143145 h 1886092"/>
                <a:gd name="connsiteX43" fmla="*/ 444246 w 2487466"/>
                <a:gd name="connsiteY43" fmla="*/ 1214582 h 1886092"/>
                <a:gd name="connsiteX44" fmla="*/ 322801 w 2487466"/>
                <a:gd name="connsiteY44" fmla="*/ 1295544 h 1886092"/>
                <a:gd name="connsiteX45" fmla="*/ 156114 w 2487466"/>
                <a:gd name="connsiteY45" fmla="*/ 1438419 h 1886092"/>
                <a:gd name="connsiteX46" fmla="*/ 70391 w 2487466"/>
                <a:gd name="connsiteY46" fmla="*/ 1543197 h 1886092"/>
                <a:gd name="connsiteX47" fmla="*/ 29909 w 2487466"/>
                <a:gd name="connsiteY47" fmla="*/ 1600346 h 1886092"/>
                <a:gd name="connsiteX48" fmla="*/ 1334 w 2487466"/>
                <a:gd name="connsiteY48" fmla="*/ 1681308 h 1886092"/>
                <a:gd name="connsiteX49" fmla="*/ 6096 w 2487466"/>
                <a:gd name="connsiteY49" fmla="*/ 1752744 h 1886092"/>
                <a:gd name="connsiteX50" fmla="*/ 32290 w 2487466"/>
                <a:gd name="connsiteY50" fmla="*/ 1819418 h 1886092"/>
                <a:gd name="connsiteX51" fmla="*/ 60866 w 2487466"/>
                <a:gd name="connsiteY51" fmla="*/ 1864662 h 1886092"/>
                <a:gd name="connsiteX52" fmla="*/ 332328 w 2487466"/>
                <a:gd name="connsiteY52" fmla="*/ 1728930 h 1886092"/>
                <a:gd name="connsiteX53" fmla="*/ 301372 w 2487466"/>
                <a:gd name="connsiteY53" fmla="*/ 1676541 h 1886092"/>
                <a:gd name="connsiteX54" fmla="*/ 301372 w 2487466"/>
                <a:gd name="connsiteY54" fmla="*/ 1597961 h 1886092"/>
                <a:gd name="connsiteX55" fmla="*/ 329947 w 2487466"/>
                <a:gd name="connsiteY55" fmla="*/ 1531285 h 1886092"/>
                <a:gd name="connsiteX56" fmla="*/ 406147 w 2487466"/>
                <a:gd name="connsiteY56" fmla="*/ 1447942 h 1886092"/>
                <a:gd name="connsiteX57" fmla="*/ 475204 w 2487466"/>
                <a:gd name="connsiteY57" fmla="*/ 1381267 h 1886092"/>
                <a:gd name="connsiteX58" fmla="*/ 558547 w 2487466"/>
                <a:gd name="connsiteY58" fmla="*/ 1324117 h 1886092"/>
                <a:gd name="connsiteX59" fmla="*/ 672847 w 2487466"/>
                <a:gd name="connsiteY59" fmla="*/ 1243155 h 1886092"/>
                <a:gd name="connsiteX60" fmla="*/ 782384 w 2487466"/>
                <a:gd name="connsiteY60" fmla="*/ 1178861 h 1886092"/>
                <a:gd name="connsiteX61" fmla="*/ 908591 w 2487466"/>
                <a:gd name="connsiteY61" fmla="*/ 1105041 h 1886092"/>
                <a:gd name="connsiteX62" fmla="*/ 1015747 w 2487466"/>
                <a:gd name="connsiteY62" fmla="*/ 1038367 h 1886092"/>
                <a:gd name="connsiteX63" fmla="*/ 1113378 w 2487466"/>
                <a:gd name="connsiteY63" fmla="*/ 962167 h 1886092"/>
                <a:gd name="connsiteX64" fmla="*/ 1172909 w 2487466"/>
                <a:gd name="connsiteY64" fmla="*/ 912161 h 1886092"/>
                <a:gd name="connsiteX65" fmla="*/ 1213390 w 2487466"/>
                <a:gd name="connsiteY65" fmla="*/ 883586 h 1886092"/>
                <a:gd name="connsiteX66" fmla="*/ 1256254 w 2487466"/>
                <a:gd name="connsiteY66" fmla="*/ 874060 h 1886092"/>
                <a:gd name="connsiteX67" fmla="*/ 1311022 w 2487466"/>
                <a:gd name="connsiteY67" fmla="*/ 909780 h 1886092"/>
                <a:gd name="connsiteX68" fmla="*/ 1358647 w 2487466"/>
                <a:gd name="connsiteY68" fmla="*/ 947879 h 1886092"/>
                <a:gd name="connsiteX69" fmla="*/ 1439609 w 2487466"/>
                <a:gd name="connsiteY69" fmla="*/ 1007411 h 1886092"/>
                <a:gd name="connsiteX70" fmla="*/ 1539622 w 2487466"/>
                <a:gd name="connsiteY70" fmla="*/ 1078848 h 1886092"/>
                <a:gd name="connsiteX71" fmla="*/ 1620585 w 2487466"/>
                <a:gd name="connsiteY71" fmla="*/ 1124092 h 1886092"/>
                <a:gd name="connsiteX72" fmla="*/ 1732503 w 2487466"/>
                <a:gd name="connsiteY72" fmla="*/ 1188386 h 1886092"/>
                <a:gd name="connsiteX73" fmla="*/ 1834896 w 2487466"/>
                <a:gd name="connsiteY73" fmla="*/ 1257442 h 1886092"/>
                <a:gd name="connsiteX74" fmla="*/ 1946816 w 2487466"/>
                <a:gd name="connsiteY74" fmla="*/ 1336022 h 1886092"/>
                <a:gd name="connsiteX75" fmla="*/ 2051589 w 2487466"/>
                <a:gd name="connsiteY75" fmla="*/ 1419367 h 1886092"/>
                <a:gd name="connsiteX76" fmla="*/ 2115883 w 2487466"/>
                <a:gd name="connsiteY76" fmla="*/ 1486042 h 1886092"/>
                <a:gd name="connsiteX77" fmla="*/ 2165888 w 2487466"/>
                <a:gd name="connsiteY77" fmla="*/ 1547954 h 1886092"/>
                <a:gd name="connsiteX78" fmla="*/ 2187318 w 2487466"/>
                <a:gd name="connsiteY78" fmla="*/ 1619392 h 1886092"/>
                <a:gd name="connsiteX79" fmla="*/ 2182556 w 2487466"/>
                <a:gd name="connsiteY79" fmla="*/ 1681304 h 1886092"/>
                <a:gd name="connsiteX80" fmla="*/ 2151600 w 2487466"/>
                <a:gd name="connsiteY80" fmla="*/ 1721786 h 1886092"/>
                <a:gd name="connsiteX81" fmla="*/ 2411156 w 2487466"/>
                <a:gd name="connsiteY81" fmla="*/ 1886092 h 1886092"/>
                <a:gd name="connsiteX82" fmla="*/ 2446875 w 2487466"/>
                <a:gd name="connsiteY82" fmla="*/ 1824179 h 1886092"/>
                <a:gd name="connsiteX83" fmla="*/ 2477831 w 2487466"/>
                <a:gd name="connsiteY83" fmla="*/ 1769410 h 1886092"/>
                <a:gd name="connsiteX84" fmla="*/ 2487355 w 2487466"/>
                <a:gd name="connsiteY84" fmla="*/ 1697972 h 1886092"/>
                <a:gd name="connsiteX85" fmla="*/ 2473068 w 2487466"/>
                <a:gd name="connsiteY85" fmla="*/ 1621772 h 1886092"/>
                <a:gd name="connsiteX86" fmla="*/ 2425443 w 2487466"/>
                <a:gd name="connsiteY86" fmla="*/ 1531284 h 1886092"/>
                <a:gd name="connsiteX87" fmla="*/ 2354006 w 2487466"/>
                <a:gd name="connsiteY87" fmla="*/ 1455084 h 1886092"/>
                <a:gd name="connsiteX88" fmla="*/ 2265899 w 2487466"/>
                <a:gd name="connsiteY88" fmla="*/ 1376503 h 1886092"/>
                <a:gd name="connsiteX89" fmla="*/ 2168267 w 2487466"/>
                <a:gd name="connsiteY89" fmla="*/ 1305066 h 1886092"/>
                <a:gd name="connsiteX90" fmla="*/ 2065874 w 2487466"/>
                <a:gd name="connsiteY90" fmla="*/ 1238391 h 1886092"/>
                <a:gd name="connsiteX91" fmla="*/ 1982531 w 2487466"/>
                <a:gd name="connsiteY91" fmla="*/ 1186004 h 1886092"/>
                <a:gd name="connsiteX92" fmla="*/ 1868231 w 2487466"/>
                <a:gd name="connsiteY92" fmla="*/ 1124091 h 1886092"/>
                <a:gd name="connsiteX93" fmla="*/ 1761074 w 2487466"/>
                <a:gd name="connsiteY93" fmla="*/ 1066941 h 1886092"/>
                <a:gd name="connsiteX94" fmla="*/ 1653918 w 2487466"/>
                <a:gd name="connsiteY94" fmla="*/ 1016935 h 1886092"/>
                <a:gd name="connsiteX95" fmla="*/ 1546761 w 2487466"/>
                <a:gd name="connsiteY95" fmla="*/ 964547 h 1886092"/>
                <a:gd name="connsiteX96" fmla="*/ 1489611 w 2487466"/>
                <a:gd name="connsiteY96" fmla="*/ 919303 h 1886092"/>
                <a:gd name="connsiteX97" fmla="*/ 1463418 w 2487466"/>
                <a:gd name="connsiteY97" fmla="*/ 862153 h 1886092"/>
                <a:gd name="connsiteX98" fmla="*/ 1461036 w 2487466"/>
                <a:gd name="connsiteY98" fmla="*/ 797859 h 1886092"/>
                <a:gd name="connsiteX99" fmla="*/ 1487230 w 2487466"/>
                <a:gd name="connsiteY99" fmla="*/ 738328 h 1886092"/>
                <a:gd name="connsiteX100" fmla="*/ 1551524 w 2487466"/>
                <a:gd name="connsiteY100" fmla="*/ 674035 h 1886092"/>
                <a:gd name="connsiteX101" fmla="*/ 1611055 w 2487466"/>
                <a:gd name="connsiteY101" fmla="*/ 612122 h 1886092"/>
                <a:gd name="connsiteX102" fmla="*/ 1694400 w 2487466"/>
                <a:gd name="connsiteY102" fmla="*/ 528779 h 1886092"/>
                <a:gd name="connsiteX103" fmla="*/ 1782506 w 2487466"/>
                <a:gd name="connsiteY103" fmla="*/ 438291 h 1886092"/>
                <a:gd name="connsiteX104" fmla="*/ 1863468 w 2487466"/>
                <a:gd name="connsiteY104" fmla="*/ 352565 h 1886092"/>
                <a:gd name="connsiteX105" fmla="*/ 1942050 w 2487466"/>
                <a:gd name="connsiteY105" fmla="*/ 262078 h 1886092"/>
                <a:gd name="connsiteX106" fmla="*/ 2018249 w 2487466"/>
                <a:gd name="connsiteY106" fmla="*/ 183497 h 1886092"/>
                <a:gd name="connsiteX107" fmla="*/ 2068255 w 2487466"/>
                <a:gd name="connsiteY107" fmla="*/ 116822 h 1886092"/>
                <a:gd name="connsiteX108" fmla="*/ 2099211 w 2487466"/>
                <a:gd name="connsiteY108" fmla="*/ 85865 h 1886092"/>
                <a:gd name="connsiteX109" fmla="*/ 2168268 w 2487466"/>
                <a:gd name="connsiteY109" fmla="*/ 64435 h 1886092"/>
                <a:gd name="connsiteX110" fmla="*/ 1882518 w 2487466"/>
                <a:gd name="connsiteY110" fmla="*/ 21573 h 1886092"/>
                <a:gd name="connsiteX111" fmla="*/ 1868231 w 2487466"/>
                <a:gd name="connsiteY111" fmla="*/ 28717 h 1886092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7261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37177 w 2487466"/>
                <a:gd name="connsiteY14" fmla="*/ 54541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2980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8249 w 2487466"/>
                <a:gd name="connsiteY106" fmla="*/ 181076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09693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08640 w 2487466"/>
                <a:gd name="connsiteY9" fmla="*/ 643043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25270 w 2487466"/>
                <a:gd name="connsiteY37" fmla="*/ 857355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5271 w 2487466"/>
                <a:gd name="connsiteY36" fmla="*/ 800206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4077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9909 w 2487466"/>
                <a:gd name="connsiteY47" fmla="*/ 1597925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56114 w 2487466"/>
                <a:gd name="connsiteY45" fmla="*/ 1435998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6254 w 2487466"/>
                <a:gd name="connsiteY66" fmla="*/ 871639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3390 w 2487466"/>
                <a:gd name="connsiteY65" fmla="*/ 881165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680 h 1883671"/>
                <a:gd name="connsiteX1" fmla="*/ 1884902 w 2487466"/>
                <a:gd name="connsiteY1" fmla="*/ 81068 h 1883671"/>
                <a:gd name="connsiteX2" fmla="*/ 1820608 w 2487466"/>
                <a:gd name="connsiteY2" fmla="*/ 147743 h 1883671"/>
                <a:gd name="connsiteX3" fmla="*/ 1758696 w 2487466"/>
                <a:gd name="connsiteY3" fmla="*/ 216799 h 1883671"/>
                <a:gd name="connsiteX4" fmla="*/ 1696783 w 2487466"/>
                <a:gd name="connsiteY4" fmla="*/ 288236 h 1883671"/>
                <a:gd name="connsiteX5" fmla="*/ 1606296 w 2487466"/>
                <a:gd name="connsiteY5" fmla="*/ 378724 h 1883671"/>
                <a:gd name="connsiteX6" fmla="*/ 1542002 w 2487466"/>
                <a:gd name="connsiteY6" fmla="*/ 440636 h 1883671"/>
                <a:gd name="connsiteX7" fmla="*/ 1463421 w 2487466"/>
                <a:gd name="connsiteY7" fmla="*/ 519218 h 1883671"/>
                <a:gd name="connsiteX8" fmla="*/ 1372933 w 2487466"/>
                <a:gd name="connsiteY8" fmla="*/ 597799 h 1883671"/>
                <a:gd name="connsiteX9" fmla="*/ 1311021 w 2487466"/>
                <a:gd name="connsiteY9" fmla="*/ 645424 h 1883671"/>
                <a:gd name="connsiteX10" fmla="*/ 1265777 w 2487466"/>
                <a:gd name="connsiteY10" fmla="*/ 669236 h 1883671"/>
                <a:gd name="connsiteX11" fmla="*/ 1225296 w 2487466"/>
                <a:gd name="connsiteY11" fmla="*/ 673999 h 1883671"/>
                <a:gd name="connsiteX12" fmla="*/ 1177671 w 2487466"/>
                <a:gd name="connsiteY12" fmla="*/ 654949 h 1883671"/>
                <a:gd name="connsiteX13" fmla="*/ 1120521 w 2487466"/>
                <a:gd name="connsiteY13" fmla="*/ 616849 h 1883671"/>
                <a:gd name="connsiteX14" fmla="*/ 1015745 w 2487466"/>
                <a:gd name="connsiteY14" fmla="*/ 526361 h 1883671"/>
                <a:gd name="connsiteX15" fmla="*/ 915733 w 2487466"/>
                <a:gd name="connsiteY15" fmla="*/ 431111 h 1883671"/>
                <a:gd name="connsiteX16" fmla="*/ 837152 w 2487466"/>
                <a:gd name="connsiteY16" fmla="*/ 350149 h 1883671"/>
                <a:gd name="connsiteX17" fmla="*/ 770477 w 2487466"/>
                <a:gd name="connsiteY17" fmla="*/ 273949 h 1883671"/>
                <a:gd name="connsiteX18" fmla="*/ 682371 w 2487466"/>
                <a:gd name="connsiteY18" fmla="*/ 173936 h 1883671"/>
                <a:gd name="connsiteX19" fmla="*/ 627602 w 2487466"/>
                <a:gd name="connsiteY19" fmla="*/ 109643 h 1883671"/>
                <a:gd name="connsiteX20" fmla="*/ 599027 w 2487466"/>
                <a:gd name="connsiteY20" fmla="*/ 54874 h 1883671"/>
                <a:gd name="connsiteX21" fmla="*/ 606171 w 2487466"/>
                <a:gd name="connsiteY21" fmla="*/ 104 h 1883671"/>
                <a:gd name="connsiteX22" fmla="*/ 341852 w 2487466"/>
                <a:gd name="connsiteY22" fmla="*/ 69161 h 1883671"/>
                <a:gd name="connsiteX23" fmla="*/ 384715 w 2487466"/>
                <a:gd name="connsiteY23" fmla="*/ 90593 h 1883671"/>
                <a:gd name="connsiteX24" fmla="*/ 432340 w 2487466"/>
                <a:gd name="connsiteY24" fmla="*/ 147743 h 1883671"/>
                <a:gd name="connsiteX25" fmla="*/ 487108 w 2487466"/>
                <a:gd name="connsiteY25" fmla="*/ 212036 h 1883671"/>
                <a:gd name="connsiteX26" fmla="*/ 546640 w 2487466"/>
                <a:gd name="connsiteY26" fmla="*/ 283474 h 1883671"/>
                <a:gd name="connsiteX27" fmla="*/ 596645 w 2487466"/>
                <a:gd name="connsiteY27" fmla="*/ 338243 h 1883671"/>
                <a:gd name="connsiteX28" fmla="*/ 651415 w 2487466"/>
                <a:gd name="connsiteY28" fmla="*/ 390630 h 1883671"/>
                <a:gd name="connsiteX29" fmla="*/ 708565 w 2487466"/>
                <a:gd name="connsiteY29" fmla="*/ 450161 h 1883671"/>
                <a:gd name="connsiteX30" fmla="*/ 753808 w 2487466"/>
                <a:gd name="connsiteY30" fmla="*/ 500168 h 1883671"/>
                <a:gd name="connsiteX31" fmla="*/ 806196 w 2487466"/>
                <a:gd name="connsiteY31" fmla="*/ 554936 h 1883671"/>
                <a:gd name="connsiteX32" fmla="*/ 860965 w 2487466"/>
                <a:gd name="connsiteY32" fmla="*/ 604943 h 1883671"/>
                <a:gd name="connsiteX33" fmla="*/ 903827 w 2487466"/>
                <a:gd name="connsiteY33" fmla="*/ 652568 h 1883671"/>
                <a:gd name="connsiteX34" fmla="*/ 965739 w 2487466"/>
                <a:gd name="connsiteY34" fmla="*/ 712098 h 1883671"/>
                <a:gd name="connsiteX35" fmla="*/ 1003840 w 2487466"/>
                <a:gd name="connsiteY35" fmla="*/ 754961 h 1883671"/>
                <a:gd name="connsiteX36" fmla="*/ 1027652 w 2487466"/>
                <a:gd name="connsiteY36" fmla="*/ 797825 h 1883671"/>
                <a:gd name="connsiteX37" fmla="*/ 1030032 w 2487466"/>
                <a:gd name="connsiteY37" fmla="*/ 859736 h 1883671"/>
                <a:gd name="connsiteX38" fmla="*/ 994315 w 2487466"/>
                <a:gd name="connsiteY38" fmla="*/ 919268 h 1883671"/>
                <a:gd name="connsiteX39" fmla="*/ 927640 w 2487466"/>
                <a:gd name="connsiteY39" fmla="*/ 971655 h 1883671"/>
                <a:gd name="connsiteX40" fmla="*/ 818102 w 2487466"/>
                <a:gd name="connsiteY40" fmla="*/ 1021661 h 1883671"/>
                <a:gd name="connsiteX41" fmla="*/ 706183 w 2487466"/>
                <a:gd name="connsiteY41" fmla="*/ 1071668 h 1883671"/>
                <a:gd name="connsiteX42" fmla="*/ 568071 w 2487466"/>
                <a:gd name="connsiteY42" fmla="*/ 1140724 h 1883671"/>
                <a:gd name="connsiteX43" fmla="*/ 444246 w 2487466"/>
                <a:gd name="connsiteY43" fmla="*/ 1212161 h 1883671"/>
                <a:gd name="connsiteX44" fmla="*/ 322801 w 2487466"/>
                <a:gd name="connsiteY44" fmla="*/ 1293123 h 1883671"/>
                <a:gd name="connsiteX45" fmla="*/ 160876 w 2487466"/>
                <a:gd name="connsiteY45" fmla="*/ 1431236 h 1883671"/>
                <a:gd name="connsiteX46" fmla="*/ 70391 w 2487466"/>
                <a:gd name="connsiteY46" fmla="*/ 1521726 h 1883671"/>
                <a:gd name="connsiteX47" fmla="*/ 22765 w 2487466"/>
                <a:gd name="connsiteY47" fmla="*/ 1600306 h 1883671"/>
                <a:gd name="connsiteX48" fmla="*/ 1334 w 2487466"/>
                <a:gd name="connsiteY48" fmla="*/ 1678887 h 1883671"/>
                <a:gd name="connsiteX49" fmla="*/ 6096 w 2487466"/>
                <a:gd name="connsiteY49" fmla="*/ 1750323 h 1883671"/>
                <a:gd name="connsiteX50" fmla="*/ 32290 w 2487466"/>
                <a:gd name="connsiteY50" fmla="*/ 1816997 h 1883671"/>
                <a:gd name="connsiteX51" fmla="*/ 60866 w 2487466"/>
                <a:gd name="connsiteY51" fmla="*/ 1862241 h 1883671"/>
                <a:gd name="connsiteX52" fmla="*/ 332328 w 2487466"/>
                <a:gd name="connsiteY52" fmla="*/ 1726509 h 1883671"/>
                <a:gd name="connsiteX53" fmla="*/ 301372 w 2487466"/>
                <a:gd name="connsiteY53" fmla="*/ 1674120 h 1883671"/>
                <a:gd name="connsiteX54" fmla="*/ 301372 w 2487466"/>
                <a:gd name="connsiteY54" fmla="*/ 1595540 h 1883671"/>
                <a:gd name="connsiteX55" fmla="*/ 329947 w 2487466"/>
                <a:gd name="connsiteY55" fmla="*/ 1528864 h 1883671"/>
                <a:gd name="connsiteX56" fmla="*/ 406147 w 2487466"/>
                <a:gd name="connsiteY56" fmla="*/ 1445521 h 1883671"/>
                <a:gd name="connsiteX57" fmla="*/ 475204 w 2487466"/>
                <a:gd name="connsiteY57" fmla="*/ 1378846 h 1883671"/>
                <a:gd name="connsiteX58" fmla="*/ 558547 w 2487466"/>
                <a:gd name="connsiteY58" fmla="*/ 1321696 h 1883671"/>
                <a:gd name="connsiteX59" fmla="*/ 672847 w 2487466"/>
                <a:gd name="connsiteY59" fmla="*/ 1240734 h 1883671"/>
                <a:gd name="connsiteX60" fmla="*/ 782384 w 2487466"/>
                <a:gd name="connsiteY60" fmla="*/ 1176440 h 1883671"/>
                <a:gd name="connsiteX61" fmla="*/ 908591 w 2487466"/>
                <a:gd name="connsiteY61" fmla="*/ 1102620 h 1883671"/>
                <a:gd name="connsiteX62" fmla="*/ 1015747 w 2487466"/>
                <a:gd name="connsiteY62" fmla="*/ 1035946 h 1883671"/>
                <a:gd name="connsiteX63" fmla="*/ 1113378 w 2487466"/>
                <a:gd name="connsiteY63" fmla="*/ 959746 h 1883671"/>
                <a:gd name="connsiteX64" fmla="*/ 1172909 w 2487466"/>
                <a:gd name="connsiteY64" fmla="*/ 909740 h 1883671"/>
                <a:gd name="connsiteX65" fmla="*/ 1215771 w 2487466"/>
                <a:gd name="connsiteY65" fmla="*/ 874021 h 1883671"/>
                <a:gd name="connsiteX66" fmla="*/ 1258635 w 2487466"/>
                <a:gd name="connsiteY66" fmla="*/ 876401 h 1883671"/>
                <a:gd name="connsiteX67" fmla="*/ 1311022 w 2487466"/>
                <a:gd name="connsiteY67" fmla="*/ 907359 h 1883671"/>
                <a:gd name="connsiteX68" fmla="*/ 1358647 w 2487466"/>
                <a:gd name="connsiteY68" fmla="*/ 945458 h 1883671"/>
                <a:gd name="connsiteX69" fmla="*/ 1439609 w 2487466"/>
                <a:gd name="connsiteY69" fmla="*/ 1004990 h 1883671"/>
                <a:gd name="connsiteX70" fmla="*/ 1539622 w 2487466"/>
                <a:gd name="connsiteY70" fmla="*/ 1076427 h 1883671"/>
                <a:gd name="connsiteX71" fmla="*/ 1620585 w 2487466"/>
                <a:gd name="connsiteY71" fmla="*/ 1121671 h 1883671"/>
                <a:gd name="connsiteX72" fmla="*/ 1732503 w 2487466"/>
                <a:gd name="connsiteY72" fmla="*/ 1185965 h 1883671"/>
                <a:gd name="connsiteX73" fmla="*/ 1834896 w 2487466"/>
                <a:gd name="connsiteY73" fmla="*/ 1255021 h 1883671"/>
                <a:gd name="connsiteX74" fmla="*/ 1946816 w 2487466"/>
                <a:gd name="connsiteY74" fmla="*/ 1333601 h 1883671"/>
                <a:gd name="connsiteX75" fmla="*/ 2051589 w 2487466"/>
                <a:gd name="connsiteY75" fmla="*/ 1416946 h 1883671"/>
                <a:gd name="connsiteX76" fmla="*/ 2115883 w 2487466"/>
                <a:gd name="connsiteY76" fmla="*/ 1483621 h 1883671"/>
                <a:gd name="connsiteX77" fmla="*/ 2165888 w 2487466"/>
                <a:gd name="connsiteY77" fmla="*/ 1545533 h 1883671"/>
                <a:gd name="connsiteX78" fmla="*/ 2187318 w 2487466"/>
                <a:gd name="connsiteY78" fmla="*/ 1616971 h 1883671"/>
                <a:gd name="connsiteX79" fmla="*/ 2182556 w 2487466"/>
                <a:gd name="connsiteY79" fmla="*/ 1678883 h 1883671"/>
                <a:gd name="connsiteX80" fmla="*/ 2151600 w 2487466"/>
                <a:gd name="connsiteY80" fmla="*/ 1719365 h 1883671"/>
                <a:gd name="connsiteX81" fmla="*/ 2411156 w 2487466"/>
                <a:gd name="connsiteY81" fmla="*/ 1883671 h 1883671"/>
                <a:gd name="connsiteX82" fmla="*/ 2446875 w 2487466"/>
                <a:gd name="connsiteY82" fmla="*/ 1821758 h 1883671"/>
                <a:gd name="connsiteX83" fmla="*/ 2477831 w 2487466"/>
                <a:gd name="connsiteY83" fmla="*/ 1766989 h 1883671"/>
                <a:gd name="connsiteX84" fmla="*/ 2487355 w 2487466"/>
                <a:gd name="connsiteY84" fmla="*/ 1695551 h 1883671"/>
                <a:gd name="connsiteX85" fmla="*/ 2473068 w 2487466"/>
                <a:gd name="connsiteY85" fmla="*/ 1619351 h 1883671"/>
                <a:gd name="connsiteX86" fmla="*/ 2425443 w 2487466"/>
                <a:gd name="connsiteY86" fmla="*/ 1528863 h 1883671"/>
                <a:gd name="connsiteX87" fmla="*/ 2354006 w 2487466"/>
                <a:gd name="connsiteY87" fmla="*/ 1452663 h 1883671"/>
                <a:gd name="connsiteX88" fmla="*/ 2265899 w 2487466"/>
                <a:gd name="connsiteY88" fmla="*/ 1374082 h 1883671"/>
                <a:gd name="connsiteX89" fmla="*/ 2168267 w 2487466"/>
                <a:gd name="connsiteY89" fmla="*/ 1302645 h 1883671"/>
                <a:gd name="connsiteX90" fmla="*/ 2065874 w 2487466"/>
                <a:gd name="connsiteY90" fmla="*/ 1235970 h 1883671"/>
                <a:gd name="connsiteX91" fmla="*/ 1982531 w 2487466"/>
                <a:gd name="connsiteY91" fmla="*/ 1183583 h 1883671"/>
                <a:gd name="connsiteX92" fmla="*/ 1868231 w 2487466"/>
                <a:gd name="connsiteY92" fmla="*/ 1121670 h 1883671"/>
                <a:gd name="connsiteX93" fmla="*/ 1761074 w 2487466"/>
                <a:gd name="connsiteY93" fmla="*/ 1064520 h 1883671"/>
                <a:gd name="connsiteX94" fmla="*/ 1653918 w 2487466"/>
                <a:gd name="connsiteY94" fmla="*/ 1014514 h 1883671"/>
                <a:gd name="connsiteX95" fmla="*/ 1546761 w 2487466"/>
                <a:gd name="connsiteY95" fmla="*/ 962126 h 1883671"/>
                <a:gd name="connsiteX96" fmla="*/ 1489611 w 2487466"/>
                <a:gd name="connsiteY96" fmla="*/ 916882 h 1883671"/>
                <a:gd name="connsiteX97" fmla="*/ 1463418 w 2487466"/>
                <a:gd name="connsiteY97" fmla="*/ 859732 h 1883671"/>
                <a:gd name="connsiteX98" fmla="*/ 1461036 w 2487466"/>
                <a:gd name="connsiteY98" fmla="*/ 795438 h 1883671"/>
                <a:gd name="connsiteX99" fmla="*/ 1487230 w 2487466"/>
                <a:gd name="connsiteY99" fmla="*/ 735907 h 1883671"/>
                <a:gd name="connsiteX100" fmla="*/ 1551524 w 2487466"/>
                <a:gd name="connsiteY100" fmla="*/ 671614 h 1883671"/>
                <a:gd name="connsiteX101" fmla="*/ 1611055 w 2487466"/>
                <a:gd name="connsiteY101" fmla="*/ 609701 h 1883671"/>
                <a:gd name="connsiteX102" fmla="*/ 1694400 w 2487466"/>
                <a:gd name="connsiteY102" fmla="*/ 526358 h 1883671"/>
                <a:gd name="connsiteX103" fmla="*/ 1782506 w 2487466"/>
                <a:gd name="connsiteY103" fmla="*/ 435870 h 1883671"/>
                <a:gd name="connsiteX104" fmla="*/ 1863468 w 2487466"/>
                <a:gd name="connsiteY104" fmla="*/ 350144 h 1883671"/>
                <a:gd name="connsiteX105" fmla="*/ 1942050 w 2487466"/>
                <a:gd name="connsiteY105" fmla="*/ 259657 h 1883671"/>
                <a:gd name="connsiteX106" fmla="*/ 2011106 w 2487466"/>
                <a:gd name="connsiteY106" fmla="*/ 183458 h 1883671"/>
                <a:gd name="connsiteX107" fmla="*/ 2068255 w 2487466"/>
                <a:gd name="connsiteY107" fmla="*/ 114401 h 1883671"/>
                <a:gd name="connsiteX108" fmla="*/ 2099211 w 2487466"/>
                <a:gd name="connsiteY108" fmla="*/ 83444 h 1883671"/>
                <a:gd name="connsiteX109" fmla="*/ 2168268 w 2487466"/>
                <a:gd name="connsiteY109" fmla="*/ 62014 h 1883671"/>
                <a:gd name="connsiteX110" fmla="*/ 1882518 w 2487466"/>
                <a:gd name="connsiteY110" fmla="*/ 19152 h 1883671"/>
                <a:gd name="connsiteX111" fmla="*/ 1868231 w 2487466"/>
                <a:gd name="connsiteY111" fmla="*/ 26296 h 1883671"/>
                <a:gd name="connsiteX0" fmla="*/ 1868233 w 2487466"/>
                <a:gd name="connsiteY0" fmla="*/ 28589 h 1883580"/>
                <a:gd name="connsiteX1" fmla="*/ 1884902 w 2487466"/>
                <a:gd name="connsiteY1" fmla="*/ 80977 h 1883580"/>
                <a:gd name="connsiteX2" fmla="*/ 1820608 w 2487466"/>
                <a:gd name="connsiteY2" fmla="*/ 147652 h 1883580"/>
                <a:gd name="connsiteX3" fmla="*/ 1758696 w 2487466"/>
                <a:gd name="connsiteY3" fmla="*/ 216708 h 1883580"/>
                <a:gd name="connsiteX4" fmla="*/ 1696783 w 2487466"/>
                <a:gd name="connsiteY4" fmla="*/ 288145 h 1883580"/>
                <a:gd name="connsiteX5" fmla="*/ 1606296 w 2487466"/>
                <a:gd name="connsiteY5" fmla="*/ 378633 h 1883580"/>
                <a:gd name="connsiteX6" fmla="*/ 1542002 w 2487466"/>
                <a:gd name="connsiteY6" fmla="*/ 440545 h 1883580"/>
                <a:gd name="connsiteX7" fmla="*/ 1463421 w 2487466"/>
                <a:gd name="connsiteY7" fmla="*/ 519127 h 1883580"/>
                <a:gd name="connsiteX8" fmla="*/ 1372933 w 2487466"/>
                <a:gd name="connsiteY8" fmla="*/ 597708 h 1883580"/>
                <a:gd name="connsiteX9" fmla="*/ 1311021 w 2487466"/>
                <a:gd name="connsiteY9" fmla="*/ 645333 h 1883580"/>
                <a:gd name="connsiteX10" fmla="*/ 1265777 w 2487466"/>
                <a:gd name="connsiteY10" fmla="*/ 669145 h 1883580"/>
                <a:gd name="connsiteX11" fmla="*/ 1225296 w 2487466"/>
                <a:gd name="connsiteY11" fmla="*/ 673908 h 1883580"/>
                <a:gd name="connsiteX12" fmla="*/ 1177671 w 2487466"/>
                <a:gd name="connsiteY12" fmla="*/ 654858 h 1883580"/>
                <a:gd name="connsiteX13" fmla="*/ 1120521 w 2487466"/>
                <a:gd name="connsiteY13" fmla="*/ 616758 h 1883580"/>
                <a:gd name="connsiteX14" fmla="*/ 1015745 w 2487466"/>
                <a:gd name="connsiteY14" fmla="*/ 526270 h 1883580"/>
                <a:gd name="connsiteX15" fmla="*/ 915733 w 2487466"/>
                <a:gd name="connsiteY15" fmla="*/ 431020 h 1883580"/>
                <a:gd name="connsiteX16" fmla="*/ 837152 w 2487466"/>
                <a:gd name="connsiteY16" fmla="*/ 350058 h 1883580"/>
                <a:gd name="connsiteX17" fmla="*/ 770477 w 2487466"/>
                <a:gd name="connsiteY17" fmla="*/ 273858 h 1883580"/>
                <a:gd name="connsiteX18" fmla="*/ 682371 w 2487466"/>
                <a:gd name="connsiteY18" fmla="*/ 173845 h 1883580"/>
                <a:gd name="connsiteX19" fmla="*/ 627602 w 2487466"/>
                <a:gd name="connsiteY19" fmla="*/ 109552 h 1883580"/>
                <a:gd name="connsiteX20" fmla="*/ 599027 w 2487466"/>
                <a:gd name="connsiteY20" fmla="*/ 54783 h 1883580"/>
                <a:gd name="connsiteX21" fmla="*/ 606171 w 2487466"/>
                <a:gd name="connsiteY21" fmla="*/ 13 h 1883580"/>
                <a:gd name="connsiteX22" fmla="*/ 337090 w 2487466"/>
                <a:gd name="connsiteY22" fmla="*/ 59545 h 1883580"/>
                <a:gd name="connsiteX23" fmla="*/ 384715 w 2487466"/>
                <a:gd name="connsiteY23" fmla="*/ 90502 h 1883580"/>
                <a:gd name="connsiteX24" fmla="*/ 432340 w 2487466"/>
                <a:gd name="connsiteY24" fmla="*/ 147652 h 1883580"/>
                <a:gd name="connsiteX25" fmla="*/ 487108 w 2487466"/>
                <a:gd name="connsiteY25" fmla="*/ 211945 h 1883580"/>
                <a:gd name="connsiteX26" fmla="*/ 546640 w 2487466"/>
                <a:gd name="connsiteY26" fmla="*/ 283383 h 1883580"/>
                <a:gd name="connsiteX27" fmla="*/ 596645 w 2487466"/>
                <a:gd name="connsiteY27" fmla="*/ 338152 h 1883580"/>
                <a:gd name="connsiteX28" fmla="*/ 651415 w 2487466"/>
                <a:gd name="connsiteY28" fmla="*/ 390539 h 1883580"/>
                <a:gd name="connsiteX29" fmla="*/ 708565 w 2487466"/>
                <a:gd name="connsiteY29" fmla="*/ 450070 h 1883580"/>
                <a:gd name="connsiteX30" fmla="*/ 753808 w 2487466"/>
                <a:gd name="connsiteY30" fmla="*/ 500077 h 1883580"/>
                <a:gd name="connsiteX31" fmla="*/ 806196 w 2487466"/>
                <a:gd name="connsiteY31" fmla="*/ 554845 h 1883580"/>
                <a:gd name="connsiteX32" fmla="*/ 860965 w 2487466"/>
                <a:gd name="connsiteY32" fmla="*/ 604852 h 1883580"/>
                <a:gd name="connsiteX33" fmla="*/ 903827 w 2487466"/>
                <a:gd name="connsiteY33" fmla="*/ 652477 h 1883580"/>
                <a:gd name="connsiteX34" fmla="*/ 965739 w 2487466"/>
                <a:gd name="connsiteY34" fmla="*/ 712007 h 1883580"/>
                <a:gd name="connsiteX35" fmla="*/ 1003840 w 2487466"/>
                <a:gd name="connsiteY35" fmla="*/ 754870 h 1883580"/>
                <a:gd name="connsiteX36" fmla="*/ 1027652 w 2487466"/>
                <a:gd name="connsiteY36" fmla="*/ 797734 h 1883580"/>
                <a:gd name="connsiteX37" fmla="*/ 1030032 w 2487466"/>
                <a:gd name="connsiteY37" fmla="*/ 859645 h 1883580"/>
                <a:gd name="connsiteX38" fmla="*/ 994315 w 2487466"/>
                <a:gd name="connsiteY38" fmla="*/ 919177 h 1883580"/>
                <a:gd name="connsiteX39" fmla="*/ 927640 w 2487466"/>
                <a:gd name="connsiteY39" fmla="*/ 971564 h 1883580"/>
                <a:gd name="connsiteX40" fmla="*/ 818102 w 2487466"/>
                <a:gd name="connsiteY40" fmla="*/ 1021570 h 1883580"/>
                <a:gd name="connsiteX41" fmla="*/ 706183 w 2487466"/>
                <a:gd name="connsiteY41" fmla="*/ 1071577 h 1883580"/>
                <a:gd name="connsiteX42" fmla="*/ 568071 w 2487466"/>
                <a:gd name="connsiteY42" fmla="*/ 1140633 h 1883580"/>
                <a:gd name="connsiteX43" fmla="*/ 444246 w 2487466"/>
                <a:gd name="connsiteY43" fmla="*/ 1212070 h 1883580"/>
                <a:gd name="connsiteX44" fmla="*/ 322801 w 2487466"/>
                <a:gd name="connsiteY44" fmla="*/ 1293032 h 1883580"/>
                <a:gd name="connsiteX45" fmla="*/ 160876 w 2487466"/>
                <a:gd name="connsiteY45" fmla="*/ 1431145 h 1883580"/>
                <a:gd name="connsiteX46" fmla="*/ 70391 w 2487466"/>
                <a:gd name="connsiteY46" fmla="*/ 1521635 h 1883580"/>
                <a:gd name="connsiteX47" fmla="*/ 22765 w 2487466"/>
                <a:gd name="connsiteY47" fmla="*/ 1600215 h 1883580"/>
                <a:gd name="connsiteX48" fmla="*/ 1334 w 2487466"/>
                <a:gd name="connsiteY48" fmla="*/ 1678796 h 1883580"/>
                <a:gd name="connsiteX49" fmla="*/ 6096 w 2487466"/>
                <a:gd name="connsiteY49" fmla="*/ 1750232 h 1883580"/>
                <a:gd name="connsiteX50" fmla="*/ 32290 w 2487466"/>
                <a:gd name="connsiteY50" fmla="*/ 1816906 h 1883580"/>
                <a:gd name="connsiteX51" fmla="*/ 60866 w 2487466"/>
                <a:gd name="connsiteY51" fmla="*/ 1862150 h 1883580"/>
                <a:gd name="connsiteX52" fmla="*/ 332328 w 2487466"/>
                <a:gd name="connsiteY52" fmla="*/ 1726418 h 1883580"/>
                <a:gd name="connsiteX53" fmla="*/ 301372 w 2487466"/>
                <a:gd name="connsiteY53" fmla="*/ 1674029 h 1883580"/>
                <a:gd name="connsiteX54" fmla="*/ 301372 w 2487466"/>
                <a:gd name="connsiteY54" fmla="*/ 1595449 h 1883580"/>
                <a:gd name="connsiteX55" fmla="*/ 329947 w 2487466"/>
                <a:gd name="connsiteY55" fmla="*/ 1528773 h 1883580"/>
                <a:gd name="connsiteX56" fmla="*/ 406147 w 2487466"/>
                <a:gd name="connsiteY56" fmla="*/ 1445430 h 1883580"/>
                <a:gd name="connsiteX57" fmla="*/ 475204 w 2487466"/>
                <a:gd name="connsiteY57" fmla="*/ 1378755 h 1883580"/>
                <a:gd name="connsiteX58" fmla="*/ 558547 w 2487466"/>
                <a:gd name="connsiteY58" fmla="*/ 1321605 h 1883580"/>
                <a:gd name="connsiteX59" fmla="*/ 672847 w 2487466"/>
                <a:gd name="connsiteY59" fmla="*/ 1240643 h 1883580"/>
                <a:gd name="connsiteX60" fmla="*/ 782384 w 2487466"/>
                <a:gd name="connsiteY60" fmla="*/ 1176349 h 1883580"/>
                <a:gd name="connsiteX61" fmla="*/ 908591 w 2487466"/>
                <a:gd name="connsiteY61" fmla="*/ 1102529 h 1883580"/>
                <a:gd name="connsiteX62" fmla="*/ 1015747 w 2487466"/>
                <a:gd name="connsiteY62" fmla="*/ 1035855 h 1883580"/>
                <a:gd name="connsiteX63" fmla="*/ 1113378 w 2487466"/>
                <a:gd name="connsiteY63" fmla="*/ 959655 h 1883580"/>
                <a:gd name="connsiteX64" fmla="*/ 1172909 w 2487466"/>
                <a:gd name="connsiteY64" fmla="*/ 909649 h 1883580"/>
                <a:gd name="connsiteX65" fmla="*/ 1215771 w 2487466"/>
                <a:gd name="connsiteY65" fmla="*/ 873930 h 1883580"/>
                <a:gd name="connsiteX66" fmla="*/ 1258635 w 2487466"/>
                <a:gd name="connsiteY66" fmla="*/ 876310 h 1883580"/>
                <a:gd name="connsiteX67" fmla="*/ 1311022 w 2487466"/>
                <a:gd name="connsiteY67" fmla="*/ 907268 h 1883580"/>
                <a:gd name="connsiteX68" fmla="*/ 1358647 w 2487466"/>
                <a:gd name="connsiteY68" fmla="*/ 945367 h 1883580"/>
                <a:gd name="connsiteX69" fmla="*/ 1439609 w 2487466"/>
                <a:gd name="connsiteY69" fmla="*/ 1004899 h 1883580"/>
                <a:gd name="connsiteX70" fmla="*/ 1539622 w 2487466"/>
                <a:gd name="connsiteY70" fmla="*/ 1076336 h 1883580"/>
                <a:gd name="connsiteX71" fmla="*/ 1620585 w 2487466"/>
                <a:gd name="connsiteY71" fmla="*/ 1121580 h 1883580"/>
                <a:gd name="connsiteX72" fmla="*/ 1732503 w 2487466"/>
                <a:gd name="connsiteY72" fmla="*/ 1185874 h 1883580"/>
                <a:gd name="connsiteX73" fmla="*/ 1834896 w 2487466"/>
                <a:gd name="connsiteY73" fmla="*/ 1254930 h 1883580"/>
                <a:gd name="connsiteX74" fmla="*/ 1946816 w 2487466"/>
                <a:gd name="connsiteY74" fmla="*/ 1333510 h 1883580"/>
                <a:gd name="connsiteX75" fmla="*/ 2051589 w 2487466"/>
                <a:gd name="connsiteY75" fmla="*/ 1416855 h 1883580"/>
                <a:gd name="connsiteX76" fmla="*/ 2115883 w 2487466"/>
                <a:gd name="connsiteY76" fmla="*/ 1483530 h 1883580"/>
                <a:gd name="connsiteX77" fmla="*/ 2165888 w 2487466"/>
                <a:gd name="connsiteY77" fmla="*/ 1545442 h 1883580"/>
                <a:gd name="connsiteX78" fmla="*/ 2187318 w 2487466"/>
                <a:gd name="connsiteY78" fmla="*/ 1616880 h 1883580"/>
                <a:gd name="connsiteX79" fmla="*/ 2182556 w 2487466"/>
                <a:gd name="connsiteY79" fmla="*/ 1678792 h 1883580"/>
                <a:gd name="connsiteX80" fmla="*/ 2151600 w 2487466"/>
                <a:gd name="connsiteY80" fmla="*/ 1719274 h 1883580"/>
                <a:gd name="connsiteX81" fmla="*/ 2411156 w 2487466"/>
                <a:gd name="connsiteY81" fmla="*/ 1883580 h 1883580"/>
                <a:gd name="connsiteX82" fmla="*/ 2446875 w 2487466"/>
                <a:gd name="connsiteY82" fmla="*/ 1821667 h 1883580"/>
                <a:gd name="connsiteX83" fmla="*/ 2477831 w 2487466"/>
                <a:gd name="connsiteY83" fmla="*/ 1766898 h 1883580"/>
                <a:gd name="connsiteX84" fmla="*/ 2487355 w 2487466"/>
                <a:gd name="connsiteY84" fmla="*/ 1695460 h 1883580"/>
                <a:gd name="connsiteX85" fmla="*/ 2473068 w 2487466"/>
                <a:gd name="connsiteY85" fmla="*/ 1619260 h 1883580"/>
                <a:gd name="connsiteX86" fmla="*/ 2425443 w 2487466"/>
                <a:gd name="connsiteY86" fmla="*/ 1528772 h 1883580"/>
                <a:gd name="connsiteX87" fmla="*/ 2354006 w 2487466"/>
                <a:gd name="connsiteY87" fmla="*/ 1452572 h 1883580"/>
                <a:gd name="connsiteX88" fmla="*/ 2265899 w 2487466"/>
                <a:gd name="connsiteY88" fmla="*/ 1373991 h 1883580"/>
                <a:gd name="connsiteX89" fmla="*/ 2168267 w 2487466"/>
                <a:gd name="connsiteY89" fmla="*/ 1302554 h 1883580"/>
                <a:gd name="connsiteX90" fmla="*/ 2065874 w 2487466"/>
                <a:gd name="connsiteY90" fmla="*/ 1235879 h 1883580"/>
                <a:gd name="connsiteX91" fmla="*/ 1982531 w 2487466"/>
                <a:gd name="connsiteY91" fmla="*/ 1183492 h 1883580"/>
                <a:gd name="connsiteX92" fmla="*/ 1868231 w 2487466"/>
                <a:gd name="connsiteY92" fmla="*/ 1121579 h 1883580"/>
                <a:gd name="connsiteX93" fmla="*/ 1761074 w 2487466"/>
                <a:gd name="connsiteY93" fmla="*/ 1064429 h 1883580"/>
                <a:gd name="connsiteX94" fmla="*/ 1653918 w 2487466"/>
                <a:gd name="connsiteY94" fmla="*/ 1014423 h 1883580"/>
                <a:gd name="connsiteX95" fmla="*/ 1546761 w 2487466"/>
                <a:gd name="connsiteY95" fmla="*/ 962035 h 1883580"/>
                <a:gd name="connsiteX96" fmla="*/ 1489611 w 2487466"/>
                <a:gd name="connsiteY96" fmla="*/ 916791 h 1883580"/>
                <a:gd name="connsiteX97" fmla="*/ 1463418 w 2487466"/>
                <a:gd name="connsiteY97" fmla="*/ 859641 h 1883580"/>
                <a:gd name="connsiteX98" fmla="*/ 1461036 w 2487466"/>
                <a:gd name="connsiteY98" fmla="*/ 795347 h 1883580"/>
                <a:gd name="connsiteX99" fmla="*/ 1487230 w 2487466"/>
                <a:gd name="connsiteY99" fmla="*/ 735816 h 1883580"/>
                <a:gd name="connsiteX100" fmla="*/ 1551524 w 2487466"/>
                <a:gd name="connsiteY100" fmla="*/ 671523 h 1883580"/>
                <a:gd name="connsiteX101" fmla="*/ 1611055 w 2487466"/>
                <a:gd name="connsiteY101" fmla="*/ 609610 h 1883580"/>
                <a:gd name="connsiteX102" fmla="*/ 1694400 w 2487466"/>
                <a:gd name="connsiteY102" fmla="*/ 526267 h 1883580"/>
                <a:gd name="connsiteX103" fmla="*/ 1782506 w 2487466"/>
                <a:gd name="connsiteY103" fmla="*/ 435779 h 1883580"/>
                <a:gd name="connsiteX104" fmla="*/ 1863468 w 2487466"/>
                <a:gd name="connsiteY104" fmla="*/ 350053 h 1883580"/>
                <a:gd name="connsiteX105" fmla="*/ 1942050 w 2487466"/>
                <a:gd name="connsiteY105" fmla="*/ 259566 h 1883580"/>
                <a:gd name="connsiteX106" fmla="*/ 2011106 w 2487466"/>
                <a:gd name="connsiteY106" fmla="*/ 183367 h 1883580"/>
                <a:gd name="connsiteX107" fmla="*/ 2068255 w 2487466"/>
                <a:gd name="connsiteY107" fmla="*/ 114310 h 1883580"/>
                <a:gd name="connsiteX108" fmla="*/ 2099211 w 2487466"/>
                <a:gd name="connsiteY108" fmla="*/ 83353 h 1883580"/>
                <a:gd name="connsiteX109" fmla="*/ 2168268 w 2487466"/>
                <a:gd name="connsiteY109" fmla="*/ 61923 h 1883580"/>
                <a:gd name="connsiteX110" fmla="*/ 1882518 w 2487466"/>
                <a:gd name="connsiteY110" fmla="*/ 19061 h 1883580"/>
                <a:gd name="connsiteX111" fmla="*/ 1868231 w 2487466"/>
                <a:gd name="connsiteY111" fmla="*/ 26205 h 1883580"/>
                <a:gd name="connsiteX0" fmla="*/ 1868233 w 2487466"/>
                <a:gd name="connsiteY0" fmla="*/ 28580 h 1883571"/>
                <a:gd name="connsiteX1" fmla="*/ 1884902 w 2487466"/>
                <a:gd name="connsiteY1" fmla="*/ 80968 h 1883571"/>
                <a:gd name="connsiteX2" fmla="*/ 1820608 w 2487466"/>
                <a:gd name="connsiteY2" fmla="*/ 147643 h 1883571"/>
                <a:gd name="connsiteX3" fmla="*/ 1758696 w 2487466"/>
                <a:gd name="connsiteY3" fmla="*/ 216699 h 1883571"/>
                <a:gd name="connsiteX4" fmla="*/ 1696783 w 2487466"/>
                <a:gd name="connsiteY4" fmla="*/ 288136 h 1883571"/>
                <a:gd name="connsiteX5" fmla="*/ 1606296 w 2487466"/>
                <a:gd name="connsiteY5" fmla="*/ 378624 h 1883571"/>
                <a:gd name="connsiteX6" fmla="*/ 1542002 w 2487466"/>
                <a:gd name="connsiteY6" fmla="*/ 440536 h 1883571"/>
                <a:gd name="connsiteX7" fmla="*/ 1463421 w 2487466"/>
                <a:gd name="connsiteY7" fmla="*/ 519118 h 1883571"/>
                <a:gd name="connsiteX8" fmla="*/ 1372933 w 2487466"/>
                <a:gd name="connsiteY8" fmla="*/ 597699 h 1883571"/>
                <a:gd name="connsiteX9" fmla="*/ 1311021 w 2487466"/>
                <a:gd name="connsiteY9" fmla="*/ 645324 h 1883571"/>
                <a:gd name="connsiteX10" fmla="*/ 1265777 w 2487466"/>
                <a:gd name="connsiteY10" fmla="*/ 669136 h 1883571"/>
                <a:gd name="connsiteX11" fmla="*/ 1225296 w 2487466"/>
                <a:gd name="connsiteY11" fmla="*/ 673899 h 1883571"/>
                <a:gd name="connsiteX12" fmla="*/ 1177671 w 2487466"/>
                <a:gd name="connsiteY12" fmla="*/ 654849 h 1883571"/>
                <a:gd name="connsiteX13" fmla="*/ 1120521 w 2487466"/>
                <a:gd name="connsiteY13" fmla="*/ 616749 h 1883571"/>
                <a:gd name="connsiteX14" fmla="*/ 1015745 w 2487466"/>
                <a:gd name="connsiteY14" fmla="*/ 526261 h 1883571"/>
                <a:gd name="connsiteX15" fmla="*/ 915733 w 2487466"/>
                <a:gd name="connsiteY15" fmla="*/ 431011 h 1883571"/>
                <a:gd name="connsiteX16" fmla="*/ 837152 w 2487466"/>
                <a:gd name="connsiteY16" fmla="*/ 350049 h 1883571"/>
                <a:gd name="connsiteX17" fmla="*/ 770477 w 2487466"/>
                <a:gd name="connsiteY17" fmla="*/ 273849 h 1883571"/>
                <a:gd name="connsiteX18" fmla="*/ 682371 w 2487466"/>
                <a:gd name="connsiteY18" fmla="*/ 173836 h 1883571"/>
                <a:gd name="connsiteX19" fmla="*/ 627602 w 2487466"/>
                <a:gd name="connsiteY19" fmla="*/ 109543 h 1883571"/>
                <a:gd name="connsiteX20" fmla="*/ 599027 w 2487466"/>
                <a:gd name="connsiteY20" fmla="*/ 54774 h 1883571"/>
                <a:gd name="connsiteX21" fmla="*/ 606171 w 2487466"/>
                <a:gd name="connsiteY21" fmla="*/ 4 h 1883571"/>
                <a:gd name="connsiteX22" fmla="*/ 337090 w 2487466"/>
                <a:gd name="connsiteY22" fmla="*/ 52393 h 1883571"/>
                <a:gd name="connsiteX23" fmla="*/ 384715 w 2487466"/>
                <a:gd name="connsiteY23" fmla="*/ 90493 h 1883571"/>
                <a:gd name="connsiteX24" fmla="*/ 432340 w 2487466"/>
                <a:gd name="connsiteY24" fmla="*/ 147643 h 1883571"/>
                <a:gd name="connsiteX25" fmla="*/ 487108 w 2487466"/>
                <a:gd name="connsiteY25" fmla="*/ 211936 h 1883571"/>
                <a:gd name="connsiteX26" fmla="*/ 546640 w 2487466"/>
                <a:gd name="connsiteY26" fmla="*/ 283374 h 1883571"/>
                <a:gd name="connsiteX27" fmla="*/ 596645 w 2487466"/>
                <a:gd name="connsiteY27" fmla="*/ 338143 h 1883571"/>
                <a:gd name="connsiteX28" fmla="*/ 651415 w 2487466"/>
                <a:gd name="connsiteY28" fmla="*/ 390530 h 1883571"/>
                <a:gd name="connsiteX29" fmla="*/ 708565 w 2487466"/>
                <a:gd name="connsiteY29" fmla="*/ 450061 h 1883571"/>
                <a:gd name="connsiteX30" fmla="*/ 753808 w 2487466"/>
                <a:gd name="connsiteY30" fmla="*/ 500068 h 1883571"/>
                <a:gd name="connsiteX31" fmla="*/ 806196 w 2487466"/>
                <a:gd name="connsiteY31" fmla="*/ 554836 h 1883571"/>
                <a:gd name="connsiteX32" fmla="*/ 860965 w 2487466"/>
                <a:gd name="connsiteY32" fmla="*/ 604843 h 1883571"/>
                <a:gd name="connsiteX33" fmla="*/ 903827 w 2487466"/>
                <a:gd name="connsiteY33" fmla="*/ 652468 h 1883571"/>
                <a:gd name="connsiteX34" fmla="*/ 965739 w 2487466"/>
                <a:gd name="connsiteY34" fmla="*/ 711998 h 1883571"/>
                <a:gd name="connsiteX35" fmla="*/ 1003840 w 2487466"/>
                <a:gd name="connsiteY35" fmla="*/ 754861 h 1883571"/>
                <a:gd name="connsiteX36" fmla="*/ 1027652 w 2487466"/>
                <a:gd name="connsiteY36" fmla="*/ 797725 h 1883571"/>
                <a:gd name="connsiteX37" fmla="*/ 1030032 w 2487466"/>
                <a:gd name="connsiteY37" fmla="*/ 859636 h 1883571"/>
                <a:gd name="connsiteX38" fmla="*/ 994315 w 2487466"/>
                <a:gd name="connsiteY38" fmla="*/ 919168 h 1883571"/>
                <a:gd name="connsiteX39" fmla="*/ 927640 w 2487466"/>
                <a:gd name="connsiteY39" fmla="*/ 971555 h 1883571"/>
                <a:gd name="connsiteX40" fmla="*/ 818102 w 2487466"/>
                <a:gd name="connsiteY40" fmla="*/ 1021561 h 1883571"/>
                <a:gd name="connsiteX41" fmla="*/ 706183 w 2487466"/>
                <a:gd name="connsiteY41" fmla="*/ 1071568 h 1883571"/>
                <a:gd name="connsiteX42" fmla="*/ 568071 w 2487466"/>
                <a:gd name="connsiteY42" fmla="*/ 1140624 h 1883571"/>
                <a:gd name="connsiteX43" fmla="*/ 444246 w 2487466"/>
                <a:gd name="connsiteY43" fmla="*/ 1212061 h 1883571"/>
                <a:gd name="connsiteX44" fmla="*/ 322801 w 2487466"/>
                <a:gd name="connsiteY44" fmla="*/ 1293023 h 1883571"/>
                <a:gd name="connsiteX45" fmla="*/ 160876 w 2487466"/>
                <a:gd name="connsiteY45" fmla="*/ 1431136 h 1883571"/>
                <a:gd name="connsiteX46" fmla="*/ 70391 w 2487466"/>
                <a:gd name="connsiteY46" fmla="*/ 1521626 h 1883571"/>
                <a:gd name="connsiteX47" fmla="*/ 22765 w 2487466"/>
                <a:gd name="connsiteY47" fmla="*/ 1600206 h 1883571"/>
                <a:gd name="connsiteX48" fmla="*/ 1334 w 2487466"/>
                <a:gd name="connsiteY48" fmla="*/ 1678787 h 1883571"/>
                <a:gd name="connsiteX49" fmla="*/ 6096 w 2487466"/>
                <a:gd name="connsiteY49" fmla="*/ 1750223 h 1883571"/>
                <a:gd name="connsiteX50" fmla="*/ 32290 w 2487466"/>
                <a:gd name="connsiteY50" fmla="*/ 1816897 h 1883571"/>
                <a:gd name="connsiteX51" fmla="*/ 60866 w 2487466"/>
                <a:gd name="connsiteY51" fmla="*/ 1862141 h 1883571"/>
                <a:gd name="connsiteX52" fmla="*/ 332328 w 2487466"/>
                <a:gd name="connsiteY52" fmla="*/ 1726409 h 1883571"/>
                <a:gd name="connsiteX53" fmla="*/ 301372 w 2487466"/>
                <a:gd name="connsiteY53" fmla="*/ 1674020 h 1883571"/>
                <a:gd name="connsiteX54" fmla="*/ 301372 w 2487466"/>
                <a:gd name="connsiteY54" fmla="*/ 1595440 h 1883571"/>
                <a:gd name="connsiteX55" fmla="*/ 329947 w 2487466"/>
                <a:gd name="connsiteY55" fmla="*/ 1528764 h 1883571"/>
                <a:gd name="connsiteX56" fmla="*/ 406147 w 2487466"/>
                <a:gd name="connsiteY56" fmla="*/ 1445421 h 1883571"/>
                <a:gd name="connsiteX57" fmla="*/ 475204 w 2487466"/>
                <a:gd name="connsiteY57" fmla="*/ 1378746 h 1883571"/>
                <a:gd name="connsiteX58" fmla="*/ 558547 w 2487466"/>
                <a:gd name="connsiteY58" fmla="*/ 1321596 h 1883571"/>
                <a:gd name="connsiteX59" fmla="*/ 672847 w 2487466"/>
                <a:gd name="connsiteY59" fmla="*/ 1240634 h 1883571"/>
                <a:gd name="connsiteX60" fmla="*/ 782384 w 2487466"/>
                <a:gd name="connsiteY60" fmla="*/ 1176340 h 1883571"/>
                <a:gd name="connsiteX61" fmla="*/ 908591 w 2487466"/>
                <a:gd name="connsiteY61" fmla="*/ 1102520 h 1883571"/>
                <a:gd name="connsiteX62" fmla="*/ 1015747 w 2487466"/>
                <a:gd name="connsiteY62" fmla="*/ 1035846 h 1883571"/>
                <a:gd name="connsiteX63" fmla="*/ 1113378 w 2487466"/>
                <a:gd name="connsiteY63" fmla="*/ 959646 h 1883571"/>
                <a:gd name="connsiteX64" fmla="*/ 1172909 w 2487466"/>
                <a:gd name="connsiteY64" fmla="*/ 909640 h 1883571"/>
                <a:gd name="connsiteX65" fmla="*/ 1215771 w 2487466"/>
                <a:gd name="connsiteY65" fmla="*/ 873921 h 1883571"/>
                <a:gd name="connsiteX66" fmla="*/ 1258635 w 2487466"/>
                <a:gd name="connsiteY66" fmla="*/ 876301 h 1883571"/>
                <a:gd name="connsiteX67" fmla="*/ 1311022 w 2487466"/>
                <a:gd name="connsiteY67" fmla="*/ 907259 h 1883571"/>
                <a:gd name="connsiteX68" fmla="*/ 1358647 w 2487466"/>
                <a:gd name="connsiteY68" fmla="*/ 945358 h 1883571"/>
                <a:gd name="connsiteX69" fmla="*/ 1439609 w 2487466"/>
                <a:gd name="connsiteY69" fmla="*/ 1004890 h 1883571"/>
                <a:gd name="connsiteX70" fmla="*/ 1539622 w 2487466"/>
                <a:gd name="connsiteY70" fmla="*/ 1076327 h 1883571"/>
                <a:gd name="connsiteX71" fmla="*/ 1620585 w 2487466"/>
                <a:gd name="connsiteY71" fmla="*/ 1121571 h 1883571"/>
                <a:gd name="connsiteX72" fmla="*/ 1732503 w 2487466"/>
                <a:gd name="connsiteY72" fmla="*/ 1185865 h 1883571"/>
                <a:gd name="connsiteX73" fmla="*/ 1834896 w 2487466"/>
                <a:gd name="connsiteY73" fmla="*/ 1254921 h 1883571"/>
                <a:gd name="connsiteX74" fmla="*/ 1946816 w 2487466"/>
                <a:gd name="connsiteY74" fmla="*/ 1333501 h 1883571"/>
                <a:gd name="connsiteX75" fmla="*/ 2051589 w 2487466"/>
                <a:gd name="connsiteY75" fmla="*/ 1416846 h 1883571"/>
                <a:gd name="connsiteX76" fmla="*/ 2115883 w 2487466"/>
                <a:gd name="connsiteY76" fmla="*/ 1483521 h 1883571"/>
                <a:gd name="connsiteX77" fmla="*/ 2165888 w 2487466"/>
                <a:gd name="connsiteY77" fmla="*/ 1545433 h 1883571"/>
                <a:gd name="connsiteX78" fmla="*/ 2187318 w 2487466"/>
                <a:gd name="connsiteY78" fmla="*/ 1616871 h 1883571"/>
                <a:gd name="connsiteX79" fmla="*/ 2182556 w 2487466"/>
                <a:gd name="connsiteY79" fmla="*/ 1678783 h 1883571"/>
                <a:gd name="connsiteX80" fmla="*/ 2151600 w 2487466"/>
                <a:gd name="connsiteY80" fmla="*/ 1719265 h 1883571"/>
                <a:gd name="connsiteX81" fmla="*/ 2411156 w 2487466"/>
                <a:gd name="connsiteY81" fmla="*/ 1883571 h 1883571"/>
                <a:gd name="connsiteX82" fmla="*/ 2446875 w 2487466"/>
                <a:gd name="connsiteY82" fmla="*/ 1821658 h 1883571"/>
                <a:gd name="connsiteX83" fmla="*/ 2477831 w 2487466"/>
                <a:gd name="connsiteY83" fmla="*/ 1766889 h 1883571"/>
                <a:gd name="connsiteX84" fmla="*/ 2487355 w 2487466"/>
                <a:gd name="connsiteY84" fmla="*/ 1695451 h 1883571"/>
                <a:gd name="connsiteX85" fmla="*/ 2473068 w 2487466"/>
                <a:gd name="connsiteY85" fmla="*/ 1619251 h 1883571"/>
                <a:gd name="connsiteX86" fmla="*/ 2425443 w 2487466"/>
                <a:gd name="connsiteY86" fmla="*/ 1528763 h 1883571"/>
                <a:gd name="connsiteX87" fmla="*/ 2354006 w 2487466"/>
                <a:gd name="connsiteY87" fmla="*/ 1452563 h 1883571"/>
                <a:gd name="connsiteX88" fmla="*/ 2265899 w 2487466"/>
                <a:gd name="connsiteY88" fmla="*/ 1373982 h 1883571"/>
                <a:gd name="connsiteX89" fmla="*/ 2168267 w 2487466"/>
                <a:gd name="connsiteY89" fmla="*/ 1302545 h 1883571"/>
                <a:gd name="connsiteX90" fmla="*/ 2065874 w 2487466"/>
                <a:gd name="connsiteY90" fmla="*/ 1235870 h 1883571"/>
                <a:gd name="connsiteX91" fmla="*/ 1982531 w 2487466"/>
                <a:gd name="connsiteY91" fmla="*/ 1183483 h 1883571"/>
                <a:gd name="connsiteX92" fmla="*/ 1868231 w 2487466"/>
                <a:gd name="connsiteY92" fmla="*/ 1121570 h 1883571"/>
                <a:gd name="connsiteX93" fmla="*/ 1761074 w 2487466"/>
                <a:gd name="connsiteY93" fmla="*/ 1064420 h 1883571"/>
                <a:gd name="connsiteX94" fmla="*/ 1653918 w 2487466"/>
                <a:gd name="connsiteY94" fmla="*/ 1014414 h 1883571"/>
                <a:gd name="connsiteX95" fmla="*/ 1546761 w 2487466"/>
                <a:gd name="connsiteY95" fmla="*/ 962026 h 1883571"/>
                <a:gd name="connsiteX96" fmla="*/ 1489611 w 2487466"/>
                <a:gd name="connsiteY96" fmla="*/ 916782 h 1883571"/>
                <a:gd name="connsiteX97" fmla="*/ 1463418 w 2487466"/>
                <a:gd name="connsiteY97" fmla="*/ 859632 h 1883571"/>
                <a:gd name="connsiteX98" fmla="*/ 1461036 w 2487466"/>
                <a:gd name="connsiteY98" fmla="*/ 795338 h 1883571"/>
                <a:gd name="connsiteX99" fmla="*/ 1487230 w 2487466"/>
                <a:gd name="connsiteY99" fmla="*/ 735807 h 1883571"/>
                <a:gd name="connsiteX100" fmla="*/ 1551524 w 2487466"/>
                <a:gd name="connsiteY100" fmla="*/ 671514 h 1883571"/>
                <a:gd name="connsiteX101" fmla="*/ 1611055 w 2487466"/>
                <a:gd name="connsiteY101" fmla="*/ 609601 h 1883571"/>
                <a:gd name="connsiteX102" fmla="*/ 1694400 w 2487466"/>
                <a:gd name="connsiteY102" fmla="*/ 526258 h 1883571"/>
                <a:gd name="connsiteX103" fmla="*/ 1782506 w 2487466"/>
                <a:gd name="connsiteY103" fmla="*/ 435770 h 1883571"/>
                <a:gd name="connsiteX104" fmla="*/ 1863468 w 2487466"/>
                <a:gd name="connsiteY104" fmla="*/ 350044 h 1883571"/>
                <a:gd name="connsiteX105" fmla="*/ 1942050 w 2487466"/>
                <a:gd name="connsiteY105" fmla="*/ 259557 h 1883571"/>
                <a:gd name="connsiteX106" fmla="*/ 2011106 w 2487466"/>
                <a:gd name="connsiteY106" fmla="*/ 183358 h 1883571"/>
                <a:gd name="connsiteX107" fmla="*/ 2068255 w 2487466"/>
                <a:gd name="connsiteY107" fmla="*/ 114301 h 1883571"/>
                <a:gd name="connsiteX108" fmla="*/ 2099211 w 2487466"/>
                <a:gd name="connsiteY108" fmla="*/ 83344 h 1883571"/>
                <a:gd name="connsiteX109" fmla="*/ 2168268 w 2487466"/>
                <a:gd name="connsiteY109" fmla="*/ 61914 h 1883571"/>
                <a:gd name="connsiteX110" fmla="*/ 1882518 w 2487466"/>
                <a:gd name="connsiteY110" fmla="*/ 19052 h 1883571"/>
                <a:gd name="connsiteX111" fmla="*/ 1868231 w 2487466"/>
                <a:gd name="connsiteY111" fmla="*/ 26196 h 1883571"/>
                <a:gd name="connsiteX0" fmla="*/ 1868233 w 2487466"/>
                <a:gd name="connsiteY0" fmla="*/ 19055 h 1874046"/>
                <a:gd name="connsiteX1" fmla="*/ 1884902 w 2487466"/>
                <a:gd name="connsiteY1" fmla="*/ 71443 h 1874046"/>
                <a:gd name="connsiteX2" fmla="*/ 1820608 w 2487466"/>
                <a:gd name="connsiteY2" fmla="*/ 138118 h 1874046"/>
                <a:gd name="connsiteX3" fmla="*/ 1758696 w 2487466"/>
                <a:gd name="connsiteY3" fmla="*/ 207174 h 1874046"/>
                <a:gd name="connsiteX4" fmla="*/ 1696783 w 2487466"/>
                <a:gd name="connsiteY4" fmla="*/ 278611 h 1874046"/>
                <a:gd name="connsiteX5" fmla="*/ 1606296 w 2487466"/>
                <a:gd name="connsiteY5" fmla="*/ 369099 h 1874046"/>
                <a:gd name="connsiteX6" fmla="*/ 1542002 w 2487466"/>
                <a:gd name="connsiteY6" fmla="*/ 431011 h 1874046"/>
                <a:gd name="connsiteX7" fmla="*/ 1463421 w 2487466"/>
                <a:gd name="connsiteY7" fmla="*/ 509593 h 1874046"/>
                <a:gd name="connsiteX8" fmla="*/ 1372933 w 2487466"/>
                <a:gd name="connsiteY8" fmla="*/ 588174 h 1874046"/>
                <a:gd name="connsiteX9" fmla="*/ 1311021 w 2487466"/>
                <a:gd name="connsiteY9" fmla="*/ 635799 h 1874046"/>
                <a:gd name="connsiteX10" fmla="*/ 1265777 w 2487466"/>
                <a:gd name="connsiteY10" fmla="*/ 659611 h 1874046"/>
                <a:gd name="connsiteX11" fmla="*/ 1225296 w 2487466"/>
                <a:gd name="connsiteY11" fmla="*/ 664374 h 1874046"/>
                <a:gd name="connsiteX12" fmla="*/ 1177671 w 2487466"/>
                <a:gd name="connsiteY12" fmla="*/ 645324 h 1874046"/>
                <a:gd name="connsiteX13" fmla="*/ 1120521 w 2487466"/>
                <a:gd name="connsiteY13" fmla="*/ 607224 h 1874046"/>
                <a:gd name="connsiteX14" fmla="*/ 1015745 w 2487466"/>
                <a:gd name="connsiteY14" fmla="*/ 516736 h 1874046"/>
                <a:gd name="connsiteX15" fmla="*/ 915733 w 2487466"/>
                <a:gd name="connsiteY15" fmla="*/ 421486 h 1874046"/>
                <a:gd name="connsiteX16" fmla="*/ 837152 w 2487466"/>
                <a:gd name="connsiteY16" fmla="*/ 340524 h 1874046"/>
                <a:gd name="connsiteX17" fmla="*/ 770477 w 2487466"/>
                <a:gd name="connsiteY17" fmla="*/ 264324 h 1874046"/>
                <a:gd name="connsiteX18" fmla="*/ 682371 w 2487466"/>
                <a:gd name="connsiteY18" fmla="*/ 164311 h 1874046"/>
                <a:gd name="connsiteX19" fmla="*/ 627602 w 2487466"/>
                <a:gd name="connsiteY19" fmla="*/ 100018 h 1874046"/>
                <a:gd name="connsiteX20" fmla="*/ 599027 w 2487466"/>
                <a:gd name="connsiteY20" fmla="*/ 45249 h 1874046"/>
                <a:gd name="connsiteX21" fmla="*/ 627602 w 2487466"/>
                <a:gd name="connsiteY21" fmla="*/ 4 h 1874046"/>
                <a:gd name="connsiteX22" fmla="*/ 337090 w 2487466"/>
                <a:gd name="connsiteY22" fmla="*/ 42868 h 1874046"/>
                <a:gd name="connsiteX23" fmla="*/ 384715 w 2487466"/>
                <a:gd name="connsiteY23" fmla="*/ 80968 h 1874046"/>
                <a:gd name="connsiteX24" fmla="*/ 432340 w 2487466"/>
                <a:gd name="connsiteY24" fmla="*/ 138118 h 1874046"/>
                <a:gd name="connsiteX25" fmla="*/ 487108 w 2487466"/>
                <a:gd name="connsiteY25" fmla="*/ 202411 h 1874046"/>
                <a:gd name="connsiteX26" fmla="*/ 546640 w 2487466"/>
                <a:gd name="connsiteY26" fmla="*/ 273849 h 1874046"/>
                <a:gd name="connsiteX27" fmla="*/ 596645 w 2487466"/>
                <a:gd name="connsiteY27" fmla="*/ 328618 h 1874046"/>
                <a:gd name="connsiteX28" fmla="*/ 651415 w 2487466"/>
                <a:gd name="connsiteY28" fmla="*/ 381005 h 1874046"/>
                <a:gd name="connsiteX29" fmla="*/ 708565 w 2487466"/>
                <a:gd name="connsiteY29" fmla="*/ 440536 h 1874046"/>
                <a:gd name="connsiteX30" fmla="*/ 753808 w 2487466"/>
                <a:gd name="connsiteY30" fmla="*/ 490543 h 1874046"/>
                <a:gd name="connsiteX31" fmla="*/ 806196 w 2487466"/>
                <a:gd name="connsiteY31" fmla="*/ 545311 h 1874046"/>
                <a:gd name="connsiteX32" fmla="*/ 860965 w 2487466"/>
                <a:gd name="connsiteY32" fmla="*/ 595318 h 1874046"/>
                <a:gd name="connsiteX33" fmla="*/ 903827 w 2487466"/>
                <a:gd name="connsiteY33" fmla="*/ 642943 h 1874046"/>
                <a:gd name="connsiteX34" fmla="*/ 965739 w 2487466"/>
                <a:gd name="connsiteY34" fmla="*/ 702473 h 1874046"/>
                <a:gd name="connsiteX35" fmla="*/ 1003840 w 2487466"/>
                <a:gd name="connsiteY35" fmla="*/ 745336 h 1874046"/>
                <a:gd name="connsiteX36" fmla="*/ 1027652 w 2487466"/>
                <a:gd name="connsiteY36" fmla="*/ 788200 h 1874046"/>
                <a:gd name="connsiteX37" fmla="*/ 1030032 w 2487466"/>
                <a:gd name="connsiteY37" fmla="*/ 850111 h 1874046"/>
                <a:gd name="connsiteX38" fmla="*/ 994315 w 2487466"/>
                <a:gd name="connsiteY38" fmla="*/ 909643 h 1874046"/>
                <a:gd name="connsiteX39" fmla="*/ 927640 w 2487466"/>
                <a:gd name="connsiteY39" fmla="*/ 962030 h 1874046"/>
                <a:gd name="connsiteX40" fmla="*/ 818102 w 2487466"/>
                <a:gd name="connsiteY40" fmla="*/ 1012036 h 1874046"/>
                <a:gd name="connsiteX41" fmla="*/ 706183 w 2487466"/>
                <a:gd name="connsiteY41" fmla="*/ 1062043 h 1874046"/>
                <a:gd name="connsiteX42" fmla="*/ 568071 w 2487466"/>
                <a:gd name="connsiteY42" fmla="*/ 1131099 h 1874046"/>
                <a:gd name="connsiteX43" fmla="*/ 444246 w 2487466"/>
                <a:gd name="connsiteY43" fmla="*/ 1202536 h 1874046"/>
                <a:gd name="connsiteX44" fmla="*/ 322801 w 2487466"/>
                <a:gd name="connsiteY44" fmla="*/ 1283498 h 1874046"/>
                <a:gd name="connsiteX45" fmla="*/ 160876 w 2487466"/>
                <a:gd name="connsiteY45" fmla="*/ 1421611 h 1874046"/>
                <a:gd name="connsiteX46" fmla="*/ 70391 w 2487466"/>
                <a:gd name="connsiteY46" fmla="*/ 1512101 h 1874046"/>
                <a:gd name="connsiteX47" fmla="*/ 22765 w 2487466"/>
                <a:gd name="connsiteY47" fmla="*/ 1590681 h 1874046"/>
                <a:gd name="connsiteX48" fmla="*/ 1334 w 2487466"/>
                <a:gd name="connsiteY48" fmla="*/ 1669262 h 1874046"/>
                <a:gd name="connsiteX49" fmla="*/ 6096 w 2487466"/>
                <a:gd name="connsiteY49" fmla="*/ 1740698 h 1874046"/>
                <a:gd name="connsiteX50" fmla="*/ 32290 w 2487466"/>
                <a:gd name="connsiteY50" fmla="*/ 1807372 h 1874046"/>
                <a:gd name="connsiteX51" fmla="*/ 60866 w 2487466"/>
                <a:gd name="connsiteY51" fmla="*/ 1852616 h 1874046"/>
                <a:gd name="connsiteX52" fmla="*/ 332328 w 2487466"/>
                <a:gd name="connsiteY52" fmla="*/ 1716884 h 1874046"/>
                <a:gd name="connsiteX53" fmla="*/ 301372 w 2487466"/>
                <a:gd name="connsiteY53" fmla="*/ 1664495 h 1874046"/>
                <a:gd name="connsiteX54" fmla="*/ 301372 w 2487466"/>
                <a:gd name="connsiteY54" fmla="*/ 1585915 h 1874046"/>
                <a:gd name="connsiteX55" fmla="*/ 329947 w 2487466"/>
                <a:gd name="connsiteY55" fmla="*/ 1519239 h 1874046"/>
                <a:gd name="connsiteX56" fmla="*/ 406147 w 2487466"/>
                <a:gd name="connsiteY56" fmla="*/ 1435896 h 1874046"/>
                <a:gd name="connsiteX57" fmla="*/ 475204 w 2487466"/>
                <a:gd name="connsiteY57" fmla="*/ 1369221 h 1874046"/>
                <a:gd name="connsiteX58" fmla="*/ 558547 w 2487466"/>
                <a:gd name="connsiteY58" fmla="*/ 1312071 h 1874046"/>
                <a:gd name="connsiteX59" fmla="*/ 672847 w 2487466"/>
                <a:gd name="connsiteY59" fmla="*/ 1231109 h 1874046"/>
                <a:gd name="connsiteX60" fmla="*/ 782384 w 2487466"/>
                <a:gd name="connsiteY60" fmla="*/ 1166815 h 1874046"/>
                <a:gd name="connsiteX61" fmla="*/ 908591 w 2487466"/>
                <a:gd name="connsiteY61" fmla="*/ 1092995 h 1874046"/>
                <a:gd name="connsiteX62" fmla="*/ 1015747 w 2487466"/>
                <a:gd name="connsiteY62" fmla="*/ 1026321 h 1874046"/>
                <a:gd name="connsiteX63" fmla="*/ 1113378 w 2487466"/>
                <a:gd name="connsiteY63" fmla="*/ 950121 h 1874046"/>
                <a:gd name="connsiteX64" fmla="*/ 1172909 w 2487466"/>
                <a:gd name="connsiteY64" fmla="*/ 900115 h 1874046"/>
                <a:gd name="connsiteX65" fmla="*/ 1215771 w 2487466"/>
                <a:gd name="connsiteY65" fmla="*/ 864396 h 1874046"/>
                <a:gd name="connsiteX66" fmla="*/ 1258635 w 2487466"/>
                <a:gd name="connsiteY66" fmla="*/ 866776 h 1874046"/>
                <a:gd name="connsiteX67" fmla="*/ 1311022 w 2487466"/>
                <a:gd name="connsiteY67" fmla="*/ 897734 h 1874046"/>
                <a:gd name="connsiteX68" fmla="*/ 1358647 w 2487466"/>
                <a:gd name="connsiteY68" fmla="*/ 935833 h 1874046"/>
                <a:gd name="connsiteX69" fmla="*/ 1439609 w 2487466"/>
                <a:gd name="connsiteY69" fmla="*/ 995365 h 1874046"/>
                <a:gd name="connsiteX70" fmla="*/ 1539622 w 2487466"/>
                <a:gd name="connsiteY70" fmla="*/ 1066802 h 1874046"/>
                <a:gd name="connsiteX71" fmla="*/ 1620585 w 2487466"/>
                <a:gd name="connsiteY71" fmla="*/ 1112046 h 1874046"/>
                <a:gd name="connsiteX72" fmla="*/ 1732503 w 2487466"/>
                <a:gd name="connsiteY72" fmla="*/ 1176340 h 1874046"/>
                <a:gd name="connsiteX73" fmla="*/ 1834896 w 2487466"/>
                <a:gd name="connsiteY73" fmla="*/ 1245396 h 1874046"/>
                <a:gd name="connsiteX74" fmla="*/ 1946816 w 2487466"/>
                <a:gd name="connsiteY74" fmla="*/ 1323976 h 1874046"/>
                <a:gd name="connsiteX75" fmla="*/ 2051589 w 2487466"/>
                <a:gd name="connsiteY75" fmla="*/ 1407321 h 1874046"/>
                <a:gd name="connsiteX76" fmla="*/ 2115883 w 2487466"/>
                <a:gd name="connsiteY76" fmla="*/ 1473996 h 1874046"/>
                <a:gd name="connsiteX77" fmla="*/ 2165888 w 2487466"/>
                <a:gd name="connsiteY77" fmla="*/ 1535908 h 1874046"/>
                <a:gd name="connsiteX78" fmla="*/ 2187318 w 2487466"/>
                <a:gd name="connsiteY78" fmla="*/ 1607346 h 1874046"/>
                <a:gd name="connsiteX79" fmla="*/ 2182556 w 2487466"/>
                <a:gd name="connsiteY79" fmla="*/ 1669258 h 1874046"/>
                <a:gd name="connsiteX80" fmla="*/ 2151600 w 2487466"/>
                <a:gd name="connsiteY80" fmla="*/ 1709740 h 1874046"/>
                <a:gd name="connsiteX81" fmla="*/ 2411156 w 2487466"/>
                <a:gd name="connsiteY81" fmla="*/ 1874046 h 1874046"/>
                <a:gd name="connsiteX82" fmla="*/ 2446875 w 2487466"/>
                <a:gd name="connsiteY82" fmla="*/ 1812133 h 1874046"/>
                <a:gd name="connsiteX83" fmla="*/ 2477831 w 2487466"/>
                <a:gd name="connsiteY83" fmla="*/ 1757364 h 1874046"/>
                <a:gd name="connsiteX84" fmla="*/ 2487355 w 2487466"/>
                <a:gd name="connsiteY84" fmla="*/ 1685926 h 1874046"/>
                <a:gd name="connsiteX85" fmla="*/ 2473068 w 2487466"/>
                <a:gd name="connsiteY85" fmla="*/ 1609726 h 1874046"/>
                <a:gd name="connsiteX86" fmla="*/ 2425443 w 2487466"/>
                <a:gd name="connsiteY86" fmla="*/ 1519238 h 1874046"/>
                <a:gd name="connsiteX87" fmla="*/ 2354006 w 2487466"/>
                <a:gd name="connsiteY87" fmla="*/ 1443038 h 1874046"/>
                <a:gd name="connsiteX88" fmla="*/ 2265899 w 2487466"/>
                <a:gd name="connsiteY88" fmla="*/ 1364457 h 1874046"/>
                <a:gd name="connsiteX89" fmla="*/ 2168267 w 2487466"/>
                <a:gd name="connsiteY89" fmla="*/ 1293020 h 1874046"/>
                <a:gd name="connsiteX90" fmla="*/ 2065874 w 2487466"/>
                <a:gd name="connsiteY90" fmla="*/ 1226345 h 1874046"/>
                <a:gd name="connsiteX91" fmla="*/ 1982531 w 2487466"/>
                <a:gd name="connsiteY91" fmla="*/ 1173958 h 1874046"/>
                <a:gd name="connsiteX92" fmla="*/ 1868231 w 2487466"/>
                <a:gd name="connsiteY92" fmla="*/ 1112045 h 1874046"/>
                <a:gd name="connsiteX93" fmla="*/ 1761074 w 2487466"/>
                <a:gd name="connsiteY93" fmla="*/ 1054895 h 1874046"/>
                <a:gd name="connsiteX94" fmla="*/ 1653918 w 2487466"/>
                <a:gd name="connsiteY94" fmla="*/ 1004889 h 1874046"/>
                <a:gd name="connsiteX95" fmla="*/ 1546761 w 2487466"/>
                <a:gd name="connsiteY95" fmla="*/ 952501 h 1874046"/>
                <a:gd name="connsiteX96" fmla="*/ 1489611 w 2487466"/>
                <a:gd name="connsiteY96" fmla="*/ 907257 h 1874046"/>
                <a:gd name="connsiteX97" fmla="*/ 1463418 w 2487466"/>
                <a:gd name="connsiteY97" fmla="*/ 850107 h 1874046"/>
                <a:gd name="connsiteX98" fmla="*/ 1461036 w 2487466"/>
                <a:gd name="connsiteY98" fmla="*/ 785813 h 1874046"/>
                <a:gd name="connsiteX99" fmla="*/ 1487230 w 2487466"/>
                <a:gd name="connsiteY99" fmla="*/ 726282 h 1874046"/>
                <a:gd name="connsiteX100" fmla="*/ 1551524 w 2487466"/>
                <a:gd name="connsiteY100" fmla="*/ 661989 h 1874046"/>
                <a:gd name="connsiteX101" fmla="*/ 1611055 w 2487466"/>
                <a:gd name="connsiteY101" fmla="*/ 600076 h 1874046"/>
                <a:gd name="connsiteX102" fmla="*/ 1694400 w 2487466"/>
                <a:gd name="connsiteY102" fmla="*/ 516733 h 1874046"/>
                <a:gd name="connsiteX103" fmla="*/ 1782506 w 2487466"/>
                <a:gd name="connsiteY103" fmla="*/ 426245 h 1874046"/>
                <a:gd name="connsiteX104" fmla="*/ 1863468 w 2487466"/>
                <a:gd name="connsiteY104" fmla="*/ 340519 h 1874046"/>
                <a:gd name="connsiteX105" fmla="*/ 1942050 w 2487466"/>
                <a:gd name="connsiteY105" fmla="*/ 250032 h 1874046"/>
                <a:gd name="connsiteX106" fmla="*/ 2011106 w 2487466"/>
                <a:gd name="connsiteY106" fmla="*/ 173833 h 1874046"/>
                <a:gd name="connsiteX107" fmla="*/ 2068255 w 2487466"/>
                <a:gd name="connsiteY107" fmla="*/ 104776 h 1874046"/>
                <a:gd name="connsiteX108" fmla="*/ 2099211 w 2487466"/>
                <a:gd name="connsiteY108" fmla="*/ 73819 h 1874046"/>
                <a:gd name="connsiteX109" fmla="*/ 2168268 w 2487466"/>
                <a:gd name="connsiteY109" fmla="*/ 52389 h 1874046"/>
                <a:gd name="connsiteX110" fmla="*/ 1882518 w 2487466"/>
                <a:gd name="connsiteY110" fmla="*/ 9527 h 1874046"/>
                <a:gd name="connsiteX111" fmla="*/ 1868231 w 2487466"/>
                <a:gd name="connsiteY111" fmla="*/ 16671 h 1874046"/>
                <a:gd name="connsiteX0" fmla="*/ 1868233 w 2487466"/>
                <a:gd name="connsiteY0" fmla="*/ 19101 h 1874092"/>
                <a:gd name="connsiteX1" fmla="*/ 1884902 w 2487466"/>
                <a:gd name="connsiteY1" fmla="*/ 71489 h 1874092"/>
                <a:gd name="connsiteX2" fmla="*/ 1820608 w 2487466"/>
                <a:gd name="connsiteY2" fmla="*/ 138164 h 1874092"/>
                <a:gd name="connsiteX3" fmla="*/ 1758696 w 2487466"/>
                <a:gd name="connsiteY3" fmla="*/ 207220 h 1874092"/>
                <a:gd name="connsiteX4" fmla="*/ 1696783 w 2487466"/>
                <a:gd name="connsiteY4" fmla="*/ 278657 h 1874092"/>
                <a:gd name="connsiteX5" fmla="*/ 1606296 w 2487466"/>
                <a:gd name="connsiteY5" fmla="*/ 369145 h 1874092"/>
                <a:gd name="connsiteX6" fmla="*/ 1542002 w 2487466"/>
                <a:gd name="connsiteY6" fmla="*/ 431057 h 1874092"/>
                <a:gd name="connsiteX7" fmla="*/ 1463421 w 2487466"/>
                <a:gd name="connsiteY7" fmla="*/ 509639 h 1874092"/>
                <a:gd name="connsiteX8" fmla="*/ 1372933 w 2487466"/>
                <a:gd name="connsiteY8" fmla="*/ 588220 h 1874092"/>
                <a:gd name="connsiteX9" fmla="*/ 1311021 w 2487466"/>
                <a:gd name="connsiteY9" fmla="*/ 635845 h 1874092"/>
                <a:gd name="connsiteX10" fmla="*/ 1265777 w 2487466"/>
                <a:gd name="connsiteY10" fmla="*/ 659657 h 1874092"/>
                <a:gd name="connsiteX11" fmla="*/ 1225296 w 2487466"/>
                <a:gd name="connsiteY11" fmla="*/ 664420 h 1874092"/>
                <a:gd name="connsiteX12" fmla="*/ 1177671 w 2487466"/>
                <a:gd name="connsiteY12" fmla="*/ 645370 h 1874092"/>
                <a:gd name="connsiteX13" fmla="*/ 1120521 w 2487466"/>
                <a:gd name="connsiteY13" fmla="*/ 607270 h 1874092"/>
                <a:gd name="connsiteX14" fmla="*/ 1015745 w 2487466"/>
                <a:gd name="connsiteY14" fmla="*/ 516782 h 1874092"/>
                <a:gd name="connsiteX15" fmla="*/ 915733 w 2487466"/>
                <a:gd name="connsiteY15" fmla="*/ 421532 h 1874092"/>
                <a:gd name="connsiteX16" fmla="*/ 837152 w 2487466"/>
                <a:gd name="connsiteY16" fmla="*/ 340570 h 1874092"/>
                <a:gd name="connsiteX17" fmla="*/ 770477 w 2487466"/>
                <a:gd name="connsiteY17" fmla="*/ 264370 h 1874092"/>
                <a:gd name="connsiteX18" fmla="*/ 682371 w 2487466"/>
                <a:gd name="connsiteY18" fmla="*/ 164357 h 1874092"/>
                <a:gd name="connsiteX19" fmla="*/ 627602 w 2487466"/>
                <a:gd name="connsiteY19" fmla="*/ 100064 h 1874092"/>
                <a:gd name="connsiteX20" fmla="*/ 606171 w 2487466"/>
                <a:gd name="connsiteY20" fmla="*/ 35770 h 1874092"/>
                <a:gd name="connsiteX21" fmla="*/ 627602 w 2487466"/>
                <a:gd name="connsiteY21" fmla="*/ 50 h 1874092"/>
                <a:gd name="connsiteX22" fmla="*/ 337090 w 2487466"/>
                <a:gd name="connsiteY22" fmla="*/ 42914 h 1874092"/>
                <a:gd name="connsiteX23" fmla="*/ 384715 w 2487466"/>
                <a:gd name="connsiteY23" fmla="*/ 81014 h 1874092"/>
                <a:gd name="connsiteX24" fmla="*/ 432340 w 2487466"/>
                <a:gd name="connsiteY24" fmla="*/ 138164 h 1874092"/>
                <a:gd name="connsiteX25" fmla="*/ 487108 w 2487466"/>
                <a:gd name="connsiteY25" fmla="*/ 202457 h 1874092"/>
                <a:gd name="connsiteX26" fmla="*/ 546640 w 2487466"/>
                <a:gd name="connsiteY26" fmla="*/ 273895 h 1874092"/>
                <a:gd name="connsiteX27" fmla="*/ 596645 w 2487466"/>
                <a:gd name="connsiteY27" fmla="*/ 328664 h 1874092"/>
                <a:gd name="connsiteX28" fmla="*/ 651415 w 2487466"/>
                <a:gd name="connsiteY28" fmla="*/ 381051 h 1874092"/>
                <a:gd name="connsiteX29" fmla="*/ 708565 w 2487466"/>
                <a:gd name="connsiteY29" fmla="*/ 440582 h 1874092"/>
                <a:gd name="connsiteX30" fmla="*/ 753808 w 2487466"/>
                <a:gd name="connsiteY30" fmla="*/ 490589 h 1874092"/>
                <a:gd name="connsiteX31" fmla="*/ 806196 w 2487466"/>
                <a:gd name="connsiteY31" fmla="*/ 545357 h 1874092"/>
                <a:gd name="connsiteX32" fmla="*/ 860965 w 2487466"/>
                <a:gd name="connsiteY32" fmla="*/ 595364 h 1874092"/>
                <a:gd name="connsiteX33" fmla="*/ 903827 w 2487466"/>
                <a:gd name="connsiteY33" fmla="*/ 642989 h 1874092"/>
                <a:gd name="connsiteX34" fmla="*/ 965739 w 2487466"/>
                <a:gd name="connsiteY34" fmla="*/ 702519 h 1874092"/>
                <a:gd name="connsiteX35" fmla="*/ 1003840 w 2487466"/>
                <a:gd name="connsiteY35" fmla="*/ 745382 h 1874092"/>
                <a:gd name="connsiteX36" fmla="*/ 1027652 w 2487466"/>
                <a:gd name="connsiteY36" fmla="*/ 788246 h 1874092"/>
                <a:gd name="connsiteX37" fmla="*/ 1030032 w 2487466"/>
                <a:gd name="connsiteY37" fmla="*/ 850157 h 1874092"/>
                <a:gd name="connsiteX38" fmla="*/ 994315 w 2487466"/>
                <a:gd name="connsiteY38" fmla="*/ 909689 h 1874092"/>
                <a:gd name="connsiteX39" fmla="*/ 927640 w 2487466"/>
                <a:gd name="connsiteY39" fmla="*/ 962076 h 1874092"/>
                <a:gd name="connsiteX40" fmla="*/ 818102 w 2487466"/>
                <a:gd name="connsiteY40" fmla="*/ 1012082 h 1874092"/>
                <a:gd name="connsiteX41" fmla="*/ 706183 w 2487466"/>
                <a:gd name="connsiteY41" fmla="*/ 1062089 h 1874092"/>
                <a:gd name="connsiteX42" fmla="*/ 568071 w 2487466"/>
                <a:gd name="connsiteY42" fmla="*/ 1131145 h 1874092"/>
                <a:gd name="connsiteX43" fmla="*/ 444246 w 2487466"/>
                <a:gd name="connsiteY43" fmla="*/ 1202582 h 1874092"/>
                <a:gd name="connsiteX44" fmla="*/ 322801 w 2487466"/>
                <a:gd name="connsiteY44" fmla="*/ 1283544 h 1874092"/>
                <a:gd name="connsiteX45" fmla="*/ 160876 w 2487466"/>
                <a:gd name="connsiteY45" fmla="*/ 1421657 h 1874092"/>
                <a:gd name="connsiteX46" fmla="*/ 70391 w 2487466"/>
                <a:gd name="connsiteY46" fmla="*/ 1512147 h 1874092"/>
                <a:gd name="connsiteX47" fmla="*/ 22765 w 2487466"/>
                <a:gd name="connsiteY47" fmla="*/ 1590727 h 1874092"/>
                <a:gd name="connsiteX48" fmla="*/ 1334 w 2487466"/>
                <a:gd name="connsiteY48" fmla="*/ 1669308 h 1874092"/>
                <a:gd name="connsiteX49" fmla="*/ 6096 w 2487466"/>
                <a:gd name="connsiteY49" fmla="*/ 1740744 h 1874092"/>
                <a:gd name="connsiteX50" fmla="*/ 32290 w 2487466"/>
                <a:gd name="connsiteY50" fmla="*/ 1807418 h 1874092"/>
                <a:gd name="connsiteX51" fmla="*/ 60866 w 2487466"/>
                <a:gd name="connsiteY51" fmla="*/ 1852662 h 1874092"/>
                <a:gd name="connsiteX52" fmla="*/ 332328 w 2487466"/>
                <a:gd name="connsiteY52" fmla="*/ 1716930 h 1874092"/>
                <a:gd name="connsiteX53" fmla="*/ 301372 w 2487466"/>
                <a:gd name="connsiteY53" fmla="*/ 1664541 h 1874092"/>
                <a:gd name="connsiteX54" fmla="*/ 301372 w 2487466"/>
                <a:gd name="connsiteY54" fmla="*/ 1585961 h 1874092"/>
                <a:gd name="connsiteX55" fmla="*/ 329947 w 2487466"/>
                <a:gd name="connsiteY55" fmla="*/ 1519285 h 1874092"/>
                <a:gd name="connsiteX56" fmla="*/ 406147 w 2487466"/>
                <a:gd name="connsiteY56" fmla="*/ 1435942 h 1874092"/>
                <a:gd name="connsiteX57" fmla="*/ 475204 w 2487466"/>
                <a:gd name="connsiteY57" fmla="*/ 1369267 h 1874092"/>
                <a:gd name="connsiteX58" fmla="*/ 558547 w 2487466"/>
                <a:gd name="connsiteY58" fmla="*/ 1312117 h 1874092"/>
                <a:gd name="connsiteX59" fmla="*/ 672847 w 2487466"/>
                <a:gd name="connsiteY59" fmla="*/ 1231155 h 1874092"/>
                <a:gd name="connsiteX60" fmla="*/ 782384 w 2487466"/>
                <a:gd name="connsiteY60" fmla="*/ 1166861 h 1874092"/>
                <a:gd name="connsiteX61" fmla="*/ 908591 w 2487466"/>
                <a:gd name="connsiteY61" fmla="*/ 1093041 h 1874092"/>
                <a:gd name="connsiteX62" fmla="*/ 1015747 w 2487466"/>
                <a:gd name="connsiteY62" fmla="*/ 1026367 h 1874092"/>
                <a:gd name="connsiteX63" fmla="*/ 1113378 w 2487466"/>
                <a:gd name="connsiteY63" fmla="*/ 950167 h 1874092"/>
                <a:gd name="connsiteX64" fmla="*/ 1172909 w 2487466"/>
                <a:gd name="connsiteY64" fmla="*/ 900161 h 1874092"/>
                <a:gd name="connsiteX65" fmla="*/ 1215771 w 2487466"/>
                <a:gd name="connsiteY65" fmla="*/ 864442 h 1874092"/>
                <a:gd name="connsiteX66" fmla="*/ 1258635 w 2487466"/>
                <a:gd name="connsiteY66" fmla="*/ 866822 h 1874092"/>
                <a:gd name="connsiteX67" fmla="*/ 1311022 w 2487466"/>
                <a:gd name="connsiteY67" fmla="*/ 897780 h 1874092"/>
                <a:gd name="connsiteX68" fmla="*/ 1358647 w 2487466"/>
                <a:gd name="connsiteY68" fmla="*/ 935879 h 1874092"/>
                <a:gd name="connsiteX69" fmla="*/ 1439609 w 2487466"/>
                <a:gd name="connsiteY69" fmla="*/ 995411 h 1874092"/>
                <a:gd name="connsiteX70" fmla="*/ 1539622 w 2487466"/>
                <a:gd name="connsiteY70" fmla="*/ 1066848 h 1874092"/>
                <a:gd name="connsiteX71" fmla="*/ 1620585 w 2487466"/>
                <a:gd name="connsiteY71" fmla="*/ 1112092 h 1874092"/>
                <a:gd name="connsiteX72" fmla="*/ 1732503 w 2487466"/>
                <a:gd name="connsiteY72" fmla="*/ 1176386 h 1874092"/>
                <a:gd name="connsiteX73" fmla="*/ 1834896 w 2487466"/>
                <a:gd name="connsiteY73" fmla="*/ 1245442 h 1874092"/>
                <a:gd name="connsiteX74" fmla="*/ 1946816 w 2487466"/>
                <a:gd name="connsiteY74" fmla="*/ 1324022 h 1874092"/>
                <a:gd name="connsiteX75" fmla="*/ 2051589 w 2487466"/>
                <a:gd name="connsiteY75" fmla="*/ 1407367 h 1874092"/>
                <a:gd name="connsiteX76" fmla="*/ 2115883 w 2487466"/>
                <a:gd name="connsiteY76" fmla="*/ 1474042 h 1874092"/>
                <a:gd name="connsiteX77" fmla="*/ 2165888 w 2487466"/>
                <a:gd name="connsiteY77" fmla="*/ 1535954 h 1874092"/>
                <a:gd name="connsiteX78" fmla="*/ 2187318 w 2487466"/>
                <a:gd name="connsiteY78" fmla="*/ 1607392 h 1874092"/>
                <a:gd name="connsiteX79" fmla="*/ 2182556 w 2487466"/>
                <a:gd name="connsiteY79" fmla="*/ 1669304 h 1874092"/>
                <a:gd name="connsiteX80" fmla="*/ 2151600 w 2487466"/>
                <a:gd name="connsiteY80" fmla="*/ 1709786 h 1874092"/>
                <a:gd name="connsiteX81" fmla="*/ 2411156 w 2487466"/>
                <a:gd name="connsiteY81" fmla="*/ 1874092 h 1874092"/>
                <a:gd name="connsiteX82" fmla="*/ 2446875 w 2487466"/>
                <a:gd name="connsiteY82" fmla="*/ 1812179 h 1874092"/>
                <a:gd name="connsiteX83" fmla="*/ 2477831 w 2487466"/>
                <a:gd name="connsiteY83" fmla="*/ 1757410 h 1874092"/>
                <a:gd name="connsiteX84" fmla="*/ 2487355 w 2487466"/>
                <a:gd name="connsiteY84" fmla="*/ 1685972 h 1874092"/>
                <a:gd name="connsiteX85" fmla="*/ 2473068 w 2487466"/>
                <a:gd name="connsiteY85" fmla="*/ 1609772 h 1874092"/>
                <a:gd name="connsiteX86" fmla="*/ 2425443 w 2487466"/>
                <a:gd name="connsiteY86" fmla="*/ 1519284 h 1874092"/>
                <a:gd name="connsiteX87" fmla="*/ 2354006 w 2487466"/>
                <a:gd name="connsiteY87" fmla="*/ 1443084 h 1874092"/>
                <a:gd name="connsiteX88" fmla="*/ 2265899 w 2487466"/>
                <a:gd name="connsiteY88" fmla="*/ 1364503 h 1874092"/>
                <a:gd name="connsiteX89" fmla="*/ 2168267 w 2487466"/>
                <a:gd name="connsiteY89" fmla="*/ 1293066 h 1874092"/>
                <a:gd name="connsiteX90" fmla="*/ 2065874 w 2487466"/>
                <a:gd name="connsiteY90" fmla="*/ 1226391 h 1874092"/>
                <a:gd name="connsiteX91" fmla="*/ 1982531 w 2487466"/>
                <a:gd name="connsiteY91" fmla="*/ 1174004 h 1874092"/>
                <a:gd name="connsiteX92" fmla="*/ 1868231 w 2487466"/>
                <a:gd name="connsiteY92" fmla="*/ 1112091 h 1874092"/>
                <a:gd name="connsiteX93" fmla="*/ 1761074 w 2487466"/>
                <a:gd name="connsiteY93" fmla="*/ 1054941 h 1874092"/>
                <a:gd name="connsiteX94" fmla="*/ 1653918 w 2487466"/>
                <a:gd name="connsiteY94" fmla="*/ 1004935 h 1874092"/>
                <a:gd name="connsiteX95" fmla="*/ 1546761 w 2487466"/>
                <a:gd name="connsiteY95" fmla="*/ 952547 h 1874092"/>
                <a:gd name="connsiteX96" fmla="*/ 1489611 w 2487466"/>
                <a:gd name="connsiteY96" fmla="*/ 907303 h 1874092"/>
                <a:gd name="connsiteX97" fmla="*/ 1463418 w 2487466"/>
                <a:gd name="connsiteY97" fmla="*/ 850153 h 1874092"/>
                <a:gd name="connsiteX98" fmla="*/ 1461036 w 2487466"/>
                <a:gd name="connsiteY98" fmla="*/ 785859 h 1874092"/>
                <a:gd name="connsiteX99" fmla="*/ 1487230 w 2487466"/>
                <a:gd name="connsiteY99" fmla="*/ 726328 h 1874092"/>
                <a:gd name="connsiteX100" fmla="*/ 1551524 w 2487466"/>
                <a:gd name="connsiteY100" fmla="*/ 662035 h 1874092"/>
                <a:gd name="connsiteX101" fmla="*/ 1611055 w 2487466"/>
                <a:gd name="connsiteY101" fmla="*/ 600122 h 1874092"/>
                <a:gd name="connsiteX102" fmla="*/ 1694400 w 2487466"/>
                <a:gd name="connsiteY102" fmla="*/ 516779 h 1874092"/>
                <a:gd name="connsiteX103" fmla="*/ 1782506 w 2487466"/>
                <a:gd name="connsiteY103" fmla="*/ 426291 h 1874092"/>
                <a:gd name="connsiteX104" fmla="*/ 1863468 w 2487466"/>
                <a:gd name="connsiteY104" fmla="*/ 340565 h 1874092"/>
                <a:gd name="connsiteX105" fmla="*/ 1942050 w 2487466"/>
                <a:gd name="connsiteY105" fmla="*/ 250078 h 1874092"/>
                <a:gd name="connsiteX106" fmla="*/ 2011106 w 2487466"/>
                <a:gd name="connsiteY106" fmla="*/ 173879 h 1874092"/>
                <a:gd name="connsiteX107" fmla="*/ 2068255 w 2487466"/>
                <a:gd name="connsiteY107" fmla="*/ 104822 h 1874092"/>
                <a:gd name="connsiteX108" fmla="*/ 2099211 w 2487466"/>
                <a:gd name="connsiteY108" fmla="*/ 73865 h 1874092"/>
                <a:gd name="connsiteX109" fmla="*/ 2168268 w 2487466"/>
                <a:gd name="connsiteY109" fmla="*/ 52435 h 1874092"/>
                <a:gd name="connsiteX110" fmla="*/ 1882518 w 2487466"/>
                <a:gd name="connsiteY110" fmla="*/ 9573 h 1874092"/>
                <a:gd name="connsiteX111" fmla="*/ 1868231 w 2487466"/>
                <a:gd name="connsiteY111" fmla="*/ 16717 h 187409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5745 w 2487466"/>
                <a:gd name="connsiteY14" fmla="*/ 516772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20521 w 2487466"/>
                <a:gd name="connsiteY13" fmla="*/ 607260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15733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37152 w 2487466"/>
                <a:gd name="connsiteY16" fmla="*/ 340560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3840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7652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30032 w 2487466"/>
                <a:gd name="connsiteY37" fmla="*/ 850147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22889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1001459 w 2487466"/>
                <a:gd name="connsiteY35" fmla="*/ 745372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2888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8647 w 2487466"/>
                <a:gd name="connsiteY68" fmla="*/ 935869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11022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995401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66838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2082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32503 w 2487466"/>
                <a:gd name="connsiteY72" fmla="*/ 1176376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7241 w 2487466"/>
                <a:gd name="connsiteY70" fmla="*/ 1069219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39609 w 2487466"/>
                <a:gd name="connsiteY69" fmla="*/ 1000164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51503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58635 w 2487466"/>
                <a:gd name="connsiteY66" fmla="*/ 866812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2050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15771 w 2487466"/>
                <a:gd name="connsiteY65" fmla="*/ 864432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6259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69193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2915 w 2487466"/>
                <a:gd name="connsiteY65" fmla="*/ 869195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61016 w 2487466"/>
                <a:gd name="connsiteY66" fmla="*/ 876337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81100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84902 w 2487466"/>
                <a:gd name="connsiteY1" fmla="*/ 71479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19091 h 1874082"/>
                <a:gd name="connsiteX1" fmla="*/ 1875377 w 2487466"/>
                <a:gd name="connsiteY1" fmla="*/ 66717 h 1874082"/>
                <a:gd name="connsiteX2" fmla="*/ 1820608 w 2487466"/>
                <a:gd name="connsiteY2" fmla="*/ 138154 h 1874082"/>
                <a:gd name="connsiteX3" fmla="*/ 1758696 w 2487466"/>
                <a:gd name="connsiteY3" fmla="*/ 207210 h 1874082"/>
                <a:gd name="connsiteX4" fmla="*/ 1696783 w 2487466"/>
                <a:gd name="connsiteY4" fmla="*/ 278647 h 1874082"/>
                <a:gd name="connsiteX5" fmla="*/ 1606296 w 2487466"/>
                <a:gd name="connsiteY5" fmla="*/ 369135 h 1874082"/>
                <a:gd name="connsiteX6" fmla="*/ 1542002 w 2487466"/>
                <a:gd name="connsiteY6" fmla="*/ 431047 h 1874082"/>
                <a:gd name="connsiteX7" fmla="*/ 1463421 w 2487466"/>
                <a:gd name="connsiteY7" fmla="*/ 509629 h 1874082"/>
                <a:gd name="connsiteX8" fmla="*/ 1372933 w 2487466"/>
                <a:gd name="connsiteY8" fmla="*/ 588210 h 1874082"/>
                <a:gd name="connsiteX9" fmla="*/ 1311021 w 2487466"/>
                <a:gd name="connsiteY9" fmla="*/ 635835 h 1874082"/>
                <a:gd name="connsiteX10" fmla="*/ 1265777 w 2487466"/>
                <a:gd name="connsiteY10" fmla="*/ 659647 h 1874082"/>
                <a:gd name="connsiteX11" fmla="*/ 1225296 w 2487466"/>
                <a:gd name="connsiteY11" fmla="*/ 664410 h 1874082"/>
                <a:gd name="connsiteX12" fmla="*/ 1177671 w 2487466"/>
                <a:gd name="connsiteY12" fmla="*/ 645360 h 1874082"/>
                <a:gd name="connsiteX13" fmla="*/ 1118140 w 2487466"/>
                <a:gd name="connsiteY13" fmla="*/ 597735 h 1874082"/>
                <a:gd name="connsiteX14" fmla="*/ 1018126 w 2487466"/>
                <a:gd name="connsiteY14" fmla="*/ 507247 h 1874082"/>
                <a:gd name="connsiteX15" fmla="*/ 925258 w 2487466"/>
                <a:gd name="connsiteY15" fmla="*/ 421522 h 1874082"/>
                <a:gd name="connsiteX16" fmla="*/ 841914 w 2487466"/>
                <a:gd name="connsiteY16" fmla="*/ 335797 h 1874082"/>
                <a:gd name="connsiteX17" fmla="*/ 770477 w 2487466"/>
                <a:gd name="connsiteY17" fmla="*/ 264360 h 1874082"/>
                <a:gd name="connsiteX18" fmla="*/ 682371 w 2487466"/>
                <a:gd name="connsiteY18" fmla="*/ 164347 h 1874082"/>
                <a:gd name="connsiteX19" fmla="*/ 606171 w 2487466"/>
                <a:gd name="connsiteY19" fmla="*/ 66717 h 1874082"/>
                <a:gd name="connsiteX20" fmla="*/ 606171 w 2487466"/>
                <a:gd name="connsiteY20" fmla="*/ 35760 h 1874082"/>
                <a:gd name="connsiteX21" fmla="*/ 627602 w 2487466"/>
                <a:gd name="connsiteY21" fmla="*/ 40 h 1874082"/>
                <a:gd name="connsiteX22" fmla="*/ 337090 w 2487466"/>
                <a:gd name="connsiteY22" fmla="*/ 42904 h 1874082"/>
                <a:gd name="connsiteX23" fmla="*/ 384715 w 2487466"/>
                <a:gd name="connsiteY23" fmla="*/ 81004 h 1874082"/>
                <a:gd name="connsiteX24" fmla="*/ 432340 w 2487466"/>
                <a:gd name="connsiteY24" fmla="*/ 138154 h 1874082"/>
                <a:gd name="connsiteX25" fmla="*/ 487108 w 2487466"/>
                <a:gd name="connsiteY25" fmla="*/ 202447 h 1874082"/>
                <a:gd name="connsiteX26" fmla="*/ 546640 w 2487466"/>
                <a:gd name="connsiteY26" fmla="*/ 273885 h 1874082"/>
                <a:gd name="connsiteX27" fmla="*/ 596645 w 2487466"/>
                <a:gd name="connsiteY27" fmla="*/ 328654 h 1874082"/>
                <a:gd name="connsiteX28" fmla="*/ 651415 w 2487466"/>
                <a:gd name="connsiteY28" fmla="*/ 381041 h 1874082"/>
                <a:gd name="connsiteX29" fmla="*/ 708565 w 2487466"/>
                <a:gd name="connsiteY29" fmla="*/ 440572 h 1874082"/>
                <a:gd name="connsiteX30" fmla="*/ 753808 w 2487466"/>
                <a:gd name="connsiteY30" fmla="*/ 490579 h 1874082"/>
                <a:gd name="connsiteX31" fmla="*/ 806196 w 2487466"/>
                <a:gd name="connsiteY31" fmla="*/ 545347 h 1874082"/>
                <a:gd name="connsiteX32" fmla="*/ 860965 w 2487466"/>
                <a:gd name="connsiteY32" fmla="*/ 595354 h 1874082"/>
                <a:gd name="connsiteX33" fmla="*/ 903827 w 2487466"/>
                <a:gd name="connsiteY33" fmla="*/ 642979 h 1874082"/>
                <a:gd name="connsiteX34" fmla="*/ 965739 w 2487466"/>
                <a:gd name="connsiteY34" fmla="*/ 702509 h 1874082"/>
                <a:gd name="connsiteX35" fmla="*/ 996697 w 2487466"/>
                <a:gd name="connsiteY35" fmla="*/ 750135 h 1874082"/>
                <a:gd name="connsiteX36" fmla="*/ 1015745 w 2487466"/>
                <a:gd name="connsiteY36" fmla="*/ 788236 h 1874082"/>
                <a:gd name="connsiteX37" fmla="*/ 1020506 w 2487466"/>
                <a:gd name="connsiteY37" fmla="*/ 840622 h 1874082"/>
                <a:gd name="connsiteX38" fmla="*/ 994315 w 2487466"/>
                <a:gd name="connsiteY38" fmla="*/ 909679 h 1874082"/>
                <a:gd name="connsiteX39" fmla="*/ 927640 w 2487466"/>
                <a:gd name="connsiteY39" fmla="*/ 962066 h 1874082"/>
                <a:gd name="connsiteX40" fmla="*/ 818102 w 2487466"/>
                <a:gd name="connsiteY40" fmla="*/ 1012072 h 1874082"/>
                <a:gd name="connsiteX41" fmla="*/ 706183 w 2487466"/>
                <a:gd name="connsiteY41" fmla="*/ 1062079 h 1874082"/>
                <a:gd name="connsiteX42" fmla="*/ 568071 w 2487466"/>
                <a:gd name="connsiteY42" fmla="*/ 1131135 h 1874082"/>
                <a:gd name="connsiteX43" fmla="*/ 444246 w 2487466"/>
                <a:gd name="connsiteY43" fmla="*/ 1202572 h 1874082"/>
                <a:gd name="connsiteX44" fmla="*/ 322801 w 2487466"/>
                <a:gd name="connsiteY44" fmla="*/ 1283534 h 1874082"/>
                <a:gd name="connsiteX45" fmla="*/ 160876 w 2487466"/>
                <a:gd name="connsiteY45" fmla="*/ 1421647 h 1874082"/>
                <a:gd name="connsiteX46" fmla="*/ 70391 w 2487466"/>
                <a:gd name="connsiteY46" fmla="*/ 1512137 h 1874082"/>
                <a:gd name="connsiteX47" fmla="*/ 22765 w 2487466"/>
                <a:gd name="connsiteY47" fmla="*/ 1590717 h 1874082"/>
                <a:gd name="connsiteX48" fmla="*/ 1334 w 2487466"/>
                <a:gd name="connsiteY48" fmla="*/ 1669298 h 1874082"/>
                <a:gd name="connsiteX49" fmla="*/ 6096 w 2487466"/>
                <a:gd name="connsiteY49" fmla="*/ 1740734 h 1874082"/>
                <a:gd name="connsiteX50" fmla="*/ 32290 w 2487466"/>
                <a:gd name="connsiteY50" fmla="*/ 1807408 h 1874082"/>
                <a:gd name="connsiteX51" fmla="*/ 60866 w 2487466"/>
                <a:gd name="connsiteY51" fmla="*/ 1852652 h 1874082"/>
                <a:gd name="connsiteX52" fmla="*/ 332328 w 2487466"/>
                <a:gd name="connsiteY52" fmla="*/ 1716920 h 1874082"/>
                <a:gd name="connsiteX53" fmla="*/ 301372 w 2487466"/>
                <a:gd name="connsiteY53" fmla="*/ 1664531 h 1874082"/>
                <a:gd name="connsiteX54" fmla="*/ 301372 w 2487466"/>
                <a:gd name="connsiteY54" fmla="*/ 1585951 h 1874082"/>
                <a:gd name="connsiteX55" fmla="*/ 329947 w 2487466"/>
                <a:gd name="connsiteY55" fmla="*/ 1519275 h 1874082"/>
                <a:gd name="connsiteX56" fmla="*/ 406147 w 2487466"/>
                <a:gd name="connsiteY56" fmla="*/ 1435932 h 1874082"/>
                <a:gd name="connsiteX57" fmla="*/ 475204 w 2487466"/>
                <a:gd name="connsiteY57" fmla="*/ 1369257 h 1874082"/>
                <a:gd name="connsiteX58" fmla="*/ 558547 w 2487466"/>
                <a:gd name="connsiteY58" fmla="*/ 1312107 h 1874082"/>
                <a:gd name="connsiteX59" fmla="*/ 672847 w 2487466"/>
                <a:gd name="connsiteY59" fmla="*/ 1231145 h 1874082"/>
                <a:gd name="connsiteX60" fmla="*/ 782384 w 2487466"/>
                <a:gd name="connsiteY60" fmla="*/ 1166851 h 1874082"/>
                <a:gd name="connsiteX61" fmla="*/ 908591 w 2487466"/>
                <a:gd name="connsiteY61" fmla="*/ 1093031 h 1874082"/>
                <a:gd name="connsiteX62" fmla="*/ 1015747 w 2487466"/>
                <a:gd name="connsiteY62" fmla="*/ 1026357 h 1874082"/>
                <a:gd name="connsiteX63" fmla="*/ 1113378 w 2487466"/>
                <a:gd name="connsiteY63" fmla="*/ 950157 h 1874082"/>
                <a:gd name="connsiteX64" fmla="*/ 1172909 w 2487466"/>
                <a:gd name="connsiteY64" fmla="*/ 900151 h 1874082"/>
                <a:gd name="connsiteX65" fmla="*/ 1220533 w 2487466"/>
                <a:gd name="connsiteY65" fmla="*/ 876338 h 1874082"/>
                <a:gd name="connsiteX66" fmla="*/ 1258634 w 2487466"/>
                <a:gd name="connsiteY66" fmla="*/ 878719 h 1874082"/>
                <a:gd name="connsiteX67" fmla="*/ 1301497 w 2487466"/>
                <a:gd name="connsiteY67" fmla="*/ 897770 h 1874082"/>
                <a:gd name="connsiteX68" fmla="*/ 1361028 w 2487466"/>
                <a:gd name="connsiteY68" fmla="*/ 945394 h 1874082"/>
                <a:gd name="connsiteX69" fmla="*/ 1446753 w 2487466"/>
                <a:gd name="connsiteY69" fmla="*/ 1012070 h 1874082"/>
                <a:gd name="connsiteX70" fmla="*/ 1539622 w 2487466"/>
                <a:gd name="connsiteY70" fmla="*/ 1071600 h 1874082"/>
                <a:gd name="connsiteX71" fmla="*/ 1620585 w 2487466"/>
                <a:gd name="connsiteY71" fmla="*/ 1119226 h 1874082"/>
                <a:gd name="connsiteX72" fmla="*/ 1725359 w 2487466"/>
                <a:gd name="connsiteY72" fmla="*/ 1181138 h 1874082"/>
                <a:gd name="connsiteX73" fmla="*/ 1834896 w 2487466"/>
                <a:gd name="connsiteY73" fmla="*/ 1245432 h 1874082"/>
                <a:gd name="connsiteX74" fmla="*/ 1946816 w 2487466"/>
                <a:gd name="connsiteY74" fmla="*/ 1324012 h 1874082"/>
                <a:gd name="connsiteX75" fmla="*/ 2051589 w 2487466"/>
                <a:gd name="connsiteY75" fmla="*/ 1407357 h 1874082"/>
                <a:gd name="connsiteX76" fmla="*/ 2115883 w 2487466"/>
                <a:gd name="connsiteY76" fmla="*/ 1474032 h 1874082"/>
                <a:gd name="connsiteX77" fmla="*/ 2165888 w 2487466"/>
                <a:gd name="connsiteY77" fmla="*/ 1535944 h 1874082"/>
                <a:gd name="connsiteX78" fmla="*/ 2187318 w 2487466"/>
                <a:gd name="connsiteY78" fmla="*/ 1607382 h 1874082"/>
                <a:gd name="connsiteX79" fmla="*/ 2182556 w 2487466"/>
                <a:gd name="connsiteY79" fmla="*/ 1669294 h 1874082"/>
                <a:gd name="connsiteX80" fmla="*/ 2151600 w 2487466"/>
                <a:gd name="connsiteY80" fmla="*/ 1709776 h 1874082"/>
                <a:gd name="connsiteX81" fmla="*/ 2411156 w 2487466"/>
                <a:gd name="connsiteY81" fmla="*/ 1874082 h 1874082"/>
                <a:gd name="connsiteX82" fmla="*/ 2446875 w 2487466"/>
                <a:gd name="connsiteY82" fmla="*/ 1812169 h 1874082"/>
                <a:gd name="connsiteX83" fmla="*/ 2477831 w 2487466"/>
                <a:gd name="connsiteY83" fmla="*/ 1757400 h 1874082"/>
                <a:gd name="connsiteX84" fmla="*/ 2487355 w 2487466"/>
                <a:gd name="connsiteY84" fmla="*/ 1685962 h 1874082"/>
                <a:gd name="connsiteX85" fmla="*/ 2473068 w 2487466"/>
                <a:gd name="connsiteY85" fmla="*/ 1609762 h 1874082"/>
                <a:gd name="connsiteX86" fmla="*/ 2425443 w 2487466"/>
                <a:gd name="connsiteY86" fmla="*/ 1519274 h 1874082"/>
                <a:gd name="connsiteX87" fmla="*/ 2354006 w 2487466"/>
                <a:gd name="connsiteY87" fmla="*/ 1443074 h 1874082"/>
                <a:gd name="connsiteX88" fmla="*/ 2265899 w 2487466"/>
                <a:gd name="connsiteY88" fmla="*/ 1364493 h 1874082"/>
                <a:gd name="connsiteX89" fmla="*/ 2168267 w 2487466"/>
                <a:gd name="connsiteY89" fmla="*/ 1293056 h 1874082"/>
                <a:gd name="connsiteX90" fmla="*/ 2065874 w 2487466"/>
                <a:gd name="connsiteY90" fmla="*/ 1226381 h 1874082"/>
                <a:gd name="connsiteX91" fmla="*/ 1982531 w 2487466"/>
                <a:gd name="connsiteY91" fmla="*/ 1173994 h 1874082"/>
                <a:gd name="connsiteX92" fmla="*/ 1868231 w 2487466"/>
                <a:gd name="connsiteY92" fmla="*/ 1112081 h 1874082"/>
                <a:gd name="connsiteX93" fmla="*/ 1761074 w 2487466"/>
                <a:gd name="connsiteY93" fmla="*/ 1054931 h 1874082"/>
                <a:gd name="connsiteX94" fmla="*/ 1653918 w 2487466"/>
                <a:gd name="connsiteY94" fmla="*/ 1004925 h 1874082"/>
                <a:gd name="connsiteX95" fmla="*/ 1546761 w 2487466"/>
                <a:gd name="connsiteY95" fmla="*/ 952537 h 1874082"/>
                <a:gd name="connsiteX96" fmla="*/ 1489611 w 2487466"/>
                <a:gd name="connsiteY96" fmla="*/ 907293 h 1874082"/>
                <a:gd name="connsiteX97" fmla="*/ 1463418 w 2487466"/>
                <a:gd name="connsiteY97" fmla="*/ 850143 h 1874082"/>
                <a:gd name="connsiteX98" fmla="*/ 1461036 w 2487466"/>
                <a:gd name="connsiteY98" fmla="*/ 785849 h 1874082"/>
                <a:gd name="connsiteX99" fmla="*/ 1487230 w 2487466"/>
                <a:gd name="connsiteY99" fmla="*/ 726318 h 1874082"/>
                <a:gd name="connsiteX100" fmla="*/ 1551524 w 2487466"/>
                <a:gd name="connsiteY100" fmla="*/ 662025 h 1874082"/>
                <a:gd name="connsiteX101" fmla="*/ 1611055 w 2487466"/>
                <a:gd name="connsiteY101" fmla="*/ 600112 h 1874082"/>
                <a:gd name="connsiteX102" fmla="*/ 1694400 w 2487466"/>
                <a:gd name="connsiteY102" fmla="*/ 516769 h 1874082"/>
                <a:gd name="connsiteX103" fmla="*/ 1782506 w 2487466"/>
                <a:gd name="connsiteY103" fmla="*/ 426281 h 1874082"/>
                <a:gd name="connsiteX104" fmla="*/ 1863468 w 2487466"/>
                <a:gd name="connsiteY104" fmla="*/ 340555 h 1874082"/>
                <a:gd name="connsiteX105" fmla="*/ 1942050 w 2487466"/>
                <a:gd name="connsiteY105" fmla="*/ 250068 h 1874082"/>
                <a:gd name="connsiteX106" fmla="*/ 2011106 w 2487466"/>
                <a:gd name="connsiteY106" fmla="*/ 173869 h 1874082"/>
                <a:gd name="connsiteX107" fmla="*/ 2068255 w 2487466"/>
                <a:gd name="connsiteY107" fmla="*/ 104812 h 1874082"/>
                <a:gd name="connsiteX108" fmla="*/ 2099211 w 2487466"/>
                <a:gd name="connsiteY108" fmla="*/ 73855 h 1874082"/>
                <a:gd name="connsiteX109" fmla="*/ 2168268 w 2487466"/>
                <a:gd name="connsiteY109" fmla="*/ 52425 h 1874082"/>
                <a:gd name="connsiteX110" fmla="*/ 1882518 w 2487466"/>
                <a:gd name="connsiteY110" fmla="*/ 9563 h 1874082"/>
                <a:gd name="connsiteX111" fmla="*/ 1868231 w 2487466"/>
                <a:gd name="connsiteY111" fmla="*/ 16707 h 1874082"/>
                <a:gd name="connsiteX0" fmla="*/ 1868233 w 2487466"/>
                <a:gd name="connsiteY0" fmla="*/ 28606 h 1883597"/>
                <a:gd name="connsiteX1" fmla="*/ 1875377 w 2487466"/>
                <a:gd name="connsiteY1" fmla="*/ 76232 h 1883597"/>
                <a:gd name="connsiteX2" fmla="*/ 1820608 w 2487466"/>
                <a:gd name="connsiteY2" fmla="*/ 147669 h 1883597"/>
                <a:gd name="connsiteX3" fmla="*/ 1758696 w 2487466"/>
                <a:gd name="connsiteY3" fmla="*/ 216725 h 1883597"/>
                <a:gd name="connsiteX4" fmla="*/ 1696783 w 2487466"/>
                <a:gd name="connsiteY4" fmla="*/ 288162 h 1883597"/>
                <a:gd name="connsiteX5" fmla="*/ 1606296 w 2487466"/>
                <a:gd name="connsiteY5" fmla="*/ 378650 h 1883597"/>
                <a:gd name="connsiteX6" fmla="*/ 1542002 w 2487466"/>
                <a:gd name="connsiteY6" fmla="*/ 440562 h 1883597"/>
                <a:gd name="connsiteX7" fmla="*/ 1463421 w 2487466"/>
                <a:gd name="connsiteY7" fmla="*/ 519144 h 1883597"/>
                <a:gd name="connsiteX8" fmla="*/ 1372933 w 2487466"/>
                <a:gd name="connsiteY8" fmla="*/ 597725 h 1883597"/>
                <a:gd name="connsiteX9" fmla="*/ 1311021 w 2487466"/>
                <a:gd name="connsiteY9" fmla="*/ 645350 h 1883597"/>
                <a:gd name="connsiteX10" fmla="*/ 1265777 w 2487466"/>
                <a:gd name="connsiteY10" fmla="*/ 669162 h 1883597"/>
                <a:gd name="connsiteX11" fmla="*/ 1225296 w 2487466"/>
                <a:gd name="connsiteY11" fmla="*/ 673925 h 1883597"/>
                <a:gd name="connsiteX12" fmla="*/ 1177671 w 2487466"/>
                <a:gd name="connsiteY12" fmla="*/ 654875 h 1883597"/>
                <a:gd name="connsiteX13" fmla="*/ 1118140 w 2487466"/>
                <a:gd name="connsiteY13" fmla="*/ 607250 h 1883597"/>
                <a:gd name="connsiteX14" fmla="*/ 1018126 w 2487466"/>
                <a:gd name="connsiteY14" fmla="*/ 516762 h 1883597"/>
                <a:gd name="connsiteX15" fmla="*/ 925258 w 2487466"/>
                <a:gd name="connsiteY15" fmla="*/ 431037 h 1883597"/>
                <a:gd name="connsiteX16" fmla="*/ 841914 w 2487466"/>
                <a:gd name="connsiteY16" fmla="*/ 345312 h 1883597"/>
                <a:gd name="connsiteX17" fmla="*/ 770477 w 2487466"/>
                <a:gd name="connsiteY17" fmla="*/ 273875 h 1883597"/>
                <a:gd name="connsiteX18" fmla="*/ 682371 w 2487466"/>
                <a:gd name="connsiteY18" fmla="*/ 173862 h 1883597"/>
                <a:gd name="connsiteX19" fmla="*/ 606171 w 2487466"/>
                <a:gd name="connsiteY19" fmla="*/ 76232 h 1883597"/>
                <a:gd name="connsiteX20" fmla="*/ 606171 w 2487466"/>
                <a:gd name="connsiteY20" fmla="*/ 45275 h 1883597"/>
                <a:gd name="connsiteX21" fmla="*/ 627602 w 2487466"/>
                <a:gd name="connsiteY21" fmla="*/ 30 h 1883597"/>
                <a:gd name="connsiteX22" fmla="*/ 337090 w 2487466"/>
                <a:gd name="connsiteY22" fmla="*/ 52419 h 1883597"/>
                <a:gd name="connsiteX23" fmla="*/ 384715 w 2487466"/>
                <a:gd name="connsiteY23" fmla="*/ 90519 h 1883597"/>
                <a:gd name="connsiteX24" fmla="*/ 432340 w 2487466"/>
                <a:gd name="connsiteY24" fmla="*/ 147669 h 1883597"/>
                <a:gd name="connsiteX25" fmla="*/ 487108 w 2487466"/>
                <a:gd name="connsiteY25" fmla="*/ 211962 h 1883597"/>
                <a:gd name="connsiteX26" fmla="*/ 546640 w 2487466"/>
                <a:gd name="connsiteY26" fmla="*/ 283400 h 1883597"/>
                <a:gd name="connsiteX27" fmla="*/ 596645 w 2487466"/>
                <a:gd name="connsiteY27" fmla="*/ 338169 h 1883597"/>
                <a:gd name="connsiteX28" fmla="*/ 651415 w 2487466"/>
                <a:gd name="connsiteY28" fmla="*/ 390556 h 1883597"/>
                <a:gd name="connsiteX29" fmla="*/ 708565 w 2487466"/>
                <a:gd name="connsiteY29" fmla="*/ 450087 h 1883597"/>
                <a:gd name="connsiteX30" fmla="*/ 753808 w 2487466"/>
                <a:gd name="connsiteY30" fmla="*/ 500094 h 1883597"/>
                <a:gd name="connsiteX31" fmla="*/ 806196 w 2487466"/>
                <a:gd name="connsiteY31" fmla="*/ 554862 h 1883597"/>
                <a:gd name="connsiteX32" fmla="*/ 860965 w 2487466"/>
                <a:gd name="connsiteY32" fmla="*/ 604869 h 1883597"/>
                <a:gd name="connsiteX33" fmla="*/ 903827 w 2487466"/>
                <a:gd name="connsiteY33" fmla="*/ 652494 h 1883597"/>
                <a:gd name="connsiteX34" fmla="*/ 965739 w 2487466"/>
                <a:gd name="connsiteY34" fmla="*/ 712024 h 1883597"/>
                <a:gd name="connsiteX35" fmla="*/ 996697 w 2487466"/>
                <a:gd name="connsiteY35" fmla="*/ 759650 h 1883597"/>
                <a:gd name="connsiteX36" fmla="*/ 1015745 w 2487466"/>
                <a:gd name="connsiteY36" fmla="*/ 797751 h 1883597"/>
                <a:gd name="connsiteX37" fmla="*/ 1020506 w 2487466"/>
                <a:gd name="connsiteY37" fmla="*/ 850137 h 1883597"/>
                <a:gd name="connsiteX38" fmla="*/ 994315 w 2487466"/>
                <a:gd name="connsiteY38" fmla="*/ 919194 h 1883597"/>
                <a:gd name="connsiteX39" fmla="*/ 927640 w 2487466"/>
                <a:gd name="connsiteY39" fmla="*/ 971581 h 1883597"/>
                <a:gd name="connsiteX40" fmla="*/ 818102 w 2487466"/>
                <a:gd name="connsiteY40" fmla="*/ 1021587 h 1883597"/>
                <a:gd name="connsiteX41" fmla="*/ 706183 w 2487466"/>
                <a:gd name="connsiteY41" fmla="*/ 1071594 h 1883597"/>
                <a:gd name="connsiteX42" fmla="*/ 568071 w 2487466"/>
                <a:gd name="connsiteY42" fmla="*/ 1140650 h 1883597"/>
                <a:gd name="connsiteX43" fmla="*/ 444246 w 2487466"/>
                <a:gd name="connsiteY43" fmla="*/ 1212087 h 1883597"/>
                <a:gd name="connsiteX44" fmla="*/ 322801 w 2487466"/>
                <a:gd name="connsiteY44" fmla="*/ 1293049 h 1883597"/>
                <a:gd name="connsiteX45" fmla="*/ 160876 w 2487466"/>
                <a:gd name="connsiteY45" fmla="*/ 1431162 h 1883597"/>
                <a:gd name="connsiteX46" fmla="*/ 70391 w 2487466"/>
                <a:gd name="connsiteY46" fmla="*/ 1521652 h 1883597"/>
                <a:gd name="connsiteX47" fmla="*/ 22765 w 2487466"/>
                <a:gd name="connsiteY47" fmla="*/ 1600232 h 1883597"/>
                <a:gd name="connsiteX48" fmla="*/ 1334 w 2487466"/>
                <a:gd name="connsiteY48" fmla="*/ 1678813 h 1883597"/>
                <a:gd name="connsiteX49" fmla="*/ 6096 w 2487466"/>
                <a:gd name="connsiteY49" fmla="*/ 1750249 h 1883597"/>
                <a:gd name="connsiteX50" fmla="*/ 32290 w 2487466"/>
                <a:gd name="connsiteY50" fmla="*/ 1816923 h 1883597"/>
                <a:gd name="connsiteX51" fmla="*/ 60866 w 2487466"/>
                <a:gd name="connsiteY51" fmla="*/ 1862167 h 1883597"/>
                <a:gd name="connsiteX52" fmla="*/ 332328 w 2487466"/>
                <a:gd name="connsiteY52" fmla="*/ 1726435 h 1883597"/>
                <a:gd name="connsiteX53" fmla="*/ 301372 w 2487466"/>
                <a:gd name="connsiteY53" fmla="*/ 1674046 h 1883597"/>
                <a:gd name="connsiteX54" fmla="*/ 301372 w 2487466"/>
                <a:gd name="connsiteY54" fmla="*/ 1595466 h 1883597"/>
                <a:gd name="connsiteX55" fmla="*/ 329947 w 2487466"/>
                <a:gd name="connsiteY55" fmla="*/ 1528790 h 1883597"/>
                <a:gd name="connsiteX56" fmla="*/ 406147 w 2487466"/>
                <a:gd name="connsiteY56" fmla="*/ 1445447 h 1883597"/>
                <a:gd name="connsiteX57" fmla="*/ 475204 w 2487466"/>
                <a:gd name="connsiteY57" fmla="*/ 1378772 h 1883597"/>
                <a:gd name="connsiteX58" fmla="*/ 558547 w 2487466"/>
                <a:gd name="connsiteY58" fmla="*/ 1321622 h 1883597"/>
                <a:gd name="connsiteX59" fmla="*/ 672847 w 2487466"/>
                <a:gd name="connsiteY59" fmla="*/ 1240660 h 1883597"/>
                <a:gd name="connsiteX60" fmla="*/ 782384 w 2487466"/>
                <a:gd name="connsiteY60" fmla="*/ 1176366 h 1883597"/>
                <a:gd name="connsiteX61" fmla="*/ 908591 w 2487466"/>
                <a:gd name="connsiteY61" fmla="*/ 1102546 h 1883597"/>
                <a:gd name="connsiteX62" fmla="*/ 1015747 w 2487466"/>
                <a:gd name="connsiteY62" fmla="*/ 1035872 h 1883597"/>
                <a:gd name="connsiteX63" fmla="*/ 1113378 w 2487466"/>
                <a:gd name="connsiteY63" fmla="*/ 959672 h 1883597"/>
                <a:gd name="connsiteX64" fmla="*/ 1172909 w 2487466"/>
                <a:gd name="connsiteY64" fmla="*/ 909666 h 1883597"/>
                <a:gd name="connsiteX65" fmla="*/ 1220533 w 2487466"/>
                <a:gd name="connsiteY65" fmla="*/ 885853 h 1883597"/>
                <a:gd name="connsiteX66" fmla="*/ 1258634 w 2487466"/>
                <a:gd name="connsiteY66" fmla="*/ 888234 h 1883597"/>
                <a:gd name="connsiteX67" fmla="*/ 1301497 w 2487466"/>
                <a:gd name="connsiteY67" fmla="*/ 907285 h 1883597"/>
                <a:gd name="connsiteX68" fmla="*/ 1361028 w 2487466"/>
                <a:gd name="connsiteY68" fmla="*/ 954909 h 1883597"/>
                <a:gd name="connsiteX69" fmla="*/ 1446753 w 2487466"/>
                <a:gd name="connsiteY69" fmla="*/ 1021585 h 1883597"/>
                <a:gd name="connsiteX70" fmla="*/ 1539622 w 2487466"/>
                <a:gd name="connsiteY70" fmla="*/ 1081115 h 1883597"/>
                <a:gd name="connsiteX71" fmla="*/ 1620585 w 2487466"/>
                <a:gd name="connsiteY71" fmla="*/ 1128741 h 1883597"/>
                <a:gd name="connsiteX72" fmla="*/ 1725359 w 2487466"/>
                <a:gd name="connsiteY72" fmla="*/ 1190653 h 1883597"/>
                <a:gd name="connsiteX73" fmla="*/ 1834896 w 2487466"/>
                <a:gd name="connsiteY73" fmla="*/ 1254947 h 1883597"/>
                <a:gd name="connsiteX74" fmla="*/ 1946816 w 2487466"/>
                <a:gd name="connsiteY74" fmla="*/ 1333527 h 1883597"/>
                <a:gd name="connsiteX75" fmla="*/ 2051589 w 2487466"/>
                <a:gd name="connsiteY75" fmla="*/ 1416872 h 1883597"/>
                <a:gd name="connsiteX76" fmla="*/ 2115883 w 2487466"/>
                <a:gd name="connsiteY76" fmla="*/ 1483547 h 1883597"/>
                <a:gd name="connsiteX77" fmla="*/ 2165888 w 2487466"/>
                <a:gd name="connsiteY77" fmla="*/ 1545459 h 1883597"/>
                <a:gd name="connsiteX78" fmla="*/ 2187318 w 2487466"/>
                <a:gd name="connsiteY78" fmla="*/ 1616897 h 1883597"/>
                <a:gd name="connsiteX79" fmla="*/ 2182556 w 2487466"/>
                <a:gd name="connsiteY79" fmla="*/ 1678809 h 1883597"/>
                <a:gd name="connsiteX80" fmla="*/ 2151600 w 2487466"/>
                <a:gd name="connsiteY80" fmla="*/ 1719291 h 1883597"/>
                <a:gd name="connsiteX81" fmla="*/ 2411156 w 2487466"/>
                <a:gd name="connsiteY81" fmla="*/ 1883597 h 1883597"/>
                <a:gd name="connsiteX82" fmla="*/ 2446875 w 2487466"/>
                <a:gd name="connsiteY82" fmla="*/ 1821684 h 1883597"/>
                <a:gd name="connsiteX83" fmla="*/ 2477831 w 2487466"/>
                <a:gd name="connsiteY83" fmla="*/ 1766915 h 1883597"/>
                <a:gd name="connsiteX84" fmla="*/ 2487355 w 2487466"/>
                <a:gd name="connsiteY84" fmla="*/ 1695477 h 1883597"/>
                <a:gd name="connsiteX85" fmla="*/ 2473068 w 2487466"/>
                <a:gd name="connsiteY85" fmla="*/ 1619277 h 1883597"/>
                <a:gd name="connsiteX86" fmla="*/ 2425443 w 2487466"/>
                <a:gd name="connsiteY86" fmla="*/ 1528789 h 1883597"/>
                <a:gd name="connsiteX87" fmla="*/ 2354006 w 2487466"/>
                <a:gd name="connsiteY87" fmla="*/ 1452589 h 1883597"/>
                <a:gd name="connsiteX88" fmla="*/ 2265899 w 2487466"/>
                <a:gd name="connsiteY88" fmla="*/ 1374008 h 1883597"/>
                <a:gd name="connsiteX89" fmla="*/ 2168267 w 2487466"/>
                <a:gd name="connsiteY89" fmla="*/ 1302571 h 1883597"/>
                <a:gd name="connsiteX90" fmla="*/ 2065874 w 2487466"/>
                <a:gd name="connsiteY90" fmla="*/ 1235896 h 1883597"/>
                <a:gd name="connsiteX91" fmla="*/ 1982531 w 2487466"/>
                <a:gd name="connsiteY91" fmla="*/ 1183509 h 1883597"/>
                <a:gd name="connsiteX92" fmla="*/ 1868231 w 2487466"/>
                <a:gd name="connsiteY92" fmla="*/ 1121596 h 1883597"/>
                <a:gd name="connsiteX93" fmla="*/ 1761074 w 2487466"/>
                <a:gd name="connsiteY93" fmla="*/ 1064446 h 1883597"/>
                <a:gd name="connsiteX94" fmla="*/ 1653918 w 2487466"/>
                <a:gd name="connsiteY94" fmla="*/ 1014440 h 1883597"/>
                <a:gd name="connsiteX95" fmla="*/ 1546761 w 2487466"/>
                <a:gd name="connsiteY95" fmla="*/ 962052 h 1883597"/>
                <a:gd name="connsiteX96" fmla="*/ 1489611 w 2487466"/>
                <a:gd name="connsiteY96" fmla="*/ 916808 h 1883597"/>
                <a:gd name="connsiteX97" fmla="*/ 1463418 w 2487466"/>
                <a:gd name="connsiteY97" fmla="*/ 859658 h 1883597"/>
                <a:gd name="connsiteX98" fmla="*/ 1461036 w 2487466"/>
                <a:gd name="connsiteY98" fmla="*/ 795364 h 1883597"/>
                <a:gd name="connsiteX99" fmla="*/ 1487230 w 2487466"/>
                <a:gd name="connsiteY99" fmla="*/ 735833 h 1883597"/>
                <a:gd name="connsiteX100" fmla="*/ 1551524 w 2487466"/>
                <a:gd name="connsiteY100" fmla="*/ 671540 h 1883597"/>
                <a:gd name="connsiteX101" fmla="*/ 1611055 w 2487466"/>
                <a:gd name="connsiteY101" fmla="*/ 609627 h 1883597"/>
                <a:gd name="connsiteX102" fmla="*/ 1694400 w 2487466"/>
                <a:gd name="connsiteY102" fmla="*/ 526284 h 1883597"/>
                <a:gd name="connsiteX103" fmla="*/ 1782506 w 2487466"/>
                <a:gd name="connsiteY103" fmla="*/ 435796 h 1883597"/>
                <a:gd name="connsiteX104" fmla="*/ 1863468 w 2487466"/>
                <a:gd name="connsiteY104" fmla="*/ 350070 h 1883597"/>
                <a:gd name="connsiteX105" fmla="*/ 1942050 w 2487466"/>
                <a:gd name="connsiteY105" fmla="*/ 259583 h 1883597"/>
                <a:gd name="connsiteX106" fmla="*/ 2011106 w 2487466"/>
                <a:gd name="connsiteY106" fmla="*/ 183384 h 1883597"/>
                <a:gd name="connsiteX107" fmla="*/ 2068255 w 2487466"/>
                <a:gd name="connsiteY107" fmla="*/ 114327 h 1883597"/>
                <a:gd name="connsiteX108" fmla="*/ 2099211 w 2487466"/>
                <a:gd name="connsiteY108" fmla="*/ 83370 h 1883597"/>
                <a:gd name="connsiteX109" fmla="*/ 2168268 w 2487466"/>
                <a:gd name="connsiteY109" fmla="*/ 61940 h 1883597"/>
                <a:gd name="connsiteX110" fmla="*/ 1882518 w 2487466"/>
                <a:gd name="connsiteY110" fmla="*/ 19078 h 1883597"/>
                <a:gd name="connsiteX111" fmla="*/ 1868231 w 2487466"/>
                <a:gd name="connsiteY111" fmla="*/ 26222 h 1883597"/>
                <a:gd name="connsiteX0" fmla="*/ 1868233 w 2487466"/>
                <a:gd name="connsiteY0" fmla="*/ 28670 h 1883661"/>
                <a:gd name="connsiteX1" fmla="*/ 1875377 w 2487466"/>
                <a:gd name="connsiteY1" fmla="*/ 76296 h 1883661"/>
                <a:gd name="connsiteX2" fmla="*/ 1820608 w 2487466"/>
                <a:gd name="connsiteY2" fmla="*/ 147733 h 1883661"/>
                <a:gd name="connsiteX3" fmla="*/ 1758696 w 2487466"/>
                <a:gd name="connsiteY3" fmla="*/ 216789 h 1883661"/>
                <a:gd name="connsiteX4" fmla="*/ 1696783 w 2487466"/>
                <a:gd name="connsiteY4" fmla="*/ 288226 h 1883661"/>
                <a:gd name="connsiteX5" fmla="*/ 1606296 w 2487466"/>
                <a:gd name="connsiteY5" fmla="*/ 378714 h 1883661"/>
                <a:gd name="connsiteX6" fmla="*/ 1542002 w 2487466"/>
                <a:gd name="connsiteY6" fmla="*/ 440626 h 1883661"/>
                <a:gd name="connsiteX7" fmla="*/ 1463421 w 2487466"/>
                <a:gd name="connsiteY7" fmla="*/ 519208 h 1883661"/>
                <a:gd name="connsiteX8" fmla="*/ 1372933 w 2487466"/>
                <a:gd name="connsiteY8" fmla="*/ 597789 h 1883661"/>
                <a:gd name="connsiteX9" fmla="*/ 1311021 w 2487466"/>
                <a:gd name="connsiteY9" fmla="*/ 645414 h 1883661"/>
                <a:gd name="connsiteX10" fmla="*/ 1265777 w 2487466"/>
                <a:gd name="connsiteY10" fmla="*/ 669226 h 1883661"/>
                <a:gd name="connsiteX11" fmla="*/ 1225296 w 2487466"/>
                <a:gd name="connsiteY11" fmla="*/ 673989 h 1883661"/>
                <a:gd name="connsiteX12" fmla="*/ 1177671 w 2487466"/>
                <a:gd name="connsiteY12" fmla="*/ 654939 h 1883661"/>
                <a:gd name="connsiteX13" fmla="*/ 1118140 w 2487466"/>
                <a:gd name="connsiteY13" fmla="*/ 607314 h 1883661"/>
                <a:gd name="connsiteX14" fmla="*/ 1018126 w 2487466"/>
                <a:gd name="connsiteY14" fmla="*/ 516826 h 1883661"/>
                <a:gd name="connsiteX15" fmla="*/ 925258 w 2487466"/>
                <a:gd name="connsiteY15" fmla="*/ 431101 h 1883661"/>
                <a:gd name="connsiteX16" fmla="*/ 841914 w 2487466"/>
                <a:gd name="connsiteY16" fmla="*/ 345376 h 1883661"/>
                <a:gd name="connsiteX17" fmla="*/ 770477 w 2487466"/>
                <a:gd name="connsiteY17" fmla="*/ 273939 h 1883661"/>
                <a:gd name="connsiteX18" fmla="*/ 682371 w 2487466"/>
                <a:gd name="connsiteY18" fmla="*/ 173926 h 1883661"/>
                <a:gd name="connsiteX19" fmla="*/ 606171 w 2487466"/>
                <a:gd name="connsiteY19" fmla="*/ 76296 h 1883661"/>
                <a:gd name="connsiteX20" fmla="*/ 613315 w 2487466"/>
                <a:gd name="connsiteY20" fmla="*/ 40576 h 1883661"/>
                <a:gd name="connsiteX21" fmla="*/ 627602 w 2487466"/>
                <a:gd name="connsiteY21" fmla="*/ 94 h 1883661"/>
                <a:gd name="connsiteX22" fmla="*/ 337090 w 2487466"/>
                <a:gd name="connsiteY22" fmla="*/ 52483 h 1883661"/>
                <a:gd name="connsiteX23" fmla="*/ 384715 w 2487466"/>
                <a:gd name="connsiteY23" fmla="*/ 90583 h 1883661"/>
                <a:gd name="connsiteX24" fmla="*/ 432340 w 2487466"/>
                <a:gd name="connsiteY24" fmla="*/ 147733 h 1883661"/>
                <a:gd name="connsiteX25" fmla="*/ 487108 w 2487466"/>
                <a:gd name="connsiteY25" fmla="*/ 212026 h 1883661"/>
                <a:gd name="connsiteX26" fmla="*/ 546640 w 2487466"/>
                <a:gd name="connsiteY26" fmla="*/ 283464 h 1883661"/>
                <a:gd name="connsiteX27" fmla="*/ 596645 w 2487466"/>
                <a:gd name="connsiteY27" fmla="*/ 338233 h 1883661"/>
                <a:gd name="connsiteX28" fmla="*/ 651415 w 2487466"/>
                <a:gd name="connsiteY28" fmla="*/ 390620 h 1883661"/>
                <a:gd name="connsiteX29" fmla="*/ 708565 w 2487466"/>
                <a:gd name="connsiteY29" fmla="*/ 450151 h 1883661"/>
                <a:gd name="connsiteX30" fmla="*/ 753808 w 2487466"/>
                <a:gd name="connsiteY30" fmla="*/ 500158 h 1883661"/>
                <a:gd name="connsiteX31" fmla="*/ 806196 w 2487466"/>
                <a:gd name="connsiteY31" fmla="*/ 554926 h 1883661"/>
                <a:gd name="connsiteX32" fmla="*/ 860965 w 2487466"/>
                <a:gd name="connsiteY32" fmla="*/ 604933 h 1883661"/>
                <a:gd name="connsiteX33" fmla="*/ 903827 w 2487466"/>
                <a:gd name="connsiteY33" fmla="*/ 652558 h 1883661"/>
                <a:gd name="connsiteX34" fmla="*/ 965739 w 2487466"/>
                <a:gd name="connsiteY34" fmla="*/ 712088 h 1883661"/>
                <a:gd name="connsiteX35" fmla="*/ 996697 w 2487466"/>
                <a:gd name="connsiteY35" fmla="*/ 759714 h 1883661"/>
                <a:gd name="connsiteX36" fmla="*/ 1015745 w 2487466"/>
                <a:gd name="connsiteY36" fmla="*/ 797815 h 1883661"/>
                <a:gd name="connsiteX37" fmla="*/ 1020506 w 2487466"/>
                <a:gd name="connsiteY37" fmla="*/ 850201 h 1883661"/>
                <a:gd name="connsiteX38" fmla="*/ 994315 w 2487466"/>
                <a:gd name="connsiteY38" fmla="*/ 919258 h 1883661"/>
                <a:gd name="connsiteX39" fmla="*/ 927640 w 2487466"/>
                <a:gd name="connsiteY39" fmla="*/ 971645 h 1883661"/>
                <a:gd name="connsiteX40" fmla="*/ 818102 w 2487466"/>
                <a:gd name="connsiteY40" fmla="*/ 1021651 h 1883661"/>
                <a:gd name="connsiteX41" fmla="*/ 706183 w 2487466"/>
                <a:gd name="connsiteY41" fmla="*/ 1071658 h 1883661"/>
                <a:gd name="connsiteX42" fmla="*/ 568071 w 2487466"/>
                <a:gd name="connsiteY42" fmla="*/ 1140714 h 1883661"/>
                <a:gd name="connsiteX43" fmla="*/ 444246 w 2487466"/>
                <a:gd name="connsiteY43" fmla="*/ 1212151 h 1883661"/>
                <a:gd name="connsiteX44" fmla="*/ 322801 w 2487466"/>
                <a:gd name="connsiteY44" fmla="*/ 1293113 h 1883661"/>
                <a:gd name="connsiteX45" fmla="*/ 160876 w 2487466"/>
                <a:gd name="connsiteY45" fmla="*/ 1431226 h 1883661"/>
                <a:gd name="connsiteX46" fmla="*/ 70391 w 2487466"/>
                <a:gd name="connsiteY46" fmla="*/ 1521716 h 1883661"/>
                <a:gd name="connsiteX47" fmla="*/ 22765 w 2487466"/>
                <a:gd name="connsiteY47" fmla="*/ 1600296 h 1883661"/>
                <a:gd name="connsiteX48" fmla="*/ 1334 w 2487466"/>
                <a:gd name="connsiteY48" fmla="*/ 1678877 h 1883661"/>
                <a:gd name="connsiteX49" fmla="*/ 6096 w 2487466"/>
                <a:gd name="connsiteY49" fmla="*/ 1750313 h 1883661"/>
                <a:gd name="connsiteX50" fmla="*/ 32290 w 2487466"/>
                <a:gd name="connsiteY50" fmla="*/ 1816987 h 1883661"/>
                <a:gd name="connsiteX51" fmla="*/ 60866 w 2487466"/>
                <a:gd name="connsiteY51" fmla="*/ 1862231 h 1883661"/>
                <a:gd name="connsiteX52" fmla="*/ 332328 w 2487466"/>
                <a:gd name="connsiteY52" fmla="*/ 1726499 h 1883661"/>
                <a:gd name="connsiteX53" fmla="*/ 301372 w 2487466"/>
                <a:gd name="connsiteY53" fmla="*/ 1674110 h 1883661"/>
                <a:gd name="connsiteX54" fmla="*/ 301372 w 2487466"/>
                <a:gd name="connsiteY54" fmla="*/ 1595530 h 1883661"/>
                <a:gd name="connsiteX55" fmla="*/ 329947 w 2487466"/>
                <a:gd name="connsiteY55" fmla="*/ 1528854 h 1883661"/>
                <a:gd name="connsiteX56" fmla="*/ 406147 w 2487466"/>
                <a:gd name="connsiteY56" fmla="*/ 1445511 h 1883661"/>
                <a:gd name="connsiteX57" fmla="*/ 475204 w 2487466"/>
                <a:gd name="connsiteY57" fmla="*/ 1378836 h 1883661"/>
                <a:gd name="connsiteX58" fmla="*/ 558547 w 2487466"/>
                <a:gd name="connsiteY58" fmla="*/ 1321686 h 1883661"/>
                <a:gd name="connsiteX59" fmla="*/ 672847 w 2487466"/>
                <a:gd name="connsiteY59" fmla="*/ 1240724 h 1883661"/>
                <a:gd name="connsiteX60" fmla="*/ 782384 w 2487466"/>
                <a:gd name="connsiteY60" fmla="*/ 1176430 h 1883661"/>
                <a:gd name="connsiteX61" fmla="*/ 908591 w 2487466"/>
                <a:gd name="connsiteY61" fmla="*/ 1102610 h 1883661"/>
                <a:gd name="connsiteX62" fmla="*/ 1015747 w 2487466"/>
                <a:gd name="connsiteY62" fmla="*/ 1035936 h 1883661"/>
                <a:gd name="connsiteX63" fmla="*/ 1113378 w 2487466"/>
                <a:gd name="connsiteY63" fmla="*/ 959736 h 1883661"/>
                <a:gd name="connsiteX64" fmla="*/ 1172909 w 2487466"/>
                <a:gd name="connsiteY64" fmla="*/ 909730 h 1883661"/>
                <a:gd name="connsiteX65" fmla="*/ 1220533 w 2487466"/>
                <a:gd name="connsiteY65" fmla="*/ 885917 h 1883661"/>
                <a:gd name="connsiteX66" fmla="*/ 1258634 w 2487466"/>
                <a:gd name="connsiteY66" fmla="*/ 888298 h 1883661"/>
                <a:gd name="connsiteX67" fmla="*/ 1301497 w 2487466"/>
                <a:gd name="connsiteY67" fmla="*/ 907349 h 1883661"/>
                <a:gd name="connsiteX68" fmla="*/ 1361028 w 2487466"/>
                <a:gd name="connsiteY68" fmla="*/ 954973 h 1883661"/>
                <a:gd name="connsiteX69" fmla="*/ 1446753 w 2487466"/>
                <a:gd name="connsiteY69" fmla="*/ 1021649 h 1883661"/>
                <a:gd name="connsiteX70" fmla="*/ 1539622 w 2487466"/>
                <a:gd name="connsiteY70" fmla="*/ 1081179 h 1883661"/>
                <a:gd name="connsiteX71" fmla="*/ 1620585 w 2487466"/>
                <a:gd name="connsiteY71" fmla="*/ 1128805 h 1883661"/>
                <a:gd name="connsiteX72" fmla="*/ 1725359 w 2487466"/>
                <a:gd name="connsiteY72" fmla="*/ 1190717 h 1883661"/>
                <a:gd name="connsiteX73" fmla="*/ 1834896 w 2487466"/>
                <a:gd name="connsiteY73" fmla="*/ 1255011 h 1883661"/>
                <a:gd name="connsiteX74" fmla="*/ 1946816 w 2487466"/>
                <a:gd name="connsiteY74" fmla="*/ 1333591 h 1883661"/>
                <a:gd name="connsiteX75" fmla="*/ 2051589 w 2487466"/>
                <a:gd name="connsiteY75" fmla="*/ 1416936 h 1883661"/>
                <a:gd name="connsiteX76" fmla="*/ 2115883 w 2487466"/>
                <a:gd name="connsiteY76" fmla="*/ 1483611 h 1883661"/>
                <a:gd name="connsiteX77" fmla="*/ 2165888 w 2487466"/>
                <a:gd name="connsiteY77" fmla="*/ 1545523 h 1883661"/>
                <a:gd name="connsiteX78" fmla="*/ 2187318 w 2487466"/>
                <a:gd name="connsiteY78" fmla="*/ 1616961 h 1883661"/>
                <a:gd name="connsiteX79" fmla="*/ 2182556 w 2487466"/>
                <a:gd name="connsiteY79" fmla="*/ 1678873 h 1883661"/>
                <a:gd name="connsiteX80" fmla="*/ 2151600 w 2487466"/>
                <a:gd name="connsiteY80" fmla="*/ 1719355 h 1883661"/>
                <a:gd name="connsiteX81" fmla="*/ 2411156 w 2487466"/>
                <a:gd name="connsiteY81" fmla="*/ 1883661 h 1883661"/>
                <a:gd name="connsiteX82" fmla="*/ 2446875 w 2487466"/>
                <a:gd name="connsiteY82" fmla="*/ 1821748 h 1883661"/>
                <a:gd name="connsiteX83" fmla="*/ 2477831 w 2487466"/>
                <a:gd name="connsiteY83" fmla="*/ 1766979 h 1883661"/>
                <a:gd name="connsiteX84" fmla="*/ 2487355 w 2487466"/>
                <a:gd name="connsiteY84" fmla="*/ 1695541 h 1883661"/>
                <a:gd name="connsiteX85" fmla="*/ 2473068 w 2487466"/>
                <a:gd name="connsiteY85" fmla="*/ 1619341 h 1883661"/>
                <a:gd name="connsiteX86" fmla="*/ 2425443 w 2487466"/>
                <a:gd name="connsiteY86" fmla="*/ 1528853 h 1883661"/>
                <a:gd name="connsiteX87" fmla="*/ 2354006 w 2487466"/>
                <a:gd name="connsiteY87" fmla="*/ 1452653 h 1883661"/>
                <a:gd name="connsiteX88" fmla="*/ 2265899 w 2487466"/>
                <a:gd name="connsiteY88" fmla="*/ 1374072 h 1883661"/>
                <a:gd name="connsiteX89" fmla="*/ 2168267 w 2487466"/>
                <a:gd name="connsiteY89" fmla="*/ 1302635 h 1883661"/>
                <a:gd name="connsiteX90" fmla="*/ 2065874 w 2487466"/>
                <a:gd name="connsiteY90" fmla="*/ 1235960 h 1883661"/>
                <a:gd name="connsiteX91" fmla="*/ 1982531 w 2487466"/>
                <a:gd name="connsiteY91" fmla="*/ 1183573 h 1883661"/>
                <a:gd name="connsiteX92" fmla="*/ 1868231 w 2487466"/>
                <a:gd name="connsiteY92" fmla="*/ 1121660 h 1883661"/>
                <a:gd name="connsiteX93" fmla="*/ 1761074 w 2487466"/>
                <a:gd name="connsiteY93" fmla="*/ 1064510 h 1883661"/>
                <a:gd name="connsiteX94" fmla="*/ 1653918 w 2487466"/>
                <a:gd name="connsiteY94" fmla="*/ 1014504 h 1883661"/>
                <a:gd name="connsiteX95" fmla="*/ 1546761 w 2487466"/>
                <a:gd name="connsiteY95" fmla="*/ 962116 h 1883661"/>
                <a:gd name="connsiteX96" fmla="*/ 1489611 w 2487466"/>
                <a:gd name="connsiteY96" fmla="*/ 916872 h 1883661"/>
                <a:gd name="connsiteX97" fmla="*/ 1463418 w 2487466"/>
                <a:gd name="connsiteY97" fmla="*/ 859722 h 1883661"/>
                <a:gd name="connsiteX98" fmla="*/ 1461036 w 2487466"/>
                <a:gd name="connsiteY98" fmla="*/ 795428 h 1883661"/>
                <a:gd name="connsiteX99" fmla="*/ 1487230 w 2487466"/>
                <a:gd name="connsiteY99" fmla="*/ 735897 h 1883661"/>
                <a:gd name="connsiteX100" fmla="*/ 1551524 w 2487466"/>
                <a:gd name="connsiteY100" fmla="*/ 671604 h 1883661"/>
                <a:gd name="connsiteX101" fmla="*/ 1611055 w 2487466"/>
                <a:gd name="connsiteY101" fmla="*/ 609691 h 1883661"/>
                <a:gd name="connsiteX102" fmla="*/ 1694400 w 2487466"/>
                <a:gd name="connsiteY102" fmla="*/ 526348 h 1883661"/>
                <a:gd name="connsiteX103" fmla="*/ 1782506 w 2487466"/>
                <a:gd name="connsiteY103" fmla="*/ 435860 h 1883661"/>
                <a:gd name="connsiteX104" fmla="*/ 1863468 w 2487466"/>
                <a:gd name="connsiteY104" fmla="*/ 350134 h 1883661"/>
                <a:gd name="connsiteX105" fmla="*/ 1942050 w 2487466"/>
                <a:gd name="connsiteY105" fmla="*/ 259647 h 1883661"/>
                <a:gd name="connsiteX106" fmla="*/ 2011106 w 2487466"/>
                <a:gd name="connsiteY106" fmla="*/ 183448 h 1883661"/>
                <a:gd name="connsiteX107" fmla="*/ 2068255 w 2487466"/>
                <a:gd name="connsiteY107" fmla="*/ 114391 h 1883661"/>
                <a:gd name="connsiteX108" fmla="*/ 2099211 w 2487466"/>
                <a:gd name="connsiteY108" fmla="*/ 83434 h 1883661"/>
                <a:gd name="connsiteX109" fmla="*/ 2168268 w 2487466"/>
                <a:gd name="connsiteY109" fmla="*/ 62004 h 1883661"/>
                <a:gd name="connsiteX110" fmla="*/ 1882518 w 2487466"/>
                <a:gd name="connsiteY110" fmla="*/ 19142 h 1883661"/>
                <a:gd name="connsiteX111" fmla="*/ 1868231 w 2487466"/>
                <a:gd name="connsiteY111" fmla="*/ 26286 h 1883661"/>
                <a:gd name="connsiteX0" fmla="*/ 1868233 w 2487466"/>
                <a:gd name="connsiteY0" fmla="*/ 29091 h 1884082"/>
                <a:gd name="connsiteX1" fmla="*/ 1875377 w 2487466"/>
                <a:gd name="connsiteY1" fmla="*/ 76717 h 1884082"/>
                <a:gd name="connsiteX2" fmla="*/ 1820608 w 2487466"/>
                <a:gd name="connsiteY2" fmla="*/ 148154 h 1884082"/>
                <a:gd name="connsiteX3" fmla="*/ 1758696 w 2487466"/>
                <a:gd name="connsiteY3" fmla="*/ 217210 h 1884082"/>
                <a:gd name="connsiteX4" fmla="*/ 1696783 w 2487466"/>
                <a:gd name="connsiteY4" fmla="*/ 288647 h 1884082"/>
                <a:gd name="connsiteX5" fmla="*/ 1606296 w 2487466"/>
                <a:gd name="connsiteY5" fmla="*/ 379135 h 1884082"/>
                <a:gd name="connsiteX6" fmla="*/ 1542002 w 2487466"/>
                <a:gd name="connsiteY6" fmla="*/ 441047 h 1884082"/>
                <a:gd name="connsiteX7" fmla="*/ 1463421 w 2487466"/>
                <a:gd name="connsiteY7" fmla="*/ 519629 h 1884082"/>
                <a:gd name="connsiteX8" fmla="*/ 1372933 w 2487466"/>
                <a:gd name="connsiteY8" fmla="*/ 598210 h 1884082"/>
                <a:gd name="connsiteX9" fmla="*/ 1311021 w 2487466"/>
                <a:gd name="connsiteY9" fmla="*/ 645835 h 1884082"/>
                <a:gd name="connsiteX10" fmla="*/ 1265777 w 2487466"/>
                <a:gd name="connsiteY10" fmla="*/ 669647 h 1884082"/>
                <a:gd name="connsiteX11" fmla="*/ 1225296 w 2487466"/>
                <a:gd name="connsiteY11" fmla="*/ 674410 h 1884082"/>
                <a:gd name="connsiteX12" fmla="*/ 1177671 w 2487466"/>
                <a:gd name="connsiteY12" fmla="*/ 655360 h 1884082"/>
                <a:gd name="connsiteX13" fmla="*/ 1118140 w 2487466"/>
                <a:gd name="connsiteY13" fmla="*/ 607735 h 1884082"/>
                <a:gd name="connsiteX14" fmla="*/ 1018126 w 2487466"/>
                <a:gd name="connsiteY14" fmla="*/ 517247 h 1884082"/>
                <a:gd name="connsiteX15" fmla="*/ 925258 w 2487466"/>
                <a:gd name="connsiteY15" fmla="*/ 431522 h 1884082"/>
                <a:gd name="connsiteX16" fmla="*/ 841914 w 2487466"/>
                <a:gd name="connsiteY16" fmla="*/ 345797 h 1884082"/>
                <a:gd name="connsiteX17" fmla="*/ 770477 w 2487466"/>
                <a:gd name="connsiteY17" fmla="*/ 274360 h 1884082"/>
                <a:gd name="connsiteX18" fmla="*/ 682371 w 2487466"/>
                <a:gd name="connsiteY18" fmla="*/ 174347 h 1884082"/>
                <a:gd name="connsiteX19" fmla="*/ 606171 w 2487466"/>
                <a:gd name="connsiteY19" fmla="*/ 76717 h 1884082"/>
                <a:gd name="connsiteX20" fmla="*/ 622840 w 2487466"/>
                <a:gd name="connsiteY20" fmla="*/ 29091 h 1884082"/>
                <a:gd name="connsiteX21" fmla="*/ 627602 w 2487466"/>
                <a:gd name="connsiteY21" fmla="*/ 515 h 1884082"/>
                <a:gd name="connsiteX22" fmla="*/ 337090 w 2487466"/>
                <a:gd name="connsiteY22" fmla="*/ 52904 h 1884082"/>
                <a:gd name="connsiteX23" fmla="*/ 384715 w 2487466"/>
                <a:gd name="connsiteY23" fmla="*/ 91004 h 1884082"/>
                <a:gd name="connsiteX24" fmla="*/ 432340 w 2487466"/>
                <a:gd name="connsiteY24" fmla="*/ 148154 h 1884082"/>
                <a:gd name="connsiteX25" fmla="*/ 487108 w 2487466"/>
                <a:gd name="connsiteY25" fmla="*/ 212447 h 1884082"/>
                <a:gd name="connsiteX26" fmla="*/ 546640 w 2487466"/>
                <a:gd name="connsiteY26" fmla="*/ 283885 h 1884082"/>
                <a:gd name="connsiteX27" fmla="*/ 596645 w 2487466"/>
                <a:gd name="connsiteY27" fmla="*/ 338654 h 1884082"/>
                <a:gd name="connsiteX28" fmla="*/ 651415 w 2487466"/>
                <a:gd name="connsiteY28" fmla="*/ 391041 h 1884082"/>
                <a:gd name="connsiteX29" fmla="*/ 708565 w 2487466"/>
                <a:gd name="connsiteY29" fmla="*/ 450572 h 1884082"/>
                <a:gd name="connsiteX30" fmla="*/ 753808 w 2487466"/>
                <a:gd name="connsiteY30" fmla="*/ 500579 h 1884082"/>
                <a:gd name="connsiteX31" fmla="*/ 806196 w 2487466"/>
                <a:gd name="connsiteY31" fmla="*/ 555347 h 1884082"/>
                <a:gd name="connsiteX32" fmla="*/ 860965 w 2487466"/>
                <a:gd name="connsiteY32" fmla="*/ 605354 h 1884082"/>
                <a:gd name="connsiteX33" fmla="*/ 903827 w 2487466"/>
                <a:gd name="connsiteY33" fmla="*/ 652979 h 1884082"/>
                <a:gd name="connsiteX34" fmla="*/ 965739 w 2487466"/>
                <a:gd name="connsiteY34" fmla="*/ 712509 h 1884082"/>
                <a:gd name="connsiteX35" fmla="*/ 996697 w 2487466"/>
                <a:gd name="connsiteY35" fmla="*/ 760135 h 1884082"/>
                <a:gd name="connsiteX36" fmla="*/ 1015745 w 2487466"/>
                <a:gd name="connsiteY36" fmla="*/ 798236 h 1884082"/>
                <a:gd name="connsiteX37" fmla="*/ 1020506 w 2487466"/>
                <a:gd name="connsiteY37" fmla="*/ 850622 h 1884082"/>
                <a:gd name="connsiteX38" fmla="*/ 994315 w 2487466"/>
                <a:gd name="connsiteY38" fmla="*/ 919679 h 1884082"/>
                <a:gd name="connsiteX39" fmla="*/ 927640 w 2487466"/>
                <a:gd name="connsiteY39" fmla="*/ 972066 h 1884082"/>
                <a:gd name="connsiteX40" fmla="*/ 818102 w 2487466"/>
                <a:gd name="connsiteY40" fmla="*/ 1022072 h 1884082"/>
                <a:gd name="connsiteX41" fmla="*/ 706183 w 2487466"/>
                <a:gd name="connsiteY41" fmla="*/ 1072079 h 1884082"/>
                <a:gd name="connsiteX42" fmla="*/ 568071 w 2487466"/>
                <a:gd name="connsiteY42" fmla="*/ 1141135 h 1884082"/>
                <a:gd name="connsiteX43" fmla="*/ 444246 w 2487466"/>
                <a:gd name="connsiteY43" fmla="*/ 1212572 h 1884082"/>
                <a:gd name="connsiteX44" fmla="*/ 322801 w 2487466"/>
                <a:gd name="connsiteY44" fmla="*/ 1293534 h 1884082"/>
                <a:gd name="connsiteX45" fmla="*/ 160876 w 2487466"/>
                <a:gd name="connsiteY45" fmla="*/ 1431647 h 1884082"/>
                <a:gd name="connsiteX46" fmla="*/ 70391 w 2487466"/>
                <a:gd name="connsiteY46" fmla="*/ 1522137 h 1884082"/>
                <a:gd name="connsiteX47" fmla="*/ 22765 w 2487466"/>
                <a:gd name="connsiteY47" fmla="*/ 1600717 h 1884082"/>
                <a:gd name="connsiteX48" fmla="*/ 1334 w 2487466"/>
                <a:gd name="connsiteY48" fmla="*/ 1679298 h 1884082"/>
                <a:gd name="connsiteX49" fmla="*/ 6096 w 2487466"/>
                <a:gd name="connsiteY49" fmla="*/ 1750734 h 1884082"/>
                <a:gd name="connsiteX50" fmla="*/ 32290 w 2487466"/>
                <a:gd name="connsiteY50" fmla="*/ 1817408 h 1884082"/>
                <a:gd name="connsiteX51" fmla="*/ 60866 w 2487466"/>
                <a:gd name="connsiteY51" fmla="*/ 1862652 h 1884082"/>
                <a:gd name="connsiteX52" fmla="*/ 332328 w 2487466"/>
                <a:gd name="connsiteY52" fmla="*/ 1726920 h 1884082"/>
                <a:gd name="connsiteX53" fmla="*/ 301372 w 2487466"/>
                <a:gd name="connsiteY53" fmla="*/ 1674531 h 1884082"/>
                <a:gd name="connsiteX54" fmla="*/ 301372 w 2487466"/>
                <a:gd name="connsiteY54" fmla="*/ 1595951 h 1884082"/>
                <a:gd name="connsiteX55" fmla="*/ 329947 w 2487466"/>
                <a:gd name="connsiteY55" fmla="*/ 1529275 h 1884082"/>
                <a:gd name="connsiteX56" fmla="*/ 406147 w 2487466"/>
                <a:gd name="connsiteY56" fmla="*/ 1445932 h 1884082"/>
                <a:gd name="connsiteX57" fmla="*/ 475204 w 2487466"/>
                <a:gd name="connsiteY57" fmla="*/ 1379257 h 1884082"/>
                <a:gd name="connsiteX58" fmla="*/ 558547 w 2487466"/>
                <a:gd name="connsiteY58" fmla="*/ 1322107 h 1884082"/>
                <a:gd name="connsiteX59" fmla="*/ 672847 w 2487466"/>
                <a:gd name="connsiteY59" fmla="*/ 1241145 h 1884082"/>
                <a:gd name="connsiteX60" fmla="*/ 782384 w 2487466"/>
                <a:gd name="connsiteY60" fmla="*/ 1176851 h 1884082"/>
                <a:gd name="connsiteX61" fmla="*/ 908591 w 2487466"/>
                <a:gd name="connsiteY61" fmla="*/ 1103031 h 1884082"/>
                <a:gd name="connsiteX62" fmla="*/ 1015747 w 2487466"/>
                <a:gd name="connsiteY62" fmla="*/ 1036357 h 1884082"/>
                <a:gd name="connsiteX63" fmla="*/ 1113378 w 2487466"/>
                <a:gd name="connsiteY63" fmla="*/ 960157 h 1884082"/>
                <a:gd name="connsiteX64" fmla="*/ 1172909 w 2487466"/>
                <a:gd name="connsiteY64" fmla="*/ 910151 h 1884082"/>
                <a:gd name="connsiteX65" fmla="*/ 1220533 w 2487466"/>
                <a:gd name="connsiteY65" fmla="*/ 886338 h 1884082"/>
                <a:gd name="connsiteX66" fmla="*/ 1258634 w 2487466"/>
                <a:gd name="connsiteY66" fmla="*/ 888719 h 1884082"/>
                <a:gd name="connsiteX67" fmla="*/ 1301497 w 2487466"/>
                <a:gd name="connsiteY67" fmla="*/ 907770 h 1884082"/>
                <a:gd name="connsiteX68" fmla="*/ 1361028 w 2487466"/>
                <a:gd name="connsiteY68" fmla="*/ 955394 h 1884082"/>
                <a:gd name="connsiteX69" fmla="*/ 1446753 w 2487466"/>
                <a:gd name="connsiteY69" fmla="*/ 1022070 h 1884082"/>
                <a:gd name="connsiteX70" fmla="*/ 1539622 w 2487466"/>
                <a:gd name="connsiteY70" fmla="*/ 1081600 h 1884082"/>
                <a:gd name="connsiteX71" fmla="*/ 1620585 w 2487466"/>
                <a:gd name="connsiteY71" fmla="*/ 1129226 h 1884082"/>
                <a:gd name="connsiteX72" fmla="*/ 1725359 w 2487466"/>
                <a:gd name="connsiteY72" fmla="*/ 1191138 h 1884082"/>
                <a:gd name="connsiteX73" fmla="*/ 1834896 w 2487466"/>
                <a:gd name="connsiteY73" fmla="*/ 1255432 h 1884082"/>
                <a:gd name="connsiteX74" fmla="*/ 1946816 w 2487466"/>
                <a:gd name="connsiteY74" fmla="*/ 1334012 h 1884082"/>
                <a:gd name="connsiteX75" fmla="*/ 2051589 w 2487466"/>
                <a:gd name="connsiteY75" fmla="*/ 1417357 h 1884082"/>
                <a:gd name="connsiteX76" fmla="*/ 2115883 w 2487466"/>
                <a:gd name="connsiteY76" fmla="*/ 1484032 h 1884082"/>
                <a:gd name="connsiteX77" fmla="*/ 2165888 w 2487466"/>
                <a:gd name="connsiteY77" fmla="*/ 1545944 h 1884082"/>
                <a:gd name="connsiteX78" fmla="*/ 2187318 w 2487466"/>
                <a:gd name="connsiteY78" fmla="*/ 1617382 h 1884082"/>
                <a:gd name="connsiteX79" fmla="*/ 2182556 w 2487466"/>
                <a:gd name="connsiteY79" fmla="*/ 1679294 h 1884082"/>
                <a:gd name="connsiteX80" fmla="*/ 2151600 w 2487466"/>
                <a:gd name="connsiteY80" fmla="*/ 1719776 h 1884082"/>
                <a:gd name="connsiteX81" fmla="*/ 2411156 w 2487466"/>
                <a:gd name="connsiteY81" fmla="*/ 1884082 h 1884082"/>
                <a:gd name="connsiteX82" fmla="*/ 2446875 w 2487466"/>
                <a:gd name="connsiteY82" fmla="*/ 1822169 h 1884082"/>
                <a:gd name="connsiteX83" fmla="*/ 2477831 w 2487466"/>
                <a:gd name="connsiteY83" fmla="*/ 1767400 h 1884082"/>
                <a:gd name="connsiteX84" fmla="*/ 2487355 w 2487466"/>
                <a:gd name="connsiteY84" fmla="*/ 1695962 h 1884082"/>
                <a:gd name="connsiteX85" fmla="*/ 2473068 w 2487466"/>
                <a:gd name="connsiteY85" fmla="*/ 1619762 h 1884082"/>
                <a:gd name="connsiteX86" fmla="*/ 2425443 w 2487466"/>
                <a:gd name="connsiteY86" fmla="*/ 1529274 h 1884082"/>
                <a:gd name="connsiteX87" fmla="*/ 2354006 w 2487466"/>
                <a:gd name="connsiteY87" fmla="*/ 1453074 h 1884082"/>
                <a:gd name="connsiteX88" fmla="*/ 2265899 w 2487466"/>
                <a:gd name="connsiteY88" fmla="*/ 1374493 h 1884082"/>
                <a:gd name="connsiteX89" fmla="*/ 2168267 w 2487466"/>
                <a:gd name="connsiteY89" fmla="*/ 1303056 h 1884082"/>
                <a:gd name="connsiteX90" fmla="*/ 2065874 w 2487466"/>
                <a:gd name="connsiteY90" fmla="*/ 1236381 h 1884082"/>
                <a:gd name="connsiteX91" fmla="*/ 1982531 w 2487466"/>
                <a:gd name="connsiteY91" fmla="*/ 1183994 h 1884082"/>
                <a:gd name="connsiteX92" fmla="*/ 1868231 w 2487466"/>
                <a:gd name="connsiteY92" fmla="*/ 1122081 h 1884082"/>
                <a:gd name="connsiteX93" fmla="*/ 1761074 w 2487466"/>
                <a:gd name="connsiteY93" fmla="*/ 1064931 h 1884082"/>
                <a:gd name="connsiteX94" fmla="*/ 1653918 w 2487466"/>
                <a:gd name="connsiteY94" fmla="*/ 1014925 h 1884082"/>
                <a:gd name="connsiteX95" fmla="*/ 1546761 w 2487466"/>
                <a:gd name="connsiteY95" fmla="*/ 962537 h 1884082"/>
                <a:gd name="connsiteX96" fmla="*/ 1489611 w 2487466"/>
                <a:gd name="connsiteY96" fmla="*/ 917293 h 1884082"/>
                <a:gd name="connsiteX97" fmla="*/ 1463418 w 2487466"/>
                <a:gd name="connsiteY97" fmla="*/ 860143 h 1884082"/>
                <a:gd name="connsiteX98" fmla="*/ 1461036 w 2487466"/>
                <a:gd name="connsiteY98" fmla="*/ 795849 h 1884082"/>
                <a:gd name="connsiteX99" fmla="*/ 1487230 w 2487466"/>
                <a:gd name="connsiteY99" fmla="*/ 736318 h 1884082"/>
                <a:gd name="connsiteX100" fmla="*/ 1551524 w 2487466"/>
                <a:gd name="connsiteY100" fmla="*/ 672025 h 1884082"/>
                <a:gd name="connsiteX101" fmla="*/ 1611055 w 2487466"/>
                <a:gd name="connsiteY101" fmla="*/ 610112 h 1884082"/>
                <a:gd name="connsiteX102" fmla="*/ 1694400 w 2487466"/>
                <a:gd name="connsiteY102" fmla="*/ 526769 h 1884082"/>
                <a:gd name="connsiteX103" fmla="*/ 1782506 w 2487466"/>
                <a:gd name="connsiteY103" fmla="*/ 436281 h 1884082"/>
                <a:gd name="connsiteX104" fmla="*/ 1863468 w 2487466"/>
                <a:gd name="connsiteY104" fmla="*/ 350555 h 1884082"/>
                <a:gd name="connsiteX105" fmla="*/ 1942050 w 2487466"/>
                <a:gd name="connsiteY105" fmla="*/ 260068 h 1884082"/>
                <a:gd name="connsiteX106" fmla="*/ 2011106 w 2487466"/>
                <a:gd name="connsiteY106" fmla="*/ 183869 h 1884082"/>
                <a:gd name="connsiteX107" fmla="*/ 2068255 w 2487466"/>
                <a:gd name="connsiteY107" fmla="*/ 114812 h 1884082"/>
                <a:gd name="connsiteX108" fmla="*/ 2099211 w 2487466"/>
                <a:gd name="connsiteY108" fmla="*/ 83855 h 1884082"/>
                <a:gd name="connsiteX109" fmla="*/ 2168268 w 2487466"/>
                <a:gd name="connsiteY109" fmla="*/ 62425 h 1884082"/>
                <a:gd name="connsiteX110" fmla="*/ 1882518 w 2487466"/>
                <a:gd name="connsiteY110" fmla="*/ 19563 h 1884082"/>
                <a:gd name="connsiteX111" fmla="*/ 1868231 w 2487466"/>
                <a:gd name="connsiteY111" fmla="*/ 26707 h 1884082"/>
                <a:gd name="connsiteX0" fmla="*/ 1868233 w 2487466"/>
                <a:gd name="connsiteY0" fmla="*/ 29203 h 1884194"/>
                <a:gd name="connsiteX1" fmla="*/ 1875377 w 2487466"/>
                <a:gd name="connsiteY1" fmla="*/ 76829 h 1884194"/>
                <a:gd name="connsiteX2" fmla="*/ 1820608 w 2487466"/>
                <a:gd name="connsiteY2" fmla="*/ 148266 h 1884194"/>
                <a:gd name="connsiteX3" fmla="*/ 1758696 w 2487466"/>
                <a:gd name="connsiteY3" fmla="*/ 217322 h 1884194"/>
                <a:gd name="connsiteX4" fmla="*/ 1696783 w 2487466"/>
                <a:gd name="connsiteY4" fmla="*/ 288759 h 1884194"/>
                <a:gd name="connsiteX5" fmla="*/ 1606296 w 2487466"/>
                <a:gd name="connsiteY5" fmla="*/ 379247 h 1884194"/>
                <a:gd name="connsiteX6" fmla="*/ 1542002 w 2487466"/>
                <a:gd name="connsiteY6" fmla="*/ 441159 h 1884194"/>
                <a:gd name="connsiteX7" fmla="*/ 1463421 w 2487466"/>
                <a:gd name="connsiteY7" fmla="*/ 519741 h 1884194"/>
                <a:gd name="connsiteX8" fmla="*/ 1372933 w 2487466"/>
                <a:gd name="connsiteY8" fmla="*/ 598322 h 1884194"/>
                <a:gd name="connsiteX9" fmla="*/ 1311021 w 2487466"/>
                <a:gd name="connsiteY9" fmla="*/ 645947 h 1884194"/>
                <a:gd name="connsiteX10" fmla="*/ 1265777 w 2487466"/>
                <a:gd name="connsiteY10" fmla="*/ 669759 h 1884194"/>
                <a:gd name="connsiteX11" fmla="*/ 1225296 w 2487466"/>
                <a:gd name="connsiteY11" fmla="*/ 674522 h 1884194"/>
                <a:gd name="connsiteX12" fmla="*/ 1177671 w 2487466"/>
                <a:gd name="connsiteY12" fmla="*/ 655472 h 1884194"/>
                <a:gd name="connsiteX13" fmla="*/ 1118140 w 2487466"/>
                <a:gd name="connsiteY13" fmla="*/ 607847 h 1884194"/>
                <a:gd name="connsiteX14" fmla="*/ 1018126 w 2487466"/>
                <a:gd name="connsiteY14" fmla="*/ 517359 h 1884194"/>
                <a:gd name="connsiteX15" fmla="*/ 925258 w 2487466"/>
                <a:gd name="connsiteY15" fmla="*/ 431634 h 1884194"/>
                <a:gd name="connsiteX16" fmla="*/ 841914 w 2487466"/>
                <a:gd name="connsiteY16" fmla="*/ 345909 h 1884194"/>
                <a:gd name="connsiteX17" fmla="*/ 770477 w 2487466"/>
                <a:gd name="connsiteY17" fmla="*/ 274472 h 1884194"/>
                <a:gd name="connsiteX18" fmla="*/ 682371 w 2487466"/>
                <a:gd name="connsiteY18" fmla="*/ 174459 h 1884194"/>
                <a:gd name="connsiteX19" fmla="*/ 620459 w 2487466"/>
                <a:gd name="connsiteY19" fmla="*/ 103023 h 1884194"/>
                <a:gd name="connsiteX20" fmla="*/ 622840 w 2487466"/>
                <a:gd name="connsiteY20" fmla="*/ 29203 h 1884194"/>
                <a:gd name="connsiteX21" fmla="*/ 627602 w 2487466"/>
                <a:gd name="connsiteY21" fmla="*/ 627 h 1884194"/>
                <a:gd name="connsiteX22" fmla="*/ 337090 w 2487466"/>
                <a:gd name="connsiteY22" fmla="*/ 53016 h 1884194"/>
                <a:gd name="connsiteX23" fmla="*/ 384715 w 2487466"/>
                <a:gd name="connsiteY23" fmla="*/ 91116 h 1884194"/>
                <a:gd name="connsiteX24" fmla="*/ 432340 w 2487466"/>
                <a:gd name="connsiteY24" fmla="*/ 148266 h 1884194"/>
                <a:gd name="connsiteX25" fmla="*/ 487108 w 2487466"/>
                <a:gd name="connsiteY25" fmla="*/ 212559 h 1884194"/>
                <a:gd name="connsiteX26" fmla="*/ 546640 w 2487466"/>
                <a:gd name="connsiteY26" fmla="*/ 283997 h 1884194"/>
                <a:gd name="connsiteX27" fmla="*/ 596645 w 2487466"/>
                <a:gd name="connsiteY27" fmla="*/ 338766 h 1884194"/>
                <a:gd name="connsiteX28" fmla="*/ 651415 w 2487466"/>
                <a:gd name="connsiteY28" fmla="*/ 391153 h 1884194"/>
                <a:gd name="connsiteX29" fmla="*/ 708565 w 2487466"/>
                <a:gd name="connsiteY29" fmla="*/ 450684 h 1884194"/>
                <a:gd name="connsiteX30" fmla="*/ 753808 w 2487466"/>
                <a:gd name="connsiteY30" fmla="*/ 500691 h 1884194"/>
                <a:gd name="connsiteX31" fmla="*/ 806196 w 2487466"/>
                <a:gd name="connsiteY31" fmla="*/ 555459 h 1884194"/>
                <a:gd name="connsiteX32" fmla="*/ 860965 w 2487466"/>
                <a:gd name="connsiteY32" fmla="*/ 605466 h 1884194"/>
                <a:gd name="connsiteX33" fmla="*/ 903827 w 2487466"/>
                <a:gd name="connsiteY33" fmla="*/ 653091 h 1884194"/>
                <a:gd name="connsiteX34" fmla="*/ 965739 w 2487466"/>
                <a:gd name="connsiteY34" fmla="*/ 712621 h 1884194"/>
                <a:gd name="connsiteX35" fmla="*/ 996697 w 2487466"/>
                <a:gd name="connsiteY35" fmla="*/ 760247 h 1884194"/>
                <a:gd name="connsiteX36" fmla="*/ 1015745 w 2487466"/>
                <a:gd name="connsiteY36" fmla="*/ 798348 h 1884194"/>
                <a:gd name="connsiteX37" fmla="*/ 1020506 w 2487466"/>
                <a:gd name="connsiteY37" fmla="*/ 850734 h 1884194"/>
                <a:gd name="connsiteX38" fmla="*/ 994315 w 2487466"/>
                <a:gd name="connsiteY38" fmla="*/ 919791 h 1884194"/>
                <a:gd name="connsiteX39" fmla="*/ 927640 w 2487466"/>
                <a:gd name="connsiteY39" fmla="*/ 972178 h 1884194"/>
                <a:gd name="connsiteX40" fmla="*/ 818102 w 2487466"/>
                <a:gd name="connsiteY40" fmla="*/ 1022184 h 1884194"/>
                <a:gd name="connsiteX41" fmla="*/ 706183 w 2487466"/>
                <a:gd name="connsiteY41" fmla="*/ 1072191 h 1884194"/>
                <a:gd name="connsiteX42" fmla="*/ 568071 w 2487466"/>
                <a:gd name="connsiteY42" fmla="*/ 1141247 h 1884194"/>
                <a:gd name="connsiteX43" fmla="*/ 444246 w 2487466"/>
                <a:gd name="connsiteY43" fmla="*/ 1212684 h 1884194"/>
                <a:gd name="connsiteX44" fmla="*/ 322801 w 2487466"/>
                <a:gd name="connsiteY44" fmla="*/ 1293646 h 1884194"/>
                <a:gd name="connsiteX45" fmla="*/ 160876 w 2487466"/>
                <a:gd name="connsiteY45" fmla="*/ 1431759 h 1884194"/>
                <a:gd name="connsiteX46" fmla="*/ 70391 w 2487466"/>
                <a:gd name="connsiteY46" fmla="*/ 1522249 h 1884194"/>
                <a:gd name="connsiteX47" fmla="*/ 22765 w 2487466"/>
                <a:gd name="connsiteY47" fmla="*/ 1600829 h 1884194"/>
                <a:gd name="connsiteX48" fmla="*/ 1334 w 2487466"/>
                <a:gd name="connsiteY48" fmla="*/ 1679410 h 1884194"/>
                <a:gd name="connsiteX49" fmla="*/ 6096 w 2487466"/>
                <a:gd name="connsiteY49" fmla="*/ 1750846 h 1884194"/>
                <a:gd name="connsiteX50" fmla="*/ 32290 w 2487466"/>
                <a:gd name="connsiteY50" fmla="*/ 1817520 h 1884194"/>
                <a:gd name="connsiteX51" fmla="*/ 60866 w 2487466"/>
                <a:gd name="connsiteY51" fmla="*/ 1862764 h 1884194"/>
                <a:gd name="connsiteX52" fmla="*/ 332328 w 2487466"/>
                <a:gd name="connsiteY52" fmla="*/ 1727032 h 1884194"/>
                <a:gd name="connsiteX53" fmla="*/ 301372 w 2487466"/>
                <a:gd name="connsiteY53" fmla="*/ 1674643 h 1884194"/>
                <a:gd name="connsiteX54" fmla="*/ 301372 w 2487466"/>
                <a:gd name="connsiteY54" fmla="*/ 1596063 h 1884194"/>
                <a:gd name="connsiteX55" fmla="*/ 329947 w 2487466"/>
                <a:gd name="connsiteY55" fmla="*/ 1529387 h 1884194"/>
                <a:gd name="connsiteX56" fmla="*/ 406147 w 2487466"/>
                <a:gd name="connsiteY56" fmla="*/ 1446044 h 1884194"/>
                <a:gd name="connsiteX57" fmla="*/ 475204 w 2487466"/>
                <a:gd name="connsiteY57" fmla="*/ 1379369 h 1884194"/>
                <a:gd name="connsiteX58" fmla="*/ 558547 w 2487466"/>
                <a:gd name="connsiteY58" fmla="*/ 1322219 h 1884194"/>
                <a:gd name="connsiteX59" fmla="*/ 672847 w 2487466"/>
                <a:gd name="connsiteY59" fmla="*/ 1241257 h 1884194"/>
                <a:gd name="connsiteX60" fmla="*/ 782384 w 2487466"/>
                <a:gd name="connsiteY60" fmla="*/ 1176963 h 1884194"/>
                <a:gd name="connsiteX61" fmla="*/ 908591 w 2487466"/>
                <a:gd name="connsiteY61" fmla="*/ 1103143 h 1884194"/>
                <a:gd name="connsiteX62" fmla="*/ 1015747 w 2487466"/>
                <a:gd name="connsiteY62" fmla="*/ 1036469 h 1884194"/>
                <a:gd name="connsiteX63" fmla="*/ 1113378 w 2487466"/>
                <a:gd name="connsiteY63" fmla="*/ 960269 h 1884194"/>
                <a:gd name="connsiteX64" fmla="*/ 1172909 w 2487466"/>
                <a:gd name="connsiteY64" fmla="*/ 910263 h 1884194"/>
                <a:gd name="connsiteX65" fmla="*/ 1220533 w 2487466"/>
                <a:gd name="connsiteY65" fmla="*/ 886450 h 1884194"/>
                <a:gd name="connsiteX66" fmla="*/ 1258634 w 2487466"/>
                <a:gd name="connsiteY66" fmla="*/ 888831 h 1884194"/>
                <a:gd name="connsiteX67" fmla="*/ 1301497 w 2487466"/>
                <a:gd name="connsiteY67" fmla="*/ 907882 h 1884194"/>
                <a:gd name="connsiteX68" fmla="*/ 1361028 w 2487466"/>
                <a:gd name="connsiteY68" fmla="*/ 955506 h 1884194"/>
                <a:gd name="connsiteX69" fmla="*/ 1446753 w 2487466"/>
                <a:gd name="connsiteY69" fmla="*/ 1022182 h 1884194"/>
                <a:gd name="connsiteX70" fmla="*/ 1539622 w 2487466"/>
                <a:gd name="connsiteY70" fmla="*/ 1081712 h 1884194"/>
                <a:gd name="connsiteX71" fmla="*/ 1620585 w 2487466"/>
                <a:gd name="connsiteY71" fmla="*/ 1129338 h 1884194"/>
                <a:gd name="connsiteX72" fmla="*/ 1725359 w 2487466"/>
                <a:gd name="connsiteY72" fmla="*/ 1191250 h 1884194"/>
                <a:gd name="connsiteX73" fmla="*/ 1834896 w 2487466"/>
                <a:gd name="connsiteY73" fmla="*/ 1255544 h 1884194"/>
                <a:gd name="connsiteX74" fmla="*/ 1946816 w 2487466"/>
                <a:gd name="connsiteY74" fmla="*/ 1334124 h 1884194"/>
                <a:gd name="connsiteX75" fmla="*/ 2051589 w 2487466"/>
                <a:gd name="connsiteY75" fmla="*/ 1417469 h 1884194"/>
                <a:gd name="connsiteX76" fmla="*/ 2115883 w 2487466"/>
                <a:gd name="connsiteY76" fmla="*/ 1484144 h 1884194"/>
                <a:gd name="connsiteX77" fmla="*/ 2165888 w 2487466"/>
                <a:gd name="connsiteY77" fmla="*/ 1546056 h 1884194"/>
                <a:gd name="connsiteX78" fmla="*/ 2187318 w 2487466"/>
                <a:gd name="connsiteY78" fmla="*/ 1617494 h 1884194"/>
                <a:gd name="connsiteX79" fmla="*/ 2182556 w 2487466"/>
                <a:gd name="connsiteY79" fmla="*/ 1679406 h 1884194"/>
                <a:gd name="connsiteX80" fmla="*/ 2151600 w 2487466"/>
                <a:gd name="connsiteY80" fmla="*/ 1719888 h 1884194"/>
                <a:gd name="connsiteX81" fmla="*/ 2411156 w 2487466"/>
                <a:gd name="connsiteY81" fmla="*/ 1884194 h 1884194"/>
                <a:gd name="connsiteX82" fmla="*/ 2446875 w 2487466"/>
                <a:gd name="connsiteY82" fmla="*/ 1822281 h 1884194"/>
                <a:gd name="connsiteX83" fmla="*/ 2477831 w 2487466"/>
                <a:gd name="connsiteY83" fmla="*/ 1767512 h 1884194"/>
                <a:gd name="connsiteX84" fmla="*/ 2487355 w 2487466"/>
                <a:gd name="connsiteY84" fmla="*/ 1696074 h 1884194"/>
                <a:gd name="connsiteX85" fmla="*/ 2473068 w 2487466"/>
                <a:gd name="connsiteY85" fmla="*/ 1619874 h 1884194"/>
                <a:gd name="connsiteX86" fmla="*/ 2425443 w 2487466"/>
                <a:gd name="connsiteY86" fmla="*/ 1529386 h 1884194"/>
                <a:gd name="connsiteX87" fmla="*/ 2354006 w 2487466"/>
                <a:gd name="connsiteY87" fmla="*/ 1453186 h 1884194"/>
                <a:gd name="connsiteX88" fmla="*/ 2265899 w 2487466"/>
                <a:gd name="connsiteY88" fmla="*/ 1374605 h 1884194"/>
                <a:gd name="connsiteX89" fmla="*/ 2168267 w 2487466"/>
                <a:gd name="connsiteY89" fmla="*/ 1303168 h 1884194"/>
                <a:gd name="connsiteX90" fmla="*/ 2065874 w 2487466"/>
                <a:gd name="connsiteY90" fmla="*/ 1236493 h 1884194"/>
                <a:gd name="connsiteX91" fmla="*/ 1982531 w 2487466"/>
                <a:gd name="connsiteY91" fmla="*/ 1184106 h 1884194"/>
                <a:gd name="connsiteX92" fmla="*/ 1868231 w 2487466"/>
                <a:gd name="connsiteY92" fmla="*/ 1122193 h 1884194"/>
                <a:gd name="connsiteX93" fmla="*/ 1761074 w 2487466"/>
                <a:gd name="connsiteY93" fmla="*/ 1065043 h 1884194"/>
                <a:gd name="connsiteX94" fmla="*/ 1653918 w 2487466"/>
                <a:gd name="connsiteY94" fmla="*/ 1015037 h 1884194"/>
                <a:gd name="connsiteX95" fmla="*/ 1546761 w 2487466"/>
                <a:gd name="connsiteY95" fmla="*/ 962649 h 1884194"/>
                <a:gd name="connsiteX96" fmla="*/ 1489611 w 2487466"/>
                <a:gd name="connsiteY96" fmla="*/ 917405 h 1884194"/>
                <a:gd name="connsiteX97" fmla="*/ 1463418 w 2487466"/>
                <a:gd name="connsiteY97" fmla="*/ 860255 h 1884194"/>
                <a:gd name="connsiteX98" fmla="*/ 1461036 w 2487466"/>
                <a:gd name="connsiteY98" fmla="*/ 795961 h 1884194"/>
                <a:gd name="connsiteX99" fmla="*/ 1487230 w 2487466"/>
                <a:gd name="connsiteY99" fmla="*/ 736430 h 1884194"/>
                <a:gd name="connsiteX100" fmla="*/ 1551524 w 2487466"/>
                <a:gd name="connsiteY100" fmla="*/ 672137 h 1884194"/>
                <a:gd name="connsiteX101" fmla="*/ 1611055 w 2487466"/>
                <a:gd name="connsiteY101" fmla="*/ 610224 h 1884194"/>
                <a:gd name="connsiteX102" fmla="*/ 1694400 w 2487466"/>
                <a:gd name="connsiteY102" fmla="*/ 526881 h 1884194"/>
                <a:gd name="connsiteX103" fmla="*/ 1782506 w 2487466"/>
                <a:gd name="connsiteY103" fmla="*/ 436393 h 1884194"/>
                <a:gd name="connsiteX104" fmla="*/ 1863468 w 2487466"/>
                <a:gd name="connsiteY104" fmla="*/ 350667 h 1884194"/>
                <a:gd name="connsiteX105" fmla="*/ 1942050 w 2487466"/>
                <a:gd name="connsiteY105" fmla="*/ 260180 h 1884194"/>
                <a:gd name="connsiteX106" fmla="*/ 2011106 w 2487466"/>
                <a:gd name="connsiteY106" fmla="*/ 183981 h 1884194"/>
                <a:gd name="connsiteX107" fmla="*/ 2068255 w 2487466"/>
                <a:gd name="connsiteY107" fmla="*/ 114924 h 1884194"/>
                <a:gd name="connsiteX108" fmla="*/ 2099211 w 2487466"/>
                <a:gd name="connsiteY108" fmla="*/ 83967 h 1884194"/>
                <a:gd name="connsiteX109" fmla="*/ 2168268 w 2487466"/>
                <a:gd name="connsiteY109" fmla="*/ 62537 h 1884194"/>
                <a:gd name="connsiteX110" fmla="*/ 1882518 w 2487466"/>
                <a:gd name="connsiteY110" fmla="*/ 19675 h 1884194"/>
                <a:gd name="connsiteX111" fmla="*/ 1868231 w 2487466"/>
                <a:gd name="connsiteY111" fmla="*/ 26819 h 1884194"/>
                <a:gd name="connsiteX0" fmla="*/ 1868233 w 2487466"/>
                <a:gd name="connsiteY0" fmla="*/ 29216 h 1884207"/>
                <a:gd name="connsiteX1" fmla="*/ 1875377 w 2487466"/>
                <a:gd name="connsiteY1" fmla="*/ 76842 h 1884207"/>
                <a:gd name="connsiteX2" fmla="*/ 1820608 w 2487466"/>
                <a:gd name="connsiteY2" fmla="*/ 148279 h 1884207"/>
                <a:gd name="connsiteX3" fmla="*/ 1758696 w 2487466"/>
                <a:gd name="connsiteY3" fmla="*/ 217335 h 1884207"/>
                <a:gd name="connsiteX4" fmla="*/ 1696783 w 2487466"/>
                <a:gd name="connsiteY4" fmla="*/ 288772 h 1884207"/>
                <a:gd name="connsiteX5" fmla="*/ 1606296 w 2487466"/>
                <a:gd name="connsiteY5" fmla="*/ 379260 h 1884207"/>
                <a:gd name="connsiteX6" fmla="*/ 1542002 w 2487466"/>
                <a:gd name="connsiteY6" fmla="*/ 441172 h 1884207"/>
                <a:gd name="connsiteX7" fmla="*/ 1463421 w 2487466"/>
                <a:gd name="connsiteY7" fmla="*/ 519754 h 1884207"/>
                <a:gd name="connsiteX8" fmla="*/ 1372933 w 2487466"/>
                <a:gd name="connsiteY8" fmla="*/ 598335 h 1884207"/>
                <a:gd name="connsiteX9" fmla="*/ 1311021 w 2487466"/>
                <a:gd name="connsiteY9" fmla="*/ 645960 h 1884207"/>
                <a:gd name="connsiteX10" fmla="*/ 1265777 w 2487466"/>
                <a:gd name="connsiteY10" fmla="*/ 669772 h 1884207"/>
                <a:gd name="connsiteX11" fmla="*/ 1225296 w 2487466"/>
                <a:gd name="connsiteY11" fmla="*/ 674535 h 1884207"/>
                <a:gd name="connsiteX12" fmla="*/ 1177671 w 2487466"/>
                <a:gd name="connsiteY12" fmla="*/ 655485 h 1884207"/>
                <a:gd name="connsiteX13" fmla="*/ 1118140 w 2487466"/>
                <a:gd name="connsiteY13" fmla="*/ 607860 h 1884207"/>
                <a:gd name="connsiteX14" fmla="*/ 1018126 w 2487466"/>
                <a:gd name="connsiteY14" fmla="*/ 517372 h 1884207"/>
                <a:gd name="connsiteX15" fmla="*/ 925258 w 2487466"/>
                <a:gd name="connsiteY15" fmla="*/ 431647 h 1884207"/>
                <a:gd name="connsiteX16" fmla="*/ 841914 w 2487466"/>
                <a:gd name="connsiteY16" fmla="*/ 345922 h 1884207"/>
                <a:gd name="connsiteX17" fmla="*/ 770477 w 2487466"/>
                <a:gd name="connsiteY17" fmla="*/ 274485 h 1884207"/>
                <a:gd name="connsiteX18" fmla="*/ 682371 w 2487466"/>
                <a:gd name="connsiteY18" fmla="*/ 174472 h 1884207"/>
                <a:gd name="connsiteX19" fmla="*/ 620459 w 2487466"/>
                <a:gd name="connsiteY19" fmla="*/ 103036 h 1884207"/>
                <a:gd name="connsiteX20" fmla="*/ 622837 w 2487466"/>
                <a:gd name="connsiteY20" fmla="*/ 105413 h 1884207"/>
                <a:gd name="connsiteX21" fmla="*/ 622840 w 2487466"/>
                <a:gd name="connsiteY21" fmla="*/ 29216 h 1884207"/>
                <a:gd name="connsiteX22" fmla="*/ 627602 w 2487466"/>
                <a:gd name="connsiteY22" fmla="*/ 640 h 1884207"/>
                <a:gd name="connsiteX23" fmla="*/ 337090 w 2487466"/>
                <a:gd name="connsiteY23" fmla="*/ 53029 h 1884207"/>
                <a:gd name="connsiteX24" fmla="*/ 384715 w 2487466"/>
                <a:gd name="connsiteY24" fmla="*/ 91129 h 1884207"/>
                <a:gd name="connsiteX25" fmla="*/ 432340 w 2487466"/>
                <a:gd name="connsiteY25" fmla="*/ 148279 h 1884207"/>
                <a:gd name="connsiteX26" fmla="*/ 487108 w 2487466"/>
                <a:gd name="connsiteY26" fmla="*/ 212572 h 1884207"/>
                <a:gd name="connsiteX27" fmla="*/ 546640 w 2487466"/>
                <a:gd name="connsiteY27" fmla="*/ 284010 h 1884207"/>
                <a:gd name="connsiteX28" fmla="*/ 596645 w 2487466"/>
                <a:gd name="connsiteY28" fmla="*/ 338779 h 1884207"/>
                <a:gd name="connsiteX29" fmla="*/ 651415 w 2487466"/>
                <a:gd name="connsiteY29" fmla="*/ 391166 h 1884207"/>
                <a:gd name="connsiteX30" fmla="*/ 708565 w 2487466"/>
                <a:gd name="connsiteY30" fmla="*/ 450697 h 1884207"/>
                <a:gd name="connsiteX31" fmla="*/ 753808 w 2487466"/>
                <a:gd name="connsiteY31" fmla="*/ 500704 h 1884207"/>
                <a:gd name="connsiteX32" fmla="*/ 806196 w 2487466"/>
                <a:gd name="connsiteY32" fmla="*/ 555472 h 1884207"/>
                <a:gd name="connsiteX33" fmla="*/ 860965 w 2487466"/>
                <a:gd name="connsiteY33" fmla="*/ 605479 h 1884207"/>
                <a:gd name="connsiteX34" fmla="*/ 903827 w 2487466"/>
                <a:gd name="connsiteY34" fmla="*/ 653104 h 1884207"/>
                <a:gd name="connsiteX35" fmla="*/ 965739 w 2487466"/>
                <a:gd name="connsiteY35" fmla="*/ 712634 h 1884207"/>
                <a:gd name="connsiteX36" fmla="*/ 996697 w 2487466"/>
                <a:gd name="connsiteY36" fmla="*/ 760260 h 1884207"/>
                <a:gd name="connsiteX37" fmla="*/ 1015745 w 2487466"/>
                <a:gd name="connsiteY37" fmla="*/ 798361 h 1884207"/>
                <a:gd name="connsiteX38" fmla="*/ 1020506 w 2487466"/>
                <a:gd name="connsiteY38" fmla="*/ 850747 h 1884207"/>
                <a:gd name="connsiteX39" fmla="*/ 994315 w 2487466"/>
                <a:gd name="connsiteY39" fmla="*/ 919804 h 1884207"/>
                <a:gd name="connsiteX40" fmla="*/ 927640 w 2487466"/>
                <a:gd name="connsiteY40" fmla="*/ 972191 h 1884207"/>
                <a:gd name="connsiteX41" fmla="*/ 818102 w 2487466"/>
                <a:gd name="connsiteY41" fmla="*/ 1022197 h 1884207"/>
                <a:gd name="connsiteX42" fmla="*/ 706183 w 2487466"/>
                <a:gd name="connsiteY42" fmla="*/ 1072204 h 1884207"/>
                <a:gd name="connsiteX43" fmla="*/ 568071 w 2487466"/>
                <a:gd name="connsiteY43" fmla="*/ 1141260 h 1884207"/>
                <a:gd name="connsiteX44" fmla="*/ 444246 w 2487466"/>
                <a:gd name="connsiteY44" fmla="*/ 1212697 h 1884207"/>
                <a:gd name="connsiteX45" fmla="*/ 322801 w 2487466"/>
                <a:gd name="connsiteY45" fmla="*/ 1293659 h 1884207"/>
                <a:gd name="connsiteX46" fmla="*/ 160876 w 2487466"/>
                <a:gd name="connsiteY46" fmla="*/ 1431772 h 1884207"/>
                <a:gd name="connsiteX47" fmla="*/ 70391 w 2487466"/>
                <a:gd name="connsiteY47" fmla="*/ 1522262 h 1884207"/>
                <a:gd name="connsiteX48" fmla="*/ 22765 w 2487466"/>
                <a:gd name="connsiteY48" fmla="*/ 1600842 h 1884207"/>
                <a:gd name="connsiteX49" fmla="*/ 1334 w 2487466"/>
                <a:gd name="connsiteY49" fmla="*/ 1679423 h 1884207"/>
                <a:gd name="connsiteX50" fmla="*/ 6096 w 2487466"/>
                <a:gd name="connsiteY50" fmla="*/ 1750859 h 1884207"/>
                <a:gd name="connsiteX51" fmla="*/ 32290 w 2487466"/>
                <a:gd name="connsiteY51" fmla="*/ 1817533 h 1884207"/>
                <a:gd name="connsiteX52" fmla="*/ 60866 w 2487466"/>
                <a:gd name="connsiteY52" fmla="*/ 1862777 h 1884207"/>
                <a:gd name="connsiteX53" fmla="*/ 332328 w 2487466"/>
                <a:gd name="connsiteY53" fmla="*/ 1727045 h 1884207"/>
                <a:gd name="connsiteX54" fmla="*/ 301372 w 2487466"/>
                <a:gd name="connsiteY54" fmla="*/ 1674656 h 1884207"/>
                <a:gd name="connsiteX55" fmla="*/ 301372 w 2487466"/>
                <a:gd name="connsiteY55" fmla="*/ 1596076 h 1884207"/>
                <a:gd name="connsiteX56" fmla="*/ 329947 w 2487466"/>
                <a:gd name="connsiteY56" fmla="*/ 1529400 h 1884207"/>
                <a:gd name="connsiteX57" fmla="*/ 406147 w 2487466"/>
                <a:gd name="connsiteY57" fmla="*/ 1446057 h 1884207"/>
                <a:gd name="connsiteX58" fmla="*/ 475204 w 2487466"/>
                <a:gd name="connsiteY58" fmla="*/ 1379382 h 1884207"/>
                <a:gd name="connsiteX59" fmla="*/ 558547 w 2487466"/>
                <a:gd name="connsiteY59" fmla="*/ 1322232 h 1884207"/>
                <a:gd name="connsiteX60" fmla="*/ 672847 w 2487466"/>
                <a:gd name="connsiteY60" fmla="*/ 1241270 h 1884207"/>
                <a:gd name="connsiteX61" fmla="*/ 782384 w 2487466"/>
                <a:gd name="connsiteY61" fmla="*/ 1176976 h 1884207"/>
                <a:gd name="connsiteX62" fmla="*/ 908591 w 2487466"/>
                <a:gd name="connsiteY62" fmla="*/ 1103156 h 1884207"/>
                <a:gd name="connsiteX63" fmla="*/ 1015747 w 2487466"/>
                <a:gd name="connsiteY63" fmla="*/ 1036482 h 1884207"/>
                <a:gd name="connsiteX64" fmla="*/ 1113378 w 2487466"/>
                <a:gd name="connsiteY64" fmla="*/ 960282 h 1884207"/>
                <a:gd name="connsiteX65" fmla="*/ 1172909 w 2487466"/>
                <a:gd name="connsiteY65" fmla="*/ 910276 h 1884207"/>
                <a:gd name="connsiteX66" fmla="*/ 1220533 w 2487466"/>
                <a:gd name="connsiteY66" fmla="*/ 886463 h 1884207"/>
                <a:gd name="connsiteX67" fmla="*/ 1258634 w 2487466"/>
                <a:gd name="connsiteY67" fmla="*/ 888844 h 1884207"/>
                <a:gd name="connsiteX68" fmla="*/ 1301497 w 2487466"/>
                <a:gd name="connsiteY68" fmla="*/ 907895 h 1884207"/>
                <a:gd name="connsiteX69" fmla="*/ 1361028 w 2487466"/>
                <a:gd name="connsiteY69" fmla="*/ 955519 h 1884207"/>
                <a:gd name="connsiteX70" fmla="*/ 1446753 w 2487466"/>
                <a:gd name="connsiteY70" fmla="*/ 1022195 h 1884207"/>
                <a:gd name="connsiteX71" fmla="*/ 1539622 w 2487466"/>
                <a:gd name="connsiteY71" fmla="*/ 1081725 h 1884207"/>
                <a:gd name="connsiteX72" fmla="*/ 1620585 w 2487466"/>
                <a:gd name="connsiteY72" fmla="*/ 1129351 h 1884207"/>
                <a:gd name="connsiteX73" fmla="*/ 1725359 w 2487466"/>
                <a:gd name="connsiteY73" fmla="*/ 1191263 h 1884207"/>
                <a:gd name="connsiteX74" fmla="*/ 1834896 w 2487466"/>
                <a:gd name="connsiteY74" fmla="*/ 1255557 h 1884207"/>
                <a:gd name="connsiteX75" fmla="*/ 1946816 w 2487466"/>
                <a:gd name="connsiteY75" fmla="*/ 1334137 h 1884207"/>
                <a:gd name="connsiteX76" fmla="*/ 2051589 w 2487466"/>
                <a:gd name="connsiteY76" fmla="*/ 1417482 h 1884207"/>
                <a:gd name="connsiteX77" fmla="*/ 2115883 w 2487466"/>
                <a:gd name="connsiteY77" fmla="*/ 1484157 h 1884207"/>
                <a:gd name="connsiteX78" fmla="*/ 2165888 w 2487466"/>
                <a:gd name="connsiteY78" fmla="*/ 1546069 h 1884207"/>
                <a:gd name="connsiteX79" fmla="*/ 2187318 w 2487466"/>
                <a:gd name="connsiteY79" fmla="*/ 1617507 h 1884207"/>
                <a:gd name="connsiteX80" fmla="*/ 2182556 w 2487466"/>
                <a:gd name="connsiteY80" fmla="*/ 1679419 h 1884207"/>
                <a:gd name="connsiteX81" fmla="*/ 2151600 w 2487466"/>
                <a:gd name="connsiteY81" fmla="*/ 1719901 h 1884207"/>
                <a:gd name="connsiteX82" fmla="*/ 2411156 w 2487466"/>
                <a:gd name="connsiteY82" fmla="*/ 1884207 h 1884207"/>
                <a:gd name="connsiteX83" fmla="*/ 2446875 w 2487466"/>
                <a:gd name="connsiteY83" fmla="*/ 1822294 h 1884207"/>
                <a:gd name="connsiteX84" fmla="*/ 2477831 w 2487466"/>
                <a:gd name="connsiteY84" fmla="*/ 1767525 h 1884207"/>
                <a:gd name="connsiteX85" fmla="*/ 2487355 w 2487466"/>
                <a:gd name="connsiteY85" fmla="*/ 1696087 h 1884207"/>
                <a:gd name="connsiteX86" fmla="*/ 2473068 w 2487466"/>
                <a:gd name="connsiteY86" fmla="*/ 1619887 h 1884207"/>
                <a:gd name="connsiteX87" fmla="*/ 2425443 w 2487466"/>
                <a:gd name="connsiteY87" fmla="*/ 1529399 h 1884207"/>
                <a:gd name="connsiteX88" fmla="*/ 2354006 w 2487466"/>
                <a:gd name="connsiteY88" fmla="*/ 1453199 h 1884207"/>
                <a:gd name="connsiteX89" fmla="*/ 2265899 w 2487466"/>
                <a:gd name="connsiteY89" fmla="*/ 1374618 h 1884207"/>
                <a:gd name="connsiteX90" fmla="*/ 2168267 w 2487466"/>
                <a:gd name="connsiteY90" fmla="*/ 1303181 h 1884207"/>
                <a:gd name="connsiteX91" fmla="*/ 2065874 w 2487466"/>
                <a:gd name="connsiteY91" fmla="*/ 1236506 h 1884207"/>
                <a:gd name="connsiteX92" fmla="*/ 1982531 w 2487466"/>
                <a:gd name="connsiteY92" fmla="*/ 1184119 h 1884207"/>
                <a:gd name="connsiteX93" fmla="*/ 1868231 w 2487466"/>
                <a:gd name="connsiteY93" fmla="*/ 1122206 h 1884207"/>
                <a:gd name="connsiteX94" fmla="*/ 1761074 w 2487466"/>
                <a:gd name="connsiteY94" fmla="*/ 1065056 h 1884207"/>
                <a:gd name="connsiteX95" fmla="*/ 1653918 w 2487466"/>
                <a:gd name="connsiteY95" fmla="*/ 1015050 h 1884207"/>
                <a:gd name="connsiteX96" fmla="*/ 1546761 w 2487466"/>
                <a:gd name="connsiteY96" fmla="*/ 962662 h 1884207"/>
                <a:gd name="connsiteX97" fmla="*/ 1489611 w 2487466"/>
                <a:gd name="connsiteY97" fmla="*/ 917418 h 1884207"/>
                <a:gd name="connsiteX98" fmla="*/ 1463418 w 2487466"/>
                <a:gd name="connsiteY98" fmla="*/ 860268 h 1884207"/>
                <a:gd name="connsiteX99" fmla="*/ 1461036 w 2487466"/>
                <a:gd name="connsiteY99" fmla="*/ 795974 h 1884207"/>
                <a:gd name="connsiteX100" fmla="*/ 1487230 w 2487466"/>
                <a:gd name="connsiteY100" fmla="*/ 736443 h 1884207"/>
                <a:gd name="connsiteX101" fmla="*/ 1551524 w 2487466"/>
                <a:gd name="connsiteY101" fmla="*/ 672150 h 1884207"/>
                <a:gd name="connsiteX102" fmla="*/ 1611055 w 2487466"/>
                <a:gd name="connsiteY102" fmla="*/ 610237 h 1884207"/>
                <a:gd name="connsiteX103" fmla="*/ 1694400 w 2487466"/>
                <a:gd name="connsiteY103" fmla="*/ 526894 h 1884207"/>
                <a:gd name="connsiteX104" fmla="*/ 1782506 w 2487466"/>
                <a:gd name="connsiteY104" fmla="*/ 436406 h 1884207"/>
                <a:gd name="connsiteX105" fmla="*/ 1863468 w 2487466"/>
                <a:gd name="connsiteY105" fmla="*/ 350680 h 1884207"/>
                <a:gd name="connsiteX106" fmla="*/ 1942050 w 2487466"/>
                <a:gd name="connsiteY106" fmla="*/ 260193 h 1884207"/>
                <a:gd name="connsiteX107" fmla="*/ 2011106 w 2487466"/>
                <a:gd name="connsiteY107" fmla="*/ 183994 h 1884207"/>
                <a:gd name="connsiteX108" fmla="*/ 2068255 w 2487466"/>
                <a:gd name="connsiteY108" fmla="*/ 114937 h 1884207"/>
                <a:gd name="connsiteX109" fmla="*/ 2099211 w 2487466"/>
                <a:gd name="connsiteY109" fmla="*/ 83980 h 1884207"/>
                <a:gd name="connsiteX110" fmla="*/ 2168268 w 2487466"/>
                <a:gd name="connsiteY110" fmla="*/ 62550 h 1884207"/>
                <a:gd name="connsiteX111" fmla="*/ 1882518 w 2487466"/>
                <a:gd name="connsiteY111" fmla="*/ 19688 h 1884207"/>
                <a:gd name="connsiteX112" fmla="*/ 1868231 w 2487466"/>
                <a:gd name="connsiteY112" fmla="*/ 26832 h 1884207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0459 w 2487466"/>
                <a:gd name="connsiteY19" fmla="*/ 102873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2840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5221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0931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29053 h 1884044"/>
                <a:gd name="connsiteX1" fmla="*/ 1875377 w 2487466"/>
                <a:gd name="connsiteY1" fmla="*/ 76679 h 1884044"/>
                <a:gd name="connsiteX2" fmla="*/ 1820608 w 2487466"/>
                <a:gd name="connsiteY2" fmla="*/ 148116 h 1884044"/>
                <a:gd name="connsiteX3" fmla="*/ 1758696 w 2487466"/>
                <a:gd name="connsiteY3" fmla="*/ 217172 h 1884044"/>
                <a:gd name="connsiteX4" fmla="*/ 1696783 w 2487466"/>
                <a:gd name="connsiteY4" fmla="*/ 288609 h 1884044"/>
                <a:gd name="connsiteX5" fmla="*/ 1606296 w 2487466"/>
                <a:gd name="connsiteY5" fmla="*/ 379097 h 1884044"/>
                <a:gd name="connsiteX6" fmla="*/ 1542002 w 2487466"/>
                <a:gd name="connsiteY6" fmla="*/ 441009 h 1884044"/>
                <a:gd name="connsiteX7" fmla="*/ 1463421 w 2487466"/>
                <a:gd name="connsiteY7" fmla="*/ 519591 h 1884044"/>
                <a:gd name="connsiteX8" fmla="*/ 1372933 w 2487466"/>
                <a:gd name="connsiteY8" fmla="*/ 598172 h 1884044"/>
                <a:gd name="connsiteX9" fmla="*/ 1311021 w 2487466"/>
                <a:gd name="connsiteY9" fmla="*/ 645797 h 1884044"/>
                <a:gd name="connsiteX10" fmla="*/ 1265777 w 2487466"/>
                <a:gd name="connsiteY10" fmla="*/ 669609 h 1884044"/>
                <a:gd name="connsiteX11" fmla="*/ 1225296 w 2487466"/>
                <a:gd name="connsiteY11" fmla="*/ 674372 h 1884044"/>
                <a:gd name="connsiteX12" fmla="*/ 1177671 w 2487466"/>
                <a:gd name="connsiteY12" fmla="*/ 655322 h 1884044"/>
                <a:gd name="connsiteX13" fmla="*/ 1118140 w 2487466"/>
                <a:gd name="connsiteY13" fmla="*/ 607697 h 1884044"/>
                <a:gd name="connsiteX14" fmla="*/ 1018126 w 2487466"/>
                <a:gd name="connsiteY14" fmla="*/ 517209 h 1884044"/>
                <a:gd name="connsiteX15" fmla="*/ 925258 w 2487466"/>
                <a:gd name="connsiteY15" fmla="*/ 431484 h 1884044"/>
                <a:gd name="connsiteX16" fmla="*/ 841914 w 2487466"/>
                <a:gd name="connsiteY16" fmla="*/ 345759 h 1884044"/>
                <a:gd name="connsiteX17" fmla="*/ 770477 w 2487466"/>
                <a:gd name="connsiteY17" fmla="*/ 274322 h 1884044"/>
                <a:gd name="connsiteX18" fmla="*/ 682371 w 2487466"/>
                <a:gd name="connsiteY18" fmla="*/ 174309 h 1884044"/>
                <a:gd name="connsiteX19" fmla="*/ 629983 w 2487466"/>
                <a:gd name="connsiteY19" fmla="*/ 107635 h 1884044"/>
                <a:gd name="connsiteX20" fmla="*/ 618074 w 2487466"/>
                <a:gd name="connsiteY20" fmla="*/ 64769 h 1884044"/>
                <a:gd name="connsiteX21" fmla="*/ 622840 w 2487466"/>
                <a:gd name="connsiteY21" fmla="*/ 29053 h 1884044"/>
                <a:gd name="connsiteX22" fmla="*/ 627602 w 2487466"/>
                <a:gd name="connsiteY22" fmla="*/ 477 h 1884044"/>
                <a:gd name="connsiteX23" fmla="*/ 337090 w 2487466"/>
                <a:gd name="connsiteY23" fmla="*/ 52866 h 1884044"/>
                <a:gd name="connsiteX24" fmla="*/ 384715 w 2487466"/>
                <a:gd name="connsiteY24" fmla="*/ 90966 h 1884044"/>
                <a:gd name="connsiteX25" fmla="*/ 432340 w 2487466"/>
                <a:gd name="connsiteY25" fmla="*/ 148116 h 1884044"/>
                <a:gd name="connsiteX26" fmla="*/ 487108 w 2487466"/>
                <a:gd name="connsiteY26" fmla="*/ 212409 h 1884044"/>
                <a:gd name="connsiteX27" fmla="*/ 546640 w 2487466"/>
                <a:gd name="connsiteY27" fmla="*/ 283847 h 1884044"/>
                <a:gd name="connsiteX28" fmla="*/ 596645 w 2487466"/>
                <a:gd name="connsiteY28" fmla="*/ 338616 h 1884044"/>
                <a:gd name="connsiteX29" fmla="*/ 651415 w 2487466"/>
                <a:gd name="connsiteY29" fmla="*/ 391003 h 1884044"/>
                <a:gd name="connsiteX30" fmla="*/ 708565 w 2487466"/>
                <a:gd name="connsiteY30" fmla="*/ 450534 h 1884044"/>
                <a:gd name="connsiteX31" fmla="*/ 753808 w 2487466"/>
                <a:gd name="connsiteY31" fmla="*/ 500541 h 1884044"/>
                <a:gd name="connsiteX32" fmla="*/ 806196 w 2487466"/>
                <a:gd name="connsiteY32" fmla="*/ 555309 h 1884044"/>
                <a:gd name="connsiteX33" fmla="*/ 860965 w 2487466"/>
                <a:gd name="connsiteY33" fmla="*/ 605316 h 1884044"/>
                <a:gd name="connsiteX34" fmla="*/ 903827 w 2487466"/>
                <a:gd name="connsiteY34" fmla="*/ 652941 h 1884044"/>
                <a:gd name="connsiteX35" fmla="*/ 965739 w 2487466"/>
                <a:gd name="connsiteY35" fmla="*/ 712471 h 1884044"/>
                <a:gd name="connsiteX36" fmla="*/ 996697 w 2487466"/>
                <a:gd name="connsiteY36" fmla="*/ 760097 h 1884044"/>
                <a:gd name="connsiteX37" fmla="*/ 1015745 w 2487466"/>
                <a:gd name="connsiteY37" fmla="*/ 798198 h 1884044"/>
                <a:gd name="connsiteX38" fmla="*/ 1020506 w 2487466"/>
                <a:gd name="connsiteY38" fmla="*/ 850584 h 1884044"/>
                <a:gd name="connsiteX39" fmla="*/ 994315 w 2487466"/>
                <a:gd name="connsiteY39" fmla="*/ 919641 h 1884044"/>
                <a:gd name="connsiteX40" fmla="*/ 927640 w 2487466"/>
                <a:gd name="connsiteY40" fmla="*/ 972028 h 1884044"/>
                <a:gd name="connsiteX41" fmla="*/ 818102 w 2487466"/>
                <a:gd name="connsiteY41" fmla="*/ 1022034 h 1884044"/>
                <a:gd name="connsiteX42" fmla="*/ 706183 w 2487466"/>
                <a:gd name="connsiteY42" fmla="*/ 1072041 h 1884044"/>
                <a:gd name="connsiteX43" fmla="*/ 568071 w 2487466"/>
                <a:gd name="connsiteY43" fmla="*/ 1141097 h 1884044"/>
                <a:gd name="connsiteX44" fmla="*/ 444246 w 2487466"/>
                <a:gd name="connsiteY44" fmla="*/ 1212534 h 1884044"/>
                <a:gd name="connsiteX45" fmla="*/ 322801 w 2487466"/>
                <a:gd name="connsiteY45" fmla="*/ 1293496 h 1884044"/>
                <a:gd name="connsiteX46" fmla="*/ 160876 w 2487466"/>
                <a:gd name="connsiteY46" fmla="*/ 1431609 h 1884044"/>
                <a:gd name="connsiteX47" fmla="*/ 70391 w 2487466"/>
                <a:gd name="connsiteY47" fmla="*/ 1522099 h 1884044"/>
                <a:gd name="connsiteX48" fmla="*/ 22765 w 2487466"/>
                <a:gd name="connsiteY48" fmla="*/ 1600679 h 1884044"/>
                <a:gd name="connsiteX49" fmla="*/ 1334 w 2487466"/>
                <a:gd name="connsiteY49" fmla="*/ 1679260 h 1884044"/>
                <a:gd name="connsiteX50" fmla="*/ 6096 w 2487466"/>
                <a:gd name="connsiteY50" fmla="*/ 1750696 h 1884044"/>
                <a:gd name="connsiteX51" fmla="*/ 32290 w 2487466"/>
                <a:gd name="connsiteY51" fmla="*/ 1817370 h 1884044"/>
                <a:gd name="connsiteX52" fmla="*/ 60866 w 2487466"/>
                <a:gd name="connsiteY52" fmla="*/ 1862614 h 1884044"/>
                <a:gd name="connsiteX53" fmla="*/ 332328 w 2487466"/>
                <a:gd name="connsiteY53" fmla="*/ 1726882 h 1884044"/>
                <a:gd name="connsiteX54" fmla="*/ 301372 w 2487466"/>
                <a:gd name="connsiteY54" fmla="*/ 1674493 h 1884044"/>
                <a:gd name="connsiteX55" fmla="*/ 301372 w 2487466"/>
                <a:gd name="connsiteY55" fmla="*/ 1595913 h 1884044"/>
                <a:gd name="connsiteX56" fmla="*/ 329947 w 2487466"/>
                <a:gd name="connsiteY56" fmla="*/ 1529237 h 1884044"/>
                <a:gd name="connsiteX57" fmla="*/ 406147 w 2487466"/>
                <a:gd name="connsiteY57" fmla="*/ 1445894 h 1884044"/>
                <a:gd name="connsiteX58" fmla="*/ 475204 w 2487466"/>
                <a:gd name="connsiteY58" fmla="*/ 1379219 h 1884044"/>
                <a:gd name="connsiteX59" fmla="*/ 558547 w 2487466"/>
                <a:gd name="connsiteY59" fmla="*/ 1322069 h 1884044"/>
                <a:gd name="connsiteX60" fmla="*/ 672847 w 2487466"/>
                <a:gd name="connsiteY60" fmla="*/ 1241107 h 1884044"/>
                <a:gd name="connsiteX61" fmla="*/ 782384 w 2487466"/>
                <a:gd name="connsiteY61" fmla="*/ 1176813 h 1884044"/>
                <a:gd name="connsiteX62" fmla="*/ 908591 w 2487466"/>
                <a:gd name="connsiteY62" fmla="*/ 1102993 h 1884044"/>
                <a:gd name="connsiteX63" fmla="*/ 1015747 w 2487466"/>
                <a:gd name="connsiteY63" fmla="*/ 1036319 h 1884044"/>
                <a:gd name="connsiteX64" fmla="*/ 1113378 w 2487466"/>
                <a:gd name="connsiteY64" fmla="*/ 960119 h 1884044"/>
                <a:gd name="connsiteX65" fmla="*/ 1172909 w 2487466"/>
                <a:gd name="connsiteY65" fmla="*/ 910113 h 1884044"/>
                <a:gd name="connsiteX66" fmla="*/ 1220533 w 2487466"/>
                <a:gd name="connsiteY66" fmla="*/ 886300 h 1884044"/>
                <a:gd name="connsiteX67" fmla="*/ 1258634 w 2487466"/>
                <a:gd name="connsiteY67" fmla="*/ 888681 h 1884044"/>
                <a:gd name="connsiteX68" fmla="*/ 1301497 w 2487466"/>
                <a:gd name="connsiteY68" fmla="*/ 907732 h 1884044"/>
                <a:gd name="connsiteX69" fmla="*/ 1361028 w 2487466"/>
                <a:gd name="connsiteY69" fmla="*/ 955356 h 1884044"/>
                <a:gd name="connsiteX70" fmla="*/ 1446753 w 2487466"/>
                <a:gd name="connsiteY70" fmla="*/ 1022032 h 1884044"/>
                <a:gd name="connsiteX71" fmla="*/ 1539622 w 2487466"/>
                <a:gd name="connsiteY71" fmla="*/ 1081562 h 1884044"/>
                <a:gd name="connsiteX72" fmla="*/ 1620585 w 2487466"/>
                <a:gd name="connsiteY72" fmla="*/ 1129188 h 1884044"/>
                <a:gd name="connsiteX73" fmla="*/ 1725359 w 2487466"/>
                <a:gd name="connsiteY73" fmla="*/ 1191100 h 1884044"/>
                <a:gd name="connsiteX74" fmla="*/ 1834896 w 2487466"/>
                <a:gd name="connsiteY74" fmla="*/ 1255394 h 1884044"/>
                <a:gd name="connsiteX75" fmla="*/ 1946816 w 2487466"/>
                <a:gd name="connsiteY75" fmla="*/ 1333974 h 1884044"/>
                <a:gd name="connsiteX76" fmla="*/ 2051589 w 2487466"/>
                <a:gd name="connsiteY76" fmla="*/ 1417319 h 1884044"/>
                <a:gd name="connsiteX77" fmla="*/ 2115883 w 2487466"/>
                <a:gd name="connsiteY77" fmla="*/ 1483994 h 1884044"/>
                <a:gd name="connsiteX78" fmla="*/ 2165888 w 2487466"/>
                <a:gd name="connsiteY78" fmla="*/ 1545906 h 1884044"/>
                <a:gd name="connsiteX79" fmla="*/ 2187318 w 2487466"/>
                <a:gd name="connsiteY79" fmla="*/ 1617344 h 1884044"/>
                <a:gd name="connsiteX80" fmla="*/ 2182556 w 2487466"/>
                <a:gd name="connsiteY80" fmla="*/ 1679256 h 1884044"/>
                <a:gd name="connsiteX81" fmla="*/ 2151600 w 2487466"/>
                <a:gd name="connsiteY81" fmla="*/ 1719738 h 1884044"/>
                <a:gd name="connsiteX82" fmla="*/ 2411156 w 2487466"/>
                <a:gd name="connsiteY82" fmla="*/ 1884044 h 1884044"/>
                <a:gd name="connsiteX83" fmla="*/ 2446875 w 2487466"/>
                <a:gd name="connsiteY83" fmla="*/ 1822131 h 1884044"/>
                <a:gd name="connsiteX84" fmla="*/ 2477831 w 2487466"/>
                <a:gd name="connsiteY84" fmla="*/ 1767362 h 1884044"/>
                <a:gd name="connsiteX85" fmla="*/ 2487355 w 2487466"/>
                <a:gd name="connsiteY85" fmla="*/ 1695924 h 1884044"/>
                <a:gd name="connsiteX86" fmla="*/ 2473068 w 2487466"/>
                <a:gd name="connsiteY86" fmla="*/ 1619724 h 1884044"/>
                <a:gd name="connsiteX87" fmla="*/ 2425443 w 2487466"/>
                <a:gd name="connsiteY87" fmla="*/ 1529236 h 1884044"/>
                <a:gd name="connsiteX88" fmla="*/ 2354006 w 2487466"/>
                <a:gd name="connsiteY88" fmla="*/ 1453036 h 1884044"/>
                <a:gd name="connsiteX89" fmla="*/ 2265899 w 2487466"/>
                <a:gd name="connsiteY89" fmla="*/ 1374455 h 1884044"/>
                <a:gd name="connsiteX90" fmla="*/ 2168267 w 2487466"/>
                <a:gd name="connsiteY90" fmla="*/ 1303018 h 1884044"/>
                <a:gd name="connsiteX91" fmla="*/ 2065874 w 2487466"/>
                <a:gd name="connsiteY91" fmla="*/ 1236343 h 1884044"/>
                <a:gd name="connsiteX92" fmla="*/ 1982531 w 2487466"/>
                <a:gd name="connsiteY92" fmla="*/ 1183956 h 1884044"/>
                <a:gd name="connsiteX93" fmla="*/ 1868231 w 2487466"/>
                <a:gd name="connsiteY93" fmla="*/ 1122043 h 1884044"/>
                <a:gd name="connsiteX94" fmla="*/ 1761074 w 2487466"/>
                <a:gd name="connsiteY94" fmla="*/ 1064893 h 1884044"/>
                <a:gd name="connsiteX95" fmla="*/ 1653918 w 2487466"/>
                <a:gd name="connsiteY95" fmla="*/ 1014887 h 1884044"/>
                <a:gd name="connsiteX96" fmla="*/ 1546761 w 2487466"/>
                <a:gd name="connsiteY96" fmla="*/ 962499 h 1884044"/>
                <a:gd name="connsiteX97" fmla="*/ 1489611 w 2487466"/>
                <a:gd name="connsiteY97" fmla="*/ 917255 h 1884044"/>
                <a:gd name="connsiteX98" fmla="*/ 1463418 w 2487466"/>
                <a:gd name="connsiteY98" fmla="*/ 860105 h 1884044"/>
                <a:gd name="connsiteX99" fmla="*/ 1461036 w 2487466"/>
                <a:gd name="connsiteY99" fmla="*/ 795811 h 1884044"/>
                <a:gd name="connsiteX100" fmla="*/ 1487230 w 2487466"/>
                <a:gd name="connsiteY100" fmla="*/ 736280 h 1884044"/>
                <a:gd name="connsiteX101" fmla="*/ 1551524 w 2487466"/>
                <a:gd name="connsiteY101" fmla="*/ 671987 h 1884044"/>
                <a:gd name="connsiteX102" fmla="*/ 1611055 w 2487466"/>
                <a:gd name="connsiteY102" fmla="*/ 610074 h 1884044"/>
                <a:gd name="connsiteX103" fmla="*/ 1694400 w 2487466"/>
                <a:gd name="connsiteY103" fmla="*/ 526731 h 1884044"/>
                <a:gd name="connsiteX104" fmla="*/ 1782506 w 2487466"/>
                <a:gd name="connsiteY104" fmla="*/ 436243 h 1884044"/>
                <a:gd name="connsiteX105" fmla="*/ 1863468 w 2487466"/>
                <a:gd name="connsiteY105" fmla="*/ 350517 h 1884044"/>
                <a:gd name="connsiteX106" fmla="*/ 1942050 w 2487466"/>
                <a:gd name="connsiteY106" fmla="*/ 260030 h 1884044"/>
                <a:gd name="connsiteX107" fmla="*/ 2011106 w 2487466"/>
                <a:gd name="connsiteY107" fmla="*/ 183831 h 1884044"/>
                <a:gd name="connsiteX108" fmla="*/ 2068255 w 2487466"/>
                <a:gd name="connsiteY108" fmla="*/ 114774 h 1884044"/>
                <a:gd name="connsiteX109" fmla="*/ 2099211 w 2487466"/>
                <a:gd name="connsiteY109" fmla="*/ 83817 h 1884044"/>
                <a:gd name="connsiteX110" fmla="*/ 2168268 w 2487466"/>
                <a:gd name="connsiteY110" fmla="*/ 62387 h 1884044"/>
                <a:gd name="connsiteX111" fmla="*/ 1882518 w 2487466"/>
                <a:gd name="connsiteY111" fmla="*/ 19525 h 1884044"/>
                <a:gd name="connsiteX112" fmla="*/ 1868231 w 2487466"/>
                <a:gd name="connsiteY112" fmla="*/ 26669 h 1884044"/>
                <a:gd name="connsiteX0" fmla="*/ 1868233 w 2487466"/>
                <a:gd name="connsiteY0" fmla="*/ 45550 h 1900541"/>
                <a:gd name="connsiteX1" fmla="*/ 1875377 w 2487466"/>
                <a:gd name="connsiteY1" fmla="*/ 93176 h 1900541"/>
                <a:gd name="connsiteX2" fmla="*/ 1820608 w 2487466"/>
                <a:gd name="connsiteY2" fmla="*/ 164613 h 1900541"/>
                <a:gd name="connsiteX3" fmla="*/ 1758696 w 2487466"/>
                <a:gd name="connsiteY3" fmla="*/ 233669 h 1900541"/>
                <a:gd name="connsiteX4" fmla="*/ 1696783 w 2487466"/>
                <a:gd name="connsiteY4" fmla="*/ 305106 h 1900541"/>
                <a:gd name="connsiteX5" fmla="*/ 1606296 w 2487466"/>
                <a:gd name="connsiteY5" fmla="*/ 395594 h 1900541"/>
                <a:gd name="connsiteX6" fmla="*/ 1542002 w 2487466"/>
                <a:gd name="connsiteY6" fmla="*/ 457506 h 1900541"/>
                <a:gd name="connsiteX7" fmla="*/ 1463421 w 2487466"/>
                <a:gd name="connsiteY7" fmla="*/ 536088 h 1900541"/>
                <a:gd name="connsiteX8" fmla="*/ 1372933 w 2487466"/>
                <a:gd name="connsiteY8" fmla="*/ 614669 h 1900541"/>
                <a:gd name="connsiteX9" fmla="*/ 1311021 w 2487466"/>
                <a:gd name="connsiteY9" fmla="*/ 662294 h 1900541"/>
                <a:gd name="connsiteX10" fmla="*/ 1265777 w 2487466"/>
                <a:gd name="connsiteY10" fmla="*/ 686106 h 1900541"/>
                <a:gd name="connsiteX11" fmla="*/ 1225296 w 2487466"/>
                <a:gd name="connsiteY11" fmla="*/ 690869 h 1900541"/>
                <a:gd name="connsiteX12" fmla="*/ 1177671 w 2487466"/>
                <a:gd name="connsiteY12" fmla="*/ 671819 h 1900541"/>
                <a:gd name="connsiteX13" fmla="*/ 1118140 w 2487466"/>
                <a:gd name="connsiteY13" fmla="*/ 624194 h 1900541"/>
                <a:gd name="connsiteX14" fmla="*/ 1018126 w 2487466"/>
                <a:gd name="connsiteY14" fmla="*/ 533706 h 1900541"/>
                <a:gd name="connsiteX15" fmla="*/ 925258 w 2487466"/>
                <a:gd name="connsiteY15" fmla="*/ 447981 h 1900541"/>
                <a:gd name="connsiteX16" fmla="*/ 841914 w 2487466"/>
                <a:gd name="connsiteY16" fmla="*/ 362256 h 1900541"/>
                <a:gd name="connsiteX17" fmla="*/ 770477 w 2487466"/>
                <a:gd name="connsiteY17" fmla="*/ 290819 h 1900541"/>
                <a:gd name="connsiteX18" fmla="*/ 682371 w 2487466"/>
                <a:gd name="connsiteY18" fmla="*/ 190806 h 1900541"/>
                <a:gd name="connsiteX19" fmla="*/ 629983 w 2487466"/>
                <a:gd name="connsiteY19" fmla="*/ 124132 h 1900541"/>
                <a:gd name="connsiteX20" fmla="*/ 618074 w 2487466"/>
                <a:gd name="connsiteY20" fmla="*/ 81266 h 1900541"/>
                <a:gd name="connsiteX21" fmla="*/ 622840 w 2487466"/>
                <a:gd name="connsiteY21" fmla="*/ 45550 h 1900541"/>
                <a:gd name="connsiteX22" fmla="*/ 641890 w 2487466"/>
                <a:gd name="connsiteY22" fmla="*/ 305 h 1900541"/>
                <a:gd name="connsiteX23" fmla="*/ 337090 w 2487466"/>
                <a:gd name="connsiteY23" fmla="*/ 69363 h 1900541"/>
                <a:gd name="connsiteX24" fmla="*/ 384715 w 2487466"/>
                <a:gd name="connsiteY24" fmla="*/ 107463 h 1900541"/>
                <a:gd name="connsiteX25" fmla="*/ 432340 w 2487466"/>
                <a:gd name="connsiteY25" fmla="*/ 164613 h 1900541"/>
                <a:gd name="connsiteX26" fmla="*/ 487108 w 2487466"/>
                <a:gd name="connsiteY26" fmla="*/ 228906 h 1900541"/>
                <a:gd name="connsiteX27" fmla="*/ 546640 w 2487466"/>
                <a:gd name="connsiteY27" fmla="*/ 300344 h 1900541"/>
                <a:gd name="connsiteX28" fmla="*/ 596645 w 2487466"/>
                <a:gd name="connsiteY28" fmla="*/ 355113 h 1900541"/>
                <a:gd name="connsiteX29" fmla="*/ 651415 w 2487466"/>
                <a:gd name="connsiteY29" fmla="*/ 407500 h 1900541"/>
                <a:gd name="connsiteX30" fmla="*/ 708565 w 2487466"/>
                <a:gd name="connsiteY30" fmla="*/ 467031 h 1900541"/>
                <a:gd name="connsiteX31" fmla="*/ 753808 w 2487466"/>
                <a:gd name="connsiteY31" fmla="*/ 517038 h 1900541"/>
                <a:gd name="connsiteX32" fmla="*/ 806196 w 2487466"/>
                <a:gd name="connsiteY32" fmla="*/ 571806 h 1900541"/>
                <a:gd name="connsiteX33" fmla="*/ 860965 w 2487466"/>
                <a:gd name="connsiteY33" fmla="*/ 621813 h 1900541"/>
                <a:gd name="connsiteX34" fmla="*/ 903827 w 2487466"/>
                <a:gd name="connsiteY34" fmla="*/ 669438 h 1900541"/>
                <a:gd name="connsiteX35" fmla="*/ 965739 w 2487466"/>
                <a:gd name="connsiteY35" fmla="*/ 728968 h 1900541"/>
                <a:gd name="connsiteX36" fmla="*/ 996697 w 2487466"/>
                <a:gd name="connsiteY36" fmla="*/ 776594 h 1900541"/>
                <a:gd name="connsiteX37" fmla="*/ 1015745 w 2487466"/>
                <a:gd name="connsiteY37" fmla="*/ 814695 h 1900541"/>
                <a:gd name="connsiteX38" fmla="*/ 1020506 w 2487466"/>
                <a:gd name="connsiteY38" fmla="*/ 867081 h 1900541"/>
                <a:gd name="connsiteX39" fmla="*/ 994315 w 2487466"/>
                <a:gd name="connsiteY39" fmla="*/ 936138 h 1900541"/>
                <a:gd name="connsiteX40" fmla="*/ 927640 w 2487466"/>
                <a:gd name="connsiteY40" fmla="*/ 988525 h 1900541"/>
                <a:gd name="connsiteX41" fmla="*/ 818102 w 2487466"/>
                <a:gd name="connsiteY41" fmla="*/ 1038531 h 1900541"/>
                <a:gd name="connsiteX42" fmla="*/ 706183 w 2487466"/>
                <a:gd name="connsiteY42" fmla="*/ 1088538 h 1900541"/>
                <a:gd name="connsiteX43" fmla="*/ 568071 w 2487466"/>
                <a:gd name="connsiteY43" fmla="*/ 1157594 h 1900541"/>
                <a:gd name="connsiteX44" fmla="*/ 444246 w 2487466"/>
                <a:gd name="connsiteY44" fmla="*/ 1229031 h 1900541"/>
                <a:gd name="connsiteX45" fmla="*/ 322801 w 2487466"/>
                <a:gd name="connsiteY45" fmla="*/ 1309993 h 1900541"/>
                <a:gd name="connsiteX46" fmla="*/ 160876 w 2487466"/>
                <a:gd name="connsiteY46" fmla="*/ 1448106 h 1900541"/>
                <a:gd name="connsiteX47" fmla="*/ 70391 w 2487466"/>
                <a:gd name="connsiteY47" fmla="*/ 1538596 h 1900541"/>
                <a:gd name="connsiteX48" fmla="*/ 22765 w 2487466"/>
                <a:gd name="connsiteY48" fmla="*/ 1617176 h 1900541"/>
                <a:gd name="connsiteX49" fmla="*/ 1334 w 2487466"/>
                <a:gd name="connsiteY49" fmla="*/ 1695757 h 1900541"/>
                <a:gd name="connsiteX50" fmla="*/ 6096 w 2487466"/>
                <a:gd name="connsiteY50" fmla="*/ 1767193 h 1900541"/>
                <a:gd name="connsiteX51" fmla="*/ 32290 w 2487466"/>
                <a:gd name="connsiteY51" fmla="*/ 1833867 h 1900541"/>
                <a:gd name="connsiteX52" fmla="*/ 60866 w 2487466"/>
                <a:gd name="connsiteY52" fmla="*/ 1879111 h 1900541"/>
                <a:gd name="connsiteX53" fmla="*/ 332328 w 2487466"/>
                <a:gd name="connsiteY53" fmla="*/ 1743379 h 1900541"/>
                <a:gd name="connsiteX54" fmla="*/ 301372 w 2487466"/>
                <a:gd name="connsiteY54" fmla="*/ 1690990 h 1900541"/>
                <a:gd name="connsiteX55" fmla="*/ 301372 w 2487466"/>
                <a:gd name="connsiteY55" fmla="*/ 1612410 h 1900541"/>
                <a:gd name="connsiteX56" fmla="*/ 329947 w 2487466"/>
                <a:gd name="connsiteY56" fmla="*/ 1545734 h 1900541"/>
                <a:gd name="connsiteX57" fmla="*/ 406147 w 2487466"/>
                <a:gd name="connsiteY57" fmla="*/ 1462391 h 1900541"/>
                <a:gd name="connsiteX58" fmla="*/ 475204 w 2487466"/>
                <a:gd name="connsiteY58" fmla="*/ 1395716 h 1900541"/>
                <a:gd name="connsiteX59" fmla="*/ 558547 w 2487466"/>
                <a:gd name="connsiteY59" fmla="*/ 1338566 h 1900541"/>
                <a:gd name="connsiteX60" fmla="*/ 672847 w 2487466"/>
                <a:gd name="connsiteY60" fmla="*/ 1257604 h 1900541"/>
                <a:gd name="connsiteX61" fmla="*/ 782384 w 2487466"/>
                <a:gd name="connsiteY61" fmla="*/ 1193310 h 1900541"/>
                <a:gd name="connsiteX62" fmla="*/ 908591 w 2487466"/>
                <a:gd name="connsiteY62" fmla="*/ 1119490 h 1900541"/>
                <a:gd name="connsiteX63" fmla="*/ 1015747 w 2487466"/>
                <a:gd name="connsiteY63" fmla="*/ 1052816 h 1900541"/>
                <a:gd name="connsiteX64" fmla="*/ 1113378 w 2487466"/>
                <a:gd name="connsiteY64" fmla="*/ 976616 h 1900541"/>
                <a:gd name="connsiteX65" fmla="*/ 1172909 w 2487466"/>
                <a:gd name="connsiteY65" fmla="*/ 926610 h 1900541"/>
                <a:gd name="connsiteX66" fmla="*/ 1220533 w 2487466"/>
                <a:gd name="connsiteY66" fmla="*/ 902797 h 1900541"/>
                <a:gd name="connsiteX67" fmla="*/ 1258634 w 2487466"/>
                <a:gd name="connsiteY67" fmla="*/ 905178 h 1900541"/>
                <a:gd name="connsiteX68" fmla="*/ 1301497 w 2487466"/>
                <a:gd name="connsiteY68" fmla="*/ 924229 h 1900541"/>
                <a:gd name="connsiteX69" fmla="*/ 1361028 w 2487466"/>
                <a:gd name="connsiteY69" fmla="*/ 971853 h 1900541"/>
                <a:gd name="connsiteX70" fmla="*/ 1446753 w 2487466"/>
                <a:gd name="connsiteY70" fmla="*/ 1038529 h 1900541"/>
                <a:gd name="connsiteX71" fmla="*/ 1539622 w 2487466"/>
                <a:gd name="connsiteY71" fmla="*/ 1098059 h 1900541"/>
                <a:gd name="connsiteX72" fmla="*/ 1620585 w 2487466"/>
                <a:gd name="connsiteY72" fmla="*/ 1145685 h 1900541"/>
                <a:gd name="connsiteX73" fmla="*/ 1725359 w 2487466"/>
                <a:gd name="connsiteY73" fmla="*/ 1207597 h 1900541"/>
                <a:gd name="connsiteX74" fmla="*/ 1834896 w 2487466"/>
                <a:gd name="connsiteY74" fmla="*/ 1271891 h 1900541"/>
                <a:gd name="connsiteX75" fmla="*/ 1946816 w 2487466"/>
                <a:gd name="connsiteY75" fmla="*/ 1350471 h 1900541"/>
                <a:gd name="connsiteX76" fmla="*/ 2051589 w 2487466"/>
                <a:gd name="connsiteY76" fmla="*/ 1433816 h 1900541"/>
                <a:gd name="connsiteX77" fmla="*/ 2115883 w 2487466"/>
                <a:gd name="connsiteY77" fmla="*/ 1500491 h 1900541"/>
                <a:gd name="connsiteX78" fmla="*/ 2165888 w 2487466"/>
                <a:gd name="connsiteY78" fmla="*/ 1562403 h 1900541"/>
                <a:gd name="connsiteX79" fmla="*/ 2187318 w 2487466"/>
                <a:gd name="connsiteY79" fmla="*/ 1633841 h 1900541"/>
                <a:gd name="connsiteX80" fmla="*/ 2182556 w 2487466"/>
                <a:gd name="connsiteY80" fmla="*/ 1695753 h 1900541"/>
                <a:gd name="connsiteX81" fmla="*/ 2151600 w 2487466"/>
                <a:gd name="connsiteY81" fmla="*/ 1736235 h 1900541"/>
                <a:gd name="connsiteX82" fmla="*/ 2411156 w 2487466"/>
                <a:gd name="connsiteY82" fmla="*/ 1900541 h 1900541"/>
                <a:gd name="connsiteX83" fmla="*/ 2446875 w 2487466"/>
                <a:gd name="connsiteY83" fmla="*/ 1838628 h 1900541"/>
                <a:gd name="connsiteX84" fmla="*/ 2477831 w 2487466"/>
                <a:gd name="connsiteY84" fmla="*/ 1783859 h 1900541"/>
                <a:gd name="connsiteX85" fmla="*/ 2487355 w 2487466"/>
                <a:gd name="connsiteY85" fmla="*/ 1712421 h 1900541"/>
                <a:gd name="connsiteX86" fmla="*/ 2473068 w 2487466"/>
                <a:gd name="connsiteY86" fmla="*/ 1636221 h 1900541"/>
                <a:gd name="connsiteX87" fmla="*/ 2425443 w 2487466"/>
                <a:gd name="connsiteY87" fmla="*/ 1545733 h 1900541"/>
                <a:gd name="connsiteX88" fmla="*/ 2354006 w 2487466"/>
                <a:gd name="connsiteY88" fmla="*/ 1469533 h 1900541"/>
                <a:gd name="connsiteX89" fmla="*/ 2265899 w 2487466"/>
                <a:gd name="connsiteY89" fmla="*/ 1390952 h 1900541"/>
                <a:gd name="connsiteX90" fmla="*/ 2168267 w 2487466"/>
                <a:gd name="connsiteY90" fmla="*/ 1319515 h 1900541"/>
                <a:gd name="connsiteX91" fmla="*/ 2065874 w 2487466"/>
                <a:gd name="connsiteY91" fmla="*/ 1252840 h 1900541"/>
                <a:gd name="connsiteX92" fmla="*/ 1982531 w 2487466"/>
                <a:gd name="connsiteY92" fmla="*/ 1200453 h 1900541"/>
                <a:gd name="connsiteX93" fmla="*/ 1868231 w 2487466"/>
                <a:gd name="connsiteY93" fmla="*/ 1138540 h 1900541"/>
                <a:gd name="connsiteX94" fmla="*/ 1761074 w 2487466"/>
                <a:gd name="connsiteY94" fmla="*/ 1081390 h 1900541"/>
                <a:gd name="connsiteX95" fmla="*/ 1653918 w 2487466"/>
                <a:gd name="connsiteY95" fmla="*/ 1031384 h 1900541"/>
                <a:gd name="connsiteX96" fmla="*/ 1546761 w 2487466"/>
                <a:gd name="connsiteY96" fmla="*/ 978996 h 1900541"/>
                <a:gd name="connsiteX97" fmla="*/ 1489611 w 2487466"/>
                <a:gd name="connsiteY97" fmla="*/ 933752 h 1900541"/>
                <a:gd name="connsiteX98" fmla="*/ 1463418 w 2487466"/>
                <a:gd name="connsiteY98" fmla="*/ 876602 h 1900541"/>
                <a:gd name="connsiteX99" fmla="*/ 1461036 w 2487466"/>
                <a:gd name="connsiteY99" fmla="*/ 812308 h 1900541"/>
                <a:gd name="connsiteX100" fmla="*/ 1487230 w 2487466"/>
                <a:gd name="connsiteY100" fmla="*/ 752777 h 1900541"/>
                <a:gd name="connsiteX101" fmla="*/ 1551524 w 2487466"/>
                <a:gd name="connsiteY101" fmla="*/ 688484 h 1900541"/>
                <a:gd name="connsiteX102" fmla="*/ 1611055 w 2487466"/>
                <a:gd name="connsiteY102" fmla="*/ 626571 h 1900541"/>
                <a:gd name="connsiteX103" fmla="*/ 1694400 w 2487466"/>
                <a:gd name="connsiteY103" fmla="*/ 543228 h 1900541"/>
                <a:gd name="connsiteX104" fmla="*/ 1782506 w 2487466"/>
                <a:gd name="connsiteY104" fmla="*/ 452740 h 1900541"/>
                <a:gd name="connsiteX105" fmla="*/ 1863468 w 2487466"/>
                <a:gd name="connsiteY105" fmla="*/ 367014 h 1900541"/>
                <a:gd name="connsiteX106" fmla="*/ 1942050 w 2487466"/>
                <a:gd name="connsiteY106" fmla="*/ 276527 h 1900541"/>
                <a:gd name="connsiteX107" fmla="*/ 2011106 w 2487466"/>
                <a:gd name="connsiteY107" fmla="*/ 200328 h 1900541"/>
                <a:gd name="connsiteX108" fmla="*/ 2068255 w 2487466"/>
                <a:gd name="connsiteY108" fmla="*/ 131271 h 1900541"/>
                <a:gd name="connsiteX109" fmla="*/ 2099211 w 2487466"/>
                <a:gd name="connsiteY109" fmla="*/ 100314 h 1900541"/>
                <a:gd name="connsiteX110" fmla="*/ 2168268 w 2487466"/>
                <a:gd name="connsiteY110" fmla="*/ 78884 h 1900541"/>
                <a:gd name="connsiteX111" fmla="*/ 1882518 w 2487466"/>
                <a:gd name="connsiteY111" fmla="*/ 36022 h 1900541"/>
                <a:gd name="connsiteX112" fmla="*/ 1868231 w 2487466"/>
                <a:gd name="connsiteY112" fmla="*/ 43166 h 1900541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08035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32340 w 2487466"/>
                <a:gd name="connsiteY25" fmla="*/ 165185 h 1901113"/>
                <a:gd name="connsiteX26" fmla="*/ 487108 w 2487466"/>
                <a:gd name="connsiteY26" fmla="*/ 229478 h 1901113"/>
                <a:gd name="connsiteX27" fmla="*/ 546640 w 2487466"/>
                <a:gd name="connsiteY27" fmla="*/ 300916 h 1901113"/>
                <a:gd name="connsiteX28" fmla="*/ 596645 w 2487466"/>
                <a:gd name="connsiteY28" fmla="*/ 355685 h 1901113"/>
                <a:gd name="connsiteX29" fmla="*/ 651415 w 2487466"/>
                <a:gd name="connsiteY29" fmla="*/ 408072 h 1901113"/>
                <a:gd name="connsiteX30" fmla="*/ 708565 w 2487466"/>
                <a:gd name="connsiteY30" fmla="*/ 467603 h 1901113"/>
                <a:gd name="connsiteX31" fmla="*/ 753808 w 2487466"/>
                <a:gd name="connsiteY31" fmla="*/ 517610 h 1901113"/>
                <a:gd name="connsiteX32" fmla="*/ 806196 w 2487466"/>
                <a:gd name="connsiteY32" fmla="*/ 572378 h 1901113"/>
                <a:gd name="connsiteX33" fmla="*/ 860965 w 2487466"/>
                <a:gd name="connsiteY33" fmla="*/ 622385 h 1901113"/>
                <a:gd name="connsiteX34" fmla="*/ 903827 w 2487466"/>
                <a:gd name="connsiteY34" fmla="*/ 670010 h 1901113"/>
                <a:gd name="connsiteX35" fmla="*/ 965739 w 2487466"/>
                <a:gd name="connsiteY35" fmla="*/ 729540 h 1901113"/>
                <a:gd name="connsiteX36" fmla="*/ 996697 w 2487466"/>
                <a:gd name="connsiteY36" fmla="*/ 777166 h 1901113"/>
                <a:gd name="connsiteX37" fmla="*/ 1015745 w 2487466"/>
                <a:gd name="connsiteY37" fmla="*/ 815267 h 1901113"/>
                <a:gd name="connsiteX38" fmla="*/ 1020506 w 2487466"/>
                <a:gd name="connsiteY38" fmla="*/ 867653 h 1901113"/>
                <a:gd name="connsiteX39" fmla="*/ 994315 w 2487466"/>
                <a:gd name="connsiteY39" fmla="*/ 936710 h 1901113"/>
                <a:gd name="connsiteX40" fmla="*/ 927640 w 2487466"/>
                <a:gd name="connsiteY40" fmla="*/ 989097 h 1901113"/>
                <a:gd name="connsiteX41" fmla="*/ 818102 w 2487466"/>
                <a:gd name="connsiteY41" fmla="*/ 1039103 h 1901113"/>
                <a:gd name="connsiteX42" fmla="*/ 706183 w 2487466"/>
                <a:gd name="connsiteY42" fmla="*/ 1089110 h 1901113"/>
                <a:gd name="connsiteX43" fmla="*/ 568071 w 2487466"/>
                <a:gd name="connsiteY43" fmla="*/ 1158166 h 1901113"/>
                <a:gd name="connsiteX44" fmla="*/ 444246 w 2487466"/>
                <a:gd name="connsiteY44" fmla="*/ 1229603 h 1901113"/>
                <a:gd name="connsiteX45" fmla="*/ 322801 w 2487466"/>
                <a:gd name="connsiteY45" fmla="*/ 1310565 h 1901113"/>
                <a:gd name="connsiteX46" fmla="*/ 160876 w 2487466"/>
                <a:gd name="connsiteY46" fmla="*/ 1448678 h 1901113"/>
                <a:gd name="connsiteX47" fmla="*/ 70391 w 2487466"/>
                <a:gd name="connsiteY47" fmla="*/ 1539168 h 1901113"/>
                <a:gd name="connsiteX48" fmla="*/ 22765 w 2487466"/>
                <a:gd name="connsiteY48" fmla="*/ 1617748 h 1901113"/>
                <a:gd name="connsiteX49" fmla="*/ 1334 w 2487466"/>
                <a:gd name="connsiteY49" fmla="*/ 1696329 h 1901113"/>
                <a:gd name="connsiteX50" fmla="*/ 6096 w 2487466"/>
                <a:gd name="connsiteY50" fmla="*/ 1767765 h 1901113"/>
                <a:gd name="connsiteX51" fmla="*/ 32290 w 2487466"/>
                <a:gd name="connsiteY51" fmla="*/ 1834439 h 1901113"/>
                <a:gd name="connsiteX52" fmla="*/ 60866 w 2487466"/>
                <a:gd name="connsiteY52" fmla="*/ 1879683 h 1901113"/>
                <a:gd name="connsiteX53" fmla="*/ 332328 w 2487466"/>
                <a:gd name="connsiteY53" fmla="*/ 1743951 h 1901113"/>
                <a:gd name="connsiteX54" fmla="*/ 301372 w 2487466"/>
                <a:gd name="connsiteY54" fmla="*/ 1691562 h 1901113"/>
                <a:gd name="connsiteX55" fmla="*/ 301372 w 2487466"/>
                <a:gd name="connsiteY55" fmla="*/ 1612982 h 1901113"/>
                <a:gd name="connsiteX56" fmla="*/ 329947 w 2487466"/>
                <a:gd name="connsiteY56" fmla="*/ 1546306 h 1901113"/>
                <a:gd name="connsiteX57" fmla="*/ 406147 w 2487466"/>
                <a:gd name="connsiteY57" fmla="*/ 1462963 h 1901113"/>
                <a:gd name="connsiteX58" fmla="*/ 475204 w 2487466"/>
                <a:gd name="connsiteY58" fmla="*/ 1396288 h 1901113"/>
                <a:gd name="connsiteX59" fmla="*/ 558547 w 2487466"/>
                <a:gd name="connsiteY59" fmla="*/ 1339138 h 1901113"/>
                <a:gd name="connsiteX60" fmla="*/ 672847 w 2487466"/>
                <a:gd name="connsiteY60" fmla="*/ 1258176 h 1901113"/>
                <a:gd name="connsiteX61" fmla="*/ 782384 w 2487466"/>
                <a:gd name="connsiteY61" fmla="*/ 1193882 h 1901113"/>
                <a:gd name="connsiteX62" fmla="*/ 908591 w 2487466"/>
                <a:gd name="connsiteY62" fmla="*/ 1120062 h 1901113"/>
                <a:gd name="connsiteX63" fmla="*/ 1015747 w 2487466"/>
                <a:gd name="connsiteY63" fmla="*/ 1053388 h 1901113"/>
                <a:gd name="connsiteX64" fmla="*/ 1113378 w 2487466"/>
                <a:gd name="connsiteY64" fmla="*/ 977188 h 1901113"/>
                <a:gd name="connsiteX65" fmla="*/ 1172909 w 2487466"/>
                <a:gd name="connsiteY65" fmla="*/ 927182 h 1901113"/>
                <a:gd name="connsiteX66" fmla="*/ 1220533 w 2487466"/>
                <a:gd name="connsiteY66" fmla="*/ 903369 h 1901113"/>
                <a:gd name="connsiteX67" fmla="*/ 1258634 w 2487466"/>
                <a:gd name="connsiteY67" fmla="*/ 905750 h 1901113"/>
                <a:gd name="connsiteX68" fmla="*/ 1301497 w 2487466"/>
                <a:gd name="connsiteY68" fmla="*/ 924801 h 1901113"/>
                <a:gd name="connsiteX69" fmla="*/ 1361028 w 2487466"/>
                <a:gd name="connsiteY69" fmla="*/ 972425 h 1901113"/>
                <a:gd name="connsiteX70" fmla="*/ 1446753 w 2487466"/>
                <a:gd name="connsiteY70" fmla="*/ 1039101 h 1901113"/>
                <a:gd name="connsiteX71" fmla="*/ 1539622 w 2487466"/>
                <a:gd name="connsiteY71" fmla="*/ 1098631 h 1901113"/>
                <a:gd name="connsiteX72" fmla="*/ 1620585 w 2487466"/>
                <a:gd name="connsiteY72" fmla="*/ 1146257 h 1901113"/>
                <a:gd name="connsiteX73" fmla="*/ 1725359 w 2487466"/>
                <a:gd name="connsiteY73" fmla="*/ 1208169 h 1901113"/>
                <a:gd name="connsiteX74" fmla="*/ 1834896 w 2487466"/>
                <a:gd name="connsiteY74" fmla="*/ 1272463 h 1901113"/>
                <a:gd name="connsiteX75" fmla="*/ 1946816 w 2487466"/>
                <a:gd name="connsiteY75" fmla="*/ 1351043 h 1901113"/>
                <a:gd name="connsiteX76" fmla="*/ 2051589 w 2487466"/>
                <a:gd name="connsiteY76" fmla="*/ 1434388 h 1901113"/>
                <a:gd name="connsiteX77" fmla="*/ 2115883 w 2487466"/>
                <a:gd name="connsiteY77" fmla="*/ 1501063 h 1901113"/>
                <a:gd name="connsiteX78" fmla="*/ 2165888 w 2487466"/>
                <a:gd name="connsiteY78" fmla="*/ 1562975 h 1901113"/>
                <a:gd name="connsiteX79" fmla="*/ 2187318 w 2487466"/>
                <a:gd name="connsiteY79" fmla="*/ 1634413 h 1901113"/>
                <a:gd name="connsiteX80" fmla="*/ 2182556 w 2487466"/>
                <a:gd name="connsiteY80" fmla="*/ 1696325 h 1901113"/>
                <a:gd name="connsiteX81" fmla="*/ 2151600 w 2487466"/>
                <a:gd name="connsiteY81" fmla="*/ 1736807 h 1901113"/>
                <a:gd name="connsiteX82" fmla="*/ 2411156 w 2487466"/>
                <a:gd name="connsiteY82" fmla="*/ 1901113 h 1901113"/>
                <a:gd name="connsiteX83" fmla="*/ 2446875 w 2487466"/>
                <a:gd name="connsiteY83" fmla="*/ 1839200 h 1901113"/>
                <a:gd name="connsiteX84" fmla="*/ 2477831 w 2487466"/>
                <a:gd name="connsiteY84" fmla="*/ 1784431 h 1901113"/>
                <a:gd name="connsiteX85" fmla="*/ 2487355 w 2487466"/>
                <a:gd name="connsiteY85" fmla="*/ 1712993 h 1901113"/>
                <a:gd name="connsiteX86" fmla="*/ 2473068 w 2487466"/>
                <a:gd name="connsiteY86" fmla="*/ 1636793 h 1901113"/>
                <a:gd name="connsiteX87" fmla="*/ 2425443 w 2487466"/>
                <a:gd name="connsiteY87" fmla="*/ 1546305 h 1901113"/>
                <a:gd name="connsiteX88" fmla="*/ 2354006 w 2487466"/>
                <a:gd name="connsiteY88" fmla="*/ 1470105 h 1901113"/>
                <a:gd name="connsiteX89" fmla="*/ 2265899 w 2487466"/>
                <a:gd name="connsiteY89" fmla="*/ 1391524 h 1901113"/>
                <a:gd name="connsiteX90" fmla="*/ 2168267 w 2487466"/>
                <a:gd name="connsiteY90" fmla="*/ 1320087 h 1901113"/>
                <a:gd name="connsiteX91" fmla="*/ 2065874 w 2487466"/>
                <a:gd name="connsiteY91" fmla="*/ 1253412 h 1901113"/>
                <a:gd name="connsiteX92" fmla="*/ 1982531 w 2487466"/>
                <a:gd name="connsiteY92" fmla="*/ 1201025 h 1901113"/>
                <a:gd name="connsiteX93" fmla="*/ 1868231 w 2487466"/>
                <a:gd name="connsiteY93" fmla="*/ 1139112 h 1901113"/>
                <a:gd name="connsiteX94" fmla="*/ 1761074 w 2487466"/>
                <a:gd name="connsiteY94" fmla="*/ 1081962 h 1901113"/>
                <a:gd name="connsiteX95" fmla="*/ 1653918 w 2487466"/>
                <a:gd name="connsiteY95" fmla="*/ 1031956 h 1901113"/>
                <a:gd name="connsiteX96" fmla="*/ 1546761 w 2487466"/>
                <a:gd name="connsiteY96" fmla="*/ 979568 h 1901113"/>
                <a:gd name="connsiteX97" fmla="*/ 1489611 w 2487466"/>
                <a:gd name="connsiteY97" fmla="*/ 934324 h 1901113"/>
                <a:gd name="connsiteX98" fmla="*/ 1463418 w 2487466"/>
                <a:gd name="connsiteY98" fmla="*/ 877174 h 1901113"/>
                <a:gd name="connsiteX99" fmla="*/ 1461036 w 2487466"/>
                <a:gd name="connsiteY99" fmla="*/ 812880 h 1901113"/>
                <a:gd name="connsiteX100" fmla="*/ 1487230 w 2487466"/>
                <a:gd name="connsiteY100" fmla="*/ 753349 h 1901113"/>
                <a:gd name="connsiteX101" fmla="*/ 1551524 w 2487466"/>
                <a:gd name="connsiteY101" fmla="*/ 689056 h 1901113"/>
                <a:gd name="connsiteX102" fmla="*/ 1611055 w 2487466"/>
                <a:gd name="connsiteY102" fmla="*/ 627143 h 1901113"/>
                <a:gd name="connsiteX103" fmla="*/ 1694400 w 2487466"/>
                <a:gd name="connsiteY103" fmla="*/ 543800 h 1901113"/>
                <a:gd name="connsiteX104" fmla="*/ 1782506 w 2487466"/>
                <a:gd name="connsiteY104" fmla="*/ 453312 h 1901113"/>
                <a:gd name="connsiteX105" fmla="*/ 1863468 w 2487466"/>
                <a:gd name="connsiteY105" fmla="*/ 367586 h 1901113"/>
                <a:gd name="connsiteX106" fmla="*/ 1942050 w 2487466"/>
                <a:gd name="connsiteY106" fmla="*/ 277099 h 1901113"/>
                <a:gd name="connsiteX107" fmla="*/ 2011106 w 2487466"/>
                <a:gd name="connsiteY107" fmla="*/ 200900 h 1901113"/>
                <a:gd name="connsiteX108" fmla="*/ 2068255 w 2487466"/>
                <a:gd name="connsiteY108" fmla="*/ 131843 h 1901113"/>
                <a:gd name="connsiteX109" fmla="*/ 2099211 w 2487466"/>
                <a:gd name="connsiteY109" fmla="*/ 100886 h 1901113"/>
                <a:gd name="connsiteX110" fmla="*/ 2168268 w 2487466"/>
                <a:gd name="connsiteY110" fmla="*/ 79456 h 1901113"/>
                <a:gd name="connsiteX111" fmla="*/ 1882518 w 2487466"/>
                <a:gd name="connsiteY111" fmla="*/ 36594 h 1901113"/>
                <a:gd name="connsiteX112" fmla="*/ 1868231 w 2487466"/>
                <a:gd name="connsiteY112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91855 w 2487466"/>
                <a:gd name="connsiteY25" fmla="*/ 112795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382330 w 2487466"/>
                <a:gd name="connsiteY25" fmla="*/ 961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4715 w 2487466"/>
                <a:gd name="connsiteY24" fmla="*/ 110416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18049 w 2487466"/>
                <a:gd name="connsiteY25" fmla="*/ 134226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82334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8524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9953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6122 h 1901113"/>
                <a:gd name="connsiteX1" fmla="*/ 1875377 w 2487466"/>
                <a:gd name="connsiteY1" fmla="*/ 93748 h 1901113"/>
                <a:gd name="connsiteX2" fmla="*/ 1820608 w 2487466"/>
                <a:gd name="connsiteY2" fmla="*/ 165185 h 1901113"/>
                <a:gd name="connsiteX3" fmla="*/ 1758696 w 2487466"/>
                <a:gd name="connsiteY3" fmla="*/ 234241 h 1901113"/>
                <a:gd name="connsiteX4" fmla="*/ 1696783 w 2487466"/>
                <a:gd name="connsiteY4" fmla="*/ 305678 h 1901113"/>
                <a:gd name="connsiteX5" fmla="*/ 1606296 w 2487466"/>
                <a:gd name="connsiteY5" fmla="*/ 396166 h 1901113"/>
                <a:gd name="connsiteX6" fmla="*/ 1542002 w 2487466"/>
                <a:gd name="connsiteY6" fmla="*/ 458078 h 1901113"/>
                <a:gd name="connsiteX7" fmla="*/ 1463421 w 2487466"/>
                <a:gd name="connsiteY7" fmla="*/ 536660 h 1901113"/>
                <a:gd name="connsiteX8" fmla="*/ 1372933 w 2487466"/>
                <a:gd name="connsiteY8" fmla="*/ 615241 h 1901113"/>
                <a:gd name="connsiteX9" fmla="*/ 1311021 w 2487466"/>
                <a:gd name="connsiteY9" fmla="*/ 662866 h 1901113"/>
                <a:gd name="connsiteX10" fmla="*/ 1265777 w 2487466"/>
                <a:gd name="connsiteY10" fmla="*/ 686678 h 1901113"/>
                <a:gd name="connsiteX11" fmla="*/ 1225296 w 2487466"/>
                <a:gd name="connsiteY11" fmla="*/ 691441 h 1901113"/>
                <a:gd name="connsiteX12" fmla="*/ 1177671 w 2487466"/>
                <a:gd name="connsiteY12" fmla="*/ 672391 h 1901113"/>
                <a:gd name="connsiteX13" fmla="*/ 1118140 w 2487466"/>
                <a:gd name="connsiteY13" fmla="*/ 624766 h 1901113"/>
                <a:gd name="connsiteX14" fmla="*/ 1018126 w 2487466"/>
                <a:gd name="connsiteY14" fmla="*/ 534278 h 1901113"/>
                <a:gd name="connsiteX15" fmla="*/ 925258 w 2487466"/>
                <a:gd name="connsiteY15" fmla="*/ 448553 h 1901113"/>
                <a:gd name="connsiteX16" fmla="*/ 841914 w 2487466"/>
                <a:gd name="connsiteY16" fmla="*/ 362828 h 1901113"/>
                <a:gd name="connsiteX17" fmla="*/ 770477 w 2487466"/>
                <a:gd name="connsiteY17" fmla="*/ 291391 h 1901113"/>
                <a:gd name="connsiteX18" fmla="*/ 682371 w 2487466"/>
                <a:gd name="connsiteY18" fmla="*/ 191378 h 1901113"/>
                <a:gd name="connsiteX19" fmla="*/ 629983 w 2487466"/>
                <a:gd name="connsiteY19" fmla="*/ 124704 h 1901113"/>
                <a:gd name="connsiteX20" fmla="*/ 618074 w 2487466"/>
                <a:gd name="connsiteY20" fmla="*/ 81838 h 1901113"/>
                <a:gd name="connsiteX21" fmla="*/ 637127 w 2487466"/>
                <a:gd name="connsiteY21" fmla="*/ 34216 h 1901113"/>
                <a:gd name="connsiteX22" fmla="*/ 641890 w 2487466"/>
                <a:gd name="connsiteY22" fmla="*/ 877 h 1901113"/>
                <a:gd name="connsiteX23" fmla="*/ 337090 w 2487466"/>
                <a:gd name="connsiteY23" fmla="*/ 69935 h 1901113"/>
                <a:gd name="connsiteX24" fmla="*/ 372809 w 2487466"/>
                <a:gd name="connsiteY24" fmla="*/ 103272 h 1901113"/>
                <a:gd name="connsiteX25" fmla="*/ 401380 w 2487466"/>
                <a:gd name="connsiteY25" fmla="*/ 127082 h 1901113"/>
                <a:gd name="connsiteX26" fmla="*/ 432340 w 2487466"/>
                <a:gd name="connsiteY26" fmla="*/ 165185 h 1901113"/>
                <a:gd name="connsiteX27" fmla="*/ 487108 w 2487466"/>
                <a:gd name="connsiteY27" fmla="*/ 229478 h 1901113"/>
                <a:gd name="connsiteX28" fmla="*/ 546640 w 2487466"/>
                <a:gd name="connsiteY28" fmla="*/ 300916 h 1901113"/>
                <a:gd name="connsiteX29" fmla="*/ 596645 w 2487466"/>
                <a:gd name="connsiteY29" fmla="*/ 355685 h 1901113"/>
                <a:gd name="connsiteX30" fmla="*/ 651415 w 2487466"/>
                <a:gd name="connsiteY30" fmla="*/ 408072 h 1901113"/>
                <a:gd name="connsiteX31" fmla="*/ 708565 w 2487466"/>
                <a:gd name="connsiteY31" fmla="*/ 467603 h 1901113"/>
                <a:gd name="connsiteX32" fmla="*/ 753808 w 2487466"/>
                <a:gd name="connsiteY32" fmla="*/ 517610 h 1901113"/>
                <a:gd name="connsiteX33" fmla="*/ 806196 w 2487466"/>
                <a:gd name="connsiteY33" fmla="*/ 572378 h 1901113"/>
                <a:gd name="connsiteX34" fmla="*/ 860965 w 2487466"/>
                <a:gd name="connsiteY34" fmla="*/ 622385 h 1901113"/>
                <a:gd name="connsiteX35" fmla="*/ 903827 w 2487466"/>
                <a:gd name="connsiteY35" fmla="*/ 670010 h 1901113"/>
                <a:gd name="connsiteX36" fmla="*/ 965739 w 2487466"/>
                <a:gd name="connsiteY36" fmla="*/ 729540 h 1901113"/>
                <a:gd name="connsiteX37" fmla="*/ 996697 w 2487466"/>
                <a:gd name="connsiteY37" fmla="*/ 777166 h 1901113"/>
                <a:gd name="connsiteX38" fmla="*/ 1015745 w 2487466"/>
                <a:gd name="connsiteY38" fmla="*/ 815267 h 1901113"/>
                <a:gd name="connsiteX39" fmla="*/ 1020506 w 2487466"/>
                <a:gd name="connsiteY39" fmla="*/ 867653 h 1901113"/>
                <a:gd name="connsiteX40" fmla="*/ 994315 w 2487466"/>
                <a:gd name="connsiteY40" fmla="*/ 936710 h 1901113"/>
                <a:gd name="connsiteX41" fmla="*/ 927640 w 2487466"/>
                <a:gd name="connsiteY41" fmla="*/ 989097 h 1901113"/>
                <a:gd name="connsiteX42" fmla="*/ 818102 w 2487466"/>
                <a:gd name="connsiteY42" fmla="*/ 1039103 h 1901113"/>
                <a:gd name="connsiteX43" fmla="*/ 706183 w 2487466"/>
                <a:gd name="connsiteY43" fmla="*/ 1089110 h 1901113"/>
                <a:gd name="connsiteX44" fmla="*/ 568071 w 2487466"/>
                <a:gd name="connsiteY44" fmla="*/ 1158166 h 1901113"/>
                <a:gd name="connsiteX45" fmla="*/ 444246 w 2487466"/>
                <a:gd name="connsiteY45" fmla="*/ 1229603 h 1901113"/>
                <a:gd name="connsiteX46" fmla="*/ 322801 w 2487466"/>
                <a:gd name="connsiteY46" fmla="*/ 1310565 h 1901113"/>
                <a:gd name="connsiteX47" fmla="*/ 160876 w 2487466"/>
                <a:gd name="connsiteY47" fmla="*/ 1448678 h 1901113"/>
                <a:gd name="connsiteX48" fmla="*/ 70391 w 2487466"/>
                <a:gd name="connsiteY48" fmla="*/ 1539168 h 1901113"/>
                <a:gd name="connsiteX49" fmla="*/ 22765 w 2487466"/>
                <a:gd name="connsiteY49" fmla="*/ 1617748 h 1901113"/>
                <a:gd name="connsiteX50" fmla="*/ 1334 w 2487466"/>
                <a:gd name="connsiteY50" fmla="*/ 1696329 h 1901113"/>
                <a:gd name="connsiteX51" fmla="*/ 6096 w 2487466"/>
                <a:gd name="connsiteY51" fmla="*/ 1767765 h 1901113"/>
                <a:gd name="connsiteX52" fmla="*/ 32290 w 2487466"/>
                <a:gd name="connsiteY52" fmla="*/ 1834439 h 1901113"/>
                <a:gd name="connsiteX53" fmla="*/ 60866 w 2487466"/>
                <a:gd name="connsiteY53" fmla="*/ 1879683 h 1901113"/>
                <a:gd name="connsiteX54" fmla="*/ 332328 w 2487466"/>
                <a:gd name="connsiteY54" fmla="*/ 1743951 h 1901113"/>
                <a:gd name="connsiteX55" fmla="*/ 301372 w 2487466"/>
                <a:gd name="connsiteY55" fmla="*/ 1691562 h 1901113"/>
                <a:gd name="connsiteX56" fmla="*/ 301372 w 2487466"/>
                <a:gd name="connsiteY56" fmla="*/ 1612982 h 1901113"/>
                <a:gd name="connsiteX57" fmla="*/ 329947 w 2487466"/>
                <a:gd name="connsiteY57" fmla="*/ 1546306 h 1901113"/>
                <a:gd name="connsiteX58" fmla="*/ 406147 w 2487466"/>
                <a:gd name="connsiteY58" fmla="*/ 1462963 h 1901113"/>
                <a:gd name="connsiteX59" fmla="*/ 475204 w 2487466"/>
                <a:gd name="connsiteY59" fmla="*/ 1396288 h 1901113"/>
                <a:gd name="connsiteX60" fmla="*/ 558547 w 2487466"/>
                <a:gd name="connsiteY60" fmla="*/ 1339138 h 1901113"/>
                <a:gd name="connsiteX61" fmla="*/ 672847 w 2487466"/>
                <a:gd name="connsiteY61" fmla="*/ 1258176 h 1901113"/>
                <a:gd name="connsiteX62" fmla="*/ 782384 w 2487466"/>
                <a:gd name="connsiteY62" fmla="*/ 1193882 h 1901113"/>
                <a:gd name="connsiteX63" fmla="*/ 908591 w 2487466"/>
                <a:gd name="connsiteY63" fmla="*/ 1120062 h 1901113"/>
                <a:gd name="connsiteX64" fmla="*/ 1015747 w 2487466"/>
                <a:gd name="connsiteY64" fmla="*/ 1053388 h 1901113"/>
                <a:gd name="connsiteX65" fmla="*/ 1113378 w 2487466"/>
                <a:gd name="connsiteY65" fmla="*/ 977188 h 1901113"/>
                <a:gd name="connsiteX66" fmla="*/ 1172909 w 2487466"/>
                <a:gd name="connsiteY66" fmla="*/ 927182 h 1901113"/>
                <a:gd name="connsiteX67" fmla="*/ 1220533 w 2487466"/>
                <a:gd name="connsiteY67" fmla="*/ 903369 h 1901113"/>
                <a:gd name="connsiteX68" fmla="*/ 1258634 w 2487466"/>
                <a:gd name="connsiteY68" fmla="*/ 905750 h 1901113"/>
                <a:gd name="connsiteX69" fmla="*/ 1301497 w 2487466"/>
                <a:gd name="connsiteY69" fmla="*/ 924801 h 1901113"/>
                <a:gd name="connsiteX70" fmla="*/ 1361028 w 2487466"/>
                <a:gd name="connsiteY70" fmla="*/ 972425 h 1901113"/>
                <a:gd name="connsiteX71" fmla="*/ 1446753 w 2487466"/>
                <a:gd name="connsiteY71" fmla="*/ 1039101 h 1901113"/>
                <a:gd name="connsiteX72" fmla="*/ 1539622 w 2487466"/>
                <a:gd name="connsiteY72" fmla="*/ 1098631 h 1901113"/>
                <a:gd name="connsiteX73" fmla="*/ 1620585 w 2487466"/>
                <a:gd name="connsiteY73" fmla="*/ 1146257 h 1901113"/>
                <a:gd name="connsiteX74" fmla="*/ 1725359 w 2487466"/>
                <a:gd name="connsiteY74" fmla="*/ 1208169 h 1901113"/>
                <a:gd name="connsiteX75" fmla="*/ 1834896 w 2487466"/>
                <a:gd name="connsiteY75" fmla="*/ 1272463 h 1901113"/>
                <a:gd name="connsiteX76" fmla="*/ 1946816 w 2487466"/>
                <a:gd name="connsiteY76" fmla="*/ 1351043 h 1901113"/>
                <a:gd name="connsiteX77" fmla="*/ 2051589 w 2487466"/>
                <a:gd name="connsiteY77" fmla="*/ 1434388 h 1901113"/>
                <a:gd name="connsiteX78" fmla="*/ 2115883 w 2487466"/>
                <a:gd name="connsiteY78" fmla="*/ 1501063 h 1901113"/>
                <a:gd name="connsiteX79" fmla="*/ 2165888 w 2487466"/>
                <a:gd name="connsiteY79" fmla="*/ 1562975 h 1901113"/>
                <a:gd name="connsiteX80" fmla="*/ 2187318 w 2487466"/>
                <a:gd name="connsiteY80" fmla="*/ 1634413 h 1901113"/>
                <a:gd name="connsiteX81" fmla="*/ 2182556 w 2487466"/>
                <a:gd name="connsiteY81" fmla="*/ 1696325 h 1901113"/>
                <a:gd name="connsiteX82" fmla="*/ 2151600 w 2487466"/>
                <a:gd name="connsiteY82" fmla="*/ 1736807 h 1901113"/>
                <a:gd name="connsiteX83" fmla="*/ 2411156 w 2487466"/>
                <a:gd name="connsiteY83" fmla="*/ 1901113 h 1901113"/>
                <a:gd name="connsiteX84" fmla="*/ 2446875 w 2487466"/>
                <a:gd name="connsiteY84" fmla="*/ 1839200 h 1901113"/>
                <a:gd name="connsiteX85" fmla="*/ 2477831 w 2487466"/>
                <a:gd name="connsiteY85" fmla="*/ 1784431 h 1901113"/>
                <a:gd name="connsiteX86" fmla="*/ 2487355 w 2487466"/>
                <a:gd name="connsiteY86" fmla="*/ 1712993 h 1901113"/>
                <a:gd name="connsiteX87" fmla="*/ 2473068 w 2487466"/>
                <a:gd name="connsiteY87" fmla="*/ 1636793 h 1901113"/>
                <a:gd name="connsiteX88" fmla="*/ 2425443 w 2487466"/>
                <a:gd name="connsiteY88" fmla="*/ 1546305 h 1901113"/>
                <a:gd name="connsiteX89" fmla="*/ 2354006 w 2487466"/>
                <a:gd name="connsiteY89" fmla="*/ 1470105 h 1901113"/>
                <a:gd name="connsiteX90" fmla="*/ 2265899 w 2487466"/>
                <a:gd name="connsiteY90" fmla="*/ 1391524 h 1901113"/>
                <a:gd name="connsiteX91" fmla="*/ 2168267 w 2487466"/>
                <a:gd name="connsiteY91" fmla="*/ 1320087 h 1901113"/>
                <a:gd name="connsiteX92" fmla="*/ 2065874 w 2487466"/>
                <a:gd name="connsiteY92" fmla="*/ 1253412 h 1901113"/>
                <a:gd name="connsiteX93" fmla="*/ 1982531 w 2487466"/>
                <a:gd name="connsiteY93" fmla="*/ 1201025 h 1901113"/>
                <a:gd name="connsiteX94" fmla="*/ 1868231 w 2487466"/>
                <a:gd name="connsiteY94" fmla="*/ 1139112 h 1901113"/>
                <a:gd name="connsiteX95" fmla="*/ 1761074 w 2487466"/>
                <a:gd name="connsiteY95" fmla="*/ 1081962 h 1901113"/>
                <a:gd name="connsiteX96" fmla="*/ 1653918 w 2487466"/>
                <a:gd name="connsiteY96" fmla="*/ 1031956 h 1901113"/>
                <a:gd name="connsiteX97" fmla="*/ 1546761 w 2487466"/>
                <a:gd name="connsiteY97" fmla="*/ 979568 h 1901113"/>
                <a:gd name="connsiteX98" fmla="*/ 1489611 w 2487466"/>
                <a:gd name="connsiteY98" fmla="*/ 934324 h 1901113"/>
                <a:gd name="connsiteX99" fmla="*/ 1463418 w 2487466"/>
                <a:gd name="connsiteY99" fmla="*/ 877174 h 1901113"/>
                <a:gd name="connsiteX100" fmla="*/ 1461036 w 2487466"/>
                <a:gd name="connsiteY100" fmla="*/ 812880 h 1901113"/>
                <a:gd name="connsiteX101" fmla="*/ 1487230 w 2487466"/>
                <a:gd name="connsiteY101" fmla="*/ 753349 h 1901113"/>
                <a:gd name="connsiteX102" fmla="*/ 1551524 w 2487466"/>
                <a:gd name="connsiteY102" fmla="*/ 689056 h 1901113"/>
                <a:gd name="connsiteX103" fmla="*/ 1611055 w 2487466"/>
                <a:gd name="connsiteY103" fmla="*/ 627143 h 1901113"/>
                <a:gd name="connsiteX104" fmla="*/ 1694400 w 2487466"/>
                <a:gd name="connsiteY104" fmla="*/ 543800 h 1901113"/>
                <a:gd name="connsiteX105" fmla="*/ 1782506 w 2487466"/>
                <a:gd name="connsiteY105" fmla="*/ 453312 h 1901113"/>
                <a:gd name="connsiteX106" fmla="*/ 1863468 w 2487466"/>
                <a:gd name="connsiteY106" fmla="*/ 367586 h 1901113"/>
                <a:gd name="connsiteX107" fmla="*/ 1942050 w 2487466"/>
                <a:gd name="connsiteY107" fmla="*/ 277099 h 1901113"/>
                <a:gd name="connsiteX108" fmla="*/ 2011106 w 2487466"/>
                <a:gd name="connsiteY108" fmla="*/ 200900 h 1901113"/>
                <a:gd name="connsiteX109" fmla="*/ 2068255 w 2487466"/>
                <a:gd name="connsiteY109" fmla="*/ 131843 h 1901113"/>
                <a:gd name="connsiteX110" fmla="*/ 2099211 w 2487466"/>
                <a:gd name="connsiteY110" fmla="*/ 100886 h 1901113"/>
                <a:gd name="connsiteX111" fmla="*/ 2168268 w 2487466"/>
                <a:gd name="connsiteY111" fmla="*/ 79456 h 1901113"/>
                <a:gd name="connsiteX112" fmla="*/ 1882518 w 2487466"/>
                <a:gd name="connsiteY112" fmla="*/ 36594 h 1901113"/>
                <a:gd name="connsiteX113" fmla="*/ 1868231 w 2487466"/>
                <a:gd name="connsiteY113" fmla="*/ 43738 h 1901113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72809 w 2487466"/>
                <a:gd name="connsiteY24" fmla="*/ 102629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44234 w 2487466"/>
                <a:gd name="connsiteY24" fmla="*/ 93104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479 h 1900470"/>
                <a:gd name="connsiteX1" fmla="*/ 1875377 w 2487466"/>
                <a:gd name="connsiteY1" fmla="*/ 93105 h 1900470"/>
                <a:gd name="connsiteX2" fmla="*/ 1820608 w 2487466"/>
                <a:gd name="connsiteY2" fmla="*/ 164542 h 1900470"/>
                <a:gd name="connsiteX3" fmla="*/ 1758696 w 2487466"/>
                <a:gd name="connsiteY3" fmla="*/ 233598 h 1900470"/>
                <a:gd name="connsiteX4" fmla="*/ 1696783 w 2487466"/>
                <a:gd name="connsiteY4" fmla="*/ 305035 h 1900470"/>
                <a:gd name="connsiteX5" fmla="*/ 1606296 w 2487466"/>
                <a:gd name="connsiteY5" fmla="*/ 395523 h 1900470"/>
                <a:gd name="connsiteX6" fmla="*/ 1542002 w 2487466"/>
                <a:gd name="connsiteY6" fmla="*/ 457435 h 1900470"/>
                <a:gd name="connsiteX7" fmla="*/ 1463421 w 2487466"/>
                <a:gd name="connsiteY7" fmla="*/ 536017 h 1900470"/>
                <a:gd name="connsiteX8" fmla="*/ 1372933 w 2487466"/>
                <a:gd name="connsiteY8" fmla="*/ 614598 h 1900470"/>
                <a:gd name="connsiteX9" fmla="*/ 1311021 w 2487466"/>
                <a:gd name="connsiteY9" fmla="*/ 662223 h 1900470"/>
                <a:gd name="connsiteX10" fmla="*/ 1265777 w 2487466"/>
                <a:gd name="connsiteY10" fmla="*/ 686035 h 1900470"/>
                <a:gd name="connsiteX11" fmla="*/ 1225296 w 2487466"/>
                <a:gd name="connsiteY11" fmla="*/ 690798 h 1900470"/>
                <a:gd name="connsiteX12" fmla="*/ 1177671 w 2487466"/>
                <a:gd name="connsiteY12" fmla="*/ 671748 h 1900470"/>
                <a:gd name="connsiteX13" fmla="*/ 1118140 w 2487466"/>
                <a:gd name="connsiteY13" fmla="*/ 624123 h 1900470"/>
                <a:gd name="connsiteX14" fmla="*/ 1018126 w 2487466"/>
                <a:gd name="connsiteY14" fmla="*/ 533635 h 1900470"/>
                <a:gd name="connsiteX15" fmla="*/ 925258 w 2487466"/>
                <a:gd name="connsiteY15" fmla="*/ 447910 h 1900470"/>
                <a:gd name="connsiteX16" fmla="*/ 841914 w 2487466"/>
                <a:gd name="connsiteY16" fmla="*/ 362185 h 1900470"/>
                <a:gd name="connsiteX17" fmla="*/ 770477 w 2487466"/>
                <a:gd name="connsiteY17" fmla="*/ 290748 h 1900470"/>
                <a:gd name="connsiteX18" fmla="*/ 682371 w 2487466"/>
                <a:gd name="connsiteY18" fmla="*/ 190735 h 1900470"/>
                <a:gd name="connsiteX19" fmla="*/ 629983 w 2487466"/>
                <a:gd name="connsiteY19" fmla="*/ 124061 h 1900470"/>
                <a:gd name="connsiteX20" fmla="*/ 618074 w 2487466"/>
                <a:gd name="connsiteY20" fmla="*/ 81195 h 1900470"/>
                <a:gd name="connsiteX21" fmla="*/ 637127 w 2487466"/>
                <a:gd name="connsiteY21" fmla="*/ 33573 h 1900470"/>
                <a:gd name="connsiteX22" fmla="*/ 641890 w 2487466"/>
                <a:gd name="connsiteY22" fmla="*/ 234 h 1900470"/>
                <a:gd name="connsiteX23" fmla="*/ 322803 w 2487466"/>
                <a:gd name="connsiteY23" fmla="*/ 50242 h 1900470"/>
                <a:gd name="connsiteX24" fmla="*/ 358522 w 2487466"/>
                <a:gd name="connsiteY24" fmla="*/ 88341 h 1900470"/>
                <a:gd name="connsiteX25" fmla="*/ 401380 w 2487466"/>
                <a:gd name="connsiteY25" fmla="*/ 126439 h 1900470"/>
                <a:gd name="connsiteX26" fmla="*/ 432340 w 2487466"/>
                <a:gd name="connsiteY26" fmla="*/ 164542 h 1900470"/>
                <a:gd name="connsiteX27" fmla="*/ 487108 w 2487466"/>
                <a:gd name="connsiteY27" fmla="*/ 228835 h 1900470"/>
                <a:gd name="connsiteX28" fmla="*/ 546640 w 2487466"/>
                <a:gd name="connsiteY28" fmla="*/ 300273 h 1900470"/>
                <a:gd name="connsiteX29" fmla="*/ 596645 w 2487466"/>
                <a:gd name="connsiteY29" fmla="*/ 355042 h 1900470"/>
                <a:gd name="connsiteX30" fmla="*/ 651415 w 2487466"/>
                <a:gd name="connsiteY30" fmla="*/ 407429 h 1900470"/>
                <a:gd name="connsiteX31" fmla="*/ 708565 w 2487466"/>
                <a:gd name="connsiteY31" fmla="*/ 466960 h 1900470"/>
                <a:gd name="connsiteX32" fmla="*/ 753808 w 2487466"/>
                <a:gd name="connsiteY32" fmla="*/ 516967 h 1900470"/>
                <a:gd name="connsiteX33" fmla="*/ 806196 w 2487466"/>
                <a:gd name="connsiteY33" fmla="*/ 571735 h 1900470"/>
                <a:gd name="connsiteX34" fmla="*/ 860965 w 2487466"/>
                <a:gd name="connsiteY34" fmla="*/ 621742 h 1900470"/>
                <a:gd name="connsiteX35" fmla="*/ 903827 w 2487466"/>
                <a:gd name="connsiteY35" fmla="*/ 669367 h 1900470"/>
                <a:gd name="connsiteX36" fmla="*/ 965739 w 2487466"/>
                <a:gd name="connsiteY36" fmla="*/ 728897 h 1900470"/>
                <a:gd name="connsiteX37" fmla="*/ 996697 w 2487466"/>
                <a:gd name="connsiteY37" fmla="*/ 776523 h 1900470"/>
                <a:gd name="connsiteX38" fmla="*/ 1015745 w 2487466"/>
                <a:gd name="connsiteY38" fmla="*/ 814624 h 1900470"/>
                <a:gd name="connsiteX39" fmla="*/ 1020506 w 2487466"/>
                <a:gd name="connsiteY39" fmla="*/ 867010 h 1900470"/>
                <a:gd name="connsiteX40" fmla="*/ 994315 w 2487466"/>
                <a:gd name="connsiteY40" fmla="*/ 936067 h 1900470"/>
                <a:gd name="connsiteX41" fmla="*/ 927640 w 2487466"/>
                <a:gd name="connsiteY41" fmla="*/ 988454 h 1900470"/>
                <a:gd name="connsiteX42" fmla="*/ 818102 w 2487466"/>
                <a:gd name="connsiteY42" fmla="*/ 1038460 h 1900470"/>
                <a:gd name="connsiteX43" fmla="*/ 706183 w 2487466"/>
                <a:gd name="connsiteY43" fmla="*/ 1088467 h 1900470"/>
                <a:gd name="connsiteX44" fmla="*/ 568071 w 2487466"/>
                <a:gd name="connsiteY44" fmla="*/ 1157523 h 1900470"/>
                <a:gd name="connsiteX45" fmla="*/ 444246 w 2487466"/>
                <a:gd name="connsiteY45" fmla="*/ 1228960 h 1900470"/>
                <a:gd name="connsiteX46" fmla="*/ 322801 w 2487466"/>
                <a:gd name="connsiteY46" fmla="*/ 1309922 h 1900470"/>
                <a:gd name="connsiteX47" fmla="*/ 160876 w 2487466"/>
                <a:gd name="connsiteY47" fmla="*/ 1448035 h 1900470"/>
                <a:gd name="connsiteX48" fmla="*/ 70391 w 2487466"/>
                <a:gd name="connsiteY48" fmla="*/ 1538525 h 1900470"/>
                <a:gd name="connsiteX49" fmla="*/ 22765 w 2487466"/>
                <a:gd name="connsiteY49" fmla="*/ 1617105 h 1900470"/>
                <a:gd name="connsiteX50" fmla="*/ 1334 w 2487466"/>
                <a:gd name="connsiteY50" fmla="*/ 1695686 h 1900470"/>
                <a:gd name="connsiteX51" fmla="*/ 6096 w 2487466"/>
                <a:gd name="connsiteY51" fmla="*/ 1767122 h 1900470"/>
                <a:gd name="connsiteX52" fmla="*/ 32290 w 2487466"/>
                <a:gd name="connsiteY52" fmla="*/ 1833796 h 1900470"/>
                <a:gd name="connsiteX53" fmla="*/ 60866 w 2487466"/>
                <a:gd name="connsiteY53" fmla="*/ 1879040 h 1900470"/>
                <a:gd name="connsiteX54" fmla="*/ 332328 w 2487466"/>
                <a:gd name="connsiteY54" fmla="*/ 1743308 h 1900470"/>
                <a:gd name="connsiteX55" fmla="*/ 301372 w 2487466"/>
                <a:gd name="connsiteY55" fmla="*/ 1690919 h 1900470"/>
                <a:gd name="connsiteX56" fmla="*/ 301372 w 2487466"/>
                <a:gd name="connsiteY56" fmla="*/ 1612339 h 1900470"/>
                <a:gd name="connsiteX57" fmla="*/ 329947 w 2487466"/>
                <a:gd name="connsiteY57" fmla="*/ 1545663 h 1900470"/>
                <a:gd name="connsiteX58" fmla="*/ 406147 w 2487466"/>
                <a:gd name="connsiteY58" fmla="*/ 1462320 h 1900470"/>
                <a:gd name="connsiteX59" fmla="*/ 475204 w 2487466"/>
                <a:gd name="connsiteY59" fmla="*/ 1395645 h 1900470"/>
                <a:gd name="connsiteX60" fmla="*/ 558547 w 2487466"/>
                <a:gd name="connsiteY60" fmla="*/ 1338495 h 1900470"/>
                <a:gd name="connsiteX61" fmla="*/ 672847 w 2487466"/>
                <a:gd name="connsiteY61" fmla="*/ 1257533 h 1900470"/>
                <a:gd name="connsiteX62" fmla="*/ 782384 w 2487466"/>
                <a:gd name="connsiteY62" fmla="*/ 1193239 h 1900470"/>
                <a:gd name="connsiteX63" fmla="*/ 908591 w 2487466"/>
                <a:gd name="connsiteY63" fmla="*/ 1119419 h 1900470"/>
                <a:gd name="connsiteX64" fmla="*/ 1015747 w 2487466"/>
                <a:gd name="connsiteY64" fmla="*/ 1052745 h 1900470"/>
                <a:gd name="connsiteX65" fmla="*/ 1113378 w 2487466"/>
                <a:gd name="connsiteY65" fmla="*/ 976545 h 1900470"/>
                <a:gd name="connsiteX66" fmla="*/ 1172909 w 2487466"/>
                <a:gd name="connsiteY66" fmla="*/ 926539 h 1900470"/>
                <a:gd name="connsiteX67" fmla="*/ 1220533 w 2487466"/>
                <a:gd name="connsiteY67" fmla="*/ 902726 h 1900470"/>
                <a:gd name="connsiteX68" fmla="*/ 1258634 w 2487466"/>
                <a:gd name="connsiteY68" fmla="*/ 905107 h 1900470"/>
                <a:gd name="connsiteX69" fmla="*/ 1301497 w 2487466"/>
                <a:gd name="connsiteY69" fmla="*/ 924158 h 1900470"/>
                <a:gd name="connsiteX70" fmla="*/ 1361028 w 2487466"/>
                <a:gd name="connsiteY70" fmla="*/ 971782 h 1900470"/>
                <a:gd name="connsiteX71" fmla="*/ 1446753 w 2487466"/>
                <a:gd name="connsiteY71" fmla="*/ 1038458 h 1900470"/>
                <a:gd name="connsiteX72" fmla="*/ 1539622 w 2487466"/>
                <a:gd name="connsiteY72" fmla="*/ 1097988 h 1900470"/>
                <a:gd name="connsiteX73" fmla="*/ 1620585 w 2487466"/>
                <a:gd name="connsiteY73" fmla="*/ 1145614 h 1900470"/>
                <a:gd name="connsiteX74" fmla="*/ 1725359 w 2487466"/>
                <a:gd name="connsiteY74" fmla="*/ 1207526 h 1900470"/>
                <a:gd name="connsiteX75" fmla="*/ 1834896 w 2487466"/>
                <a:gd name="connsiteY75" fmla="*/ 1271820 h 1900470"/>
                <a:gd name="connsiteX76" fmla="*/ 1946816 w 2487466"/>
                <a:gd name="connsiteY76" fmla="*/ 1350400 h 1900470"/>
                <a:gd name="connsiteX77" fmla="*/ 2051589 w 2487466"/>
                <a:gd name="connsiteY77" fmla="*/ 1433745 h 1900470"/>
                <a:gd name="connsiteX78" fmla="*/ 2115883 w 2487466"/>
                <a:gd name="connsiteY78" fmla="*/ 1500420 h 1900470"/>
                <a:gd name="connsiteX79" fmla="*/ 2165888 w 2487466"/>
                <a:gd name="connsiteY79" fmla="*/ 1562332 h 1900470"/>
                <a:gd name="connsiteX80" fmla="*/ 2187318 w 2487466"/>
                <a:gd name="connsiteY80" fmla="*/ 1633770 h 1900470"/>
                <a:gd name="connsiteX81" fmla="*/ 2182556 w 2487466"/>
                <a:gd name="connsiteY81" fmla="*/ 1695682 h 1900470"/>
                <a:gd name="connsiteX82" fmla="*/ 2151600 w 2487466"/>
                <a:gd name="connsiteY82" fmla="*/ 1736164 h 1900470"/>
                <a:gd name="connsiteX83" fmla="*/ 2411156 w 2487466"/>
                <a:gd name="connsiteY83" fmla="*/ 1900470 h 1900470"/>
                <a:gd name="connsiteX84" fmla="*/ 2446875 w 2487466"/>
                <a:gd name="connsiteY84" fmla="*/ 1838557 h 1900470"/>
                <a:gd name="connsiteX85" fmla="*/ 2477831 w 2487466"/>
                <a:gd name="connsiteY85" fmla="*/ 1783788 h 1900470"/>
                <a:gd name="connsiteX86" fmla="*/ 2487355 w 2487466"/>
                <a:gd name="connsiteY86" fmla="*/ 1712350 h 1900470"/>
                <a:gd name="connsiteX87" fmla="*/ 2473068 w 2487466"/>
                <a:gd name="connsiteY87" fmla="*/ 1636150 h 1900470"/>
                <a:gd name="connsiteX88" fmla="*/ 2425443 w 2487466"/>
                <a:gd name="connsiteY88" fmla="*/ 1545662 h 1900470"/>
                <a:gd name="connsiteX89" fmla="*/ 2354006 w 2487466"/>
                <a:gd name="connsiteY89" fmla="*/ 1469462 h 1900470"/>
                <a:gd name="connsiteX90" fmla="*/ 2265899 w 2487466"/>
                <a:gd name="connsiteY90" fmla="*/ 1390881 h 1900470"/>
                <a:gd name="connsiteX91" fmla="*/ 2168267 w 2487466"/>
                <a:gd name="connsiteY91" fmla="*/ 1319444 h 1900470"/>
                <a:gd name="connsiteX92" fmla="*/ 2065874 w 2487466"/>
                <a:gd name="connsiteY92" fmla="*/ 1252769 h 1900470"/>
                <a:gd name="connsiteX93" fmla="*/ 1982531 w 2487466"/>
                <a:gd name="connsiteY93" fmla="*/ 1200382 h 1900470"/>
                <a:gd name="connsiteX94" fmla="*/ 1868231 w 2487466"/>
                <a:gd name="connsiteY94" fmla="*/ 1138469 h 1900470"/>
                <a:gd name="connsiteX95" fmla="*/ 1761074 w 2487466"/>
                <a:gd name="connsiteY95" fmla="*/ 1081319 h 1900470"/>
                <a:gd name="connsiteX96" fmla="*/ 1653918 w 2487466"/>
                <a:gd name="connsiteY96" fmla="*/ 1031313 h 1900470"/>
                <a:gd name="connsiteX97" fmla="*/ 1546761 w 2487466"/>
                <a:gd name="connsiteY97" fmla="*/ 978925 h 1900470"/>
                <a:gd name="connsiteX98" fmla="*/ 1489611 w 2487466"/>
                <a:gd name="connsiteY98" fmla="*/ 933681 h 1900470"/>
                <a:gd name="connsiteX99" fmla="*/ 1463418 w 2487466"/>
                <a:gd name="connsiteY99" fmla="*/ 876531 h 1900470"/>
                <a:gd name="connsiteX100" fmla="*/ 1461036 w 2487466"/>
                <a:gd name="connsiteY100" fmla="*/ 812237 h 1900470"/>
                <a:gd name="connsiteX101" fmla="*/ 1487230 w 2487466"/>
                <a:gd name="connsiteY101" fmla="*/ 752706 h 1900470"/>
                <a:gd name="connsiteX102" fmla="*/ 1551524 w 2487466"/>
                <a:gd name="connsiteY102" fmla="*/ 688413 h 1900470"/>
                <a:gd name="connsiteX103" fmla="*/ 1611055 w 2487466"/>
                <a:gd name="connsiteY103" fmla="*/ 626500 h 1900470"/>
                <a:gd name="connsiteX104" fmla="*/ 1694400 w 2487466"/>
                <a:gd name="connsiteY104" fmla="*/ 543157 h 1900470"/>
                <a:gd name="connsiteX105" fmla="*/ 1782506 w 2487466"/>
                <a:gd name="connsiteY105" fmla="*/ 452669 h 1900470"/>
                <a:gd name="connsiteX106" fmla="*/ 1863468 w 2487466"/>
                <a:gd name="connsiteY106" fmla="*/ 366943 h 1900470"/>
                <a:gd name="connsiteX107" fmla="*/ 1942050 w 2487466"/>
                <a:gd name="connsiteY107" fmla="*/ 276456 h 1900470"/>
                <a:gd name="connsiteX108" fmla="*/ 2011106 w 2487466"/>
                <a:gd name="connsiteY108" fmla="*/ 200257 h 1900470"/>
                <a:gd name="connsiteX109" fmla="*/ 2068255 w 2487466"/>
                <a:gd name="connsiteY109" fmla="*/ 131200 h 1900470"/>
                <a:gd name="connsiteX110" fmla="*/ 2099211 w 2487466"/>
                <a:gd name="connsiteY110" fmla="*/ 100243 h 1900470"/>
                <a:gd name="connsiteX111" fmla="*/ 2168268 w 2487466"/>
                <a:gd name="connsiteY111" fmla="*/ 78813 h 1900470"/>
                <a:gd name="connsiteX112" fmla="*/ 1882518 w 2487466"/>
                <a:gd name="connsiteY112" fmla="*/ 35951 h 1900470"/>
                <a:gd name="connsiteX113" fmla="*/ 1868231 w 2487466"/>
                <a:gd name="connsiteY113" fmla="*/ 43095 h 1900470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58522 w 2487466"/>
                <a:gd name="connsiteY24" fmla="*/ 88626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24443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2909 w 2487466"/>
                <a:gd name="connsiteY66" fmla="*/ 926824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05392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20533 w 2487466"/>
                <a:gd name="connsiteY67" fmla="*/ 90301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19680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2061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8152 w 2487466"/>
                <a:gd name="connsiteY67" fmla="*/ 922061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1028 w 2487466"/>
                <a:gd name="connsiteY70" fmla="*/ 972067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13378 w 2487466"/>
                <a:gd name="connsiteY65" fmla="*/ 976830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  <a:gd name="connsiteX0" fmla="*/ 1868233 w 2487466"/>
                <a:gd name="connsiteY0" fmla="*/ 45764 h 1900755"/>
                <a:gd name="connsiteX1" fmla="*/ 1875377 w 2487466"/>
                <a:gd name="connsiteY1" fmla="*/ 93390 h 1900755"/>
                <a:gd name="connsiteX2" fmla="*/ 1820608 w 2487466"/>
                <a:gd name="connsiteY2" fmla="*/ 164827 h 1900755"/>
                <a:gd name="connsiteX3" fmla="*/ 1758696 w 2487466"/>
                <a:gd name="connsiteY3" fmla="*/ 233883 h 1900755"/>
                <a:gd name="connsiteX4" fmla="*/ 1696783 w 2487466"/>
                <a:gd name="connsiteY4" fmla="*/ 305320 h 1900755"/>
                <a:gd name="connsiteX5" fmla="*/ 1606296 w 2487466"/>
                <a:gd name="connsiteY5" fmla="*/ 395808 h 1900755"/>
                <a:gd name="connsiteX6" fmla="*/ 1542002 w 2487466"/>
                <a:gd name="connsiteY6" fmla="*/ 457720 h 1900755"/>
                <a:gd name="connsiteX7" fmla="*/ 1463421 w 2487466"/>
                <a:gd name="connsiteY7" fmla="*/ 536302 h 1900755"/>
                <a:gd name="connsiteX8" fmla="*/ 1372933 w 2487466"/>
                <a:gd name="connsiteY8" fmla="*/ 614883 h 1900755"/>
                <a:gd name="connsiteX9" fmla="*/ 1311021 w 2487466"/>
                <a:gd name="connsiteY9" fmla="*/ 662508 h 1900755"/>
                <a:gd name="connsiteX10" fmla="*/ 1265777 w 2487466"/>
                <a:gd name="connsiteY10" fmla="*/ 686320 h 1900755"/>
                <a:gd name="connsiteX11" fmla="*/ 1225296 w 2487466"/>
                <a:gd name="connsiteY11" fmla="*/ 691083 h 1900755"/>
                <a:gd name="connsiteX12" fmla="*/ 1177671 w 2487466"/>
                <a:gd name="connsiteY12" fmla="*/ 672033 h 1900755"/>
                <a:gd name="connsiteX13" fmla="*/ 1118140 w 2487466"/>
                <a:gd name="connsiteY13" fmla="*/ 624408 h 1900755"/>
                <a:gd name="connsiteX14" fmla="*/ 1018126 w 2487466"/>
                <a:gd name="connsiteY14" fmla="*/ 533920 h 1900755"/>
                <a:gd name="connsiteX15" fmla="*/ 925258 w 2487466"/>
                <a:gd name="connsiteY15" fmla="*/ 448195 h 1900755"/>
                <a:gd name="connsiteX16" fmla="*/ 841914 w 2487466"/>
                <a:gd name="connsiteY16" fmla="*/ 362470 h 1900755"/>
                <a:gd name="connsiteX17" fmla="*/ 770477 w 2487466"/>
                <a:gd name="connsiteY17" fmla="*/ 291033 h 1900755"/>
                <a:gd name="connsiteX18" fmla="*/ 682371 w 2487466"/>
                <a:gd name="connsiteY18" fmla="*/ 191020 h 1900755"/>
                <a:gd name="connsiteX19" fmla="*/ 629983 w 2487466"/>
                <a:gd name="connsiteY19" fmla="*/ 124346 h 1900755"/>
                <a:gd name="connsiteX20" fmla="*/ 618074 w 2487466"/>
                <a:gd name="connsiteY20" fmla="*/ 81480 h 1900755"/>
                <a:gd name="connsiteX21" fmla="*/ 637127 w 2487466"/>
                <a:gd name="connsiteY21" fmla="*/ 33858 h 1900755"/>
                <a:gd name="connsiteX22" fmla="*/ 641890 w 2487466"/>
                <a:gd name="connsiteY22" fmla="*/ 519 h 1900755"/>
                <a:gd name="connsiteX23" fmla="*/ 318041 w 2487466"/>
                <a:gd name="connsiteY23" fmla="*/ 60052 h 1900755"/>
                <a:gd name="connsiteX24" fmla="*/ 368047 w 2487466"/>
                <a:gd name="connsiteY24" fmla="*/ 93388 h 1900755"/>
                <a:gd name="connsiteX25" fmla="*/ 401380 w 2487466"/>
                <a:gd name="connsiteY25" fmla="*/ 126724 h 1900755"/>
                <a:gd name="connsiteX26" fmla="*/ 432340 w 2487466"/>
                <a:gd name="connsiteY26" fmla="*/ 164827 h 1900755"/>
                <a:gd name="connsiteX27" fmla="*/ 487108 w 2487466"/>
                <a:gd name="connsiteY27" fmla="*/ 229120 h 1900755"/>
                <a:gd name="connsiteX28" fmla="*/ 546640 w 2487466"/>
                <a:gd name="connsiteY28" fmla="*/ 300558 h 1900755"/>
                <a:gd name="connsiteX29" fmla="*/ 596645 w 2487466"/>
                <a:gd name="connsiteY29" fmla="*/ 355327 h 1900755"/>
                <a:gd name="connsiteX30" fmla="*/ 651415 w 2487466"/>
                <a:gd name="connsiteY30" fmla="*/ 407714 h 1900755"/>
                <a:gd name="connsiteX31" fmla="*/ 708565 w 2487466"/>
                <a:gd name="connsiteY31" fmla="*/ 467245 h 1900755"/>
                <a:gd name="connsiteX32" fmla="*/ 753808 w 2487466"/>
                <a:gd name="connsiteY32" fmla="*/ 517252 h 1900755"/>
                <a:gd name="connsiteX33" fmla="*/ 806196 w 2487466"/>
                <a:gd name="connsiteY33" fmla="*/ 572020 h 1900755"/>
                <a:gd name="connsiteX34" fmla="*/ 860965 w 2487466"/>
                <a:gd name="connsiteY34" fmla="*/ 622027 h 1900755"/>
                <a:gd name="connsiteX35" fmla="*/ 903827 w 2487466"/>
                <a:gd name="connsiteY35" fmla="*/ 669652 h 1900755"/>
                <a:gd name="connsiteX36" fmla="*/ 965739 w 2487466"/>
                <a:gd name="connsiteY36" fmla="*/ 729182 h 1900755"/>
                <a:gd name="connsiteX37" fmla="*/ 996697 w 2487466"/>
                <a:gd name="connsiteY37" fmla="*/ 776808 h 1900755"/>
                <a:gd name="connsiteX38" fmla="*/ 1015745 w 2487466"/>
                <a:gd name="connsiteY38" fmla="*/ 814909 h 1900755"/>
                <a:gd name="connsiteX39" fmla="*/ 1020506 w 2487466"/>
                <a:gd name="connsiteY39" fmla="*/ 867295 h 1900755"/>
                <a:gd name="connsiteX40" fmla="*/ 994315 w 2487466"/>
                <a:gd name="connsiteY40" fmla="*/ 936352 h 1900755"/>
                <a:gd name="connsiteX41" fmla="*/ 927640 w 2487466"/>
                <a:gd name="connsiteY41" fmla="*/ 988739 h 1900755"/>
                <a:gd name="connsiteX42" fmla="*/ 818102 w 2487466"/>
                <a:gd name="connsiteY42" fmla="*/ 1038745 h 1900755"/>
                <a:gd name="connsiteX43" fmla="*/ 706183 w 2487466"/>
                <a:gd name="connsiteY43" fmla="*/ 1088752 h 1900755"/>
                <a:gd name="connsiteX44" fmla="*/ 568071 w 2487466"/>
                <a:gd name="connsiteY44" fmla="*/ 1157808 h 1900755"/>
                <a:gd name="connsiteX45" fmla="*/ 444246 w 2487466"/>
                <a:gd name="connsiteY45" fmla="*/ 1229245 h 1900755"/>
                <a:gd name="connsiteX46" fmla="*/ 322801 w 2487466"/>
                <a:gd name="connsiteY46" fmla="*/ 1310207 h 1900755"/>
                <a:gd name="connsiteX47" fmla="*/ 160876 w 2487466"/>
                <a:gd name="connsiteY47" fmla="*/ 1448320 h 1900755"/>
                <a:gd name="connsiteX48" fmla="*/ 70391 w 2487466"/>
                <a:gd name="connsiteY48" fmla="*/ 1538810 h 1900755"/>
                <a:gd name="connsiteX49" fmla="*/ 22765 w 2487466"/>
                <a:gd name="connsiteY49" fmla="*/ 1617390 h 1900755"/>
                <a:gd name="connsiteX50" fmla="*/ 1334 w 2487466"/>
                <a:gd name="connsiteY50" fmla="*/ 1695971 h 1900755"/>
                <a:gd name="connsiteX51" fmla="*/ 6096 w 2487466"/>
                <a:gd name="connsiteY51" fmla="*/ 1767407 h 1900755"/>
                <a:gd name="connsiteX52" fmla="*/ 32290 w 2487466"/>
                <a:gd name="connsiteY52" fmla="*/ 1834081 h 1900755"/>
                <a:gd name="connsiteX53" fmla="*/ 60866 w 2487466"/>
                <a:gd name="connsiteY53" fmla="*/ 1879325 h 1900755"/>
                <a:gd name="connsiteX54" fmla="*/ 332328 w 2487466"/>
                <a:gd name="connsiteY54" fmla="*/ 1743593 h 1900755"/>
                <a:gd name="connsiteX55" fmla="*/ 301372 w 2487466"/>
                <a:gd name="connsiteY55" fmla="*/ 1691204 h 1900755"/>
                <a:gd name="connsiteX56" fmla="*/ 301372 w 2487466"/>
                <a:gd name="connsiteY56" fmla="*/ 1612624 h 1900755"/>
                <a:gd name="connsiteX57" fmla="*/ 329947 w 2487466"/>
                <a:gd name="connsiteY57" fmla="*/ 1545948 h 1900755"/>
                <a:gd name="connsiteX58" fmla="*/ 406147 w 2487466"/>
                <a:gd name="connsiteY58" fmla="*/ 1462605 h 1900755"/>
                <a:gd name="connsiteX59" fmla="*/ 475204 w 2487466"/>
                <a:gd name="connsiteY59" fmla="*/ 1395930 h 1900755"/>
                <a:gd name="connsiteX60" fmla="*/ 558547 w 2487466"/>
                <a:gd name="connsiteY60" fmla="*/ 1338780 h 1900755"/>
                <a:gd name="connsiteX61" fmla="*/ 672847 w 2487466"/>
                <a:gd name="connsiteY61" fmla="*/ 1257818 h 1900755"/>
                <a:gd name="connsiteX62" fmla="*/ 782384 w 2487466"/>
                <a:gd name="connsiteY62" fmla="*/ 1193524 h 1900755"/>
                <a:gd name="connsiteX63" fmla="*/ 908591 w 2487466"/>
                <a:gd name="connsiteY63" fmla="*/ 1119704 h 1900755"/>
                <a:gd name="connsiteX64" fmla="*/ 1015747 w 2487466"/>
                <a:gd name="connsiteY64" fmla="*/ 1053030 h 1900755"/>
                <a:gd name="connsiteX65" fmla="*/ 1101472 w 2487466"/>
                <a:gd name="connsiteY65" fmla="*/ 986355 h 1900755"/>
                <a:gd name="connsiteX66" fmla="*/ 1175290 w 2487466"/>
                <a:gd name="connsiteY66" fmla="*/ 941111 h 1900755"/>
                <a:gd name="connsiteX67" fmla="*/ 1215771 w 2487466"/>
                <a:gd name="connsiteY67" fmla="*/ 926824 h 1900755"/>
                <a:gd name="connsiteX68" fmla="*/ 1258634 w 2487466"/>
                <a:gd name="connsiteY68" fmla="*/ 926824 h 1900755"/>
                <a:gd name="connsiteX69" fmla="*/ 1301497 w 2487466"/>
                <a:gd name="connsiteY69" fmla="*/ 938730 h 1900755"/>
                <a:gd name="connsiteX70" fmla="*/ 1363409 w 2487466"/>
                <a:gd name="connsiteY70" fmla="*/ 976830 h 1900755"/>
                <a:gd name="connsiteX71" fmla="*/ 1446753 w 2487466"/>
                <a:gd name="connsiteY71" fmla="*/ 1038743 h 1900755"/>
                <a:gd name="connsiteX72" fmla="*/ 1539622 w 2487466"/>
                <a:gd name="connsiteY72" fmla="*/ 1098273 h 1900755"/>
                <a:gd name="connsiteX73" fmla="*/ 1620585 w 2487466"/>
                <a:gd name="connsiteY73" fmla="*/ 1145899 h 1900755"/>
                <a:gd name="connsiteX74" fmla="*/ 1725359 w 2487466"/>
                <a:gd name="connsiteY74" fmla="*/ 1207811 h 1900755"/>
                <a:gd name="connsiteX75" fmla="*/ 1834896 w 2487466"/>
                <a:gd name="connsiteY75" fmla="*/ 1272105 h 1900755"/>
                <a:gd name="connsiteX76" fmla="*/ 1946816 w 2487466"/>
                <a:gd name="connsiteY76" fmla="*/ 1350685 h 1900755"/>
                <a:gd name="connsiteX77" fmla="*/ 2051589 w 2487466"/>
                <a:gd name="connsiteY77" fmla="*/ 1434030 h 1900755"/>
                <a:gd name="connsiteX78" fmla="*/ 2115883 w 2487466"/>
                <a:gd name="connsiteY78" fmla="*/ 1500705 h 1900755"/>
                <a:gd name="connsiteX79" fmla="*/ 2165888 w 2487466"/>
                <a:gd name="connsiteY79" fmla="*/ 1562617 h 1900755"/>
                <a:gd name="connsiteX80" fmla="*/ 2187318 w 2487466"/>
                <a:gd name="connsiteY80" fmla="*/ 1634055 h 1900755"/>
                <a:gd name="connsiteX81" fmla="*/ 2182556 w 2487466"/>
                <a:gd name="connsiteY81" fmla="*/ 1695967 h 1900755"/>
                <a:gd name="connsiteX82" fmla="*/ 2151600 w 2487466"/>
                <a:gd name="connsiteY82" fmla="*/ 1736449 h 1900755"/>
                <a:gd name="connsiteX83" fmla="*/ 2411156 w 2487466"/>
                <a:gd name="connsiteY83" fmla="*/ 1900755 h 1900755"/>
                <a:gd name="connsiteX84" fmla="*/ 2446875 w 2487466"/>
                <a:gd name="connsiteY84" fmla="*/ 1838842 h 1900755"/>
                <a:gd name="connsiteX85" fmla="*/ 2477831 w 2487466"/>
                <a:gd name="connsiteY85" fmla="*/ 1784073 h 1900755"/>
                <a:gd name="connsiteX86" fmla="*/ 2487355 w 2487466"/>
                <a:gd name="connsiteY86" fmla="*/ 1712635 h 1900755"/>
                <a:gd name="connsiteX87" fmla="*/ 2473068 w 2487466"/>
                <a:gd name="connsiteY87" fmla="*/ 1636435 h 1900755"/>
                <a:gd name="connsiteX88" fmla="*/ 2425443 w 2487466"/>
                <a:gd name="connsiteY88" fmla="*/ 1545947 h 1900755"/>
                <a:gd name="connsiteX89" fmla="*/ 2354006 w 2487466"/>
                <a:gd name="connsiteY89" fmla="*/ 1469747 h 1900755"/>
                <a:gd name="connsiteX90" fmla="*/ 2265899 w 2487466"/>
                <a:gd name="connsiteY90" fmla="*/ 1391166 h 1900755"/>
                <a:gd name="connsiteX91" fmla="*/ 2168267 w 2487466"/>
                <a:gd name="connsiteY91" fmla="*/ 1319729 h 1900755"/>
                <a:gd name="connsiteX92" fmla="*/ 2065874 w 2487466"/>
                <a:gd name="connsiteY92" fmla="*/ 1253054 h 1900755"/>
                <a:gd name="connsiteX93" fmla="*/ 1982531 w 2487466"/>
                <a:gd name="connsiteY93" fmla="*/ 1200667 h 1900755"/>
                <a:gd name="connsiteX94" fmla="*/ 1868231 w 2487466"/>
                <a:gd name="connsiteY94" fmla="*/ 1138754 h 1900755"/>
                <a:gd name="connsiteX95" fmla="*/ 1761074 w 2487466"/>
                <a:gd name="connsiteY95" fmla="*/ 1081604 h 1900755"/>
                <a:gd name="connsiteX96" fmla="*/ 1653918 w 2487466"/>
                <a:gd name="connsiteY96" fmla="*/ 1031598 h 1900755"/>
                <a:gd name="connsiteX97" fmla="*/ 1546761 w 2487466"/>
                <a:gd name="connsiteY97" fmla="*/ 979210 h 1900755"/>
                <a:gd name="connsiteX98" fmla="*/ 1489611 w 2487466"/>
                <a:gd name="connsiteY98" fmla="*/ 933966 h 1900755"/>
                <a:gd name="connsiteX99" fmla="*/ 1463418 w 2487466"/>
                <a:gd name="connsiteY99" fmla="*/ 876816 h 1900755"/>
                <a:gd name="connsiteX100" fmla="*/ 1461036 w 2487466"/>
                <a:gd name="connsiteY100" fmla="*/ 812522 h 1900755"/>
                <a:gd name="connsiteX101" fmla="*/ 1487230 w 2487466"/>
                <a:gd name="connsiteY101" fmla="*/ 752991 h 1900755"/>
                <a:gd name="connsiteX102" fmla="*/ 1551524 w 2487466"/>
                <a:gd name="connsiteY102" fmla="*/ 688698 h 1900755"/>
                <a:gd name="connsiteX103" fmla="*/ 1611055 w 2487466"/>
                <a:gd name="connsiteY103" fmla="*/ 626785 h 1900755"/>
                <a:gd name="connsiteX104" fmla="*/ 1694400 w 2487466"/>
                <a:gd name="connsiteY104" fmla="*/ 543442 h 1900755"/>
                <a:gd name="connsiteX105" fmla="*/ 1782506 w 2487466"/>
                <a:gd name="connsiteY105" fmla="*/ 452954 h 1900755"/>
                <a:gd name="connsiteX106" fmla="*/ 1863468 w 2487466"/>
                <a:gd name="connsiteY106" fmla="*/ 367228 h 1900755"/>
                <a:gd name="connsiteX107" fmla="*/ 1942050 w 2487466"/>
                <a:gd name="connsiteY107" fmla="*/ 276741 h 1900755"/>
                <a:gd name="connsiteX108" fmla="*/ 2011106 w 2487466"/>
                <a:gd name="connsiteY108" fmla="*/ 200542 h 1900755"/>
                <a:gd name="connsiteX109" fmla="*/ 2068255 w 2487466"/>
                <a:gd name="connsiteY109" fmla="*/ 131485 h 1900755"/>
                <a:gd name="connsiteX110" fmla="*/ 2099211 w 2487466"/>
                <a:gd name="connsiteY110" fmla="*/ 100528 h 1900755"/>
                <a:gd name="connsiteX111" fmla="*/ 2168268 w 2487466"/>
                <a:gd name="connsiteY111" fmla="*/ 79098 h 1900755"/>
                <a:gd name="connsiteX112" fmla="*/ 1882518 w 2487466"/>
                <a:gd name="connsiteY112" fmla="*/ 36236 h 1900755"/>
                <a:gd name="connsiteX113" fmla="*/ 1868231 w 2487466"/>
                <a:gd name="connsiteY113" fmla="*/ 43380 h 190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2487466" h="1900755">
                  <a:moveTo>
                    <a:pt x="1868233" y="45764"/>
                  </a:moveTo>
                  <a:cubicBezTo>
                    <a:pt x="1880536" y="62433"/>
                    <a:pt x="1883314" y="73546"/>
                    <a:pt x="1875377" y="93390"/>
                  </a:cubicBezTo>
                  <a:cubicBezTo>
                    <a:pt x="1867440" y="113234"/>
                    <a:pt x="1840055" y="141411"/>
                    <a:pt x="1820608" y="164827"/>
                  </a:cubicBezTo>
                  <a:cubicBezTo>
                    <a:pt x="1801161" y="188243"/>
                    <a:pt x="1779333" y="210468"/>
                    <a:pt x="1758696" y="233883"/>
                  </a:cubicBezTo>
                  <a:cubicBezTo>
                    <a:pt x="1738059" y="257298"/>
                    <a:pt x="1722183" y="278333"/>
                    <a:pt x="1696783" y="305320"/>
                  </a:cubicBezTo>
                  <a:cubicBezTo>
                    <a:pt x="1671383" y="332308"/>
                    <a:pt x="1632093" y="370408"/>
                    <a:pt x="1606296" y="395808"/>
                  </a:cubicBezTo>
                  <a:cubicBezTo>
                    <a:pt x="1580499" y="421208"/>
                    <a:pt x="1565815" y="434304"/>
                    <a:pt x="1542002" y="457720"/>
                  </a:cubicBezTo>
                  <a:cubicBezTo>
                    <a:pt x="1518190" y="481136"/>
                    <a:pt x="1491599" y="510108"/>
                    <a:pt x="1463421" y="536302"/>
                  </a:cubicBezTo>
                  <a:cubicBezTo>
                    <a:pt x="1435243" y="562496"/>
                    <a:pt x="1398333" y="593849"/>
                    <a:pt x="1372933" y="614883"/>
                  </a:cubicBezTo>
                  <a:cubicBezTo>
                    <a:pt x="1347533" y="635917"/>
                    <a:pt x="1328880" y="650602"/>
                    <a:pt x="1311021" y="662508"/>
                  </a:cubicBezTo>
                  <a:cubicBezTo>
                    <a:pt x="1293162" y="674414"/>
                    <a:pt x="1280065" y="681557"/>
                    <a:pt x="1265777" y="686320"/>
                  </a:cubicBezTo>
                  <a:cubicBezTo>
                    <a:pt x="1251489" y="691083"/>
                    <a:pt x="1239980" y="693464"/>
                    <a:pt x="1225296" y="691083"/>
                  </a:cubicBezTo>
                  <a:cubicBezTo>
                    <a:pt x="1210612" y="688702"/>
                    <a:pt x="1195530" y="683145"/>
                    <a:pt x="1177671" y="672033"/>
                  </a:cubicBezTo>
                  <a:cubicBezTo>
                    <a:pt x="1159812" y="660921"/>
                    <a:pt x="1144731" y="647427"/>
                    <a:pt x="1118140" y="624408"/>
                  </a:cubicBezTo>
                  <a:cubicBezTo>
                    <a:pt x="1091549" y="601389"/>
                    <a:pt x="1050273" y="563289"/>
                    <a:pt x="1018126" y="533920"/>
                  </a:cubicBezTo>
                  <a:cubicBezTo>
                    <a:pt x="987170" y="505345"/>
                    <a:pt x="954627" y="476770"/>
                    <a:pt x="925258" y="448195"/>
                  </a:cubicBezTo>
                  <a:cubicBezTo>
                    <a:pt x="895889" y="419620"/>
                    <a:pt x="867711" y="388664"/>
                    <a:pt x="841914" y="362470"/>
                  </a:cubicBezTo>
                  <a:cubicBezTo>
                    <a:pt x="816117" y="336276"/>
                    <a:pt x="797067" y="319608"/>
                    <a:pt x="770477" y="291033"/>
                  </a:cubicBezTo>
                  <a:cubicBezTo>
                    <a:pt x="743887" y="262458"/>
                    <a:pt x="705787" y="218801"/>
                    <a:pt x="682371" y="191020"/>
                  </a:cubicBezTo>
                  <a:cubicBezTo>
                    <a:pt x="658955" y="163239"/>
                    <a:pt x="640699" y="142603"/>
                    <a:pt x="629983" y="124346"/>
                  </a:cubicBezTo>
                  <a:cubicBezTo>
                    <a:pt x="619267" y="106089"/>
                    <a:pt x="617677" y="93783"/>
                    <a:pt x="618074" y="81480"/>
                  </a:cubicBezTo>
                  <a:cubicBezTo>
                    <a:pt x="618471" y="69177"/>
                    <a:pt x="633158" y="47351"/>
                    <a:pt x="637127" y="33858"/>
                  </a:cubicBezTo>
                  <a:cubicBezTo>
                    <a:pt x="641096" y="20365"/>
                    <a:pt x="695071" y="-3847"/>
                    <a:pt x="641890" y="519"/>
                  </a:cubicBezTo>
                  <a:cubicBezTo>
                    <a:pt x="588709" y="4885"/>
                    <a:pt x="363681" y="44574"/>
                    <a:pt x="318041" y="60052"/>
                  </a:cubicBezTo>
                  <a:cubicBezTo>
                    <a:pt x="272401" y="75530"/>
                    <a:pt x="354157" y="82276"/>
                    <a:pt x="368047" y="93388"/>
                  </a:cubicBezTo>
                  <a:cubicBezTo>
                    <a:pt x="381937" y="104500"/>
                    <a:pt x="393442" y="117596"/>
                    <a:pt x="401380" y="126724"/>
                  </a:cubicBezTo>
                  <a:cubicBezTo>
                    <a:pt x="409318" y="135852"/>
                    <a:pt x="418052" y="147761"/>
                    <a:pt x="432340" y="164827"/>
                  </a:cubicBezTo>
                  <a:cubicBezTo>
                    <a:pt x="446628" y="181893"/>
                    <a:pt x="468058" y="206498"/>
                    <a:pt x="487108" y="229120"/>
                  </a:cubicBezTo>
                  <a:cubicBezTo>
                    <a:pt x="506158" y="251742"/>
                    <a:pt x="528384" y="279524"/>
                    <a:pt x="546640" y="300558"/>
                  </a:cubicBezTo>
                  <a:cubicBezTo>
                    <a:pt x="564896" y="321593"/>
                    <a:pt x="579183" y="337468"/>
                    <a:pt x="596645" y="355327"/>
                  </a:cubicBezTo>
                  <a:cubicBezTo>
                    <a:pt x="614107" y="373186"/>
                    <a:pt x="632762" y="389061"/>
                    <a:pt x="651415" y="407714"/>
                  </a:cubicBezTo>
                  <a:cubicBezTo>
                    <a:pt x="670068" y="426367"/>
                    <a:pt x="691499" y="448989"/>
                    <a:pt x="708565" y="467245"/>
                  </a:cubicBezTo>
                  <a:cubicBezTo>
                    <a:pt x="725630" y="485501"/>
                    <a:pt x="737536" y="499790"/>
                    <a:pt x="753808" y="517252"/>
                  </a:cubicBezTo>
                  <a:cubicBezTo>
                    <a:pt x="770080" y="534714"/>
                    <a:pt x="788337" y="554558"/>
                    <a:pt x="806196" y="572020"/>
                  </a:cubicBezTo>
                  <a:cubicBezTo>
                    <a:pt x="824055" y="589482"/>
                    <a:pt x="844693" y="605755"/>
                    <a:pt x="860965" y="622027"/>
                  </a:cubicBezTo>
                  <a:cubicBezTo>
                    <a:pt x="877237" y="638299"/>
                    <a:pt x="886365" y="651793"/>
                    <a:pt x="903827" y="669652"/>
                  </a:cubicBezTo>
                  <a:cubicBezTo>
                    <a:pt x="921289" y="687511"/>
                    <a:pt x="950261" y="711323"/>
                    <a:pt x="965739" y="729182"/>
                  </a:cubicBezTo>
                  <a:cubicBezTo>
                    <a:pt x="981217" y="747041"/>
                    <a:pt x="988363" y="762520"/>
                    <a:pt x="996697" y="776808"/>
                  </a:cubicBezTo>
                  <a:cubicBezTo>
                    <a:pt x="1005031" y="791096"/>
                    <a:pt x="1011777" y="799828"/>
                    <a:pt x="1015745" y="814909"/>
                  </a:cubicBezTo>
                  <a:cubicBezTo>
                    <a:pt x="1019713" y="829990"/>
                    <a:pt x="1024078" y="847054"/>
                    <a:pt x="1020506" y="867295"/>
                  </a:cubicBezTo>
                  <a:cubicBezTo>
                    <a:pt x="1016934" y="887536"/>
                    <a:pt x="1009793" y="916111"/>
                    <a:pt x="994315" y="936352"/>
                  </a:cubicBezTo>
                  <a:cubicBezTo>
                    <a:pt x="978837" y="956593"/>
                    <a:pt x="957009" y="971674"/>
                    <a:pt x="927640" y="988739"/>
                  </a:cubicBezTo>
                  <a:cubicBezTo>
                    <a:pt x="898271" y="1005804"/>
                    <a:pt x="818102" y="1038745"/>
                    <a:pt x="818102" y="1038745"/>
                  </a:cubicBezTo>
                  <a:cubicBezTo>
                    <a:pt x="781192" y="1055414"/>
                    <a:pt x="747855" y="1068908"/>
                    <a:pt x="706183" y="1088752"/>
                  </a:cubicBezTo>
                  <a:cubicBezTo>
                    <a:pt x="664511" y="1108596"/>
                    <a:pt x="611727" y="1134393"/>
                    <a:pt x="568071" y="1157808"/>
                  </a:cubicBezTo>
                  <a:cubicBezTo>
                    <a:pt x="524415" y="1181223"/>
                    <a:pt x="485124" y="1203845"/>
                    <a:pt x="444246" y="1229245"/>
                  </a:cubicBezTo>
                  <a:cubicBezTo>
                    <a:pt x="403368" y="1254645"/>
                    <a:pt x="370029" y="1273695"/>
                    <a:pt x="322801" y="1310207"/>
                  </a:cubicBezTo>
                  <a:cubicBezTo>
                    <a:pt x="275573" y="1346719"/>
                    <a:pt x="227551" y="1391964"/>
                    <a:pt x="160876" y="1448320"/>
                  </a:cubicBezTo>
                  <a:cubicBezTo>
                    <a:pt x="133492" y="1471736"/>
                    <a:pt x="69895" y="1539306"/>
                    <a:pt x="70391" y="1538810"/>
                  </a:cubicBezTo>
                  <a:cubicBezTo>
                    <a:pt x="54913" y="1556273"/>
                    <a:pt x="24254" y="1617390"/>
                    <a:pt x="22765" y="1617390"/>
                  </a:cubicBezTo>
                  <a:cubicBezTo>
                    <a:pt x="14827" y="1627311"/>
                    <a:pt x="2822" y="1695475"/>
                    <a:pt x="1334" y="1695971"/>
                  </a:cubicBezTo>
                  <a:cubicBezTo>
                    <a:pt x="-3428" y="1709464"/>
                    <a:pt x="6096" y="1767407"/>
                    <a:pt x="6096" y="1767407"/>
                  </a:cubicBezTo>
                  <a:cubicBezTo>
                    <a:pt x="7683" y="1779710"/>
                    <a:pt x="31298" y="1833585"/>
                    <a:pt x="32290" y="1834081"/>
                  </a:cubicBezTo>
                  <a:cubicBezTo>
                    <a:pt x="37053" y="1845987"/>
                    <a:pt x="60370" y="1878333"/>
                    <a:pt x="60866" y="1879325"/>
                  </a:cubicBezTo>
                  <a:cubicBezTo>
                    <a:pt x="65629" y="1886866"/>
                    <a:pt x="332328" y="1743593"/>
                    <a:pt x="332328" y="1743593"/>
                  </a:cubicBezTo>
                  <a:cubicBezTo>
                    <a:pt x="301769" y="1703508"/>
                    <a:pt x="299388" y="1691700"/>
                    <a:pt x="301372" y="1691204"/>
                  </a:cubicBezTo>
                  <a:cubicBezTo>
                    <a:pt x="297007" y="1682870"/>
                    <a:pt x="301868" y="1612624"/>
                    <a:pt x="301372" y="1612624"/>
                  </a:cubicBezTo>
                  <a:lnTo>
                    <a:pt x="329947" y="1545948"/>
                  </a:lnTo>
                  <a:cubicBezTo>
                    <a:pt x="332328" y="1538407"/>
                    <a:pt x="407139" y="1458636"/>
                    <a:pt x="406147" y="1462605"/>
                  </a:cubicBezTo>
                  <a:cubicBezTo>
                    <a:pt x="418847" y="1449111"/>
                    <a:pt x="475204" y="1395434"/>
                    <a:pt x="475204" y="1395930"/>
                  </a:cubicBezTo>
                  <a:cubicBezTo>
                    <a:pt x="485920" y="1384421"/>
                    <a:pt x="559539" y="1339276"/>
                    <a:pt x="558547" y="1338780"/>
                  </a:cubicBezTo>
                  <a:lnTo>
                    <a:pt x="672847" y="1257818"/>
                  </a:lnTo>
                  <a:cubicBezTo>
                    <a:pt x="692294" y="1243134"/>
                    <a:pt x="781888" y="1195012"/>
                    <a:pt x="782384" y="1193524"/>
                  </a:cubicBezTo>
                  <a:cubicBezTo>
                    <a:pt x="800640" y="1182411"/>
                    <a:pt x="908591" y="1120200"/>
                    <a:pt x="908591" y="1119704"/>
                  </a:cubicBezTo>
                  <a:cubicBezTo>
                    <a:pt x="929625" y="1108195"/>
                    <a:pt x="1015747" y="1052038"/>
                    <a:pt x="1015747" y="1053030"/>
                  </a:cubicBezTo>
                  <a:cubicBezTo>
                    <a:pt x="1034003" y="1040330"/>
                    <a:pt x="1100976" y="988339"/>
                    <a:pt x="1101472" y="986355"/>
                  </a:cubicBezTo>
                  <a:cubicBezTo>
                    <a:pt x="1118141" y="972861"/>
                    <a:pt x="1174794" y="942103"/>
                    <a:pt x="1175290" y="941111"/>
                  </a:cubicBezTo>
                  <a:cubicBezTo>
                    <a:pt x="1186799" y="931189"/>
                    <a:pt x="1213787" y="928809"/>
                    <a:pt x="1215771" y="926824"/>
                  </a:cubicBezTo>
                  <a:cubicBezTo>
                    <a:pt x="1222915" y="921268"/>
                    <a:pt x="1258138" y="927816"/>
                    <a:pt x="1258634" y="926824"/>
                  </a:cubicBezTo>
                  <a:lnTo>
                    <a:pt x="1301497" y="938730"/>
                  </a:lnTo>
                  <a:cubicBezTo>
                    <a:pt x="1311419" y="945874"/>
                    <a:pt x="1363905" y="976830"/>
                    <a:pt x="1363409" y="976830"/>
                  </a:cubicBezTo>
                  <a:cubicBezTo>
                    <a:pt x="1376506" y="986752"/>
                    <a:pt x="1445265" y="1038743"/>
                    <a:pt x="1446753" y="1038743"/>
                  </a:cubicBezTo>
                  <a:lnTo>
                    <a:pt x="1539622" y="1098273"/>
                  </a:lnTo>
                  <a:cubicBezTo>
                    <a:pt x="1555894" y="1109782"/>
                    <a:pt x="1621081" y="1146395"/>
                    <a:pt x="1620585" y="1145899"/>
                  </a:cubicBezTo>
                  <a:cubicBezTo>
                    <a:pt x="1636063" y="1153043"/>
                    <a:pt x="1722879" y="1208307"/>
                    <a:pt x="1725359" y="1207811"/>
                  </a:cubicBezTo>
                  <a:cubicBezTo>
                    <a:pt x="1744409" y="1217336"/>
                    <a:pt x="1833904" y="1273097"/>
                    <a:pt x="1834896" y="1272105"/>
                  </a:cubicBezTo>
                  <a:cubicBezTo>
                    <a:pt x="1853549" y="1284408"/>
                    <a:pt x="1944832" y="1349693"/>
                    <a:pt x="1946816" y="1350685"/>
                  </a:cubicBezTo>
                  <a:cubicBezTo>
                    <a:pt x="1965866" y="1364179"/>
                    <a:pt x="2051093" y="1433534"/>
                    <a:pt x="2051589" y="1434030"/>
                  </a:cubicBezTo>
                  <a:cubicBezTo>
                    <a:pt x="2068654" y="1447524"/>
                    <a:pt x="2116379" y="1501201"/>
                    <a:pt x="2115883" y="1500705"/>
                  </a:cubicBezTo>
                  <a:cubicBezTo>
                    <a:pt x="2129377" y="1512611"/>
                    <a:pt x="2162416" y="1561625"/>
                    <a:pt x="2165888" y="1562617"/>
                  </a:cubicBezTo>
                  <a:cubicBezTo>
                    <a:pt x="2175016" y="1573729"/>
                    <a:pt x="2187814" y="1633063"/>
                    <a:pt x="2187318" y="1634055"/>
                  </a:cubicBezTo>
                  <a:cubicBezTo>
                    <a:pt x="2192080" y="1647152"/>
                    <a:pt x="2181068" y="1694479"/>
                    <a:pt x="2182556" y="1695967"/>
                  </a:cubicBezTo>
                  <a:cubicBezTo>
                    <a:pt x="2181366" y="1705889"/>
                    <a:pt x="2152096" y="1736945"/>
                    <a:pt x="2151600" y="1736449"/>
                  </a:cubicBezTo>
                  <a:cubicBezTo>
                    <a:pt x="2146838" y="1743196"/>
                    <a:pt x="2410660" y="1900755"/>
                    <a:pt x="2411156" y="1900755"/>
                  </a:cubicBezTo>
                  <a:cubicBezTo>
                    <a:pt x="2448462" y="1844796"/>
                    <a:pt x="2448363" y="1838842"/>
                    <a:pt x="2446875" y="1838842"/>
                  </a:cubicBezTo>
                  <a:cubicBezTo>
                    <a:pt x="2452828" y="1828920"/>
                    <a:pt x="2477831" y="1783577"/>
                    <a:pt x="2477831" y="1784073"/>
                  </a:cubicBezTo>
                  <a:cubicBezTo>
                    <a:pt x="2483387" y="1772564"/>
                    <a:pt x="2487851" y="1713131"/>
                    <a:pt x="2487355" y="1712635"/>
                  </a:cubicBezTo>
                  <a:cubicBezTo>
                    <a:pt x="2488942" y="1701126"/>
                    <a:pt x="2473068" y="1635939"/>
                    <a:pt x="2473068" y="1636435"/>
                  </a:cubicBezTo>
                  <a:cubicBezTo>
                    <a:pt x="2470687" y="1621751"/>
                    <a:pt x="2425443" y="1548427"/>
                    <a:pt x="2425443" y="1545947"/>
                  </a:cubicBezTo>
                  <a:cubicBezTo>
                    <a:pt x="2417109" y="1530469"/>
                    <a:pt x="2354502" y="1470243"/>
                    <a:pt x="2354006" y="1469747"/>
                  </a:cubicBezTo>
                  <a:cubicBezTo>
                    <a:pt x="2340909" y="1456253"/>
                    <a:pt x="2267387" y="1392158"/>
                    <a:pt x="2265899" y="1391166"/>
                  </a:cubicBezTo>
                  <a:cubicBezTo>
                    <a:pt x="2251215" y="1377276"/>
                    <a:pt x="2168267" y="1320721"/>
                    <a:pt x="2168267" y="1319729"/>
                  </a:cubicBezTo>
                  <a:cubicBezTo>
                    <a:pt x="2151201" y="1307823"/>
                    <a:pt x="2066866" y="1253054"/>
                    <a:pt x="2065874" y="1253054"/>
                  </a:cubicBezTo>
                  <a:cubicBezTo>
                    <a:pt x="2049602" y="1241545"/>
                    <a:pt x="1981539" y="1201163"/>
                    <a:pt x="1982531" y="1200667"/>
                  </a:cubicBezTo>
                  <a:cubicBezTo>
                    <a:pt x="1968244" y="1191539"/>
                    <a:pt x="1868727" y="1139250"/>
                    <a:pt x="1868231" y="1138754"/>
                  </a:cubicBezTo>
                  <a:cubicBezTo>
                    <a:pt x="1849578" y="1128038"/>
                    <a:pt x="1760578" y="1082100"/>
                    <a:pt x="1761074" y="1081604"/>
                  </a:cubicBezTo>
                  <a:lnTo>
                    <a:pt x="1653918" y="1031598"/>
                  </a:lnTo>
                  <a:lnTo>
                    <a:pt x="1546761" y="979210"/>
                  </a:lnTo>
                  <a:cubicBezTo>
                    <a:pt x="1528505" y="970082"/>
                    <a:pt x="1490107" y="934462"/>
                    <a:pt x="1489611" y="933966"/>
                  </a:cubicBezTo>
                  <a:cubicBezTo>
                    <a:pt x="1480483" y="926425"/>
                    <a:pt x="1462922" y="876816"/>
                    <a:pt x="1463418" y="876816"/>
                  </a:cubicBezTo>
                  <a:cubicBezTo>
                    <a:pt x="1459846" y="867291"/>
                    <a:pt x="1461036" y="813018"/>
                    <a:pt x="1461036" y="812522"/>
                  </a:cubicBezTo>
                  <a:cubicBezTo>
                    <a:pt x="1460639" y="800616"/>
                    <a:pt x="1486238" y="753983"/>
                    <a:pt x="1487230" y="752991"/>
                  </a:cubicBezTo>
                  <a:cubicBezTo>
                    <a:pt x="1491993" y="743863"/>
                    <a:pt x="1551028" y="687706"/>
                    <a:pt x="1551524" y="688698"/>
                  </a:cubicBezTo>
                  <a:cubicBezTo>
                    <a:pt x="1561049" y="677189"/>
                    <a:pt x="1612543" y="627777"/>
                    <a:pt x="1611055" y="626785"/>
                  </a:cubicBezTo>
                  <a:cubicBezTo>
                    <a:pt x="1623358" y="616466"/>
                    <a:pt x="1691423" y="543442"/>
                    <a:pt x="1694400" y="543442"/>
                  </a:cubicBezTo>
                  <a:lnTo>
                    <a:pt x="1782506" y="452954"/>
                  </a:lnTo>
                  <a:cubicBezTo>
                    <a:pt x="1797984" y="437079"/>
                    <a:pt x="1862476" y="368220"/>
                    <a:pt x="1863468" y="367228"/>
                  </a:cubicBezTo>
                  <a:cubicBezTo>
                    <a:pt x="1876962" y="351750"/>
                    <a:pt x="1942050" y="278229"/>
                    <a:pt x="1942050" y="276741"/>
                  </a:cubicBezTo>
                  <a:cubicBezTo>
                    <a:pt x="1955941" y="261263"/>
                    <a:pt x="2010114" y="201038"/>
                    <a:pt x="2011106" y="200542"/>
                  </a:cubicBezTo>
                  <a:cubicBezTo>
                    <a:pt x="2024203" y="188239"/>
                    <a:pt x="2067759" y="130493"/>
                    <a:pt x="2068255" y="131485"/>
                  </a:cubicBezTo>
                  <a:cubicBezTo>
                    <a:pt x="2077383" y="119182"/>
                    <a:pt x="2098219" y="102016"/>
                    <a:pt x="2099211" y="100528"/>
                  </a:cubicBezTo>
                  <a:cubicBezTo>
                    <a:pt x="2107149" y="93781"/>
                    <a:pt x="2166284" y="78602"/>
                    <a:pt x="2168268" y="79098"/>
                  </a:cubicBezTo>
                  <a:cubicBezTo>
                    <a:pt x="2179381" y="75923"/>
                    <a:pt x="1883014" y="35740"/>
                    <a:pt x="1882518" y="36236"/>
                  </a:cubicBezTo>
                  <a:cubicBezTo>
                    <a:pt x="1835290" y="28696"/>
                    <a:pt x="1867735" y="43876"/>
                    <a:pt x="1868231" y="4338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3" name="Voľný tvar: obrazec 22">
              <a:extLst>
                <a:ext uri="{FF2B5EF4-FFF2-40B4-BE49-F238E27FC236}">
                  <a16:creationId xmlns:a16="http://schemas.microsoft.com/office/drawing/2014/main" id="{D862F138-E43B-475E-A03B-A10AA130652E}"/>
                </a:ext>
              </a:extLst>
            </p:cNvPr>
            <p:cNvSpPr/>
            <p:nvPr/>
          </p:nvSpPr>
          <p:spPr>
            <a:xfrm>
              <a:off x="9208195" y="4080416"/>
              <a:ext cx="403281" cy="377576"/>
            </a:xfrm>
            <a:custGeom>
              <a:avLst/>
              <a:gdLst>
                <a:gd name="connsiteX0" fmla="*/ 104874 w 403577"/>
                <a:gd name="connsiteY0" fmla="*/ 76200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76200 h 371767"/>
                <a:gd name="connsiteX0" fmla="*/ 104874 w 403577"/>
                <a:gd name="connsiteY0" fmla="*/ 64294 h 371767"/>
                <a:gd name="connsiteX1" fmla="*/ 171549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14288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4294 h 371767"/>
                <a:gd name="connsiteX1" fmla="*/ 162024 w 403577"/>
                <a:gd name="connsiteY1" fmla="*/ 28575 h 371767"/>
                <a:gd name="connsiteX2" fmla="*/ 195361 w 403577"/>
                <a:gd name="connsiteY2" fmla="*/ 4763 h 371767"/>
                <a:gd name="connsiteX3" fmla="*/ 242986 w 403577"/>
                <a:gd name="connsiteY3" fmla="*/ 2381 h 371767"/>
                <a:gd name="connsiteX4" fmla="*/ 278705 w 403577"/>
                <a:gd name="connsiteY4" fmla="*/ 0 h 371767"/>
                <a:gd name="connsiteX5" fmla="*/ 309661 w 403577"/>
                <a:gd name="connsiteY5" fmla="*/ 2381 h 371767"/>
                <a:gd name="connsiteX6" fmla="*/ 335855 w 403577"/>
                <a:gd name="connsiteY6" fmla="*/ 9525 h 371767"/>
                <a:gd name="connsiteX7" fmla="*/ 354905 w 403577"/>
                <a:gd name="connsiteY7" fmla="*/ 21431 h 371767"/>
                <a:gd name="connsiteX8" fmla="*/ 371574 w 403577"/>
                <a:gd name="connsiteY8" fmla="*/ 38100 h 371767"/>
                <a:gd name="connsiteX9" fmla="*/ 381099 w 403577"/>
                <a:gd name="connsiteY9" fmla="*/ 57150 h 371767"/>
                <a:gd name="connsiteX10" fmla="*/ 385861 w 403577"/>
                <a:gd name="connsiteY10" fmla="*/ 71438 h 371767"/>
                <a:gd name="connsiteX11" fmla="*/ 393005 w 403577"/>
                <a:gd name="connsiteY11" fmla="*/ 92869 h 371767"/>
                <a:gd name="connsiteX12" fmla="*/ 402530 w 403577"/>
                <a:gd name="connsiteY12" fmla="*/ 123825 h 371767"/>
                <a:gd name="connsiteX13" fmla="*/ 402530 w 403577"/>
                <a:gd name="connsiteY13" fmla="*/ 147638 h 371767"/>
                <a:gd name="connsiteX14" fmla="*/ 395386 w 403577"/>
                <a:gd name="connsiteY14" fmla="*/ 178594 h 371767"/>
                <a:gd name="connsiteX15" fmla="*/ 381099 w 403577"/>
                <a:gd name="connsiteY15" fmla="*/ 202406 h 371767"/>
                <a:gd name="connsiteX16" fmla="*/ 376336 w 403577"/>
                <a:gd name="connsiteY16" fmla="*/ 214313 h 371767"/>
                <a:gd name="connsiteX17" fmla="*/ 354905 w 403577"/>
                <a:gd name="connsiteY17" fmla="*/ 242888 h 371767"/>
                <a:gd name="connsiteX18" fmla="*/ 333474 w 403577"/>
                <a:gd name="connsiteY18" fmla="*/ 266700 h 371767"/>
                <a:gd name="connsiteX19" fmla="*/ 314424 w 403577"/>
                <a:gd name="connsiteY19" fmla="*/ 290513 h 371767"/>
                <a:gd name="connsiteX20" fmla="*/ 292993 w 403577"/>
                <a:gd name="connsiteY20" fmla="*/ 316706 h 371767"/>
                <a:gd name="connsiteX21" fmla="*/ 271561 w 403577"/>
                <a:gd name="connsiteY21" fmla="*/ 333375 h 371767"/>
                <a:gd name="connsiteX22" fmla="*/ 245368 w 403577"/>
                <a:gd name="connsiteY22" fmla="*/ 350044 h 371767"/>
                <a:gd name="connsiteX23" fmla="*/ 219174 w 403577"/>
                <a:gd name="connsiteY23" fmla="*/ 361950 h 371767"/>
                <a:gd name="connsiteX24" fmla="*/ 195361 w 403577"/>
                <a:gd name="connsiteY24" fmla="*/ 366713 h 371767"/>
                <a:gd name="connsiteX25" fmla="*/ 171549 w 403577"/>
                <a:gd name="connsiteY25" fmla="*/ 369094 h 371767"/>
                <a:gd name="connsiteX26" fmla="*/ 147736 w 403577"/>
                <a:gd name="connsiteY26" fmla="*/ 371475 h 371767"/>
                <a:gd name="connsiteX27" fmla="*/ 126305 w 403577"/>
                <a:gd name="connsiteY27" fmla="*/ 361950 h 371767"/>
                <a:gd name="connsiteX28" fmla="*/ 114399 w 403577"/>
                <a:gd name="connsiteY28" fmla="*/ 352425 h 371767"/>
                <a:gd name="connsiteX29" fmla="*/ 107255 w 403577"/>
                <a:gd name="connsiteY29" fmla="*/ 326231 h 371767"/>
                <a:gd name="connsiteX30" fmla="*/ 116780 w 403577"/>
                <a:gd name="connsiteY30" fmla="*/ 314325 h 371767"/>
                <a:gd name="connsiteX31" fmla="*/ 128686 w 403577"/>
                <a:gd name="connsiteY31" fmla="*/ 292894 h 371767"/>
                <a:gd name="connsiteX32" fmla="*/ 123924 w 403577"/>
                <a:gd name="connsiteY32" fmla="*/ 273844 h 371767"/>
                <a:gd name="connsiteX33" fmla="*/ 109636 w 403577"/>
                <a:gd name="connsiteY33" fmla="*/ 259556 h 371767"/>
                <a:gd name="connsiteX34" fmla="*/ 95349 w 403577"/>
                <a:gd name="connsiteY34" fmla="*/ 259556 h 371767"/>
                <a:gd name="connsiteX35" fmla="*/ 81061 w 403577"/>
                <a:gd name="connsiteY35" fmla="*/ 261938 h 371767"/>
                <a:gd name="connsiteX36" fmla="*/ 64393 w 403577"/>
                <a:gd name="connsiteY36" fmla="*/ 266700 h 371767"/>
                <a:gd name="connsiteX37" fmla="*/ 42961 w 403577"/>
                <a:gd name="connsiteY37" fmla="*/ 266700 h 371767"/>
                <a:gd name="connsiteX38" fmla="*/ 31055 w 403577"/>
                <a:gd name="connsiteY38" fmla="*/ 264319 h 371767"/>
                <a:gd name="connsiteX39" fmla="*/ 12005 w 403577"/>
                <a:gd name="connsiteY39" fmla="*/ 257175 h 371767"/>
                <a:gd name="connsiteX40" fmla="*/ 2480 w 403577"/>
                <a:gd name="connsiteY40" fmla="*/ 240506 h 371767"/>
                <a:gd name="connsiteX41" fmla="*/ 99 w 403577"/>
                <a:gd name="connsiteY41" fmla="*/ 214313 h 371767"/>
                <a:gd name="connsiteX42" fmla="*/ 4861 w 403577"/>
                <a:gd name="connsiteY42" fmla="*/ 190500 h 371767"/>
                <a:gd name="connsiteX43" fmla="*/ 14386 w 403577"/>
                <a:gd name="connsiteY43" fmla="*/ 169069 h 371767"/>
                <a:gd name="connsiteX44" fmla="*/ 31055 w 403577"/>
                <a:gd name="connsiteY44" fmla="*/ 145256 h 371767"/>
                <a:gd name="connsiteX45" fmla="*/ 42961 w 403577"/>
                <a:gd name="connsiteY45" fmla="*/ 126206 h 371767"/>
                <a:gd name="connsiteX46" fmla="*/ 54868 w 403577"/>
                <a:gd name="connsiteY46" fmla="*/ 111919 h 371767"/>
                <a:gd name="connsiteX47" fmla="*/ 104874 w 403577"/>
                <a:gd name="connsiteY47" fmla="*/ 64294 h 371767"/>
                <a:gd name="connsiteX0" fmla="*/ 104874 w 403577"/>
                <a:gd name="connsiteY0" fmla="*/ 69152 h 376625"/>
                <a:gd name="connsiteX1" fmla="*/ 162024 w 403577"/>
                <a:gd name="connsiteY1" fmla="*/ 33433 h 376625"/>
                <a:gd name="connsiteX2" fmla="*/ 195361 w 403577"/>
                <a:gd name="connsiteY2" fmla="*/ 9621 h 376625"/>
                <a:gd name="connsiteX3" fmla="*/ 245367 w 403577"/>
                <a:gd name="connsiteY3" fmla="*/ 95 h 376625"/>
                <a:gd name="connsiteX4" fmla="*/ 278705 w 403577"/>
                <a:gd name="connsiteY4" fmla="*/ 4858 h 376625"/>
                <a:gd name="connsiteX5" fmla="*/ 309661 w 403577"/>
                <a:gd name="connsiteY5" fmla="*/ 7239 h 376625"/>
                <a:gd name="connsiteX6" fmla="*/ 335855 w 403577"/>
                <a:gd name="connsiteY6" fmla="*/ 14383 h 376625"/>
                <a:gd name="connsiteX7" fmla="*/ 354905 w 403577"/>
                <a:gd name="connsiteY7" fmla="*/ 26289 h 376625"/>
                <a:gd name="connsiteX8" fmla="*/ 371574 w 403577"/>
                <a:gd name="connsiteY8" fmla="*/ 42958 h 376625"/>
                <a:gd name="connsiteX9" fmla="*/ 381099 w 403577"/>
                <a:gd name="connsiteY9" fmla="*/ 62008 h 376625"/>
                <a:gd name="connsiteX10" fmla="*/ 385861 w 403577"/>
                <a:gd name="connsiteY10" fmla="*/ 76296 h 376625"/>
                <a:gd name="connsiteX11" fmla="*/ 393005 w 403577"/>
                <a:gd name="connsiteY11" fmla="*/ 97727 h 376625"/>
                <a:gd name="connsiteX12" fmla="*/ 402530 w 403577"/>
                <a:gd name="connsiteY12" fmla="*/ 128683 h 376625"/>
                <a:gd name="connsiteX13" fmla="*/ 402530 w 403577"/>
                <a:gd name="connsiteY13" fmla="*/ 152496 h 376625"/>
                <a:gd name="connsiteX14" fmla="*/ 395386 w 403577"/>
                <a:gd name="connsiteY14" fmla="*/ 183452 h 376625"/>
                <a:gd name="connsiteX15" fmla="*/ 381099 w 403577"/>
                <a:gd name="connsiteY15" fmla="*/ 207264 h 376625"/>
                <a:gd name="connsiteX16" fmla="*/ 376336 w 403577"/>
                <a:gd name="connsiteY16" fmla="*/ 219171 h 376625"/>
                <a:gd name="connsiteX17" fmla="*/ 354905 w 403577"/>
                <a:gd name="connsiteY17" fmla="*/ 247746 h 376625"/>
                <a:gd name="connsiteX18" fmla="*/ 333474 w 403577"/>
                <a:gd name="connsiteY18" fmla="*/ 271558 h 376625"/>
                <a:gd name="connsiteX19" fmla="*/ 314424 w 403577"/>
                <a:gd name="connsiteY19" fmla="*/ 295371 h 376625"/>
                <a:gd name="connsiteX20" fmla="*/ 292993 w 403577"/>
                <a:gd name="connsiteY20" fmla="*/ 321564 h 376625"/>
                <a:gd name="connsiteX21" fmla="*/ 271561 w 403577"/>
                <a:gd name="connsiteY21" fmla="*/ 338233 h 376625"/>
                <a:gd name="connsiteX22" fmla="*/ 245368 w 403577"/>
                <a:gd name="connsiteY22" fmla="*/ 354902 h 376625"/>
                <a:gd name="connsiteX23" fmla="*/ 219174 w 403577"/>
                <a:gd name="connsiteY23" fmla="*/ 366808 h 376625"/>
                <a:gd name="connsiteX24" fmla="*/ 195361 w 403577"/>
                <a:gd name="connsiteY24" fmla="*/ 371571 h 376625"/>
                <a:gd name="connsiteX25" fmla="*/ 171549 w 403577"/>
                <a:gd name="connsiteY25" fmla="*/ 373952 h 376625"/>
                <a:gd name="connsiteX26" fmla="*/ 147736 w 403577"/>
                <a:gd name="connsiteY26" fmla="*/ 376333 h 376625"/>
                <a:gd name="connsiteX27" fmla="*/ 126305 w 403577"/>
                <a:gd name="connsiteY27" fmla="*/ 366808 h 376625"/>
                <a:gd name="connsiteX28" fmla="*/ 114399 w 403577"/>
                <a:gd name="connsiteY28" fmla="*/ 357283 h 376625"/>
                <a:gd name="connsiteX29" fmla="*/ 107255 w 403577"/>
                <a:gd name="connsiteY29" fmla="*/ 331089 h 376625"/>
                <a:gd name="connsiteX30" fmla="*/ 116780 w 403577"/>
                <a:gd name="connsiteY30" fmla="*/ 319183 h 376625"/>
                <a:gd name="connsiteX31" fmla="*/ 128686 w 403577"/>
                <a:gd name="connsiteY31" fmla="*/ 297752 h 376625"/>
                <a:gd name="connsiteX32" fmla="*/ 123924 w 403577"/>
                <a:gd name="connsiteY32" fmla="*/ 278702 h 376625"/>
                <a:gd name="connsiteX33" fmla="*/ 109636 w 403577"/>
                <a:gd name="connsiteY33" fmla="*/ 264414 h 376625"/>
                <a:gd name="connsiteX34" fmla="*/ 95349 w 403577"/>
                <a:gd name="connsiteY34" fmla="*/ 264414 h 376625"/>
                <a:gd name="connsiteX35" fmla="*/ 81061 w 403577"/>
                <a:gd name="connsiteY35" fmla="*/ 266796 h 376625"/>
                <a:gd name="connsiteX36" fmla="*/ 64393 w 403577"/>
                <a:gd name="connsiteY36" fmla="*/ 271558 h 376625"/>
                <a:gd name="connsiteX37" fmla="*/ 42961 w 403577"/>
                <a:gd name="connsiteY37" fmla="*/ 271558 h 376625"/>
                <a:gd name="connsiteX38" fmla="*/ 31055 w 403577"/>
                <a:gd name="connsiteY38" fmla="*/ 269177 h 376625"/>
                <a:gd name="connsiteX39" fmla="*/ 12005 w 403577"/>
                <a:gd name="connsiteY39" fmla="*/ 262033 h 376625"/>
                <a:gd name="connsiteX40" fmla="*/ 2480 w 403577"/>
                <a:gd name="connsiteY40" fmla="*/ 245364 h 376625"/>
                <a:gd name="connsiteX41" fmla="*/ 99 w 403577"/>
                <a:gd name="connsiteY41" fmla="*/ 219171 h 376625"/>
                <a:gd name="connsiteX42" fmla="*/ 4861 w 403577"/>
                <a:gd name="connsiteY42" fmla="*/ 195358 h 376625"/>
                <a:gd name="connsiteX43" fmla="*/ 14386 w 403577"/>
                <a:gd name="connsiteY43" fmla="*/ 173927 h 376625"/>
                <a:gd name="connsiteX44" fmla="*/ 31055 w 403577"/>
                <a:gd name="connsiteY44" fmla="*/ 150114 h 376625"/>
                <a:gd name="connsiteX45" fmla="*/ 42961 w 403577"/>
                <a:gd name="connsiteY45" fmla="*/ 131064 h 376625"/>
                <a:gd name="connsiteX46" fmla="*/ 54868 w 403577"/>
                <a:gd name="connsiteY46" fmla="*/ 116777 h 376625"/>
                <a:gd name="connsiteX47" fmla="*/ 104874 w 403577"/>
                <a:gd name="connsiteY47" fmla="*/ 69152 h 376625"/>
                <a:gd name="connsiteX0" fmla="*/ 104874 w 403577"/>
                <a:gd name="connsiteY0" fmla="*/ 70103 h 377576"/>
                <a:gd name="connsiteX1" fmla="*/ 162024 w 403577"/>
                <a:gd name="connsiteY1" fmla="*/ 34384 h 377576"/>
                <a:gd name="connsiteX2" fmla="*/ 195361 w 403577"/>
                <a:gd name="connsiteY2" fmla="*/ 10572 h 377576"/>
                <a:gd name="connsiteX3" fmla="*/ 245367 w 403577"/>
                <a:gd name="connsiteY3" fmla="*/ 1046 h 377576"/>
                <a:gd name="connsiteX4" fmla="*/ 278705 w 403577"/>
                <a:gd name="connsiteY4" fmla="*/ 1047 h 377576"/>
                <a:gd name="connsiteX5" fmla="*/ 309661 w 403577"/>
                <a:gd name="connsiteY5" fmla="*/ 8190 h 377576"/>
                <a:gd name="connsiteX6" fmla="*/ 335855 w 403577"/>
                <a:gd name="connsiteY6" fmla="*/ 15334 h 377576"/>
                <a:gd name="connsiteX7" fmla="*/ 354905 w 403577"/>
                <a:gd name="connsiteY7" fmla="*/ 27240 h 377576"/>
                <a:gd name="connsiteX8" fmla="*/ 371574 w 403577"/>
                <a:gd name="connsiteY8" fmla="*/ 43909 h 377576"/>
                <a:gd name="connsiteX9" fmla="*/ 381099 w 403577"/>
                <a:gd name="connsiteY9" fmla="*/ 62959 h 377576"/>
                <a:gd name="connsiteX10" fmla="*/ 385861 w 403577"/>
                <a:gd name="connsiteY10" fmla="*/ 77247 h 377576"/>
                <a:gd name="connsiteX11" fmla="*/ 393005 w 403577"/>
                <a:gd name="connsiteY11" fmla="*/ 98678 h 377576"/>
                <a:gd name="connsiteX12" fmla="*/ 402530 w 403577"/>
                <a:gd name="connsiteY12" fmla="*/ 129634 h 377576"/>
                <a:gd name="connsiteX13" fmla="*/ 402530 w 403577"/>
                <a:gd name="connsiteY13" fmla="*/ 153447 h 377576"/>
                <a:gd name="connsiteX14" fmla="*/ 395386 w 403577"/>
                <a:gd name="connsiteY14" fmla="*/ 184403 h 377576"/>
                <a:gd name="connsiteX15" fmla="*/ 381099 w 403577"/>
                <a:gd name="connsiteY15" fmla="*/ 208215 h 377576"/>
                <a:gd name="connsiteX16" fmla="*/ 376336 w 403577"/>
                <a:gd name="connsiteY16" fmla="*/ 220122 h 377576"/>
                <a:gd name="connsiteX17" fmla="*/ 354905 w 403577"/>
                <a:gd name="connsiteY17" fmla="*/ 248697 h 377576"/>
                <a:gd name="connsiteX18" fmla="*/ 333474 w 403577"/>
                <a:gd name="connsiteY18" fmla="*/ 272509 h 377576"/>
                <a:gd name="connsiteX19" fmla="*/ 314424 w 403577"/>
                <a:gd name="connsiteY19" fmla="*/ 296322 h 377576"/>
                <a:gd name="connsiteX20" fmla="*/ 292993 w 403577"/>
                <a:gd name="connsiteY20" fmla="*/ 322515 h 377576"/>
                <a:gd name="connsiteX21" fmla="*/ 271561 w 403577"/>
                <a:gd name="connsiteY21" fmla="*/ 339184 h 377576"/>
                <a:gd name="connsiteX22" fmla="*/ 245368 w 403577"/>
                <a:gd name="connsiteY22" fmla="*/ 355853 h 377576"/>
                <a:gd name="connsiteX23" fmla="*/ 219174 w 403577"/>
                <a:gd name="connsiteY23" fmla="*/ 367759 h 377576"/>
                <a:gd name="connsiteX24" fmla="*/ 195361 w 403577"/>
                <a:gd name="connsiteY24" fmla="*/ 372522 h 377576"/>
                <a:gd name="connsiteX25" fmla="*/ 171549 w 403577"/>
                <a:gd name="connsiteY25" fmla="*/ 374903 h 377576"/>
                <a:gd name="connsiteX26" fmla="*/ 147736 w 403577"/>
                <a:gd name="connsiteY26" fmla="*/ 377284 h 377576"/>
                <a:gd name="connsiteX27" fmla="*/ 126305 w 403577"/>
                <a:gd name="connsiteY27" fmla="*/ 367759 h 377576"/>
                <a:gd name="connsiteX28" fmla="*/ 114399 w 403577"/>
                <a:gd name="connsiteY28" fmla="*/ 358234 h 377576"/>
                <a:gd name="connsiteX29" fmla="*/ 107255 w 403577"/>
                <a:gd name="connsiteY29" fmla="*/ 332040 h 377576"/>
                <a:gd name="connsiteX30" fmla="*/ 116780 w 403577"/>
                <a:gd name="connsiteY30" fmla="*/ 320134 h 377576"/>
                <a:gd name="connsiteX31" fmla="*/ 128686 w 403577"/>
                <a:gd name="connsiteY31" fmla="*/ 298703 h 377576"/>
                <a:gd name="connsiteX32" fmla="*/ 123924 w 403577"/>
                <a:gd name="connsiteY32" fmla="*/ 279653 h 377576"/>
                <a:gd name="connsiteX33" fmla="*/ 109636 w 403577"/>
                <a:gd name="connsiteY33" fmla="*/ 265365 h 377576"/>
                <a:gd name="connsiteX34" fmla="*/ 95349 w 403577"/>
                <a:gd name="connsiteY34" fmla="*/ 265365 h 377576"/>
                <a:gd name="connsiteX35" fmla="*/ 81061 w 403577"/>
                <a:gd name="connsiteY35" fmla="*/ 267747 h 377576"/>
                <a:gd name="connsiteX36" fmla="*/ 64393 w 403577"/>
                <a:gd name="connsiteY36" fmla="*/ 272509 h 377576"/>
                <a:gd name="connsiteX37" fmla="*/ 42961 w 403577"/>
                <a:gd name="connsiteY37" fmla="*/ 272509 h 377576"/>
                <a:gd name="connsiteX38" fmla="*/ 31055 w 403577"/>
                <a:gd name="connsiteY38" fmla="*/ 270128 h 377576"/>
                <a:gd name="connsiteX39" fmla="*/ 12005 w 403577"/>
                <a:gd name="connsiteY39" fmla="*/ 262984 h 377576"/>
                <a:gd name="connsiteX40" fmla="*/ 2480 w 403577"/>
                <a:gd name="connsiteY40" fmla="*/ 246315 h 377576"/>
                <a:gd name="connsiteX41" fmla="*/ 99 w 403577"/>
                <a:gd name="connsiteY41" fmla="*/ 220122 h 377576"/>
                <a:gd name="connsiteX42" fmla="*/ 4861 w 403577"/>
                <a:gd name="connsiteY42" fmla="*/ 196309 h 377576"/>
                <a:gd name="connsiteX43" fmla="*/ 14386 w 403577"/>
                <a:gd name="connsiteY43" fmla="*/ 174878 h 377576"/>
                <a:gd name="connsiteX44" fmla="*/ 31055 w 403577"/>
                <a:gd name="connsiteY44" fmla="*/ 151065 h 377576"/>
                <a:gd name="connsiteX45" fmla="*/ 42961 w 403577"/>
                <a:gd name="connsiteY45" fmla="*/ 132015 h 377576"/>
                <a:gd name="connsiteX46" fmla="*/ 54868 w 403577"/>
                <a:gd name="connsiteY46" fmla="*/ 117728 h 377576"/>
                <a:gd name="connsiteX47" fmla="*/ 104874 w 403577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7247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62024 w 403281"/>
                <a:gd name="connsiteY1" fmla="*/ 34384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85861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3005 w 403281"/>
                <a:gd name="connsiteY10" fmla="*/ 72484 h 377576"/>
                <a:gd name="connsiteX11" fmla="*/ 397767 w 403281"/>
                <a:gd name="connsiteY11" fmla="*/ 98678 h 377576"/>
                <a:gd name="connsiteX12" fmla="*/ 402530 w 403281"/>
                <a:gd name="connsiteY12" fmla="*/ 129634 h 377576"/>
                <a:gd name="connsiteX13" fmla="*/ 402530 w 403281"/>
                <a:gd name="connsiteY13" fmla="*/ 153447 h 377576"/>
                <a:gd name="connsiteX14" fmla="*/ 395386 w 403281"/>
                <a:gd name="connsiteY14" fmla="*/ 184403 h 377576"/>
                <a:gd name="connsiteX15" fmla="*/ 381099 w 403281"/>
                <a:gd name="connsiteY15" fmla="*/ 208215 h 377576"/>
                <a:gd name="connsiteX16" fmla="*/ 376336 w 403281"/>
                <a:gd name="connsiteY16" fmla="*/ 220122 h 377576"/>
                <a:gd name="connsiteX17" fmla="*/ 354905 w 403281"/>
                <a:gd name="connsiteY17" fmla="*/ 248697 h 377576"/>
                <a:gd name="connsiteX18" fmla="*/ 333474 w 403281"/>
                <a:gd name="connsiteY18" fmla="*/ 272509 h 377576"/>
                <a:gd name="connsiteX19" fmla="*/ 314424 w 403281"/>
                <a:gd name="connsiteY19" fmla="*/ 296322 h 377576"/>
                <a:gd name="connsiteX20" fmla="*/ 292993 w 403281"/>
                <a:gd name="connsiteY20" fmla="*/ 322515 h 377576"/>
                <a:gd name="connsiteX21" fmla="*/ 271561 w 403281"/>
                <a:gd name="connsiteY21" fmla="*/ 339184 h 377576"/>
                <a:gd name="connsiteX22" fmla="*/ 245368 w 403281"/>
                <a:gd name="connsiteY22" fmla="*/ 355853 h 377576"/>
                <a:gd name="connsiteX23" fmla="*/ 219174 w 403281"/>
                <a:gd name="connsiteY23" fmla="*/ 367759 h 377576"/>
                <a:gd name="connsiteX24" fmla="*/ 195361 w 403281"/>
                <a:gd name="connsiteY24" fmla="*/ 372522 h 377576"/>
                <a:gd name="connsiteX25" fmla="*/ 171549 w 403281"/>
                <a:gd name="connsiteY25" fmla="*/ 374903 h 377576"/>
                <a:gd name="connsiteX26" fmla="*/ 147736 w 403281"/>
                <a:gd name="connsiteY26" fmla="*/ 377284 h 377576"/>
                <a:gd name="connsiteX27" fmla="*/ 126305 w 403281"/>
                <a:gd name="connsiteY27" fmla="*/ 367759 h 377576"/>
                <a:gd name="connsiteX28" fmla="*/ 114399 w 403281"/>
                <a:gd name="connsiteY28" fmla="*/ 358234 h 377576"/>
                <a:gd name="connsiteX29" fmla="*/ 107255 w 403281"/>
                <a:gd name="connsiteY29" fmla="*/ 332040 h 377576"/>
                <a:gd name="connsiteX30" fmla="*/ 116780 w 403281"/>
                <a:gd name="connsiteY30" fmla="*/ 320134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81061 w 403281"/>
                <a:gd name="connsiteY35" fmla="*/ 267747 h 377576"/>
                <a:gd name="connsiteX36" fmla="*/ 64393 w 403281"/>
                <a:gd name="connsiteY36" fmla="*/ 272509 h 377576"/>
                <a:gd name="connsiteX37" fmla="*/ 42961 w 403281"/>
                <a:gd name="connsiteY37" fmla="*/ 272509 h 377576"/>
                <a:gd name="connsiteX38" fmla="*/ 31055 w 403281"/>
                <a:gd name="connsiteY38" fmla="*/ 270128 h 377576"/>
                <a:gd name="connsiteX39" fmla="*/ 12005 w 403281"/>
                <a:gd name="connsiteY39" fmla="*/ 262984 h 377576"/>
                <a:gd name="connsiteX40" fmla="*/ 2480 w 403281"/>
                <a:gd name="connsiteY40" fmla="*/ 246315 h 377576"/>
                <a:gd name="connsiteX41" fmla="*/ 99 w 403281"/>
                <a:gd name="connsiteY41" fmla="*/ 220122 h 377576"/>
                <a:gd name="connsiteX42" fmla="*/ 4861 w 403281"/>
                <a:gd name="connsiteY42" fmla="*/ 196309 h 377576"/>
                <a:gd name="connsiteX43" fmla="*/ 14386 w 403281"/>
                <a:gd name="connsiteY43" fmla="*/ 174878 h 377576"/>
                <a:gd name="connsiteX44" fmla="*/ 31055 w 403281"/>
                <a:gd name="connsiteY44" fmla="*/ 151065 h 377576"/>
                <a:gd name="connsiteX45" fmla="*/ 42961 w 403281"/>
                <a:gd name="connsiteY45" fmla="*/ 132015 h 377576"/>
                <a:gd name="connsiteX46" fmla="*/ 54868 w 403281"/>
                <a:gd name="connsiteY46" fmla="*/ 117728 h 377576"/>
                <a:gd name="connsiteX47" fmla="*/ 104874 w 403281"/>
                <a:gd name="connsiteY47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81099 w 403281"/>
                <a:gd name="connsiteY9" fmla="*/ 62959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81061 w 403281"/>
                <a:gd name="connsiteY34" fmla="*/ 267747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8686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0134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8686 w 403281"/>
                <a:gd name="connsiteY31" fmla="*/ 298703 h 377576"/>
                <a:gd name="connsiteX32" fmla="*/ 123924 w 403281"/>
                <a:gd name="connsiteY32" fmla="*/ 279653 h 377576"/>
                <a:gd name="connsiteX33" fmla="*/ 109636 w 403281"/>
                <a:gd name="connsiteY33" fmla="*/ 265365 h 377576"/>
                <a:gd name="connsiteX34" fmla="*/ 95349 w 403281"/>
                <a:gd name="connsiteY34" fmla="*/ 265365 h 377576"/>
                <a:gd name="connsiteX35" fmla="*/ 64393 w 403281"/>
                <a:gd name="connsiteY35" fmla="*/ 272509 h 377576"/>
                <a:gd name="connsiteX36" fmla="*/ 42961 w 403281"/>
                <a:gd name="connsiteY36" fmla="*/ 272509 h 377576"/>
                <a:gd name="connsiteX37" fmla="*/ 31055 w 403281"/>
                <a:gd name="connsiteY37" fmla="*/ 270128 h 377576"/>
                <a:gd name="connsiteX38" fmla="*/ 12005 w 403281"/>
                <a:gd name="connsiteY38" fmla="*/ 262984 h 377576"/>
                <a:gd name="connsiteX39" fmla="*/ 2480 w 403281"/>
                <a:gd name="connsiteY39" fmla="*/ 246315 h 377576"/>
                <a:gd name="connsiteX40" fmla="*/ 99 w 403281"/>
                <a:gd name="connsiteY40" fmla="*/ 220122 h 377576"/>
                <a:gd name="connsiteX41" fmla="*/ 4861 w 403281"/>
                <a:gd name="connsiteY41" fmla="*/ 196309 h 377576"/>
                <a:gd name="connsiteX42" fmla="*/ 14386 w 403281"/>
                <a:gd name="connsiteY42" fmla="*/ 174878 h 377576"/>
                <a:gd name="connsiteX43" fmla="*/ 31055 w 403281"/>
                <a:gd name="connsiteY43" fmla="*/ 151065 h 377576"/>
                <a:gd name="connsiteX44" fmla="*/ 42961 w 403281"/>
                <a:gd name="connsiteY44" fmla="*/ 132015 h 377576"/>
                <a:gd name="connsiteX45" fmla="*/ 54868 w 403281"/>
                <a:gd name="connsiteY45" fmla="*/ 117728 h 377576"/>
                <a:gd name="connsiteX46" fmla="*/ 104874 w 403281"/>
                <a:gd name="connsiteY46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6305 w 403281"/>
                <a:gd name="connsiteY30" fmla="*/ 298703 h 377576"/>
                <a:gd name="connsiteX31" fmla="*/ 123924 w 403281"/>
                <a:gd name="connsiteY31" fmla="*/ 279653 h 377576"/>
                <a:gd name="connsiteX32" fmla="*/ 109636 w 403281"/>
                <a:gd name="connsiteY32" fmla="*/ 265365 h 377576"/>
                <a:gd name="connsiteX33" fmla="*/ 95349 w 403281"/>
                <a:gd name="connsiteY33" fmla="*/ 265365 h 377576"/>
                <a:gd name="connsiteX34" fmla="*/ 64393 w 403281"/>
                <a:gd name="connsiteY34" fmla="*/ 272509 h 377576"/>
                <a:gd name="connsiteX35" fmla="*/ 42961 w 403281"/>
                <a:gd name="connsiteY35" fmla="*/ 272509 h 377576"/>
                <a:gd name="connsiteX36" fmla="*/ 31055 w 403281"/>
                <a:gd name="connsiteY36" fmla="*/ 270128 h 377576"/>
                <a:gd name="connsiteX37" fmla="*/ 12005 w 403281"/>
                <a:gd name="connsiteY37" fmla="*/ 262984 h 377576"/>
                <a:gd name="connsiteX38" fmla="*/ 2480 w 403281"/>
                <a:gd name="connsiteY38" fmla="*/ 246315 h 377576"/>
                <a:gd name="connsiteX39" fmla="*/ 99 w 403281"/>
                <a:gd name="connsiteY39" fmla="*/ 220122 h 377576"/>
                <a:gd name="connsiteX40" fmla="*/ 4861 w 403281"/>
                <a:gd name="connsiteY40" fmla="*/ 196309 h 377576"/>
                <a:gd name="connsiteX41" fmla="*/ 14386 w 403281"/>
                <a:gd name="connsiteY41" fmla="*/ 174878 h 377576"/>
                <a:gd name="connsiteX42" fmla="*/ 31055 w 403281"/>
                <a:gd name="connsiteY42" fmla="*/ 151065 h 377576"/>
                <a:gd name="connsiteX43" fmla="*/ 42961 w 403281"/>
                <a:gd name="connsiteY43" fmla="*/ 132015 h 377576"/>
                <a:gd name="connsiteX44" fmla="*/ 54868 w 403281"/>
                <a:gd name="connsiteY44" fmla="*/ 117728 h 377576"/>
                <a:gd name="connsiteX45" fmla="*/ 104874 w 403281"/>
                <a:gd name="connsiteY45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16780 w 403281"/>
                <a:gd name="connsiteY29" fmla="*/ 322516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4399 w 403281"/>
                <a:gd name="connsiteY27" fmla="*/ 358234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79653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21542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  <a:gd name="connsiteX0" fmla="*/ 104874 w 403281"/>
                <a:gd name="connsiteY0" fmla="*/ 70103 h 377576"/>
                <a:gd name="connsiteX1" fmla="*/ 152499 w 403281"/>
                <a:gd name="connsiteY1" fmla="*/ 32003 h 377576"/>
                <a:gd name="connsiteX2" fmla="*/ 195361 w 403281"/>
                <a:gd name="connsiteY2" fmla="*/ 10572 h 377576"/>
                <a:gd name="connsiteX3" fmla="*/ 245367 w 403281"/>
                <a:gd name="connsiteY3" fmla="*/ 1046 h 377576"/>
                <a:gd name="connsiteX4" fmla="*/ 278705 w 403281"/>
                <a:gd name="connsiteY4" fmla="*/ 1047 h 377576"/>
                <a:gd name="connsiteX5" fmla="*/ 309661 w 403281"/>
                <a:gd name="connsiteY5" fmla="*/ 8190 h 377576"/>
                <a:gd name="connsiteX6" fmla="*/ 335855 w 403281"/>
                <a:gd name="connsiteY6" fmla="*/ 15334 h 377576"/>
                <a:gd name="connsiteX7" fmla="*/ 354905 w 403281"/>
                <a:gd name="connsiteY7" fmla="*/ 27240 h 377576"/>
                <a:gd name="connsiteX8" fmla="*/ 371574 w 403281"/>
                <a:gd name="connsiteY8" fmla="*/ 43909 h 377576"/>
                <a:gd name="connsiteX9" fmla="*/ 390624 w 403281"/>
                <a:gd name="connsiteY9" fmla="*/ 70103 h 377576"/>
                <a:gd name="connsiteX10" fmla="*/ 397767 w 403281"/>
                <a:gd name="connsiteY10" fmla="*/ 98678 h 377576"/>
                <a:gd name="connsiteX11" fmla="*/ 402530 w 403281"/>
                <a:gd name="connsiteY11" fmla="*/ 129634 h 377576"/>
                <a:gd name="connsiteX12" fmla="*/ 402530 w 403281"/>
                <a:gd name="connsiteY12" fmla="*/ 153447 h 377576"/>
                <a:gd name="connsiteX13" fmla="*/ 395386 w 403281"/>
                <a:gd name="connsiteY13" fmla="*/ 184403 h 377576"/>
                <a:gd name="connsiteX14" fmla="*/ 381099 w 403281"/>
                <a:gd name="connsiteY14" fmla="*/ 208215 h 377576"/>
                <a:gd name="connsiteX15" fmla="*/ 376336 w 403281"/>
                <a:gd name="connsiteY15" fmla="*/ 220122 h 377576"/>
                <a:gd name="connsiteX16" fmla="*/ 354905 w 403281"/>
                <a:gd name="connsiteY16" fmla="*/ 248697 h 377576"/>
                <a:gd name="connsiteX17" fmla="*/ 333474 w 403281"/>
                <a:gd name="connsiteY17" fmla="*/ 272509 h 377576"/>
                <a:gd name="connsiteX18" fmla="*/ 314424 w 403281"/>
                <a:gd name="connsiteY18" fmla="*/ 296322 h 377576"/>
                <a:gd name="connsiteX19" fmla="*/ 292993 w 403281"/>
                <a:gd name="connsiteY19" fmla="*/ 322515 h 377576"/>
                <a:gd name="connsiteX20" fmla="*/ 271561 w 403281"/>
                <a:gd name="connsiteY20" fmla="*/ 339184 h 377576"/>
                <a:gd name="connsiteX21" fmla="*/ 245368 w 403281"/>
                <a:gd name="connsiteY21" fmla="*/ 355853 h 377576"/>
                <a:gd name="connsiteX22" fmla="*/ 219174 w 403281"/>
                <a:gd name="connsiteY22" fmla="*/ 367759 h 377576"/>
                <a:gd name="connsiteX23" fmla="*/ 195361 w 403281"/>
                <a:gd name="connsiteY23" fmla="*/ 372522 h 377576"/>
                <a:gd name="connsiteX24" fmla="*/ 171549 w 403281"/>
                <a:gd name="connsiteY24" fmla="*/ 374903 h 377576"/>
                <a:gd name="connsiteX25" fmla="*/ 147736 w 403281"/>
                <a:gd name="connsiteY25" fmla="*/ 377284 h 377576"/>
                <a:gd name="connsiteX26" fmla="*/ 126305 w 403281"/>
                <a:gd name="connsiteY26" fmla="*/ 367759 h 377576"/>
                <a:gd name="connsiteX27" fmla="*/ 112018 w 403281"/>
                <a:gd name="connsiteY27" fmla="*/ 351090 h 377576"/>
                <a:gd name="connsiteX28" fmla="*/ 107255 w 403281"/>
                <a:gd name="connsiteY28" fmla="*/ 332040 h 377576"/>
                <a:gd name="connsiteX29" fmla="*/ 119161 w 403281"/>
                <a:gd name="connsiteY29" fmla="*/ 305847 h 377576"/>
                <a:gd name="connsiteX30" fmla="*/ 123924 w 403281"/>
                <a:gd name="connsiteY30" fmla="*/ 282035 h 377576"/>
                <a:gd name="connsiteX31" fmla="*/ 109636 w 403281"/>
                <a:gd name="connsiteY31" fmla="*/ 265365 h 377576"/>
                <a:gd name="connsiteX32" fmla="*/ 95349 w 403281"/>
                <a:gd name="connsiteY32" fmla="*/ 265365 h 377576"/>
                <a:gd name="connsiteX33" fmla="*/ 64393 w 403281"/>
                <a:gd name="connsiteY33" fmla="*/ 272509 h 377576"/>
                <a:gd name="connsiteX34" fmla="*/ 42961 w 403281"/>
                <a:gd name="connsiteY34" fmla="*/ 272509 h 377576"/>
                <a:gd name="connsiteX35" fmla="*/ 31055 w 403281"/>
                <a:gd name="connsiteY35" fmla="*/ 270128 h 377576"/>
                <a:gd name="connsiteX36" fmla="*/ 12005 w 403281"/>
                <a:gd name="connsiteY36" fmla="*/ 262984 h 377576"/>
                <a:gd name="connsiteX37" fmla="*/ 2480 w 403281"/>
                <a:gd name="connsiteY37" fmla="*/ 246315 h 377576"/>
                <a:gd name="connsiteX38" fmla="*/ 99 w 403281"/>
                <a:gd name="connsiteY38" fmla="*/ 220122 h 377576"/>
                <a:gd name="connsiteX39" fmla="*/ 4861 w 403281"/>
                <a:gd name="connsiteY39" fmla="*/ 196309 h 377576"/>
                <a:gd name="connsiteX40" fmla="*/ 14386 w 403281"/>
                <a:gd name="connsiteY40" fmla="*/ 174878 h 377576"/>
                <a:gd name="connsiteX41" fmla="*/ 31055 w 403281"/>
                <a:gd name="connsiteY41" fmla="*/ 151065 h 377576"/>
                <a:gd name="connsiteX42" fmla="*/ 42961 w 403281"/>
                <a:gd name="connsiteY42" fmla="*/ 132015 h 377576"/>
                <a:gd name="connsiteX43" fmla="*/ 54868 w 403281"/>
                <a:gd name="connsiteY43" fmla="*/ 117728 h 377576"/>
                <a:gd name="connsiteX44" fmla="*/ 104874 w 403281"/>
                <a:gd name="connsiteY44" fmla="*/ 70103 h 37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3281" h="377576">
                  <a:moveTo>
                    <a:pt x="104874" y="70103"/>
                  </a:moveTo>
                  <a:cubicBezTo>
                    <a:pt x="121146" y="55816"/>
                    <a:pt x="137418" y="41925"/>
                    <a:pt x="152499" y="32003"/>
                  </a:cubicBezTo>
                  <a:cubicBezTo>
                    <a:pt x="167580" y="22081"/>
                    <a:pt x="179883" y="15731"/>
                    <a:pt x="195361" y="10572"/>
                  </a:cubicBezTo>
                  <a:cubicBezTo>
                    <a:pt x="210839" y="5413"/>
                    <a:pt x="231476" y="2634"/>
                    <a:pt x="245367" y="1046"/>
                  </a:cubicBezTo>
                  <a:cubicBezTo>
                    <a:pt x="259258" y="-542"/>
                    <a:pt x="267990" y="-144"/>
                    <a:pt x="278705" y="1047"/>
                  </a:cubicBezTo>
                  <a:cubicBezTo>
                    <a:pt x="289420" y="2238"/>
                    <a:pt x="300136" y="5809"/>
                    <a:pt x="309661" y="8190"/>
                  </a:cubicBezTo>
                  <a:cubicBezTo>
                    <a:pt x="319186" y="10571"/>
                    <a:pt x="328314" y="12159"/>
                    <a:pt x="335855" y="15334"/>
                  </a:cubicBezTo>
                  <a:cubicBezTo>
                    <a:pt x="343396" y="18509"/>
                    <a:pt x="348952" y="22478"/>
                    <a:pt x="354905" y="27240"/>
                  </a:cubicBezTo>
                  <a:cubicBezTo>
                    <a:pt x="360858" y="32002"/>
                    <a:pt x="365621" y="36765"/>
                    <a:pt x="371574" y="43909"/>
                  </a:cubicBezTo>
                  <a:cubicBezTo>
                    <a:pt x="377527" y="51053"/>
                    <a:pt x="386259" y="60975"/>
                    <a:pt x="390624" y="70103"/>
                  </a:cubicBezTo>
                  <a:cubicBezTo>
                    <a:pt x="394989" y="79231"/>
                    <a:pt x="395783" y="88756"/>
                    <a:pt x="397767" y="98678"/>
                  </a:cubicBezTo>
                  <a:cubicBezTo>
                    <a:pt x="399751" y="108600"/>
                    <a:pt x="401736" y="120506"/>
                    <a:pt x="402530" y="129634"/>
                  </a:cubicBezTo>
                  <a:cubicBezTo>
                    <a:pt x="403324" y="138762"/>
                    <a:pt x="403721" y="144319"/>
                    <a:pt x="402530" y="153447"/>
                  </a:cubicBezTo>
                  <a:cubicBezTo>
                    <a:pt x="401339" y="162575"/>
                    <a:pt x="398958" y="175275"/>
                    <a:pt x="395386" y="184403"/>
                  </a:cubicBezTo>
                  <a:cubicBezTo>
                    <a:pt x="391814" y="193531"/>
                    <a:pt x="384274" y="202262"/>
                    <a:pt x="381099" y="208215"/>
                  </a:cubicBezTo>
                  <a:cubicBezTo>
                    <a:pt x="377924" y="214168"/>
                    <a:pt x="380702" y="213375"/>
                    <a:pt x="376336" y="220122"/>
                  </a:cubicBezTo>
                  <a:cubicBezTo>
                    <a:pt x="371970" y="226869"/>
                    <a:pt x="362049" y="239966"/>
                    <a:pt x="354905" y="248697"/>
                  </a:cubicBezTo>
                  <a:cubicBezTo>
                    <a:pt x="347761" y="257428"/>
                    <a:pt x="340221" y="264572"/>
                    <a:pt x="333474" y="272509"/>
                  </a:cubicBezTo>
                  <a:cubicBezTo>
                    <a:pt x="326727" y="280447"/>
                    <a:pt x="321171" y="287988"/>
                    <a:pt x="314424" y="296322"/>
                  </a:cubicBezTo>
                  <a:cubicBezTo>
                    <a:pt x="307677" y="304656"/>
                    <a:pt x="300137" y="315371"/>
                    <a:pt x="292993" y="322515"/>
                  </a:cubicBezTo>
                  <a:cubicBezTo>
                    <a:pt x="285849" y="329659"/>
                    <a:pt x="279499" y="333628"/>
                    <a:pt x="271561" y="339184"/>
                  </a:cubicBezTo>
                  <a:cubicBezTo>
                    <a:pt x="263624" y="344740"/>
                    <a:pt x="254099" y="351091"/>
                    <a:pt x="245368" y="355853"/>
                  </a:cubicBezTo>
                  <a:cubicBezTo>
                    <a:pt x="236637" y="360615"/>
                    <a:pt x="227509" y="364981"/>
                    <a:pt x="219174" y="367759"/>
                  </a:cubicBezTo>
                  <a:cubicBezTo>
                    <a:pt x="210840" y="370537"/>
                    <a:pt x="203299" y="371331"/>
                    <a:pt x="195361" y="372522"/>
                  </a:cubicBezTo>
                  <a:cubicBezTo>
                    <a:pt x="187423" y="373713"/>
                    <a:pt x="179486" y="374109"/>
                    <a:pt x="171549" y="374903"/>
                  </a:cubicBezTo>
                  <a:cubicBezTo>
                    <a:pt x="163612" y="375697"/>
                    <a:pt x="155277" y="378475"/>
                    <a:pt x="147736" y="377284"/>
                  </a:cubicBezTo>
                  <a:cubicBezTo>
                    <a:pt x="140195" y="376093"/>
                    <a:pt x="132258" y="372125"/>
                    <a:pt x="126305" y="367759"/>
                  </a:cubicBezTo>
                  <a:cubicBezTo>
                    <a:pt x="120352" y="363393"/>
                    <a:pt x="115193" y="357043"/>
                    <a:pt x="112018" y="351090"/>
                  </a:cubicBezTo>
                  <a:cubicBezTo>
                    <a:pt x="108843" y="345137"/>
                    <a:pt x="106065" y="339581"/>
                    <a:pt x="107255" y="332040"/>
                  </a:cubicBezTo>
                  <a:cubicBezTo>
                    <a:pt x="108446" y="324500"/>
                    <a:pt x="116383" y="314181"/>
                    <a:pt x="119161" y="305847"/>
                  </a:cubicBezTo>
                  <a:cubicBezTo>
                    <a:pt x="121939" y="297513"/>
                    <a:pt x="125512" y="288782"/>
                    <a:pt x="123924" y="282035"/>
                  </a:cubicBezTo>
                  <a:cubicBezTo>
                    <a:pt x="122337" y="275288"/>
                    <a:pt x="114399" y="268143"/>
                    <a:pt x="109636" y="265365"/>
                  </a:cubicBezTo>
                  <a:cubicBezTo>
                    <a:pt x="104874" y="262587"/>
                    <a:pt x="102889" y="264174"/>
                    <a:pt x="95349" y="265365"/>
                  </a:cubicBezTo>
                  <a:cubicBezTo>
                    <a:pt x="87809" y="266556"/>
                    <a:pt x="73124" y="271318"/>
                    <a:pt x="64393" y="272509"/>
                  </a:cubicBezTo>
                  <a:cubicBezTo>
                    <a:pt x="55662" y="273700"/>
                    <a:pt x="48517" y="272906"/>
                    <a:pt x="42961" y="272509"/>
                  </a:cubicBezTo>
                  <a:cubicBezTo>
                    <a:pt x="37405" y="272112"/>
                    <a:pt x="36214" y="271715"/>
                    <a:pt x="31055" y="270128"/>
                  </a:cubicBezTo>
                  <a:cubicBezTo>
                    <a:pt x="25896" y="268541"/>
                    <a:pt x="16767" y="266953"/>
                    <a:pt x="12005" y="262984"/>
                  </a:cubicBezTo>
                  <a:cubicBezTo>
                    <a:pt x="7243" y="259015"/>
                    <a:pt x="4464" y="253459"/>
                    <a:pt x="2480" y="246315"/>
                  </a:cubicBezTo>
                  <a:cubicBezTo>
                    <a:pt x="496" y="239171"/>
                    <a:pt x="-298" y="228456"/>
                    <a:pt x="99" y="220122"/>
                  </a:cubicBezTo>
                  <a:cubicBezTo>
                    <a:pt x="496" y="211788"/>
                    <a:pt x="2480" y="203850"/>
                    <a:pt x="4861" y="196309"/>
                  </a:cubicBezTo>
                  <a:cubicBezTo>
                    <a:pt x="7242" y="188768"/>
                    <a:pt x="10020" y="182419"/>
                    <a:pt x="14386" y="174878"/>
                  </a:cubicBezTo>
                  <a:cubicBezTo>
                    <a:pt x="18752" y="167337"/>
                    <a:pt x="26293" y="158209"/>
                    <a:pt x="31055" y="151065"/>
                  </a:cubicBezTo>
                  <a:cubicBezTo>
                    <a:pt x="35817" y="143921"/>
                    <a:pt x="38992" y="137571"/>
                    <a:pt x="42961" y="132015"/>
                  </a:cubicBezTo>
                  <a:cubicBezTo>
                    <a:pt x="46930" y="126459"/>
                    <a:pt x="44549" y="128047"/>
                    <a:pt x="54868" y="117728"/>
                  </a:cubicBezTo>
                  <a:cubicBezTo>
                    <a:pt x="65187" y="107409"/>
                    <a:pt x="88602" y="84390"/>
                    <a:pt x="104874" y="7010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2" name="Voľný tvar: obrazec 21">
              <a:extLst>
                <a:ext uri="{FF2B5EF4-FFF2-40B4-BE49-F238E27FC236}">
                  <a16:creationId xmlns:a16="http://schemas.microsoft.com/office/drawing/2014/main" id="{65E2B136-7EB2-40F2-A9BF-ADE26CC1665A}"/>
                </a:ext>
              </a:extLst>
            </p:cNvPr>
            <p:cNvSpPr/>
            <p:nvPr/>
          </p:nvSpPr>
          <p:spPr>
            <a:xfrm>
              <a:off x="7169944" y="4080753"/>
              <a:ext cx="398135" cy="377698"/>
            </a:xfrm>
            <a:custGeom>
              <a:avLst/>
              <a:gdLst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19062 w 398135"/>
                <a:gd name="connsiteY14" fmla="*/ 329322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76200 w 398135"/>
                <a:gd name="connsiteY13" fmla="*/ 288841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  <a:gd name="connsiteX0" fmla="*/ 321469 w 398135"/>
                <a:gd name="connsiteY0" fmla="*/ 93578 h 377698"/>
                <a:gd name="connsiteX1" fmla="*/ 250031 w 398135"/>
                <a:gd name="connsiteY1" fmla="*/ 43572 h 377698"/>
                <a:gd name="connsiteX2" fmla="*/ 207169 w 398135"/>
                <a:gd name="connsiteY2" fmla="*/ 17378 h 377698"/>
                <a:gd name="connsiteX3" fmla="*/ 154781 w 398135"/>
                <a:gd name="connsiteY3" fmla="*/ 3091 h 377698"/>
                <a:gd name="connsiteX4" fmla="*/ 107156 w 398135"/>
                <a:gd name="connsiteY4" fmla="*/ 710 h 377698"/>
                <a:gd name="connsiteX5" fmla="*/ 69056 w 398135"/>
                <a:gd name="connsiteY5" fmla="*/ 12616 h 377698"/>
                <a:gd name="connsiteX6" fmla="*/ 38100 w 398135"/>
                <a:gd name="connsiteY6" fmla="*/ 26903 h 377698"/>
                <a:gd name="connsiteX7" fmla="*/ 16669 w 398135"/>
                <a:gd name="connsiteY7" fmla="*/ 60241 h 377698"/>
                <a:gd name="connsiteX8" fmla="*/ 4762 w 398135"/>
                <a:gd name="connsiteY8" fmla="*/ 100722 h 377698"/>
                <a:gd name="connsiteX9" fmla="*/ 0 w 398135"/>
                <a:gd name="connsiteY9" fmla="*/ 141203 h 377698"/>
                <a:gd name="connsiteX10" fmla="*/ 4762 w 398135"/>
                <a:gd name="connsiteY10" fmla="*/ 184066 h 377698"/>
                <a:gd name="connsiteX11" fmla="*/ 21431 w 398135"/>
                <a:gd name="connsiteY11" fmla="*/ 217403 h 377698"/>
                <a:gd name="connsiteX12" fmla="*/ 42862 w 398135"/>
                <a:gd name="connsiteY12" fmla="*/ 255503 h 377698"/>
                <a:gd name="connsiteX13" fmla="*/ 83343 w 398135"/>
                <a:gd name="connsiteY13" fmla="*/ 298366 h 377698"/>
                <a:gd name="connsiteX14" fmla="*/ 109537 w 398135"/>
                <a:gd name="connsiteY14" fmla="*/ 326941 h 377698"/>
                <a:gd name="connsiteX15" fmla="*/ 142875 w 398135"/>
                <a:gd name="connsiteY15" fmla="*/ 353135 h 377698"/>
                <a:gd name="connsiteX16" fmla="*/ 183356 w 398135"/>
                <a:gd name="connsiteY16" fmla="*/ 369803 h 377698"/>
                <a:gd name="connsiteX17" fmla="*/ 214312 w 398135"/>
                <a:gd name="connsiteY17" fmla="*/ 376947 h 377698"/>
                <a:gd name="connsiteX18" fmla="*/ 240506 w 398135"/>
                <a:gd name="connsiteY18" fmla="*/ 376947 h 377698"/>
                <a:gd name="connsiteX19" fmla="*/ 266700 w 398135"/>
                <a:gd name="connsiteY19" fmla="*/ 372185 h 377698"/>
                <a:gd name="connsiteX20" fmla="*/ 280987 w 398135"/>
                <a:gd name="connsiteY20" fmla="*/ 362660 h 377698"/>
                <a:gd name="connsiteX21" fmla="*/ 288131 w 398135"/>
                <a:gd name="connsiteY21" fmla="*/ 343610 h 377698"/>
                <a:gd name="connsiteX22" fmla="*/ 280987 w 398135"/>
                <a:gd name="connsiteY22" fmla="*/ 319797 h 377698"/>
                <a:gd name="connsiteX23" fmla="*/ 273844 w 398135"/>
                <a:gd name="connsiteY23" fmla="*/ 298366 h 377698"/>
                <a:gd name="connsiteX24" fmla="*/ 273844 w 398135"/>
                <a:gd name="connsiteY24" fmla="*/ 284078 h 377698"/>
                <a:gd name="connsiteX25" fmla="*/ 283369 w 398135"/>
                <a:gd name="connsiteY25" fmla="*/ 272172 h 377698"/>
                <a:gd name="connsiteX26" fmla="*/ 295275 w 398135"/>
                <a:gd name="connsiteY26" fmla="*/ 269791 h 377698"/>
                <a:gd name="connsiteX27" fmla="*/ 309562 w 398135"/>
                <a:gd name="connsiteY27" fmla="*/ 267410 h 377698"/>
                <a:gd name="connsiteX28" fmla="*/ 326231 w 398135"/>
                <a:gd name="connsiteY28" fmla="*/ 269791 h 377698"/>
                <a:gd name="connsiteX29" fmla="*/ 342900 w 398135"/>
                <a:gd name="connsiteY29" fmla="*/ 274553 h 377698"/>
                <a:gd name="connsiteX30" fmla="*/ 366712 w 398135"/>
                <a:gd name="connsiteY30" fmla="*/ 272172 h 377698"/>
                <a:gd name="connsiteX31" fmla="*/ 383381 w 398135"/>
                <a:gd name="connsiteY31" fmla="*/ 262647 h 377698"/>
                <a:gd name="connsiteX32" fmla="*/ 395287 w 398135"/>
                <a:gd name="connsiteY32" fmla="*/ 236453 h 377698"/>
                <a:gd name="connsiteX33" fmla="*/ 397669 w 398135"/>
                <a:gd name="connsiteY33" fmla="*/ 215022 h 377698"/>
                <a:gd name="connsiteX34" fmla="*/ 388144 w 398135"/>
                <a:gd name="connsiteY34" fmla="*/ 184066 h 377698"/>
                <a:gd name="connsiteX35" fmla="*/ 376237 w 398135"/>
                <a:gd name="connsiteY35" fmla="*/ 157872 h 377698"/>
                <a:gd name="connsiteX36" fmla="*/ 361950 w 398135"/>
                <a:gd name="connsiteY36" fmla="*/ 136441 h 377698"/>
                <a:gd name="connsiteX37" fmla="*/ 321469 w 398135"/>
                <a:gd name="connsiteY37" fmla="*/ 93578 h 37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8135" h="377698">
                  <a:moveTo>
                    <a:pt x="321469" y="93578"/>
                  </a:moveTo>
                  <a:cubicBezTo>
                    <a:pt x="295275" y="74925"/>
                    <a:pt x="269081" y="56272"/>
                    <a:pt x="250031" y="43572"/>
                  </a:cubicBezTo>
                  <a:cubicBezTo>
                    <a:pt x="230981" y="30872"/>
                    <a:pt x="223044" y="24125"/>
                    <a:pt x="207169" y="17378"/>
                  </a:cubicBezTo>
                  <a:cubicBezTo>
                    <a:pt x="191294" y="10631"/>
                    <a:pt x="171450" y="5869"/>
                    <a:pt x="154781" y="3091"/>
                  </a:cubicBezTo>
                  <a:cubicBezTo>
                    <a:pt x="138112" y="313"/>
                    <a:pt x="121443" y="-877"/>
                    <a:pt x="107156" y="710"/>
                  </a:cubicBezTo>
                  <a:cubicBezTo>
                    <a:pt x="92869" y="2297"/>
                    <a:pt x="80565" y="8251"/>
                    <a:pt x="69056" y="12616"/>
                  </a:cubicBezTo>
                  <a:cubicBezTo>
                    <a:pt x="57547" y="16981"/>
                    <a:pt x="46831" y="18966"/>
                    <a:pt x="38100" y="26903"/>
                  </a:cubicBezTo>
                  <a:cubicBezTo>
                    <a:pt x="29369" y="34840"/>
                    <a:pt x="22225" y="47938"/>
                    <a:pt x="16669" y="60241"/>
                  </a:cubicBezTo>
                  <a:cubicBezTo>
                    <a:pt x="11113" y="72544"/>
                    <a:pt x="7540" y="87228"/>
                    <a:pt x="4762" y="100722"/>
                  </a:cubicBezTo>
                  <a:cubicBezTo>
                    <a:pt x="1984" y="114216"/>
                    <a:pt x="0" y="127312"/>
                    <a:pt x="0" y="141203"/>
                  </a:cubicBezTo>
                  <a:cubicBezTo>
                    <a:pt x="0" y="155094"/>
                    <a:pt x="1190" y="171366"/>
                    <a:pt x="4762" y="184066"/>
                  </a:cubicBezTo>
                  <a:cubicBezTo>
                    <a:pt x="8334" y="196766"/>
                    <a:pt x="15081" y="205497"/>
                    <a:pt x="21431" y="217403"/>
                  </a:cubicBezTo>
                  <a:cubicBezTo>
                    <a:pt x="27781" y="229309"/>
                    <a:pt x="32543" y="242009"/>
                    <a:pt x="42862" y="255503"/>
                  </a:cubicBezTo>
                  <a:cubicBezTo>
                    <a:pt x="53181" y="268997"/>
                    <a:pt x="72231" y="286460"/>
                    <a:pt x="83343" y="298366"/>
                  </a:cubicBezTo>
                  <a:cubicBezTo>
                    <a:pt x="94455" y="310272"/>
                    <a:pt x="99615" y="317813"/>
                    <a:pt x="109537" y="326941"/>
                  </a:cubicBezTo>
                  <a:cubicBezTo>
                    <a:pt x="119459" y="336069"/>
                    <a:pt x="130572" y="345991"/>
                    <a:pt x="142875" y="353135"/>
                  </a:cubicBezTo>
                  <a:cubicBezTo>
                    <a:pt x="155178" y="360279"/>
                    <a:pt x="171450" y="365834"/>
                    <a:pt x="183356" y="369803"/>
                  </a:cubicBezTo>
                  <a:cubicBezTo>
                    <a:pt x="195262" y="373772"/>
                    <a:pt x="204787" y="375756"/>
                    <a:pt x="214312" y="376947"/>
                  </a:cubicBezTo>
                  <a:cubicBezTo>
                    <a:pt x="223837" y="378138"/>
                    <a:pt x="231775" y="377741"/>
                    <a:pt x="240506" y="376947"/>
                  </a:cubicBezTo>
                  <a:cubicBezTo>
                    <a:pt x="249237" y="376153"/>
                    <a:pt x="259953" y="374566"/>
                    <a:pt x="266700" y="372185"/>
                  </a:cubicBezTo>
                  <a:cubicBezTo>
                    <a:pt x="273447" y="369804"/>
                    <a:pt x="277415" y="367422"/>
                    <a:pt x="280987" y="362660"/>
                  </a:cubicBezTo>
                  <a:cubicBezTo>
                    <a:pt x="284559" y="357898"/>
                    <a:pt x="288131" y="350754"/>
                    <a:pt x="288131" y="343610"/>
                  </a:cubicBezTo>
                  <a:cubicBezTo>
                    <a:pt x="288131" y="336466"/>
                    <a:pt x="283368" y="327338"/>
                    <a:pt x="280987" y="319797"/>
                  </a:cubicBezTo>
                  <a:cubicBezTo>
                    <a:pt x="278606" y="312256"/>
                    <a:pt x="275034" y="304319"/>
                    <a:pt x="273844" y="298366"/>
                  </a:cubicBezTo>
                  <a:cubicBezTo>
                    <a:pt x="272653" y="292413"/>
                    <a:pt x="272257" y="288444"/>
                    <a:pt x="273844" y="284078"/>
                  </a:cubicBezTo>
                  <a:cubicBezTo>
                    <a:pt x="275431" y="279712"/>
                    <a:pt x="279797" y="274553"/>
                    <a:pt x="283369" y="272172"/>
                  </a:cubicBezTo>
                  <a:cubicBezTo>
                    <a:pt x="286941" y="269791"/>
                    <a:pt x="290909" y="270585"/>
                    <a:pt x="295275" y="269791"/>
                  </a:cubicBezTo>
                  <a:cubicBezTo>
                    <a:pt x="299640" y="268997"/>
                    <a:pt x="304403" y="267410"/>
                    <a:pt x="309562" y="267410"/>
                  </a:cubicBezTo>
                  <a:cubicBezTo>
                    <a:pt x="314721" y="267410"/>
                    <a:pt x="320675" y="268601"/>
                    <a:pt x="326231" y="269791"/>
                  </a:cubicBezTo>
                  <a:cubicBezTo>
                    <a:pt x="331787" y="270981"/>
                    <a:pt x="336153" y="274156"/>
                    <a:pt x="342900" y="274553"/>
                  </a:cubicBezTo>
                  <a:cubicBezTo>
                    <a:pt x="349647" y="274950"/>
                    <a:pt x="359965" y="274156"/>
                    <a:pt x="366712" y="272172"/>
                  </a:cubicBezTo>
                  <a:cubicBezTo>
                    <a:pt x="373459" y="270188"/>
                    <a:pt x="378619" y="268600"/>
                    <a:pt x="383381" y="262647"/>
                  </a:cubicBezTo>
                  <a:cubicBezTo>
                    <a:pt x="388143" y="256694"/>
                    <a:pt x="392906" y="244390"/>
                    <a:pt x="395287" y="236453"/>
                  </a:cubicBezTo>
                  <a:cubicBezTo>
                    <a:pt x="397668" y="228516"/>
                    <a:pt x="398859" y="223753"/>
                    <a:pt x="397669" y="215022"/>
                  </a:cubicBezTo>
                  <a:cubicBezTo>
                    <a:pt x="396479" y="206291"/>
                    <a:pt x="391716" y="193591"/>
                    <a:pt x="388144" y="184066"/>
                  </a:cubicBezTo>
                  <a:cubicBezTo>
                    <a:pt x="384572" y="174541"/>
                    <a:pt x="380603" y="165809"/>
                    <a:pt x="376237" y="157872"/>
                  </a:cubicBezTo>
                  <a:cubicBezTo>
                    <a:pt x="371871" y="149935"/>
                    <a:pt x="361950" y="136441"/>
                    <a:pt x="361950" y="136441"/>
                  </a:cubicBezTo>
                  <a:lnTo>
                    <a:pt x="321469" y="93578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1" name="Voľný tvar: obrazec 20">
              <a:extLst>
                <a:ext uri="{FF2B5EF4-FFF2-40B4-BE49-F238E27FC236}">
                  <a16:creationId xmlns:a16="http://schemas.microsoft.com/office/drawing/2014/main" id="{0CBFFC84-BBCB-4D14-A22B-09AAC32CF880}"/>
                </a:ext>
              </a:extLst>
            </p:cNvPr>
            <p:cNvSpPr/>
            <p:nvPr/>
          </p:nvSpPr>
          <p:spPr>
            <a:xfrm>
              <a:off x="7147899" y="1667119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3" name="Voľný tvar: obrazec 12">
              <a:extLst>
                <a:ext uri="{FF2B5EF4-FFF2-40B4-BE49-F238E27FC236}">
                  <a16:creationId xmlns:a16="http://schemas.microsoft.com/office/drawing/2014/main" id="{DAD4D22C-5661-429A-8ECB-535A53D79BA7}"/>
                </a:ext>
              </a:extLst>
            </p:cNvPr>
            <p:cNvSpPr/>
            <p:nvPr/>
          </p:nvSpPr>
          <p:spPr>
            <a:xfrm>
              <a:off x="8807553" y="1667452"/>
              <a:ext cx="801959" cy="853376"/>
            </a:xfrm>
            <a:custGeom>
              <a:avLst/>
              <a:gdLst>
                <a:gd name="connsiteX0" fmla="*/ 587595 w 796315"/>
                <a:gd name="connsiteY0" fmla="*/ 104947 h 837252"/>
                <a:gd name="connsiteX1" fmla="*/ 658253 w 796315"/>
                <a:gd name="connsiteY1" fmla="*/ 142354 h 837252"/>
                <a:gd name="connsiteX2" fmla="*/ 724755 w 796315"/>
                <a:gd name="connsiteY2" fmla="*/ 250419 h 837252"/>
                <a:gd name="connsiteX3" fmla="*/ 782944 w 796315"/>
                <a:gd name="connsiteY3" fmla="*/ 358485 h 837252"/>
                <a:gd name="connsiteX4" fmla="*/ 795413 w 796315"/>
                <a:gd name="connsiteY4" fmla="*/ 483176 h 837252"/>
                <a:gd name="connsiteX5" fmla="*/ 766318 w 796315"/>
                <a:gd name="connsiteY5" fmla="*/ 599554 h 837252"/>
                <a:gd name="connsiteX6" fmla="*/ 733067 w 796315"/>
                <a:gd name="connsiteY6" fmla="*/ 674368 h 837252"/>
                <a:gd name="connsiteX7" fmla="*/ 691504 w 796315"/>
                <a:gd name="connsiteY7" fmla="*/ 736714 h 837252"/>
                <a:gd name="connsiteX8" fmla="*/ 633315 w 796315"/>
                <a:gd name="connsiteY8" fmla="*/ 790747 h 837252"/>
                <a:gd name="connsiteX9" fmla="*/ 508624 w 796315"/>
                <a:gd name="connsiteY9" fmla="*/ 832310 h 837252"/>
                <a:gd name="connsiteX10" fmla="*/ 437965 w 796315"/>
                <a:gd name="connsiteY10" fmla="*/ 836467 h 837252"/>
                <a:gd name="connsiteX11" fmla="*/ 325744 w 796315"/>
                <a:gd name="connsiteY11" fmla="*/ 832310 h 837252"/>
                <a:gd name="connsiteX12" fmla="*/ 221835 w 796315"/>
                <a:gd name="connsiteY12" fmla="*/ 803216 h 837252"/>
                <a:gd name="connsiteX13" fmla="*/ 130395 w 796315"/>
                <a:gd name="connsiteY13" fmla="*/ 761652 h 837252"/>
                <a:gd name="connsiteX14" fmla="*/ 76362 w 796315"/>
                <a:gd name="connsiteY14" fmla="*/ 690994 h 837252"/>
                <a:gd name="connsiteX15" fmla="*/ 30642 w 796315"/>
                <a:gd name="connsiteY15" fmla="*/ 595398 h 837252"/>
                <a:gd name="connsiteX16" fmla="*/ 5704 w 796315"/>
                <a:gd name="connsiteY16" fmla="*/ 512270 h 837252"/>
                <a:gd name="connsiteX17" fmla="*/ 1547 w 796315"/>
                <a:gd name="connsiteY17" fmla="*/ 420830 h 837252"/>
                <a:gd name="connsiteX18" fmla="*/ 26485 w 796315"/>
                <a:gd name="connsiteY18" fmla="*/ 312765 h 837252"/>
                <a:gd name="connsiteX19" fmla="*/ 55580 w 796315"/>
                <a:gd name="connsiteY19" fmla="*/ 250419 h 837252"/>
                <a:gd name="connsiteX20" fmla="*/ 101300 w 796315"/>
                <a:gd name="connsiteY20" fmla="*/ 200543 h 837252"/>
                <a:gd name="connsiteX21" fmla="*/ 147020 w 796315"/>
                <a:gd name="connsiteY21" fmla="*/ 150667 h 837252"/>
                <a:gd name="connsiteX22" fmla="*/ 196896 w 796315"/>
                <a:gd name="connsiteY22" fmla="*/ 121572 h 837252"/>
                <a:gd name="connsiteX23" fmla="*/ 234304 w 796315"/>
                <a:gd name="connsiteY23" fmla="*/ 96634 h 837252"/>
                <a:gd name="connsiteX24" fmla="*/ 271711 w 796315"/>
                <a:gd name="connsiteY24" fmla="*/ 50914 h 837252"/>
                <a:gd name="connsiteX25" fmla="*/ 309118 w 796315"/>
                <a:gd name="connsiteY25" fmla="*/ 21819 h 837252"/>
                <a:gd name="connsiteX26" fmla="*/ 350682 w 796315"/>
                <a:gd name="connsiteY26" fmla="*/ 9350 h 837252"/>
                <a:gd name="connsiteX27" fmla="*/ 388089 w 796315"/>
                <a:gd name="connsiteY27" fmla="*/ 1038 h 837252"/>
                <a:gd name="connsiteX28" fmla="*/ 433809 w 796315"/>
                <a:gd name="connsiteY28" fmla="*/ 1038 h 837252"/>
                <a:gd name="connsiteX29" fmla="*/ 471216 w 796315"/>
                <a:gd name="connsiteY29" fmla="*/ 9350 h 837252"/>
                <a:gd name="connsiteX30" fmla="*/ 512780 w 796315"/>
                <a:gd name="connsiteY30" fmla="*/ 21819 h 837252"/>
                <a:gd name="connsiteX31" fmla="*/ 541875 w 796315"/>
                <a:gd name="connsiteY31" fmla="*/ 42601 h 837252"/>
                <a:gd name="connsiteX32" fmla="*/ 587595 w 796315"/>
                <a:gd name="connsiteY32" fmla="*/ 104947 h 837252"/>
                <a:gd name="connsiteX0" fmla="*/ 587595 w 796164"/>
                <a:gd name="connsiteY0" fmla="*/ 104947 h 837252"/>
                <a:gd name="connsiteX1" fmla="*/ 658253 w 796164"/>
                <a:gd name="connsiteY1" fmla="*/ 142354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64"/>
                <a:gd name="connsiteY0" fmla="*/ 104947 h 837252"/>
                <a:gd name="connsiteX1" fmla="*/ 655872 w 796164"/>
                <a:gd name="connsiteY1" fmla="*/ 147116 h 837252"/>
                <a:gd name="connsiteX2" fmla="*/ 734280 w 796164"/>
                <a:gd name="connsiteY2" fmla="*/ 250419 h 837252"/>
                <a:gd name="connsiteX3" fmla="*/ 782944 w 796164"/>
                <a:gd name="connsiteY3" fmla="*/ 358485 h 837252"/>
                <a:gd name="connsiteX4" fmla="*/ 795413 w 796164"/>
                <a:gd name="connsiteY4" fmla="*/ 483176 h 837252"/>
                <a:gd name="connsiteX5" fmla="*/ 766318 w 796164"/>
                <a:gd name="connsiteY5" fmla="*/ 599554 h 837252"/>
                <a:gd name="connsiteX6" fmla="*/ 733067 w 796164"/>
                <a:gd name="connsiteY6" fmla="*/ 674368 h 837252"/>
                <a:gd name="connsiteX7" fmla="*/ 691504 w 796164"/>
                <a:gd name="connsiteY7" fmla="*/ 736714 h 837252"/>
                <a:gd name="connsiteX8" fmla="*/ 633315 w 796164"/>
                <a:gd name="connsiteY8" fmla="*/ 790747 h 837252"/>
                <a:gd name="connsiteX9" fmla="*/ 508624 w 796164"/>
                <a:gd name="connsiteY9" fmla="*/ 832310 h 837252"/>
                <a:gd name="connsiteX10" fmla="*/ 437965 w 796164"/>
                <a:gd name="connsiteY10" fmla="*/ 836467 h 837252"/>
                <a:gd name="connsiteX11" fmla="*/ 325744 w 796164"/>
                <a:gd name="connsiteY11" fmla="*/ 832310 h 837252"/>
                <a:gd name="connsiteX12" fmla="*/ 221835 w 796164"/>
                <a:gd name="connsiteY12" fmla="*/ 803216 h 837252"/>
                <a:gd name="connsiteX13" fmla="*/ 130395 w 796164"/>
                <a:gd name="connsiteY13" fmla="*/ 761652 h 837252"/>
                <a:gd name="connsiteX14" fmla="*/ 76362 w 796164"/>
                <a:gd name="connsiteY14" fmla="*/ 690994 h 837252"/>
                <a:gd name="connsiteX15" fmla="*/ 30642 w 796164"/>
                <a:gd name="connsiteY15" fmla="*/ 595398 h 837252"/>
                <a:gd name="connsiteX16" fmla="*/ 5704 w 796164"/>
                <a:gd name="connsiteY16" fmla="*/ 512270 h 837252"/>
                <a:gd name="connsiteX17" fmla="*/ 1547 w 796164"/>
                <a:gd name="connsiteY17" fmla="*/ 420830 h 837252"/>
                <a:gd name="connsiteX18" fmla="*/ 26485 w 796164"/>
                <a:gd name="connsiteY18" fmla="*/ 312765 h 837252"/>
                <a:gd name="connsiteX19" fmla="*/ 55580 w 796164"/>
                <a:gd name="connsiteY19" fmla="*/ 250419 h 837252"/>
                <a:gd name="connsiteX20" fmla="*/ 101300 w 796164"/>
                <a:gd name="connsiteY20" fmla="*/ 200543 h 837252"/>
                <a:gd name="connsiteX21" fmla="*/ 147020 w 796164"/>
                <a:gd name="connsiteY21" fmla="*/ 150667 h 837252"/>
                <a:gd name="connsiteX22" fmla="*/ 196896 w 796164"/>
                <a:gd name="connsiteY22" fmla="*/ 121572 h 837252"/>
                <a:gd name="connsiteX23" fmla="*/ 234304 w 796164"/>
                <a:gd name="connsiteY23" fmla="*/ 96634 h 837252"/>
                <a:gd name="connsiteX24" fmla="*/ 271711 w 796164"/>
                <a:gd name="connsiteY24" fmla="*/ 50914 h 837252"/>
                <a:gd name="connsiteX25" fmla="*/ 309118 w 796164"/>
                <a:gd name="connsiteY25" fmla="*/ 21819 h 837252"/>
                <a:gd name="connsiteX26" fmla="*/ 350682 w 796164"/>
                <a:gd name="connsiteY26" fmla="*/ 9350 h 837252"/>
                <a:gd name="connsiteX27" fmla="*/ 388089 w 796164"/>
                <a:gd name="connsiteY27" fmla="*/ 1038 h 837252"/>
                <a:gd name="connsiteX28" fmla="*/ 433809 w 796164"/>
                <a:gd name="connsiteY28" fmla="*/ 1038 h 837252"/>
                <a:gd name="connsiteX29" fmla="*/ 471216 w 796164"/>
                <a:gd name="connsiteY29" fmla="*/ 9350 h 837252"/>
                <a:gd name="connsiteX30" fmla="*/ 512780 w 796164"/>
                <a:gd name="connsiteY30" fmla="*/ 21819 h 837252"/>
                <a:gd name="connsiteX31" fmla="*/ 541875 w 796164"/>
                <a:gd name="connsiteY31" fmla="*/ 42601 h 837252"/>
                <a:gd name="connsiteX32" fmla="*/ 587595 w 796164"/>
                <a:gd name="connsiteY32" fmla="*/ 104947 h 837252"/>
                <a:gd name="connsiteX0" fmla="*/ 587595 w 796104"/>
                <a:gd name="connsiteY0" fmla="*/ 104947 h 837252"/>
                <a:gd name="connsiteX1" fmla="*/ 655872 w 796104"/>
                <a:gd name="connsiteY1" fmla="*/ 147116 h 837252"/>
                <a:gd name="connsiteX2" fmla="*/ 739043 w 796104"/>
                <a:gd name="connsiteY2" fmla="*/ 243276 h 837252"/>
                <a:gd name="connsiteX3" fmla="*/ 782944 w 796104"/>
                <a:gd name="connsiteY3" fmla="*/ 358485 h 837252"/>
                <a:gd name="connsiteX4" fmla="*/ 795413 w 796104"/>
                <a:gd name="connsiteY4" fmla="*/ 483176 h 837252"/>
                <a:gd name="connsiteX5" fmla="*/ 766318 w 796104"/>
                <a:gd name="connsiteY5" fmla="*/ 599554 h 837252"/>
                <a:gd name="connsiteX6" fmla="*/ 733067 w 796104"/>
                <a:gd name="connsiteY6" fmla="*/ 674368 h 837252"/>
                <a:gd name="connsiteX7" fmla="*/ 691504 w 796104"/>
                <a:gd name="connsiteY7" fmla="*/ 736714 h 837252"/>
                <a:gd name="connsiteX8" fmla="*/ 633315 w 796104"/>
                <a:gd name="connsiteY8" fmla="*/ 790747 h 837252"/>
                <a:gd name="connsiteX9" fmla="*/ 508624 w 796104"/>
                <a:gd name="connsiteY9" fmla="*/ 832310 h 837252"/>
                <a:gd name="connsiteX10" fmla="*/ 437965 w 796104"/>
                <a:gd name="connsiteY10" fmla="*/ 836467 h 837252"/>
                <a:gd name="connsiteX11" fmla="*/ 325744 w 796104"/>
                <a:gd name="connsiteY11" fmla="*/ 832310 h 837252"/>
                <a:gd name="connsiteX12" fmla="*/ 221835 w 796104"/>
                <a:gd name="connsiteY12" fmla="*/ 803216 h 837252"/>
                <a:gd name="connsiteX13" fmla="*/ 130395 w 796104"/>
                <a:gd name="connsiteY13" fmla="*/ 761652 h 837252"/>
                <a:gd name="connsiteX14" fmla="*/ 76362 w 796104"/>
                <a:gd name="connsiteY14" fmla="*/ 690994 h 837252"/>
                <a:gd name="connsiteX15" fmla="*/ 30642 w 796104"/>
                <a:gd name="connsiteY15" fmla="*/ 595398 h 837252"/>
                <a:gd name="connsiteX16" fmla="*/ 5704 w 796104"/>
                <a:gd name="connsiteY16" fmla="*/ 512270 h 837252"/>
                <a:gd name="connsiteX17" fmla="*/ 1547 w 796104"/>
                <a:gd name="connsiteY17" fmla="*/ 420830 h 837252"/>
                <a:gd name="connsiteX18" fmla="*/ 26485 w 796104"/>
                <a:gd name="connsiteY18" fmla="*/ 312765 h 837252"/>
                <a:gd name="connsiteX19" fmla="*/ 55580 w 796104"/>
                <a:gd name="connsiteY19" fmla="*/ 250419 h 837252"/>
                <a:gd name="connsiteX20" fmla="*/ 101300 w 796104"/>
                <a:gd name="connsiteY20" fmla="*/ 200543 h 837252"/>
                <a:gd name="connsiteX21" fmla="*/ 147020 w 796104"/>
                <a:gd name="connsiteY21" fmla="*/ 150667 h 837252"/>
                <a:gd name="connsiteX22" fmla="*/ 196896 w 796104"/>
                <a:gd name="connsiteY22" fmla="*/ 121572 h 837252"/>
                <a:gd name="connsiteX23" fmla="*/ 234304 w 796104"/>
                <a:gd name="connsiteY23" fmla="*/ 96634 h 837252"/>
                <a:gd name="connsiteX24" fmla="*/ 271711 w 796104"/>
                <a:gd name="connsiteY24" fmla="*/ 50914 h 837252"/>
                <a:gd name="connsiteX25" fmla="*/ 309118 w 796104"/>
                <a:gd name="connsiteY25" fmla="*/ 21819 h 837252"/>
                <a:gd name="connsiteX26" fmla="*/ 350682 w 796104"/>
                <a:gd name="connsiteY26" fmla="*/ 9350 h 837252"/>
                <a:gd name="connsiteX27" fmla="*/ 388089 w 796104"/>
                <a:gd name="connsiteY27" fmla="*/ 1038 h 837252"/>
                <a:gd name="connsiteX28" fmla="*/ 433809 w 796104"/>
                <a:gd name="connsiteY28" fmla="*/ 1038 h 837252"/>
                <a:gd name="connsiteX29" fmla="*/ 471216 w 796104"/>
                <a:gd name="connsiteY29" fmla="*/ 9350 h 837252"/>
                <a:gd name="connsiteX30" fmla="*/ 512780 w 796104"/>
                <a:gd name="connsiteY30" fmla="*/ 21819 h 837252"/>
                <a:gd name="connsiteX31" fmla="*/ 541875 w 796104"/>
                <a:gd name="connsiteY31" fmla="*/ 42601 h 837252"/>
                <a:gd name="connsiteX32" fmla="*/ 587595 w 796104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33067 w 795413"/>
                <a:gd name="connsiteY6" fmla="*/ 674368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1504 w 795413"/>
                <a:gd name="connsiteY7" fmla="*/ 736714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76362 w 795413"/>
                <a:gd name="connsiteY14" fmla="*/ 690994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595 w 795413"/>
                <a:gd name="connsiteY0" fmla="*/ 104947 h 837252"/>
                <a:gd name="connsiteX1" fmla="*/ 655872 w 795413"/>
                <a:gd name="connsiteY1" fmla="*/ 147116 h 837252"/>
                <a:gd name="connsiteX2" fmla="*/ 739043 w 795413"/>
                <a:gd name="connsiteY2" fmla="*/ 243276 h 837252"/>
                <a:gd name="connsiteX3" fmla="*/ 782944 w 795413"/>
                <a:gd name="connsiteY3" fmla="*/ 358485 h 837252"/>
                <a:gd name="connsiteX4" fmla="*/ 795413 w 795413"/>
                <a:gd name="connsiteY4" fmla="*/ 483176 h 837252"/>
                <a:gd name="connsiteX5" fmla="*/ 782986 w 795413"/>
                <a:gd name="connsiteY5" fmla="*/ 587648 h 837252"/>
                <a:gd name="connsiteX6" fmla="*/ 744973 w 795413"/>
                <a:gd name="connsiteY6" fmla="*/ 679131 h 837252"/>
                <a:gd name="connsiteX7" fmla="*/ 698648 w 795413"/>
                <a:gd name="connsiteY7" fmla="*/ 741477 h 837252"/>
                <a:gd name="connsiteX8" fmla="*/ 633315 w 795413"/>
                <a:gd name="connsiteY8" fmla="*/ 790747 h 837252"/>
                <a:gd name="connsiteX9" fmla="*/ 508624 w 795413"/>
                <a:gd name="connsiteY9" fmla="*/ 832310 h 837252"/>
                <a:gd name="connsiteX10" fmla="*/ 437965 w 795413"/>
                <a:gd name="connsiteY10" fmla="*/ 836467 h 837252"/>
                <a:gd name="connsiteX11" fmla="*/ 325744 w 795413"/>
                <a:gd name="connsiteY11" fmla="*/ 832310 h 837252"/>
                <a:gd name="connsiteX12" fmla="*/ 221835 w 795413"/>
                <a:gd name="connsiteY12" fmla="*/ 803216 h 837252"/>
                <a:gd name="connsiteX13" fmla="*/ 130395 w 795413"/>
                <a:gd name="connsiteY13" fmla="*/ 761652 h 837252"/>
                <a:gd name="connsiteX14" fmla="*/ 64456 w 795413"/>
                <a:gd name="connsiteY14" fmla="*/ 683851 h 837252"/>
                <a:gd name="connsiteX15" fmla="*/ 30642 w 795413"/>
                <a:gd name="connsiteY15" fmla="*/ 595398 h 837252"/>
                <a:gd name="connsiteX16" fmla="*/ 5704 w 795413"/>
                <a:gd name="connsiteY16" fmla="*/ 512270 h 837252"/>
                <a:gd name="connsiteX17" fmla="*/ 1547 w 795413"/>
                <a:gd name="connsiteY17" fmla="*/ 420830 h 837252"/>
                <a:gd name="connsiteX18" fmla="*/ 26485 w 795413"/>
                <a:gd name="connsiteY18" fmla="*/ 312765 h 837252"/>
                <a:gd name="connsiteX19" fmla="*/ 55580 w 795413"/>
                <a:gd name="connsiteY19" fmla="*/ 250419 h 837252"/>
                <a:gd name="connsiteX20" fmla="*/ 101300 w 795413"/>
                <a:gd name="connsiteY20" fmla="*/ 200543 h 837252"/>
                <a:gd name="connsiteX21" fmla="*/ 147020 w 795413"/>
                <a:gd name="connsiteY21" fmla="*/ 150667 h 837252"/>
                <a:gd name="connsiteX22" fmla="*/ 196896 w 795413"/>
                <a:gd name="connsiteY22" fmla="*/ 121572 h 837252"/>
                <a:gd name="connsiteX23" fmla="*/ 234304 w 795413"/>
                <a:gd name="connsiteY23" fmla="*/ 96634 h 837252"/>
                <a:gd name="connsiteX24" fmla="*/ 271711 w 795413"/>
                <a:gd name="connsiteY24" fmla="*/ 50914 h 837252"/>
                <a:gd name="connsiteX25" fmla="*/ 309118 w 795413"/>
                <a:gd name="connsiteY25" fmla="*/ 21819 h 837252"/>
                <a:gd name="connsiteX26" fmla="*/ 350682 w 795413"/>
                <a:gd name="connsiteY26" fmla="*/ 9350 h 837252"/>
                <a:gd name="connsiteX27" fmla="*/ 388089 w 795413"/>
                <a:gd name="connsiteY27" fmla="*/ 1038 h 837252"/>
                <a:gd name="connsiteX28" fmla="*/ 433809 w 795413"/>
                <a:gd name="connsiteY28" fmla="*/ 1038 h 837252"/>
                <a:gd name="connsiteX29" fmla="*/ 471216 w 795413"/>
                <a:gd name="connsiteY29" fmla="*/ 9350 h 837252"/>
                <a:gd name="connsiteX30" fmla="*/ 512780 w 795413"/>
                <a:gd name="connsiteY30" fmla="*/ 21819 h 837252"/>
                <a:gd name="connsiteX31" fmla="*/ 541875 w 795413"/>
                <a:gd name="connsiteY31" fmla="*/ 42601 h 837252"/>
                <a:gd name="connsiteX32" fmla="*/ 587595 w 795413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41662 w 795200"/>
                <a:gd name="connsiteY31" fmla="*/ 42601 h 837252"/>
                <a:gd name="connsiteX32" fmla="*/ 587382 w 795200"/>
                <a:gd name="connsiteY32" fmla="*/ 104947 h 837252"/>
                <a:gd name="connsiteX0" fmla="*/ 587382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87382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4091 w 795200"/>
                <a:gd name="connsiteY23" fmla="*/ 96634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101087 w 795200"/>
                <a:gd name="connsiteY20" fmla="*/ 200543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96683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08411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37252"/>
                <a:gd name="connsiteX1" fmla="*/ 655659 w 795200"/>
                <a:gd name="connsiteY1" fmla="*/ 147116 h 837252"/>
                <a:gd name="connsiteX2" fmla="*/ 738830 w 795200"/>
                <a:gd name="connsiteY2" fmla="*/ 243276 h 837252"/>
                <a:gd name="connsiteX3" fmla="*/ 782731 w 795200"/>
                <a:gd name="connsiteY3" fmla="*/ 358485 h 837252"/>
                <a:gd name="connsiteX4" fmla="*/ 795200 w 795200"/>
                <a:gd name="connsiteY4" fmla="*/ 483176 h 837252"/>
                <a:gd name="connsiteX5" fmla="*/ 782773 w 795200"/>
                <a:gd name="connsiteY5" fmla="*/ 587648 h 837252"/>
                <a:gd name="connsiteX6" fmla="*/ 744760 w 795200"/>
                <a:gd name="connsiteY6" fmla="*/ 679131 h 837252"/>
                <a:gd name="connsiteX7" fmla="*/ 698435 w 795200"/>
                <a:gd name="connsiteY7" fmla="*/ 741477 h 837252"/>
                <a:gd name="connsiteX8" fmla="*/ 633102 w 795200"/>
                <a:gd name="connsiteY8" fmla="*/ 790747 h 837252"/>
                <a:gd name="connsiteX9" fmla="*/ 536986 w 795200"/>
                <a:gd name="connsiteY9" fmla="*/ 832310 h 837252"/>
                <a:gd name="connsiteX10" fmla="*/ 437752 w 795200"/>
                <a:gd name="connsiteY10" fmla="*/ 836467 h 837252"/>
                <a:gd name="connsiteX11" fmla="*/ 325531 w 795200"/>
                <a:gd name="connsiteY11" fmla="*/ 832310 h 837252"/>
                <a:gd name="connsiteX12" fmla="*/ 221622 w 795200"/>
                <a:gd name="connsiteY12" fmla="*/ 803216 h 837252"/>
                <a:gd name="connsiteX13" fmla="*/ 130182 w 795200"/>
                <a:gd name="connsiteY13" fmla="*/ 761652 h 837252"/>
                <a:gd name="connsiteX14" fmla="*/ 64243 w 795200"/>
                <a:gd name="connsiteY14" fmla="*/ 683851 h 837252"/>
                <a:gd name="connsiteX15" fmla="*/ 23285 w 795200"/>
                <a:gd name="connsiteY15" fmla="*/ 588254 h 837252"/>
                <a:gd name="connsiteX16" fmla="*/ 5491 w 795200"/>
                <a:gd name="connsiteY16" fmla="*/ 512270 h 837252"/>
                <a:gd name="connsiteX17" fmla="*/ 1334 w 795200"/>
                <a:gd name="connsiteY17" fmla="*/ 420830 h 837252"/>
                <a:gd name="connsiteX18" fmla="*/ 26272 w 795200"/>
                <a:gd name="connsiteY18" fmla="*/ 312765 h 837252"/>
                <a:gd name="connsiteX19" fmla="*/ 55367 w 795200"/>
                <a:gd name="connsiteY19" fmla="*/ 250419 h 837252"/>
                <a:gd name="connsiteX20" fmla="*/ 98706 w 795200"/>
                <a:gd name="connsiteY20" fmla="*/ 195780 h 837252"/>
                <a:gd name="connsiteX21" fmla="*/ 146807 w 795200"/>
                <a:gd name="connsiteY21" fmla="*/ 150667 h 837252"/>
                <a:gd name="connsiteX22" fmla="*/ 189540 w 795200"/>
                <a:gd name="connsiteY22" fmla="*/ 121572 h 837252"/>
                <a:gd name="connsiteX23" fmla="*/ 231709 w 795200"/>
                <a:gd name="connsiteY23" fmla="*/ 94252 h 837252"/>
                <a:gd name="connsiteX24" fmla="*/ 271498 w 795200"/>
                <a:gd name="connsiteY24" fmla="*/ 50914 h 837252"/>
                <a:gd name="connsiteX25" fmla="*/ 308905 w 795200"/>
                <a:gd name="connsiteY25" fmla="*/ 21819 h 837252"/>
                <a:gd name="connsiteX26" fmla="*/ 350469 w 795200"/>
                <a:gd name="connsiteY26" fmla="*/ 9350 h 837252"/>
                <a:gd name="connsiteX27" fmla="*/ 387876 w 795200"/>
                <a:gd name="connsiteY27" fmla="*/ 1038 h 837252"/>
                <a:gd name="connsiteX28" fmla="*/ 433596 w 795200"/>
                <a:gd name="connsiteY28" fmla="*/ 1038 h 837252"/>
                <a:gd name="connsiteX29" fmla="*/ 471003 w 795200"/>
                <a:gd name="connsiteY29" fmla="*/ 9350 h 837252"/>
                <a:gd name="connsiteX30" fmla="*/ 512567 w 795200"/>
                <a:gd name="connsiteY30" fmla="*/ 21819 h 837252"/>
                <a:gd name="connsiteX31" fmla="*/ 558331 w 795200"/>
                <a:gd name="connsiteY31" fmla="*/ 56889 h 837252"/>
                <a:gd name="connsiteX32" fmla="*/ 592145 w 795200"/>
                <a:gd name="connsiteY32" fmla="*/ 104947 h 837252"/>
                <a:gd name="connsiteX0" fmla="*/ 592145 w 795200"/>
                <a:gd name="connsiteY0" fmla="*/ 104947 h 845992"/>
                <a:gd name="connsiteX1" fmla="*/ 655659 w 795200"/>
                <a:gd name="connsiteY1" fmla="*/ 147116 h 845992"/>
                <a:gd name="connsiteX2" fmla="*/ 738830 w 795200"/>
                <a:gd name="connsiteY2" fmla="*/ 243276 h 845992"/>
                <a:gd name="connsiteX3" fmla="*/ 782731 w 795200"/>
                <a:gd name="connsiteY3" fmla="*/ 358485 h 845992"/>
                <a:gd name="connsiteX4" fmla="*/ 795200 w 795200"/>
                <a:gd name="connsiteY4" fmla="*/ 483176 h 845992"/>
                <a:gd name="connsiteX5" fmla="*/ 782773 w 795200"/>
                <a:gd name="connsiteY5" fmla="*/ 587648 h 845992"/>
                <a:gd name="connsiteX6" fmla="*/ 744760 w 795200"/>
                <a:gd name="connsiteY6" fmla="*/ 679131 h 845992"/>
                <a:gd name="connsiteX7" fmla="*/ 698435 w 795200"/>
                <a:gd name="connsiteY7" fmla="*/ 741477 h 845992"/>
                <a:gd name="connsiteX8" fmla="*/ 633102 w 795200"/>
                <a:gd name="connsiteY8" fmla="*/ 790747 h 845992"/>
                <a:gd name="connsiteX9" fmla="*/ 536986 w 795200"/>
                <a:gd name="connsiteY9" fmla="*/ 832310 h 845992"/>
                <a:gd name="connsiteX10" fmla="*/ 437752 w 795200"/>
                <a:gd name="connsiteY10" fmla="*/ 845992 h 845992"/>
                <a:gd name="connsiteX11" fmla="*/ 325531 w 795200"/>
                <a:gd name="connsiteY11" fmla="*/ 832310 h 845992"/>
                <a:gd name="connsiteX12" fmla="*/ 221622 w 795200"/>
                <a:gd name="connsiteY12" fmla="*/ 803216 h 845992"/>
                <a:gd name="connsiteX13" fmla="*/ 130182 w 795200"/>
                <a:gd name="connsiteY13" fmla="*/ 761652 h 845992"/>
                <a:gd name="connsiteX14" fmla="*/ 64243 w 795200"/>
                <a:gd name="connsiteY14" fmla="*/ 683851 h 845992"/>
                <a:gd name="connsiteX15" fmla="*/ 23285 w 795200"/>
                <a:gd name="connsiteY15" fmla="*/ 588254 h 845992"/>
                <a:gd name="connsiteX16" fmla="*/ 5491 w 795200"/>
                <a:gd name="connsiteY16" fmla="*/ 512270 h 845992"/>
                <a:gd name="connsiteX17" fmla="*/ 1334 w 795200"/>
                <a:gd name="connsiteY17" fmla="*/ 420830 h 845992"/>
                <a:gd name="connsiteX18" fmla="*/ 26272 w 795200"/>
                <a:gd name="connsiteY18" fmla="*/ 312765 h 845992"/>
                <a:gd name="connsiteX19" fmla="*/ 55367 w 795200"/>
                <a:gd name="connsiteY19" fmla="*/ 250419 h 845992"/>
                <a:gd name="connsiteX20" fmla="*/ 98706 w 795200"/>
                <a:gd name="connsiteY20" fmla="*/ 195780 h 845992"/>
                <a:gd name="connsiteX21" fmla="*/ 146807 w 795200"/>
                <a:gd name="connsiteY21" fmla="*/ 150667 h 845992"/>
                <a:gd name="connsiteX22" fmla="*/ 189540 w 795200"/>
                <a:gd name="connsiteY22" fmla="*/ 121572 h 845992"/>
                <a:gd name="connsiteX23" fmla="*/ 231709 w 795200"/>
                <a:gd name="connsiteY23" fmla="*/ 94252 h 845992"/>
                <a:gd name="connsiteX24" fmla="*/ 271498 w 795200"/>
                <a:gd name="connsiteY24" fmla="*/ 50914 h 845992"/>
                <a:gd name="connsiteX25" fmla="*/ 308905 w 795200"/>
                <a:gd name="connsiteY25" fmla="*/ 21819 h 845992"/>
                <a:gd name="connsiteX26" fmla="*/ 350469 w 795200"/>
                <a:gd name="connsiteY26" fmla="*/ 9350 h 845992"/>
                <a:gd name="connsiteX27" fmla="*/ 387876 w 795200"/>
                <a:gd name="connsiteY27" fmla="*/ 1038 h 845992"/>
                <a:gd name="connsiteX28" fmla="*/ 433596 w 795200"/>
                <a:gd name="connsiteY28" fmla="*/ 1038 h 845992"/>
                <a:gd name="connsiteX29" fmla="*/ 471003 w 795200"/>
                <a:gd name="connsiteY29" fmla="*/ 9350 h 845992"/>
                <a:gd name="connsiteX30" fmla="*/ 512567 w 795200"/>
                <a:gd name="connsiteY30" fmla="*/ 21819 h 845992"/>
                <a:gd name="connsiteX31" fmla="*/ 558331 w 795200"/>
                <a:gd name="connsiteY31" fmla="*/ 56889 h 845992"/>
                <a:gd name="connsiteX32" fmla="*/ 592145 w 795200"/>
                <a:gd name="connsiteY32" fmla="*/ 104947 h 845992"/>
                <a:gd name="connsiteX0" fmla="*/ 592145 w 795200"/>
                <a:gd name="connsiteY0" fmla="*/ 104947 h 846130"/>
                <a:gd name="connsiteX1" fmla="*/ 655659 w 795200"/>
                <a:gd name="connsiteY1" fmla="*/ 147116 h 846130"/>
                <a:gd name="connsiteX2" fmla="*/ 738830 w 795200"/>
                <a:gd name="connsiteY2" fmla="*/ 243276 h 846130"/>
                <a:gd name="connsiteX3" fmla="*/ 782731 w 795200"/>
                <a:gd name="connsiteY3" fmla="*/ 358485 h 846130"/>
                <a:gd name="connsiteX4" fmla="*/ 795200 w 795200"/>
                <a:gd name="connsiteY4" fmla="*/ 483176 h 846130"/>
                <a:gd name="connsiteX5" fmla="*/ 782773 w 795200"/>
                <a:gd name="connsiteY5" fmla="*/ 587648 h 846130"/>
                <a:gd name="connsiteX6" fmla="*/ 744760 w 795200"/>
                <a:gd name="connsiteY6" fmla="*/ 679131 h 846130"/>
                <a:gd name="connsiteX7" fmla="*/ 698435 w 795200"/>
                <a:gd name="connsiteY7" fmla="*/ 741477 h 846130"/>
                <a:gd name="connsiteX8" fmla="*/ 633102 w 795200"/>
                <a:gd name="connsiteY8" fmla="*/ 790747 h 846130"/>
                <a:gd name="connsiteX9" fmla="*/ 536986 w 795200"/>
                <a:gd name="connsiteY9" fmla="*/ 832310 h 846130"/>
                <a:gd name="connsiteX10" fmla="*/ 437752 w 795200"/>
                <a:gd name="connsiteY10" fmla="*/ 845992 h 846130"/>
                <a:gd name="connsiteX11" fmla="*/ 313625 w 795200"/>
                <a:gd name="connsiteY11" fmla="*/ 837073 h 846130"/>
                <a:gd name="connsiteX12" fmla="*/ 221622 w 795200"/>
                <a:gd name="connsiteY12" fmla="*/ 803216 h 846130"/>
                <a:gd name="connsiteX13" fmla="*/ 130182 w 795200"/>
                <a:gd name="connsiteY13" fmla="*/ 761652 h 846130"/>
                <a:gd name="connsiteX14" fmla="*/ 64243 w 795200"/>
                <a:gd name="connsiteY14" fmla="*/ 683851 h 846130"/>
                <a:gd name="connsiteX15" fmla="*/ 23285 w 795200"/>
                <a:gd name="connsiteY15" fmla="*/ 588254 h 846130"/>
                <a:gd name="connsiteX16" fmla="*/ 5491 w 795200"/>
                <a:gd name="connsiteY16" fmla="*/ 512270 h 846130"/>
                <a:gd name="connsiteX17" fmla="*/ 1334 w 795200"/>
                <a:gd name="connsiteY17" fmla="*/ 420830 h 846130"/>
                <a:gd name="connsiteX18" fmla="*/ 26272 w 795200"/>
                <a:gd name="connsiteY18" fmla="*/ 312765 h 846130"/>
                <a:gd name="connsiteX19" fmla="*/ 55367 w 795200"/>
                <a:gd name="connsiteY19" fmla="*/ 250419 h 846130"/>
                <a:gd name="connsiteX20" fmla="*/ 98706 w 795200"/>
                <a:gd name="connsiteY20" fmla="*/ 195780 h 846130"/>
                <a:gd name="connsiteX21" fmla="*/ 146807 w 795200"/>
                <a:gd name="connsiteY21" fmla="*/ 150667 h 846130"/>
                <a:gd name="connsiteX22" fmla="*/ 189540 w 795200"/>
                <a:gd name="connsiteY22" fmla="*/ 121572 h 846130"/>
                <a:gd name="connsiteX23" fmla="*/ 231709 w 795200"/>
                <a:gd name="connsiteY23" fmla="*/ 94252 h 846130"/>
                <a:gd name="connsiteX24" fmla="*/ 271498 w 795200"/>
                <a:gd name="connsiteY24" fmla="*/ 50914 h 846130"/>
                <a:gd name="connsiteX25" fmla="*/ 308905 w 795200"/>
                <a:gd name="connsiteY25" fmla="*/ 21819 h 846130"/>
                <a:gd name="connsiteX26" fmla="*/ 350469 w 795200"/>
                <a:gd name="connsiteY26" fmla="*/ 9350 h 846130"/>
                <a:gd name="connsiteX27" fmla="*/ 387876 w 795200"/>
                <a:gd name="connsiteY27" fmla="*/ 1038 h 846130"/>
                <a:gd name="connsiteX28" fmla="*/ 433596 w 795200"/>
                <a:gd name="connsiteY28" fmla="*/ 1038 h 846130"/>
                <a:gd name="connsiteX29" fmla="*/ 471003 w 795200"/>
                <a:gd name="connsiteY29" fmla="*/ 9350 h 846130"/>
                <a:gd name="connsiteX30" fmla="*/ 512567 w 795200"/>
                <a:gd name="connsiteY30" fmla="*/ 21819 h 846130"/>
                <a:gd name="connsiteX31" fmla="*/ 558331 w 795200"/>
                <a:gd name="connsiteY31" fmla="*/ 56889 h 846130"/>
                <a:gd name="connsiteX32" fmla="*/ 592145 w 795200"/>
                <a:gd name="connsiteY32" fmla="*/ 104947 h 846130"/>
                <a:gd name="connsiteX0" fmla="*/ 592145 w 795200"/>
                <a:gd name="connsiteY0" fmla="*/ 104947 h 846089"/>
                <a:gd name="connsiteX1" fmla="*/ 655659 w 795200"/>
                <a:gd name="connsiteY1" fmla="*/ 147116 h 846089"/>
                <a:gd name="connsiteX2" fmla="*/ 738830 w 795200"/>
                <a:gd name="connsiteY2" fmla="*/ 243276 h 846089"/>
                <a:gd name="connsiteX3" fmla="*/ 782731 w 795200"/>
                <a:gd name="connsiteY3" fmla="*/ 358485 h 846089"/>
                <a:gd name="connsiteX4" fmla="*/ 795200 w 795200"/>
                <a:gd name="connsiteY4" fmla="*/ 483176 h 846089"/>
                <a:gd name="connsiteX5" fmla="*/ 782773 w 795200"/>
                <a:gd name="connsiteY5" fmla="*/ 587648 h 846089"/>
                <a:gd name="connsiteX6" fmla="*/ 744760 w 795200"/>
                <a:gd name="connsiteY6" fmla="*/ 679131 h 846089"/>
                <a:gd name="connsiteX7" fmla="*/ 698435 w 795200"/>
                <a:gd name="connsiteY7" fmla="*/ 741477 h 846089"/>
                <a:gd name="connsiteX8" fmla="*/ 633102 w 795200"/>
                <a:gd name="connsiteY8" fmla="*/ 790747 h 846089"/>
                <a:gd name="connsiteX9" fmla="*/ 536986 w 795200"/>
                <a:gd name="connsiteY9" fmla="*/ 832310 h 846089"/>
                <a:gd name="connsiteX10" fmla="*/ 437752 w 795200"/>
                <a:gd name="connsiteY10" fmla="*/ 845992 h 846089"/>
                <a:gd name="connsiteX11" fmla="*/ 313625 w 795200"/>
                <a:gd name="connsiteY11" fmla="*/ 837073 h 846089"/>
                <a:gd name="connsiteX12" fmla="*/ 216859 w 795200"/>
                <a:gd name="connsiteY12" fmla="*/ 812741 h 846089"/>
                <a:gd name="connsiteX13" fmla="*/ 130182 w 795200"/>
                <a:gd name="connsiteY13" fmla="*/ 761652 h 846089"/>
                <a:gd name="connsiteX14" fmla="*/ 64243 w 795200"/>
                <a:gd name="connsiteY14" fmla="*/ 683851 h 846089"/>
                <a:gd name="connsiteX15" fmla="*/ 23285 w 795200"/>
                <a:gd name="connsiteY15" fmla="*/ 588254 h 846089"/>
                <a:gd name="connsiteX16" fmla="*/ 5491 w 795200"/>
                <a:gd name="connsiteY16" fmla="*/ 512270 h 846089"/>
                <a:gd name="connsiteX17" fmla="*/ 1334 w 795200"/>
                <a:gd name="connsiteY17" fmla="*/ 420830 h 846089"/>
                <a:gd name="connsiteX18" fmla="*/ 26272 w 795200"/>
                <a:gd name="connsiteY18" fmla="*/ 312765 h 846089"/>
                <a:gd name="connsiteX19" fmla="*/ 55367 w 795200"/>
                <a:gd name="connsiteY19" fmla="*/ 250419 h 846089"/>
                <a:gd name="connsiteX20" fmla="*/ 98706 w 795200"/>
                <a:gd name="connsiteY20" fmla="*/ 195780 h 846089"/>
                <a:gd name="connsiteX21" fmla="*/ 146807 w 795200"/>
                <a:gd name="connsiteY21" fmla="*/ 150667 h 846089"/>
                <a:gd name="connsiteX22" fmla="*/ 189540 w 795200"/>
                <a:gd name="connsiteY22" fmla="*/ 121572 h 846089"/>
                <a:gd name="connsiteX23" fmla="*/ 231709 w 795200"/>
                <a:gd name="connsiteY23" fmla="*/ 94252 h 846089"/>
                <a:gd name="connsiteX24" fmla="*/ 271498 w 795200"/>
                <a:gd name="connsiteY24" fmla="*/ 50914 h 846089"/>
                <a:gd name="connsiteX25" fmla="*/ 308905 w 795200"/>
                <a:gd name="connsiteY25" fmla="*/ 21819 h 846089"/>
                <a:gd name="connsiteX26" fmla="*/ 350469 w 795200"/>
                <a:gd name="connsiteY26" fmla="*/ 9350 h 846089"/>
                <a:gd name="connsiteX27" fmla="*/ 387876 w 795200"/>
                <a:gd name="connsiteY27" fmla="*/ 1038 h 846089"/>
                <a:gd name="connsiteX28" fmla="*/ 433596 w 795200"/>
                <a:gd name="connsiteY28" fmla="*/ 1038 h 846089"/>
                <a:gd name="connsiteX29" fmla="*/ 471003 w 795200"/>
                <a:gd name="connsiteY29" fmla="*/ 9350 h 846089"/>
                <a:gd name="connsiteX30" fmla="*/ 512567 w 795200"/>
                <a:gd name="connsiteY30" fmla="*/ 21819 h 846089"/>
                <a:gd name="connsiteX31" fmla="*/ 558331 w 795200"/>
                <a:gd name="connsiteY31" fmla="*/ 56889 h 846089"/>
                <a:gd name="connsiteX32" fmla="*/ 592145 w 795200"/>
                <a:gd name="connsiteY32" fmla="*/ 104947 h 846089"/>
                <a:gd name="connsiteX0" fmla="*/ 592145 w 795200"/>
                <a:gd name="connsiteY0" fmla="*/ 104947 h 846851"/>
                <a:gd name="connsiteX1" fmla="*/ 655659 w 795200"/>
                <a:gd name="connsiteY1" fmla="*/ 147116 h 846851"/>
                <a:gd name="connsiteX2" fmla="*/ 738830 w 795200"/>
                <a:gd name="connsiteY2" fmla="*/ 243276 h 846851"/>
                <a:gd name="connsiteX3" fmla="*/ 782731 w 795200"/>
                <a:gd name="connsiteY3" fmla="*/ 358485 h 846851"/>
                <a:gd name="connsiteX4" fmla="*/ 795200 w 795200"/>
                <a:gd name="connsiteY4" fmla="*/ 483176 h 846851"/>
                <a:gd name="connsiteX5" fmla="*/ 782773 w 795200"/>
                <a:gd name="connsiteY5" fmla="*/ 587648 h 846851"/>
                <a:gd name="connsiteX6" fmla="*/ 744760 w 795200"/>
                <a:gd name="connsiteY6" fmla="*/ 679131 h 846851"/>
                <a:gd name="connsiteX7" fmla="*/ 698435 w 795200"/>
                <a:gd name="connsiteY7" fmla="*/ 741477 h 846851"/>
                <a:gd name="connsiteX8" fmla="*/ 633102 w 795200"/>
                <a:gd name="connsiteY8" fmla="*/ 790747 h 846851"/>
                <a:gd name="connsiteX9" fmla="*/ 536986 w 795200"/>
                <a:gd name="connsiteY9" fmla="*/ 832310 h 846851"/>
                <a:gd name="connsiteX10" fmla="*/ 437752 w 795200"/>
                <a:gd name="connsiteY10" fmla="*/ 845992 h 846851"/>
                <a:gd name="connsiteX11" fmla="*/ 318388 w 795200"/>
                <a:gd name="connsiteY11" fmla="*/ 841836 h 846851"/>
                <a:gd name="connsiteX12" fmla="*/ 216859 w 795200"/>
                <a:gd name="connsiteY12" fmla="*/ 812741 h 846851"/>
                <a:gd name="connsiteX13" fmla="*/ 130182 w 795200"/>
                <a:gd name="connsiteY13" fmla="*/ 761652 h 846851"/>
                <a:gd name="connsiteX14" fmla="*/ 64243 w 795200"/>
                <a:gd name="connsiteY14" fmla="*/ 683851 h 846851"/>
                <a:gd name="connsiteX15" fmla="*/ 23285 w 795200"/>
                <a:gd name="connsiteY15" fmla="*/ 588254 h 846851"/>
                <a:gd name="connsiteX16" fmla="*/ 5491 w 795200"/>
                <a:gd name="connsiteY16" fmla="*/ 512270 h 846851"/>
                <a:gd name="connsiteX17" fmla="*/ 1334 w 795200"/>
                <a:gd name="connsiteY17" fmla="*/ 420830 h 846851"/>
                <a:gd name="connsiteX18" fmla="*/ 26272 w 795200"/>
                <a:gd name="connsiteY18" fmla="*/ 312765 h 846851"/>
                <a:gd name="connsiteX19" fmla="*/ 55367 w 795200"/>
                <a:gd name="connsiteY19" fmla="*/ 250419 h 846851"/>
                <a:gd name="connsiteX20" fmla="*/ 98706 w 795200"/>
                <a:gd name="connsiteY20" fmla="*/ 195780 h 846851"/>
                <a:gd name="connsiteX21" fmla="*/ 146807 w 795200"/>
                <a:gd name="connsiteY21" fmla="*/ 150667 h 846851"/>
                <a:gd name="connsiteX22" fmla="*/ 189540 w 795200"/>
                <a:gd name="connsiteY22" fmla="*/ 121572 h 846851"/>
                <a:gd name="connsiteX23" fmla="*/ 231709 w 795200"/>
                <a:gd name="connsiteY23" fmla="*/ 94252 h 846851"/>
                <a:gd name="connsiteX24" fmla="*/ 271498 w 795200"/>
                <a:gd name="connsiteY24" fmla="*/ 50914 h 846851"/>
                <a:gd name="connsiteX25" fmla="*/ 308905 w 795200"/>
                <a:gd name="connsiteY25" fmla="*/ 21819 h 846851"/>
                <a:gd name="connsiteX26" fmla="*/ 350469 w 795200"/>
                <a:gd name="connsiteY26" fmla="*/ 9350 h 846851"/>
                <a:gd name="connsiteX27" fmla="*/ 387876 w 795200"/>
                <a:gd name="connsiteY27" fmla="*/ 1038 h 846851"/>
                <a:gd name="connsiteX28" fmla="*/ 433596 w 795200"/>
                <a:gd name="connsiteY28" fmla="*/ 1038 h 846851"/>
                <a:gd name="connsiteX29" fmla="*/ 471003 w 795200"/>
                <a:gd name="connsiteY29" fmla="*/ 9350 h 846851"/>
                <a:gd name="connsiteX30" fmla="*/ 512567 w 795200"/>
                <a:gd name="connsiteY30" fmla="*/ 21819 h 846851"/>
                <a:gd name="connsiteX31" fmla="*/ 558331 w 795200"/>
                <a:gd name="connsiteY31" fmla="*/ 56889 h 846851"/>
                <a:gd name="connsiteX32" fmla="*/ 592145 w 795200"/>
                <a:gd name="connsiteY32" fmla="*/ 104947 h 846851"/>
                <a:gd name="connsiteX0" fmla="*/ 592083 w 795138"/>
                <a:gd name="connsiteY0" fmla="*/ 104947 h 846851"/>
                <a:gd name="connsiteX1" fmla="*/ 655597 w 795138"/>
                <a:gd name="connsiteY1" fmla="*/ 147116 h 846851"/>
                <a:gd name="connsiteX2" fmla="*/ 738768 w 795138"/>
                <a:gd name="connsiteY2" fmla="*/ 243276 h 846851"/>
                <a:gd name="connsiteX3" fmla="*/ 782669 w 795138"/>
                <a:gd name="connsiteY3" fmla="*/ 358485 h 846851"/>
                <a:gd name="connsiteX4" fmla="*/ 795138 w 795138"/>
                <a:gd name="connsiteY4" fmla="*/ 483176 h 846851"/>
                <a:gd name="connsiteX5" fmla="*/ 782711 w 795138"/>
                <a:gd name="connsiteY5" fmla="*/ 587648 h 846851"/>
                <a:gd name="connsiteX6" fmla="*/ 744698 w 795138"/>
                <a:gd name="connsiteY6" fmla="*/ 679131 h 846851"/>
                <a:gd name="connsiteX7" fmla="*/ 698373 w 795138"/>
                <a:gd name="connsiteY7" fmla="*/ 741477 h 846851"/>
                <a:gd name="connsiteX8" fmla="*/ 633040 w 795138"/>
                <a:gd name="connsiteY8" fmla="*/ 790747 h 846851"/>
                <a:gd name="connsiteX9" fmla="*/ 536924 w 795138"/>
                <a:gd name="connsiteY9" fmla="*/ 832310 h 846851"/>
                <a:gd name="connsiteX10" fmla="*/ 437690 w 795138"/>
                <a:gd name="connsiteY10" fmla="*/ 845992 h 846851"/>
                <a:gd name="connsiteX11" fmla="*/ 318326 w 795138"/>
                <a:gd name="connsiteY11" fmla="*/ 841836 h 846851"/>
                <a:gd name="connsiteX12" fmla="*/ 216797 w 795138"/>
                <a:gd name="connsiteY12" fmla="*/ 812741 h 846851"/>
                <a:gd name="connsiteX13" fmla="*/ 130120 w 795138"/>
                <a:gd name="connsiteY13" fmla="*/ 761652 h 846851"/>
                <a:gd name="connsiteX14" fmla="*/ 64181 w 795138"/>
                <a:gd name="connsiteY14" fmla="*/ 683851 h 846851"/>
                <a:gd name="connsiteX15" fmla="*/ 20842 w 795138"/>
                <a:gd name="connsiteY15" fmla="*/ 595397 h 846851"/>
                <a:gd name="connsiteX16" fmla="*/ 5429 w 795138"/>
                <a:gd name="connsiteY16" fmla="*/ 512270 h 846851"/>
                <a:gd name="connsiteX17" fmla="*/ 1272 w 795138"/>
                <a:gd name="connsiteY17" fmla="*/ 420830 h 846851"/>
                <a:gd name="connsiteX18" fmla="*/ 26210 w 795138"/>
                <a:gd name="connsiteY18" fmla="*/ 312765 h 846851"/>
                <a:gd name="connsiteX19" fmla="*/ 55305 w 795138"/>
                <a:gd name="connsiteY19" fmla="*/ 250419 h 846851"/>
                <a:gd name="connsiteX20" fmla="*/ 98644 w 795138"/>
                <a:gd name="connsiteY20" fmla="*/ 195780 h 846851"/>
                <a:gd name="connsiteX21" fmla="*/ 146745 w 795138"/>
                <a:gd name="connsiteY21" fmla="*/ 150667 h 846851"/>
                <a:gd name="connsiteX22" fmla="*/ 189478 w 795138"/>
                <a:gd name="connsiteY22" fmla="*/ 121572 h 846851"/>
                <a:gd name="connsiteX23" fmla="*/ 231647 w 795138"/>
                <a:gd name="connsiteY23" fmla="*/ 94252 h 846851"/>
                <a:gd name="connsiteX24" fmla="*/ 271436 w 795138"/>
                <a:gd name="connsiteY24" fmla="*/ 50914 h 846851"/>
                <a:gd name="connsiteX25" fmla="*/ 308843 w 795138"/>
                <a:gd name="connsiteY25" fmla="*/ 21819 h 846851"/>
                <a:gd name="connsiteX26" fmla="*/ 350407 w 795138"/>
                <a:gd name="connsiteY26" fmla="*/ 9350 h 846851"/>
                <a:gd name="connsiteX27" fmla="*/ 387814 w 795138"/>
                <a:gd name="connsiteY27" fmla="*/ 1038 h 846851"/>
                <a:gd name="connsiteX28" fmla="*/ 433534 w 795138"/>
                <a:gd name="connsiteY28" fmla="*/ 1038 h 846851"/>
                <a:gd name="connsiteX29" fmla="*/ 470941 w 795138"/>
                <a:gd name="connsiteY29" fmla="*/ 9350 h 846851"/>
                <a:gd name="connsiteX30" fmla="*/ 512505 w 795138"/>
                <a:gd name="connsiteY30" fmla="*/ 21819 h 846851"/>
                <a:gd name="connsiteX31" fmla="*/ 558269 w 795138"/>
                <a:gd name="connsiteY31" fmla="*/ 56889 h 846851"/>
                <a:gd name="connsiteX32" fmla="*/ 592083 w 795138"/>
                <a:gd name="connsiteY32" fmla="*/ 104947 h 846851"/>
                <a:gd name="connsiteX0" fmla="*/ 595516 w 798571"/>
                <a:gd name="connsiteY0" fmla="*/ 104947 h 846851"/>
                <a:gd name="connsiteX1" fmla="*/ 659030 w 798571"/>
                <a:gd name="connsiteY1" fmla="*/ 147116 h 846851"/>
                <a:gd name="connsiteX2" fmla="*/ 742201 w 798571"/>
                <a:gd name="connsiteY2" fmla="*/ 243276 h 846851"/>
                <a:gd name="connsiteX3" fmla="*/ 786102 w 798571"/>
                <a:gd name="connsiteY3" fmla="*/ 358485 h 846851"/>
                <a:gd name="connsiteX4" fmla="*/ 798571 w 798571"/>
                <a:gd name="connsiteY4" fmla="*/ 483176 h 846851"/>
                <a:gd name="connsiteX5" fmla="*/ 786144 w 798571"/>
                <a:gd name="connsiteY5" fmla="*/ 587648 h 846851"/>
                <a:gd name="connsiteX6" fmla="*/ 748131 w 798571"/>
                <a:gd name="connsiteY6" fmla="*/ 679131 h 846851"/>
                <a:gd name="connsiteX7" fmla="*/ 701806 w 798571"/>
                <a:gd name="connsiteY7" fmla="*/ 741477 h 846851"/>
                <a:gd name="connsiteX8" fmla="*/ 636473 w 798571"/>
                <a:gd name="connsiteY8" fmla="*/ 790747 h 846851"/>
                <a:gd name="connsiteX9" fmla="*/ 540357 w 798571"/>
                <a:gd name="connsiteY9" fmla="*/ 832310 h 846851"/>
                <a:gd name="connsiteX10" fmla="*/ 441123 w 798571"/>
                <a:gd name="connsiteY10" fmla="*/ 845992 h 846851"/>
                <a:gd name="connsiteX11" fmla="*/ 321759 w 798571"/>
                <a:gd name="connsiteY11" fmla="*/ 841836 h 846851"/>
                <a:gd name="connsiteX12" fmla="*/ 220230 w 798571"/>
                <a:gd name="connsiteY12" fmla="*/ 812741 h 846851"/>
                <a:gd name="connsiteX13" fmla="*/ 133553 w 798571"/>
                <a:gd name="connsiteY13" fmla="*/ 761652 h 846851"/>
                <a:gd name="connsiteX14" fmla="*/ 67614 w 798571"/>
                <a:gd name="connsiteY14" fmla="*/ 683851 h 846851"/>
                <a:gd name="connsiteX15" fmla="*/ 24275 w 798571"/>
                <a:gd name="connsiteY15" fmla="*/ 595397 h 846851"/>
                <a:gd name="connsiteX16" fmla="*/ 1718 w 798571"/>
                <a:gd name="connsiteY16" fmla="*/ 512270 h 846851"/>
                <a:gd name="connsiteX17" fmla="*/ 4705 w 798571"/>
                <a:gd name="connsiteY17" fmla="*/ 420830 h 846851"/>
                <a:gd name="connsiteX18" fmla="*/ 29643 w 798571"/>
                <a:gd name="connsiteY18" fmla="*/ 312765 h 846851"/>
                <a:gd name="connsiteX19" fmla="*/ 58738 w 798571"/>
                <a:gd name="connsiteY19" fmla="*/ 250419 h 846851"/>
                <a:gd name="connsiteX20" fmla="*/ 102077 w 798571"/>
                <a:gd name="connsiteY20" fmla="*/ 195780 h 846851"/>
                <a:gd name="connsiteX21" fmla="*/ 150178 w 798571"/>
                <a:gd name="connsiteY21" fmla="*/ 150667 h 846851"/>
                <a:gd name="connsiteX22" fmla="*/ 192911 w 798571"/>
                <a:gd name="connsiteY22" fmla="*/ 121572 h 846851"/>
                <a:gd name="connsiteX23" fmla="*/ 235080 w 798571"/>
                <a:gd name="connsiteY23" fmla="*/ 94252 h 846851"/>
                <a:gd name="connsiteX24" fmla="*/ 274869 w 798571"/>
                <a:gd name="connsiteY24" fmla="*/ 50914 h 846851"/>
                <a:gd name="connsiteX25" fmla="*/ 312276 w 798571"/>
                <a:gd name="connsiteY25" fmla="*/ 21819 h 846851"/>
                <a:gd name="connsiteX26" fmla="*/ 353840 w 798571"/>
                <a:gd name="connsiteY26" fmla="*/ 9350 h 846851"/>
                <a:gd name="connsiteX27" fmla="*/ 391247 w 798571"/>
                <a:gd name="connsiteY27" fmla="*/ 1038 h 846851"/>
                <a:gd name="connsiteX28" fmla="*/ 436967 w 798571"/>
                <a:gd name="connsiteY28" fmla="*/ 1038 h 846851"/>
                <a:gd name="connsiteX29" fmla="*/ 474374 w 798571"/>
                <a:gd name="connsiteY29" fmla="*/ 9350 h 846851"/>
                <a:gd name="connsiteX30" fmla="*/ 515938 w 798571"/>
                <a:gd name="connsiteY30" fmla="*/ 21819 h 846851"/>
                <a:gd name="connsiteX31" fmla="*/ 561702 w 798571"/>
                <a:gd name="connsiteY31" fmla="*/ 56889 h 846851"/>
                <a:gd name="connsiteX32" fmla="*/ 595516 w 798571"/>
                <a:gd name="connsiteY32" fmla="*/ 104947 h 846851"/>
                <a:gd name="connsiteX0" fmla="*/ 595332 w 798387"/>
                <a:gd name="connsiteY0" fmla="*/ 104947 h 846851"/>
                <a:gd name="connsiteX1" fmla="*/ 658846 w 798387"/>
                <a:gd name="connsiteY1" fmla="*/ 147116 h 846851"/>
                <a:gd name="connsiteX2" fmla="*/ 742017 w 798387"/>
                <a:gd name="connsiteY2" fmla="*/ 243276 h 846851"/>
                <a:gd name="connsiteX3" fmla="*/ 785918 w 798387"/>
                <a:gd name="connsiteY3" fmla="*/ 358485 h 846851"/>
                <a:gd name="connsiteX4" fmla="*/ 798387 w 798387"/>
                <a:gd name="connsiteY4" fmla="*/ 483176 h 846851"/>
                <a:gd name="connsiteX5" fmla="*/ 785960 w 798387"/>
                <a:gd name="connsiteY5" fmla="*/ 587648 h 846851"/>
                <a:gd name="connsiteX6" fmla="*/ 747947 w 798387"/>
                <a:gd name="connsiteY6" fmla="*/ 679131 h 846851"/>
                <a:gd name="connsiteX7" fmla="*/ 701622 w 798387"/>
                <a:gd name="connsiteY7" fmla="*/ 741477 h 846851"/>
                <a:gd name="connsiteX8" fmla="*/ 636289 w 798387"/>
                <a:gd name="connsiteY8" fmla="*/ 790747 h 846851"/>
                <a:gd name="connsiteX9" fmla="*/ 540173 w 798387"/>
                <a:gd name="connsiteY9" fmla="*/ 832310 h 846851"/>
                <a:gd name="connsiteX10" fmla="*/ 440939 w 798387"/>
                <a:gd name="connsiteY10" fmla="*/ 845992 h 846851"/>
                <a:gd name="connsiteX11" fmla="*/ 321575 w 798387"/>
                <a:gd name="connsiteY11" fmla="*/ 841836 h 846851"/>
                <a:gd name="connsiteX12" fmla="*/ 220046 w 798387"/>
                <a:gd name="connsiteY12" fmla="*/ 812741 h 846851"/>
                <a:gd name="connsiteX13" fmla="*/ 133369 w 798387"/>
                <a:gd name="connsiteY13" fmla="*/ 761652 h 846851"/>
                <a:gd name="connsiteX14" fmla="*/ 67430 w 798387"/>
                <a:gd name="connsiteY14" fmla="*/ 683851 h 846851"/>
                <a:gd name="connsiteX15" fmla="*/ 24091 w 798387"/>
                <a:gd name="connsiteY15" fmla="*/ 595397 h 846851"/>
                <a:gd name="connsiteX16" fmla="*/ 1534 w 798387"/>
                <a:gd name="connsiteY16" fmla="*/ 512270 h 846851"/>
                <a:gd name="connsiteX17" fmla="*/ 4521 w 798387"/>
                <a:gd name="connsiteY17" fmla="*/ 420830 h 846851"/>
                <a:gd name="connsiteX18" fmla="*/ 24696 w 798387"/>
                <a:gd name="connsiteY18" fmla="*/ 327052 h 846851"/>
                <a:gd name="connsiteX19" fmla="*/ 58554 w 798387"/>
                <a:gd name="connsiteY19" fmla="*/ 250419 h 846851"/>
                <a:gd name="connsiteX20" fmla="*/ 101893 w 798387"/>
                <a:gd name="connsiteY20" fmla="*/ 195780 h 846851"/>
                <a:gd name="connsiteX21" fmla="*/ 149994 w 798387"/>
                <a:gd name="connsiteY21" fmla="*/ 150667 h 846851"/>
                <a:gd name="connsiteX22" fmla="*/ 192727 w 798387"/>
                <a:gd name="connsiteY22" fmla="*/ 121572 h 846851"/>
                <a:gd name="connsiteX23" fmla="*/ 234896 w 798387"/>
                <a:gd name="connsiteY23" fmla="*/ 94252 h 846851"/>
                <a:gd name="connsiteX24" fmla="*/ 274685 w 798387"/>
                <a:gd name="connsiteY24" fmla="*/ 50914 h 846851"/>
                <a:gd name="connsiteX25" fmla="*/ 312092 w 798387"/>
                <a:gd name="connsiteY25" fmla="*/ 21819 h 846851"/>
                <a:gd name="connsiteX26" fmla="*/ 353656 w 798387"/>
                <a:gd name="connsiteY26" fmla="*/ 9350 h 846851"/>
                <a:gd name="connsiteX27" fmla="*/ 391063 w 798387"/>
                <a:gd name="connsiteY27" fmla="*/ 1038 h 846851"/>
                <a:gd name="connsiteX28" fmla="*/ 436783 w 798387"/>
                <a:gd name="connsiteY28" fmla="*/ 1038 h 846851"/>
                <a:gd name="connsiteX29" fmla="*/ 474190 w 798387"/>
                <a:gd name="connsiteY29" fmla="*/ 9350 h 846851"/>
                <a:gd name="connsiteX30" fmla="*/ 515754 w 798387"/>
                <a:gd name="connsiteY30" fmla="*/ 21819 h 846851"/>
                <a:gd name="connsiteX31" fmla="*/ 561518 w 798387"/>
                <a:gd name="connsiteY31" fmla="*/ 56889 h 846851"/>
                <a:gd name="connsiteX32" fmla="*/ 595332 w 798387"/>
                <a:gd name="connsiteY32" fmla="*/ 104947 h 846851"/>
                <a:gd name="connsiteX0" fmla="*/ 595100 w 798155"/>
                <a:gd name="connsiteY0" fmla="*/ 104947 h 846851"/>
                <a:gd name="connsiteX1" fmla="*/ 658614 w 798155"/>
                <a:gd name="connsiteY1" fmla="*/ 147116 h 846851"/>
                <a:gd name="connsiteX2" fmla="*/ 741785 w 798155"/>
                <a:gd name="connsiteY2" fmla="*/ 243276 h 846851"/>
                <a:gd name="connsiteX3" fmla="*/ 785686 w 798155"/>
                <a:gd name="connsiteY3" fmla="*/ 358485 h 846851"/>
                <a:gd name="connsiteX4" fmla="*/ 798155 w 798155"/>
                <a:gd name="connsiteY4" fmla="*/ 483176 h 846851"/>
                <a:gd name="connsiteX5" fmla="*/ 785728 w 798155"/>
                <a:gd name="connsiteY5" fmla="*/ 587648 h 846851"/>
                <a:gd name="connsiteX6" fmla="*/ 747715 w 798155"/>
                <a:gd name="connsiteY6" fmla="*/ 679131 h 846851"/>
                <a:gd name="connsiteX7" fmla="*/ 701390 w 798155"/>
                <a:gd name="connsiteY7" fmla="*/ 741477 h 846851"/>
                <a:gd name="connsiteX8" fmla="*/ 636057 w 798155"/>
                <a:gd name="connsiteY8" fmla="*/ 790747 h 846851"/>
                <a:gd name="connsiteX9" fmla="*/ 539941 w 798155"/>
                <a:gd name="connsiteY9" fmla="*/ 832310 h 846851"/>
                <a:gd name="connsiteX10" fmla="*/ 440707 w 798155"/>
                <a:gd name="connsiteY10" fmla="*/ 845992 h 846851"/>
                <a:gd name="connsiteX11" fmla="*/ 321343 w 798155"/>
                <a:gd name="connsiteY11" fmla="*/ 841836 h 846851"/>
                <a:gd name="connsiteX12" fmla="*/ 219814 w 798155"/>
                <a:gd name="connsiteY12" fmla="*/ 812741 h 846851"/>
                <a:gd name="connsiteX13" fmla="*/ 133137 w 798155"/>
                <a:gd name="connsiteY13" fmla="*/ 761652 h 846851"/>
                <a:gd name="connsiteX14" fmla="*/ 67198 w 798155"/>
                <a:gd name="connsiteY14" fmla="*/ 683851 h 846851"/>
                <a:gd name="connsiteX15" fmla="*/ 23859 w 798155"/>
                <a:gd name="connsiteY15" fmla="*/ 595397 h 846851"/>
                <a:gd name="connsiteX16" fmla="*/ 1302 w 798155"/>
                <a:gd name="connsiteY16" fmla="*/ 512270 h 846851"/>
                <a:gd name="connsiteX17" fmla="*/ 4289 w 798155"/>
                <a:gd name="connsiteY17" fmla="*/ 420830 h 846851"/>
                <a:gd name="connsiteX18" fmla="*/ 17320 w 798155"/>
                <a:gd name="connsiteY18" fmla="*/ 343721 h 846851"/>
                <a:gd name="connsiteX19" fmla="*/ 58322 w 798155"/>
                <a:gd name="connsiteY19" fmla="*/ 250419 h 846851"/>
                <a:gd name="connsiteX20" fmla="*/ 101661 w 798155"/>
                <a:gd name="connsiteY20" fmla="*/ 195780 h 846851"/>
                <a:gd name="connsiteX21" fmla="*/ 149762 w 798155"/>
                <a:gd name="connsiteY21" fmla="*/ 150667 h 846851"/>
                <a:gd name="connsiteX22" fmla="*/ 192495 w 798155"/>
                <a:gd name="connsiteY22" fmla="*/ 121572 h 846851"/>
                <a:gd name="connsiteX23" fmla="*/ 234664 w 798155"/>
                <a:gd name="connsiteY23" fmla="*/ 94252 h 846851"/>
                <a:gd name="connsiteX24" fmla="*/ 274453 w 798155"/>
                <a:gd name="connsiteY24" fmla="*/ 50914 h 846851"/>
                <a:gd name="connsiteX25" fmla="*/ 311860 w 798155"/>
                <a:gd name="connsiteY25" fmla="*/ 21819 h 846851"/>
                <a:gd name="connsiteX26" fmla="*/ 353424 w 798155"/>
                <a:gd name="connsiteY26" fmla="*/ 9350 h 846851"/>
                <a:gd name="connsiteX27" fmla="*/ 390831 w 798155"/>
                <a:gd name="connsiteY27" fmla="*/ 1038 h 846851"/>
                <a:gd name="connsiteX28" fmla="*/ 436551 w 798155"/>
                <a:gd name="connsiteY28" fmla="*/ 1038 h 846851"/>
                <a:gd name="connsiteX29" fmla="*/ 473958 w 798155"/>
                <a:gd name="connsiteY29" fmla="*/ 9350 h 846851"/>
                <a:gd name="connsiteX30" fmla="*/ 515522 w 798155"/>
                <a:gd name="connsiteY30" fmla="*/ 21819 h 846851"/>
                <a:gd name="connsiteX31" fmla="*/ 561286 w 798155"/>
                <a:gd name="connsiteY31" fmla="*/ 56889 h 846851"/>
                <a:gd name="connsiteX32" fmla="*/ 595100 w 798155"/>
                <a:gd name="connsiteY32" fmla="*/ 104947 h 846851"/>
                <a:gd name="connsiteX0" fmla="*/ 599077 w 802132"/>
                <a:gd name="connsiteY0" fmla="*/ 104947 h 846851"/>
                <a:gd name="connsiteX1" fmla="*/ 662591 w 802132"/>
                <a:gd name="connsiteY1" fmla="*/ 147116 h 846851"/>
                <a:gd name="connsiteX2" fmla="*/ 745762 w 802132"/>
                <a:gd name="connsiteY2" fmla="*/ 243276 h 846851"/>
                <a:gd name="connsiteX3" fmla="*/ 789663 w 802132"/>
                <a:gd name="connsiteY3" fmla="*/ 358485 h 846851"/>
                <a:gd name="connsiteX4" fmla="*/ 802132 w 802132"/>
                <a:gd name="connsiteY4" fmla="*/ 483176 h 846851"/>
                <a:gd name="connsiteX5" fmla="*/ 789705 w 802132"/>
                <a:gd name="connsiteY5" fmla="*/ 587648 h 846851"/>
                <a:gd name="connsiteX6" fmla="*/ 751692 w 802132"/>
                <a:gd name="connsiteY6" fmla="*/ 679131 h 846851"/>
                <a:gd name="connsiteX7" fmla="*/ 705367 w 802132"/>
                <a:gd name="connsiteY7" fmla="*/ 741477 h 846851"/>
                <a:gd name="connsiteX8" fmla="*/ 640034 w 802132"/>
                <a:gd name="connsiteY8" fmla="*/ 790747 h 846851"/>
                <a:gd name="connsiteX9" fmla="*/ 543918 w 802132"/>
                <a:gd name="connsiteY9" fmla="*/ 832310 h 846851"/>
                <a:gd name="connsiteX10" fmla="*/ 444684 w 802132"/>
                <a:gd name="connsiteY10" fmla="*/ 845992 h 846851"/>
                <a:gd name="connsiteX11" fmla="*/ 325320 w 802132"/>
                <a:gd name="connsiteY11" fmla="*/ 841836 h 846851"/>
                <a:gd name="connsiteX12" fmla="*/ 223791 w 802132"/>
                <a:gd name="connsiteY12" fmla="*/ 812741 h 846851"/>
                <a:gd name="connsiteX13" fmla="*/ 137114 w 802132"/>
                <a:gd name="connsiteY13" fmla="*/ 761652 h 846851"/>
                <a:gd name="connsiteX14" fmla="*/ 71175 w 802132"/>
                <a:gd name="connsiteY14" fmla="*/ 683851 h 846851"/>
                <a:gd name="connsiteX15" fmla="*/ 27836 w 802132"/>
                <a:gd name="connsiteY15" fmla="*/ 595397 h 846851"/>
                <a:gd name="connsiteX16" fmla="*/ 5279 w 802132"/>
                <a:gd name="connsiteY16" fmla="*/ 512270 h 846851"/>
                <a:gd name="connsiteX17" fmla="*/ 1122 w 802132"/>
                <a:gd name="connsiteY17" fmla="*/ 420830 h 846851"/>
                <a:gd name="connsiteX18" fmla="*/ 21297 w 802132"/>
                <a:gd name="connsiteY18" fmla="*/ 343721 h 846851"/>
                <a:gd name="connsiteX19" fmla="*/ 62299 w 802132"/>
                <a:gd name="connsiteY19" fmla="*/ 250419 h 846851"/>
                <a:gd name="connsiteX20" fmla="*/ 105638 w 802132"/>
                <a:gd name="connsiteY20" fmla="*/ 195780 h 846851"/>
                <a:gd name="connsiteX21" fmla="*/ 153739 w 802132"/>
                <a:gd name="connsiteY21" fmla="*/ 150667 h 846851"/>
                <a:gd name="connsiteX22" fmla="*/ 196472 w 802132"/>
                <a:gd name="connsiteY22" fmla="*/ 121572 h 846851"/>
                <a:gd name="connsiteX23" fmla="*/ 238641 w 802132"/>
                <a:gd name="connsiteY23" fmla="*/ 94252 h 846851"/>
                <a:gd name="connsiteX24" fmla="*/ 278430 w 802132"/>
                <a:gd name="connsiteY24" fmla="*/ 50914 h 846851"/>
                <a:gd name="connsiteX25" fmla="*/ 315837 w 802132"/>
                <a:gd name="connsiteY25" fmla="*/ 21819 h 846851"/>
                <a:gd name="connsiteX26" fmla="*/ 357401 w 802132"/>
                <a:gd name="connsiteY26" fmla="*/ 9350 h 846851"/>
                <a:gd name="connsiteX27" fmla="*/ 394808 w 802132"/>
                <a:gd name="connsiteY27" fmla="*/ 1038 h 846851"/>
                <a:gd name="connsiteX28" fmla="*/ 440528 w 802132"/>
                <a:gd name="connsiteY28" fmla="*/ 1038 h 846851"/>
                <a:gd name="connsiteX29" fmla="*/ 477935 w 802132"/>
                <a:gd name="connsiteY29" fmla="*/ 9350 h 846851"/>
                <a:gd name="connsiteX30" fmla="*/ 519499 w 802132"/>
                <a:gd name="connsiteY30" fmla="*/ 21819 h 846851"/>
                <a:gd name="connsiteX31" fmla="*/ 565263 w 802132"/>
                <a:gd name="connsiteY31" fmla="*/ 56889 h 846851"/>
                <a:gd name="connsiteX32" fmla="*/ 599077 w 802132"/>
                <a:gd name="connsiteY32" fmla="*/ 104947 h 846851"/>
                <a:gd name="connsiteX0" fmla="*/ 598904 w 801959"/>
                <a:gd name="connsiteY0" fmla="*/ 104947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598904 w 801959"/>
                <a:gd name="connsiteY32" fmla="*/ 104947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94252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100184 h 846851"/>
                <a:gd name="connsiteX1" fmla="*/ 662418 w 801959"/>
                <a:gd name="connsiteY1" fmla="*/ 147116 h 846851"/>
                <a:gd name="connsiteX2" fmla="*/ 745589 w 801959"/>
                <a:gd name="connsiteY2" fmla="*/ 243276 h 846851"/>
                <a:gd name="connsiteX3" fmla="*/ 789490 w 801959"/>
                <a:gd name="connsiteY3" fmla="*/ 358485 h 846851"/>
                <a:gd name="connsiteX4" fmla="*/ 801959 w 801959"/>
                <a:gd name="connsiteY4" fmla="*/ 483176 h 846851"/>
                <a:gd name="connsiteX5" fmla="*/ 789532 w 801959"/>
                <a:gd name="connsiteY5" fmla="*/ 587648 h 846851"/>
                <a:gd name="connsiteX6" fmla="*/ 751519 w 801959"/>
                <a:gd name="connsiteY6" fmla="*/ 679131 h 846851"/>
                <a:gd name="connsiteX7" fmla="*/ 705194 w 801959"/>
                <a:gd name="connsiteY7" fmla="*/ 741477 h 846851"/>
                <a:gd name="connsiteX8" fmla="*/ 639861 w 801959"/>
                <a:gd name="connsiteY8" fmla="*/ 790747 h 846851"/>
                <a:gd name="connsiteX9" fmla="*/ 543745 w 801959"/>
                <a:gd name="connsiteY9" fmla="*/ 832310 h 846851"/>
                <a:gd name="connsiteX10" fmla="*/ 444511 w 801959"/>
                <a:gd name="connsiteY10" fmla="*/ 845992 h 846851"/>
                <a:gd name="connsiteX11" fmla="*/ 325147 w 801959"/>
                <a:gd name="connsiteY11" fmla="*/ 841836 h 846851"/>
                <a:gd name="connsiteX12" fmla="*/ 223618 w 801959"/>
                <a:gd name="connsiteY12" fmla="*/ 812741 h 846851"/>
                <a:gd name="connsiteX13" fmla="*/ 136941 w 801959"/>
                <a:gd name="connsiteY13" fmla="*/ 761652 h 846851"/>
                <a:gd name="connsiteX14" fmla="*/ 71002 w 801959"/>
                <a:gd name="connsiteY14" fmla="*/ 683851 h 846851"/>
                <a:gd name="connsiteX15" fmla="*/ 27663 w 801959"/>
                <a:gd name="connsiteY15" fmla="*/ 595397 h 846851"/>
                <a:gd name="connsiteX16" fmla="*/ 5106 w 801959"/>
                <a:gd name="connsiteY16" fmla="*/ 512270 h 846851"/>
                <a:gd name="connsiteX17" fmla="*/ 949 w 801959"/>
                <a:gd name="connsiteY17" fmla="*/ 420830 h 846851"/>
                <a:gd name="connsiteX18" fmla="*/ 18743 w 801959"/>
                <a:gd name="connsiteY18" fmla="*/ 338958 h 846851"/>
                <a:gd name="connsiteX19" fmla="*/ 62126 w 801959"/>
                <a:gd name="connsiteY19" fmla="*/ 250419 h 846851"/>
                <a:gd name="connsiteX20" fmla="*/ 105465 w 801959"/>
                <a:gd name="connsiteY20" fmla="*/ 195780 h 846851"/>
                <a:gd name="connsiteX21" fmla="*/ 153566 w 801959"/>
                <a:gd name="connsiteY21" fmla="*/ 150667 h 846851"/>
                <a:gd name="connsiteX22" fmla="*/ 196299 w 801959"/>
                <a:gd name="connsiteY22" fmla="*/ 121572 h 846851"/>
                <a:gd name="connsiteX23" fmla="*/ 238468 w 801959"/>
                <a:gd name="connsiteY23" fmla="*/ 87108 h 846851"/>
                <a:gd name="connsiteX24" fmla="*/ 278257 w 801959"/>
                <a:gd name="connsiteY24" fmla="*/ 50914 h 846851"/>
                <a:gd name="connsiteX25" fmla="*/ 315664 w 801959"/>
                <a:gd name="connsiteY25" fmla="*/ 21819 h 846851"/>
                <a:gd name="connsiteX26" fmla="*/ 357228 w 801959"/>
                <a:gd name="connsiteY26" fmla="*/ 9350 h 846851"/>
                <a:gd name="connsiteX27" fmla="*/ 394635 w 801959"/>
                <a:gd name="connsiteY27" fmla="*/ 1038 h 846851"/>
                <a:gd name="connsiteX28" fmla="*/ 440355 w 801959"/>
                <a:gd name="connsiteY28" fmla="*/ 1038 h 846851"/>
                <a:gd name="connsiteX29" fmla="*/ 477762 w 801959"/>
                <a:gd name="connsiteY29" fmla="*/ 9350 h 846851"/>
                <a:gd name="connsiteX30" fmla="*/ 519326 w 801959"/>
                <a:gd name="connsiteY30" fmla="*/ 21819 h 846851"/>
                <a:gd name="connsiteX31" fmla="*/ 565090 w 801959"/>
                <a:gd name="connsiteY31" fmla="*/ 56889 h 846851"/>
                <a:gd name="connsiteX32" fmla="*/ 601286 w 801959"/>
                <a:gd name="connsiteY32" fmla="*/ 100184 h 846851"/>
                <a:gd name="connsiteX0" fmla="*/ 601286 w 801959"/>
                <a:gd name="connsiteY0" fmla="*/ 99832 h 846499"/>
                <a:gd name="connsiteX1" fmla="*/ 662418 w 801959"/>
                <a:gd name="connsiteY1" fmla="*/ 146764 h 846499"/>
                <a:gd name="connsiteX2" fmla="*/ 745589 w 801959"/>
                <a:gd name="connsiteY2" fmla="*/ 242924 h 846499"/>
                <a:gd name="connsiteX3" fmla="*/ 789490 w 801959"/>
                <a:gd name="connsiteY3" fmla="*/ 358133 h 846499"/>
                <a:gd name="connsiteX4" fmla="*/ 801959 w 801959"/>
                <a:gd name="connsiteY4" fmla="*/ 482824 h 846499"/>
                <a:gd name="connsiteX5" fmla="*/ 789532 w 801959"/>
                <a:gd name="connsiteY5" fmla="*/ 587296 h 846499"/>
                <a:gd name="connsiteX6" fmla="*/ 751519 w 801959"/>
                <a:gd name="connsiteY6" fmla="*/ 678779 h 846499"/>
                <a:gd name="connsiteX7" fmla="*/ 705194 w 801959"/>
                <a:gd name="connsiteY7" fmla="*/ 741125 h 846499"/>
                <a:gd name="connsiteX8" fmla="*/ 639861 w 801959"/>
                <a:gd name="connsiteY8" fmla="*/ 790395 h 846499"/>
                <a:gd name="connsiteX9" fmla="*/ 543745 w 801959"/>
                <a:gd name="connsiteY9" fmla="*/ 831958 h 846499"/>
                <a:gd name="connsiteX10" fmla="*/ 444511 w 801959"/>
                <a:gd name="connsiteY10" fmla="*/ 845640 h 846499"/>
                <a:gd name="connsiteX11" fmla="*/ 325147 w 801959"/>
                <a:gd name="connsiteY11" fmla="*/ 841484 h 846499"/>
                <a:gd name="connsiteX12" fmla="*/ 223618 w 801959"/>
                <a:gd name="connsiteY12" fmla="*/ 812389 h 846499"/>
                <a:gd name="connsiteX13" fmla="*/ 136941 w 801959"/>
                <a:gd name="connsiteY13" fmla="*/ 761300 h 846499"/>
                <a:gd name="connsiteX14" fmla="*/ 71002 w 801959"/>
                <a:gd name="connsiteY14" fmla="*/ 683499 h 846499"/>
                <a:gd name="connsiteX15" fmla="*/ 27663 w 801959"/>
                <a:gd name="connsiteY15" fmla="*/ 595045 h 846499"/>
                <a:gd name="connsiteX16" fmla="*/ 5106 w 801959"/>
                <a:gd name="connsiteY16" fmla="*/ 511918 h 846499"/>
                <a:gd name="connsiteX17" fmla="*/ 949 w 801959"/>
                <a:gd name="connsiteY17" fmla="*/ 420478 h 846499"/>
                <a:gd name="connsiteX18" fmla="*/ 18743 w 801959"/>
                <a:gd name="connsiteY18" fmla="*/ 338606 h 846499"/>
                <a:gd name="connsiteX19" fmla="*/ 62126 w 801959"/>
                <a:gd name="connsiteY19" fmla="*/ 250067 h 846499"/>
                <a:gd name="connsiteX20" fmla="*/ 105465 w 801959"/>
                <a:gd name="connsiteY20" fmla="*/ 195428 h 846499"/>
                <a:gd name="connsiteX21" fmla="*/ 153566 w 801959"/>
                <a:gd name="connsiteY21" fmla="*/ 150315 h 846499"/>
                <a:gd name="connsiteX22" fmla="*/ 196299 w 801959"/>
                <a:gd name="connsiteY22" fmla="*/ 121220 h 846499"/>
                <a:gd name="connsiteX23" fmla="*/ 238468 w 801959"/>
                <a:gd name="connsiteY23" fmla="*/ 86756 h 846499"/>
                <a:gd name="connsiteX24" fmla="*/ 278257 w 801959"/>
                <a:gd name="connsiteY24" fmla="*/ 50562 h 846499"/>
                <a:gd name="connsiteX25" fmla="*/ 315664 w 801959"/>
                <a:gd name="connsiteY25" fmla="*/ 21467 h 846499"/>
                <a:gd name="connsiteX26" fmla="*/ 357228 w 801959"/>
                <a:gd name="connsiteY26" fmla="*/ 8998 h 846499"/>
                <a:gd name="connsiteX27" fmla="*/ 394635 w 801959"/>
                <a:gd name="connsiteY27" fmla="*/ 686 h 846499"/>
                <a:gd name="connsiteX28" fmla="*/ 440355 w 801959"/>
                <a:gd name="connsiteY28" fmla="*/ 686 h 846499"/>
                <a:gd name="connsiteX29" fmla="*/ 477762 w 801959"/>
                <a:gd name="connsiteY29" fmla="*/ 1854 h 846499"/>
                <a:gd name="connsiteX30" fmla="*/ 519326 w 801959"/>
                <a:gd name="connsiteY30" fmla="*/ 21467 h 846499"/>
                <a:gd name="connsiteX31" fmla="*/ 565090 w 801959"/>
                <a:gd name="connsiteY31" fmla="*/ 56537 h 846499"/>
                <a:gd name="connsiteX32" fmla="*/ 601286 w 801959"/>
                <a:gd name="connsiteY32" fmla="*/ 99832 h 846499"/>
                <a:gd name="connsiteX0" fmla="*/ 601286 w 801959"/>
                <a:gd name="connsiteY0" fmla="*/ 103918 h 850585"/>
                <a:gd name="connsiteX1" fmla="*/ 662418 w 801959"/>
                <a:gd name="connsiteY1" fmla="*/ 150850 h 850585"/>
                <a:gd name="connsiteX2" fmla="*/ 745589 w 801959"/>
                <a:gd name="connsiteY2" fmla="*/ 247010 h 850585"/>
                <a:gd name="connsiteX3" fmla="*/ 789490 w 801959"/>
                <a:gd name="connsiteY3" fmla="*/ 362219 h 850585"/>
                <a:gd name="connsiteX4" fmla="*/ 801959 w 801959"/>
                <a:gd name="connsiteY4" fmla="*/ 486910 h 850585"/>
                <a:gd name="connsiteX5" fmla="*/ 789532 w 801959"/>
                <a:gd name="connsiteY5" fmla="*/ 591382 h 850585"/>
                <a:gd name="connsiteX6" fmla="*/ 751519 w 801959"/>
                <a:gd name="connsiteY6" fmla="*/ 682865 h 850585"/>
                <a:gd name="connsiteX7" fmla="*/ 705194 w 801959"/>
                <a:gd name="connsiteY7" fmla="*/ 745211 h 850585"/>
                <a:gd name="connsiteX8" fmla="*/ 639861 w 801959"/>
                <a:gd name="connsiteY8" fmla="*/ 794481 h 850585"/>
                <a:gd name="connsiteX9" fmla="*/ 543745 w 801959"/>
                <a:gd name="connsiteY9" fmla="*/ 836044 h 850585"/>
                <a:gd name="connsiteX10" fmla="*/ 444511 w 801959"/>
                <a:gd name="connsiteY10" fmla="*/ 849726 h 850585"/>
                <a:gd name="connsiteX11" fmla="*/ 325147 w 801959"/>
                <a:gd name="connsiteY11" fmla="*/ 845570 h 850585"/>
                <a:gd name="connsiteX12" fmla="*/ 223618 w 801959"/>
                <a:gd name="connsiteY12" fmla="*/ 816475 h 850585"/>
                <a:gd name="connsiteX13" fmla="*/ 136941 w 801959"/>
                <a:gd name="connsiteY13" fmla="*/ 765386 h 850585"/>
                <a:gd name="connsiteX14" fmla="*/ 71002 w 801959"/>
                <a:gd name="connsiteY14" fmla="*/ 687585 h 850585"/>
                <a:gd name="connsiteX15" fmla="*/ 27663 w 801959"/>
                <a:gd name="connsiteY15" fmla="*/ 599131 h 850585"/>
                <a:gd name="connsiteX16" fmla="*/ 5106 w 801959"/>
                <a:gd name="connsiteY16" fmla="*/ 516004 h 850585"/>
                <a:gd name="connsiteX17" fmla="*/ 949 w 801959"/>
                <a:gd name="connsiteY17" fmla="*/ 424564 h 850585"/>
                <a:gd name="connsiteX18" fmla="*/ 18743 w 801959"/>
                <a:gd name="connsiteY18" fmla="*/ 342692 h 850585"/>
                <a:gd name="connsiteX19" fmla="*/ 62126 w 801959"/>
                <a:gd name="connsiteY19" fmla="*/ 254153 h 850585"/>
                <a:gd name="connsiteX20" fmla="*/ 105465 w 801959"/>
                <a:gd name="connsiteY20" fmla="*/ 199514 h 850585"/>
                <a:gd name="connsiteX21" fmla="*/ 153566 w 801959"/>
                <a:gd name="connsiteY21" fmla="*/ 154401 h 850585"/>
                <a:gd name="connsiteX22" fmla="*/ 196299 w 801959"/>
                <a:gd name="connsiteY22" fmla="*/ 125306 h 850585"/>
                <a:gd name="connsiteX23" fmla="*/ 238468 w 801959"/>
                <a:gd name="connsiteY23" fmla="*/ 90842 h 850585"/>
                <a:gd name="connsiteX24" fmla="*/ 278257 w 801959"/>
                <a:gd name="connsiteY24" fmla="*/ 54648 h 850585"/>
                <a:gd name="connsiteX25" fmla="*/ 315664 w 801959"/>
                <a:gd name="connsiteY25" fmla="*/ 25553 h 850585"/>
                <a:gd name="connsiteX26" fmla="*/ 357228 w 801959"/>
                <a:gd name="connsiteY26" fmla="*/ 13084 h 850585"/>
                <a:gd name="connsiteX27" fmla="*/ 394635 w 801959"/>
                <a:gd name="connsiteY27" fmla="*/ 4772 h 850585"/>
                <a:gd name="connsiteX28" fmla="*/ 437974 w 801959"/>
                <a:gd name="connsiteY28" fmla="*/ 9 h 850585"/>
                <a:gd name="connsiteX29" fmla="*/ 477762 w 801959"/>
                <a:gd name="connsiteY29" fmla="*/ 5940 h 850585"/>
                <a:gd name="connsiteX30" fmla="*/ 519326 w 801959"/>
                <a:gd name="connsiteY30" fmla="*/ 25553 h 850585"/>
                <a:gd name="connsiteX31" fmla="*/ 565090 w 801959"/>
                <a:gd name="connsiteY31" fmla="*/ 60623 h 850585"/>
                <a:gd name="connsiteX32" fmla="*/ 601286 w 801959"/>
                <a:gd name="connsiteY32" fmla="*/ 103918 h 850585"/>
                <a:gd name="connsiteX0" fmla="*/ 601286 w 801959"/>
                <a:gd name="connsiteY0" fmla="*/ 107032 h 853699"/>
                <a:gd name="connsiteX1" fmla="*/ 662418 w 801959"/>
                <a:gd name="connsiteY1" fmla="*/ 153964 h 853699"/>
                <a:gd name="connsiteX2" fmla="*/ 745589 w 801959"/>
                <a:gd name="connsiteY2" fmla="*/ 250124 h 853699"/>
                <a:gd name="connsiteX3" fmla="*/ 789490 w 801959"/>
                <a:gd name="connsiteY3" fmla="*/ 365333 h 853699"/>
                <a:gd name="connsiteX4" fmla="*/ 801959 w 801959"/>
                <a:gd name="connsiteY4" fmla="*/ 490024 h 853699"/>
                <a:gd name="connsiteX5" fmla="*/ 789532 w 801959"/>
                <a:gd name="connsiteY5" fmla="*/ 594496 h 853699"/>
                <a:gd name="connsiteX6" fmla="*/ 751519 w 801959"/>
                <a:gd name="connsiteY6" fmla="*/ 685979 h 853699"/>
                <a:gd name="connsiteX7" fmla="*/ 705194 w 801959"/>
                <a:gd name="connsiteY7" fmla="*/ 748325 h 853699"/>
                <a:gd name="connsiteX8" fmla="*/ 639861 w 801959"/>
                <a:gd name="connsiteY8" fmla="*/ 797595 h 853699"/>
                <a:gd name="connsiteX9" fmla="*/ 543745 w 801959"/>
                <a:gd name="connsiteY9" fmla="*/ 839158 h 853699"/>
                <a:gd name="connsiteX10" fmla="*/ 444511 w 801959"/>
                <a:gd name="connsiteY10" fmla="*/ 852840 h 853699"/>
                <a:gd name="connsiteX11" fmla="*/ 325147 w 801959"/>
                <a:gd name="connsiteY11" fmla="*/ 848684 h 853699"/>
                <a:gd name="connsiteX12" fmla="*/ 223618 w 801959"/>
                <a:gd name="connsiteY12" fmla="*/ 819589 h 853699"/>
                <a:gd name="connsiteX13" fmla="*/ 136941 w 801959"/>
                <a:gd name="connsiteY13" fmla="*/ 768500 h 853699"/>
                <a:gd name="connsiteX14" fmla="*/ 71002 w 801959"/>
                <a:gd name="connsiteY14" fmla="*/ 690699 h 853699"/>
                <a:gd name="connsiteX15" fmla="*/ 27663 w 801959"/>
                <a:gd name="connsiteY15" fmla="*/ 602245 h 853699"/>
                <a:gd name="connsiteX16" fmla="*/ 5106 w 801959"/>
                <a:gd name="connsiteY16" fmla="*/ 519118 h 853699"/>
                <a:gd name="connsiteX17" fmla="*/ 949 w 801959"/>
                <a:gd name="connsiteY17" fmla="*/ 427678 h 853699"/>
                <a:gd name="connsiteX18" fmla="*/ 18743 w 801959"/>
                <a:gd name="connsiteY18" fmla="*/ 345806 h 853699"/>
                <a:gd name="connsiteX19" fmla="*/ 62126 w 801959"/>
                <a:gd name="connsiteY19" fmla="*/ 257267 h 853699"/>
                <a:gd name="connsiteX20" fmla="*/ 105465 w 801959"/>
                <a:gd name="connsiteY20" fmla="*/ 202628 h 853699"/>
                <a:gd name="connsiteX21" fmla="*/ 153566 w 801959"/>
                <a:gd name="connsiteY21" fmla="*/ 157515 h 853699"/>
                <a:gd name="connsiteX22" fmla="*/ 196299 w 801959"/>
                <a:gd name="connsiteY22" fmla="*/ 128420 h 853699"/>
                <a:gd name="connsiteX23" fmla="*/ 238468 w 801959"/>
                <a:gd name="connsiteY23" fmla="*/ 93956 h 853699"/>
                <a:gd name="connsiteX24" fmla="*/ 278257 w 801959"/>
                <a:gd name="connsiteY24" fmla="*/ 57762 h 853699"/>
                <a:gd name="connsiteX25" fmla="*/ 315664 w 801959"/>
                <a:gd name="connsiteY25" fmla="*/ 28667 h 853699"/>
                <a:gd name="connsiteX26" fmla="*/ 357228 w 801959"/>
                <a:gd name="connsiteY26" fmla="*/ 16198 h 853699"/>
                <a:gd name="connsiteX27" fmla="*/ 401778 w 801959"/>
                <a:gd name="connsiteY27" fmla="*/ 742 h 853699"/>
                <a:gd name="connsiteX28" fmla="*/ 437974 w 801959"/>
                <a:gd name="connsiteY28" fmla="*/ 3123 h 853699"/>
                <a:gd name="connsiteX29" fmla="*/ 477762 w 801959"/>
                <a:gd name="connsiteY29" fmla="*/ 9054 h 853699"/>
                <a:gd name="connsiteX30" fmla="*/ 519326 w 801959"/>
                <a:gd name="connsiteY30" fmla="*/ 28667 h 853699"/>
                <a:gd name="connsiteX31" fmla="*/ 565090 w 801959"/>
                <a:gd name="connsiteY31" fmla="*/ 63737 h 853699"/>
                <a:gd name="connsiteX32" fmla="*/ 601286 w 801959"/>
                <a:gd name="connsiteY32" fmla="*/ 107032 h 853699"/>
                <a:gd name="connsiteX0" fmla="*/ 601286 w 801959"/>
                <a:gd name="connsiteY0" fmla="*/ 106709 h 853376"/>
                <a:gd name="connsiteX1" fmla="*/ 662418 w 801959"/>
                <a:gd name="connsiteY1" fmla="*/ 153641 h 853376"/>
                <a:gd name="connsiteX2" fmla="*/ 745589 w 801959"/>
                <a:gd name="connsiteY2" fmla="*/ 249801 h 853376"/>
                <a:gd name="connsiteX3" fmla="*/ 789490 w 801959"/>
                <a:gd name="connsiteY3" fmla="*/ 365010 h 853376"/>
                <a:gd name="connsiteX4" fmla="*/ 801959 w 801959"/>
                <a:gd name="connsiteY4" fmla="*/ 489701 h 853376"/>
                <a:gd name="connsiteX5" fmla="*/ 789532 w 801959"/>
                <a:gd name="connsiteY5" fmla="*/ 594173 h 853376"/>
                <a:gd name="connsiteX6" fmla="*/ 751519 w 801959"/>
                <a:gd name="connsiteY6" fmla="*/ 685656 h 853376"/>
                <a:gd name="connsiteX7" fmla="*/ 705194 w 801959"/>
                <a:gd name="connsiteY7" fmla="*/ 748002 h 853376"/>
                <a:gd name="connsiteX8" fmla="*/ 639861 w 801959"/>
                <a:gd name="connsiteY8" fmla="*/ 797272 h 853376"/>
                <a:gd name="connsiteX9" fmla="*/ 543745 w 801959"/>
                <a:gd name="connsiteY9" fmla="*/ 838835 h 853376"/>
                <a:gd name="connsiteX10" fmla="*/ 444511 w 801959"/>
                <a:gd name="connsiteY10" fmla="*/ 852517 h 853376"/>
                <a:gd name="connsiteX11" fmla="*/ 325147 w 801959"/>
                <a:gd name="connsiteY11" fmla="*/ 848361 h 853376"/>
                <a:gd name="connsiteX12" fmla="*/ 223618 w 801959"/>
                <a:gd name="connsiteY12" fmla="*/ 819266 h 853376"/>
                <a:gd name="connsiteX13" fmla="*/ 136941 w 801959"/>
                <a:gd name="connsiteY13" fmla="*/ 768177 h 853376"/>
                <a:gd name="connsiteX14" fmla="*/ 71002 w 801959"/>
                <a:gd name="connsiteY14" fmla="*/ 690376 h 853376"/>
                <a:gd name="connsiteX15" fmla="*/ 27663 w 801959"/>
                <a:gd name="connsiteY15" fmla="*/ 601922 h 853376"/>
                <a:gd name="connsiteX16" fmla="*/ 5106 w 801959"/>
                <a:gd name="connsiteY16" fmla="*/ 518795 h 853376"/>
                <a:gd name="connsiteX17" fmla="*/ 949 w 801959"/>
                <a:gd name="connsiteY17" fmla="*/ 427355 h 853376"/>
                <a:gd name="connsiteX18" fmla="*/ 18743 w 801959"/>
                <a:gd name="connsiteY18" fmla="*/ 345483 h 853376"/>
                <a:gd name="connsiteX19" fmla="*/ 62126 w 801959"/>
                <a:gd name="connsiteY19" fmla="*/ 256944 h 853376"/>
                <a:gd name="connsiteX20" fmla="*/ 105465 w 801959"/>
                <a:gd name="connsiteY20" fmla="*/ 202305 h 853376"/>
                <a:gd name="connsiteX21" fmla="*/ 153566 w 801959"/>
                <a:gd name="connsiteY21" fmla="*/ 157192 h 853376"/>
                <a:gd name="connsiteX22" fmla="*/ 196299 w 801959"/>
                <a:gd name="connsiteY22" fmla="*/ 128097 h 853376"/>
                <a:gd name="connsiteX23" fmla="*/ 238468 w 801959"/>
                <a:gd name="connsiteY23" fmla="*/ 93633 h 853376"/>
                <a:gd name="connsiteX24" fmla="*/ 278257 w 801959"/>
                <a:gd name="connsiteY24" fmla="*/ 57439 h 853376"/>
                <a:gd name="connsiteX25" fmla="*/ 315664 w 801959"/>
                <a:gd name="connsiteY25" fmla="*/ 28344 h 853376"/>
                <a:gd name="connsiteX26" fmla="*/ 357228 w 801959"/>
                <a:gd name="connsiteY26" fmla="*/ 11113 h 853376"/>
                <a:gd name="connsiteX27" fmla="*/ 401778 w 801959"/>
                <a:gd name="connsiteY27" fmla="*/ 419 h 853376"/>
                <a:gd name="connsiteX28" fmla="*/ 437974 w 801959"/>
                <a:gd name="connsiteY28" fmla="*/ 2800 h 853376"/>
                <a:gd name="connsiteX29" fmla="*/ 477762 w 801959"/>
                <a:gd name="connsiteY29" fmla="*/ 8731 h 853376"/>
                <a:gd name="connsiteX30" fmla="*/ 519326 w 801959"/>
                <a:gd name="connsiteY30" fmla="*/ 28344 h 853376"/>
                <a:gd name="connsiteX31" fmla="*/ 565090 w 801959"/>
                <a:gd name="connsiteY31" fmla="*/ 63414 h 853376"/>
                <a:gd name="connsiteX32" fmla="*/ 601286 w 801959"/>
                <a:gd name="connsiteY32" fmla="*/ 106709 h 85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01959" h="853376">
                  <a:moveTo>
                    <a:pt x="601286" y="106709"/>
                  </a:moveTo>
                  <a:cubicBezTo>
                    <a:pt x="617507" y="121747"/>
                    <a:pt x="638368" y="129792"/>
                    <a:pt x="662418" y="153641"/>
                  </a:cubicBezTo>
                  <a:cubicBezTo>
                    <a:pt x="686468" y="177490"/>
                    <a:pt x="724410" y="214573"/>
                    <a:pt x="745589" y="249801"/>
                  </a:cubicBezTo>
                  <a:cubicBezTo>
                    <a:pt x="766768" y="285029"/>
                    <a:pt x="780095" y="325027"/>
                    <a:pt x="789490" y="365010"/>
                  </a:cubicBezTo>
                  <a:cubicBezTo>
                    <a:pt x="798885" y="404993"/>
                    <a:pt x="801952" y="451507"/>
                    <a:pt x="801959" y="489701"/>
                  </a:cubicBezTo>
                  <a:cubicBezTo>
                    <a:pt x="801966" y="527895"/>
                    <a:pt x="797939" y="561514"/>
                    <a:pt x="789532" y="594173"/>
                  </a:cubicBezTo>
                  <a:cubicBezTo>
                    <a:pt x="781125" y="626832"/>
                    <a:pt x="765575" y="660018"/>
                    <a:pt x="751519" y="685656"/>
                  </a:cubicBezTo>
                  <a:cubicBezTo>
                    <a:pt x="737463" y="711294"/>
                    <a:pt x="723803" y="729400"/>
                    <a:pt x="705194" y="748002"/>
                  </a:cubicBezTo>
                  <a:cubicBezTo>
                    <a:pt x="686585" y="766604"/>
                    <a:pt x="666769" y="782133"/>
                    <a:pt x="639861" y="797272"/>
                  </a:cubicBezTo>
                  <a:cubicBezTo>
                    <a:pt x="612953" y="812411"/>
                    <a:pt x="576303" y="829628"/>
                    <a:pt x="543745" y="838835"/>
                  </a:cubicBezTo>
                  <a:cubicBezTo>
                    <a:pt x="511187" y="848042"/>
                    <a:pt x="480944" y="850929"/>
                    <a:pt x="444511" y="852517"/>
                  </a:cubicBezTo>
                  <a:cubicBezTo>
                    <a:pt x="408078" y="854105"/>
                    <a:pt x="361963" y="853903"/>
                    <a:pt x="325147" y="848361"/>
                  </a:cubicBezTo>
                  <a:cubicBezTo>
                    <a:pt x="288332" y="842819"/>
                    <a:pt x="254986" y="832630"/>
                    <a:pt x="223618" y="819266"/>
                  </a:cubicBezTo>
                  <a:cubicBezTo>
                    <a:pt x="192250" y="805902"/>
                    <a:pt x="162377" y="789659"/>
                    <a:pt x="136941" y="768177"/>
                  </a:cubicBezTo>
                  <a:cubicBezTo>
                    <a:pt x="111505" y="746695"/>
                    <a:pt x="89215" y="718085"/>
                    <a:pt x="71002" y="690376"/>
                  </a:cubicBezTo>
                  <a:cubicBezTo>
                    <a:pt x="52789" y="662667"/>
                    <a:pt x="38646" y="630519"/>
                    <a:pt x="27663" y="601922"/>
                  </a:cubicBezTo>
                  <a:cubicBezTo>
                    <a:pt x="16680" y="573325"/>
                    <a:pt x="9558" y="547890"/>
                    <a:pt x="5106" y="518795"/>
                  </a:cubicBezTo>
                  <a:cubicBezTo>
                    <a:pt x="654" y="489700"/>
                    <a:pt x="-1324" y="456240"/>
                    <a:pt x="949" y="427355"/>
                  </a:cubicBezTo>
                  <a:cubicBezTo>
                    <a:pt x="3222" y="398470"/>
                    <a:pt x="8547" y="373885"/>
                    <a:pt x="18743" y="345483"/>
                  </a:cubicBezTo>
                  <a:cubicBezTo>
                    <a:pt x="28939" y="317081"/>
                    <a:pt x="47672" y="280807"/>
                    <a:pt x="62126" y="256944"/>
                  </a:cubicBezTo>
                  <a:cubicBezTo>
                    <a:pt x="76580" y="233081"/>
                    <a:pt x="90225" y="218930"/>
                    <a:pt x="105465" y="202305"/>
                  </a:cubicBezTo>
                  <a:cubicBezTo>
                    <a:pt x="120705" y="185680"/>
                    <a:pt x="138427" y="169560"/>
                    <a:pt x="153566" y="157192"/>
                  </a:cubicBezTo>
                  <a:cubicBezTo>
                    <a:pt x="168705" y="144824"/>
                    <a:pt x="182149" y="138690"/>
                    <a:pt x="196299" y="128097"/>
                  </a:cubicBezTo>
                  <a:cubicBezTo>
                    <a:pt x="210449" y="117504"/>
                    <a:pt x="224808" y="105409"/>
                    <a:pt x="238468" y="93633"/>
                  </a:cubicBezTo>
                  <a:cubicBezTo>
                    <a:pt x="252128" y="81857"/>
                    <a:pt x="265391" y="68320"/>
                    <a:pt x="278257" y="57439"/>
                  </a:cubicBezTo>
                  <a:cubicBezTo>
                    <a:pt x="291123" y="46558"/>
                    <a:pt x="302502" y="36065"/>
                    <a:pt x="315664" y="28344"/>
                  </a:cubicBezTo>
                  <a:cubicBezTo>
                    <a:pt x="328826" y="20623"/>
                    <a:pt x="342876" y="15767"/>
                    <a:pt x="357228" y="11113"/>
                  </a:cubicBezTo>
                  <a:cubicBezTo>
                    <a:pt x="371580" y="6459"/>
                    <a:pt x="388320" y="1804"/>
                    <a:pt x="401778" y="419"/>
                  </a:cubicBezTo>
                  <a:cubicBezTo>
                    <a:pt x="415236" y="-966"/>
                    <a:pt x="425310" y="1415"/>
                    <a:pt x="437974" y="2800"/>
                  </a:cubicBezTo>
                  <a:cubicBezTo>
                    <a:pt x="450638" y="4185"/>
                    <a:pt x="464203" y="4474"/>
                    <a:pt x="477762" y="8731"/>
                  </a:cubicBezTo>
                  <a:cubicBezTo>
                    <a:pt x="491321" y="12988"/>
                    <a:pt x="507549" y="22802"/>
                    <a:pt x="519326" y="28344"/>
                  </a:cubicBezTo>
                  <a:cubicBezTo>
                    <a:pt x="531102" y="33886"/>
                    <a:pt x="551430" y="50353"/>
                    <a:pt x="565090" y="63414"/>
                  </a:cubicBezTo>
                  <a:cubicBezTo>
                    <a:pt x="578750" y="76475"/>
                    <a:pt x="585065" y="91671"/>
                    <a:pt x="601286" y="106709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26" name="Voľný tvar: obrazec 25">
              <a:extLst>
                <a:ext uri="{FF2B5EF4-FFF2-40B4-BE49-F238E27FC236}">
                  <a16:creationId xmlns:a16="http://schemas.microsoft.com/office/drawing/2014/main" id="{003BF33E-C2B5-4AD2-8010-E5CA4D7E61FF}"/>
                </a:ext>
              </a:extLst>
            </p:cNvPr>
            <p:cNvSpPr/>
            <p:nvPr/>
          </p:nvSpPr>
          <p:spPr>
            <a:xfrm>
              <a:off x="7141368" y="5148262"/>
              <a:ext cx="1172492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  <p:sp>
          <p:nvSpPr>
            <p:cNvPr id="27" name="Voľný tvar: obrazec 26">
              <a:extLst>
                <a:ext uri="{FF2B5EF4-FFF2-40B4-BE49-F238E27FC236}">
                  <a16:creationId xmlns:a16="http://schemas.microsoft.com/office/drawing/2014/main" id="{75A64560-C6E3-464D-946D-BC5D9914D1F9}"/>
                </a:ext>
              </a:extLst>
            </p:cNvPr>
            <p:cNvSpPr/>
            <p:nvPr/>
          </p:nvSpPr>
          <p:spPr>
            <a:xfrm flipH="1">
              <a:off x="8470106" y="5148262"/>
              <a:ext cx="1162160" cy="1399167"/>
            </a:xfrm>
            <a:custGeom>
              <a:avLst/>
              <a:gdLst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5381 w 1162626"/>
                <a:gd name="connsiteY2" fmla="*/ 145256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89642"/>
                <a:gd name="connsiteX1" fmla="*/ 1145381 w 1162626"/>
                <a:gd name="connsiteY1" fmla="*/ 78581 h 1389642"/>
                <a:gd name="connsiteX2" fmla="*/ 1147762 w 1162626"/>
                <a:gd name="connsiteY2" fmla="*/ 128587 h 1389642"/>
                <a:gd name="connsiteX3" fmla="*/ 1150144 w 1162626"/>
                <a:gd name="connsiteY3" fmla="*/ 200025 h 1389642"/>
                <a:gd name="connsiteX4" fmla="*/ 1145381 w 1162626"/>
                <a:gd name="connsiteY4" fmla="*/ 269081 h 1389642"/>
                <a:gd name="connsiteX5" fmla="*/ 1140619 w 1162626"/>
                <a:gd name="connsiteY5" fmla="*/ 338137 h 1389642"/>
                <a:gd name="connsiteX6" fmla="*/ 1119187 w 1162626"/>
                <a:gd name="connsiteY6" fmla="*/ 354806 h 1389642"/>
                <a:gd name="connsiteX7" fmla="*/ 1069181 w 1162626"/>
                <a:gd name="connsiteY7" fmla="*/ 369093 h 1389642"/>
                <a:gd name="connsiteX8" fmla="*/ 1002506 w 1162626"/>
                <a:gd name="connsiteY8" fmla="*/ 388143 h 1389642"/>
                <a:gd name="connsiteX9" fmla="*/ 957262 w 1162626"/>
                <a:gd name="connsiteY9" fmla="*/ 397668 h 1389642"/>
                <a:gd name="connsiteX10" fmla="*/ 1050131 w 1162626"/>
                <a:gd name="connsiteY10" fmla="*/ 428625 h 1389642"/>
                <a:gd name="connsiteX11" fmla="*/ 1102519 w 1162626"/>
                <a:gd name="connsiteY11" fmla="*/ 433387 h 1389642"/>
                <a:gd name="connsiteX12" fmla="*/ 1131094 w 1162626"/>
                <a:gd name="connsiteY12" fmla="*/ 459581 h 1389642"/>
                <a:gd name="connsiteX13" fmla="*/ 1150144 w 1162626"/>
                <a:gd name="connsiteY13" fmla="*/ 502443 h 1389642"/>
                <a:gd name="connsiteX14" fmla="*/ 1159669 w 1162626"/>
                <a:gd name="connsiteY14" fmla="*/ 614362 h 1389642"/>
                <a:gd name="connsiteX15" fmla="*/ 1162050 w 1162626"/>
                <a:gd name="connsiteY15" fmla="*/ 692943 h 1389642"/>
                <a:gd name="connsiteX16" fmla="*/ 1150144 w 1162626"/>
                <a:gd name="connsiteY16" fmla="*/ 831056 h 1389642"/>
                <a:gd name="connsiteX17" fmla="*/ 1138237 w 1162626"/>
                <a:gd name="connsiteY17" fmla="*/ 881062 h 1389642"/>
                <a:gd name="connsiteX18" fmla="*/ 1116806 w 1162626"/>
                <a:gd name="connsiteY18" fmla="*/ 959643 h 1389642"/>
                <a:gd name="connsiteX19" fmla="*/ 1083469 w 1162626"/>
                <a:gd name="connsiteY19" fmla="*/ 985837 h 1389642"/>
                <a:gd name="connsiteX20" fmla="*/ 1054894 w 1162626"/>
                <a:gd name="connsiteY20" fmla="*/ 995362 h 1389642"/>
                <a:gd name="connsiteX21" fmla="*/ 1023937 w 1162626"/>
                <a:gd name="connsiteY21" fmla="*/ 995362 h 1389642"/>
                <a:gd name="connsiteX22" fmla="*/ 1062037 w 1162626"/>
                <a:gd name="connsiteY22" fmla="*/ 1042987 h 1389642"/>
                <a:gd name="connsiteX23" fmla="*/ 1069181 w 1162626"/>
                <a:gd name="connsiteY23" fmla="*/ 1088231 h 1389642"/>
                <a:gd name="connsiteX24" fmla="*/ 1057275 w 1162626"/>
                <a:gd name="connsiteY24" fmla="*/ 1140618 h 1389642"/>
                <a:gd name="connsiteX25" fmla="*/ 1035844 w 1162626"/>
                <a:gd name="connsiteY25" fmla="*/ 1185862 h 1389642"/>
                <a:gd name="connsiteX26" fmla="*/ 1012031 w 1162626"/>
                <a:gd name="connsiteY26" fmla="*/ 1212056 h 1389642"/>
                <a:gd name="connsiteX27" fmla="*/ 971550 w 1162626"/>
                <a:gd name="connsiteY27" fmla="*/ 1254918 h 1389642"/>
                <a:gd name="connsiteX28" fmla="*/ 938212 w 1162626"/>
                <a:gd name="connsiteY28" fmla="*/ 1264443 h 1389642"/>
                <a:gd name="connsiteX29" fmla="*/ 904875 w 1162626"/>
                <a:gd name="connsiteY29" fmla="*/ 1243012 h 1389642"/>
                <a:gd name="connsiteX30" fmla="*/ 902494 w 1162626"/>
                <a:gd name="connsiteY30" fmla="*/ 1273968 h 1389642"/>
                <a:gd name="connsiteX31" fmla="*/ 881062 w 1162626"/>
                <a:gd name="connsiteY31" fmla="*/ 1312068 h 1389642"/>
                <a:gd name="connsiteX32" fmla="*/ 845344 w 1162626"/>
                <a:gd name="connsiteY32" fmla="*/ 1338262 h 1389642"/>
                <a:gd name="connsiteX33" fmla="*/ 785812 w 1162626"/>
                <a:gd name="connsiteY33" fmla="*/ 1357312 h 1389642"/>
                <a:gd name="connsiteX34" fmla="*/ 788194 w 1162626"/>
                <a:gd name="connsiteY34" fmla="*/ 1359693 h 1389642"/>
                <a:gd name="connsiteX35" fmla="*/ 702469 w 1162626"/>
                <a:gd name="connsiteY35" fmla="*/ 1373981 h 1389642"/>
                <a:gd name="connsiteX36" fmla="*/ 602456 w 1162626"/>
                <a:gd name="connsiteY36" fmla="*/ 1388268 h 1389642"/>
                <a:gd name="connsiteX37" fmla="*/ 521494 w 1162626"/>
                <a:gd name="connsiteY37" fmla="*/ 1388268 h 1389642"/>
                <a:gd name="connsiteX38" fmla="*/ 450056 w 1162626"/>
                <a:gd name="connsiteY38" fmla="*/ 1381125 h 1389642"/>
                <a:gd name="connsiteX39" fmla="*/ 371475 w 1162626"/>
                <a:gd name="connsiteY39" fmla="*/ 1352550 h 1389642"/>
                <a:gd name="connsiteX40" fmla="*/ 326231 w 1162626"/>
                <a:gd name="connsiteY40" fmla="*/ 1323975 h 1389642"/>
                <a:gd name="connsiteX41" fmla="*/ 311944 w 1162626"/>
                <a:gd name="connsiteY41" fmla="*/ 1281112 h 1389642"/>
                <a:gd name="connsiteX42" fmla="*/ 311944 w 1162626"/>
                <a:gd name="connsiteY42" fmla="*/ 1233487 h 1389642"/>
                <a:gd name="connsiteX43" fmla="*/ 321469 w 1162626"/>
                <a:gd name="connsiteY43" fmla="*/ 1209675 h 1389642"/>
                <a:gd name="connsiteX44" fmla="*/ 297656 w 1162626"/>
                <a:gd name="connsiteY44" fmla="*/ 1233487 h 1389642"/>
                <a:gd name="connsiteX45" fmla="*/ 254794 w 1162626"/>
                <a:gd name="connsiteY45" fmla="*/ 1259681 h 1389642"/>
                <a:gd name="connsiteX46" fmla="*/ 233362 w 1162626"/>
                <a:gd name="connsiteY46" fmla="*/ 1269206 h 1389642"/>
                <a:gd name="connsiteX47" fmla="*/ 200025 w 1162626"/>
                <a:gd name="connsiteY47" fmla="*/ 1257300 h 1389642"/>
                <a:gd name="connsiteX48" fmla="*/ 161925 w 1162626"/>
                <a:gd name="connsiteY48" fmla="*/ 1240631 h 1389642"/>
                <a:gd name="connsiteX49" fmla="*/ 135731 w 1162626"/>
                <a:gd name="connsiteY49" fmla="*/ 1216818 h 1389642"/>
                <a:gd name="connsiteX50" fmla="*/ 104775 w 1162626"/>
                <a:gd name="connsiteY50" fmla="*/ 1193006 h 1389642"/>
                <a:gd name="connsiteX51" fmla="*/ 71437 w 1162626"/>
                <a:gd name="connsiteY51" fmla="*/ 1171575 h 1389642"/>
                <a:gd name="connsiteX52" fmla="*/ 38100 w 1162626"/>
                <a:gd name="connsiteY52" fmla="*/ 1140618 h 1389642"/>
                <a:gd name="connsiteX53" fmla="*/ 14287 w 1162626"/>
                <a:gd name="connsiteY53" fmla="*/ 1123950 h 1389642"/>
                <a:gd name="connsiteX54" fmla="*/ 0 w 1162626"/>
                <a:gd name="connsiteY54" fmla="*/ 1107281 h 1389642"/>
                <a:gd name="connsiteX0" fmla="*/ 1143000 w 1162626"/>
                <a:gd name="connsiteY0" fmla="*/ 0 h 1399167"/>
                <a:gd name="connsiteX1" fmla="*/ 1145381 w 1162626"/>
                <a:gd name="connsiteY1" fmla="*/ 88106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45381 w 1162626"/>
                <a:gd name="connsiteY4" fmla="*/ 278606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47762 w 1162626"/>
                <a:gd name="connsiteY2" fmla="*/ 138112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45381 w 1162626"/>
                <a:gd name="connsiteY1" fmla="*/ 73819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0144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2525 w 1162626"/>
                <a:gd name="connsiteY4" fmla="*/ 264318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0619 w 1162626"/>
                <a:gd name="connsiteY5" fmla="*/ 34766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52525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0131 w 1162626"/>
                <a:gd name="connsiteY10" fmla="*/ 438150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626"/>
                <a:gd name="connsiteY0" fmla="*/ 0 h 1399167"/>
                <a:gd name="connsiteX1" fmla="*/ 1150143 w 1162626"/>
                <a:gd name="connsiteY1" fmla="*/ 61913 h 1399167"/>
                <a:gd name="connsiteX2" fmla="*/ 1152525 w 1162626"/>
                <a:gd name="connsiteY2" fmla="*/ 133349 h 1399167"/>
                <a:gd name="connsiteX3" fmla="*/ 1157288 w 1162626"/>
                <a:gd name="connsiteY3" fmla="*/ 209550 h 1399167"/>
                <a:gd name="connsiteX4" fmla="*/ 1154906 w 1162626"/>
                <a:gd name="connsiteY4" fmla="*/ 269080 h 1399167"/>
                <a:gd name="connsiteX5" fmla="*/ 1145381 w 1162626"/>
                <a:gd name="connsiteY5" fmla="*/ 328612 h 1399167"/>
                <a:gd name="connsiteX6" fmla="*/ 1119187 w 1162626"/>
                <a:gd name="connsiteY6" fmla="*/ 364331 h 1399167"/>
                <a:gd name="connsiteX7" fmla="*/ 1069181 w 1162626"/>
                <a:gd name="connsiteY7" fmla="*/ 378618 h 1399167"/>
                <a:gd name="connsiteX8" fmla="*/ 1002506 w 1162626"/>
                <a:gd name="connsiteY8" fmla="*/ 397668 h 1399167"/>
                <a:gd name="connsiteX9" fmla="*/ 957262 w 1162626"/>
                <a:gd name="connsiteY9" fmla="*/ 407193 h 1399167"/>
                <a:gd name="connsiteX10" fmla="*/ 1052512 w 1162626"/>
                <a:gd name="connsiteY10" fmla="*/ 428625 h 1399167"/>
                <a:gd name="connsiteX11" fmla="*/ 1102519 w 1162626"/>
                <a:gd name="connsiteY11" fmla="*/ 442912 h 1399167"/>
                <a:gd name="connsiteX12" fmla="*/ 1131094 w 1162626"/>
                <a:gd name="connsiteY12" fmla="*/ 469106 h 1399167"/>
                <a:gd name="connsiteX13" fmla="*/ 1150144 w 1162626"/>
                <a:gd name="connsiteY13" fmla="*/ 511968 h 1399167"/>
                <a:gd name="connsiteX14" fmla="*/ 1159669 w 1162626"/>
                <a:gd name="connsiteY14" fmla="*/ 623887 h 1399167"/>
                <a:gd name="connsiteX15" fmla="*/ 1162050 w 1162626"/>
                <a:gd name="connsiteY15" fmla="*/ 702468 h 1399167"/>
                <a:gd name="connsiteX16" fmla="*/ 1150144 w 1162626"/>
                <a:gd name="connsiteY16" fmla="*/ 840581 h 1399167"/>
                <a:gd name="connsiteX17" fmla="*/ 1138237 w 1162626"/>
                <a:gd name="connsiteY17" fmla="*/ 890587 h 1399167"/>
                <a:gd name="connsiteX18" fmla="*/ 1116806 w 1162626"/>
                <a:gd name="connsiteY18" fmla="*/ 969168 h 1399167"/>
                <a:gd name="connsiteX19" fmla="*/ 1083469 w 1162626"/>
                <a:gd name="connsiteY19" fmla="*/ 995362 h 1399167"/>
                <a:gd name="connsiteX20" fmla="*/ 1054894 w 1162626"/>
                <a:gd name="connsiteY20" fmla="*/ 1004887 h 1399167"/>
                <a:gd name="connsiteX21" fmla="*/ 1023937 w 1162626"/>
                <a:gd name="connsiteY21" fmla="*/ 1004887 h 1399167"/>
                <a:gd name="connsiteX22" fmla="*/ 1062037 w 1162626"/>
                <a:gd name="connsiteY22" fmla="*/ 1052512 h 1399167"/>
                <a:gd name="connsiteX23" fmla="*/ 1069181 w 1162626"/>
                <a:gd name="connsiteY23" fmla="*/ 1097756 h 1399167"/>
                <a:gd name="connsiteX24" fmla="*/ 1057275 w 1162626"/>
                <a:gd name="connsiteY24" fmla="*/ 1150143 h 1399167"/>
                <a:gd name="connsiteX25" fmla="*/ 1035844 w 1162626"/>
                <a:gd name="connsiteY25" fmla="*/ 1195387 h 1399167"/>
                <a:gd name="connsiteX26" fmla="*/ 1012031 w 1162626"/>
                <a:gd name="connsiteY26" fmla="*/ 1221581 h 1399167"/>
                <a:gd name="connsiteX27" fmla="*/ 971550 w 1162626"/>
                <a:gd name="connsiteY27" fmla="*/ 1264443 h 1399167"/>
                <a:gd name="connsiteX28" fmla="*/ 938212 w 1162626"/>
                <a:gd name="connsiteY28" fmla="*/ 1273968 h 1399167"/>
                <a:gd name="connsiteX29" fmla="*/ 904875 w 1162626"/>
                <a:gd name="connsiteY29" fmla="*/ 1252537 h 1399167"/>
                <a:gd name="connsiteX30" fmla="*/ 902494 w 1162626"/>
                <a:gd name="connsiteY30" fmla="*/ 1283493 h 1399167"/>
                <a:gd name="connsiteX31" fmla="*/ 881062 w 1162626"/>
                <a:gd name="connsiteY31" fmla="*/ 1321593 h 1399167"/>
                <a:gd name="connsiteX32" fmla="*/ 845344 w 1162626"/>
                <a:gd name="connsiteY32" fmla="*/ 1347787 h 1399167"/>
                <a:gd name="connsiteX33" fmla="*/ 785812 w 1162626"/>
                <a:gd name="connsiteY33" fmla="*/ 1366837 h 1399167"/>
                <a:gd name="connsiteX34" fmla="*/ 788194 w 1162626"/>
                <a:gd name="connsiteY34" fmla="*/ 1369218 h 1399167"/>
                <a:gd name="connsiteX35" fmla="*/ 702469 w 1162626"/>
                <a:gd name="connsiteY35" fmla="*/ 1383506 h 1399167"/>
                <a:gd name="connsiteX36" fmla="*/ 602456 w 1162626"/>
                <a:gd name="connsiteY36" fmla="*/ 1397793 h 1399167"/>
                <a:gd name="connsiteX37" fmla="*/ 521494 w 1162626"/>
                <a:gd name="connsiteY37" fmla="*/ 1397793 h 1399167"/>
                <a:gd name="connsiteX38" fmla="*/ 450056 w 1162626"/>
                <a:gd name="connsiteY38" fmla="*/ 1390650 h 1399167"/>
                <a:gd name="connsiteX39" fmla="*/ 371475 w 1162626"/>
                <a:gd name="connsiteY39" fmla="*/ 1362075 h 1399167"/>
                <a:gd name="connsiteX40" fmla="*/ 326231 w 1162626"/>
                <a:gd name="connsiteY40" fmla="*/ 1333500 h 1399167"/>
                <a:gd name="connsiteX41" fmla="*/ 311944 w 1162626"/>
                <a:gd name="connsiteY41" fmla="*/ 1290637 h 1399167"/>
                <a:gd name="connsiteX42" fmla="*/ 311944 w 1162626"/>
                <a:gd name="connsiteY42" fmla="*/ 1243012 h 1399167"/>
                <a:gd name="connsiteX43" fmla="*/ 321469 w 1162626"/>
                <a:gd name="connsiteY43" fmla="*/ 1219200 h 1399167"/>
                <a:gd name="connsiteX44" fmla="*/ 297656 w 1162626"/>
                <a:gd name="connsiteY44" fmla="*/ 1243012 h 1399167"/>
                <a:gd name="connsiteX45" fmla="*/ 254794 w 1162626"/>
                <a:gd name="connsiteY45" fmla="*/ 1269206 h 1399167"/>
                <a:gd name="connsiteX46" fmla="*/ 233362 w 1162626"/>
                <a:gd name="connsiteY46" fmla="*/ 1278731 h 1399167"/>
                <a:gd name="connsiteX47" fmla="*/ 200025 w 1162626"/>
                <a:gd name="connsiteY47" fmla="*/ 1266825 h 1399167"/>
                <a:gd name="connsiteX48" fmla="*/ 161925 w 1162626"/>
                <a:gd name="connsiteY48" fmla="*/ 1250156 h 1399167"/>
                <a:gd name="connsiteX49" fmla="*/ 135731 w 1162626"/>
                <a:gd name="connsiteY49" fmla="*/ 1226343 h 1399167"/>
                <a:gd name="connsiteX50" fmla="*/ 104775 w 1162626"/>
                <a:gd name="connsiteY50" fmla="*/ 1202531 h 1399167"/>
                <a:gd name="connsiteX51" fmla="*/ 71437 w 1162626"/>
                <a:gd name="connsiteY51" fmla="*/ 1181100 h 1399167"/>
                <a:gd name="connsiteX52" fmla="*/ 38100 w 1162626"/>
                <a:gd name="connsiteY52" fmla="*/ 1150143 h 1399167"/>
                <a:gd name="connsiteX53" fmla="*/ 14287 w 1162626"/>
                <a:gd name="connsiteY53" fmla="*/ 1133475 h 1399167"/>
                <a:gd name="connsiteX54" fmla="*/ 0 w 1162626"/>
                <a:gd name="connsiteY54" fmla="*/ 1116806 h 1399167"/>
                <a:gd name="connsiteX0" fmla="*/ 1143000 w 1162488"/>
                <a:gd name="connsiteY0" fmla="*/ 0 h 1399167"/>
                <a:gd name="connsiteX1" fmla="*/ 1150143 w 1162488"/>
                <a:gd name="connsiteY1" fmla="*/ 61913 h 1399167"/>
                <a:gd name="connsiteX2" fmla="*/ 1152525 w 1162488"/>
                <a:gd name="connsiteY2" fmla="*/ 133349 h 1399167"/>
                <a:gd name="connsiteX3" fmla="*/ 1157288 w 1162488"/>
                <a:gd name="connsiteY3" fmla="*/ 209550 h 1399167"/>
                <a:gd name="connsiteX4" fmla="*/ 1154906 w 1162488"/>
                <a:gd name="connsiteY4" fmla="*/ 269080 h 1399167"/>
                <a:gd name="connsiteX5" fmla="*/ 1145381 w 1162488"/>
                <a:gd name="connsiteY5" fmla="*/ 328612 h 1399167"/>
                <a:gd name="connsiteX6" fmla="*/ 1119187 w 1162488"/>
                <a:gd name="connsiteY6" fmla="*/ 364331 h 1399167"/>
                <a:gd name="connsiteX7" fmla="*/ 1069181 w 1162488"/>
                <a:gd name="connsiteY7" fmla="*/ 378618 h 1399167"/>
                <a:gd name="connsiteX8" fmla="*/ 1002506 w 1162488"/>
                <a:gd name="connsiteY8" fmla="*/ 397668 h 1399167"/>
                <a:gd name="connsiteX9" fmla="*/ 957262 w 1162488"/>
                <a:gd name="connsiteY9" fmla="*/ 407193 h 1399167"/>
                <a:gd name="connsiteX10" fmla="*/ 1052512 w 1162488"/>
                <a:gd name="connsiteY10" fmla="*/ 428625 h 1399167"/>
                <a:gd name="connsiteX11" fmla="*/ 1102519 w 1162488"/>
                <a:gd name="connsiteY11" fmla="*/ 442912 h 1399167"/>
                <a:gd name="connsiteX12" fmla="*/ 1131094 w 1162488"/>
                <a:gd name="connsiteY12" fmla="*/ 469106 h 1399167"/>
                <a:gd name="connsiteX13" fmla="*/ 1157288 w 1162488"/>
                <a:gd name="connsiteY13" fmla="*/ 535780 h 1399167"/>
                <a:gd name="connsiteX14" fmla="*/ 1159669 w 1162488"/>
                <a:gd name="connsiteY14" fmla="*/ 623887 h 1399167"/>
                <a:gd name="connsiteX15" fmla="*/ 1162050 w 1162488"/>
                <a:gd name="connsiteY15" fmla="*/ 702468 h 1399167"/>
                <a:gd name="connsiteX16" fmla="*/ 1150144 w 1162488"/>
                <a:gd name="connsiteY16" fmla="*/ 840581 h 1399167"/>
                <a:gd name="connsiteX17" fmla="*/ 1138237 w 1162488"/>
                <a:gd name="connsiteY17" fmla="*/ 890587 h 1399167"/>
                <a:gd name="connsiteX18" fmla="*/ 1116806 w 1162488"/>
                <a:gd name="connsiteY18" fmla="*/ 969168 h 1399167"/>
                <a:gd name="connsiteX19" fmla="*/ 1083469 w 1162488"/>
                <a:gd name="connsiteY19" fmla="*/ 995362 h 1399167"/>
                <a:gd name="connsiteX20" fmla="*/ 1054894 w 1162488"/>
                <a:gd name="connsiteY20" fmla="*/ 1004887 h 1399167"/>
                <a:gd name="connsiteX21" fmla="*/ 1023937 w 1162488"/>
                <a:gd name="connsiteY21" fmla="*/ 1004887 h 1399167"/>
                <a:gd name="connsiteX22" fmla="*/ 1062037 w 1162488"/>
                <a:gd name="connsiteY22" fmla="*/ 1052512 h 1399167"/>
                <a:gd name="connsiteX23" fmla="*/ 1069181 w 1162488"/>
                <a:gd name="connsiteY23" fmla="*/ 1097756 h 1399167"/>
                <a:gd name="connsiteX24" fmla="*/ 1057275 w 1162488"/>
                <a:gd name="connsiteY24" fmla="*/ 1150143 h 1399167"/>
                <a:gd name="connsiteX25" fmla="*/ 1035844 w 1162488"/>
                <a:gd name="connsiteY25" fmla="*/ 1195387 h 1399167"/>
                <a:gd name="connsiteX26" fmla="*/ 1012031 w 1162488"/>
                <a:gd name="connsiteY26" fmla="*/ 1221581 h 1399167"/>
                <a:gd name="connsiteX27" fmla="*/ 971550 w 1162488"/>
                <a:gd name="connsiteY27" fmla="*/ 1264443 h 1399167"/>
                <a:gd name="connsiteX28" fmla="*/ 938212 w 1162488"/>
                <a:gd name="connsiteY28" fmla="*/ 1273968 h 1399167"/>
                <a:gd name="connsiteX29" fmla="*/ 904875 w 1162488"/>
                <a:gd name="connsiteY29" fmla="*/ 1252537 h 1399167"/>
                <a:gd name="connsiteX30" fmla="*/ 902494 w 1162488"/>
                <a:gd name="connsiteY30" fmla="*/ 1283493 h 1399167"/>
                <a:gd name="connsiteX31" fmla="*/ 881062 w 1162488"/>
                <a:gd name="connsiteY31" fmla="*/ 1321593 h 1399167"/>
                <a:gd name="connsiteX32" fmla="*/ 845344 w 1162488"/>
                <a:gd name="connsiteY32" fmla="*/ 1347787 h 1399167"/>
                <a:gd name="connsiteX33" fmla="*/ 785812 w 1162488"/>
                <a:gd name="connsiteY33" fmla="*/ 1366837 h 1399167"/>
                <a:gd name="connsiteX34" fmla="*/ 788194 w 1162488"/>
                <a:gd name="connsiteY34" fmla="*/ 1369218 h 1399167"/>
                <a:gd name="connsiteX35" fmla="*/ 702469 w 1162488"/>
                <a:gd name="connsiteY35" fmla="*/ 1383506 h 1399167"/>
                <a:gd name="connsiteX36" fmla="*/ 602456 w 1162488"/>
                <a:gd name="connsiteY36" fmla="*/ 1397793 h 1399167"/>
                <a:gd name="connsiteX37" fmla="*/ 521494 w 1162488"/>
                <a:gd name="connsiteY37" fmla="*/ 1397793 h 1399167"/>
                <a:gd name="connsiteX38" fmla="*/ 450056 w 1162488"/>
                <a:gd name="connsiteY38" fmla="*/ 1390650 h 1399167"/>
                <a:gd name="connsiteX39" fmla="*/ 371475 w 1162488"/>
                <a:gd name="connsiteY39" fmla="*/ 1362075 h 1399167"/>
                <a:gd name="connsiteX40" fmla="*/ 326231 w 1162488"/>
                <a:gd name="connsiteY40" fmla="*/ 1333500 h 1399167"/>
                <a:gd name="connsiteX41" fmla="*/ 311944 w 1162488"/>
                <a:gd name="connsiteY41" fmla="*/ 1290637 h 1399167"/>
                <a:gd name="connsiteX42" fmla="*/ 311944 w 1162488"/>
                <a:gd name="connsiteY42" fmla="*/ 1243012 h 1399167"/>
                <a:gd name="connsiteX43" fmla="*/ 321469 w 1162488"/>
                <a:gd name="connsiteY43" fmla="*/ 1219200 h 1399167"/>
                <a:gd name="connsiteX44" fmla="*/ 297656 w 1162488"/>
                <a:gd name="connsiteY44" fmla="*/ 1243012 h 1399167"/>
                <a:gd name="connsiteX45" fmla="*/ 254794 w 1162488"/>
                <a:gd name="connsiteY45" fmla="*/ 1269206 h 1399167"/>
                <a:gd name="connsiteX46" fmla="*/ 233362 w 1162488"/>
                <a:gd name="connsiteY46" fmla="*/ 1278731 h 1399167"/>
                <a:gd name="connsiteX47" fmla="*/ 200025 w 1162488"/>
                <a:gd name="connsiteY47" fmla="*/ 1266825 h 1399167"/>
                <a:gd name="connsiteX48" fmla="*/ 161925 w 1162488"/>
                <a:gd name="connsiteY48" fmla="*/ 1250156 h 1399167"/>
                <a:gd name="connsiteX49" fmla="*/ 135731 w 1162488"/>
                <a:gd name="connsiteY49" fmla="*/ 1226343 h 1399167"/>
                <a:gd name="connsiteX50" fmla="*/ 104775 w 1162488"/>
                <a:gd name="connsiteY50" fmla="*/ 1202531 h 1399167"/>
                <a:gd name="connsiteX51" fmla="*/ 71437 w 1162488"/>
                <a:gd name="connsiteY51" fmla="*/ 1181100 h 1399167"/>
                <a:gd name="connsiteX52" fmla="*/ 38100 w 1162488"/>
                <a:gd name="connsiteY52" fmla="*/ 1150143 h 1399167"/>
                <a:gd name="connsiteX53" fmla="*/ 14287 w 1162488"/>
                <a:gd name="connsiteY53" fmla="*/ 1133475 h 1399167"/>
                <a:gd name="connsiteX54" fmla="*/ 0 w 1162488"/>
                <a:gd name="connsiteY54" fmla="*/ 1116806 h 1399167"/>
                <a:gd name="connsiteX0" fmla="*/ 1143000 w 1169281"/>
                <a:gd name="connsiteY0" fmla="*/ 0 h 1399167"/>
                <a:gd name="connsiteX1" fmla="*/ 1150143 w 1169281"/>
                <a:gd name="connsiteY1" fmla="*/ 61913 h 1399167"/>
                <a:gd name="connsiteX2" fmla="*/ 1152525 w 1169281"/>
                <a:gd name="connsiteY2" fmla="*/ 133349 h 1399167"/>
                <a:gd name="connsiteX3" fmla="*/ 1157288 w 1169281"/>
                <a:gd name="connsiteY3" fmla="*/ 209550 h 1399167"/>
                <a:gd name="connsiteX4" fmla="*/ 1154906 w 1169281"/>
                <a:gd name="connsiteY4" fmla="*/ 269080 h 1399167"/>
                <a:gd name="connsiteX5" fmla="*/ 1145381 w 1169281"/>
                <a:gd name="connsiteY5" fmla="*/ 328612 h 1399167"/>
                <a:gd name="connsiteX6" fmla="*/ 1119187 w 1169281"/>
                <a:gd name="connsiteY6" fmla="*/ 364331 h 1399167"/>
                <a:gd name="connsiteX7" fmla="*/ 1069181 w 1169281"/>
                <a:gd name="connsiteY7" fmla="*/ 378618 h 1399167"/>
                <a:gd name="connsiteX8" fmla="*/ 1002506 w 1169281"/>
                <a:gd name="connsiteY8" fmla="*/ 397668 h 1399167"/>
                <a:gd name="connsiteX9" fmla="*/ 957262 w 1169281"/>
                <a:gd name="connsiteY9" fmla="*/ 407193 h 1399167"/>
                <a:gd name="connsiteX10" fmla="*/ 1052512 w 1169281"/>
                <a:gd name="connsiteY10" fmla="*/ 428625 h 1399167"/>
                <a:gd name="connsiteX11" fmla="*/ 1102519 w 1169281"/>
                <a:gd name="connsiteY11" fmla="*/ 442912 h 1399167"/>
                <a:gd name="connsiteX12" fmla="*/ 1131094 w 1169281"/>
                <a:gd name="connsiteY12" fmla="*/ 469106 h 1399167"/>
                <a:gd name="connsiteX13" fmla="*/ 1157288 w 1169281"/>
                <a:gd name="connsiteY13" fmla="*/ 535780 h 1399167"/>
                <a:gd name="connsiteX14" fmla="*/ 1169194 w 1169281"/>
                <a:gd name="connsiteY14" fmla="*/ 621506 h 1399167"/>
                <a:gd name="connsiteX15" fmla="*/ 1162050 w 1169281"/>
                <a:gd name="connsiteY15" fmla="*/ 702468 h 1399167"/>
                <a:gd name="connsiteX16" fmla="*/ 1150144 w 1169281"/>
                <a:gd name="connsiteY16" fmla="*/ 840581 h 1399167"/>
                <a:gd name="connsiteX17" fmla="*/ 1138237 w 1169281"/>
                <a:gd name="connsiteY17" fmla="*/ 890587 h 1399167"/>
                <a:gd name="connsiteX18" fmla="*/ 1116806 w 1169281"/>
                <a:gd name="connsiteY18" fmla="*/ 969168 h 1399167"/>
                <a:gd name="connsiteX19" fmla="*/ 1083469 w 1169281"/>
                <a:gd name="connsiteY19" fmla="*/ 995362 h 1399167"/>
                <a:gd name="connsiteX20" fmla="*/ 1054894 w 1169281"/>
                <a:gd name="connsiteY20" fmla="*/ 1004887 h 1399167"/>
                <a:gd name="connsiteX21" fmla="*/ 1023937 w 1169281"/>
                <a:gd name="connsiteY21" fmla="*/ 1004887 h 1399167"/>
                <a:gd name="connsiteX22" fmla="*/ 1062037 w 1169281"/>
                <a:gd name="connsiteY22" fmla="*/ 1052512 h 1399167"/>
                <a:gd name="connsiteX23" fmla="*/ 1069181 w 1169281"/>
                <a:gd name="connsiteY23" fmla="*/ 1097756 h 1399167"/>
                <a:gd name="connsiteX24" fmla="*/ 1057275 w 1169281"/>
                <a:gd name="connsiteY24" fmla="*/ 1150143 h 1399167"/>
                <a:gd name="connsiteX25" fmla="*/ 1035844 w 1169281"/>
                <a:gd name="connsiteY25" fmla="*/ 1195387 h 1399167"/>
                <a:gd name="connsiteX26" fmla="*/ 1012031 w 1169281"/>
                <a:gd name="connsiteY26" fmla="*/ 1221581 h 1399167"/>
                <a:gd name="connsiteX27" fmla="*/ 971550 w 1169281"/>
                <a:gd name="connsiteY27" fmla="*/ 1264443 h 1399167"/>
                <a:gd name="connsiteX28" fmla="*/ 938212 w 1169281"/>
                <a:gd name="connsiteY28" fmla="*/ 1273968 h 1399167"/>
                <a:gd name="connsiteX29" fmla="*/ 904875 w 1169281"/>
                <a:gd name="connsiteY29" fmla="*/ 1252537 h 1399167"/>
                <a:gd name="connsiteX30" fmla="*/ 902494 w 1169281"/>
                <a:gd name="connsiteY30" fmla="*/ 1283493 h 1399167"/>
                <a:gd name="connsiteX31" fmla="*/ 881062 w 1169281"/>
                <a:gd name="connsiteY31" fmla="*/ 1321593 h 1399167"/>
                <a:gd name="connsiteX32" fmla="*/ 845344 w 1169281"/>
                <a:gd name="connsiteY32" fmla="*/ 1347787 h 1399167"/>
                <a:gd name="connsiteX33" fmla="*/ 785812 w 1169281"/>
                <a:gd name="connsiteY33" fmla="*/ 1366837 h 1399167"/>
                <a:gd name="connsiteX34" fmla="*/ 788194 w 1169281"/>
                <a:gd name="connsiteY34" fmla="*/ 1369218 h 1399167"/>
                <a:gd name="connsiteX35" fmla="*/ 702469 w 1169281"/>
                <a:gd name="connsiteY35" fmla="*/ 1383506 h 1399167"/>
                <a:gd name="connsiteX36" fmla="*/ 602456 w 1169281"/>
                <a:gd name="connsiteY36" fmla="*/ 1397793 h 1399167"/>
                <a:gd name="connsiteX37" fmla="*/ 521494 w 1169281"/>
                <a:gd name="connsiteY37" fmla="*/ 1397793 h 1399167"/>
                <a:gd name="connsiteX38" fmla="*/ 450056 w 1169281"/>
                <a:gd name="connsiteY38" fmla="*/ 1390650 h 1399167"/>
                <a:gd name="connsiteX39" fmla="*/ 371475 w 1169281"/>
                <a:gd name="connsiteY39" fmla="*/ 1362075 h 1399167"/>
                <a:gd name="connsiteX40" fmla="*/ 326231 w 1169281"/>
                <a:gd name="connsiteY40" fmla="*/ 1333500 h 1399167"/>
                <a:gd name="connsiteX41" fmla="*/ 311944 w 1169281"/>
                <a:gd name="connsiteY41" fmla="*/ 1290637 h 1399167"/>
                <a:gd name="connsiteX42" fmla="*/ 311944 w 1169281"/>
                <a:gd name="connsiteY42" fmla="*/ 1243012 h 1399167"/>
                <a:gd name="connsiteX43" fmla="*/ 321469 w 1169281"/>
                <a:gd name="connsiteY43" fmla="*/ 1219200 h 1399167"/>
                <a:gd name="connsiteX44" fmla="*/ 297656 w 1169281"/>
                <a:gd name="connsiteY44" fmla="*/ 1243012 h 1399167"/>
                <a:gd name="connsiteX45" fmla="*/ 254794 w 1169281"/>
                <a:gd name="connsiteY45" fmla="*/ 1269206 h 1399167"/>
                <a:gd name="connsiteX46" fmla="*/ 233362 w 1169281"/>
                <a:gd name="connsiteY46" fmla="*/ 1278731 h 1399167"/>
                <a:gd name="connsiteX47" fmla="*/ 200025 w 1169281"/>
                <a:gd name="connsiteY47" fmla="*/ 1266825 h 1399167"/>
                <a:gd name="connsiteX48" fmla="*/ 161925 w 1169281"/>
                <a:gd name="connsiteY48" fmla="*/ 1250156 h 1399167"/>
                <a:gd name="connsiteX49" fmla="*/ 135731 w 1169281"/>
                <a:gd name="connsiteY49" fmla="*/ 1226343 h 1399167"/>
                <a:gd name="connsiteX50" fmla="*/ 104775 w 1169281"/>
                <a:gd name="connsiteY50" fmla="*/ 1202531 h 1399167"/>
                <a:gd name="connsiteX51" fmla="*/ 71437 w 1169281"/>
                <a:gd name="connsiteY51" fmla="*/ 1181100 h 1399167"/>
                <a:gd name="connsiteX52" fmla="*/ 38100 w 1169281"/>
                <a:gd name="connsiteY52" fmla="*/ 1150143 h 1399167"/>
                <a:gd name="connsiteX53" fmla="*/ 14287 w 1169281"/>
                <a:gd name="connsiteY53" fmla="*/ 1133475 h 1399167"/>
                <a:gd name="connsiteX54" fmla="*/ 0 w 1169281"/>
                <a:gd name="connsiteY54" fmla="*/ 1116806 h 1399167"/>
                <a:gd name="connsiteX0" fmla="*/ 1143000 w 1163136"/>
                <a:gd name="connsiteY0" fmla="*/ 0 h 1399167"/>
                <a:gd name="connsiteX1" fmla="*/ 1150143 w 1163136"/>
                <a:gd name="connsiteY1" fmla="*/ 61913 h 1399167"/>
                <a:gd name="connsiteX2" fmla="*/ 1152525 w 1163136"/>
                <a:gd name="connsiteY2" fmla="*/ 133349 h 1399167"/>
                <a:gd name="connsiteX3" fmla="*/ 1157288 w 1163136"/>
                <a:gd name="connsiteY3" fmla="*/ 209550 h 1399167"/>
                <a:gd name="connsiteX4" fmla="*/ 1154906 w 1163136"/>
                <a:gd name="connsiteY4" fmla="*/ 269080 h 1399167"/>
                <a:gd name="connsiteX5" fmla="*/ 1145381 w 1163136"/>
                <a:gd name="connsiteY5" fmla="*/ 328612 h 1399167"/>
                <a:gd name="connsiteX6" fmla="*/ 1119187 w 1163136"/>
                <a:gd name="connsiteY6" fmla="*/ 364331 h 1399167"/>
                <a:gd name="connsiteX7" fmla="*/ 1069181 w 1163136"/>
                <a:gd name="connsiteY7" fmla="*/ 378618 h 1399167"/>
                <a:gd name="connsiteX8" fmla="*/ 1002506 w 1163136"/>
                <a:gd name="connsiteY8" fmla="*/ 397668 h 1399167"/>
                <a:gd name="connsiteX9" fmla="*/ 957262 w 1163136"/>
                <a:gd name="connsiteY9" fmla="*/ 407193 h 1399167"/>
                <a:gd name="connsiteX10" fmla="*/ 1052512 w 1163136"/>
                <a:gd name="connsiteY10" fmla="*/ 428625 h 1399167"/>
                <a:gd name="connsiteX11" fmla="*/ 1102519 w 1163136"/>
                <a:gd name="connsiteY11" fmla="*/ 442912 h 1399167"/>
                <a:gd name="connsiteX12" fmla="*/ 1131094 w 1163136"/>
                <a:gd name="connsiteY12" fmla="*/ 469106 h 1399167"/>
                <a:gd name="connsiteX13" fmla="*/ 1157288 w 1163136"/>
                <a:gd name="connsiteY13" fmla="*/ 535780 h 1399167"/>
                <a:gd name="connsiteX14" fmla="*/ 1162051 w 1163136"/>
                <a:gd name="connsiteY14" fmla="*/ 621506 h 1399167"/>
                <a:gd name="connsiteX15" fmla="*/ 1162050 w 1163136"/>
                <a:gd name="connsiteY15" fmla="*/ 702468 h 1399167"/>
                <a:gd name="connsiteX16" fmla="*/ 1150144 w 1163136"/>
                <a:gd name="connsiteY16" fmla="*/ 840581 h 1399167"/>
                <a:gd name="connsiteX17" fmla="*/ 1138237 w 1163136"/>
                <a:gd name="connsiteY17" fmla="*/ 890587 h 1399167"/>
                <a:gd name="connsiteX18" fmla="*/ 1116806 w 1163136"/>
                <a:gd name="connsiteY18" fmla="*/ 969168 h 1399167"/>
                <a:gd name="connsiteX19" fmla="*/ 1083469 w 1163136"/>
                <a:gd name="connsiteY19" fmla="*/ 995362 h 1399167"/>
                <a:gd name="connsiteX20" fmla="*/ 1054894 w 1163136"/>
                <a:gd name="connsiteY20" fmla="*/ 1004887 h 1399167"/>
                <a:gd name="connsiteX21" fmla="*/ 1023937 w 1163136"/>
                <a:gd name="connsiteY21" fmla="*/ 1004887 h 1399167"/>
                <a:gd name="connsiteX22" fmla="*/ 1062037 w 1163136"/>
                <a:gd name="connsiteY22" fmla="*/ 1052512 h 1399167"/>
                <a:gd name="connsiteX23" fmla="*/ 1069181 w 1163136"/>
                <a:gd name="connsiteY23" fmla="*/ 1097756 h 1399167"/>
                <a:gd name="connsiteX24" fmla="*/ 1057275 w 1163136"/>
                <a:gd name="connsiteY24" fmla="*/ 1150143 h 1399167"/>
                <a:gd name="connsiteX25" fmla="*/ 1035844 w 1163136"/>
                <a:gd name="connsiteY25" fmla="*/ 1195387 h 1399167"/>
                <a:gd name="connsiteX26" fmla="*/ 1012031 w 1163136"/>
                <a:gd name="connsiteY26" fmla="*/ 1221581 h 1399167"/>
                <a:gd name="connsiteX27" fmla="*/ 971550 w 1163136"/>
                <a:gd name="connsiteY27" fmla="*/ 1264443 h 1399167"/>
                <a:gd name="connsiteX28" fmla="*/ 938212 w 1163136"/>
                <a:gd name="connsiteY28" fmla="*/ 1273968 h 1399167"/>
                <a:gd name="connsiteX29" fmla="*/ 904875 w 1163136"/>
                <a:gd name="connsiteY29" fmla="*/ 1252537 h 1399167"/>
                <a:gd name="connsiteX30" fmla="*/ 902494 w 1163136"/>
                <a:gd name="connsiteY30" fmla="*/ 1283493 h 1399167"/>
                <a:gd name="connsiteX31" fmla="*/ 881062 w 1163136"/>
                <a:gd name="connsiteY31" fmla="*/ 1321593 h 1399167"/>
                <a:gd name="connsiteX32" fmla="*/ 845344 w 1163136"/>
                <a:gd name="connsiteY32" fmla="*/ 1347787 h 1399167"/>
                <a:gd name="connsiteX33" fmla="*/ 785812 w 1163136"/>
                <a:gd name="connsiteY33" fmla="*/ 1366837 h 1399167"/>
                <a:gd name="connsiteX34" fmla="*/ 788194 w 1163136"/>
                <a:gd name="connsiteY34" fmla="*/ 1369218 h 1399167"/>
                <a:gd name="connsiteX35" fmla="*/ 702469 w 1163136"/>
                <a:gd name="connsiteY35" fmla="*/ 1383506 h 1399167"/>
                <a:gd name="connsiteX36" fmla="*/ 602456 w 1163136"/>
                <a:gd name="connsiteY36" fmla="*/ 1397793 h 1399167"/>
                <a:gd name="connsiteX37" fmla="*/ 521494 w 1163136"/>
                <a:gd name="connsiteY37" fmla="*/ 1397793 h 1399167"/>
                <a:gd name="connsiteX38" fmla="*/ 450056 w 1163136"/>
                <a:gd name="connsiteY38" fmla="*/ 1390650 h 1399167"/>
                <a:gd name="connsiteX39" fmla="*/ 371475 w 1163136"/>
                <a:gd name="connsiteY39" fmla="*/ 1362075 h 1399167"/>
                <a:gd name="connsiteX40" fmla="*/ 326231 w 1163136"/>
                <a:gd name="connsiteY40" fmla="*/ 1333500 h 1399167"/>
                <a:gd name="connsiteX41" fmla="*/ 311944 w 1163136"/>
                <a:gd name="connsiteY41" fmla="*/ 1290637 h 1399167"/>
                <a:gd name="connsiteX42" fmla="*/ 311944 w 1163136"/>
                <a:gd name="connsiteY42" fmla="*/ 1243012 h 1399167"/>
                <a:gd name="connsiteX43" fmla="*/ 321469 w 1163136"/>
                <a:gd name="connsiteY43" fmla="*/ 1219200 h 1399167"/>
                <a:gd name="connsiteX44" fmla="*/ 297656 w 1163136"/>
                <a:gd name="connsiteY44" fmla="*/ 1243012 h 1399167"/>
                <a:gd name="connsiteX45" fmla="*/ 254794 w 1163136"/>
                <a:gd name="connsiteY45" fmla="*/ 1269206 h 1399167"/>
                <a:gd name="connsiteX46" fmla="*/ 233362 w 1163136"/>
                <a:gd name="connsiteY46" fmla="*/ 1278731 h 1399167"/>
                <a:gd name="connsiteX47" fmla="*/ 200025 w 1163136"/>
                <a:gd name="connsiteY47" fmla="*/ 1266825 h 1399167"/>
                <a:gd name="connsiteX48" fmla="*/ 161925 w 1163136"/>
                <a:gd name="connsiteY48" fmla="*/ 1250156 h 1399167"/>
                <a:gd name="connsiteX49" fmla="*/ 135731 w 1163136"/>
                <a:gd name="connsiteY49" fmla="*/ 1226343 h 1399167"/>
                <a:gd name="connsiteX50" fmla="*/ 104775 w 1163136"/>
                <a:gd name="connsiteY50" fmla="*/ 1202531 h 1399167"/>
                <a:gd name="connsiteX51" fmla="*/ 71437 w 1163136"/>
                <a:gd name="connsiteY51" fmla="*/ 1181100 h 1399167"/>
                <a:gd name="connsiteX52" fmla="*/ 38100 w 1163136"/>
                <a:gd name="connsiteY52" fmla="*/ 1150143 h 1399167"/>
                <a:gd name="connsiteX53" fmla="*/ 14287 w 1163136"/>
                <a:gd name="connsiteY53" fmla="*/ 1133475 h 1399167"/>
                <a:gd name="connsiteX54" fmla="*/ 0 w 1163136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890587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904875 w 1162150"/>
                <a:gd name="connsiteY29" fmla="*/ 1252537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73968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1550 w 1162150"/>
                <a:gd name="connsiteY27" fmla="*/ 1264443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3932 w 1162150"/>
                <a:gd name="connsiteY27" fmla="*/ 1250155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2031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9175 w 1162150"/>
                <a:gd name="connsiteY26" fmla="*/ 1226343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35731 w 1162150"/>
                <a:gd name="connsiteY49" fmla="*/ 1226343 h 1399167"/>
                <a:gd name="connsiteX50" fmla="*/ 104775 w 1162150"/>
                <a:gd name="connsiteY50" fmla="*/ 1202531 h 1399167"/>
                <a:gd name="connsiteX51" fmla="*/ 71437 w 1162150"/>
                <a:gd name="connsiteY51" fmla="*/ 1181100 h 1399167"/>
                <a:gd name="connsiteX52" fmla="*/ 38100 w 1162150"/>
                <a:gd name="connsiteY52" fmla="*/ 1150143 h 1399167"/>
                <a:gd name="connsiteX53" fmla="*/ 14287 w 1162150"/>
                <a:gd name="connsiteY53" fmla="*/ 1133475 h 1399167"/>
                <a:gd name="connsiteX54" fmla="*/ 0 w 1162150"/>
                <a:gd name="connsiteY54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14287 w 1162150"/>
                <a:gd name="connsiteY52" fmla="*/ 1133475 h 1399167"/>
                <a:gd name="connsiteX53" fmla="*/ 0 w 1162150"/>
                <a:gd name="connsiteY53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4775 w 1162150"/>
                <a:gd name="connsiteY49" fmla="*/ 1202531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200025 w 1162150"/>
                <a:gd name="connsiteY47" fmla="*/ 1266825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61925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1469 w 1162150"/>
                <a:gd name="connsiteY43" fmla="*/ 1219200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95350 w 1162150"/>
                <a:gd name="connsiteY29" fmla="*/ 1243012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888206 w 1162150"/>
                <a:gd name="connsiteY29" fmla="*/ 1235869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26232 w 1162150"/>
                <a:gd name="connsiteY43" fmla="*/ 1209675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33362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26231 w 1162150"/>
                <a:gd name="connsiteY40" fmla="*/ 1333500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5381 w 1162150"/>
                <a:gd name="connsiteY5" fmla="*/ 328612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4331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69093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5252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33474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9568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02506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57262 w 1162150"/>
                <a:gd name="connsiteY9" fmla="*/ 407193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150"/>
                <a:gd name="connsiteY0" fmla="*/ 0 h 1399167"/>
                <a:gd name="connsiteX1" fmla="*/ 1150143 w 1162150"/>
                <a:gd name="connsiteY1" fmla="*/ 61913 h 1399167"/>
                <a:gd name="connsiteX2" fmla="*/ 1152525 w 1162150"/>
                <a:gd name="connsiteY2" fmla="*/ 133349 h 1399167"/>
                <a:gd name="connsiteX3" fmla="*/ 1157288 w 1162150"/>
                <a:gd name="connsiteY3" fmla="*/ 209550 h 1399167"/>
                <a:gd name="connsiteX4" fmla="*/ 1154906 w 1162150"/>
                <a:gd name="connsiteY4" fmla="*/ 269080 h 1399167"/>
                <a:gd name="connsiteX5" fmla="*/ 1142999 w 1162150"/>
                <a:gd name="connsiteY5" fmla="*/ 326231 h 1399167"/>
                <a:gd name="connsiteX6" fmla="*/ 1119187 w 1162150"/>
                <a:gd name="connsiteY6" fmla="*/ 357187 h 1399167"/>
                <a:gd name="connsiteX7" fmla="*/ 1069181 w 1162150"/>
                <a:gd name="connsiteY7" fmla="*/ 378618 h 1399167"/>
                <a:gd name="connsiteX8" fmla="*/ 1016794 w 1162150"/>
                <a:gd name="connsiteY8" fmla="*/ 397668 h 1399167"/>
                <a:gd name="connsiteX9" fmla="*/ 988218 w 1162150"/>
                <a:gd name="connsiteY9" fmla="*/ 409574 h 1399167"/>
                <a:gd name="connsiteX10" fmla="*/ 1052512 w 1162150"/>
                <a:gd name="connsiteY10" fmla="*/ 428625 h 1399167"/>
                <a:gd name="connsiteX11" fmla="*/ 1102519 w 1162150"/>
                <a:gd name="connsiteY11" fmla="*/ 442912 h 1399167"/>
                <a:gd name="connsiteX12" fmla="*/ 1131094 w 1162150"/>
                <a:gd name="connsiteY12" fmla="*/ 469106 h 1399167"/>
                <a:gd name="connsiteX13" fmla="*/ 1157288 w 1162150"/>
                <a:gd name="connsiteY13" fmla="*/ 535780 h 1399167"/>
                <a:gd name="connsiteX14" fmla="*/ 1162051 w 1162150"/>
                <a:gd name="connsiteY14" fmla="*/ 621506 h 1399167"/>
                <a:gd name="connsiteX15" fmla="*/ 1159669 w 1162150"/>
                <a:gd name="connsiteY15" fmla="*/ 719137 h 1399167"/>
                <a:gd name="connsiteX16" fmla="*/ 1150144 w 1162150"/>
                <a:gd name="connsiteY16" fmla="*/ 840581 h 1399167"/>
                <a:gd name="connsiteX17" fmla="*/ 1138237 w 1162150"/>
                <a:gd name="connsiteY17" fmla="*/ 902493 h 1399167"/>
                <a:gd name="connsiteX18" fmla="*/ 1116806 w 1162150"/>
                <a:gd name="connsiteY18" fmla="*/ 969168 h 1399167"/>
                <a:gd name="connsiteX19" fmla="*/ 1083469 w 1162150"/>
                <a:gd name="connsiteY19" fmla="*/ 995362 h 1399167"/>
                <a:gd name="connsiteX20" fmla="*/ 1054894 w 1162150"/>
                <a:gd name="connsiteY20" fmla="*/ 1004887 h 1399167"/>
                <a:gd name="connsiteX21" fmla="*/ 1023937 w 1162150"/>
                <a:gd name="connsiteY21" fmla="*/ 1004887 h 1399167"/>
                <a:gd name="connsiteX22" fmla="*/ 1062037 w 1162150"/>
                <a:gd name="connsiteY22" fmla="*/ 1052512 h 1399167"/>
                <a:gd name="connsiteX23" fmla="*/ 1069181 w 1162150"/>
                <a:gd name="connsiteY23" fmla="*/ 1097756 h 1399167"/>
                <a:gd name="connsiteX24" fmla="*/ 1057275 w 1162150"/>
                <a:gd name="connsiteY24" fmla="*/ 1150143 h 1399167"/>
                <a:gd name="connsiteX25" fmla="*/ 1035844 w 1162150"/>
                <a:gd name="connsiteY25" fmla="*/ 1195387 h 1399167"/>
                <a:gd name="connsiteX26" fmla="*/ 1014413 w 1162150"/>
                <a:gd name="connsiteY26" fmla="*/ 1221581 h 1399167"/>
                <a:gd name="connsiteX27" fmla="*/ 978694 w 1162150"/>
                <a:gd name="connsiteY27" fmla="*/ 1254917 h 1399167"/>
                <a:gd name="connsiteX28" fmla="*/ 938212 w 1162150"/>
                <a:gd name="connsiteY28" fmla="*/ 1262061 h 1399167"/>
                <a:gd name="connsiteX29" fmla="*/ 902494 w 1162150"/>
                <a:gd name="connsiteY29" fmla="*/ 1247775 h 1399167"/>
                <a:gd name="connsiteX30" fmla="*/ 902494 w 1162150"/>
                <a:gd name="connsiteY30" fmla="*/ 1283493 h 1399167"/>
                <a:gd name="connsiteX31" fmla="*/ 881062 w 1162150"/>
                <a:gd name="connsiteY31" fmla="*/ 1321593 h 1399167"/>
                <a:gd name="connsiteX32" fmla="*/ 845344 w 1162150"/>
                <a:gd name="connsiteY32" fmla="*/ 1347787 h 1399167"/>
                <a:gd name="connsiteX33" fmla="*/ 785812 w 1162150"/>
                <a:gd name="connsiteY33" fmla="*/ 1366837 h 1399167"/>
                <a:gd name="connsiteX34" fmla="*/ 788194 w 1162150"/>
                <a:gd name="connsiteY34" fmla="*/ 1369218 h 1399167"/>
                <a:gd name="connsiteX35" fmla="*/ 702469 w 1162150"/>
                <a:gd name="connsiteY35" fmla="*/ 1383506 h 1399167"/>
                <a:gd name="connsiteX36" fmla="*/ 602456 w 1162150"/>
                <a:gd name="connsiteY36" fmla="*/ 1397793 h 1399167"/>
                <a:gd name="connsiteX37" fmla="*/ 521494 w 1162150"/>
                <a:gd name="connsiteY37" fmla="*/ 1397793 h 1399167"/>
                <a:gd name="connsiteX38" fmla="*/ 450056 w 1162150"/>
                <a:gd name="connsiteY38" fmla="*/ 1390650 h 1399167"/>
                <a:gd name="connsiteX39" fmla="*/ 371475 w 1162150"/>
                <a:gd name="connsiteY39" fmla="*/ 1362075 h 1399167"/>
                <a:gd name="connsiteX40" fmla="*/ 330994 w 1162150"/>
                <a:gd name="connsiteY40" fmla="*/ 1328737 h 1399167"/>
                <a:gd name="connsiteX41" fmla="*/ 311944 w 1162150"/>
                <a:gd name="connsiteY41" fmla="*/ 1290637 h 1399167"/>
                <a:gd name="connsiteX42" fmla="*/ 311944 w 1162150"/>
                <a:gd name="connsiteY42" fmla="*/ 1243012 h 1399167"/>
                <a:gd name="connsiteX43" fmla="*/ 319089 w 1162150"/>
                <a:gd name="connsiteY43" fmla="*/ 1221581 h 1399167"/>
                <a:gd name="connsiteX44" fmla="*/ 297656 w 1162150"/>
                <a:gd name="connsiteY44" fmla="*/ 1243012 h 1399167"/>
                <a:gd name="connsiteX45" fmla="*/ 254794 w 1162150"/>
                <a:gd name="connsiteY45" fmla="*/ 1269206 h 1399167"/>
                <a:gd name="connsiteX46" fmla="*/ 226218 w 1162150"/>
                <a:gd name="connsiteY46" fmla="*/ 1278731 h 1399167"/>
                <a:gd name="connsiteX47" fmla="*/ 192881 w 1162150"/>
                <a:gd name="connsiteY47" fmla="*/ 1273968 h 1399167"/>
                <a:gd name="connsiteX48" fmla="*/ 152400 w 1162150"/>
                <a:gd name="connsiteY48" fmla="*/ 1250156 h 1399167"/>
                <a:gd name="connsiteX49" fmla="*/ 109538 w 1162150"/>
                <a:gd name="connsiteY49" fmla="*/ 1214437 h 1399167"/>
                <a:gd name="connsiteX50" fmla="*/ 71437 w 1162150"/>
                <a:gd name="connsiteY50" fmla="*/ 1181100 h 1399167"/>
                <a:gd name="connsiteX51" fmla="*/ 38100 w 1162150"/>
                <a:gd name="connsiteY51" fmla="*/ 1150143 h 1399167"/>
                <a:gd name="connsiteX52" fmla="*/ 0 w 1162150"/>
                <a:gd name="connsiteY52" fmla="*/ 1116806 h 1399167"/>
                <a:gd name="connsiteX0" fmla="*/ 1143000 w 1162634"/>
                <a:gd name="connsiteY0" fmla="*/ 0 h 1399167"/>
                <a:gd name="connsiteX1" fmla="*/ 1150143 w 1162634"/>
                <a:gd name="connsiteY1" fmla="*/ 61913 h 1399167"/>
                <a:gd name="connsiteX2" fmla="*/ 1152525 w 1162634"/>
                <a:gd name="connsiteY2" fmla="*/ 133349 h 1399167"/>
                <a:gd name="connsiteX3" fmla="*/ 1157288 w 1162634"/>
                <a:gd name="connsiteY3" fmla="*/ 209550 h 1399167"/>
                <a:gd name="connsiteX4" fmla="*/ 1162050 w 1162634"/>
                <a:gd name="connsiteY4" fmla="*/ 271461 h 1399167"/>
                <a:gd name="connsiteX5" fmla="*/ 1142999 w 1162634"/>
                <a:gd name="connsiteY5" fmla="*/ 326231 h 1399167"/>
                <a:gd name="connsiteX6" fmla="*/ 1119187 w 1162634"/>
                <a:gd name="connsiteY6" fmla="*/ 357187 h 1399167"/>
                <a:gd name="connsiteX7" fmla="*/ 1069181 w 1162634"/>
                <a:gd name="connsiteY7" fmla="*/ 378618 h 1399167"/>
                <a:gd name="connsiteX8" fmla="*/ 1016794 w 1162634"/>
                <a:gd name="connsiteY8" fmla="*/ 397668 h 1399167"/>
                <a:gd name="connsiteX9" fmla="*/ 988218 w 1162634"/>
                <a:gd name="connsiteY9" fmla="*/ 409574 h 1399167"/>
                <a:gd name="connsiteX10" fmla="*/ 1052512 w 1162634"/>
                <a:gd name="connsiteY10" fmla="*/ 428625 h 1399167"/>
                <a:gd name="connsiteX11" fmla="*/ 1102519 w 1162634"/>
                <a:gd name="connsiteY11" fmla="*/ 442912 h 1399167"/>
                <a:gd name="connsiteX12" fmla="*/ 1131094 w 1162634"/>
                <a:gd name="connsiteY12" fmla="*/ 469106 h 1399167"/>
                <a:gd name="connsiteX13" fmla="*/ 1157288 w 1162634"/>
                <a:gd name="connsiteY13" fmla="*/ 535780 h 1399167"/>
                <a:gd name="connsiteX14" fmla="*/ 1162051 w 1162634"/>
                <a:gd name="connsiteY14" fmla="*/ 621506 h 1399167"/>
                <a:gd name="connsiteX15" fmla="*/ 1159669 w 1162634"/>
                <a:gd name="connsiteY15" fmla="*/ 719137 h 1399167"/>
                <a:gd name="connsiteX16" fmla="*/ 1150144 w 1162634"/>
                <a:gd name="connsiteY16" fmla="*/ 840581 h 1399167"/>
                <a:gd name="connsiteX17" fmla="*/ 1138237 w 1162634"/>
                <a:gd name="connsiteY17" fmla="*/ 902493 h 1399167"/>
                <a:gd name="connsiteX18" fmla="*/ 1116806 w 1162634"/>
                <a:gd name="connsiteY18" fmla="*/ 969168 h 1399167"/>
                <a:gd name="connsiteX19" fmla="*/ 1083469 w 1162634"/>
                <a:gd name="connsiteY19" fmla="*/ 995362 h 1399167"/>
                <a:gd name="connsiteX20" fmla="*/ 1054894 w 1162634"/>
                <a:gd name="connsiteY20" fmla="*/ 1004887 h 1399167"/>
                <a:gd name="connsiteX21" fmla="*/ 1023937 w 1162634"/>
                <a:gd name="connsiteY21" fmla="*/ 1004887 h 1399167"/>
                <a:gd name="connsiteX22" fmla="*/ 1062037 w 1162634"/>
                <a:gd name="connsiteY22" fmla="*/ 1052512 h 1399167"/>
                <a:gd name="connsiteX23" fmla="*/ 1069181 w 1162634"/>
                <a:gd name="connsiteY23" fmla="*/ 1097756 h 1399167"/>
                <a:gd name="connsiteX24" fmla="*/ 1057275 w 1162634"/>
                <a:gd name="connsiteY24" fmla="*/ 1150143 h 1399167"/>
                <a:gd name="connsiteX25" fmla="*/ 1035844 w 1162634"/>
                <a:gd name="connsiteY25" fmla="*/ 1195387 h 1399167"/>
                <a:gd name="connsiteX26" fmla="*/ 1014413 w 1162634"/>
                <a:gd name="connsiteY26" fmla="*/ 1221581 h 1399167"/>
                <a:gd name="connsiteX27" fmla="*/ 978694 w 1162634"/>
                <a:gd name="connsiteY27" fmla="*/ 1254917 h 1399167"/>
                <a:gd name="connsiteX28" fmla="*/ 938212 w 1162634"/>
                <a:gd name="connsiteY28" fmla="*/ 1262061 h 1399167"/>
                <a:gd name="connsiteX29" fmla="*/ 902494 w 1162634"/>
                <a:gd name="connsiteY29" fmla="*/ 1247775 h 1399167"/>
                <a:gd name="connsiteX30" fmla="*/ 902494 w 1162634"/>
                <a:gd name="connsiteY30" fmla="*/ 1283493 h 1399167"/>
                <a:gd name="connsiteX31" fmla="*/ 881062 w 1162634"/>
                <a:gd name="connsiteY31" fmla="*/ 1321593 h 1399167"/>
                <a:gd name="connsiteX32" fmla="*/ 845344 w 1162634"/>
                <a:gd name="connsiteY32" fmla="*/ 1347787 h 1399167"/>
                <a:gd name="connsiteX33" fmla="*/ 785812 w 1162634"/>
                <a:gd name="connsiteY33" fmla="*/ 1366837 h 1399167"/>
                <a:gd name="connsiteX34" fmla="*/ 788194 w 1162634"/>
                <a:gd name="connsiteY34" fmla="*/ 1369218 h 1399167"/>
                <a:gd name="connsiteX35" fmla="*/ 702469 w 1162634"/>
                <a:gd name="connsiteY35" fmla="*/ 1383506 h 1399167"/>
                <a:gd name="connsiteX36" fmla="*/ 602456 w 1162634"/>
                <a:gd name="connsiteY36" fmla="*/ 1397793 h 1399167"/>
                <a:gd name="connsiteX37" fmla="*/ 521494 w 1162634"/>
                <a:gd name="connsiteY37" fmla="*/ 1397793 h 1399167"/>
                <a:gd name="connsiteX38" fmla="*/ 450056 w 1162634"/>
                <a:gd name="connsiteY38" fmla="*/ 1390650 h 1399167"/>
                <a:gd name="connsiteX39" fmla="*/ 371475 w 1162634"/>
                <a:gd name="connsiteY39" fmla="*/ 1362075 h 1399167"/>
                <a:gd name="connsiteX40" fmla="*/ 330994 w 1162634"/>
                <a:gd name="connsiteY40" fmla="*/ 1328737 h 1399167"/>
                <a:gd name="connsiteX41" fmla="*/ 311944 w 1162634"/>
                <a:gd name="connsiteY41" fmla="*/ 1290637 h 1399167"/>
                <a:gd name="connsiteX42" fmla="*/ 311944 w 1162634"/>
                <a:gd name="connsiteY42" fmla="*/ 1243012 h 1399167"/>
                <a:gd name="connsiteX43" fmla="*/ 319089 w 1162634"/>
                <a:gd name="connsiteY43" fmla="*/ 1221581 h 1399167"/>
                <a:gd name="connsiteX44" fmla="*/ 297656 w 1162634"/>
                <a:gd name="connsiteY44" fmla="*/ 1243012 h 1399167"/>
                <a:gd name="connsiteX45" fmla="*/ 254794 w 1162634"/>
                <a:gd name="connsiteY45" fmla="*/ 1269206 h 1399167"/>
                <a:gd name="connsiteX46" fmla="*/ 226218 w 1162634"/>
                <a:gd name="connsiteY46" fmla="*/ 1278731 h 1399167"/>
                <a:gd name="connsiteX47" fmla="*/ 192881 w 1162634"/>
                <a:gd name="connsiteY47" fmla="*/ 1273968 h 1399167"/>
                <a:gd name="connsiteX48" fmla="*/ 152400 w 1162634"/>
                <a:gd name="connsiteY48" fmla="*/ 1250156 h 1399167"/>
                <a:gd name="connsiteX49" fmla="*/ 109538 w 1162634"/>
                <a:gd name="connsiteY49" fmla="*/ 1214437 h 1399167"/>
                <a:gd name="connsiteX50" fmla="*/ 71437 w 1162634"/>
                <a:gd name="connsiteY50" fmla="*/ 1181100 h 1399167"/>
                <a:gd name="connsiteX51" fmla="*/ 38100 w 1162634"/>
                <a:gd name="connsiteY51" fmla="*/ 1150143 h 1399167"/>
                <a:gd name="connsiteX52" fmla="*/ 0 w 1162634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19187 w 1162153"/>
                <a:gd name="connsiteY6" fmla="*/ 357187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2153"/>
                <a:gd name="connsiteY0" fmla="*/ 0 h 1399167"/>
                <a:gd name="connsiteX1" fmla="*/ 1150143 w 1162153"/>
                <a:gd name="connsiteY1" fmla="*/ 61913 h 1399167"/>
                <a:gd name="connsiteX2" fmla="*/ 1152525 w 1162153"/>
                <a:gd name="connsiteY2" fmla="*/ 133349 h 1399167"/>
                <a:gd name="connsiteX3" fmla="*/ 1157288 w 1162153"/>
                <a:gd name="connsiteY3" fmla="*/ 209550 h 1399167"/>
                <a:gd name="connsiteX4" fmla="*/ 1162050 w 1162153"/>
                <a:gd name="connsiteY4" fmla="*/ 271461 h 1399167"/>
                <a:gd name="connsiteX5" fmla="*/ 1152524 w 1162153"/>
                <a:gd name="connsiteY5" fmla="*/ 328612 h 1399167"/>
                <a:gd name="connsiteX6" fmla="*/ 1123950 w 1162153"/>
                <a:gd name="connsiteY6" fmla="*/ 359568 h 1399167"/>
                <a:gd name="connsiteX7" fmla="*/ 1069181 w 1162153"/>
                <a:gd name="connsiteY7" fmla="*/ 378618 h 1399167"/>
                <a:gd name="connsiteX8" fmla="*/ 1016794 w 1162153"/>
                <a:gd name="connsiteY8" fmla="*/ 397668 h 1399167"/>
                <a:gd name="connsiteX9" fmla="*/ 988218 w 1162153"/>
                <a:gd name="connsiteY9" fmla="*/ 409574 h 1399167"/>
                <a:gd name="connsiteX10" fmla="*/ 1052512 w 1162153"/>
                <a:gd name="connsiteY10" fmla="*/ 428625 h 1399167"/>
                <a:gd name="connsiteX11" fmla="*/ 1102519 w 1162153"/>
                <a:gd name="connsiteY11" fmla="*/ 442912 h 1399167"/>
                <a:gd name="connsiteX12" fmla="*/ 1131094 w 1162153"/>
                <a:gd name="connsiteY12" fmla="*/ 469106 h 1399167"/>
                <a:gd name="connsiteX13" fmla="*/ 1157288 w 1162153"/>
                <a:gd name="connsiteY13" fmla="*/ 535780 h 1399167"/>
                <a:gd name="connsiteX14" fmla="*/ 1162051 w 1162153"/>
                <a:gd name="connsiteY14" fmla="*/ 621506 h 1399167"/>
                <a:gd name="connsiteX15" fmla="*/ 1159669 w 1162153"/>
                <a:gd name="connsiteY15" fmla="*/ 719137 h 1399167"/>
                <a:gd name="connsiteX16" fmla="*/ 1150144 w 1162153"/>
                <a:gd name="connsiteY16" fmla="*/ 840581 h 1399167"/>
                <a:gd name="connsiteX17" fmla="*/ 1138237 w 1162153"/>
                <a:gd name="connsiteY17" fmla="*/ 902493 h 1399167"/>
                <a:gd name="connsiteX18" fmla="*/ 1116806 w 1162153"/>
                <a:gd name="connsiteY18" fmla="*/ 969168 h 1399167"/>
                <a:gd name="connsiteX19" fmla="*/ 1083469 w 1162153"/>
                <a:gd name="connsiteY19" fmla="*/ 995362 h 1399167"/>
                <a:gd name="connsiteX20" fmla="*/ 1054894 w 1162153"/>
                <a:gd name="connsiteY20" fmla="*/ 1004887 h 1399167"/>
                <a:gd name="connsiteX21" fmla="*/ 1023937 w 1162153"/>
                <a:gd name="connsiteY21" fmla="*/ 1004887 h 1399167"/>
                <a:gd name="connsiteX22" fmla="*/ 1062037 w 1162153"/>
                <a:gd name="connsiteY22" fmla="*/ 1052512 h 1399167"/>
                <a:gd name="connsiteX23" fmla="*/ 1069181 w 1162153"/>
                <a:gd name="connsiteY23" fmla="*/ 1097756 h 1399167"/>
                <a:gd name="connsiteX24" fmla="*/ 1057275 w 1162153"/>
                <a:gd name="connsiteY24" fmla="*/ 1150143 h 1399167"/>
                <a:gd name="connsiteX25" fmla="*/ 1035844 w 1162153"/>
                <a:gd name="connsiteY25" fmla="*/ 1195387 h 1399167"/>
                <a:gd name="connsiteX26" fmla="*/ 1014413 w 1162153"/>
                <a:gd name="connsiteY26" fmla="*/ 1221581 h 1399167"/>
                <a:gd name="connsiteX27" fmla="*/ 978694 w 1162153"/>
                <a:gd name="connsiteY27" fmla="*/ 1254917 h 1399167"/>
                <a:gd name="connsiteX28" fmla="*/ 938212 w 1162153"/>
                <a:gd name="connsiteY28" fmla="*/ 1262061 h 1399167"/>
                <a:gd name="connsiteX29" fmla="*/ 902494 w 1162153"/>
                <a:gd name="connsiteY29" fmla="*/ 1247775 h 1399167"/>
                <a:gd name="connsiteX30" fmla="*/ 902494 w 1162153"/>
                <a:gd name="connsiteY30" fmla="*/ 1283493 h 1399167"/>
                <a:gd name="connsiteX31" fmla="*/ 881062 w 1162153"/>
                <a:gd name="connsiteY31" fmla="*/ 1321593 h 1399167"/>
                <a:gd name="connsiteX32" fmla="*/ 845344 w 1162153"/>
                <a:gd name="connsiteY32" fmla="*/ 1347787 h 1399167"/>
                <a:gd name="connsiteX33" fmla="*/ 785812 w 1162153"/>
                <a:gd name="connsiteY33" fmla="*/ 1366837 h 1399167"/>
                <a:gd name="connsiteX34" fmla="*/ 788194 w 1162153"/>
                <a:gd name="connsiteY34" fmla="*/ 1369218 h 1399167"/>
                <a:gd name="connsiteX35" fmla="*/ 702469 w 1162153"/>
                <a:gd name="connsiteY35" fmla="*/ 1383506 h 1399167"/>
                <a:gd name="connsiteX36" fmla="*/ 602456 w 1162153"/>
                <a:gd name="connsiteY36" fmla="*/ 1397793 h 1399167"/>
                <a:gd name="connsiteX37" fmla="*/ 521494 w 1162153"/>
                <a:gd name="connsiteY37" fmla="*/ 1397793 h 1399167"/>
                <a:gd name="connsiteX38" fmla="*/ 450056 w 1162153"/>
                <a:gd name="connsiteY38" fmla="*/ 1390650 h 1399167"/>
                <a:gd name="connsiteX39" fmla="*/ 371475 w 1162153"/>
                <a:gd name="connsiteY39" fmla="*/ 1362075 h 1399167"/>
                <a:gd name="connsiteX40" fmla="*/ 330994 w 1162153"/>
                <a:gd name="connsiteY40" fmla="*/ 1328737 h 1399167"/>
                <a:gd name="connsiteX41" fmla="*/ 311944 w 1162153"/>
                <a:gd name="connsiteY41" fmla="*/ 1290637 h 1399167"/>
                <a:gd name="connsiteX42" fmla="*/ 311944 w 1162153"/>
                <a:gd name="connsiteY42" fmla="*/ 1243012 h 1399167"/>
                <a:gd name="connsiteX43" fmla="*/ 319089 w 1162153"/>
                <a:gd name="connsiteY43" fmla="*/ 1221581 h 1399167"/>
                <a:gd name="connsiteX44" fmla="*/ 297656 w 1162153"/>
                <a:gd name="connsiteY44" fmla="*/ 1243012 h 1399167"/>
                <a:gd name="connsiteX45" fmla="*/ 254794 w 1162153"/>
                <a:gd name="connsiteY45" fmla="*/ 1269206 h 1399167"/>
                <a:gd name="connsiteX46" fmla="*/ 226218 w 1162153"/>
                <a:gd name="connsiteY46" fmla="*/ 1278731 h 1399167"/>
                <a:gd name="connsiteX47" fmla="*/ 192881 w 1162153"/>
                <a:gd name="connsiteY47" fmla="*/ 1273968 h 1399167"/>
                <a:gd name="connsiteX48" fmla="*/ 152400 w 1162153"/>
                <a:gd name="connsiteY48" fmla="*/ 1250156 h 1399167"/>
                <a:gd name="connsiteX49" fmla="*/ 109538 w 1162153"/>
                <a:gd name="connsiteY49" fmla="*/ 1214437 h 1399167"/>
                <a:gd name="connsiteX50" fmla="*/ 71437 w 1162153"/>
                <a:gd name="connsiteY50" fmla="*/ 1181100 h 1399167"/>
                <a:gd name="connsiteX51" fmla="*/ 38100 w 1162153"/>
                <a:gd name="connsiteY51" fmla="*/ 1150143 h 1399167"/>
                <a:gd name="connsiteX52" fmla="*/ 0 w 1162153"/>
                <a:gd name="connsiteY52" fmla="*/ 1116806 h 1399167"/>
                <a:gd name="connsiteX0" fmla="*/ 1143000 w 1163241"/>
                <a:gd name="connsiteY0" fmla="*/ 0 h 1399167"/>
                <a:gd name="connsiteX1" fmla="*/ 1150143 w 1163241"/>
                <a:gd name="connsiteY1" fmla="*/ 61913 h 1399167"/>
                <a:gd name="connsiteX2" fmla="*/ 1152525 w 1163241"/>
                <a:gd name="connsiteY2" fmla="*/ 133349 h 1399167"/>
                <a:gd name="connsiteX3" fmla="*/ 1162051 w 1163241"/>
                <a:gd name="connsiteY3" fmla="*/ 207169 h 1399167"/>
                <a:gd name="connsiteX4" fmla="*/ 1162050 w 1163241"/>
                <a:gd name="connsiteY4" fmla="*/ 271461 h 1399167"/>
                <a:gd name="connsiteX5" fmla="*/ 1152524 w 1163241"/>
                <a:gd name="connsiteY5" fmla="*/ 328612 h 1399167"/>
                <a:gd name="connsiteX6" fmla="*/ 1123950 w 1163241"/>
                <a:gd name="connsiteY6" fmla="*/ 359568 h 1399167"/>
                <a:gd name="connsiteX7" fmla="*/ 1069181 w 1163241"/>
                <a:gd name="connsiteY7" fmla="*/ 378618 h 1399167"/>
                <a:gd name="connsiteX8" fmla="*/ 1016794 w 1163241"/>
                <a:gd name="connsiteY8" fmla="*/ 397668 h 1399167"/>
                <a:gd name="connsiteX9" fmla="*/ 988218 w 1163241"/>
                <a:gd name="connsiteY9" fmla="*/ 409574 h 1399167"/>
                <a:gd name="connsiteX10" fmla="*/ 1052512 w 1163241"/>
                <a:gd name="connsiteY10" fmla="*/ 428625 h 1399167"/>
                <a:gd name="connsiteX11" fmla="*/ 1102519 w 1163241"/>
                <a:gd name="connsiteY11" fmla="*/ 442912 h 1399167"/>
                <a:gd name="connsiteX12" fmla="*/ 1131094 w 1163241"/>
                <a:gd name="connsiteY12" fmla="*/ 469106 h 1399167"/>
                <a:gd name="connsiteX13" fmla="*/ 1157288 w 1163241"/>
                <a:gd name="connsiteY13" fmla="*/ 535780 h 1399167"/>
                <a:gd name="connsiteX14" fmla="*/ 1162051 w 1163241"/>
                <a:gd name="connsiteY14" fmla="*/ 621506 h 1399167"/>
                <a:gd name="connsiteX15" fmla="*/ 1159669 w 1163241"/>
                <a:gd name="connsiteY15" fmla="*/ 719137 h 1399167"/>
                <a:gd name="connsiteX16" fmla="*/ 1150144 w 1163241"/>
                <a:gd name="connsiteY16" fmla="*/ 840581 h 1399167"/>
                <a:gd name="connsiteX17" fmla="*/ 1138237 w 1163241"/>
                <a:gd name="connsiteY17" fmla="*/ 902493 h 1399167"/>
                <a:gd name="connsiteX18" fmla="*/ 1116806 w 1163241"/>
                <a:gd name="connsiteY18" fmla="*/ 969168 h 1399167"/>
                <a:gd name="connsiteX19" fmla="*/ 1083469 w 1163241"/>
                <a:gd name="connsiteY19" fmla="*/ 995362 h 1399167"/>
                <a:gd name="connsiteX20" fmla="*/ 1054894 w 1163241"/>
                <a:gd name="connsiteY20" fmla="*/ 1004887 h 1399167"/>
                <a:gd name="connsiteX21" fmla="*/ 1023937 w 1163241"/>
                <a:gd name="connsiteY21" fmla="*/ 1004887 h 1399167"/>
                <a:gd name="connsiteX22" fmla="*/ 1062037 w 1163241"/>
                <a:gd name="connsiteY22" fmla="*/ 1052512 h 1399167"/>
                <a:gd name="connsiteX23" fmla="*/ 1069181 w 1163241"/>
                <a:gd name="connsiteY23" fmla="*/ 1097756 h 1399167"/>
                <a:gd name="connsiteX24" fmla="*/ 1057275 w 1163241"/>
                <a:gd name="connsiteY24" fmla="*/ 1150143 h 1399167"/>
                <a:gd name="connsiteX25" fmla="*/ 1035844 w 1163241"/>
                <a:gd name="connsiteY25" fmla="*/ 1195387 h 1399167"/>
                <a:gd name="connsiteX26" fmla="*/ 1014413 w 1163241"/>
                <a:gd name="connsiteY26" fmla="*/ 1221581 h 1399167"/>
                <a:gd name="connsiteX27" fmla="*/ 978694 w 1163241"/>
                <a:gd name="connsiteY27" fmla="*/ 1254917 h 1399167"/>
                <a:gd name="connsiteX28" fmla="*/ 938212 w 1163241"/>
                <a:gd name="connsiteY28" fmla="*/ 1262061 h 1399167"/>
                <a:gd name="connsiteX29" fmla="*/ 902494 w 1163241"/>
                <a:gd name="connsiteY29" fmla="*/ 1247775 h 1399167"/>
                <a:gd name="connsiteX30" fmla="*/ 902494 w 1163241"/>
                <a:gd name="connsiteY30" fmla="*/ 1283493 h 1399167"/>
                <a:gd name="connsiteX31" fmla="*/ 881062 w 1163241"/>
                <a:gd name="connsiteY31" fmla="*/ 1321593 h 1399167"/>
                <a:gd name="connsiteX32" fmla="*/ 845344 w 1163241"/>
                <a:gd name="connsiteY32" fmla="*/ 1347787 h 1399167"/>
                <a:gd name="connsiteX33" fmla="*/ 785812 w 1163241"/>
                <a:gd name="connsiteY33" fmla="*/ 1366837 h 1399167"/>
                <a:gd name="connsiteX34" fmla="*/ 788194 w 1163241"/>
                <a:gd name="connsiteY34" fmla="*/ 1369218 h 1399167"/>
                <a:gd name="connsiteX35" fmla="*/ 702469 w 1163241"/>
                <a:gd name="connsiteY35" fmla="*/ 1383506 h 1399167"/>
                <a:gd name="connsiteX36" fmla="*/ 602456 w 1163241"/>
                <a:gd name="connsiteY36" fmla="*/ 1397793 h 1399167"/>
                <a:gd name="connsiteX37" fmla="*/ 521494 w 1163241"/>
                <a:gd name="connsiteY37" fmla="*/ 1397793 h 1399167"/>
                <a:gd name="connsiteX38" fmla="*/ 450056 w 1163241"/>
                <a:gd name="connsiteY38" fmla="*/ 1390650 h 1399167"/>
                <a:gd name="connsiteX39" fmla="*/ 371475 w 1163241"/>
                <a:gd name="connsiteY39" fmla="*/ 1362075 h 1399167"/>
                <a:gd name="connsiteX40" fmla="*/ 330994 w 1163241"/>
                <a:gd name="connsiteY40" fmla="*/ 1328737 h 1399167"/>
                <a:gd name="connsiteX41" fmla="*/ 311944 w 1163241"/>
                <a:gd name="connsiteY41" fmla="*/ 1290637 h 1399167"/>
                <a:gd name="connsiteX42" fmla="*/ 311944 w 1163241"/>
                <a:gd name="connsiteY42" fmla="*/ 1243012 h 1399167"/>
                <a:gd name="connsiteX43" fmla="*/ 319089 w 1163241"/>
                <a:gd name="connsiteY43" fmla="*/ 1221581 h 1399167"/>
                <a:gd name="connsiteX44" fmla="*/ 297656 w 1163241"/>
                <a:gd name="connsiteY44" fmla="*/ 1243012 h 1399167"/>
                <a:gd name="connsiteX45" fmla="*/ 254794 w 1163241"/>
                <a:gd name="connsiteY45" fmla="*/ 1269206 h 1399167"/>
                <a:gd name="connsiteX46" fmla="*/ 226218 w 1163241"/>
                <a:gd name="connsiteY46" fmla="*/ 1278731 h 1399167"/>
                <a:gd name="connsiteX47" fmla="*/ 192881 w 1163241"/>
                <a:gd name="connsiteY47" fmla="*/ 1273968 h 1399167"/>
                <a:gd name="connsiteX48" fmla="*/ 152400 w 1163241"/>
                <a:gd name="connsiteY48" fmla="*/ 1250156 h 1399167"/>
                <a:gd name="connsiteX49" fmla="*/ 109538 w 1163241"/>
                <a:gd name="connsiteY49" fmla="*/ 1214437 h 1399167"/>
                <a:gd name="connsiteX50" fmla="*/ 71437 w 1163241"/>
                <a:gd name="connsiteY50" fmla="*/ 1181100 h 1399167"/>
                <a:gd name="connsiteX51" fmla="*/ 38100 w 1163241"/>
                <a:gd name="connsiteY51" fmla="*/ 1150143 h 1399167"/>
                <a:gd name="connsiteX52" fmla="*/ 0 w 1163241"/>
                <a:gd name="connsiteY52" fmla="*/ 1116806 h 1399167"/>
                <a:gd name="connsiteX0" fmla="*/ 1143000 w 1162967"/>
                <a:gd name="connsiteY0" fmla="*/ 0 h 1399167"/>
                <a:gd name="connsiteX1" fmla="*/ 1150143 w 1162967"/>
                <a:gd name="connsiteY1" fmla="*/ 61913 h 1399167"/>
                <a:gd name="connsiteX2" fmla="*/ 1157288 w 1162967"/>
                <a:gd name="connsiteY2" fmla="*/ 133349 h 1399167"/>
                <a:gd name="connsiteX3" fmla="*/ 1162051 w 1162967"/>
                <a:gd name="connsiteY3" fmla="*/ 207169 h 1399167"/>
                <a:gd name="connsiteX4" fmla="*/ 1162050 w 1162967"/>
                <a:gd name="connsiteY4" fmla="*/ 271461 h 1399167"/>
                <a:gd name="connsiteX5" fmla="*/ 1152524 w 1162967"/>
                <a:gd name="connsiteY5" fmla="*/ 328612 h 1399167"/>
                <a:gd name="connsiteX6" fmla="*/ 1123950 w 1162967"/>
                <a:gd name="connsiteY6" fmla="*/ 359568 h 1399167"/>
                <a:gd name="connsiteX7" fmla="*/ 1069181 w 1162967"/>
                <a:gd name="connsiteY7" fmla="*/ 378618 h 1399167"/>
                <a:gd name="connsiteX8" fmla="*/ 1016794 w 1162967"/>
                <a:gd name="connsiteY8" fmla="*/ 397668 h 1399167"/>
                <a:gd name="connsiteX9" fmla="*/ 988218 w 1162967"/>
                <a:gd name="connsiteY9" fmla="*/ 409574 h 1399167"/>
                <a:gd name="connsiteX10" fmla="*/ 1052512 w 1162967"/>
                <a:gd name="connsiteY10" fmla="*/ 428625 h 1399167"/>
                <a:gd name="connsiteX11" fmla="*/ 1102519 w 1162967"/>
                <a:gd name="connsiteY11" fmla="*/ 442912 h 1399167"/>
                <a:gd name="connsiteX12" fmla="*/ 1131094 w 1162967"/>
                <a:gd name="connsiteY12" fmla="*/ 469106 h 1399167"/>
                <a:gd name="connsiteX13" fmla="*/ 1157288 w 1162967"/>
                <a:gd name="connsiteY13" fmla="*/ 535780 h 1399167"/>
                <a:gd name="connsiteX14" fmla="*/ 1162051 w 1162967"/>
                <a:gd name="connsiteY14" fmla="*/ 621506 h 1399167"/>
                <a:gd name="connsiteX15" fmla="*/ 1159669 w 1162967"/>
                <a:gd name="connsiteY15" fmla="*/ 719137 h 1399167"/>
                <a:gd name="connsiteX16" fmla="*/ 1150144 w 1162967"/>
                <a:gd name="connsiteY16" fmla="*/ 840581 h 1399167"/>
                <a:gd name="connsiteX17" fmla="*/ 1138237 w 1162967"/>
                <a:gd name="connsiteY17" fmla="*/ 902493 h 1399167"/>
                <a:gd name="connsiteX18" fmla="*/ 1116806 w 1162967"/>
                <a:gd name="connsiteY18" fmla="*/ 969168 h 1399167"/>
                <a:gd name="connsiteX19" fmla="*/ 1083469 w 1162967"/>
                <a:gd name="connsiteY19" fmla="*/ 995362 h 1399167"/>
                <a:gd name="connsiteX20" fmla="*/ 1054894 w 1162967"/>
                <a:gd name="connsiteY20" fmla="*/ 1004887 h 1399167"/>
                <a:gd name="connsiteX21" fmla="*/ 1023937 w 1162967"/>
                <a:gd name="connsiteY21" fmla="*/ 1004887 h 1399167"/>
                <a:gd name="connsiteX22" fmla="*/ 1062037 w 1162967"/>
                <a:gd name="connsiteY22" fmla="*/ 1052512 h 1399167"/>
                <a:gd name="connsiteX23" fmla="*/ 1069181 w 1162967"/>
                <a:gd name="connsiteY23" fmla="*/ 1097756 h 1399167"/>
                <a:gd name="connsiteX24" fmla="*/ 1057275 w 1162967"/>
                <a:gd name="connsiteY24" fmla="*/ 1150143 h 1399167"/>
                <a:gd name="connsiteX25" fmla="*/ 1035844 w 1162967"/>
                <a:gd name="connsiteY25" fmla="*/ 1195387 h 1399167"/>
                <a:gd name="connsiteX26" fmla="*/ 1014413 w 1162967"/>
                <a:gd name="connsiteY26" fmla="*/ 1221581 h 1399167"/>
                <a:gd name="connsiteX27" fmla="*/ 978694 w 1162967"/>
                <a:gd name="connsiteY27" fmla="*/ 1254917 h 1399167"/>
                <a:gd name="connsiteX28" fmla="*/ 938212 w 1162967"/>
                <a:gd name="connsiteY28" fmla="*/ 1262061 h 1399167"/>
                <a:gd name="connsiteX29" fmla="*/ 902494 w 1162967"/>
                <a:gd name="connsiteY29" fmla="*/ 1247775 h 1399167"/>
                <a:gd name="connsiteX30" fmla="*/ 902494 w 1162967"/>
                <a:gd name="connsiteY30" fmla="*/ 1283493 h 1399167"/>
                <a:gd name="connsiteX31" fmla="*/ 881062 w 1162967"/>
                <a:gd name="connsiteY31" fmla="*/ 1321593 h 1399167"/>
                <a:gd name="connsiteX32" fmla="*/ 845344 w 1162967"/>
                <a:gd name="connsiteY32" fmla="*/ 1347787 h 1399167"/>
                <a:gd name="connsiteX33" fmla="*/ 785812 w 1162967"/>
                <a:gd name="connsiteY33" fmla="*/ 1366837 h 1399167"/>
                <a:gd name="connsiteX34" fmla="*/ 788194 w 1162967"/>
                <a:gd name="connsiteY34" fmla="*/ 1369218 h 1399167"/>
                <a:gd name="connsiteX35" fmla="*/ 702469 w 1162967"/>
                <a:gd name="connsiteY35" fmla="*/ 1383506 h 1399167"/>
                <a:gd name="connsiteX36" fmla="*/ 602456 w 1162967"/>
                <a:gd name="connsiteY36" fmla="*/ 1397793 h 1399167"/>
                <a:gd name="connsiteX37" fmla="*/ 521494 w 1162967"/>
                <a:gd name="connsiteY37" fmla="*/ 1397793 h 1399167"/>
                <a:gd name="connsiteX38" fmla="*/ 450056 w 1162967"/>
                <a:gd name="connsiteY38" fmla="*/ 1390650 h 1399167"/>
                <a:gd name="connsiteX39" fmla="*/ 371475 w 1162967"/>
                <a:gd name="connsiteY39" fmla="*/ 1362075 h 1399167"/>
                <a:gd name="connsiteX40" fmla="*/ 330994 w 1162967"/>
                <a:gd name="connsiteY40" fmla="*/ 1328737 h 1399167"/>
                <a:gd name="connsiteX41" fmla="*/ 311944 w 1162967"/>
                <a:gd name="connsiteY41" fmla="*/ 1290637 h 1399167"/>
                <a:gd name="connsiteX42" fmla="*/ 311944 w 1162967"/>
                <a:gd name="connsiteY42" fmla="*/ 1243012 h 1399167"/>
                <a:gd name="connsiteX43" fmla="*/ 319089 w 1162967"/>
                <a:gd name="connsiteY43" fmla="*/ 1221581 h 1399167"/>
                <a:gd name="connsiteX44" fmla="*/ 297656 w 1162967"/>
                <a:gd name="connsiteY44" fmla="*/ 1243012 h 1399167"/>
                <a:gd name="connsiteX45" fmla="*/ 254794 w 1162967"/>
                <a:gd name="connsiteY45" fmla="*/ 1269206 h 1399167"/>
                <a:gd name="connsiteX46" fmla="*/ 226218 w 1162967"/>
                <a:gd name="connsiteY46" fmla="*/ 1278731 h 1399167"/>
                <a:gd name="connsiteX47" fmla="*/ 192881 w 1162967"/>
                <a:gd name="connsiteY47" fmla="*/ 1273968 h 1399167"/>
                <a:gd name="connsiteX48" fmla="*/ 152400 w 1162967"/>
                <a:gd name="connsiteY48" fmla="*/ 1250156 h 1399167"/>
                <a:gd name="connsiteX49" fmla="*/ 109538 w 1162967"/>
                <a:gd name="connsiteY49" fmla="*/ 1214437 h 1399167"/>
                <a:gd name="connsiteX50" fmla="*/ 71437 w 1162967"/>
                <a:gd name="connsiteY50" fmla="*/ 1181100 h 1399167"/>
                <a:gd name="connsiteX51" fmla="*/ 38100 w 1162967"/>
                <a:gd name="connsiteY51" fmla="*/ 1150143 h 1399167"/>
                <a:gd name="connsiteX52" fmla="*/ 0 w 1162967"/>
                <a:gd name="connsiteY52" fmla="*/ 1116806 h 1399167"/>
                <a:gd name="connsiteX0" fmla="*/ 1152525 w 1172492"/>
                <a:gd name="connsiteY0" fmla="*/ 0 h 1399167"/>
                <a:gd name="connsiteX1" fmla="*/ 1159668 w 1172492"/>
                <a:gd name="connsiteY1" fmla="*/ 61913 h 1399167"/>
                <a:gd name="connsiteX2" fmla="*/ 1166813 w 1172492"/>
                <a:gd name="connsiteY2" fmla="*/ 133349 h 1399167"/>
                <a:gd name="connsiteX3" fmla="*/ 1171576 w 1172492"/>
                <a:gd name="connsiteY3" fmla="*/ 207169 h 1399167"/>
                <a:gd name="connsiteX4" fmla="*/ 1171575 w 1172492"/>
                <a:gd name="connsiteY4" fmla="*/ 271461 h 1399167"/>
                <a:gd name="connsiteX5" fmla="*/ 1162049 w 1172492"/>
                <a:gd name="connsiteY5" fmla="*/ 328612 h 1399167"/>
                <a:gd name="connsiteX6" fmla="*/ 1133475 w 1172492"/>
                <a:gd name="connsiteY6" fmla="*/ 359568 h 1399167"/>
                <a:gd name="connsiteX7" fmla="*/ 1078706 w 1172492"/>
                <a:gd name="connsiteY7" fmla="*/ 378618 h 1399167"/>
                <a:gd name="connsiteX8" fmla="*/ 1026319 w 1172492"/>
                <a:gd name="connsiteY8" fmla="*/ 397668 h 1399167"/>
                <a:gd name="connsiteX9" fmla="*/ 997743 w 1172492"/>
                <a:gd name="connsiteY9" fmla="*/ 409574 h 1399167"/>
                <a:gd name="connsiteX10" fmla="*/ 1062037 w 1172492"/>
                <a:gd name="connsiteY10" fmla="*/ 428625 h 1399167"/>
                <a:gd name="connsiteX11" fmla="*/ 1112044 w 1172492"/>
                <a:gd name="connsiteY11" fmla="*/ 442912 h 1399167"/>
                <a:gd name="connsiteX12" fmla="*/ 1140619 w 1172492"/>
                <a:gd name="connsiteY12" fmla="*/ 469106 h 1399167"/>
                <a:gd name="connsiteX13" fmla="*/ 1166813 w 1172492"/>
                <a:gd name="connsiteY13" fmla="*/ 535780 h 1399167"/>
                <a:gd name="connsiteX14" fmla="*/ 1171576 w 1172492"/>
                <a:gd name="connsiteY14" fmla="*/ 621506 h 1399167"/>
                <a:gd name="connsiteX15" fmla="*/ 1169194 w 1172492"/>
                <a:gd name="connsiteY15" fmla="*/ 719137 h 1399167"/>
                <a:gd name="connsiteX16" fmla="*/ 1159669 w 1172492"/>
                <a:gd name="connsiteY16" fmla="*/ 840581 h 1399167"/>
                <a:gd name="connsiteX17" fmla="*/ 1147762 w 1172492"/>
                <a:gd name="connsiteY17" fmla="*/ 902493 h 1399167"/>
                <a:gd name="connsiteX18" fmla="*/ 1126331 w 1172492"/>
                <a:gd name="connsiteY18" fmla="*/ 969168 h 1399167"/>
                <a:gd name="connsiteX19" fmla="*/ 1092994 w 1172492"/>
                <a:gd name="connsiteY19" fmla="*/ 995362 h 1399167"/>
                <a:gd name="connsiteX20" fmla="*/ 1064419 w 1172492"/>
                <a:gd name="connsiteY20" fmla="*/ 1004887 h 1399167"/>
                <a:gd name="connsiteX21" fmla="*/ 1033462 w 1172492"/>
                <a:gd name="connsiteY21" fmla="*/ 1004887 h 1399167"/>
                <a:gd name="connsiteX22" fmla="*/ 1071562 w 1172492"/>
                <a:gd name="connsiteY22" fmla="*/ 1052512 h 1399167"/>
                <a:gd name="connsiteX23" fmla="*/ 1078706 w 1172492"/>
                <a:gd name="connsiteY23" fmla="*/ 1097756 h 1399167"/>
                <a:gd name="connsiteX24" fmla="*/ 1066800 w 1172492"/>
                <a:gd name="connsiteY24" fmla="*/ 1150143 h 1399167"/>
                <a:gd name="connsiteX25" fmla="*/ 1045369 w 1172492"/>
                <a:gd name="connsiteY25" fmla="*/ 1195387 h 1399167"/>
                <a:gd name="connsiteX26" fmla="*/ 1023938 w 1172492"/>
                <a:gd name="connsiteY26" fmla="*/ 1221581 h 1399167"/>
                <a:gd name="connsiteX27" fmla="*/ 988219 w 1172492"/>
                <a:gd name="connsiteY27" fmla="*/ 1254917 h 1399167"/>
                <a:gd name="connsiteX28" fmla="*/ 947737 w 1172492"/>
                <a:gd name="connsiteY28" fmla="*/ 1262061 h 1399167"/>
                <a:gd name="connsiteX29" fmla="*/ 912019 w 1172492"/>
                <a:gd name="connsiteY29" fmla="*/ 1247775 h 1399167"/>
                <a:gd name="connsiteX30" fmla="*/ 912019 w 1172492"/>
                <a:gd name="connsiteY30" fmla="*/ 1283493 h 1399167"/>
                <a:gd name="connsiteX31" fmla="*/ 890587 w 1172492"/>
                <a:gd name="connsiteY31" fmla="*/ 1321593 h 1399167"/>
                <a:gd name="connsiteX32" fmla="*/ 854869 w 1172492"/>
                <a:gd name="connsiteY32" fmla="*/ 1347787 h 1399167"/>
                <a:gd name="connsiteX33" fmla="*/ 795337 w 1172492"/>
                <a:gd name="connsiteY33" fmla="*/ 1366837 h 1399167"/>
                <a:gd name="connsiteX34" fmla="*/ 797719 w 1172492"/>
                <a:gd name="connsiteY34" fmla="*/ 1369218 h 1399167"/>
                <a:gd name="connsiteX35" fmla="*/ 711994 w 1172492"/>
                <a:gd name="connsiteY35" fmla="*/ 1383506 h 1399167"/>
                <a:gd name="connsiteX36" fmla="*/ 611981 w 1172492"/>
                <a:gd name="connsiteY36" fmla="*/ 1397793 h 1399167"/>
                <a:gd name="connsiteX37" fmla="*/ 531019 w 1172492"/>
                <a:gd name="connsiteY37" fmla="*/ 1397793 h 1399167"/>
                <a:gd name="connsiteX38" fmla="*/ 459581 w 1172492"/>
                <a:gd name="connsiteY38" fmla="*/ 1390650 h 1399167"/>
                <a:gd name="connsiteX39" fmla="*/ 381000 w 1172492"/>
                <a:gd name="connsiteY39" fmla="*/ 1362075 h 1399167"/>
                <a:gd name="connsiteX40" fmla="*/ 340519 w 1172492"/>
                <a:gd name="connsiteY40" fmla="*/ 1328737 h 1399167"/>
                <a:gd name="connsiteX41" fmla="*/ 321469 w 1172492"/>
                <a:gd name="connsiteY41" fmla="*/ 1290637 h 1399167"/>
                <a:gd name="connsiteX42" fmla="*/ 321469 w 1172492"/>
                <a:gd name="connsiteY42" fmla="*/ 1243012 h 1399167"/>
                <a:gd name="connsiteX43" fmla="*/ 328614 w 1172492"/>
                <a:gd name="connsiteY43" fmla="*/ 1221581 h 1399167"/>
                <a:gd name="connsiteX44" fmla="*/ 307181 w 1172492"/>
                <a:gd name="connsiteY44" fmla="*/ 1243012 h 1399167"/>
                <a:gd name="connsiteX45" fmla="*/ 264319 w 1172492"/>
                <a:gd name="connsiteY45" fmla="*/ 1269206 h 1399167"/>
                <a:gd name="connsiteX46" fmla="*/ 235743 w 1172492"/>
                <a:gd name="connsiteY46" fmla="*/ 1278731 h 1399167"/>
                <a:gd name="connsiteX47" fmla="*/ 202406 w 1172492"/>
                <a:gd name="connsiteY47" fmla="*/ 1273968 h 1399167"/>
                <a:gd name="connsiteX48" fmla="*/ 161925 w 1172492"/>
                <a:gd name="connsiteY48" fmla="*/ 1250156 h 1399167"/>
                <a:gd name="connsiteX49" fmla="*/ 119063 w 1172492"/>
                <a:gd name="connsiteY49" fmla="*/ 1214437 h 1399167"/>
                <a:gd name="connsiteX50" fmla="*/ 80962 w 1172492"/>
                <a:gd name="connsiteY50" fmla="*/ 1181100 h 1399167"/>
                <a:gd name="connsiteX51" fmla="*/ 47625 w 1172492"/>
                <a:gd name="connsiteY51" fmla="*/ 1150143 h 1399167"/>
                <a:gd name="connsiteX52" fmla="*/ 0 w 1172492"/>
                <a:gd name="connsiteY52" fmla="*/ 1107281 h 139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72492" h="1399167">
                  <a:moveTo>
                    <a:pt x="1152525" y="0"/>
                  </a:moveTo>
                  <a:cubicBezTo>
                    <a:pt x="1153517" y="27186"/>
                    <a:pt x="1157287" y="39688"/>
                    <a:pt x="1159668" y="61913"/>
                  </a:cubicBezTo>
                  <a:cubicBezTo>
                    <a:pt x="1162049" y="84138"/>
                    <a:pt x="1164828" y="109140"/>
                    <a:pt x="1166813" y="133349"/>
                  </a:cubicBezTo>
                  <a:cubicBezTo>
                    <a:pt x="1168798" y="157558"/>
                    <a:pt x="1170782" y="184150"/>
                    <a:pt x="1171576" y="207169"/>
                  </a:cubicBezTo>
                  <a:cubicBezTo>
                    <a:pt x="1172370" y="230188"/>
                    <a:pt x="1173163" y="251221"/>
                    <a:pt x="1171575" y="271461"/>
                  </a:cubicBezTo>
                  <a:cubicBezTo>
                    <a:pt x="1169987" y="291701"/>
                    <a:pt x="1168399" y="313928"/>
                    <a:pt x="1162049" y="328612"/>
                  </a:cubicBezTo>
                  <a:cubicBezTo>
                    <a:pt x="1155699" y="343296"/>
                    <a:pt x="1147365" y="351234"/>
                    <a:pt x="1133475" y="359568"/>
                  </a:cubicBezTo>
                  <a:cubicBezTo>
                    <a:pt x="1119585" y="367902"/>
                    <a:pt x="1096565" y="372268"/>
                    <a:pt x="1078706" y="378618"/>
                  </a:cubicBezTo>
                  <a:lnTo>
                    <a:pt x="1026319" y="397668"/>
                  </a:lnTo>
                  <a:cubicBezTo>
                    <a:pt x="1012825" y="402827"/>
                    <a:pt x="991790" y="404415"/>
                    <a:pt x="997743" y="409574"/>
                  </a:cubicBezTo>
                  <a:cubicBezTo>
                    <a:pt x="1003696" y="414733"/>
                    <a:pt x="1042987" y="423069"/>
                    <a:pt x="1062037" y="428625"/>
                  </a:cubicBezTo>
                  <a:cubicBezTo>
                    <a:pt x="1081087" y="434181"/>
                    <a:pt x="1098947" y="436165"/>
                    <a:pt x="1112044" y="442912"/>
                  </a:cubicBezTo>
                  <a:cubicBezTo>
                    <a:pt x="1125141" y="449659"/>
                    <a:pt x="1131491" y="453628"/>
                    <a:pt x="1140619" y="469106"/>
                  </a:cubicBezTo>
                  <a:cubicBezTo>
                    <a:pt x="1149747" y="484584"/>
                    <a:pt x="1161654" y="510380"/>
                    <a:pt x="1166813" y="535780"/>
                  </a:cubicBezTo>
                  <a:cubicBezTo>
                    <a:pt x="1171973" y="561180"/>
                    <a:pt x="1171179" y="590947"/>
                    <a:pt x="1171576" y="621506"/>
                  </a:cubicBezTo>
                  <a:cubicBezTo>
                    <a:pt x="1171973" y="652065"/>
                    <a:pt x="1171178" y="682625"/>
                    <a:pt x="1169194" y="719137"/>
                  </a:cubicBezTo>
                  <a:cubicBezTo>
                    <a:pt x="1167210" y="755649"/>
                    <a:pt x="1163241" y="810022"/>
                    <a:pt x="1159669" y="840581"/>
                  </a:cubicBezTo>
                  <a:cubicBezTo>
                    <a:pt x="1156097" y="871140"/>
                    <a:pt x="1153318" y="881062"/>
                    <a:pt x="1147762" y="902493"/>
                  </a:cubicBezTo>
                  <a:cubicBezTo>
                    <a:pt x="1142206" y="923924"/>
                    <a:pt x="1135459" y="953690"/>
                    <a:pt x="1126331" y="969168"/>
                  </a:cubicBezTo>
                  <a:cubicBezTo>
                    <a:pt x="1117203" y="984646"/>
                    <a:pt x="1103313" y="989409"/>
                    <a:pt x="1092994" y="995362"/>
                  </a:cubicBezTo>
                  <a:cubicBezTo>
                    <a:pt x="1082675" y="1001315"/>
                    <a:pt x="1074341" y="1003299"/>
                    <a:pt x="1064419" y="1004887"/>
                  </a:cubicBezTo>
                  <a:cubicBezTo>
                    <a:pt x="1054497" y="1006475"/>
                    <a:pt x="1032272" y="996950"/>
                    <a:pt x="1033462" y="1004887"/>
                  </a:cubicBezTo>
                  <a:cubicBezTo>
                    <a:pt x="1034652" y="1012824"/>
                    <a:pt x="1064021" y="1037034"/>
                    <a:pt x="1071562" y="1052512"/>
                  </a:cubicBezTo>
                  <a:cubicBezTo>
                    <a:pt x="1079103" y="1067990"/>
                    <a:pt x="1079500" y="1081484"/>
                    <a:pt x="1078706" y="1097756"/>
                  </a:cubicBezTo>
                  <a:cubicBezTo>
                    <a:pt x="1077912" y="1114028"/>
                    <a:pt x="1072356" y="1133871"/>
                    <a:pt x="1066800" y="1150143"/>
                  </a:cubicBezTo>
                  <a:cubicBezTo>
                    <a:pt x="1061244" y="1166415"/>
                    <a:pt x="1052513" y="1183481"/>
                    <a:pt x="1045369" y="1195387"/>
                  </a:cubicBezTo>
                  <a:cubicBezTo>
                    <a:pt x="1038225" y="1207293"/>
                    <a:pt x="1033463" y="1211659"/>
                    <a:pt x="1023938" y="1221581"/>
                  </a:cubicBezTo>
                  <a:cubicBezTo>
                    <a:pt x="1014413" y="1231503"/>
                    <a:pt x="1000919" y="1248170"/>
                    <a:pt x="988219" y="1254917"/>
                  </a:cubicBezTo>
                  <a:cubicBezTo>
                    <a:pt x="975519" y="1261664"/>
                    <a:pt x="960437" y="1263251"/>
                    <a:pt x="947737" y="1262061"/>
                  </a:cubicBezTo>
                  <a:cubicBezTo>
                    <a:pt x="935037" y="1260871"/>
                    <a:pt x="917972" y="1244203"/>
                    <a:pt x="912019" y="1247775"/>
                  </a:cubicBezTo>
                  <a:cubicBezTo>
                    <a:pt x="906066" y="1251347"/>
                    <a:pt x="915591" y="1271190"/>
                    <a:pt x="912019" y="1283493"/>
                  </a:cubicBezTo>
                  <a:cubicBezTo>
                    <a:pt x="908447" y="1295796"/>
                    <a:pt x="900112" y="1310877"/>
                    <a:pt x="890587" y="1321593"/>
                  </a:cubicBezTo>
                  <a:cubicBezTo>
                    <a:pt x="881062" y="1332309"/>
                    <a:pt x="870744" y="1340246"/>
                    <a:pt x="854869" y="1347787"/>
                  </a:cubicBezTo>
                  <a:cubicBezTo>
                    <a:pt x="838994" y="1355328"/>
                    <a:pt x="795337" y="1366837"/>
                    <a:pt x="795337" y="1366837"/>
                  </a:cubicBezTo>
                  <a:cubicBezTo>
                    <a:pt x="785812" y="1370409"/>
                    <a:pt x="811609" y="1366440"/>
                    <a:pt x="797719" y="1369218"/>
                  </a:cubicBezTo>
                  <a:cubicBezTo>
                    <a:pt x="783828" y="1371996"/>
                    <a:pt x="742950" y="1378743"/>
                    <a:pt x="711994" y="1383506"/>
                  </a:cubicBezTo>
                  <a:cubicBezTo>
                    <a:pt x="681038" y="1388269"/>
                    <a:pt x="642143" y="1395412"/>
                    <a:pt x="611981" y="1397793"/>
                  </a:cubicBezTo>
                  <a:cubicBezTo>
                    <a:pt x="581818" y="1400174"/>
                    <a:pt x="556419" y="1398983"/>
                    <a:pt x="531019" y="1397793"/>
                  </a:cubicBezTo>
                  <a:cubicBezTo>
                    <a:pt x="505619" y="1396603"/>
                    <a:pt x="484584" y="1396603"/>
                    <a:pt x="459581" y="1390650"/>
                  </a:cubicBezTo>
                  <a:cubicBezTo>
                    <a:pt x="434578" y="1384697"/>
                    <a:pt x="400844" y="1372394"/>
                    <a:pt x="381000" y="1362075"/>
                  </a:cubicBezTo>
                  <a:cubicBezTo>
                    <a:pt x="361156" y="1351756"/>
                    <a:pt x="350441" y="1340643"/>
                    <a:pt x="340519" y="1328737"/>
                  </a:cubicBezTo>
                  <a:cubicBezTo>
                    <a:pt x="330597" y="1316831"/>
                    <a:pt x="324644" y="1304924"/>
                    <a:pt x="321469" y="1290637"/>
                  </a:cubicBezTo>
                  <a:cubicBezTo>
                    <a:pt x="318294" y="1276350"/>
                    <a:pt x="320278" y="1254521"/>
                    <a:pt x="321469" y="1243012"/>
                  </a:cubicBezTo>
                  <a:cubicBezTo>
                    <a:pt x="322660" y="1231503"/>
                    <a:pt x="330995" y="1221581"/>
                    <a:pt x="328614" y="1221581"/>
                  </a:cubicBezTo>
                  <a:cubicBezTo>
                    <a:pt x="326233" y="1221581"/>
                    <a:pt x="317897" y="1235075"/>
                    <a:pt x="307181" y="1243012"/>
                  </a:cubicBezTo>
                  <a:cubicBezTo>
                    <a:pt x="296465" y="1250950"/>
                    <a:pt x="276225" y="1263253"/>
                    <a:pt x="264319" y="1269206"/>
                  </a:cubicBezTo>
                  <a:cubicBezTo>
                    <a:pt x="252413" y="1275159"/>
                    <a:pt x="246062" y="1277937"/>
                    <a:pt x="235743" y="1278731"/>
                  </a:cubicBezTo>
                  <a:cubicBezTo>
                    <a:pt x="225424" y="1279525"/>
                    <a:pt x="214709" y="1278730"/>
                    <a:pt x="202406" y="1273968"/>
                  </a:cubicBezTo>
                  <a:cubicBezTo>
                    <a:pt x="190103" y="1269206"/>
                    <a:pt x="175816" y="1260078"/>
                    <a:pt x="161925" y="1250156"/>
                  </a:cubicBezTo>
                  <a:cubicBezTo>
                    <a:pt x="148035" y="1240234"/>
                    <a:pt x="132557" y="1225946"/>
                    <a:pt x="119063" y="1214437"/>
                  </a:cubicBezTo>
                  <a:cubicBezTo>
                    <a:pt x="105569" y="1202928"/>
                    <a:pt x="92868" y="1191816"/>
                    <a:pt x="80962" y="1181100"/>
                  </a:cubicBezTo>
                  <a:cubicBezTo>
                    <a:pt x="69056" y="1170384"/>
                    <a:pt x="61119" y="1162446"/>
                    <a:pt x="47625" y="1150143"/>
                  </a:cubicBezTo>
                  <a:cubicBezTo>
                    <a:pt x="34131" y="1137840"/>
                    <a:pt x="7937" y="1114226"/>
                    <a:pt x="0" y="1107281"/>
                  </a:cubicBezTo>
                </a:path>
              </a:pathLst>
            </a:custGeom>
            <a:noFill/>
            <a:ln w="1174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 dirty="0"/>
            </a:p>
          </p:txBody>
        </p:sp>
      </p:grpSp>
      <p:sp>
        <p:nvSpPr>
          <p:cNvPr id="12" name="Ovál 11">
            <a:extLst>
              <a:ext uri="{FF2B5EF4-FFF2-40B4-BE49-F238E27FC236}">
                <a16:creationId xmlns:a16="http://schemas.microsoft.com/office/drawing/2014/main" id="{04F135BC-BDB6-406F-A882-8346591BDAEA}"/>
              </a:ext>
            </a:extLst>
          </p:cNvPr>
          <p:cNvSpPr/>
          <p:nvPr/>
        </p:nvSpPr>
        <p:spPr>
          <a:xfrm>
            <a:off x="6785239" y="177641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44" name="Ovál 43">
            <a:extLst>
              <a:ext uri="{FF2B5EF4-FFF2-40B4-BE49-F238E27FC236}">
                <a16:creationId xmlns:a16="http://schemas.microsoft.com/office/drawing/2014/main" id="{438266D5-F021-470C-909D-C8DB206C73DF}"/>
              </a:ext>
            </a:extLst>
          </p:cNvPr>
          <p:cNvSpPr/>
          <p:nvPr/>
        </p:nvSpPr>
        <p:spPr>
          <a:xfrm>
            <a:off x="5130817" y="1775782"/>
            <a:ext cx="284693" cy="59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57" name="Voľný tvar: obrazec 56">
            <a:extLst>
              <a:ext uri="{FF2B5EF4-FFF2-40B4-BE49-F238E27FC236}">
                <a16:creationId xmlns:a16="http://schemas.microsoft.com/office/drawing/2014/main" id="{40D4308C-68A1-4CFF-989F-071F1D489257}"/>
              </a:ext>
            </a:extLst>
          </p:cNvPr>
          <p:cNvSpPr/>
          <p:nvPr/>
        </p:nvSpPr>
        <p:spPr>
          <a:xfrm>
            <a:off x="4709318" y="1946480"/>
            <a:ext cx="1297896" cy="3938587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97896" h="3938587">
                <a:moveTo>
                  <a:pt x="1297887" y="3938587"/>
                </a:moveTo>
                <a:cubicBezTo>
                  <a:pt x="1299193" y="3938818"/>
                  <a:pt x="1170271" y="3856396"/>
                  <a:pt x="1074739" y="3794714"/>
                </a:cubicBezTo>
                <a:cubicBezTo>
                  <a:pt x="976826" y="3730651"/>
                  <a:pt x="922340" y="3697082"/>
                  <a:pt x="848521" y="3644694"/>
                </a:cubicBezTo>
                <a:cubicBezTo>
                  <a:pt x="774702" y="3592307"/>
                  <a:pt x="722314" y="3539920"/>
                  <a:pt x="636589" y="3461339"/>
                </a:cubicBezTo>
                <a:cubicBezTo>
                  <a:pt x="548483" y="3377996"/>
                  <a:pt x="515146" y="3352993"/>
                  <a:pt x="469902" y="3285128"/>
                </a:cubicBezTo>
                <a:cubicBezTo>
                  <a:pt x="424658" y="3217263"/>
                  <a:pt x="373064" y="3135506"/>
                  <a:pt x="341314" y="3068435"/>
                </a:cubicBezTo>
                <a:cubicBezTo>
                  <a:pt x="309564" y="3001364"/>
                  <a:pt x="259955" y="2928736"/>
                  <a:pt x="227014" y="2837455"/>
                </a:cubicBezTo>
                <a:cubicBezTo>
                  <a:pt x="194073" y="2746174"/>
                  <a:pt x="107157" y="2554483"/>
                  <a:pt x="79376" y="2473124"/>
                </a:cubicBezTo>
                <a:cubicBezTo>
                  <a:pt x="51595" y="2391765"/>
                  <a:pt x="-1981" y="2261987"/>
                  <a:pt x="797" y="2218331"/>
                </a:cubicBezTo>
                <a:cubicBezTo>
                  <a:pt x="3575" y="2174675"/>
                  <a:pt x="-16667" y="2130224"/>
                  <a:pt x="50802" y="2096887"/>
                </a:cubicBezTo>
                <a:cubicBezTo>
                  <a:pt x="94970" y="2102278"/>
                  <a:pt x="130178" y="2141733"/>
                  <a:pt x="162722" y="2177849"/>
                </a:cubicBezTo>
                <a:cubicBezTo>
                  <a:pt x="204791" y="2206821"/>
                  <a:pt x="304802" y="2345727"/>
                  <a:pt x="324646" y="2335012"/>
                </a:cubicBezTo>
                <a:cubicBezTo>
                  <a:pt x="344490" y="2324297"/>
                  <a:pt x="250033" y="2170310"/>
                  <a:pt x="262733" y="2106413"/>
                </a:cubicBezTo>
                <a:cubicBezTo>
                  <a:pt x="298964" y="2049494"/>
                  <a:pt x="307978" y="2013148"/>
                  <a:pt x="369891" y="1961157"/>
                </a:cubicBezTo>
                <a:cubicBezTo>
                  <a:pt x="431804" y="1909166"/>
                  <a:pt x="497287" y="1851620"/>
                  <a:pt x="579440" y="1794470"/>
                </a:cubicBezTo>
                <a:lnTo>
                  <a:pt x="838997" y="1639690"/>
                </a:lnTo>
                <a:cubicBezTo>
                  <a:pt x="929881" y="1590875"/>
                  <a:pt x="1044974" y="1549600"/>
                  <a:pt x="1093790" y="1518247"/>
                </a:cubicBezTo>
                <a:cubicBezTo>
                  <a:pt x="1142606" y="1486894"/>
                  <a:pt x="1147764" y="1474194"/>
                  <a:pt x="1179514" y="1442047"/>
                </a:cubicBezTo>
                <a:cubicBezTo>
                  <a:pt x="1201739" y="1414663"/>
                  <a:pt x="1207296" y="1408710"/>
                  <a:pt x="1210471" y="1353942"/>
                </a:cubicBezTo>
                <a:cubicBezTo>
                  <a:pt x="1204121" y="1301555"/>
                  <a:pt x="1190228" y="1300761"/>
                  <a:pt x="1167606" y="1249167"/>
                </a:cubicBezTo>
                <a:cubicBezTo>
                  <a:pt x="1135459" y="1207098"/>
                  <a:pt x="1091804" y="1152330"/>
                  <a:pt x="1031876" y="1089624"/>
                </a:cubicBezTo>
                <a:cubicBezTo>
                  <a:pt x="971948" y="1026918"/>
                  <a:pt x="872333" y="922937"/>
                  <a:pt x="817564" y="868169"/>
                </a:cubicBezTo>
                <a:cubicBezTo>
                  <a:pt x="762795" y="813401"/>
                  <a:pt x="760414" y="809035"/>
                  <a:pt x="719933" y="763394"/>
                </a:cubicBezTo>
                <a:cubicBezTo>
                  <a:pt x="679452" y="717753"/>
                  <a:pt x="643733" y="665762"/>
                  <a:pt x="615158" y="634805"/>
                </a:cubicBezTo>
                <a:cubicBezTo>
                  <a:pt x="586583" y="603848"/>
                  <a:pt x="578250" y="609405"/>
                  <a:pt x="553247" y="599086"/>
                </a:cubicBezTo>
                <a:cubicBezTo>
                  <a:pt x="528244" y="588767"/>
                  <a:pt x="494623" y="588205"/>
                  <a:pt x="462758" y="582417"/>
                </a:cubicBezTo>
                <a:cubicBezTo>
                  <a:pt x="430893" y="576629"/>
                  <a:pt x="387176" y="561017"/>
                  <a:pt x="357296" y="547688"/>
                </a:cubicBezTo>
                <a:cubicBezTo>
                  <a:pt x="327416" y="534359"/>
                  <a:pt x="303321" y="517922"/>
                  <a:pt x="283477" y="502444"/>
                </a:cubicBezTo>
                <a:cubicBezTo>
                  <a:pt x="263633" y="486966"/>
                  <a:pt x="251727" y="473869"/>
                  <a:pt x="238233" y="454819"/>
                </a:cubicBezTo>
                <a:cubicBezTo>
                  <a:pt x="224739" y="435769"/>
                  <a:pt x="213230" y="411560"/>
                  <a:pt x="202514" y="388144"/>
                </a:cubicBezTo>
                <a:cubicBezTo>
                  <a:pt x="191798" y="364728"/>
                  <a:pt x="181479" y="338137"/>
                  <a:pt x="173939" y="314325"/>
                </a:cubicBezTo>
                <a:cubicBezTo>
                  <a:pt x="166399" y="290513"/>
                  <a:pt x="160446" y="265907"/>
                  <a:pt x="157271" y="245269"/>
                </a:cubicBezTo>
                <a:cubicBezTo>
                  <a:pt x="154096" y="224632"/>
                  <a:pt x="154095" y="207169"/>
                  <a:pt x="154889" y="190500"/>
                </a:cubicBezTo>
                <a:cubicBezTo>
                  <a:pt x="155683" y="173831"/>
                  <a:pt x="156874" y="167084"/>
                  <a:pt x="162033" y="145256"/>
                </a:cubicBezTo>
                <a:cubicBezTo>
                  <a:pt x="167192" y="123428"/>
                  <a:pt x="178305" y="80168"/>
                  <a:pt x="185846" y="59531"/>
                </a:cubicBezTo>
                <a:cubicBezTo>
                  <a:pt x="193387" y="38894"/>
                  <a:pt x="200927" y="31353"/>
                  <a:pt x="207277" y="21431"/>
                </a:cubicBezTo>
                <a:cubicBezTo>
                  <a:pt x="213627" y="11509"/>
                  <a:pt x="218786" y="3770"/>
                  <a:pt x="223946" y="0"/>
                </a:cubicBezTo>
              </a:path>
            </a:pathLst>
          </a:custGeom>
          <a:noFill/>
          <a:ln w="19050" cap="rnd">
            <a:solidFill>
              <a:srgbClr val="00B0F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59" name="Voľný tvar: obrazec 58">
            <a:extLst>
              <a:ext uri="{FF2B5EF4-FFF2-40B4-BE49-F238E27FC236}">
                <a16:creationId xmlns:a16="http://schemas.microsoft.com/office/drawing/2014/main" id="{9BCCCA94-AC06-4704-AC34-0228FFFC3A92}"/>
              </a:ext>
            </a:extLst>
          </p:cNvPr>
          <p:cNvSpPr/>
          <p:nvPr/>
        </p:nvSpPr>
        <p:spPr>
          <a:xfrm>
            <a:off x="5445640" y="1926274"/>
            <a:ext cx="2117396" cy="4617402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2555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200175 w 2117327"/>
              <a:gd name="connsiteY3" fmla="*/ 169067 h 4617402"/>
              <a:gd name="connsiteX4" fmla="*/ 204937 w 2117327"/>
              <a:gd name="connsiteY4" fmla="*/ 285748 h 4617402"/>
              <a:gd name="connsiteX5" fmla="*/ 183505 w 2117327"/>
              <a:gd name="connsiteY5" fmla="*/ 390523 h 4617402"/>
              <a:gd name="connsiteX6" fmla="*/ 128738 w 2117327"/>
              <a:gd name="connsiteY6" fmla="*/ 492917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949 w 2117396"/>
              <a:gd name="connsiteY0" fmla="*/ 0 h 4617402"/>
              <a:gd name="connsiteX1" fmla="*/ 164526 w 2117396"/>
              <a:gd name="connsiteY1" fmla="*/ 50004 h 4617402"/>
              <a:gd name="connsiteX2" fmla="*/ 183576 w 2117396"/>
              <a:gd name="connsiteY2" fmla="*/ 100009 h 4617402"/>
              <a:gd name="connsiteX3" fmla="*/ 200244 w 2117396"/>
              <a:gd name="connsiteY3" fmla="*/ 169067 h 4617402"/>
              <a:gd name="connsiteX4" fmla="*/ 205006 w 2117396"/>
              <a:gd name="connsiteY4" fmla="*/ 285748 h 4617402"/>
              <a:gd name="connsiteX5" fmla="*/ 183574 w 2117396"/>
              <a:gd name="connsiteY5" fmla="*/ 390523 h 4617402"/>
              <a:gd name="connsiteX6" fmla="*/ 128807 w 2117396"/>
              <a:gd name="connsiteY6" fmla="*/ 492917 h 4617402"/>
              <a:gd name="connsiteX7" fmla="*/ 47843 w 2117396"/>
              <a:gd name="connsiteY7" fmla="*/ 557212 h 4617402"/>
              <a:gd name="connsiteX8" fmla="*/ 218 w 2117396"/>
              <a:gd name="connsiteY8" fmla="*/ 602455 h 4617402"/>
              <a:gd name="connsiteX9" fmla="*/ 35937 w 2117396"/>
              <a:gd name="connsiteY9" fmla="*/ 716756 h 4617402"/>
              <a:gd name="connsiteX10" fmla="*/ 157447 w 2117396"/>
              <a:gd name="connsiteY10" fmla="*/ 852654 h 4617402"/>
              <a:gd name="connsiteX11" fmla="*/ 383665 w 2117396"/>
              <a:gd name="connsiteY11" fmla="*/ 1074110 h 4617402"/>
              <a:gd name="connsiteX12" fmla="*/ 583690 w 2117396"/>
              <a:gd name="connsiteY12" fmla="*/ 1257466 h 4617402"/>
              <a:gd name="connsiteX13" fmla="*/ 709891 w 2117396"/>
              <a:gd name="connsiteY13" fmla="*/ 1407476 h 4617402"/>
              <a:gd name="connsiteX14" fmla="*/ 952782 w 2117396"/>
              <a:gd name="connsiteY14" fmla="*/ 1588459 h 4617402"/>
              <a:gd name="connsiteX15" fmla="*/ 1288539 w 2117396"/>
              <a:gd name="connsiteY15" fmla="*/ 1783721 h 4617402"/>
              <a:gd name="connsiteX16" fmla="*/ 1498088 w 2117396"/>
              <a:gd name="connsiteY16" fmla="*/ 1933740 h 4617402"/>
              <a:gd name="connsiteX17" fmla="*/ 1600481 w 2117396"/>
              <a:gd name="connsiteY17" fmla="*/ 2017082 h 4617402"/>
              <a:gd name="connsiteX18" fmla="*/ 1650487 w 2117396"/>
              <a:gd name="connsiteY18" fmla="*/ 2107570 h 4617402"/>
              <a:gd name="connsiteX19" fmla="*/ 1667157 w 2117396"/>
              <a:gd name="connsiteY19" fmla="*/ 2207584 h 4617402"/>
              <a:gd name="connsiteX20" fmla="*/ 1648104 w 2117396"/>
              <a:gd name="connsiteY20" fmla="*/ 2321883 h 4617402"/>
              <a:gd name="connsiteX21" fmla="*/ 1760024 w 2117396"/>
              <a:gd name="connsiteY21" fmla="*/ 2195675 h 4617402"/>
              <a:gd name="connsiteX22" fmla="*/ 1824315 w 2117396"/>
              <a:gd name="connsiteY22" fmla="*/ 2129000 h 4617402"/>
              <a:gd name="connsiteX23" fmla="*/ 1883849 w 2117396"/>
              <a:gd name="connsiteY23" fmla="*/ 2069468 h 4617402"/>
              <a:gd name="connsiteX24" fmla="*/ 1940997 w 2117396"/>
              <a:gd name="connsiteY24" fmla="*/ 2048040 h 4617402"/>
              <a:gd name="connsiteX25" fmla="*/ 2024340 w 2117396"/>
              <a:gd name="connsiteY25" fmla="*/ 2052801 h 4617402"/>
              <a:gd name="connsiteX26" fmla="*/ 2100540 w 2117396"/>
              <a:gd name="connsiteY26" fmla="*/ 2126621 h 4617402"/>
              <a:gd name="connsiteX27" fmla="*/ 2117209 w 2117396"/>
              <a:gd name="connsiteY27" fmla="*/ 2276639 h 4617402"/>
              <a:gd name="connsiteX28" fmla="*/ 2091015 w 2117396"/>
              <a:gd name="connsiteY28" fmla="*/ 2479044 h 4617402"/>
              <a:gd name="connsiteX29" fmla="*/ 2012435 w 2117396"/>
              <a:gd name="connsiteY29" fmla="*/ 2748125 h 4617402"/>
              <a:gd name="connsiteX30" fmla="*/ 1829078 w 2117396"/>
              <a:gd name="connsiteY30" fmla="*/ 3195801 h 4617402"/>
              <a:gd name="connsiteX31" fmla="*/ 1660009 w 2117396"/>
              <a:gd name="connsiteY31" fmla="*/ 3517268 h 4617402"/>
              <a:gd name="connsiteX32" fmla="*/ 1519516 w 2117396"/>
              <a:gd name="connsiteY32" fmla="*/ 3817305 h 4617402"/>
              <a:gd name="connsiteX33" fmla="*/ 1450460 w 2117396"/>
              <a:gd name="connsiteY33" fmla="*/ 4017331 h 4617402"/>
              <a:gd name="connsiteX34" fmla="*/ 1409979 w 2117396"/>
              <a:gd name="connsiteY34" fmla="*/ 4231641 h 4617402"/>
              <a:gd name="connsiteX35" fmla="*/ 1405216 w 2117396"/>
              <a:gd name="connsiteY35" fmla="*/ 4460240 h 4617402"/>
              <a:gd name="connsiteX36" fmla="*/ 1417122 w 2117396"/>
              <a:gd name="connsiteY36" fmla="*/ 4617402 h 461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17396" h="4617402">
                <a:moveTo>
                  <a:pt x="135949" y="0"/>
                </a:moveTo>
                <a:cubicBezTo>
                  <a:pt x="135949" y="397"/>
                  <a:pt x="160160" y="34526"/>
                  <a:pt x="164526" y="50004"/>
                </a:cubicBezTo>
                <a:cubicBezTo>
                  <a:pt x="164526" y="50004"/>
                  <a:pt x="179211" y="84928"/>
                  <a:pt x="183576" y="100009"/>
                </a:cubicBezTo>
                <a:cubicBezTo>
                  <a:pt x="187941" y="115090"/>
                  <a:pt x="195879" y="134539"/>
                  <a:pt x="200244" y="169067"/>
                </a:cubicBezTo>
                <a:cubicBezTo>
                  <a:pt x="204609" y="203595"/>
                  <a:pt x="207784" y="248839"/>
                  <a:pt x="205006" y="285748"/>
                </a:cubicBezTo>
                <a:cubicBezTo>
                  <a:pt x="202228" y="322657"/>
                  <a:pt x="196274" y="355995"/>
                  <a:pt x="183574" y="390523"/>
                </a:cubicBezTo>
                <a:cubicBezTo>
                  <a:pt x="170874" y="425051"/>
                  <a:pt x="151429" y="465136"/>
                  <a:pt x="128807" y="492917"/>
                </a:cubicBezTo>
                <a:cubicBezTo>
                  <a:pt x="106185" y="520698"/>
                  <a:pt x="69275" y="538956"/>
                  <a:pt x="47843" y="557212"/>
                </a:cubicBezTo>
                <a:cubicBezTo>
                  <a:pt x="26412" y="575468"/>
                  <a:pt x="2202" y="575864"/>
                  <a:pt x="218" y="602455"/>
                </a:cubicBezTo>
                <a:cubicBezTo>
                  <a:pt x="-1766" y="629046"/>
                  <a:pt x="9732" y="675056"/>
                  <a:pt x="35937" y="716756"/>
                </a:cubicBezTo>
                <a:cubicBezTo>
                  <a:pt x="62142" y="758456"/>
                  <a:pt x="156441" y="851627"/>
                  <a:pt x="157447" y="852654"/>
                </a:cubicBezTo>
                <a:cubicBezTo>
                  <a:pt x="178095" y="874907"/>
                  <a:pt x="383169" y="1074606"/>
                  <a:pt x="383665" y="1074110"/>
                </a:cubicBezTo>
                <a:cubicBezTo>
                  <a:pt x="419780" y="1111813"/>
                  <a:pt x="585675" y="1256474"/>
                  <a:pt x="583690" y="1257466"/>
                </a:cubicBezTo>
                <a:cubicBezTo>
                  <a:pt x="624964" y="1295961"/>
                  <a:pt x="656313" y="1360645"/>
                  <a:pt x="709891" y="1407476"/>
                </a:cubicBezTo>
                <a:cubicBezTo>
                  <a:pt x="763469" y="1454307"/>
                  <a:pt x="843244" y="1508686"/>
                  <a:pt x="952782" y="1588459"/>
                </a:cubicBezTo>
                <a:cubicBezTo>
                  <a:pt x="1010329" y="1630528"/>
                  <a:pt x="1288043" y="1781737"/>
                  <a:pt x="1288539" y="1783721"/>
                </a:cubicBezTo>
                <a:cubicBezTo>
                  <a:pt x="1344895" y="1813090"/>
                  <a:pt x="1496600" y="1932748"/>
                  <a:pt x="1498088" y="1933740"/>
                </a:cubicBezTo>
                <a:cubicBezTo>
                  <a:pt x="1544919" y="1967077"/>
                  <a:pt x="1600481" y="2016090"/>
                  <a:pt x="1600481" y="2017082"/>
                </a:cubicBezTo>
                <a:cubicBezTo>
                  <a:pt x="1621118" y="2037322"/>
                  <a:pt x="1650487" y="2106578"/>
                  <a:pt x="1650487" y="2107570"/>
                </a:cubicBezTo>
                <a:cubicBezTo>
                  <a:pt x="1660409" y="2125826"/>
                  <a:pt x="1666661" y="2204607"/>
                  <a:pt x="1667157" y="2207584"/>
                </a:cubicBezTo>
                <a:cubicBezTo>
                  <a:pt x="1667554" y="2223062"/>
                  <a:pt x="1649593" y="2321883"/>
                  <a:pt x="1648104" y="2321883"/>
                </a:cubicBezTo>
                <a:cubicBezTo>
                  <a:pt x="1643738" y="2335773"/>
                  <a:pt x="1730656" y="2227822"/>
                  <a:pt x="1760024" y="2195675"/>
                </a:cubicBezTo>
                <a:cubicBezTo>
                  <a:pt x="1789392" y="2163528"/>
                  <a:pt x="1812806" y="2144875"/>
                  <a:pt x="1824315" y="2129000"/>
                </a:cubicBezTo>
                <a:cubicBezTo>
                  <a:pt x="1835824" y="2113125"/>
                  <a:pt x="1864402" y="2082961"/>
                  <a:pt x="1883849" y="2069468"/>
                </a:cubicBezTo>
                <a:cubicBezTo>
                  <a:pt x="1903296" y="2055975"/>
                  <a:pt x="1909247" y="2052405"/>
                  <a:pt x="1940997" y="2048040"/>
                </a:cubicBezTo>
                <a:cubicBezTo>
                  <a:pt x="1979890" y="2043675"/>
                  <a:pt x="1997750" y="2039704"/>
                  <a:pt x="2024340" y="2052801"/>
                </a:cubicBezTo>
                <a:cubicBezTo>
                  <a:pt x="2050930" y="2065898"/>
                  <a:pt x="2085062" y="2089315"/>
                  <a:pt x="2100540" y="2126621"/>
                </a:cubicBezTo>
                <a:cubicBezTo>
                  <a:pt x="2116018" y="2163927"/>
                  <a:pt x="2115225" y="2276639"/>
                  <a:pt x="2117209" y="2276639"/>
                </a:cubicBezTo>
                <a:cubicBezTo>
                  <a:pt x="2119987" y="2302039"/>
                  <a:pt x="2091015" y="2478548"/>
                  <a:pt x="2091015" y="2479044"/>
                </a:cubicBezTo>
                <a:cubicBezTo>
                  <a:pt x="2087046" y="2513175"/>
                  <a:pt x="2011939" y="2747629"/>
                  <a:pt x="2012435" y="2748125"/>
                </a:cubicBezTo>
                <a:cubicBezTo>
                  <a:pt x="1999735" y="2792575"/>
                  <a:pt x="1828582" y="3196297"/>
                  <a:pt x="1829078" y="3195801"/>
                </a:cubicBezTo>
                <a:cubicBezTo>
                  <a:pt x="1796534" y="3276367"/>
                  <a:pt x="1661497" y="3515780"/>
                  <a:pt x="1660009" y="3517268"/>
                </a:cubicBezTo>
                <a:cubicBezTo>
                  <a:pt x="1630640" y="3570052"/>
                  <a:pt x="1521004" y="3818297"/>
                  <a:pt x="1519516" y="3817305"/>
                </a:cubicBezTo>
                <a:cubicBezTo>
                  <a:pt x="1496101" y="3868105"/>
                  <a:pt x="1450460" y="4016339"/>
                  <a:pt x="1450460" y="4017331"/>
                </a:cubicBezTo>
                <a:cubicBezTo>
                  <a:pt x="1438157" y="4051859"/>
                  <a:pt x="1410971" y="4230153"/>
                  <a:pt x="1409979" y="4231641"/>
                </a:cubicBezTo>
                <a:cubicBezTo>
                  <a:pt x="1403629" y="4266962"/>
                  <a:pt x="1404720" y="4460736"/>
                  <a:pt x="1405216" y="4460240"/>
                </a:cubicBezTo>
                <a:cubicBezTo>
                  <a:pt x="1402835" y="4499133"/>
                  <a:pt x="1419106" y="4616410"/>
                  <a:pt x="1417122" y="4617402"/>
                </a:cubicBezTo>
              </a:path>
            </a:pathLst>
          </a:custGeom>
          <a:noFill/>
          <a:ln w="19050" cap="rnd">
            <a:solidFill>
              <a:srgbClr val="C0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0" name="Voľný tvar: obrazec 59">
            <a:extLst>
              <a:ext uri="{FF2B5EF4-FFF2-40B4-BE49-F238E27FC236}">
                <a16:creationId xmlns:a16="http://schemas.microsoft.com/office/drawing/2014/main" id="{5AC692D2-41F7-4B0D-8235-8B35BD297E33}"/>
              </a:ext>
            </a:extLst>
          </p:cNvPr>
          <p:cNvSpPr/>
          <p:nvPr/>
        </p:nvSpPr>
        <p:spPr>
          <a:xfrm flipH="1">
            <a:off x="6192302" y="1939887"/>
            <a:ext cx="1297896" cy="394573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36248 w 773758"/>
              <a:gd name="connsiteY0" fmla="*/ 30956 h 588189"/>
              <a:gd name="connsiteX1" fmla="*/ 755298 w 773758"/>
              <a:gd name="connsiteY1" fmla="*/ 80961 h 588189"/>
              <a:gd name="connsiteX2" fmla="*/ 769584 w 773758"/>
              <a:gd name="connsiteY2" fmla="*/ 152400 h 588189"/>
              <a:gd name="connsiteX3" fmla="*/ 771965 w 773758"/>
              <a:gd name="connsiteY3" fmla="*/ 266700 h 588189"/>
              <a:gd name="connsiteX4" fmla="*/ 750534 w 773758"/>
              <a:gd name="connsiteY4" fmla="*/ 371475 h 588189"/>
              <a:gd name="connsiteX5" fmla="*/ 693385 w 773758"/>
              <a:gd name="connsiteY5" fmla="*/ 471488 h 588189"/>
              <a:gd name="connsiteX6" fmla="*/ 617183 w 773758"/>
              <a:gd name="connsiteY6" fmla="*/ 535782 h 588189"/>
              <a:gd name="connsiteX7" fmla="*/ 519553 w 773758"/>
              <a:gd name="connsiteY7" fmla="*/ 573882 h 588189"/>
              <a:gd name="connsiteX8" fmla="*/ 400490 w 773758"/>
              <a:gd name="connsiteY8" fmla="*/ 588169 h 588189"/>
              <a:gd name="connsiteX9" fmla="*/ 283809 w 773758"/>
              <a:gd name="connsiteY9" fmla="*/ 576263 h 588189"/>
              <a:gd name="connsiteX10" fmla="*/ 202847 w 773758"/>
              <a:gd name="connsiteY10" fmla="*/ 547688 h 588189"/>
              <a:gd name="connsiteX11" fmla="*/ 129028 w 773758"/>
              <a:gd name="connsiteY11" fmla="*/ 502444 h 588189"/>
              <a:gd name="connsiteX12" fmla="*/ 83784 w 773758"/>
              <a:gd name="connsiteY12" fmla="*/ 454819 h 588189"/>
              <a:gd name="connsiteX13" fmla="*/ 48065 w 773758"/>
              <a:gd name="connsiteY13" fmla="*/ 388144 h 588189"/>
              <a:gd name="connsiteX14" fmla="*/ 19490 w 773758"/>
              <a:gd name="connsiteY14" fmla="*/ 314325 h 588189"/>
              <a:gd name="connsiteX15" fmla="*/ 2822 w 773758"/>
              <a:gd name="connsiteY15" fmla="*/ 245269 h 588189"/>
              <a:gd name="connsiteX16" fmla="*/ 440 w 773758"/>
              <a:gd name="connsiteY16" fmla="*/ 190500 h 588189"/>
              <a:gd name="connsiteX17" fmla="*/ 7584 w 773758"/>
              <a:gd name="connsiteY17" fmla="*/ 145256 h 588189"/>
              <a:gd name="connsiteX18" fmla="*/ 31397 w 773758"/>
              <a:gd name="connsiteY18" fmla="*/ 59531 h 588189"/>
              <a:gd name="connsiteX19" fmla="*/ 52828 w 773758"/>
              <a:gd name="connsiteY19" fmla="*/ 21431 h 588189"/>
              <a:gd name="connsiteX20" fmla="*/ 69497 w 773758"/>
              <a:gd name="connsiteY20" fmla="*/ 0 h 588189"/>
              <a:gd name="connsiteX0" fmla="*/ 755298 w 773758"/>
              <a:gd name="connsiteY0" fmla="*/ 80961 h 588189"/>
              <a:gd name="connsiteX1" fmla="*/ 769584 w 773758"/>
              <a:gd name="connsiteY1" fmla="*/ 152400 h 588189"/>
              <a:gd name="connsiteX2" fmla="*/ 771965 w 773758"/>
              <a:gd name="connsiteY2" fmla="*/ 266700 h 588189"/>
              <a:gd name="connsiteX3" fmla="*/ 750534 w 773758"/>
              <a:gd name="connsiteY3" fmla="*/ 371475 h 588189"/>
              <a:gd name="connsiteX4" fmla="*/ 693385 w 773758"/>
              <a:gd name="connsiteY4" fmla="*/ 471488 h 588189"/>
              <a:gd name="connsiteX5" fmla="*/ 617183 w 773758"/>
              <a:gd name="connsiteY5" fmla="*/ 535782 h 588189"/>
              <a:gd name="connsiteX6" fmla="*/ 519553 w 773758"/>
              <a:gd name="connsiteY6" fmla="*/ 573882 h 588189"/>
              <a:gd name="connsiteX7" fmla="*/ 400490 w 773758"/>
              <a:gd name="connsiteY7" fmla="*/ 588169 h 588189"/>
              <a:gd name="connsiteX8" fmla="*/ 283809 w 773758"/>
              <a:gd name="connsiteY8" fmla="*/ 576263 h 588189"/>
              <a:gd name="connsiteX9" fmla="*/ 202847 w 773758"/>
              <a:gd name="connsiteY9" fmla="*/ 547688 h 588189"/>
              <a:gd name="connsiteX10" fmla="*/ 129028 w 773758"/>
              <a:gd name="connsiteY10" fmla="*/ 502444 h 588189"/>
              <a:gd name="connsiteX11" fmla="*/ 83784 w 773758"/>
              <a:gd name="connsiteY11" fmla="*/ 454819 h 588189"/>
              <a:gd name="connsiteX12" fmla="*/ 48065 w 773758"/>
              <a:gd name="connsiteY12" fmla="*/ 388144 h 588189"/>
              <a:gd name="connsiteX13" fmla="*/ 19490 w 773758"/>
              <a:gd name="connsiteY13" fmla="*/ 314325 h 588189"/>
              <a:gd name="connsiteX14" fmla="*/ 2822 w 773758"/>
              <a:gd name="connsiteY14" fmla="*/ 245269 h 588189"/>
              <a:gd name="connsiteX15" fmla="*/ 440 w 773758"/>
              <a:gd name="connsiteY15" fmla="*/ 190500 h 588189"/>
              <a:gd name="connsiteX16" fmla="*/ 7584 w 773758"/>
              <a:gd name="connsiteY16" fmla="*/ 145256 h 588189"/>
              <a:gd name="connsiteX17" fmla="*/ 31397 w 773758"/>
              <a:gd name="connsiteY17" fmla="*/ 59531 h 588189"/>
              <a:gd name="connsiteX18" fmla="*/ 52828 w 773758"/>
              <a:gd name="connsiteY18" fmla="*/ 21431 h 588189"/>
              <a:gd name="connsiteX19" fmla="*/ 69497 w 773758"/>
              <a:gd name="connsiteY19" fmla="*/ 0 h 588189"/>
              <a:gd name="connsiteX0" fmla="*/ 769584 w 773758"/>
              <a:gd name="connsiteY0" fmla="*/ 152400 h 588189"/>
              <a:gd name="connsiteX1" fmla="*/ 771965 w 773758"/>
              <a:gd name="connsiteY1" fmla="*/ 266700 h 588189"/>
              <a:gd name="connsiteX2" fmla="*/ 750534 w 773758"/>
              <a:gd name="connsiteY2" fmla="*/ 371475 h 588189"/>
              <a:gd name="connsiteX3" fmla="*/ 693385 w 773758"/>
              <a:gd name="connsiteY3" fmla="*/ 471488 h 588189"/>
              <a:gd name="connsiteX4" fmla="*/ 617183 w 773758"/>
              <a:gd name="connsiteY4" fmla="*/ 535782 h 588189"/>
              <a:gd name="connsiteX5" fmla="*/ 519553 w 773758"/>
              <a:gd name="connsiteY5" fmla="*/ 573882 h 588189"/>
              <a:gd name="connsiteX6" fmla="*/ 400490 w 773758"/>
              <a:gd name="connsiteY6" fmla="*/ 588169 h 588189"/>
              <a:gd name="connsiteX7" fmla="*/ 283809 w 773758"/>
              <a:gd name="connsiteY7" fmla="*/ 576263 h 588189"/>
              <a:gd name="connsiteX8" fmla="*/ 202847 w 773758"/>
              <a:gd name="connsiteY8" fmla="*/ 547688 h 588189"/>
              <a:gd name="connsiteX9" fmla="*/ 129028 w 773758"/>
              <a:gd name="connsiteY9" fmla="*/ 502444 h 588189"/>
              <a:gd name="connsiteX10" fmla="*/ 83784 w 773758"/>
              <a:gd name="connsiteY10" fmla="*/ 454819 h 588189"/>
              <a:gd name="connsiteX11" fmla="*/ 48065 w 773758"/>
              <a:gd name="connsiteY11" fmla="*/ 388144 h 588189"/>
              <a:gd name="connsiteX12" fmla="*/ 19490 w 773758"/>
              <a:gd name="connsiteY12" fmla="*/ 314325 h 588189"/>
              <a:gd name="connsiteX13" fmla="*/ 2822 w 773758"/>
              <a:gd name="connsiteY13" fmla="*/ 245269 h 588189"/>
              <a:gd name="connsiteX14" fmla="*/ 440 w 773758"/>
              <a:gd name="connsiteY14" fmla="*/ 190500 h 588189"/>
              <a:gd name="connsiteX15" fmla="*/ 7584 w 773758"/>
              <a:gd name="connsiteY15" fmla="*/ 145256 h 588189"/>
              <a:gd name="connsiteX16" fmla="*/ 31397 w 773758"/>
              <a:gd name="connsiteY16" fmla="*/ 59531 h 588189"/>
              <a:gd name="connsiteX17" fmla="*/ 52828 w 773758"/>
              <a:gd name="connsiteY17" fmla="*/ 21431 h 588189"/>
              <a:gd name="connsiteX18" fmla="*/ 69497 w 773758"/>
              <a:gd name="connsiteY18" fmla="*/ 0 h 588189"/>
              <a:gd name="connsiteX0" fmla="*/ 771965 w 771965"/>
              <a:gd name="connsiteY0" fmla="*/ 266700 h 588189"/>
              <a:gd name="connsiteX1" fmla="*/ 750534 w 771965"/>
              <a:gd name="connsiteY1" fmla="*/ 371475 h 588189"/>
              <a:gd name="connsiteX2" fmla="*/ 693385 w 771965"/>
              <a:gd name="connsiteY2" fmla="*/ 471488 h 588189"/>
              <a:gd name="connsiteX3" fmla="*/ 617183 w 771965"/>
              <a:gd name="connsiteY3" fmla="*/ 535782 h 588189"/>
              <a:gd name="connsiteX4" fmla="*/ 519553 w 771965"/>
              <a:gd name="connsiteY4" fmla="*/ 573882 h 588189"/>
              <a:gd name="connsiteX5" fmla="*/ 400490 w 771965"/>
              <a:gd name="connsiteY5" fmla="*/ 588169 h 588189"/>
              <a:gd name="connsiteX6" fmla="*/ 283809 w 771965"/>
              <a:gd name="connsiteY6" fmla="*/ 576263 h 588189"/>
              <a:gd name="connsiteX7" fmla="*/ 202847 w 771965"/>
              <a:gd name="connsiteY7" fmla="*/ 547688 h 588189"/>
              <a:gd name="connsiteX8" fmla="*/ 129028 w 771965"/>
              <a:gd name="connsiteY8" fmla="*/ 502444 h 588189"/>
              <a:gd name="connsiteX9" fmla="*/ 83784 w 771965"/>
              <a:gd name="connsiteY9" fmla="*/ 454819 h 588189"/>
              <a:gd name="connsiteX10" fmla="*/ 48065 w 771965"/>
              <a:gd name="connsiteY10" fmla="*/ 388144 h 588189"/>
              <a:gd name="connsiteX11" fmla="*/ 19490 w 771965"/>
              <a:gd name="connsiteY11" fmla="*/ 314325 h 588189"/>
              <a:gd name="connsiteX12" fmla="*/ 2822 w 771965"/>
              <a:gd name="connsiteY12" fmla="*/ 245269 h 588189"/>
              <a:gd name="connsiteX13" fmla="*/ 440 w 771965"/>
              <a:gd name="connsiteY13" fmla="*/ 190500 h 588189"/>
              <a:gd name="connsiteX14" fmla="*/ 7584 w 771965"/>
              <a:gd name="connsiteY14" fmla="*/ 145256 h 588189"/>
              <a:gd name="connsiteX15" fmla="*/ 31397 w 771965"/>
              <a:gd name="connsiteY15" fmla="*/ 59531 h 588189"/>
              <a:gd name="connsiteX16" fmla="*/ 52828 w 771965"/>
              <a:gd name="connsiteY16" fmla="*/ 21431 h 588189"/>
              <a:gd name="connsiteX17" fmla="*/ 69497 w 771965"/>
              <a:gd name="connsiteY17" fmla="*/ 0 h 588189"/>
              <a:gd name="connsiteX0" fmla="*/ 750534 w 750534"/>
              <a:gd name="connsiteY0" fmla="*/ 371475 h 588189"/>
              <a:gd name="connsiteX1" fmla="*/ 693385 w 750534"/>
              <a:gd name="connsiteY1" fmla="*/ 471488 h 588189"/>
              <a:gd name="connsiteX2" fmla="*/ 617183 w 750534"/>
              <a:gd name="connsiteY2" fmla="*/ 535782 h 588189"/>
              <a:gd name="connsiteX3" fmla="*/ 519553 w 750534"/>
              <a:gd name="connsiteY3" fmla="*/ 573882 h 588189"/>
              <a:gd name="connsiteX4" fmla="*/ 400490 w 750534"/>
              <a:gd name="connsiteY4" fmla="*/ 588169 h 588189"/>
              <a:gd name="connsiteX5" fmla="*/ 283809 w 750534"/>
              <a:gd name="connsiteY5" fmla="*/ 576263 h 588189"/>
              <a:gd name="connsiteX6" fmla="*/ 202847 w 750534"/>
              <a:gd name="connsiteY6" fmla="*/ 547688 h 588189"/>
              <a:gd name="connsiteX7" fmla="*/ 129028 w 750534"/>
              <a:gd name="connsiteY7" fmla="*/ 502444 h 588189"/>
              <a:gd name="connsiteX8" fmla="*/ 83784 w 750534"/>
              <a:gd name="connsiteY8" fmla="*/ 454819 h 588189"/>
              <a:gd name="connsiteX9" fmla="*/ 48065 w 750534"/>
              <a:gd name="connsiteY9" fmla="*/ 388144 h 588189"/>
              <a:gd name="connsiteX10" fmla="*/ 19490 w 750534"/>
              <a:gd name="connsiteY10" fmla="*/ 314325 h 588189"/>
              <a:gd name="connsiteX11" fmla="*/ 2822 w 750534"/>
              <a:gd name="connsiteY11" fmla="*/ 245269 h 588189"/>
              <a:gd name="connsiteX12" fmla="*/ 440 w 750534"/>
              <a:gd name="connsiteY12" fmla="*/ 190500 h 588189"/>
              <a:gd name="connsiteX13" fmla="*/ 7584 w 750534"/>
              <a:gd name="connsiteY13" fmla="*/ 145256 h 588189"/>
              <a:gd name="connsiteX14" fmla="*/ 31397 w 750534"/>
              <a:gd name="connsiteY14" fmla="*/ 59531 h 588189"/>
              <a:gd name="connsiteX15" fmla="*/ 52828 w 750534"/>
              <a:gd name="connsiteY15" fmla="*/ 21431 h 588189"/>
              <a:gd name="connsiteX16" fmla="*/ 69497 w 750534"/>
              <a:gd name="connsiteY16" fmla="*/ 0 h 588189"/>
              <a:gd name="connsiteX0" fmla="*/ 693385 w 693385"/>
              <a:gd name="connsiteY0" fmla="*/ 471488 h 588189"/>
              <a:gd name="connsiteX1" fmla="*/ 617183 w 693385"/>
              <a:gd name="connsiteY1" fmla="*/ 535782 h 588189"/>
              <a:gd name="connsiteX2" fmla="*/ 519553 w 693385"/>
              <a:gd name="connsiteY2" fmla="*/ 573882 h 588189"/>
              <a:gd name="connsiteX3" fmla="*/ 400490 w 693385"/>
              <a:gd name="connsiteY3" fmla="*/ 588169 h 588189"/>
              <a:gd name="connsiteX4" fmla="*/ 283809 w 693385"/>
              <a:gd name="connsiteY4" fmla="*/ 576263 h 588189"/>
              <a:gd name="connsiteX5" fmla="*/ 202847 w 693385"/>
              <a:gd name="connsiteY5" fmla="*/ 547688 h 588189"/>
              <a:gd name="connsiteX6" fmla="*/ 129028 w 693385"/>
              <a:gd name="connsiteY6" fmla="*/ 502444 h 588189"/>
              <a:gd name="connsiteX7" fmla="*/ 83784 w 693385"/>
              <a:gd name="connsiteY7" fmla="*/ 454819 h 588189"/>
              <a:gd name="connsiteX8" fmla="*/ 48065 w 693385"/>
              <a:gd name="connsiteY8" fmla="*/ 388144 h 588189"/>
              <a:gd name="connsiteX9" fmla="*/ 19490 w 693385"/>
              <a:gd name="connsiteY9" fmla="*/ 314325 h 588189"/>
              <a:gd name="connsiteX10" fmla="*/ 2822 w 693385"/>
              <a:gd name="connsiteY10" fmla="*/ 245269 h 588189"/>
              <a:gd name="connsiteX11" fmla="*/ 440 w 693385"/>
              <a:gd name="connsiteY11" fmla="*/ 190500 h 588189"/>
              <a:gd name="connsiteX12" fmla="*/ 7584 w 693385"/>
              <a:gd name="connsiteY12" fmla="*/ 145256 h 588189"/>
              <a:gd name="connsiteX13" fmla="*/ 31397 w 693385"/>
              <a:gd name="connsiteY13" fmla="*/ 59531 h 588189"/>
              <a:gd name="connsiteX14" fmla="*/ 52828 w 693385"/>
              <a:gd name="connsiteY14" fmla="*/ 21431 h 588189"/>
              <a:gd name="connsiteX15" fmla="*/ 69497 w 693385"/>
              <a:gd name="connsiteY15" fmla="*/ 0 h 588189"/>
              <a:gd name="connsiteX0" fmla="*/ 617183 w 617183"/>
              <a:gd name="connsiteY0" fmla="*/ 535782 h 588189"/>
              <a:gd name="connsiteX1" fmla="*/ 519553 w 617183"/>
              <a:gd name="connsiteY1" fmla="*/ 573882 h 588189"/>
              <a:gd name="connsiteX2" fmla="*/ 400490 w 617183"/>
              <a:gd name="connsiteY2" fmla="*/ 588169 h 588189"/>
              <a:gd name="connsiteX3" fmla="*/ 283809 w 617183"/>
              <a:gd name="connsiteY3" fmla="*/ 576263 h 588189"/>
              <a:gd name="connsiteX4" fmla="*/ 202847 w 617183"/>
              <a:gd name="connsiteY4" fmla="*/ 547688 h 588189"/>
              <a:gd name="connsiteX5" fmla="*/ 129028 w 617183"/>
              <a:gd name="connsiteY5" fmla="*/ 502444 h 588189"/>
              <a:gd name="connsiteX6" fmla="*/ 83784 w 617183"/>
              <a:gd name="connsiteY6" fmla="*/ 454819 h 588189"/>
              <a:gd name="connsiteX7" fmla="*/ 48065 w 617183"/>
              <a:gd name="connsiteY7" fmla="*/ 388144 h 588189"/>
              <a:gd name="connsiteX8" fmla="*/ 19490 w 617183"/>
              <a:gd name="connsiteY8" fmla="*/ 314325 h 588189"/>
              <a:gd name="connsiteX9" fmla="*/ 2822 w 617183"/>
              <a:gd name="connsiteY9" fmla="*/ 245269 h 588189"/>
              <a:gd name="connsiteX10" fmla="*/ 440 w 617183"/>
              <a:gd name="connsiteY10" fmla="*/ 190500 h 588189"/>
              <a:gd name="connsiteX11" fmla="*/ 7584 w 617183"/>
              <a:gd name="connsiteY11" fmla="*/ 145256 h 588189"/>
              <a:gd name="connsiteX12" fmla="*/ 31397 w 617183"/>
              <a:gd name="connsiteY12" fmla="*/ 59531 h 588189"/>
              <a:gd name="connsiteX13" fmla="*/ 52828 w 617183"/>
              <a:gd name="connsiteY13" fmla="*/ 21431 h 588189"/>
              <a:gd name="connsiteX14" fmla="*/ 69497 w 617183"/>
              <a:gd name="connsiteY14" fmla="*/ 0 h 588189"/>
              <a:gd name="connsiteX0" fmla="*/ 519553 w 519553"/>
              <a:gd name="connsiteY0" fmla="*/ 573882 h 588189"/>
              <a:gd name="connsiteX1" fmla="*/ 400490 w 519553"/>
              <a:gd name="connsiteY1" fmla="*/ 588169 h 588189"/>
              <a:gd name="connsiteX2" fmla="*/ 283809 w 519553"/>
              <a:gd name="connsiteY2" fmla="*/ 576263 h 588189"/>
              <a:gd name="connsiteX3" fmla="*/ 202847 w 519553"/>
              <a:gd name="connsiteY3" fmla="*/ 547688 h 588189"/>
              <a:gd name="connsiteX4" fmla="*/ 129028 w 519553"/>
              <a:gd name="connsiteY4" fmla="*/ 502444 h 588189"/>
              <a:gd name="connsiteX5" fmla="*/ 83784 w 519553"/>
              <a:gd name="connsiteY5" fmla="*/ 454819 h 588189"/>
              <a:gd name="connsiteX6" fmla="*/ 48065 w 519553"/>
              <a:gd name="connsiteY6" fmla="*/ 388144 h 588189"/>
              <a:gd name="connsiteX7" fmla="*/ 19490 w 519553"/>
              <a:gd name="connsiteY7" fmla="*/ 314325 h 588189"/>
              <a:gd name="connsiteX8" fmla="*/ 2822 w 519553"/>
              <a:gd name="connsiteY8" fmla="*/ 245269 h 588189"/>
              <a:gd name="connsiteX9" fmla="*/ 440 w 519553"/>
              <a:gd name="connsiteY9" fmla="*/ 190500 h 588189"/>
              <a:gd name="connsiteX10" fmla="*/ 7584 w 519553"/>
              <a:gd name="connsiteY10" fmla="*/ 145256 h 588189"/>
              <a:gd name="connsiteX11" fmla="*/ 31397 w 519553"/>
              <a:gd name="connsiteY11" fmla="*/ 59531 h 588189"/>
              <a:gd name="connsiteX12" fmla="*/ 52828 w 519553"/>
              <a:gd name="connsiteY12" fmla="*/ 21431 h 588189"/>
              <a:gd name="connsiteX13" fmla="*/ 69497 w 519553"/>
              <a:gd name="connsiteY13" fmla="*/ 0 h 588189"/>
              <a:gd name="connsiteX0" fmla="*/ 400490 w 400490"/>
              <a:gd name="connsiteY0" fmla="*/ 588169 h 588189"/>
              <a:gd name="connsiteX1" fmla="*/ 283809 w 400490"/>
              <a:gd name="connsiteY1" fmla="*/ 576263 h 588189"/>
              <a:gd name="connsiteX2" fmla="*/ 202847 w 400490"/>
              <a:gd name="connsiteY2" fmla="*/ 547688 h 588189"/>
              <a:gd name="connsiteX3" fmla="*/ 129028 w 400490"/>
              <a:gd name="connsiteY3" fmla="*/ 502444 h 588189"/>
              <a:gd name="connsiteX4" fmla="*/ 83784 w 400490"/>
              <a:gd name="connsiteY4" fmla="*/ 454819 h 588189"/>
              <a:gd name="connsiteX5" fmla="*/ 48065 w 400490"/>
              <a:gd name="connsiteY5" fmla="*/ 388144 h 588189"/>
              <a:gd name="connsiteX6" fmla="*/ 19490 w 400490"/>
              <a:gd name="connsiteY6" fmla="*/ 314325 h 588189"/>
              <a:gd name="connsiteX7" fmla="*/ 2822 w 400490"/>
              <a:gd name="connsiteY7" fmla="*/ 245269 h 588189"/>
              <a:gd name="connsiteX8" fmla="*/ 440 w 400490"/>
              <a:gd name="connsiteY8" fmla="*/ 190500 h 588189"/>
              <a:gd name="connsiteX9" fmla="*/ 7584 w 400490"/>
              <a:gd name="connsiteY9" fmla="*/ 145256 h 588189"/>
              <a:gd name="connsiteX10" fmla="*/ 31397 w 400490"/>
              <a:gd name="connsiteY10" fmla="*/ 59531 h 588189"/>
              <a:gd name="connsiteX11" fmla="*/ 52828 w 400490"/>
              <a:gd name="connsiteY11" fmla="*/ 21431 h 588189"/>
              <a:gd name="connsiteX12" fmla="*/ 69497 w 400490"/>
              <a:gd name="connsiteY12" fmla="*/ 0 h 588189"/>
              <a:gd name="connsiteX0" fmla="*/ 283809 w 283809"/>
              <a:gd name="connsiteY0" fmla="*/ 576263 h 576263"/>
              <a:gd name="connsiteX1" fmla="*/ 202847 w 283809"/>
              <a:gd name="connsiteY1" fmla="*/ 547688 h 576263"/>
              <a:gd name="connsiteX2" fmla="*/ 129028 w 283809"/>
              <a:gd name="connsiteY2" fmla="*/ 502444 h 576263"/>
              <a:gd name="connsiteX3" fmla="*/ 83784 w 283809"/>
              <a:gd name="connsiteY3" fmla="*/ 454819 h 576263"/>
              <a:gd name="connsiteX4" fmla="*/ 48065 w 283809"/>
              <a:gd name="connsiteY4" fmla="*/ 388144 h 576263"/>
              <a:gd name="connsiteX5" fmla="*/ 19490 w 283809"/>
              <a:gd name="connsiteY5" fmla="*/ 314325 h 576263"/>
              <a:gd name="connsiteX6" fmla="*/ 2822 w 283809"/>
              <a:gd name="connsiteY6" fmla="*/ 245269 h 576263"/>
              <a:gd name="connsiteX7" fmla="*/ 440 w 283809"/>
              <a:gd name="connsiteY7" fmla="*/ 190500 h 576263"/>
              <a:gd name="connsiteX8" fmla="*/ 7584 w 283809"/>
              <a:gd name="connsiteY8" fmla="*/ 145256 h 576263"/>
              <a:gd name="connsiteX9" fmla="*/ 31397 w 283809"/>
              <a:gd name="connsiteY9" fmla="*/ 59531 h 576263"/>
              <a:gd name="connsiteX10" fmla="*/ 52828 w 283809"/>
              <a:gd name="connsiteY10" fmla="*/ 21431 h 576263"/>
              <a:gd name="connsiteX11" fmla="*/ 69497 w 283809"/>
              <a:gd name="connsiteY11" fmla="*/ 0 h 576263"/>
              <a:gd name="connsiteX0" fmla="*/ 283809 w 294252"/>
              <a:gd name="connsiteY0" fmla="*/ 576263 h 581553"/>
              <a:gd name="connsiteX1" fmla="*/ 289260 w 294252"/>
              <a:gd name="connsiteY1" fmla="*/ 580035 h 581553"/>
              <a:gd name="connsiteX2" fmla="*/ 202847 w 294252"/>
              <a:gd name="connsiteY2" fmla="*/ 547688 h 581553"/>
              <a:gd name="connsiteX3" fmla="*/ 129028 w 294252"/>
              <a:gd name="connsiteY3" fmla="*/ 502444 h 581553"/>
              <a:gd name="connsiteX4" fmla="*/ 83784 w 294252"/>
              <a:gd name="connsiteY4" fmla="*/ 454819 h 581553"/>
              <a:gd name="connsiteX5" fmla="*/ 48065 w 294252"/>
              <a:gd name="connsiteY5" fmla="*/ 388144 h 581553"/>
              <a:gd name="connsiteX6" fmla="*/ 19490 w 294252"/>
              <a:gd name="connsiteY6" fmla="*/ 314325 h 581553"/>
              <a:gd name="connsiteX7" fmla="*/ 2822 w 294252"/>
              <a:gd name="connsiteY7" fmla="*/ 245269 h 581553"/>
              <a:gd name="connsiteX8" fmla="*/ 440 w 294252"/>
              <a:gd name="connsiteY8" fmla="*/ 190500 h 581553"/>
              <a:gd name="connsiteX9" fmla="*/ 7584 w 294252"/>
              <a:gd name="connsiteY9" fmla="*/ 145256 h 581553"/>
              <a:gd name="connsiteX10" fmla="*/ 31397 w 294252"/>
              <a:gd name="connsiteY10" fmla="*/ 59531 h 581553"/>
              <a:gd name="connsiteX11" fmla="*/ 52828 w 294252"/>
              <a:gd name="connsiteY11" fmla="*/ 21431 h 581553"/>
              <a:gd name="connsiteX12" fmla="*/ 69497 w 294252"/>
              <a:gd name="connsiteY12" fmla="*/ 0 h 581553"/>
              <a:gd name="connsiteX0" fmla="*/ 283809 w 376195"/>
              <a:gd name="connsiteY0" fmla="*/ 576263 h 576267"/>
              <a:gd name="connsiteX1" fmla="*/ 374985 w 376195"/>
              <a:gd name="connsiteY1" fmla="*/ 510979 h 576267"/>
              <a:gd name="connsiteX2" fmla="*/ 202847 w 376195"/>
              <a:gd name="connsiteY2" fmla="*/ 547688 h 576267"/>
              <a:gd name="connsiteX3" fmla="*/ 129028 w 376195"/>
              <a:gd name="connsiteY3" fmla="*/ 502444 h 576267"/>
              <a:gd name="connsiteX4" fmla="*/ 83784 w 376195"/>
              <a:gd name="connsiteY4" fmla="*/ 454819 h 576267"/>
              <a:gd name="connsiteX5" fmla="*/ 48065 w 376195"/>
              <a:gd name="connsiteY5" fmla="*/ 388144 h 576267"/>
              <a:gd name="connsiteX6" fmla="*/ 19490 w 376195"/>
              <a:gd name="connsiteY6" fmla="*/ 314325 h 576267"/>
              <a:gd name="connsiteX7" fmla="*/ 2822 w 376195"/>
              <a:gd name="connsiteY7" fmla="*/ 245269 h 576267"/>
              <a:gd name="connsiteX8" fmla="*/ 440 w 376195"/>
              <a:gd name="connsiteY8" fmla="*/ 190500 h 576267"/>
              <a:gd name="connsiteX9" fmla="*/ 7584 w 376195"/>
              <a:gd name="connsiteY9" fmla="*/ 145256 h 576267"/>
              <a:gd name="connsiteX10" fmla="*/ 31397 w 376195"/>
              <a:gd name="connsiteY10" fmla="*/ 59531 h 576267"/>
              <a:gd name="connsiteX11" fmla="*/ 52828 w 376195"/>
              <a:gd name="connsiteY11" fmla="*/ 21431 h 576267"/>
              <a:gd name="connsiteX12" fmla="*/ 69497 w 376195"/>
              <a:gd name="connsiteY12" fmla="*/ 0 h 576267"/>
              <a:gd name="connsiteX0" fmla="*/ 407634 w 407663"/>
              <a:gd name="connsiteY0" fmla="*/ 597694 h 597697"/>
              <a:gd name="connsiteX1" fmla="*/ 374985 w 407663"/>
              <a:gd name="connsiteY1" fmla="*/ 510979 h 597697"/>
              <a:gd name="connsiteX2" fmla="*/ 202847 w 407663"/>
              <a:gd name="connsiteY2" fmla="*/ 547688 h 597697"/>
              <a:gd name="connsiteX3" fmla="*/ 129028 w 407663"/>
              <a:gd name="connsiteY3" fmla="*/ 502444 h 597697"/>
              <a:gd name="connsiteX4" fmla="*/ 83784 w 407663"/>
              <a:gd name="connsiteY4" fmla="*/ 454819 h 597697"/>
              <a:gd name="connsiteX5" fmla="*/ 48065 w 407663"/>
              <a:gd name="connsiteY5" fmla="*/ 388144 h 597697"/>
              <a:gd name="connsiteX6" fmla="*/ 19490 w 407663"/>
              <a:gd name="connsiteY6" fmla="*/ 314325 h 597697"/>
              <a:gd name="connsiteX7" fmla="*/ 2822 w 407663"/>
              <a:gd name="connsiteY7" fmla="*/ 245269 h 597697"/>
              <a:gd name="connsiteX8" fmla="*/ 440 w 407663"/>
              <a:gd name="connsiteY8" fmla="*/ 190500 h 597697"/>
              <a:gd name="connsiteX9" fmla="*/ 7584 w 407663"/>
              <a:gd name="connsiteY9" fmla="*/ 145256 h 597697"/>
              <a:gd name="connsiteX10" fmla="*/ 31397 w 407663"/>
              <a:gd name="connsiteY10" fmla="*/ 59531 h 597697"/>
              <a:gd name="connsiteX11" fmla="*/ 52828 w 407663"/>
              <a:gd name="connsiteY11" fmla="*/ 21431 h 597697"/>
              <a:gd name="connsiteX12" fmla="*/ 69497 w 407663"/>
              <a:gd name="connsiteY12" fmla="*/ 0 h 597697"/>
              <a:gd name="connsiteX0" fmla="*/ 407634 w 407644"/>
              <a:gd name="connsiteY0" fmla="*/ 597694 h 597719"/>
              <a:gd name="connsiteX1" fmla="*/ 334503 w 407644"/>
              <a:gd name="connsiteY1" fmla="*/ 582417 h 597719"/>
              <a:gd name="connsiteX2" fmla="*/ 202847 w 407644"/>
              <a:gd name="connsiteY2" fmla="*/ 547688 h 597719"/>
              <a:gd name="connsiteX3" fmla="*/ 129028 w 407644"/>
              <a:gd name="connsiteY3" fmla="*/ 502444 h 597719"/>
              <a:gd name="connsiteX4" fmla="*/ 83784 w 407644"/>
              <a:gd name="connsiteY4" fmla="*/ 454819 h 597719"/>
              <a:gd name="connsiteX5" fmla="*/ 48065 w 407644"/>
              <a:gd name="connsiteY5" fmla="*/ 388144 h 597719"/>
              <a:gd name="connsiteX6" fmla="*/ 19490 w 407644"/>
              <a:gd name="connsiteY6" fmla="*/ 314325 h 597719"/>
              <a:gd name="connsiteX7" fmla="*/ 2822 w 407644"/>
              <a:gd name="connsiteY7" fmla="*/ 245269 h 597719"/>
              <a:gd name="connsiteX8" fmla="*/ 440 w 407644"/>
              <a:gd name="connsiteY8" fmla="*/ 190500 h 597719"/>
              <a:gd name="connsiteX9" fmla="*/ 7584 w 407644"/>
              <a:gd name="connsiteY9" fmla="*/ 145256 h 597719"/>
              <a:gd name="connsiteX10" fmla="*/ 31397 w 407644"/>
              <a:gd name="connsiteY10" fmla="*/ 59531 h 597719"/>
              <a:gd name="connsiteX11" fmla="*/ 52828 w 407644"/>
              <a:gd name="connsiteY11" fmla="*/ 21431 h 597719"/>
              <a:gd name="connsiteX12" fmla="*/ 69497 w 407644"/>
              <a:gd name="connsiteY12" fmla="*/ 0 h 597719"/>
              <a:gd name="connsiteX0" fmla="*/ 407634 w 407641"/>
              <a:gd name="connsiteY0" fmla="*/ 597694 h 597719"/>
              <a:gd name="connsiteX1" fmla="*/ 308309 w 407641"/>
              <a:gd name="connsiteY1" fmla="*/ 582417 h 597719"/>
              <a:gd name="connsiteX2" fmla="*/ 202847 w 407641"/>
              <a:gd name="connsiteY2" fmla="*/ 547688 h 597719"/>
              <a:gd name="connsiteX3" fmla="*/ 129028 w 407641"/>
              <a:gd name="connsiteY3" fmla="*/ 502444 h 597719"/>
              <a:gd name="connsiteX4" fmla="*/ 83784 w 407641"/>
              <a:gd name="connsiteY4" fmla="*/ 454819 h 597719"/>
              <a:gd name="connsiteX5" fmla="*/ 48065 w 407641"/>
              <a:gd name="connsiteY5" fmla="*/ 388144 h 597719"/>
              <a:gd name="connsiteX6" fmla="*/ 19490 w 407641"/>
              <a:gd name="connsiteY6" fmla="*/ 314325 h 597719"/>
              <a:gd name="connsiteX7" fmla="*/ 2822 w 407641"/>
              <a:gd name="connsiteY7" fmla="*/ 245269 h 597719"/>
              <a:gd name="connsiteX8" fmla="*/ 440 w 407641"/>
              <a:gd name="connsiteY8" fmla="*/ 190500 h 597719"/>
              <a:gd name="connsiteX9" fmla="*/ 7584 w 407641"/>
              <a:gd name="connsiteY9" fmla="*/ 145256 h 597719"/>
              <a:gd name="connsiteX10" fmla="*/ 31397 w 407641"/>
              <a:gd name="connsiteY10" fmla="*/ 59531 h 597719"/>
              <a:gd name="connsiteX11" fmla="*/ 52828 w 407641"/>
              <a:gd name="connsiteY11" fmla="*/ 21431 h 597719"/>
              <a:gd name="connsiteX12" fmla="*/ 69497 w 407641"/>
              <a:gd name="connsiteY12" fmla="*/ 0 h 597719"/>
              <a:gd name="connsiteX0" fmla="*/ 390966 w 390974"/>
              <a:gd name="connsiteY0" fmla="*/ 583407 h 585006"/>
              <a:gd name="connsiteX1" fmla="*/ 308309 w 390974"/>
              <a:gd name="connsiteY1" fmla="*/ 582417 h 585006"/>
              <a:gd name="connsiteX2" fmla="*/ 202847 w 390974"/>
              <a:gd name="connsiteY2" fmla="*/ 547688 h 585006"/>
              <a:gd name="connsiteX3" fmla="*/ 129028 w 390974"/>
              <a:gd name="connsiteY3" fmla="*/ 502444 h 585006"/>
              <a:gd name="connsiteX4" fmla="*/ 83784 w 390974"/>
              <a:gd name="connsiteY4" fmla="*/ 454819 h 585006"/>
              <a:gd name="connsiteX5" fmla="*/ 48065 w 390974"/>
              <a:gd name="connsiteY5" fmla="*/ 388144 h 585006"/>
              <a:gd name="connsiteX6" fmla="*/ 19490 w 390974"/>
              <a:gd name="connsiteY6" fmla="*/ 314325 h 585006"/>
              <a:gd name="connsiteX7" fmla="*/ 2822 w 390974"/>
              <a:gd name="connsiteY7" fmla="*/ 245269 h 585006"/>
              <a:gd name="connsiteX8" fmla="*/ 440 w 390974"/>
              <a:gd name="connsiteY8" fmla="*/ 190500 h 585006"/>
              <a:gd name="connsiteX9" fmla="*/ 7584 w 390974"/>
              <a:gd name="connsiteY9" fmla="*/ 145256 h 585006"/>
              <a:gd name="connsiteX10" fmla="*/ 31397 w 390974"/>
              <a:gd name="connsiteY10" fmla="*/ 59531 h 585006"/>
              <a:gd name="connsiteX11" fmla="*/ 52828 w 390974"/>
              <a:gd name="connsiteY11" fmla="*/ 21431 h 585006"/>
              <a:gd name="connsiteX12" fmla="*/ 69497 w 390974"/>
              <a:gd name="connsiteY12" fmla="*/ 0 h 585006"/>
              <a:gd name="connsiteX0" fmla="*/ 390966 w 399545"/>
              <a:gd name="connsiteY0" fmla="*/ 583407 h 584953"/>
              <a:gd name="connsiteX1" fmla="*/ 394035 w 399545"/>
              <a:gd name="connsiteY1" fmla="*/ 582417 h 584953"/>
              <a:gd name="connsiteX2" fmla="*/ 308309 w 399545"/>
              <a:gd name="connsiteY2" fmla="*/ 582417 h 584953"/>
              <a:gd name="connsiteX3" fmla="*/ 202847 w 399545"/>
              <a:gd name="connsiteY3" fmla="*/ 547688 h 584953"/>
              <a:gd name="connsiteX4" fmla="*/ 129028 w 399545"/>
              <a:gd name="connsiteY4" fmla="*/ 502444 h 584953"/>
              <a:gd name="connsiteX5" fmla="*/ 83784 w 399545"/>
              <a:gd name="connsiteY5" fmla="*/ 454819 h 584953"/>
              <a:gd name="connsiteX6" fmla="*/ 48065 w 399545"/>
              <a:gd name="connsiteY6" fmla="*/ 388144 h 584953"/>
              <a:gd name="connsiteX7" fmla="*/ 19490 w 399545"/>
              <a:gd name="connsiteY7" fmla="*/ 314325 h 584953"/>
              <a:gd name="connsiteX8" fmla="*/ 2822 w 399545"/>
              <a:gd name="connsiteY8" fmla="*/ 245269 h 584953"/>
              <a:gd name="connsiteX9" fmla="*/ 440 w 399545"/>
              <a:gd name="connsiteY9" fmla="*/ 190500 h 584953"/>
              <a:gd name="connsiteX10" fmla="*/ 7584 w 399545"/>
              <a:gd name="connsiteY10" fmla="*/ 145256 h 584953"/>
              <a:gd name="connsiteX11" fmla="*/ 31397 w 399545"/>
              <a:gd name="connsiteY11" fmla="*/ 59531 h 584953"/>
              <a:gd name="connsiteX12" fmla="*/ 52828 w 399545"/>
              <a:gd name="connsiteY12" fmla="*/ 21431 h 584953"/>
              <a:gd name="connsiteX13" fmla="*/ 69497 w 399545"/>
              <a:gd name="connsiteY13" fmla="*/ 0 h 584953"/>
              <a:gd name="connsiteX0" fmla="*/ 390966 w 443603"/>
              <a:gd name="connsiteY0" fmla="*/ 583407 h 613373"/>
              <a:gd name="connsiteX1" fmla="*/ 441660 w 443603"/>
              <a:gd name="connsiteY1" fmla="*/ 613373 h 613373"/>
              <a:gd name="connsiteX2" fmla="*/ 308309 w 443603"/>
              <a:gd name="connsiteY2" fmla="*/ 582417 h 613373"/>
              <a:gd name="connsiteX3" fmla="*/ 202847 w 443603"/>
              <a:gd name="connsiteY3" fmla="*/ 547688 h 613373"/>
              <a:gd name="connsiteX4" fmla="*/ 129028 w 443603"/>
              <a:gd name="connsiteY4" fmla="*/ 502444 h 613373"/>
              <a:gd name="connsiteX5" fmla="*/ 83784 w 443603"/>
              <a:gd name="connsiteY5" fmla="*/ 454819 h 613373"/>
              <a:gd name="connsiteX6" fmla="*/ 48065 w 443603"/>
              <a:gd name="connsiteY6" fmla="*/ 388144 h 613373"/>
              <a:gd name="connsiteX7" fmla="*/ 19490 w 443603"/>
              <a:gd name="connsiteY7" fmla="*/ 314325 h 613373"/>
              <a:gd name="connsiteX8" fmla="*/ 2822 w 443603"/>
              <a:gd name="connsiteY8" fmla="*/ 245269 h 613373"/>
              <a:gd name="connsiteX9" fmla="*/ 440 w 443603"/>
              <a:gd name="connsiteY9" fmla="*/ 190500 h 613373"/>
              <a:gd name="connsiteX10" fmla="*/ 7584 w 443603"/>
              <a:gd name="connsiteY10" fmla="*/ 145256 h 613373"/>
              <a:gd name="connsiteX11" fmla="*/ 31397 w 443603"/>
              <a:gd name="connsiteY11" fmla="*/ 59531 h 613373"/>
              <a:gd name="connsiteX12" fmla="*/ 52828 w 443603"/>
              <a:gd name="connsiteY12" fmla="*/ 21431 h 613373"/>
              <a:gd name="connsiteX13" fmla="*/ 69497 w 443603"/>
              <a:gd name="connsiteY13" fmla="*/ 0 h 613373"/>
              <a:gd name="connsiteX0" fmla="*/ 448116 w 450246"/>
              <a:gd name="connsiteY0" fmla="*/ 557213 h 613373"/>
              <a:gd name="connsiteX1" fmla="*/ 441660 w 450246"/>
              <a:gd name="connsiteY1" fmla="*/ 613373 h 613373"/>
              <a:gd name="connsiteX2" fmla="*/ 308309 w 450246"/>
              <a:gd name="connsiteY2" fmla="*/ 582417 h 613373"/>
              <a:gd name="connsiteX3" fmla="*/ 202847 w 450246"/>
              <a:gd name="connsiteY3" fmla="*/ 547688 h 613373"/>
              <a:gd name="connsiteX4" fmla="*/ 129028 w 450246"/>
              <a:gd name="connsiteY4" fmla="*/ 502444 h 613373"/>
              <a:gd name="connsiteX5" fmla="*/ 83784 w 450246"/>
              <a:gd name="connsiteY5" fmla="*/ 454819 h 613373"/>
              <a:gd name="connsiteX6" fmla="*/ 48065 w 450246"/>
              <a:gd name="connsiteY6" fmla="*/ 388144 h 613373"/>
              <a:gd name="connsiteX7" fmla="*/ 19490 w 450246"/>
              <a:gd name="connsiteY7" fmla="*/ 314325 h 613373"/>
              <a:gd name="connsiteX8" fmla="*/ 2822 w 450246"/>
              <a:gd name="connsiteY8" fmla="*/ 245269 h 613373"/>
              <a:gd name="connsiteX9" fmla="*/ 440 w 450246"/>
              <a:gd name="connsiteY9" fmla="*/ 190500 h 613373"/>
              <a:gd name="connsiteX10" fmla="*/ 7584 w 450246"/>
              <a:gd name="connsiteY10" fmla="*/ 145256 h 613373"/>
              <a:gd name="connsiteX11" fmla="*/ 31397 w 450246"/>
              <a:gd name="connsiteY11" fmla="*/ 59531 h 613373"/>
              <a:gd name="connsiteX12" fmla="*/ 52828 w 450246"/>
              <a:gd name="connsiteY12" fmla="*/ 21431 h 613373"/>
              <a:gd name="connsiteX13" fmla="*/ 69497 w 450246"/>
              <a:gd name="connsiteY13" fmla="*/ 0 h 613373"/>
              <a:gd name="connsiteX0" fmla="*/ 448116 w 448123"/>
              <a:gd name="connsiteY0" fmla="*/ 557213 h 585738"/>
              <a:gd name="connsiteX1" fmla="*/ 408322 w 448123"/>
              <a:gd name="connsiteY1" fmla="*/ 584798 h 585738"/>
              <a:gd name="connsiteX2" fmla="*/ 308309 w 448123"/>
              <a:gd name="connsiteY2" fmla="*/ 582417 h 585738"/>
              <a:gd name="connsiteX3" fmla="*/ 202847 w 448123"/>
              <a:gd name="connsiteY3" fmla="*/ 547688 h 585738"/>
              <a:gd name="connsiteX4" fmla="*/ 129028 w 448123"/>
              <a:gd name="connsiteY4" fmla="*/ 502444 h 585738"/>
              <a:gd name="connsiteX5" fmla="*/ 83784 w 448123"/>
              <a:gd name="connsiteY5" fmla="*/ 454819 h 585738"/>
              <a:gd name="connsiteX6" fmla="*/ 48065 w 448123"/>
              <a:gd name="connsiteY6" fmla="*/ 388144 h 585738"/>
              <a:gd name="connsiteX7" fmla="*/ 19490 w 448123"/>
              <a:gd name="connsiteY7" fmla="*/ 314325 h 585738"/>
              <a:gd name="connsiteX8" fmla="*/ 2822 w 448123"/>
              <a:gd name="connsiteY8" fmla="*/ 245269 h 585738"/>
              <a:gd name="connsiteX9" fmla="*/ 440 w 448123"/>
              <a:gd name="connsiteY9" fmla="*/ 190500 h 585738"/>
              <a:gd name="connsiteX10" fmla="*/ 7584 w 448123"/>
              <a:gd name="connsiteY10" fmla="*/ 145256 h 585738"/>
              <a:gd name="connsiteX11" fmla="*/ 31397 w 448123"/>
              <a:gd name="connsiteY11" fmla="*/ 59531 h 585738"/>
              <a:gd name="connsiteX12" fmla="*/ 52828 w 448123"/>
              <a:gd name="connsiteY12" fmla="*/ 21431 h 585738"/>
              <a:gd name="connsiteX13" fmla="*/ 69497 w 448123"/>
              <a:gd name="connsiteY13" fmla="*/ 0 h 585738"/>
              <a:gd name="connsiteX0" fmla="*/ 479073 w 479076"/>
              <a:gd name="connsiteY0" fmla="*/ 616744 h 616744"/>
              <a:gd name="connsiteX1" fmla="*/ 408322 w 479076"/>
              <a:gd name="connsiteY1" fmla="*/ 584798 h 616744"/>
              <a:gd name="connsiteX2" fmla="*/ 308309 w 479076"/>
              <a:gd name="connsiteY2" fmla="*/ 582417 h 616744"/>
              <a:gd name="connsiteX3" fmla="*/ 202847 w 479076"/>
              <a:gd name="connsiteY3" fmla="*/ 547688 h 616744"/>
              <a:gd name="connsiteX4" fmla="*/ 129028 w 479076"/>
              <a:gd name="connsiteY4" fmla="*/ 502444 h 616744"/>
              <a:gd name="connsiteX5" fmla="*/ 83784 w 479076"/>
              <a:gd name="connsiteY5" fmla="*/ 454819 h 616744"/>
              <a:gd name="connsiteX6" fmla="*/ 48065 w 479076"/>
              <a:gd name="connsiteY6" fmla="*/ 388144 h 616744"/>
              <a:gd name="connsiteX7" fmla="*/ 19490 w 479076"/>
              <a:gd name="connsiteY7" fmla="*/ 314325 h 616744"/>
              <a:gd name="connsiteX8" fmla="*/ 2822 w 479076"/>
              <a:gd name="connsiteY8" fmla="*/ 245269 h 616744"/>
              <a:gd name="connsiteX9" fmla="*/ 440 w 479076"/>
              <a:gd name="connsiteY9" fmla="*/ 190500 h 616744"/>
              <a:gd name="connsiteX10" fmla="*/ 7584 w 479076"/>
              <a:gd name="connsiteY10" fmla="*/ 145256 h 616744"/>
              <a:gd name="connsiteX11" fmla="*/ 31397 w 479076"/>
              <a:gd name="connsiteY11" fmla="*/ 59531 h 616744"/>
              <a:gd name="connsiteX12" fmla="*/ 52828 w 479076"/>
              <a:gd name="connsiteY12" fmla="*/ 21431 h 616744"/>
              <a:gd name="connsiteX13" fmla="*/ 69497 w 479076"/>
              <a:gd name="connsiteY13" fmla="*/ 0 h 616744"/>
              <a:gd name="connsiteX0" fmla="*/ 479073 w 479075"/>
              <a:gd name="connsiteY0" fmla="*/ 616744 h 616744"/>
              <a:gd name="connsiteX1" fmla="*/ 394035 w 479075"/>
              <a:gd name="connsiteY1" fmla="*/ 587179 h 616744"/>
              <a:gd name="connsiteX2" fmla="*/ 308309 w 479075"/>
              <a:gd name="connsiteY2" fmla="*/ 582417 h 616744"/>
              <a:gd name="connsiteX3" fmla="*/ 202847 w 479075"/>
              <a:gd name="connsiteY3" fmla="*/ 547688 h 616744"/>
              <a:gd name="connsiteX4" fmla="*/ 129028 w 479075"/>
              <a:gd name="connsiteY4" fmla="*/ 502444 h 616744"/>
              <a:gd name="connsiteX5" fmla="*/ 83784 w 479075"/>
              <a:gd name="connsiteY5" fmla="*/ 454819 h 616744"/>
              <a:gd name="connsiteX6" fmla="*/ 48065 w 479075"/>
              <a:gd name="connsiteY6" fmla="*/ 388144 h 616744"/>
              <a:gd name="connsiteX7" fmla="*/ 19490 w 479075"/>
              <a:gd name="connsiteY7" fmla="*/ 314325 h 616744"/>
              <a:gd name="connsiteX8" fmla="*/ 2822 w 479075"/>
              <a:gd name="connsiteY8" fmla="*/ 245269 h 616744"/>
              <a:gd name="connsiteX9" fmla="*/ 440 w 479075"/>
              <a:gd name="connsiteY9" fmla="*/ 190500 h 616744"/>
              <a:gd name="connsiteX10" fmla="*/ 7584 w 479075"/>
              <a:gd name="connsiteY10" fmla="*/ 145256 h 616744"/>
              <a:gd name="connsiteX11" fmla="*/ 31397 w 479075"/>
              <a:gd name="connsiteY11" fmla="*/ 59531 h 616744"/>
              <a:gd name="connsiteX12" fmla="*/ 52828 w 479075"/>
              <a:gd name="connsiteY12" fmla="*/ 21431 h 616744"/>
              <a:gd name="connsiteX13" fmla="*/ 69497 w 479075"/>
              <a:gd name="connsiteY13" fmla="*/ 0 h 616744"/>
              <a:gd name="connsiteX0" fmla="*/ 462404 w 462407"/>
              <a:gd name="connsiteY0" fmla="*/ 631032 h 631032"/>
              <a:gd name="connsiteX1" fmla="*/ 394035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1032 h 631032"/>
              <a:gd name="connsiteX1" fmla="*/ 389273 w 462407"/>
              <a:gd name="connsiteY1" fmla="*/ 587179 h 631032"/>
              <a:gd name="connsiteX2" fmla="*/ 308309 w 462407"/>
              <a:gd name="connsiteY2" fmla="*/ 582417 h 631032"/>
              <a:gd name="connsiteX3" fmla="*/ 202847 w 462407"/>
              <a:gd name="connsiteY3" fmla="*/ 547688 h 631032"/>
              <a:gd name="connsiteX4" fmla="*/ 129028 w 462407"/>
              <a:gd name="connsiteY4" fmla="*/ 502444 h 631032"/>
              <a:gd name="connsiteX5" fmla="*/ 83784 w 462407"/>
              <a:gd name="connsiteY5" fmla="*/ 454819 h 631032"/>
              <a:gd name="connsiteX6" fmla="*/ 48065 w 462407"/>
              <a:gd name="connsiteY6" fmla="*/ 388144 h 631032"/>
              <a:gd name="connsiteX7" fmla="*/ 19490 w 462407"/>
              <a:gd name="connsiteY7" fmla="*/ 314325 h 631032"/>
              <a:gd name="connsiteX8" fmla="*/ 2822 w 462407"/>
              <a:gd name="connsiteY8" fmla="*/ 245269 h 631032"/>
              <a:gd name="connsiteX9" fmla="*/ 440 w 462407"/>
              <a:gd name="connsiteY9" fmla="*/ 190500 h 631032"/>
              <a:gd name="connsiteX10" fmla="*/ 7584 w 462407"/>
              <a:gd name="connsiteY10" fmla="*/ 145256 h 631032"/>
              <a:gd name="connsiteX11" fmla="*/ 31397 w 462407"/>
              <a:gd name="connsiteY11" fmla="*/ 59531 h 631032"/>
              <a:gd name="connsiteX12" fmla="*/ 52828 w 462407"/>
              <a:gd name="connsiteY12" fmla="*/ 21431 h 631032"/>
              <a:gd name="connsiteX13" fmla="*/ 69497 w 462407"/>
              <a:gd name="connsiteY13" fmla="*/ 0 h 631032"/>
              <a:gd name="connsiteX0" fmla="*/ 462404 w 462407"/>
              <a:gd name="connsiteY0" fmla="*/ 638176 h 638176"/>
              <a:gd name="connsiteX1" fmla="*/ 389273 w 462407"/>
              <a:gd name="connsiteY1" fmla="*/ 587179 h 638176"/>
              <a:gd name="connsiteX2" fmla="*/ 308309 w 462407"/>
              <a:gd name="connsiteY2" fmla="*/ 582417 h 638176"/>
              <a:gd name="connsiteX3" fmla="*/ 202847 w 462407"/>
              <a:gd name="connsiteY3" fmla="*/ 547688 h 638176"/>
              <a:gd name="connsiteX4" fmla="*/ 129028 w 462407"/>
              <a:gd name="connsiteY4" fmla="*/ 502444 h 638176"/>
              <a:gd name="connsiteX5" fmla="*/ 83784 w 462407"/>
              <a:gd name="connsiteY5" fmla="*/ 454819 h 638176"/>
              <a:gd name="connsiteX6" fmla="*/ 48065 w 462407"/>
              <a:gd name="connsiteY6" fmla="*/ 388144 h 638176"/>
              <a:gd name="connsiteX7" fmla="*/ 19490 w 462407"/>
              <a:gd name="connsiteY7" fmla="*/ 314325 h 638176"/>
              <a:gd name="connsiteX8" fmla="*/ 2822 w 462407"/>
              <a:gd name="connsiteY8" fmla="*/ 245269 h 638176"/>
              <a:gd name="connsiteX9" fmla="*/ 440 w 462407"/>
              <a:gd name="connsiteY9" fmla="*/ 190500 h 638176"/>
              <a:gd name="connsiteX10" fmla="*/ 7584 w 462407"/>
              <a:gd name="connsiteY10" fmla="*/ 145256 h 638176"/>
              <a:gd name="connsiteX11" fmla="*/ 31397 w 462407"/>
              <a:gd name="connsiteY11" fmla="*/ 59531 h 638176"/>
              <a:gd name="connsiteX12" fmla="*/ 52828 w 462407"/>
              <a:gd name="connsiteY12" fmla="*/ 21431 h 638176"/>
              <a:gd name="connsiteX13" fmla="*/ 69497 w 462407"/>
              <a:gd name="connsiteY13" fmla="*/ 0 h 638176"/>
              <a:gd name="connsiteX0" fmla="*/ 462404 w 464839"/>
              <a:gd name="connsiteY0" fmla="*/ 638176 h 647106"/>
              <a:gd name="connsiteX1" fmla="*/ 458328 w 464839"/>
              <a:gd name="connsiteY1" fmla="*/ 644330 h 647106"/>
              <a:gd name="connsiteX2" fmla="*/ 389273 w 464839"/>
              <a:gd name="connsiteY2" fmla="*/ 587179 h 647106"/>
              <a:gd name="connsiteX3" fmla="*/ 308309 w 464839"/>
              <a:gd name="connsiteY3" fmla="*/ 582417 h 647106"/>
              <a:gd name="connsiteX4" fmla="*/ 202847 w 464839"/>
              <a:gd name="connsiteY4" fmla="*/ 547688 h 647106"/>
              <a:gd name="connsiteX5" fmla="*/ 129028 w 464839"/>
              <a:gd name="connsiteY5" fmla="*/ 502444 h 647106"/>
              <a:gd name="connsiteX6" fmla="*/ 83784 w 464839"/>
              <a:gd name="connsiteY6" fmla="*/ 454819 h 647106"/>
              <a:gd name="connsiteX7" fmla="*/ 48065 w 464839"/>
              <a:gd name="connsiteY7" fmla="*/ 388144 h 647106"/>
              <a:gd name="connsiteX8" fmla="*/ 19490 w 464839"/>
              <a:gd name="connsiteY8" fmla="*/ 314325 h 647106"/>
              <a:gd name="connsiteX9" fmla="*/ 2822 w 464839"/>
              <a:gd name="connsiteY9" fmla="*/ 245269 h 647106"/>
              <a:gd name="connsiteX10" fmla="*/ 440 w 464839"/>
              <a:gd name="connsiteY10" fmla="*/ 190500 h 647106"/>
              <a:gd name="connsiteX11" fmla="*/ 7584 w 464839"/>
              <a:gd name="connsiteY11" fmla="*/ 145256 h 647106"/>
              <a:gd name="connsiteX12" fmla="*/ 31397 w 464839"/>
              <a:gd name="connsiteY12" fmla="*/ 59531 h 647106"/>
              <a:gd name="connsiteX13" fmla="*/ 52828 w 464839"/>
              <a:gd name="connsiteY13" fmla="*/ 21431 h 647106"/>
              <a:gd name="connsiteX14" fmla="*/ 69497 w 464839"/>
              <a:gd name="connsiteY14" fmla="*/ 0 h 647106"/>
              <a:gd name="connsiteX0" fmla="*/ 462404 w 582944"/>
              <a:gd name="connsiteY0" fmla="*/ 638176 h 747168"/>
              <a:gd name="connsiteX1" fmla="*/ 582153 w 582944"/>
              <a:gd name="connsiteY1" fmla="*/ 746723 h 747168"/>
              <a:gd name="connsiteX2" fmla="*/ 389273 w 582944"/>
              <a:gd name="connsiteY2" fmla="*/ 587179 h 747168"/>
              <a:gd name="connsiteX3" fmla="*/ 308309 w 582944"/>
              <a:gd name="connsiteY3" fmla="*/ 582417 h 747168"/>
              <a:gd name="connsiteX4" fmla="*/ 202847 w 582944"/>
              <a:gd name="connsiteY4" fmla="*/ 547688 h 747168"/>
              <a:gd name="connsiteX5" fmla="*/ 129028 w 582944"/>
              <a:gd name="connsiteY5" fmla="*/ 502444 h 747168"/>
              <a:gd name="connsiteX6" fmla="*/ 83784 w 582944"/>
              <a:gd name="connsiteY6" fmla="*/ 454819 h 747168"/>
              <a:gd name="connsiteX7" fmla="*/ 48065 w 582944"/>
              <a:gd name="connsiteY7" fmla="*/ 388144 h 747168"/>
              <a:gd name="connsiteX8" fmla="*/ 19490 w 582944"/>
              <a:gd name="connsiteY8" fmla="*/ 314325 h 747168"/>
              <a:gd name="connsiteX9" fmla="*/ 2822 w 582944"/>
              <a:gd name="connsiteY9" fmla="*/ 245269 h 747168"/>
              <a:gd name="connsiteX10" fmla="*/ 440 w 582944"/>
              <a:gd name="connsiteY10" fmla="*/ 190500 h 747168"/>
              <a:gd name="connsiteX11" fmla="*/ 7584 w 582944"/>
              <a:gd name="connsiteY11" fmla="*/ 145256 h 747168"/>
              <a:gd name="connsiteX12" fmla="*/ 31397 w 582944"/>
              <a:gd name="connsiteY12" fmla="*/ 59531 h 747168"/>
              <a:gd name="connsiteX13" fmla="*/ 52828 w 582944"/>
              <a:gd name="connsiteY13" fmla="*/ 21431 h 747168"/>
              <a:gd name="connsiteX14" fmla="*/ 69497 w 582944"/>
              <a:gd name="connsiteY14" fmla="*/ 0 h 747168"/>
              <a:gd name="connsiteX0" fmla="*/ 462404 w 564018"/>
              <a:gd name="connsiteY0" fmla="*/ 638176 h 775658"/>
              <a:gd name="connsiteX1" fmla="*/ 563103 w 564018"/>
              <a:gd name="connsiteY1" fmla="*/ 775298 h 775658"/>
              <a:gd name="connsiteX2" fmla="*/ 389273 w 564018"/>
              <a:gd name="connsiteY2" fmla="*/ 587179 h 775658"/>
              <a:gd name="connsiteX3" fmla="*/ 308309 w 564018"/>
              <a:gd name="connsiteY3" fmla="*/ 582417 h 775658"/>
              <a:gd name="connsiteX4" fmla="*/ 202847 w 564018"/>
              <a:gd name="connsiteY4" fmla="*/ 547688 h 775658"/>
              <a:gd name="connsiteX5" fmla="*/ 129028 w 564018"/>
              <a:gd name="connsiteY5" fmla="*/ 502444 h 775658"/>
              <a:gd name="connsiteX6" fmla="*/ 83784 w 564018"/>
              <a:gd name="connsiteY6" fmla="*/ 454819 h 775658"/>
              <a:gd name="connsiteX7" fmla="*/ 48065 w 564018"/>
              <a:gd name="connsiteY7" fmla="*/ 388144 h 775658"/>
              <a:gd name="connsiteX8" fmla="*/ 19490 w 564018"/>
              <a:gd name="connsiteY8" fmla="*/ 314325 h 775658"/>
              <a:gd name="connsiteX9" fmla="*/ 2822 w 564018"/>
              <a:gd name="connsiteY9" fmla="*/ 245269 h 775658"/>
              <a:gd name="connsiteX10" fmla="*/ 440 w 564018"/>
              <a:gd name="connsiteY10" fmla="*/ 190500 h 775658"/>
              <a:gd name="connsiteX11" fmla="*/ 7584 w 564018"/>
              <a:gd name="connsiteY11" fmla="*/ 145256 h 775658"/>
              <a:gd name="connsiteX12" fmla="*/ 31397 w 564018"/>
              <a:gd name="connsiteY12" fmla="*/ 59531 h 775658"/>
              <a:gd name="connsiteX13" fmla="*/ 52828 w 564018"/>
              <a:gd name="connsiteY13" fmla="*/ 21431 h 775658"/>
              <a:gd name="connsiteX14" fmla="*/ 69497 w 564018"/>
              <a:gd name="connsiteY14" fmla="*/ 0 h 775658"/>
              <a:gd name="connsiteX0" fmla="*/ 743392 w 743392"/>
              <a:gd name="connsiteY0" fmla="*/ 897732 h 897738"/>
              <a:gd name="connsiteX1" fmla="*/ 563103 w 743392"/>
              <a:gd name="connsiteY1" fmla="*/ 775298 h 897738"/>
              <a:gd name="connsiteX2" fmla="*/ 389273 w 743392"/>
              <a:gd name="connsiteY2" fmla="*/ 587179 h 897738"/>
              <a:gd name="connsiteX3" fmla="*/ 308309 w 743392"/>
              <a:gd name="connsiteY3" fmla="*/ 582417 h 897738"/>
              <a:gd name="connsiteX4" fmla="*/ 202847 w 743392"/>
              <a:gd name="connsiteY4" fmla="*/ 547688 h 897738"/>
              <a:gd name="connsiteX5" fmla="*/ 129028 w 743392"/>
              <a:gd name="connsiteY5" fmla="*/ 502444 h 897738"/>
              <a:gd name="connsiteX6" fmla="*/ 83784 w 743392"/>
              <a:gd name="connsiteY6" fmla="*/ 454819 h 897738"/>
              <a:gd name="connsiteX7" fmla="*/ 48065 w 743392"/>
              <a:gd name="connsiteY7" fmla="*/ 388144 h 897738"/>
              <a:gd name="connsiteX8" fmla="*/ 19490 w 743392"/>
              <a:gd name="connsiteY8" fmla="*/ 314325 h 897738"/>
              <a:gd name="connsiteX9" fmla="*/ 2822 w 743392"/>
              <a:gd name="connsiteY9" fmla="*/ 245269 h 897738"/>
              <a:gd name="connsiteX10" fmla="*/ 440 w 743392"/>
              <a:gd name="connsiteY10" fmla="*/ 190500 h 897738"/>
              <a:gd name="connsiteX11" fmla="*/ 7584 w 743392"/>
              <a:gd name="connsiteY11" fmla="*/ 145256 h 897738"/>
              <a:gd name="connsiteX12" fmla="*/ 31397 w 743392"/>
              <a:gd name="connsiteY12" fmla="*/ 59531 h 897738"/>
              <a:gd name="connsiteX13" fmla="*/ 52828 w 743392"/>
              <a:gd name="connsiteY13" fmla="*/ 21431 h 897738"/>
              <a:gd name="connsiteX14" fmla="*/ 69497 w 743392"/>
              <a:gd name="connsiteY14" fmla="*/ 0 h 897738"/>
              <a:gd name="connsiteX0" fmla="*/ 743392 w 743392"/>
              <a:gd name="connsiteY0" fmla="*/ 897732 h 897735"/>
              <a:gd name="connsiteX1" fmla="*/ 460709 w 743392"/>
              <a:gd name="connsiteY1" fmla="*/ 634805 h 897735"/>
              <a:gd name="connsiteX2" fmla="*/ 389273 w 743392"/>
              <a:gd name="connsiteY2" fmla="*/ 587179 h 897735"/>
              <a:gd name="connsiteX3" fmla="*/ 308309 w 743392"/>
              <a:gd name="connsiteY3" fmla="*/ 582417 h 897735"/>
              <a:gd name="connsiteX4" fmla="*/ 202847 w 743392"/>
              <a:gd name="connsiteY4" fmla="*/ 547688 h 897735"/>
              <a:gd name="connsiteX5" fmla="*/ 129028 w 743392"/>
              <a:gd name="connsiteY5" fmla="*/ 502444 h 897735"/>
              <a:gd name="connsiteX6" fmla="*/ 83784 w 743392"/>
              <a:gd name="connsiteY6" fmla="*/ 454819 h 897735"/>
              <a:gd name="connsiteX7" fmla="*/ 48065 w 743392"/>
              <a:gd name="connsiteY7" fmla="*/ 388144 h 897735"/>
              <a:gd name="connsiteX8" fmla="*/ 19490 w 743392"/>
              <a:gd name="connsiteY8" fmla="*/ 314325 h 897735"/>
              <a:gd name="connsiteX9" fmla="*/ 2822 w 743392"/>
              <a:gd name="connsiteY9" fmla="*/ 245269 h 897735"/>
              <a:gd name="connsiteX10" fmla="*/ 440 w 743392"/>
              <a:gd name="connsiteY10" fmla="*/ 190500 h 897735"/>
              <a:gd name="connsiteX11" fmla="*/ 7584 w 743392"/>
              <a:gd name="connsiteY11" fmla="*/ 145256 h 897735"/>
              <a:gd name="connsiteX12" fmla="*/ 31397 w 743392"/>
              <a:gd name="connsiteY12" fmla="*/ 59531 h 897735"/>
              <a:gd name="connsiteX13" fmla="*/ 52828 w 743392"/>
              <a:gd name="connsiteY13" fmla="*/ 21431 h 897735"/>
              <a:gd name="connsiteX14" fmla="*/ 69497 w 743392"/>
              <a:gd name="connsiteY14" fmla="*/ 0 h 897735"/>
              <a:gd name="connsiteX0" fmla="*/ 564798 w 564798"/>
              <a:gd name="connsiteY0" fmla="*/ 766763 h 766769"/>
              <a:gd name="connsiteX1" fmla="*/ 460709 w 564798"/>
              <a:gd name="connsiteY1" fmla="*/ 634805 h 766769"/>
              <a:gd name="connsiteX2" fmla="*/ 389273 w 564798"/>
              <a:gd name="connsiteY2" fmla="*/ 587179 h 766769"/>
              <a:gd name="connsiteX3" fmla="*/ 308309 w 564798"/>
              <a:gd name="connsiteY3" fmla="*/ 582417 h 766769"/>
              <a:gd name="connsiteX4" fmla="*/ 202847 w 564798"/>
              <a:gd name="connsiteY4" fmla="*/ 547688 h 766769"/>
              <a:gd name="connsiteX5" fmla="*/ 129028 w 564798"/>
              <a:gd name="connsiteY5" fmla="*/ 502444 h 766769"/>
              <a:gd name="connsiteX6" fmla="*/ 83784 w 564798"/>
              <a:gd name="connsiteY6" fmla="*/ 454819 h 766769"/>
              <a:gd name="connsiteX7" fmla="*/ 48065 w 564798"/>
              <a:gd name="connsiteY7" fmla="*/ 388144 h 766769"/>
              <a:gd name="connsiteX8" fmla="*/ 19490 w 564798"/>
              <a:gd name="connsiteY8" fmla="*/ 314325 h 766769"/>
              <a:gd name="connsiteX9" fmla="*/ 2822 w 564798"/>
              <a:gd name="connsiteY9" fmla="*/ 245269 h 766769"/>
              <a:gd name="connsiteX10" fmla="*/ 440 w 564798"/>
              <a:gd name="connsiteY10" fmla="*/ 190500 h 766769"/>
              <a:gd name="connsiteX11" fmla="*/ 7584 w 564798"/>
              <a:gd name="connsiteY11" fmla="*/ 145256 h 766769"/>
              <a:gd name="connsiteX12" fmla="*/ 31397 w 564798"/>
              <a:gd name="connsiteY12" fmla="*/ 59531 h 766769"/>
              <a:gd name="connsiteX13" fmla="*/ 52828 w 564798"/>
              <a:gd name="connsiteY13" fmla="*/ 21431 h 766769"/>
              <a:gd name="connsiteX14" fmla="*/ 69497 w 564798"/>
              <a:gd name="connsiteY14" fmla="*/ 0 h 766769"/>
              <a:gd name="connsiteX0" fmla="*/ 564798 w 569461"/>
              <a:gd name="connsiteY0" fmla="*/ 766763 h 781496"/>
              <a:gd name="connsiteX1" fmla="*/ 560721 w 569461"/>
              <a:gd name="connsiteY1" fmla="*/ 772919 h 781496"/>
              <a:gd name="connsiteX2" fmla="*/ 460709 w 569461"/>
              <a:gd name="connsiteY2" fmla="*/ 634805 h 781496"/>
              <a:gd name="connsiteX3" fmla="*/ 389273 w 569461"/>
              <a:gd name="connsiteY3" fmla="*/ 587179 h 781496"/>
              <a:gd name="connsiteX4" fmla="*/ 308309 w 569461"/>
              <a:gd name="connsiteY4" fmla="*/ 582417 h 781496"/>
              <a:gd name="connsiteX5" fmla="*/ 202847 w 569461"/>
              <a:gd name="connsiteY5" fmla="*/ 547688 h 781496"/>
              <a:gd name="connsiteX6" fmla="*/ 129028 w 569461"/>
              <a:gd name="connsiteY6" fmla="*/ 502444 h 781496"/>
              <a:gd name="connsiteX7" fmla="*/ 83784 w 569461"/>
              <a:gd name="connsiteY7" fmla="*/ 454819 h 781496"/>
              <a:gd name="connsiteX8" fmla="*/ 48065 w 569461"/>
              <a:gd name="connsiteY8" fmla="*/ 388144 h 781496"/>
              <a:gd name="connsiteX9" fmla="*/ 19490 w 569461"/>
              <a:gd name="connsiteY9" fmla="*/ 314325 h 781496"/>
              <a:gd name="connsiteX10" fmla="*/ 2822 w 569461"/>
              <a:gd name="connsiteY10" fmla="*/ 245269 h 781496"/>
              <a:gd name="connsiteX11" fmla="*/ 440 w 569461"/>
              <a:gd name="connsiteY11" fmla="*/ 190500 h 781496"/>
              <a:gd name="connsiteX12" fmla="*/ 7584 w 569461"/>
              <a:gd name="connsiteY12" fmla="*/ 145256 h 781496"/>
              <a:gd name="connsiteX13" fmla="*/ 31397 w 569461"/>
              <a:gd name="connsiteY13" fmla="*/ 59531 h 781496"/>
              <a:gd name="connsiteX14" fmla="*/ 52828 w 569461"/>
              <a:gd name="connsiteY14" fmla="*/ 21431 h 781496"/>
              <a:gd name="connsiteX15" fmla="*/ 69497 w 569461"/>
              <a:gd name="connsiteY15" fmla="*/ 0 h 781496"/>
              <a:gd name="connsiteX0" fmla="*/ 564798 w 643802"/>
              <a:gd name="connsiteY0" fmla="*/ 766763 h 813302"/>
              <a:gd name="connsiteX1" fmla="*/ 641684 w 643802"/>
              <a:gd name="connsiteY1" fmla="*/ 808637 h 813302"/>
              <a:gd name="connsiteX2" fmla="*/ 460709 w 643802"/>
              <a:gd name="connsiteY2" fmla="*/ 634805 h 813302"/>
              <a:gd name="connsiteX3" fmla="*/ 389273 w 643802"/>
              <a:gd name="connsiteY3" fmla="*/ 587179 h 813302"/>
              <a:gd name="connsiteX4" fmla="*/ 308309 w 643802"/>
              <a:gd name="connsiteY4" fmla="*/ 582417 h 813302"/>
              <a:gd name="connsiteX5" fmla="*/ 202847 w 643802"/>
              <a:gd name="connsiteY5" fmla="*/ 547688 h 813302"/>
              <a:gd name="connsiteX6" fmla="*/ 129028 w 643802"/>
              <a:gd name="connsiteY6" fmla="*/ 502444 h 813302"/>
              <a:gd name="connsiteX7" fmla="*/ 83784 w 643802"/>
              <a:gd name="connsiteY7" fmla="*/ 454819 h 813302"/>
              <a:gd name="connsiteX8" fmla="*/ 48065 w 643802"/>
              <a:gd name="connsiteY8" fmla="*/ 388144 h 813302"/>
              <a:gd name="connsiteX9" fmla="*/ 19490 w 643802"/>
              <a:gd name="connsiteY9" fmla="*/ 314325 h 813302"/>
              <a:gd name="connsiteX10" fmla="*/ 2822 w 643802"/>
              <a:gd name="connsiteY10" fmla="*/ 245269 h 813302"/>
              <a:gd name="connsiteX11" fmla="*/ 440 w 643802"/>
              <a:gd name="connsiteY11" fmla="*/ 190500 h 813302"/>
              <a:gd name="connsiteX12" fmla="*/ 7584 w 643802"/>
              <a:gd name="connsiteY12" fmla="*/ 145256 h 813302"/>
              <a:gd name="connsiteX13" fmla="*/ 31397 w 643802"/>
              <a:gd name="connsiteY13" fmla="*/ 59531 h 813302"/>
              <a:gd name="connsiteX14" fmla="*/ 52828 w 643802"/>
              <a:gd name="connsiteY14" fmla="*/ 21431 h 813302"/>
              <a:gd name="connsiteX15" fmla="*/ 69497 w 643802"/>
              <a:gd name="connsiteY15" fmla="*/ 0 h 813302"/>
              <a:gd name="connsiteX0" fmla="*/ 702910 w 702910"/>
              <a:gd name="connsiteY0" fmla="*/ 923926 h 923934"/>
              <a:gd name="connsiteX1" fmla="*/ 641684 w 702910"/>
              <a:gd name="connsiteY1" fmla="*/ 808637 h 923934"/>
              <a:gd name="connsiteX2" fmla="*/ 460709 w 702910"/>
              <a:gd name="connsiteY2" fmla="*/ 634805 h 923934"/>
              <a:gd name="connsiteX3" fmla="*/ 389273 w 702910"/>
              <a:gd name="connsiteY3" fmla="*/ 587179 h 923934"/>
              <a:gd name="connsiteX4" fmla="*/ 308309 w 702910"/>
              <a:gd name="connsiteY4" fmla="*/ 582417 h 923934"/>
              <a:gd name="connsiteX5" fmla="*/ 202847 w 702910"/>
              <a:gd name="connsiteY5" fmla="*/ 547688 h 923934"/>
              <a:gd name="connsiteX6" fmla="*/ 129028 w 702910"/>
              <a:gd name="connsiteY6" fmla="*/ 502444 h 923934"/>
              <a:gd name="connsiteX7" fmla="*/ 83784 w 702910"/>
              <a:gd name="connsiteY7" fmla="*/ 454819 h 923934"/>
              <a:gd name="connsiteX8" fmla="*/ 48065 w 702910"/>
              <a:gd name="connsiteY8" fmla="*/ 388144 h 923934"/>
              <a:gd name="connsiteX9" fmla="*/ 19490 w 702910"/>
              <a:gd name="connsiteY9" fmla="*/ 314325 h 923934"/>
              <a:gd name="connsiteX10" fmla="*/ 2822 w 702910"/>
              <a:gd name="connsiteY10" fmla="*/ 245269 h 923934"/>
              <a:gd name="connsiteX11" fmla="*/ 440 w 702910"/>
              <a:gd name="connsiteY11" fmla="*/ 190500 h 923934"/>
              <a:gd name="connsiteX12" fmla="*/ 7584 w 702910"/>
              <a:gd name="connsiteY12" fmla="*/ 145256 h 923934"/>
              <a:gd name="connsiteX13" fmla="*/ 31397 w 702910"/>
              <a:gd name="connsiteY13" fmla="*/ 59531 h 923934"/>
              <a:gd name="connsiteX14" fmla="*/ 52828 w 702910"/>
              <a:gd name="connsiteY14" fmla="*/ 21431 h 923934"/>
              <a:gd name="connsiteX15" fmla="*/ 69497 w 702910"/>
              <a:gd name="connsiteY15" fmla="*/ 0 h 923934"/>
              <a:gd name="connsiteX0" fmla="*/ 702910 w 702910"/>
              <a:gd name="connsiteY0" fmla="*/ 923926 h 923931"/>
              <a:gd name="connsiteX1" fmla="*/ 565484 w 702910"/>
              <a:gd name="connsiteY1" fmla="*/ 765775 h 923931"/>
              <a:gd name="connsiteX2" fmla="*/ 460709 w 702910"/>
              <a:gd name="connsiteY2" fmla="*/ 634805 h 923931"/>
              <a:gd name="connsiteX3" fmla="*/ 389273 w 702910"/>
              <a:gd name="connsiteY3" fmla="*/ 587179 h 923931"/>
              <a:gd name="connsiteX4" fmla="*/ 308309 w 702910"/>
              <a:gd name="connsiteY4" fmla="*/ 582417 h 923931"/>
              <a:gd name="connsiteX5" fmla="*/ 202847 w 702910"/>
              <a:gd name="connsiteY5" fmla="*/ 547688 h 923931"/>
              <a:gd name="connsiteX6" fmla="*/ 129028 w 702910"/>
              <a:gd name="connsiteY6" fmla="*/ 502444 h 923931"/>
              <a:gd name="connsiteX7" fmla="*/ 83784 w 702910"/>
              <a:gd name="connsiteY7" fmla="*/ 454819 h 923931"/>
              <a:gd name="connsiteX8" fmla="*/ 48065 w 702910"/>
              <a:gd name="connsiteY8" fmla="*/ 388144 h 923931"/>
              <a:gd name="connsiteX9" fmla="*/ 19490 w 702910"/>
              <a:gd name="connsiteY9" fmla="*/ 314325 h 923931"/>
              <a:gd name="connsiteX10" fmla="*/ 2822 w 702910"/>
              <a:gd name="connsiteY10" fmla="*/ 245269 h 923931"/>
              <a:gd name="connsiteX11" fmla="*/ 440 w 702910"/>
              <a:gd name="connsiteY11" fmla="*/ 190500 h 923931"/>
              <a:gd name="connsiteX12" fmla="*/ 7584 w 702910"/>
              <a:gd name="connsiteY12" fmla="*/ 145256 h 923931"/>
              <a:gd name="connsiteX13" fmla="*/ 31397 w 702910"/>
              <a:gd name="connsiteY13" fmla="*/ 59531 h 923931"/>
              <a:gd name="connsiteX14" fmla="*/ 52828 w 702910"/>
              <a:gd name="connsiteY14" fmla="*/ 21431 h 923931"/>
              <a:gd name="connsiteX15" fmla="*/ 69497 w 702910"/>
              <a:gd name="connsiteY15" fmla="*/ 0 h 923931"/>
              <a:gd name="connsiteX0" fmla="*/ 700529 w 700529"/>
              <a:gd name="connsiteY0" fmla="*/ 907257 h 907263"/>
              <a:gd name="connsiteX1" fmla="*/ 565484 w 700529"/>
              <a:gd name="connsiteY1" fmla="*/ 765775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00529"/>
              <a:gd name="connsiteY0" fmla="*/ 907257 h 907263"/>
              <a:gd name="connsiteX1" fmla="*/ 565484 w 700529"/>
              <a:gd name="connsiteY1" fmla="*/ 763394 h 907263"/>
              <a:gd name="connsiteX2" fmla="*/ 460709 w 700529"/>
              <a:gd name="connsiteY2" fmla="*/ 634805 h 907263"/>
              <a:gd name="connsiteX3" fmla="*/ 389273 w 700529"/>
              <a:gd name="connsiteY3" fmla="*/ 587179 h 907263"/>
              <a:gd name="connsiteX4" fmla="*/ 308309 w 700529"/>
              <a:gd name="connsiteY4" fmla="*/ 582417 h 907263"/>
              <a:gd name="connsiteX5" fmla="*/ 202847 w 700529"/>
              <a:gd name="connsiteY5" fmla="*/ 547688 h 907263"/>
              <a:gd name="connsiteX6" fmla="*/ 129028 w 700529"/>
              <a:gd name="connsiteY6" fmla="*/ 502444 h 907263"/>
              <a:gd name="connsiteX7" fmla="*/ 83784 w 700529"/>
              <a:gd name="connsiteY7" fmla="*/ 454819 h 907263"/>
              <a:gd name="connsiteX8" fmla="*/ 48065 w 700529"/>
              <a:gd name="connsiteY8" fmla="*/ 388144 h 907263"/>
              <a:gd name="connsiteX9" fmla="*/ 19490 w 700529"/>
              <a:gd name="connsiteY9" fmla="*/ 314325 h 907263"/>
              <a:gd name="connsiteX10" fmla="*/ 2822 w 700529"/>
              <a:gd name="connsiteY10" fmla="*/ 245269 h 907263"/>
              <a:gd name="connsiteX11" fmla="*/ 440 w 700529"/>
              <a:gd name="connsiteY11" fmla="*/ 190500 h 907263"/>
              <a:gd name="connsiteX12" fmla="*/ 7584 w 700529"/>
              <a:gd name="connsiteY12" fmla="*/ 145256 h 907263"/>
              <a:gd name="connsiteX13" fmla="*/ 31397 w 700529"/>
              <a:gd name="connsiteY13" fmla="*/ 59531 h 907263"/>
              <a:gd name="connsiteX14" fmla="*/ 52828 w 700529"/>
              <a:gd name="connsiteY14" fmla="*/ 21431 h 907263"/>
              <a:gd name="connsiteX15" fmla="*/ 69497 w 700529"/>
              <a:gd name="connsiteY15" fmla="*/ 0 h 907263"/>
              <a:gd name="connsiteX0" fmla="*/ 700529 w 712961"/>
              <a:gd name="connsiteY0" fmla="*/ 907257 h 919005"/>
              <a:gd name="connsiteX1" fmla="*/ 703596 w 712961"/>
              <a:gd name="connsiteY1" fmla="*/ 908650 h 919005"/>
              <a:gd name="connsiteX2" fmla="*/ 565484 w 712961"/>
              <a:gd name="connsiteY2" fmla="*/ 763394 h 919005"/>
              <a:gd name="connsiteX3" fmla="*/ 460709 w 712961"/>
              <a:gd name="connsiteY3" fmla="*/ 634805 h 919005"/>
              <a:gd name="connsiteX4" fmla="*/ 389273 w 712961"/>
              <a:gd name="connsiteY4" fmla="*/ 587179 h 919005"/>
              <a:gd name="connsiteX5" fmla="*/ 308309 w 712961"/>
              <a:gd name="connsiteY5" fmla="*/ 582417 h 919005"/>
              <a:gd name="connsiteX6" fmla="*/ 202847 w 712961"/>
              <a:gd name="connsiteY6" fmla="*/ 547688 h 919005"/>
              <a:gd name="connsiteX7" fmla="*/ 129028 w 712961"/>
              <a:gd name="connsiteY7" fmla="*/ 502444 h 919005"/>
              <a:gd name="connsiteX8" fmla="*/ 83784 w 712961"/>
              <a:gd name="connsiteY8" fmla="*/ 454819 h 919005"/>
              <a:gd name="connsiteX9" fmla="*/ 48065 w 712961"/>
              <a:gd name="connsiteY9" fmla="*/ 388144 h 919005"/>
              <a:gd name="connsiteX10" fmla="*/ 19490 w 712961"/>
              <a:gd name="connsiteY10" fmla="*/ 314325 h 919005"/>
              <a:gd name="connsiteX11" fmla="*/ 2822 w 712961"/>
              <a:gd name="connsiteY11" fmla="*/ 245269 h 919005"/>
              <a:gd name="connsiteX12" fmla="*/ 440 w 712961"/>
              <a:gd name="connsiteY12" fmla="*/ 190500 h 919005"/>
              <a:gd name="connsiteX13" fmla="*/ 7584 w 712961"/>
              <a:gd name="connsiteY13" fmla="*/ 145256 h 919005"/>
              <a:gd name="connsiteX14" fmla="*/ 31397 w 712961"/>
              <a:gd name="connsiteY14" fmla="*/ 59531 h 919005"/>
              <a:gd name="connsiteX15" fmla="*/ 52828 w 712961"/>
              <a:gd name="connsiteY15" fmla="*/ 21431 h 919005"/>
              <a:gd name="connsiteX16" fmla="*/ 69497 w 712961"/>
              <a:gd name="connsiteY16" fmla="*/ 0 h 919005"/>
              <a:gd name="connsiteX0" fmla="*/ 700529 w 700541"/>
              <a:gd name="connsiteY0" fmla="*/ 907257 h 907259"/>
              <a:gd name="connsiteX1" fmla="*/ 663115 w 700541"/>
              <a:gd name="connsiteY1" fmla="*/ 868169 h 907259"/>
              <a:gd name="connsiteX2" fmla="*/ 565484 w 700541"/>
              <a:gd name="connsiteY2" fmla="*/ 763394 h 907259"/>
              <a:gd name="connsiteX3" fmla="*/ 460709 w 700541"/>
              <a:gd name="connsiteY3" fmla="*/ 634805 h 907259"/>
              <a:gd name="connsiteX4" fmla="*/ 389273 w 700541"/>
              <a:gd name="connsiteY4" fmla="*/ 587179 h 907259"/>
              <a:gd name="connsiteX5" fmla="*/ 308309 w 700541"/>
              <a:gd name="connsiteY5" fmla="*/ 582417 h 907259"/>
              <a:gd name="connsiteX6" fmla="*/ 202847 w 700541"/>
              <a:gd name="connsiteY6" fmla="*/ 547688 h 907259"/>
              <a:gd name="connsiteX7" fmla="*/ 129028 w 700541"/>
              <a:gd name="connsiteY7" fmla="*/ 502444 h 907259"/>
              <a:gd name="connsiteX8" fmla="*/ 83784 w 700541"/>
              <a:gd name="connsiteY8" fmla="*/ 454819 h 907259"/>
              <a:gd name="connsiteX9" fmla="*/ 48065 w 700541"/>
              <a:gd name="connsiteY9" fmla="*/ 388144 h 907259"/>
              <a:gd name="connsiteX10" fmla="*/ 19490 w 700541"/>
              <a:gd name="connsiteY10" fmla="*/ 314325 h 907259"/>
              <a:gd name="connsiteX11" fmla="*/ 2822 w 700541"/>
              <a:gd name="connsiteY11" fmla="*/ 245269 h 907259"/>
              <a:gd name="connsiteX12" fmla="*/ 440 w 700541"/>
              <a:gd name="connsiteY12" fmla="*/ 190500 h 907259"/>
              <a:gd name="connsiteX13" fmla="*/ 7584 w 700541"/>
              <a:gd name="connsiteY13" fmla="*/ 145256 h 907259"/>
              <a:gd name="connsiteX14" fmla="*/ 31397 w 700541"/>
              <a:gd name="connsiteY14" fmla="*/ 59531 h 907259"/>
              <a:gd name="connsiteX15" fmla="*/ 52828 w 700541"/>
              <a:gd name="connsiteY15" fmla="*/ 21431 h 907259"/>
              <a:gd name="connsiteX16" fmla="*/ 69497 w 700541"/>
              <a:gd name="connsiteY16" fmla="*/ 0 h 907259"/>
              <a:gd name="connsiteX0" fmla="*/ 891029 w 891029"/>
              <a:gd name="connsiteY0" fmla="*/ 1095376 h 1095376"/>
              <a:gd name="connsiteX1" fmla="*/ 663115 w 891029"/>
              <a:gd name="connsiteY1" fmla="*/ 868169 h 1095376"/>
              <a:gd name="connsiteX2" fmla="*/ 565484 w 891029"/>
              <a:gd name="connsiteY2" fmla="*/ 763394 h 1095376"/>
              <a:gd name="connsiteX3" fmla="*/ 460709 w 891029"/>
              <a:gd name="connsiteY3" fmla="*/ 634805 h 1095376"/>
              <a:gd name="connsiteX4" fmla="*/ 389273 w 891029"/>
              <a:gd name="connsiteY4" fmla="*/ 587179 h 1095376"/>
              <a:gd name="connsiteX5" fmla="*/ 308309 w 891029"/>
              <a:gd name="connsiteY5" fmla="*/ 582417 h 1095376"/>
              <a:gd name="connsiteX6" fmla="*/ 202847 w 891029"/>
              <a:gd name="connsiteY6" fmla="*/ 547688 h 1095376"/>
              <a:gd name="connsiteX7" fmla="*/ 129028 w 891029"/>
              <a:gd name="connsiteY7" fmla="*/ 502444 h 1095376"/>
              <a:gd name="connsiteX8" fmla="*/ 83784 w 891029"/>
              <a:gd name="connsiteY8" fmla="*/ 454819 h 1095376"/>
              <a:gd name="connsiteX9" fmla="*/ 48065 w 891029"/>
              <a:gd name="connsiteY9" fmla="*/ 388144 h 1095376"/>
              <a:gd name="connsiteX10" fmla="*/ 19490 w 891029"/>
              <a:gd name="connsiteY10" fmla="*/ 314325 h 1095376"/>
              <a:gd name="connsiteX11" fmla="*/ 2822 w 891029"/>
              <a:gd name="connsiteY11" fmla="*/ 245269 h 1095376"/>
              <a:gd name="connsiteX12" fmla="*/ 440 w 891029"/>
              <a:gd name="connsiteY12" fmla="*/ 190500 h 1095376"/>
              <a:gd name="connsiteX13" fmla="*/ 7584 w 891029"/>
              <a:gd name="connsiteY13" fmla="*/ 145256 h 1095376"/>
              <a:gd name="connsiteX14" fmla="*/ 31397 w 891029"/>
              <a:gd name="connsiteY14" fmla="*/ 59531 h 1095376"/>
              <a:gd name="connsiteX15" fmla="*/ 52828 w 891029"/>
              <a:gd name="connsiteY15" fmla="*/ 21431 h 1095376"/>
              <a:gd name="connsiteX16" fmla="*/ 69497 w 891029"/>
              <a:gd name="connsiteY16" fmla="*/ 0 h 1095376"/>
              <a:gd name="connsiteX0" fmla="*/ 891029 w 910324"/>
              <a:gd name="connsiteY0" fmla="*/ 1095376 h 1109620"/>
              <a:gd name="connsiteX1" fmla="*/ 894096 w 910324"/>
              <a:gd name="connsiteY1" fmla="*/ 1092005 h 1109620"/>
              <a:gd name="connsiteX2" fmla="*/ 663115 w 910324"/>
              <a:gd name="connsiteY2" fmla="*/ 868169 h 1109620"/>
              <a:gd name="connsiteX3" fmla="*/ 565484 w 910324"/>
              <a:gd name="connsiteY3" fmla="*/ 763394 h 1109620"/>
              <a:gd name="connsiteX4" fmla="*/ 460709 w 910324"/>
              <a:gd name="connsiteY4" fmla="*/ 634805 h 1109620"/>
              <a:gd name="connsiteX5" fmla="*/ 389273 w 910324"/>
              <a:gd name="connsiteY5" fmla="*/ 587179 h 1109620"/>
              <a:gd name="connsiteX6" fmla="*/ 308309 w 910324"/>
              <a:gd name="connsiteY6" fmla="*/ 582417 h 1109620"/>
              <a:gd name="connsiteX7" fmla="*/ 202847 w 910324"/>
              <a:gd name="connsiteY7" fmla="*/ 547688 h 1109620"/>
              <a:gd name="connsiteX8" fmla="*/ 129028 w 910324"/>
              <a:gd name="connsiteY8" fmla="*/ 502444 h 1109620"/>
              <a:gd name="connsiteX9" fmla="*/ 83784 w 910324"/>
              <a:gd name="connsiteY9" fmla="*/ 454819 h 1109620"/>
              <a:gd name="connsiteX10" fmla="*/ 48065 w 910324"/>
              <a:gd name="connsiteY10" fmla="*/ 388144 h 1109620"/>
              <a:gd name="connsiteX11" fmla="*/ 19490 w 910324"/>
              <a:gd name="connsiteY11" fmla="*/ 314325 h 1109620"/>
              <a:gd name="connsiteX12" fmla="*/ 2822 w 910324"/>
              <a:gd name="connsiteY12" fmla="*/ 245269 h 1109620"/>
              <a:gd name="connsiteX13" fmla="*/ 440 w 910324"/>
              <a:gd name="connsiteY13" fmla="*/ 190500 h 1109620"/>
              <a:gd name="connsiteX14" fmla="*/ 7584 w 910324"/>
              <a:gd name="connsiteY14" fmla="*/ 145256 h 1109620"/>
              <a:gd name="connsiteX15" fmla="*/ 31397 w 910324"/>
              <a:gd name="connsiteY15" fmla="*/ 59531 h 1109620"/>
              <a:gd name="connsiteX16" fmla="*/ 52828 w 910324"/>
              <a:gd name="connsiteY16" fmla="*/ 21431 h 1109620"/>
              <a:gd name="connsiteX17" fmla="*/ 69497 w 910324"/>
              <a:gd name="connsiteY17" fmla="*/ 0 h 1109620"/>
              <a:gd name="connsiteX0" fmla="*/ 891029 w 908533"/>
              <a:gd name="connsiteY0" fmla="*/ 1095376 h 1095376"/>
              <a:gd name="connsiteX1" fmla="*/ 891715 w 908533"/>
              <a:gd name="connsiteY1" fmla="*/ 1046761 h 1095376"/>
              <a:gd name="connsiteX2" fmla="*/ 663115 w 908533"/>
              <a:gd name="connsiteY2" fmla="*/ 868169 h 1095376"/>
              <a:gd name="connsiteX3" fmla="*/ 565484 w 908533"/>
              <a:gd name="connsiteY3" fmla="*/ 763394 h 1095376"/>
              <a:gd name="connsiteX4" fmla="*/ 460709 w 908533"/>
              <a:gd name="connsiteY4" fmla="*/ 634805 h 1095376"/>
              <a:gd name="connsiteX5" fmla="*/ 389273 w 908533"/>
              <a:gd name="connsiteY5" fmla="*/ 587179 h 1095376"/>
              <a:gd name="connsiteX6" fmla="*/ 308309 w 908533"/>
              <a:gd name="connsiteY6" fmla="*/ 582417 h 1095376"/>
              <a:gd name="connsiteX7" fmla="*/ 202847 w 908533"/>
              <a:gd name="connsiteY7" fmla="*/ 547688 h 1095376"/>
              <a:gd name="connsiteX8" fmla="*/ 129028 w 908533"/>
              <a:gd name="connsiteY8" fmla="*/ 502444 h 1095376"/>
              <a:gd name="connsiteX9" fmla="*/ 83784 w 908533"/>
              <a:gd name="connsiteY9" fmla="*/ 454819 h 1095376"/>
              <a:gd name="connsiteX10" fmla="*/ 48065 w 908533"/>
              <a:gd name="connsiteY10" fmla="*/ 388144 h 1095376"/>
              <a:gd name="connsiteX11" fmla="*/ 19490 w 908533"/>
              <a:gd name="connsiteY11" fmla="*/ 314325 h 1095376"/>
              <a:gd name="connsiteX12" fmla="*/ 2822 w 908533"/>
              <a:gd name="connsiteY12" fmla="*/ 245269 h 1095376"/>
              <a:gd name="connsiteX13" fmla="*/ 440 w 908533"/>
              <a:gd name="connsiteY13" fmla="*/ 190500 h 1095376"/>
              <a:gd name="connsiteX14" fmla="*/ 7584 w 908533"/>
              <a:gd name="connsiteY14" fmla="*/ 145256 h 1095376"/>
              <a:gd name="connsiteX15" fmla="*/ 31397 w 908533"/>
              <a:gd name="connsiteY15" fmla="*/ 59531 h 1095376"/>
              <a:gd name="connsiteX16" fmla="*/ 52828 w 908533"/>
              <a:gd name="connsiteY16" fmla="*/ 21431 h 1095376"/>
              <a:gd name="connsiteX17" fmla="*/ 69497 w 908533"/>
              <a:gd name="connsiteY17" fmla="*/ 0 h 1095376"/>
              <a:gd name="connsiteX0" fmla="*/ 1024379 w 1024381"/>
              <a:gd name="connsiteY0" fmla="*/ 1247776 h 1247776"/>
              <a:gd name="connsiteX1" fmla="*/ 891715 w 1024381"/>
              <a:gd name="connsiteY1" fmla="*/ 1046761 h 1247776"/>
              <a:gd name="connsiteX2" fmla="*/ 663115 w 1024381"/>
              <a:gd name="connsiteY2" fmla="*/ 868169 h 1247776"/>
              <a:gd name="connsiteX3" fmla="*/ 565484 w 1024381"/>
              <a:gd name="connsiteY3" fmla="*/ 763394 h 1247776"/>
              <a:gd name="connsiteX4" fmla="*/ 460709 w 1024381"/>
              <a:gd name="connsiteY4" fmla="*/ 634805 h 1247776"/>
              <a:gd name="connsiteX5" fmla="*/ 389273 w 1024381"/>
              <a:gd name="connsiteY5" fmla="*/ 587179 h 1247776"/>
              <a:gd name="connsiteX6" fmla="*/ 308309 w 1024381"/>
              <a:gd name="connsiteY6" fmla="*/ 582417 h 1247776"/>
              <a:gd name="connsiteX7" fmla="*/ 202847 w 1024381"/>
              <a:gd name="connsiteY7" fmla="*/ 547688 h 1247776"/>
              <a:gd name="connsiteX8" fmla="*/ 129028 w 1024381"/>
              <a:gd name="connsiteY8" fmla="*/ 502444 h 1247776"/>
              <a:gd name="connsiteX9" fmla="*/ 83784 w 1024381"/>
              <a:gd name="connsiteY9" fmla="*/ 454819 h 1247776"/>
              <a:gd name="connsiteX10" fmla="*/ 48065 w 1024381"/>
              <a:gd name="connsiteY10" fmla="*/ 388144 h 1247776"/>
              <a:gd name="connsiteX11" fmla="*/ 19490 w 1024381"/>
              <a:gd name="connsiteY11" fmla="*/ 314325 h 1247776"/>
              <a:gd name="connsiteX12" fmla="*/ 2822 w 1024381"/>
              <a:gd name="connsiteY12" fmla="*/ 245269 h 1247776"/>
              <a:gd name="connsiteX13" fmla="*/ 440 w 1024381"/>
              <a:gd name="connsiteY13" fmla="*/ 190500 h 1247776"/>
              <a:gd name="connsiteX14" fmla="*/ 7584 w 1024381"/>
              <a:gd name="connsiteY14" fmla="*/ 145256 h 1247776"/>
              <a:gd name="connsiteX15" fmla="*/ 31397 w 1024381"/>
              <a:gd name="connsiteY15" fmla="*/ 59531 h 1247776"/>
              <a:gd name="connsiteX16" fmla="*/ 52828 w 1024381"/>
              <a:gd name="connsiteY16" fmla="*/ 21431 h 1247776"/>
              <a:gd name="connsiteX17" fmla="*/ 69497 w 1024381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89273 w 1024380"/>
              <a:gd name="connsiteY5" fmla="*/ 587179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24380"/>
              <a:gd name="connsiteY0" fmla="*/ 1247776 h 1247776"/>
              <a:gd name="connsiteX1" fmla="*/ 877427 w 1024380"/>
              <a:gd name="connsiteY1" fmla="*/ 1089624 h 1247776"/>
              <a:gd name="connsiteX2" fmla="*/ 663115 w 1024380"/>
              <a:gd name="connsiteY2" fmla="*/ 868169 h 1247776"/>
              <a:gd name="connsiteX3" fmla="*/ 565484 w 1024380"/>
              <a:gd name="connsiteY3" fmla="*/ 763394 h 1247776"/>
              <a:gd name="connsiteX4" fmla="*/ 460709 w 1024380"/>
              <a:gd name="connsiteY4" fmla="*/ 634805 h 1247776"/>
              <a:gd name="connsiteX5" fmla="*/ 398798 w 1024380"/>
              <a:gd name="connsiteY5" fmla="*/ 599086 h 1247776"/>
              <a:gd name="connsiteX6" fmla="*/ 308309 w 1024380"/>
              <a:gd name="connsiteY6" fmla="*/ 582417 h 1247776"/>
              <a:gd name="connsiteX7" fmla="*/ 202847 w 1024380"/>
              <a:gd name="connsiteY7" fmla="*/ 547688 h 1247776"/>
              <a:gd name="connsiteX8" fmla="*/ 129028 w 1024380"/>
              <a:gd name="connsiteY8" fmla="*/ 502444 h 1247776"/>
              <a:gd name="connsiteX9" fmla="*/ 83784 w 1024380"/>
              <a:gd name="connsiteY9" fmla="*/ 454819 h 1247776"/>
              <a:gd name="connsiteX10" fmla="*/ 48065 w 1024380"/>
              <a:gd name="connsiteY10" fmla="*/ 388144 h 1247776"/>
              <a:gd name="connsiteX11" fmla="*/ 19490 w 1024380"/>
              <a:gd name="connsiteY11" fmla="*/ 314325 h 1247776"/>
              <a:gd name="connsiteX12" fmla="*/ 2822 w 1024380"/>
              <a:gd name="connsiteY12" fmla="*/ 245269 h 1247776"/>
              <a:gd name="connsiteX13" fmla="*/ 440 w 1024380"/>
              <a:gd name="connsiteY13" fmla="*/ 190500 h 1247776"/>
              <a:gd name="connsiteX14" fmla="*/ 7584 w 1024380"/>
              <a:gd name="connsiteY14" fmla="*/ 145256 h 1247776"/>
              <a:gd name="connsiteX15" fmla="*/ 31397 w 1024380"/>
              <a:gd name="connsiteY15" fmla="*/ 59531 h 1247776"/>
              <a:gd name="connsiteX16" fmla="*/ 52828 w 1024380"/>
              <a:gd name="connsiteY16" fmla="*/ 21431 h 1247776"/>
              <a:gd name="connsiteX17" fmla="*/ 69497 w 1024380"/>
              <a:gd name="connsiteY17" fmla="*/ 0 h 1247776"/>
              <a:gd name="connsiteX0" fmla="*/ 1024379 w 1033958"/>
              <a:gd name="connsiteY0" fmla="*/ 1247776 h 1256921"/>
              <a:gd name="connsiteX1" fmla="*/ 1022683 w 1033958"/>
              <a:gd name="connsiteY1" fmla="*/ 1244405 h 1256921"/>
              <a:gd name="connsiteX2" fmla="*/ 877427 w 1033958"/>
              <a:gd name="connsiteY2" fmla="*/ 1089624 h 1256921"/>
              <a:gd name="connsiteX3" fmla="*/ 663115 w 1033958"/>
              <a:gd name="connsiteY3" fmla="*/ 868169 h 1256921"/>
              <a:gd name="connsiteX4" fmla="*/ 565484 w 1033958"/>
              <a:gd name="connsiteY4" fmla="*/ 763394 h 1256921"/>
              <a:gd name="connsiteX5" fmla="*/ 460709 w 1033958"/>
              <a:gd name="connsiteY5" fmla="*/ 634805 h 1256921"/>
              <a:gd name="connsiteX6" fmla="*/ 398798 w 1033958"/>
              <a:gd name="connsiteY6" fmla="*/ 599086 h 1256921"/>
              <a:gd name="connsiteX7" fmla="*/ 308309 w 1033958"/>
              <a:gd name="connsiteY7" fmla="*/ 582417 h 1256921"/>
              <a:gd name="connsiteX8" fmla="*/ 202847 w 1033958"/>
              <a:gd name="connsiteY8" fmla="*/ 547688 h 1256921"/>
              <a:gd name="connsiteX9" fmla="*/ 129028 w 1033958"/>
              <a:gd name="connsiteY9" fmla="*/ 502444 h 1256921"/>
              <a:gd name="connsiteX10" fmla="*/ 83784 w 1033958"/>
              <a:gd name="connsiteY10" fmla="*/ 454819 h 1256921"/>
              <a:gd name="connsiteX11" fmla="*/ 48065 w 1033958"/>
              <a:gd name="connsiteY11" fmla="*/ 388144 h 1256921"/>
              <a:gd name="connsiteX12" fmla="*/ 19490 w 1033958"/>
              <a:gd name="connsiteY12" fmla="*/ 314325 h 1256921"/>
              <a:gd name="connsiteX13" fmla="*/ 2822 w 1033958"/>
              <a:gd name="connsiteY13" fmla="*/ 245269 h 1256921"/>
              <a:gd name="connsiteX14" fmla="*/ 440 w 1033958"/>
              <a:gd name="connsiteY14" fmla="*/ 190500 h 1256921"/>
              <a:gd name="connsiteX15" fmla="*/ 7584 w 1033958"/>
              <a:gd name="connsiteY15" fmla="*/ 145256 h 1256921"/>
              <a:gd name="connsiteX16" fmla="*/ 31397 w 1033958"/>
              <a:gd name="connsiteY16" fmla="*/ 59531 h 1256921"/>
              <a:gd name="connsiteX17" fmla="*/ 52828 w 1033958"/>
              <a:gd name="connsiteY17" fmla="*/ 21431 h 1256921"/>
              <a:gd name="connsiteX18" fmla="*/ 69497 w 1033958"/>
              <a:gd name="connsiteY18" fmla="*/ 0 h 1256921"/>
              <a:gd name="connsiteX0" fmla="*/ 1024379 w 1064372"/>
              <a:gd name="connsiteY0" fmla="*/ 1247776 h 1309103"/>
              <a:gd name="connsiteX1" fmla="*/ 1058402 w 1064372"/>
              <a:gd name="connsiteY1" fmla="*/ 1303936 h 1309103"/>
              <a:gd name="connsiteX2" fmla="*/ 877427 w 1064372"/>
              <a:gd name="connsiteY2" fmla="*/ 1089624 h 1309103"/>
              <a:gd name="connsiteX3" fmla="*/ 663115 w 1064372"/>
              <a:gd name="connsiteY3" fmla="*/ 868169 h 1309103"/>
              <a:gd name="connsiteX4" fmla="*/ 565484 w 1064372"/>
              <a:gd name="connsiteY4" fmla="*/ 763394 h 1309103"/>
              <a:gd name="connsiteX5" fmla="*/ 460709 w 1064372"/>
              <a:gd name="connsiteY5" fmla="*/ 634805 h 1309103"/>
              <a:gd name="connsiteX6" fmla="*/ 398798 w 1064372"/>
              <a:gd name="connsiteY6" fmla="*/ 599086 h 1309103"/>
              <a:gd name="connsiteX7" fmla="*/ 308309 w 1064372"/>
              <a:gd name="connsiteY7" fmla="*/ 582417 h 1309103"/>
              <a:gd name="connsiteX8" fmla="*/ 202847 w 1064372"/>
              <a:gd name="connsiteY8" fmla="*/ 547688 h 1309103"/>
              <a:gd name="connsiteX9" fmla="*/ 129028 w 1064372"/>
              <a:gd name="connsiteY9" fmla="*/ 502444 h 1309103"/>
              <a:gd name="connsiteX10" fmla="*/ 83784 w 1064372"/>
              <a:gd name="connsiteY10" fmla="*/ 454819 h 1309103"/>
              <a:gd name="connsiteX11" fmla="*/ 48065 w 1064372"/>
              <a:gd name="connsiteY11" fmla="*/ 388144 h 1309103"/>
              <a:gd name="connsiteX12" fmla="*/ 19490 w 1064372"/>
              <a:gd name="connsiteY12" fmla="*/ 314325 h 1309103"/>
              <a:gd name="connsiteX13" fmla="*/ 2822 w 1064372"/>
              <a:gd name="connsiteY13" fmla="*/ 245269 h 1309103"/>
              <a:gd name="connsiteX14" fmla="*/ 440 w 1064372"/>
              <a:gd name="connsiteY14" fmla="*/ 190500 h 1309103"/>
              <a:gd name="connsiteX15" fmla="*/ 7584 w 1064372"/>
              <a:gd name="connsiteY15" fmla="*/ 145256 h 1309103"/>
              <a:gd name="connsiteX16" fmla="*/ 31397 w 1064372"/>
              <a:gd name="connsiteY16" fmla="*/ 59531 h 1309103"/>
              <a:gd name="connsiteX17" fmla="*/ 52828 w 1064372"/>
              <a:gd name="connsiteY17" fmla="*/ 21431 h 1309103"/>
              <a:gd name="connsiteX18" fmla="*/ 69497 w 1064372"/>
              <a:gd name="connsiteY18" fmla="*/ 0 h 1309103"/>
              <a:gd name="connsiteX0" fmla="*/ 1074385 w 1075694"/>
              <a:gd name="connsiteY0" fmla="*/ 1454944 h 1454944"/>
              <a:gd name="connsiteX1" fmla="*/ 1058402 w 1075694"/>
              <a:gd name="connsiteY1" fmla="*/ 1303936 h 1454944"/>
              <a:gd name="connsiteX2" fmla="*/ 877427 w 1075694"/>
              <a:gd name="connsiteY2" fmla="*/ 1089624 h 1454944"/>
              <a:gd name="connsiteX3" fmla="*/ 663115 w 1075694"/>
              <a:gd name="connsiteY3" fmla="*/ 868169 h 1454944"/>
              <a:gd name="connsiteX4" fmla="*/ 565484 w 1075694"/>
              <a:gd name="connsiteY4" fmla="*/ 763394 h 1454944"/>
              <a:gd name="connsiteX5" fmla="*/ 460709 w 1075694"/>
              <a:gd name="connsiteY5" fmla="*/ 634805 h 1454944"/>
              <a:gd name="connsiteX6" fmla="*/ 398798 w 1075694"/>
              <a:gd name="connsiteY6" fmla="*/ 599086 h 1454944"/>
              <a:gd name="connsiteX7" fmla="*/ 308309 w 1075694"/>
              <a:gd name="connsiteY7" fmla="*/ 582417 h 1454944"/>
              <a:gd name="connsiteX8" fmla="*/ 202847 w 1075694"/>
              <a:gd name="connsiteY8" fmla="*/ 547688 h 1454944"/>
              <a:gd name="connsiteX9" fmla="*/ 129028 w 1075694"/>
              <a:gd name="connsiteY9" fmla="*/ 502444 h 1454944"/>
              <a:gd name="connsiteX10" fmla="*/ 83784 w 1075694"/>
              <a:gd name="connsiteY10" fmla="*/ 454819 h 1454944"/>
              <a:gd name="connsiteX11" fmla="*/ 48065 w 1075694"/>
              <a:gd name="connsiteY11" fmla="*/ 388144 h 1454944"/>
              <a:gd name="connsiteX12" fmla="*/ 19490 w 1075694"/>
              <a:gd name="connsiteY12" fmla="*/ 314325 h 1454944"/>
              <a:gd name="connsiteX13" fmla="*/ 2822 w 1075694"/>
              <a:gd name="connsiteY13" fmla="*/ 245269 h 1454944"/>
              <a:gd name="connsiteX14" fmla="*/ 440 w 1075694"/>
              <a:gd name="connsiteY14" fmla="*/ 190500 h 1454944"/>
              <a:gd name="connsiteX15" fmla="*/ 7584 w 1075694"/>
              <a:gd name="connsiteY15" fmla="*/ 145256 h 1454944"/>
              <a:gd name="connsiteX16" fmla="*/ 31397 w 1075694"/>
              <a:gd name="connsiteY16" fmla="*/ 59531 h 1454944"/>
              <a:gd name="connsiteX17" fmla="*/ 52828 w 1075694"/>
              <a:gd name="connsiteY17" fmla="*/ 21431 h 1454944"/>
              <a:gd name="connsiteX18" fmla="*/ 69497 w 1075694"/>
              <a:gd name="connsiteY18" fmla="*/ 0 h 1454944"/>
              <a:gd name="connsiteX0" fmla="*/ 1074385 w 1074385"/>
              <a:gd name="connsiteY0" fmla="*/ 1454944 h 1454944"/>
              <a:gd name="connsiteX1" fmla="*/ 1032208 w 1074385"/>
              <a:gd name="connsiteY1" fmla="*/ 1258692 h 1454944"/>
              <a:gd name="connsiteX2" fmla="*/ 877427 w 1074385"/>
              <a:gd name="connsiteY2" fmla="*/ 1089624 h 1454944"/>
              <a:gd name="connsiteX3" fmla="*/ 663115 w 1074385"/>
              <a:gd name="connsiteY3" fmla="*/ 868169 h 1454944"/>
              <a:gd name="connsiteX4" fmla="*/ 565484 w 1074385"/>
              <a:gd name="connsiteY4" fmla="*/ 763394 h 1454944"/>
              <a:gd name="connsiteX5" fmla="*/ 460709 w 1074385"/>
              <a:gd name="connsiteY5" fmla="*/ 634805 h 1454944"/>
              <a:gd name="connsiteX6" fmla="*/ 398798 w 1074385"/>
              <a:gd name="connsiteY6" fmla="*/ 599086 h 1454944"/>
              <a:gd name="connsiteX7" fmla="*/ 308309 w 1074385"/>
              <a:gd name="connsiteY7" fmla="*/ 582417 h 1454944"/>
              <a:gd name="connsiteX8" fmla="*/ 202847 w 1074385"/>
              <a:gd name="connsiteY8" fmla="*/ 547688 h 1454944"/>
              <a:gd name="connsiteX9" fmla="*/ 129028 w 1074385"/>
              <a:gd name="connsiteY9" fmla="*/ 502444 h 1454944"/>
              <a:gd name="connsiteX10" fmla="*/ 83784 w 1074385"/>
              <a:gd name="connsiteY10" fmla="*/ 454819 h 1454944"/>
              <a:gd name="connsiteX11" fmla="*/ 48065 w 1074385"/>
              <a:gd name="connsiteY11" fmla="*/ 388144 h 1454944"/>
              <a:gd name="connsiteX12" fmla="*/ 19490 w 1074385"/>
              <a:gd name="connsiteY12" fmla="*/ 314325 h 1454944"/>
              <a:gd name="connsiteX13" fmla="*/ 2822 w 1074385"/>
              <a:gd name="connsiteY13" fmla="*/ 245269 h 1454944"/>
              <a:gd name="connsiteX14" fmla="*/ 440 w 1074385"/>
              <a:gd name="connsiteY14" fmla="*/ 190500 h 1454944"/>
              <a:gd name="connsiteX15" fmla="*/ 7584 w 1074385"/>
              <a:gd name="connsiteY15" fmla="*/ 145256 h 1454944"/>
              <a:gd name="connsiteX16" fmla="*/ 31397 w 1074385"/>
              <a:gd name="connsiteY16" fmla="*/ 59531 h 1454944"/>
              <a:gd name="connsiteX17" fmla="*/ 52828 w 1074385"/>
              <a:gd name="connsiteY17" fmla="*/ 21431 h 1454944"/>
              <a:gd name="connsiteX18" fmla="*/ 69497 w 1074385"/>
              <a:gd name="connsiteY18" fmla="*/ 0 h 1454944"/>
              <a:gd name="connsiteX0" fmla="*/ 1079147 w 1079147"/>
              <a:gd name="connsiteY0" fmla="*/ 1345406 h 1345406"/>
              <a:gd name="connsiteX1" fmla="*/ 1032208 w 1079147"/>
              <a:gd name="connsiteY1" fmla="*/ 1258692 h 1345406"/>
              <a:gd name="connsiteX2" fmla="*/ 877427 w 1079147"/>
              <a:gd name="connsiteY2" fmla="*/ 1089624 h 1345406"/>
              <a:gd name="connsiteX3" fmla="*/ 663115 w 1079147"/>
              <a:gd name="connsiteY3" fmla="*/ 868169 h 1345406"/>
              <a:gd name="connsiteX4" fmla="*/ 565484 w 1079147"/>
              <a:gd name="connsiteY4" fmla="*/ 763394 h 1345406"/>
              <a:gd name="connsiteX5" fmla="*/ 460709 w 1079147"/>
              <a:gd name="connsiteY5" fmla="*/ 634805 h 1345406"/>
              <a:gd name="connsiteX6" fmla="*/ 398798 w 1079147"/>
              <a:gd name="connsiteY6" fmla="*/ 599086 h 1345406"/>
              <a:gd name="connsiteX7" fmla="*/ 308309 w 1079147"/>
              <a:gd name="connsiteY7" fmla="*/ 582417 h 1345406"/>
              <a:gd name="connsiteX8" fmla="*/ 202847 w 1079147"/>
              <a:gd name="connsiteY8" fmla="*/ 547688 h 1345406"/>
              <a:gd name="connsiteX9" fmla="*/ 129028 w 1079147"/>
              <a:gd name="connsiteY9" fmla="*/ 502444 h 1345406"/>
              <a:gd name="connsiteX10" fmla="*/ 83784 w 1079147"/>
              <a:gd name="connsiteY10" fmla="*/ 454819 h 1345406"/>
              <a:gd name="connsiteX11" fmla="*/ 48065 w 1079147"/>
              <a:gd name="connsiteY11" fmla="*/ 388144 h 1345406"/>
              <a:gd name="connsiteX12" fmla="*/ 19490 w 1079147"/>
              <a:gd name="connsiteY12" fmla="*/ 314325 h 1345406"/>
              <a:gd name="connsiteX13" fmla="*/ 2822 w 1079147"/>
              <a:gd name="connsiteY13" fmla="*/ 245269 h 1345406"/>
              <a:gd name="connsiteX14" fmla="*/ 440 w 1079147"/>
              <a:gd name="connsiteY14" fmla="*/ 190500 h 1345406"/>
              <a:gd name="connsiteX15" fmla="*/ 7584 w 1079147"/>
              <a:gd name="connsiteY15" fmla="*/ 145256 h 1345406"/>
              <a:gd name="connsiteX16" fmla="*/ 31397 w 1079147"/>
              <a:gd name="connsiteY16" fmla="*/ 59531 h 1345406"/>
              <a:gd name="connsiteX17" fmla="*/ 52828 w 1079147"/>
              <a:gd name="connsiteY17" fmla="*/ 21431 h 1345406"/>
              <a:gd name="connsiteX18" fmla="*/ 69497 w 1079147"/>
              <a:gd name="connsiteY18" fmla="*/ 0 h 1345406"/>
              <a:gd name="connsiteX0" fmla="*/ 1079147 w 1079147"/>
              <a:gd name="connsiteY0" fmla="*/ 1345406 h 1349309"/>
              <a:gd name="connsiteX1" fmla="*/ 1070309 w 1079147"/>
              <a:gd name="connsiteY1" fmla="*/ 1342035 h 1349309"/>
              <a:gd name="connsiteX2" fmla="*/ 1032208 w 1079147"/>
              <a:gd name="connsiteY2" fmla="*/ 1258692 h 1349309"/>
              <a:gd name="connsiteX3" fmla="*/ 877427 w 1079147"/>
              <a:gd name="connsiteY3" fmla="*/ 1089624 h 1349309"/>
              <a:gd name="connsiteX4" fmla="*/ 663115 w 1079147"/>
              <a:gd name="connsiteY4" fmla="*/ 868169 h 1349309"/>
              <a:gd name="connsiteX5" fmla="*/ 565484 w 1079147"/>
              <a:gd name="connsiteY5" fmla="*/ 763394 h 1349309"/>
              <a:gd name="connsiteX6" fmla="*/ 460709 w 1079147"/>
              <a:gd name="connsiteY6" fmla="*/ 634805 h 1349309"/>
              <a:gd name="connsiteX7" fmla="*/ 398798 w 1079147"/>
              <a:gd name="connsiteY7" fmla="*/ 599086 h 1349309"/>
              <a:gd name="connsiteX8" fmla="*/ 308309 w 1079147"/>
              <a:gd name="connsiteY8" fmla="*/ 582417 h 1349309"/>
              <a:gd name="connsiteX9" fmla="*/ 202847 w 1079147"/>
              <a:gd name="connsiteY9" fmla="*/ 547688 h 1349309"/>
              <a:gd name="connsiteX10" fmla="*/ 129028 w 1079147"/>
              <a:gd name="connsiteY10" fmla="*/ 502444 h 1349309"/>
              <a:gd name="connsiteX11" fmla="*/ 83784 w 1079147"/>
              <a:gd name="connsiteY11" fmla="*/ 454819 h 1349309"/>
              <a:gd name="connsiteX12" fmla="*/ 48065 w 1079147"/>
              <a:gd name="connsiteY12" fmla="*/ 388144 h 1349309"/>
              <a:gd name="connsiteX13" fmla="*/ 19490 w 1079147"/>
              <a:gd name="connsiteY13" fmla="*/ 314325 h 1349309"/>
              <a:gd name="connsiteX14" fmla="*/ 2822 w 1079147"/>
              <a:gd name="connsiteY14" fmla="*/ 245269 h 1349309"/>
              <a:gd name="connsiteX15" fmla="*/ 440 w 1079147"/>
              <a:gd name="connsiteY15" fmla="*/ 190500 h 1349309"/>
              <a:gd name="connsiteX16" fmla="*/ 7584 w 1079147"/>
              <a:gd name="connsiteY16" fmla="*/ 145256 h 1349309"/>
              <a:gd name="connsiteX17" fmla="*/ 31397 w 1079147"/>
              <a:gd name="connsiteY17" fmla="*/ 59531 h 1349309"/>
              <a:gd name="connsiteX18" fmla="*/ 52828 w 1079147"/>
              <a:gd name="connsiteY18" fmla="*/ 21431 h 1349309"/>
              <a:gd name="connsiteX19" fmla="*/ 69497 w 1079147"/>
              <a:gd name="connsiteY19" fmla="*/ 0 h 1349309"/>
              <a:gd name="connsiteX0" fmla="*/ 1045810 w 1071485"/>
              <a:gd name="connsiteY0" fmla="*/ 1457325 h 1457325"/>
              <a:gd name="connsiteX1" fmla="*/ 1070309 w 1071485"/>
              <a:gd name="connsiteY1" fmla="*/ 1342035 h 1457325"/>
              <a:gd name="connsiteX2" fmla="*/ 1032208 w 1071485"/>
              <a:gd name="connsiteY2" fmla="*/ 1258692 h 1457325"/>
              <a:gd name="connsiteX3" fmla="*/ 877427 w 1071485"/>
              <a:gd name="connsiteY3" fmla="*/ 1089624 h 1457325"/>
              <a:gd name="connsiteX4" fmla="*/ 663115 w 1071485"/>
              <a:gd name="connsiteY4" fmla="*/ 868169 h 1457325"/>
              <a:gd name="connsiteX5" fmla="*/ 565484 w 1071485"/>
              <a:gd name="connsiteY5" fmla="*/ 763394 h 1457325"/>
              <a:gd name="connsiteX6" fmla="*/ 460709 w 1071485"/>
              <a:gd name="connsiteY6" fmla="*/ 634805 h 1457325"/>
              <a:gd name="connsiteX7" fmla="*/ 398798 w 1071485"/>
              <a:gd name="connsiteY7" fmla="*/ 599086 h 1457325"/>
              <a:gd name="connsiteX8" fmla="*/ 308309 w 1071485"/>
              <a:gd name="connsiteY8" fmla="*/ 582417 h 1457325"/>
              <a:gd name="connsiteX9" fmla="*/ 202847 w 1071485"/>
              <a:gd name="connsiteY9" fmla="*/ 547688 h 1457325"/>
              <a:gd name="connsiteX10" fmla="*/ 129028 w 1071485"/>
              <a:gd name="connsiteY10" fmla="*/ 502444 h 1457325"/>
              <a:gd name="connsiteX11" fmla="*/ 83784 w 1071485"/>
              <a:gd name="connsiteY11" fmla="*/ 454819 h 1457325"/>
              <a:gd name="connsiteX12" fmla="*/ 48065 w 1071485"/>
              <a:gd name="connsiteY12" fmla="*/ 388144 h 1457325"/>
              <a:gd name="connsiteX13" fmla="*/ 19490 w 1071485"/>
              <a:gd name="connsiteY13" fmla="*/ 314325 h 1457325"/>
              <a:gd name="connsiteX14" fmla="*/ 2822 w 1071485"/>
              <a:gd name="connsiteY14" fmla="*/ 245269 h 1457325"/>
              <a:gd name="connsiteX15" fmla="*/ 440 w 1071485"/>
              <a:gd name="connsiteY15" fmla="*/ 190500 h 1457325"/>
              <a:gd name="connsiteX16" fmla="*/ 7584 w 1071485"/>
              <a:gd name="connsiteY16" fmla="*/ 145256 h 1457325"/>
              <a:gd name="connsiteX17" fmla="*/ 31397 w 1071485"/>
              <a:gd name="connsiteY17" fmla="*/ 59531 h 1457325"/>
              <a:gd name="connsiteX18" fmla="*/ 52828 w 1071485"/>
              <a:gd name="connsiteY18" fmla="*/ 21431 h 1457325"/>
              <a:gd name="connsiteX19" fmla="*/ 69497 w 1071485"/>
              <a:gd name="connsiteY19" fmla="*/ 0 h 1457325"/>
              <a:gd name="connsiteX0" fmla="*/ 1019616 w 1071012"/>
              <a:gd name="connsiteY0" fmla="*/ 1459706 h 1459706"/>
              <a:gd name="connsiteX1" fmla="*/ 1070309 w 1071012"/>
              <a:gd name="connsiteY1" fmla="*/ 1342035 h 1459706"/>
              <a:gd name="connsiteX2" fmla="*/ 1032208 w 1071012"/>
              <a:gd name="connsiteY2" fmla="*/ 1258692 h 1459706"/>
              <a:gd name="connsiteX3" fmla="*/ 877427 w 1071012"/>
              <a:gd name="connsiteY3" fmla="*/ 1089624 h 1459706"/>
              <a:gd name="connsiteX4" fmla="*/ 663115 w 1071012"/>
              <a:gd name="connsiteY4" fmla="*/ 868169 h 1459706"/>
              <a:gd name="connsiteX5" fmla="*/ 565484 w 1071012"/>
              <a:gd name="connsiteY5" fmla="*/ 763394 h 1459706"/>
              <a:gd name="connsiteX6" fmla="*/ 460709 w 1071012"/>
              <a:gd name="connsiteY6" fmla="*/ 634805 h 1459706"/>
              <a:gd name="connsiteX7" fmla="*/ 398798 w 1071012"/>
              <a:gd name="connsiteY7" fmla="*/ 599086 h 1459706"/>
              <a:gd name="connsiteX8" fmla="*/ 308309 w 1071012"/>
              <a:gd name="connsiteY8" fmla="*/ 582417 h 1459706"/>
              <a:gd name="connsiteX9" fmla="*/ 202847 w 1071012"/>
              <a:gd name="connsiteY9" fmla="*/ 547688 h 1459706"/>
              <a:gd name="connsiteX10" fmla="*/ 129028 w 1071012"/>
              <a:gd name="connsiteY10" fmla="*/ 502444 h 1459706"/>
              <a:gd name="connsiteX11" fmla="*/ 83784 w 1071012"/>
              <a:gd name="connsiteY11" fmla="*/ 454819 h 1459706"/>
              <a:gd name="connsiteX12" fmla="*/ 48065 w 1071012"/>
              <a:gd name="connsiteY12" fmla="*/ 388144 h 1459706"/>
              <a:gd name="connsiteX13" fmla="*/ 19490 w 1071012"/>
              <a:gd name="connsiteY13" fmla="*/ 314325 h 1459706"/>
              <a:gd name="connsiteX14" fmla="*/ 2822 w 1071012"/>
              <a:gd name="connsiteY14" fmla="*/ 245269 h 1459706"/>
              <a:gd name="connsiteX15" fmla="*/ 440 w 1071012"/>
              <a:gd name="connsiteY15" fmla="*/ 190500 h 1459706"/>
              <a:gd name="connsiteX16" fmla="*/ 7584 w 1071012"/>
              <a:gd name="connsiteY16" fmla="*/ 145256 h 1459706"/>
              <a:gd name="connsiteX17" fmla="*/ 31397 w 1071012"/>
              <a:gd name="connsiteY17" fmla="*/ 59531 h 1459706"/>
              <a:gd name="connsiteX18" fmla="*/ 52828 w 1071012"/>
              <a:gd name="connsiteY18" fmla="*/ 21431 h 1459706"/>
              <a:gd name="connsiteX19" fmla="*/ 69497 w 1071012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32208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9616 w 1049926"/>
              <a:gd name="connsiteY0" fmla="*/ 1459706 h 1459706"/>
              <a:gd name="connsiteX1" fmla="*/ 1048878 w 1049926"/>
              <a:gd name="connsiteY1" fmla="*/ 1346798 h 1459706"/>
              <a:gd name="connsiteX2" fmla="*/ 1025064 w 1049926"/>
              <a:gd name="connsiteY2" fmla="*/ 1258692 h 1459706"/>
              <a:gd name="connsiteX3" fmla="*/ 877427 w 1049926"/>
              <a:gd name="connsiteY3" fmla="*/ 1089624 h 1459706"/>
              <a:gd name="connsiteX4" fmla="*/ 663115 w 1049926"/>
              <a:gd name="connsiteY4" fmla="*/ 868169 h 1459706"/>
              <a:gd name="connsiteX5" fmla="*/ 565484 w 1049926"/>
              <a:gd name="connsiteY5" fmla="*/ 763394 h 1459706"/>
              <a:gd name="connsiteX6" fmla="*/ 460709 w 1049926"/>
              <a:gd name="connsiteY6" fmla="*/ 634805 h 1459706"/>
              <a:gd name="connsiteX7" fmla="*/ 398798 w 1049926"/>
              <a:gd name="connsiteY7" fmla="*/ 599086 h 1459706"/>
              <a:gd name="connsiteX8" fmla="*/ 308309 w 1049926"/>
              <a:gd name="connsiteY8" fmla="*/ 582417 h 1459706"/>
              <a:gd name="connsiteX9" fmla="*/ 202847 w 1049926"/>
              <a:gd name="connsiteY9" fmla="*/ 547688 h 1459706"/>
              <a:gd name="connsiteX10" fmla="*/ 129028 w 1049926"/>
              <a:gd name="connsiteY10" fmla="*/ 502444 h 1459706"/>
              <a:gd name="connsiteX11" fmla="*/ 83784 w 1049926"/>
              <a:gd name="connsiteY11" fmla="*/ 454819 h 1459706"/>
              <a:gd name="connsiteX12" fmla="*/ 48065 w 1049926"/>
              <a:gd name="connsiteY12" fmla="*/ 388144 h 1459706"/>
              <a:gd name="connsiteX13" fmla="*/ 19490 w 1049926"/>
              <a:gd name="connsiteY13" fmla="*/ 314325 h 1459706"/>
              <a:gd name="connsiteX14" fmla="*/ 2822 w 1049926"/>
              <a:gd name="connsiteY14" fmla="*/ 245269 h 1459706"/>
              <a:gd name="connsiteX15" fmla="*/ 440 w 1049926"/>
              <a:gd name="connsiteY15" fmla="*/ 190500 h 1459706"/>
              <a:gd name="connsiteX16" fmla="*/ 7584 w 1049926"/>
              <a:gd name="connsiteY16" fmla="*/ 145256 h 1459706"/>
              <a:gd name="connsiteX17" fmla="*/ 31397 w 1049926"/>
              <a:gd name="connsiteY17" fmla="*/ 59531 h 1459706"/>
              <a:gd name="connsiteX18" fmla="*/ 52828 w 1049926"/>
              <a:gd name="connsiteY18" fmla="*/ 21431 h 1459706"/>
              <a:gd name="connsiteX19" fmla="*/ 69497 w 1049926"/>
              <a:gd name="connsiteY19" fmla="*/ 0 h 1459706"/>
              <a:gd name="connsiteX0" fmla="*/ 1010091 w 1049739"/>
              <a:gd name="connsiteY0" fmla="*/ 1459706 h 1459706"/>
              <a:gd name="connsiteX1" fmla="*/ 1048878 w 1049739"/>
              <a:gd name="connsiteY1" fmla="*/ 1346798 h 1459706"/>
              <a:gd name="connsiteX2" fmla="*/ 1025064 w 1049739"/>
              <a:gd name="connsiteY2" fmla="*/ 1258692 h 1459706"/>
              <a:gd name="connsiteX3" fmla="*/ 877427 w 1049739"/>
              <a:gd name="connsiteY3" fmla="*/ 1089624 h 1459706"/>
              <a:gd name="connsiteX4" fmla="*/ 663115 w 1049739"/>
              <a:gd name="connsiteY4" fmla="*/ 868169 h 1459706"/>
              <a:gd name="connsiteX5" fmla="*/ 565484 w 1049739"/>
              <a:gd name="connsiteY5" fmla="*/ 763394 h 1459706"/>
              <a:gd name="connsiteX6" fmla="*/ 460709 w 1049739"/>
              <a:gd name="connsiteY6" fmla="*/ 634805 h 1459706"/>
              <a:gd name="connsiteX7" fmla="*/ 398798 w 1049739"/>
              <a:gd name="connsiteY7" fmla="*/ 599086 h 1459706"/>
              <a:gd name="connsiteX8" fmla="*/ 308309 w 1049739"/>
              <a:gd name="connsiteY8" fmla="*/ 582417 h 1459706"/>
              <a:gd name="connsiteX9" fmla="*/ 202847 w 1049739"/>
              <a:gd name="connsiteY9" fmla="*/ 547688 h 1459706"/>
              <a:gd name="connsiteX10" fmla="*/ 129028 w 1049739"/>
              <a:gd name="connsiteY10" fmla="*/ 502444 h 1459706"/>
              <a:gd name="connsiteX11" fmla="*/ 83784 w 1049739"/>
              <a:gd name="connsiteY11" fmla="*/ 454819 h 1459706"/>
              <a:gd name="connsiteX12" fmla="*/ 48065 w 1049739"/>
              <a:gd name="connsiteY12" fmla="*/ 388144 h 1459706"/>
              <a:gd name="connsiteX13" fmla="*/ 19490 w 1049739"/>
              <a:gd name="connsiteY13" fmla="*/ 314325 h 1459706"/>
              <a:gd name="connsiteX14" fmla="*/ 2822 w 1049739"/>
              <a:gd name="connsiteY14" fmla="*/ 245269 h 1459706"/>
              <a:gd name="connsiteX15" fmla="*/ 440 w 1049739"/>
              <a:gd name="connsiteY15" fmla="*/ 190500 h 1459706"/>
              <a:gd name="connsiteX16" fmla="*/ 7584 w 1049739"/>
              <a:gd name="connsiteY16" fmla="*/ 145256 h 1459706"/>
              <a:gd name="connsiteX17" fmla="*/ 31397 w 1049739"/>
              <a:gd name="connsiteY17" fmla="*/ 59531 h 1459706"/>
              <a:gd name="connsiteX18" fmla="*/ 52828 w 1049739"/>
              <a:gd name="connsiteY18" fmla="*/ 21431 h 1459706"/>
              <a:gd name="connsiteX19" fmla="*/ 69497 w 1049739"/>
              <a:gd name="connsiteY19" fmla="*/ 0 h 1459706"/>
              <a:gd name="connsiteX0" fmla="*/ 1010091 w 1051260"/>
              <a:gd name="connsiteY0" fmla="*/ 1459706 h 1467305"/>
              <a:gd name="connsiteX1" fmla="*/ 1006016 w 1051260"/>
              <a:gd name="connsiteY1" fmla="*/ 1458716 h 1467305"/>
              <a:gd name="connsiteX2" fmla="*/ 1048878 w 1051260"/>
              <a:gd name="connsiteY2" fmla="*/ 1346798 h 1467305"/>
              <a:gd name="connsiteX3" fmla="*/ 1025064 w 1051260"/>
              <a:gd name="connsiteY3" fmla="*/ 1258692 h 1467305"/>
              <a:gd name="connsiteX4" fmla="*/ 877427 w 1051260"/>
              <a:gd name="connsiteY4" fmla="*/ 1089624 h 1467305"/>
              <a:gd name="connsiteX5" fmla="*/ 663115 w 1051260"/>
              <a:gd name="connsiteY5" fmla="*/ 868169 h 1467305"/>
              <a:gd name="connsiteX6" fmla="*/ 565484 w 1051260"/>
              <a:gd name="connsiteY6" fmla="*/ 763394 h 1467305"/>
              <a:gd name="connsiteX7" fmla="*/ 460709 w 1051260"/>
              <a:gd name="connsiteY7" fmla="*/ 634805 h 1467305"/>
              <a:gd name="connsiteX8" fmla="*/ 398798 w 1051260"/>
              <a:gd name="connsiteY8" fmla="*/ 599086 h 1467305"/>
              <a:gd name="connsiteX9" fmla="*/ 308309 w 1051260"/>
              <a:gd name="connsiteY9" fmla="*/ 582417 h 1467305"/>
              <a:gd name="connsiteX10" fmla="*/ 202847 w 1051260"/>
              <a:gd name="connsiteY10" fmla="*/ 547688 h 1467305"/>
              <a:gd name="connsiteX11" fmla="*/ 129028 w 1051260"/>
              <a:gd name="connsiteY11" fmla="*/ 502444 h 1467305"/>
              <a:gd name="connsiteX12" fmla="*/ 83784 w 1051260"/>
              <a:gd name="connsiteY12" fmla="*/ 454819 h 1467305"/>
              <a:gd name="connsiteX13" fmla="*/ 48065 w 1051260"/>
              <a:gd name="connsiteY13" fmla="*/ 388144 h 1467305"/>
              <a:gd name="connsiteX14" fmla="*/ 19490 w 1051260"/>
              <a:gd name="connsiteY14" fmla="*/ 314325 h 1467305"/>
              <a:gd name="connsiteX15" fmla="*/ 2822 w 1051260"/>
              <a:gd name="connsiteY15" fmla="*/ 245269 h 1467305"/>
              <a:gd name="connsiteX16" fmla="*/ 440 w 1051260"/>
              <a:gd name="connsiteY16" fmla="*/ 190500 h 1467305"/>
              <a:gd name="connsiteX17" fmla="*/ 7584 w 1051260"/>
              <a:gd name="connsiteY17" fmla="*/ 145256 h 1467305"/>
              <a:gd name="connsiteX18" fmla="*/ 31397 w 1051260"/>
              <a:gd name="connsiteY18" fmla="*/ 59531 h 1467305"/>
              <a:gd name="connsiteX19" fmla="*/ 52828 w 1051260"/>
              <a:gd name="connsiteY19" fmla="*/ 21431 h 1467305"/>
              <a:gd name="connsiteX20" fmla="*/ 69497 w 1051260"/>
              <a:gd name="connsiteY20" fmla="*/ 0 h 1467305"/>
              <a:gd name="connsiteX0" fmla="*/ 1010091 w 1051260"/>
              <a:gd name="connsiteY0" fmla="*/ 1459706 h 1558417"/>
              <a:gd name="connsiteX1" fmla="*/ 875047 w 1051260"/>
              <a:gd name="connsiteY1" fmla="*/ 1556347 h 1558417"/>
              <a:gd name="connsiteX2" fmla="*/ 1048878 w 1051260"/>
              <a:gd name="connsiteY2" fmla="*/ 1346798 h 1558417"/>
              <a:gd name="connsiteX3" fmla="*/ 1025064 w 1051260"/>
              <a:gd name="connsiteY3" fmla="*/ 1258692 h 1558417"/>
              <a:gd name="connsiteX4" fmla="*/ 877427 w 1051260"/>
              <a:gd name="connsiteY4" fmla="*/ 1089624 h 1558417"/>
              <a:gd name="connsiteX5" fmla="*/ 663115 w 1051260"/>
              <a:gd name="connsiteY5" fmla="*/ 868169 h 1558417"/>
              <a:gd name="connsiteX6" fmla="*/ 565484 w 1051260"/>
              <a:gd name="connsiteY6" fmla="*/ 763394 h 1558417"/>
              <a:gd name="connsiteX7" fmla="*/ 460709 w 1051260"/>
              <a:gd name="connsiteY7" fmla="*/ 634805 h 1558417"/>
              <a:gd name="connsiteX8" fmla="*/ 398798 w 1051260"/>
              <a:gd name="connsiteY8" fmla="*/ 599086 h 1558417"/>
              <a:gd name="connsiteX9" fmla="*/ 308309 w 1051260"/>
              <a:gd name="connsiteY9" fmla="*/ 582417 h 1558417"/>
              <a:gd name="connsiteX10" fmla="*/ 202847 w 1051260"/>
              <a:gd name="connsiteY10" fmla="*/ 547688 h 1558417"/>
              <a:gd name="connsiteX11" fmla="*/ 129028 w 1051260"/>
              <a:gd name="connsiteY11" fmla="*/ 502444 h 1558417"/>
              <a:gd name="connsiteX12" fmla="*/ 83784 w 1051260"/>
              <a:gd name="connsiteY12" fmla="*/ 454819 h 1558417"/>
              <a:gd name="connsiteX13" fmla="*/ 48065 w 1051260"/>
              <a:gd name="connsiteY13" fmla="*/ 388144 h 1558417"/>
              <a:gd name="connsiteX14" fmla="*/ 19490 w 1051260"/>
              <a:gd name="connsiteY14" fmla="*/ 314325 h 1558417"/>
              <a:gd name="connsiteX15" fmla="*/ 2822 w 1051260"/>
              <a:gd name="connsiteY15" fmla="*/ 245269 h 1558417"/>
              <a:gd name="connsiteX16" fmla="*/ 440 w 1051260"/>
              <a:gd name="connsiteY16" fmla="*/ 190500 h 1558417"/>
              <a:gd name="connsiteX17" fmla="*/ 7584 w 1051260"/>
              <a:gd name="connsiteY17" fmla="*/ 145256 h 1558417"/>
              <a:gd name="connsiteX18" fmla="*/ 31397 w 1051260"/>
              <a:gd name="connsiteY18" fmla="*/ 59531 h 1558417"/>
              <a:gd name="connsiteX19" fmla="*/ 52828 w 1051260"/>
              <a:gd name="connsiteY19" fmla="*/ 21431 h 1558417"/>
              <a:gd name="connsiteX20" fmla="*/ 69497 w 1051260"/>
              <a:gd name="connsiteY20" fmla="*/ 0 h 1558417"/>
              <a:gd name="connsiteX0" fmla="*/ 805303 w 1051260"/>
              <a:gd name="connsiteY0" fmla="*/ 1624013 h 1624013"/>
              <a:gd name="connsiteX1" fmla="*/ 875047 w 1051260"/>
              <a:gd name="connsiteY1" fmla="*/ 1556347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51260"/>
              <a:gd name="connsiteY0" fmla="*/ 1624013 h 1624013"/>
              <a:gd name="connsiteX1" fmla="*/ 1025066 w 1051260"/>
              <a:gd name="connsiteY1" fmla="*/ 1430140 h 1624013"/>
              <a:gd name="connsiteX2" fmla="*/ 1048878 w 1051260"/>
              <a:gd name="connsiteY2" fmla="*/ 1346798 h 1624013"/>
              <a:gd name="connsiteX3" fmla="*/ 1025064 w 1051260"/>
              <a:gd name="connsiteY3" fmla="*/ 1258692 h 1624013"/>
              <a:gd name="connsiteX4" fmla="*/ 877427 w 1051260"/>
              <a:gd name="connsiteY4" fmla="*/ 1089624 h 1624013"/>
              <a:gd name="connsiteX5" fmla="*/ 663115 w 1051260"/>
              <a:gd name="connsiteY5" fmla="*/ 868169 h 1624013"/>
              <a:gd name="connsiteX6" fmla="*/ 565484 w 1051260"/>
              <a:gd name="connsiteY6" fmla="*/ 763394 h 1624013"/>
              <a:gd name="connsiteX7" fmla="*/ 460709 w 1051260"/>
              <a:gd name="connsiteY7" fmla="*/ 634805 h 1624013"/>
              <a:gd name="connsiteX8" fmla="*/ 398798 w 1051260"/>
              <a:gd name="connsiteY8" fmla="*/ 599086 h 1624013"/>
              <a:gd name="connsiteX9" fmla="*/ 308309 w 1051260"/>
              <a:gd name="connsiteY9" fmla="*/ 582417 h 1624013"/>
              <a:gd name="connsiteX10" fmla="*/ 202847 w 1051260"/>
              <a:gd name="connsiteY10" fmla="*/ 547688 h 1624013"/>
              <a:gd name="connsiteX11" fmla="*/ 129028 w 1051260"/>
              <a:gd name="connsiteY11" fmla="*/ 502444 h 1624013"/>
              <a:gd name="connsiteX12" fmla="*/ 83784 w 1051260"/>
              <a:gd name="connsiteY12" fmla="*/ 454819 h 1624013"/>
              <a:gd name="connsiteX13" fmla="*/ 48065 w 1051260"/>
              <a:gd name="connsiteY13" fmla="*/ 388144 h 1624013"/>
              <a:gd name="connsiteX14" fmla="*/ 19490 w 1051260"/>
              <a:gd name="connsiteY14" fmla="*/ 314325 h 1624013"/>
              <a:gd name="connsiteX15" fmla="*/ 2822 w 1051260"/>
              <a:gd name="connsiteY15" fmla="*/ 245269 h 1624013"/>
              <a:gd name="connsiteX16" fmla="*/ 440 w 1051260"/>
              <a:gd name="connsiteY16" fmla="*/ 190500 h 1624013"/>
              <a:gd name="connsiteX17" fmla="*/ 7584 w 1051260"/>
              <a:gd name="connsiteY17" fmla="*/ 145256 h 1624013"/>
              <a:gd name="connsiteX18" fmla="*/ 31397 w 1051260"/>
              <a:gd name="connsiteY18" fmla="*/ 59531 h 1624013"/>
              <a:gd name="connsiteX19" fmla="*/ 52828 w 1051260"/>
              <a:gd name="connsiteY19" fmla="*/ 21431 h 1624013"/>
              <a:gd name="connsiteX20" fmla="*/ 69497 w 1051260"/>
              <a:gd name="connsiteY20" fmla="*/ 0 h 1624013"/>
              <a:gd name="connsiteX0" fmla="*/ 805303 w 1049586"/>
              <a:gd name="connsiteY0" fmla="*/ 1624013 h 1624013"/>
              <a:gd name="connsiteX1" fmla="*/ 1025066 w 1049586"/>
              <a:gd name="connsiteY1" fmla="*/ 1430140 h 1624013"/>
              <a:gd name="connsiteX2" fmla="*/ 1048878 w 1049586"/>
              <a:gd name="connsiteY2" fmla="*/ 1346798 h 1624013"/>
              <a:gd name="connsiteX3" fmla="*/ 1013157 w 1049586"/>
              <a:gd name="connsiteY3" fmla="*/ 1249167 h 1624013"/>
              <a:gd name="connsiteX4" fmla="*/ 877427 w 1049586"/>
              <a:gd name="connsiteY4" fmla="*/ 1089624 h 1624013"/>
              <a:gd name="connsiteX5" fmla="*/ 663115 w 1049586"/>
              <a:gd name="connsiteY5" fmla="*/ 868169 h 1624013"/>
              <a:gd name="connsiteX6" fmla="*/ 565484 w 1049586"/>
              <a:gd name="connsiteY6" fmla="*/ 763394 h 1624013"/>
              <a:gd name="connsiteX7" fmla="*/ 460709 w 1049586"/>
              <a:gd name="connsiteY7" fmla="*/ 634805 h 1624013"/>
              <a:gd name="connsiteX8" fmla="*/ 398798 w 1049586"/>
              <a:gd name="connsiteY8" fmla="*/ 599086 h 1624013"/>
              <a:gd name="connsiteX9" fmla="*/ 308309 w 1049586"/>
              <a:gd name="connsiteY9" fmla="*/ 582417 h 1624013"/>
              <a:gd name="connsiteX10" fmla="*/ 202847 w 1049586"/>
              <a:gd name="connsiteY10" fmla="*/ 547688 h 1624013"/>
              <a:gd name="connsiteX11" fmla="*/ 129028 w 1049586"/>
              <a:gd name="connsiteY11" fmla="*/ 502444 h 1624013"/>
              <a:gd name="connsiteX12" fmla="*/ 83784 w 1049586"/>
              <a:gd name="connsiteY12" fmla="*/ 454819 h 1624013"/>
              <a:gd name="connsiteX13" fmla="*/ 48065 w 1049586"/>
              <a:gd name="connsiteY13" fmla="*/ 388144 h 1624013"/>
              <a:gd name="connsiteX14" fmla="*/ 19490 w 1049586"/>
              <a:gd name="connsiteY14" fmla="*/ 314325 h 1624013"/>
              <a:gd name="connsiteX15" fmla="*/ 2822 w 1049586"/>
              <a:gd name="connsiteY15" fmla="*/ 245269 h 1624013"/>
              <a:gd name="connsiteX16" fmla="*/ 440 w 1049586"/>
              <a:gd name="connsiteY16" fmla="*/ 190500 h 1624013"/>
              <a:gd name="connsiteX17" fmla="*/ 7584 w 1049586"/>
              <a:gd name="connsiteY17" fmla="*/ 145256 h 1624013"/>
              <a:gd name="connsiteX18" fmla="*/ 31397 w 1049586"/>
              <a:gd name="connsiteY18" fmla="*/ 59531 h 1624013"/>
              <a:gd name="connsiteX19" fmla="*/ 52828 w 1049586"/>
              <a:gd name="connsiteY19" fmla="*/ 21431 h 1624013"/>
              <a:gd name="connsiteX20" fmla="*/ 69497 w 1049586"/>
              <a:gd name="connsiteY20" fmla="*/ 0 h 1624013"/>
              <a:gd name="connsiteX0" fmla="*/ 805303 w 1049274"/>
              <a:gd name="connsiteY0" fmla="*/ 1624013 h 1624013"/>
              <a:gd name="connsiteX1" fmla="*/ 1025066 w 1049274"/>
              <a:gd name="connsiteY1" fmla="*/ 1430140 h 1624013"/>
              <a:gd name="connsiteX2" fmla="*/ 1048878 w 1049274"/>
              <a:gd name="connsiteY2" fmla="*/ 1346798 h 1624013"/>
              <a:gd name="connsiteX3" fmla="*/ 1013157 w 1049274"/>
              <a:gd name="connsiteY3" fmla="*/ 1249167 h 1624013"/>
              <a:gd name="connsiteX4" fmla="*/ 877427 w 1049274"/>
              <a:gd name="connsiteY4" fmla="*/ 1089624 h 1624013"/>
              <a:gd name="connsiteX5" fmla="*/ 663115 w 1049274"/>
              <a:gd name="connsiteY5" fmla="*/ 868169 h 1624013"/>
              <a:gd name="connsiteX6" fmla="*/ 565484 w 1049274"/>
              <a:gd name="connsiteY6" fmla="*/ 763394 h 1624013"/>
              <a:gd name="connsiteX7" fmla="*/ 460709 w 1049274"/>
              <a:gd name="connsiteY7" fmla="*/ 634805 h 1624013"/>
              <a:gd name="connsiteX8" fmla="*/ 398798 w 1049274"/>
              <a:gd name="connsiteY8" fmla="*/ 599086 h 1624013"/>
              <a:gd name="connsiteX9" fmla="*/ 308309 w 1049274"/>
              <a:gd name="connsiteY9" fmla="*/ 582417 h 1624013"/>
              <a:gd name="connsiteX10" fmla="*/ 202847 w 1049274"/>
              <a:gd name="connsiteY10" fmla="*/ 547688 h 1624013"/>
              <a:gd name="connsiteX11" fmla="*/ 129028 w 1049274"/>
              <a:gd name="connsiteY11" fmla="*/ 502444 h 1624013"/>
              <a:gd name="connsiteX12" fmla="*/ 83784 w 1049274"/>
              <a:gd name="connsiteY12" fmla="*/ 454819 h 1624013"/>
              <a:gd name="connsiteX13" fmla="*/ 48065 w 1049274"/>
              <a:gd name="connsiteY13" fmla="*/ 388144 h 1624013"/>
              <a:gd name="connsiteX14" fmla="*/ 19490 w 1049274"/>
              <a:gd name="connsiteY14" fmla="*/ 314325 h 1624013"/>
              <a:gd name="connsiteX15" fmla="*/ 2822 w 1049274"/>
              <a:gd name="connsiteY15" fmla="*/ 245269 h 1624013"/>
              <a:gd name="connsiteX16" fmla="*/ 440 w 1049274"/>
              <a:gd name="connsiteY16" fmla="*/ 190500 h 1624013"/>
              <a:gd name="connsiteX17" fmla="*/ 7584 w 1049274"/>
              <a:gd name="connsiteY17" fmla="*/ 145256 h 1624013"/>
              <a:gd name="connsiteX18" fmla="*/ 31397 w 1049274"/>
              <a:gd name="connsiteY18" fmla="*/ 59531 h 1624013"/>
              <a:gd name="connsiteX19" fmla="*/ 52828 w 1049274"/>
              <a:gd name="connsiteY19" fmla="*/ 21431 h 1624013"/>
              <a:gd name="connsiteX20" fmla="*/ 69497 w 1049274"/>
              <a:gd name="connsiteY20" fmla="*/ 0 h 1624013"/>
              <a:gd name="connsiteX0" fmla="*/ 805303 w 1044635"/>
              <a:gd name="connsiteY0" fmla="*/ 1624013 h 1624013"/>
              <a:gd name="connsiteX1" fmla="*/ 1025066 w 1044635"/>
              <a:gd name="connsiteY1" fmla="*/ 1430140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805303 w 1044635"/>
              <a:gd name="connsiteY0" fmla="*/ 1624013 h 1624013"/>
              <a:gd name="connsiteX1" fmla="*/ 1032209 w 1044635"/>
              <a:gd name="connsiteY1" fmla="*/ 1434903 h 1624013"/>
              <a:gd name="connsiteX2" fmla="*/ 1044116 w 1044635"/>
              <a:gd name="connsiteY2" fmla="*/ 1346798 h 1624013"/>
              <a:gd name="connsiteX3" fmla="*/ 1013157 w 1044635"/>
              <a:gd name="connsiteY3" fmla="*/ 1249167 h 1624013"/>
              <a:gd name="connsiteX4" fmla="*/ 877427 w 1044635"/>
              <a:gd name="connsiteY4" fmla="*/ 1089624 h 1624013"/>
              <a:gd name="connsiteX5" fmla="*/ 663115 w 1044635"/>
              <a:gd name="connsiteY5" fmla="*/ 868169 h 1624013"/>
              <a:gd name="connsiteX6" fmla="*/ 565484 w 1044635"/>
              <a:gd name="connsiteY6" fmla="*/ 763394 h 1624013"/>
              <a:gd name="connsiteX7" fmla="*/ 460709 w 1044635"/>
              <a:gd name="connsiteY7" fmla="*/ 634805 h 1624013"/>
              <a:gd name="connsiteX8" fmla="*/ 398798 w 1044635"/>
              <a:gd name="connsiteY8" fmla="*/ 599086 h 1624013"/>
              <a:gd name="connsiteX9" fmla="*/ 308309 w 1044635"/>
              <a:gd name="connsiteY9" fmla="*/ 582417 h 1624013"/>
              <a:gd name="connsiteX10" fmla="*/ 202847 w 1044635"/>
              <a:gd name="connsiteY10" fmla="*/ 547688 h 1624013"/>
              <a:gd name="connsiteX11" fmla="*/ 129028 w 1044635"/>
              <a:gd name="connsiteY11" fmla="*/ 502444 h 1624013"/>
              <a:gd name="connsiteX12" fmla="*/ 83784 w 1044635"/>
              <a:gd name="connsiteY12" fmla="*/ 454819 h 1624013"/>
              <a:gd name="connsiteX13" fmla="*/ 48065 w 1044635"/>
              <a:gd name="connsiteY13" fmla="*/ 388144 h 1624013"/>
              <a:gd name="connsiteX14" fmla="*/ 19490 w 1044635"/>
              <a:gd name="connsiteY14" fmla="*/ 314325 h 1624013"/>
              <a:gd name="connsiteX15" fmla="*/ 2822 w 1044635"/>
              <a:gd name="connsiteY15" fmla="*/ 245269 h 1624013"/>
              <a:gd name="connsiteX16" fmla="*/ 440 w 1044635"/>
              <a:gd name="connsiteY16" fmla="*/ 190500 h 1624013"/>
              <a:gd name="connsiteX17" fmla="*/ 7584 w 1044635"/>
              <a:gd name="connsiteY17" fmla="*/ 145256 h 1624013"/>
              <a:gd name="connsiteX18" fmla="*/ 31397 w 1044635"/>
              <a:gd name="connsiteY18" fmla="*/ 59531 h 1624013"/>
              <a:gd name="connsiteX19" fmla="*/ 52828 w 1044635"/>
              <a:gd name="connsiteY19" fmla="*/ 21431 h 1624013"/>
              <a:gd name="connsiteX20" fmla="*/ 69497 w 1044635"/>
              <a:gd name="connsiteY20" fmla="*/ 0 h 1624013"/>
              <a:gd name="connsiteX0" fmla="*/ 967228 w 1044635"/>
              <a:gd name="connsiteY0" fmla="*/ 1490663 h 1490663"/>
              <a:gd name="connsiteX1" fmla="*/ 1032209 w 1044635"/>
              <a:gd name="connsiteY1" fmla="*/ 1434903 h 1490663"/>
              <a:gd name="connsiteX2" fmla="*/ 1044116 w 1044635"/>
              <a:gd name="connsiteY2" fmla="*/ 1346798 h 1490663"/>
              <a:gd name="connsiteX3" fmla="*/ 1013157 w 1044635"/>
              <a:gd name="connsiteY3" fmla="*/ 1249167 h 1490663"/>
              <a:gd name="connsiteX4" fmla="*/ 877427 w 1044635"/>
              <a:gd name="connsiteY4" fmla="*/ 1089624 h 1490663"/>
              <a:gd name="connsiteX5" fmla="*/ 663115 w 1044635"/>
              <a:gd name="connsiteY5" fmla="*/ 868169 h 1490663"/>
              <a:gd name="connsiteX6" fmla="*/ 565484 w 1044635"/>
              <a:gd name="connsiteY6" fmla="*/ 763394 h 1490663"/>
              <a:gd name="connsiteX7" fmla="*/ 460709 w 1044635"/>
              <a:gd name="connsiteY7" fmla="*/ 634805 h 1490663"/>
              <a:gd name="connsiteX8" fmla="*/ 398798 w 1044635"/>
              <a:gd name="connsiteY8" fmla="*/ 599086 h 1490663"/>
              <a:gd name="connsiteX9" fmla="*/ 308309 w 1044635"/>
              <a:gd name="connsiteY9" fmla="*/ 582417 h 1490663"/>
              <a:gd name="connsiteX10" fmla="*/ 202847 w 1044635"/>
              <a:gd name="connsiteY10" fmla="*/ 547688 h 1490663"/>
              <a:gd name="connsiteX11" fmla="*/ 129028 w 1044635"/>
              <a:gd name="connsiteY11" fmla="*/ 502444 h 1490663"/>
              <a:gd name="connsiteX12" fmla="*/ 83784 w 1044635"/>
              <a:gd name="connsiteY12" fmla="*/ 454819 h 1490663"/>
              <a:gd name="connsiteX13" fmla="*/ 48065 w 1044635"/>
              <a:gd name="connsiteY13" fmla="*/ 388144 h 1490663"/>
              <a:gd name="connsiteX14" fmla="*/ 19490 w 1044635"/>
              <a:gd name="connsiteY14" fmla="*/ 314325 h 1490663"/>
              <a:gd name="connsiteX15" fmla="*/ 2822 w 1044635"/>
              <a:gd name="connsiteY15" fmla="*/ 245269 h 1490663"/>
              <a:gd name="connsiteX16" fmla="*/ 440 w 1044635"/>
              <a:gd name="connsiteY16" fmla="*/ 190500 h 1490663"/>
              <a:gd name="connsiteX17" fmla="*/ 7584 w 1044635"/>
              <a:gd name="connsiteY17" fmla="*/ 145256 h 1490663"/>
              <a:gd name="connsiteX18" fmla="*/ 31397 w 1044635"/>
              <a:gd name="connsiteY18" fmla="*/ 59531 h 1490663"/>
              <a:gd name="connsiteX19" fmla="*/ 52828 w 1044635"/>
              <a:gd name="connsiteY19" fmla="*/ 21431 h 1490663"/>
              <a:gd name="connsiteX20" fmla="*/ 69497 w 1044635"/>
              <a:gd name="connsiteY20" fmla="*/ 0 h 1490663"/>
              <a:gd name="connsiteX0" fmla="*/ 967228 w 1044635"/>
              <a:gd name="connsiteY0" fmla="*/ 1490663 h 1499922"/>
              <a:gd name="connsiteX1" fmla="*/ 967916 w 1044635"/>
              <a:gd name="connsiteY1" fmla="*/ 1496816 h 1499922"/>
              <a:gd name="connsiteX2" fmla="*/ 1032209 w 1044635"/>
              <a:gd name="connsiteY2" fmla="*/ 1434903 h 1499922"/>
              <a:gd name="connsiteX3" fmla="*/ 1044116 w 1044635"/>
              <a:gd name="connsiteY3" fmla="*/ 1346798 h 1499922"/>
              <a:gd name="connsiteX4" fmla="*/ 1013157 w 1044635"/>
              <a:gd name="connsiteY4" fmla="*/ 1249167 h 1499922"/>
              <a:gd name="connsiteX5" fmla="*/ 877427 w 1044635"/>
              <a:gd name="connsiteY5" fmla="*/ 1089624 h 1499922"/>
              <a:gd name="connsiteX6" fmla="*/ 663115 w 1044635"/>
              <a:gd name="connsiteY6" fmla="*/ 868169 h 1499922"/>
              <a:gd name="connsiteX7" fmla="*/ 565484 w 1044635"/>
              <a:gd name="connsiteY7" fmla="*/ 763394 h 1499922"/>
              <a:gd name="connsiteX8" fmla="*/ 460709 w 1044635"/>
              <a:gd name="connsiteY8" fmla="*/ 634805 h 1499922"/>
              <a:gd name="connsiteX9" fmla="*/ 398798 w 1044635"/>
              <a:gd name="connsiteY9" fmla="*/ 599086 h 1499922"/>
              <a:gd name="connsiteX10" fmla="*/ 308309 w 1044635"/>
              <a:gd name="connsiteY10" fmla="*/ 582417 h 1499922"/>
              <a:gd name="connsiteX11" fmla="*/ 202847 w 1044635"/>
              <a:gd name="connsiteY11" fmla="*/ 547688 h 1499922"/>
              <a:gd name="connsiteX12" fmla="*/ 129028 w 1044635"/>
              <a:gd name="connsiteY12" fmla="*/ 502444 h 1499922"/>
              <a:gd name="connsiteX13" fmla="*/ 83784 w 1044635"/>
              <a:gd name="connsiteY13" fmla="*/ 454819 h 1499922"/>
              <a:gd name="connsiteX14" fmla="*/ 48065 w 1044635"/>
              <a:gd name="connsiteY14" fmla="*/ 388144 h 1499922"/>
              <a:gd name="connsiteX15" fmla="*/ 19490 w 1044635"/>
              <a:gd name="connsiteY15" fmla="*/ 314325 h 1499922"/>
              <a:gd name="connsiteX16" fmla="*/ 2822 w 1044635"/>
              <a:gd name="connsiteY16" fmla="*/ 245269 h 1499922"/>
              <a:gd name="connsiteX17" fmla="*/ 440 w 1044635"/>
              <a:gd name="connsiteY17" fmla="*/ 190500 h 1499922"/>
              <a:gd name="connsiteX18" fmla="*/ 7584 w 1044635"/>
              <a:gd name="connsiteY18" fmla="*/ 145256 h 1499922"/>
              <a:gd name="connsiteX19" fmla="*/ 31397 w 1044635"/>
              <a:gd name="connsiteY19" fmla="*/ 59531 h 1499922"/>
              <a:gd name="connsiteX20" fmla="*/ 52828 w 1044635"/>
              <a:gd name="connsiteY20" fmla="*/ 21431 h 1499922"/>
              <a:gd name="connsiteX21" fmla="*/ 69497 w 1044635"/>
              <a:gd name="connsiteY21" fmla="*/ 0 h 1499922"/>
              <a:gd name="connsiteX0" fmla="*/ 967228 w 1044635"/>
              <a:gd name="connsiteY0" fmla="*/ 1490663 h 1585517"/>
              <a:gd name="connsiteX1" fmla="*/ 925053 w 1044635"/>
              <a:gd name="connsiteY1" fmla="*/ 1584922 h 1585517"/>
              <a:gd name="connsiteX2" fmla="*/ 1032209 w 1044635"/>
              <a:gd name="connsiteY2" fmla="*/ 1434903 h 1585517"/>
              <a:gd name="connsiteX3" fmla="*/ 1044116 w 1044635"/>
              <a:gd name="connsiteY3" fmla="*/ 1346798 h 1585517"/>
              <a:gd name="connsiteX4" fmla="*/ 1013157 w 1044635"/>
              <a:gd name="connsiteY4" fmla="*/ 1249167 h 1585517"/>
              <a:gd name="connsiteX5" fmla="*/ 877427 w 1044635"/>
              <a:gd name="connsiteY5" fmla="*/ 1089624 h 1585517"/>
              <a:gd name="connsiteX6" fmla="*/ 663115 w 1044635"/>
              <a:gd name="connsiteY6" fmla="*/ 868169 h 1585517"/>
              <a:gd name="connsiteX7" fmla="*/ 565484 w 1044635"/>
              <a:gd name="connsiteY7" fmla="*/ 763394 h 1585517"/>
              <a:gd name="connsiteX8" fmla="*/ 460709 w 1044635"/>
              <a:gd name="connsiteY8" fmla="*/ 634805 h 1585517"/>
              <a:gd name="connsiteX9" fmla="*/ 398798 w 1044635"/>
              <a:gd name="connsiteY9" fmla="*/ 599086 h 1585517"/>
              <a:gd name="connsiteX10" fmla="*/ 308309 w 1044635"/>
              <a:gd name="connsiteY10" fmla="*/ 582417 h 1585517"/>
              <a:gd name="connsiteX11" fmla="*/ 202847 w 1044635"/>
              <a:gd name="connsiteY11" fmla="*/ 547688 h 1585517"/>
              <a:gd name="connsiteX12" fmla="*/ 129028 w 1044635"/>
              <a:gd name="connsiteY12" fmla="*/ 502444 h 1585517"/>
              <a:gd name="connsiteX13" fmla="*/ 83784 w 1044635"/>
              <a:gd name="connsiteY13" fmla="*/ 454819 h 1585517"/>
              <a:gd name="connsiteX14" fmla="*/ 48065 w 1044635"/>
              <a:gd name="connsiteY14" fmla="*/ 388144 h 1585517"/>
              <a:gd name="connsiteX15" fmla="*/ 19490 w 1044635"/>
              <a:gd name="connsiteY15" fmla="*/ 314325 h 1585517"/>
              <a:gd name="connsiteX16" fmla="*/ 2822 w 1044635"/>
              <a:gd name="connsiteY16" fmla="*/ 245269 h 1585517"/>
              <a:gd name="connsiteX17" fmla="*/ 440 w 1044635"/>
              <a:gd name="connsiteY17" fmla="*/ 190500 h 1585517"/>
              <a:gd name="connsiteX18" fmla="*/ 7584 w 1044635"/>
              <a:gd name="connsiteY18" fmla="*/ 145256 h 1585517"/>
              <a:gd name="connsiteX19" fmla="*/ 31397 w 1044635"/>
              <a:gd name="connsiteY19" fmla="*/ 59531 h 1585517"/>
              <a:gd name="connsiteX20" fmla="*/ 52828 w 1044635"/>
              <a:gd name="connsiteY20" fmla="*/ 21431 h 1585517"/>
              <a:gd name="connsiteX21" fmla="*/ 69497 w 1044635"/>
              <a:gd name="connsiteY21" fmla="*/ 0 h 1585517"/>
              <a:gd name="connsiteX0" fmla="*/ 731484 w 1044635"/>
              <a:gd name="connsiteY0" fmla="*/ 1621631 h 1621658"/>
              <a:gd name="connsiteX1" fmla="*/ 925053 w 1044635"/>
              <a:gd name="connsiteY1" fmla="*/ 1584922 h 1621658"/>
              <a:gd name="connsiteX2" fmla="*/ 1032209 w 1044635"/>
              <a:gd name="connsiteY2" fmla="*/ 1434903 h 1621658"/>
              <a:gd name="connsiteX3" fmla="*/ 1044116 w 1044635"/>
              <a:gd name="connsiteY3" fmla="*/ 1346798 h 1621658"/>
              <a:gd name="connsiteX4" fmla="*/ 1013157 w 1044635"/>
              <a:gd name="connsiteY4" fmla="*/ 1249167 h 1621658"/>
              <a:gd name="connsiteX5" fmla="*/ 877427 w 1044635"/>
              <a:gd name="connsiteY5" fmla="*/ 1089624 h 1621658"/>
              <a:gd name="connsiteX6" fmla="*/ 663115 w 1044635"/>
              <a:gd name="connsiteY6" fmla="*/ 868169 h 1621658"/>
              <a:gd name="connsiteX7" fmla="*/ 565484 w 1044635"/>
              <a:gd name="connsiteY7" fmla="*/ 763394 h 1621658"/>
              <a:gd name="connsiteX8" fmla="*/ 460709 w 1044635"/>
              <a:gd name="connsiteY8" fmla="*/ 634805 h 1621658"/>
              <a:gd name="connsiteX9" fmla="*/ 398798 w 1044635"/>
              <a:gd name="connsiteY9" fmla="*/ 599086 h 1621658"/>
              <a:gd name="connsiteX10" fmla="*/ 308309 w 1044635"/>
              <a:gd name="connsiteY10" fmla="*/ 582417 h 1621658"/>
              <a:gd name="connsiteX11" fmla="*/ 202847 w 1044635"/>
              <a:gd name="connsiteY11" fmla="*/ 547688 h 1621658"/>
              <a:gd name="connsiteX12" fmla="*/ 129028 w 1044635"/>
              <a:gd name="connsiteY12" fmla="*/ 502444 h 1621658"/>
              <a:gd name="connsiteX13" fmla="*/ 83784 w 1044635"/>
              <a:gd name="connsiteY13" fmla="*/ 454819 h 1621658"/>
              <a:gd name="connsiteX14" fmla="*/ 48065 w 1044635"/>
              <a:gd name="connsiteY14" fmla="*/ 388144 h 1621658"/>
              <a:gd name="connsiteX15" fmla="*/ 19490 w 1044635"/>
              <a:gd name="connsiteY15" fmla="*/ 314325 h 1621658"/>
              <a:gd name="connsiteX16" fmla="*/ 2822 w 1044635"/>
              <a:gd name="connsiteY16" fmla="*/ 245269 h 1621658"/>
              <a:gd name="connsiteX17" fmla="*/ 440 w 1044635"/>
              <a:gd name="connsiteY17" fmla="*/ 190500 h 1621658"/>
              <a:gd name="connsiteX18" fmla="*/ 7584 w 1044635"/>
              <a:gd name="connsiteY18" fmla="*/ 145256 h 1621658"/>
              <a:gd name="connsiteX19" fmla="*/ 31397 w 1044635"/>
              <a:gd name="connsiteY19" fmla="*/ 59531 h 1621658"/>
              <a:gd name="connsiteX20" fmla="*/ 52828 w 1044635"/>
              <a:gd name="connsiteY20" fmla="*/ 21431 h 1621658"/>
              <a:gd name="connsiteX21" fmla="*/ 69497 w 1044635"/>
              <a:gd name="connsiteY21" fmla="*/ 0 h 1621658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32209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9"/>
              <a:gd name="connsiteX1" fmla="*/ 946485 w 1044635"/>
              <a:gd name="connsiteY1" fmla="*/ 1515865 h 1621639"/>
              <a:gd name="connsiteX2" fmla="*/ 1022684 w 1044635"/>
              <a:gd name="connsiteY2" fmla="*/ 1434903 h 1621639"/>
              <a:gd name="connsiteX3" fmla="*/ 1044116 w 1044635"/>
              <a:gd name="connsiteY3" fmla="*/ 1346798 h 1621639"/>
              <a:gd name="connsiteX4" fmla="*/ 1013157 w 1044635"/>
              <a:gd name="connsiteY4" fmla="*/ 1249167 h 1621639"/>
              <a:gd name="connsiteX5" fmla="*/ 877427 w 1044635"/>
              <a:gd name="connsiteY5" fmla="*/ 1089624 h 1621639"/>
              <a:gd name="connsiteX6" fmla="*/ 663115 w 1044635"/>
              <a:gd name="connsiteY6" fmla="*/ 868169 h 1621639"/>
              <a:gd name="connsiteX7" fmla="*/ 565484 w 1044635"/>
              <a:gd name="connsiteY7" fmla="*/ 763394 h 1621639"/>
              <a:gd name="connsiteX8" fmla="*/ 460709 w 1044635"/>
              <a:gd name="connsiteY8" fmla="*/ 634805 h 1621639"/>
              <a:gd name="connsiteX9" fmla="*/ 398798 w 1044635"/>
              <a:gd name="connsiteY9" fmla="*/ 599086 h 1621639"/>
              <a:gd name="connsiteX10" fmla="*/ 308309 w 1044635"/>
              <a:gd name="connsiteY10" fmla="*/ 582417 h 1621639"/>
              <a:gd name="connsiteX11" fmla="*/ 202847 w 1044635"/>
              <a:gd name="connsiteY11" fmla="*/ 547688 h 1621639"/>
              <a:gd name="connsiteX12" fmla="*/ 129028 w 1044635"/>
              <a:gd name="connsiteY12" fmla="*/ 502444 h 1621639"/>
              <a:gd name="connsiteX13" fmla="*/ 83784 w 1044635"/>
              <a:gd name="connsiteY13" fmla="*/ 454819 h 1621639"/>
              <a:gd name="connsiteX14" fmla="*/ 48065 w 1044635"/>
              <a:gd name="connsiteY14" fmla="*/ 388144 h 1621639"/>
              <a:gd name="connsiteX15" fmla="*/ 19490 w 1044635"/>
              <a:gd name="connsiteY15" fmla="*/ 314325 h 1621639"/>
              <a:gd name="connsiteX16" fmla="*/ 2822 w 1044635"/>
              <a:gd name="connsiteY16" fmla="*/ 245269 h 1621639"/>
              <a:gd name="connsiteX17" fmla="*/ 440 w 1044635"/>
              <a:gd name="connsiteY17" fmla="*/ 190500 h 1621639"/>
              <a:gd name="connsiteX18" fmla="*/ 7584 w 1044635"/>
              <a:gd name="connsiteY18" fmla="*/ 145256 h 1621639"/>
              <a:gd name="connsiteX19" fmla="*/ 31397 w 1044635"/>
              <a:gd name="connsiteY19" fmla="*/ 59531 h 1621639"/>
              <a:gd name="connsiteX20" fmla="*/ 52828 w 1044635"/>
              <a:gd name="connsiteY20" fmla="*/ 21431 h 1621639"/>
              <a:gd name="connsiteX21" fmla="*/ 69497 w 1044635"/>
              <a:gd name="connsiteY21" fmla="*/ 0 h 1621639"/>
              <a:gd name="connsiteX0" fmla="*/ 731484 w 1044635"/>
              <a:gd name="connsiteY0" fmla="*/ 1621631 h 1621638"/>
              <a:gd name="connsiteX1" fmla="*/ 936960 w 1044635"/>
              <a:gd name="connsiteY1" fmla="*/ 1508722 h 1621638"/>
              <a:gd name="connsiteX2" fmla="*/ 1022684 w 1044635"/>
              <a:gd name="connsiteY2" fmla="*/ 1434903 h 1621638"/>
              <a:gd name="connsiteX3" fmla="*/ 1044116 w 1044635"/>
              <a:gd name="connsiteY3" fmla="*/ 1346798 h 1621638"/>
              <a:gd name="connsiteX4" fmla="*/ 1013157 w 1044635"/>
              <a:gd name="connsiteY4" fmla="*/ 1249167 h 1621638"/>
              <a:gd name="connsiteX5" fmla="*/ 877427 w 1044635"/>
              <a:gd name="connsiteY5" fmla="*/ 1089624 h 1621638"/>
              <a:gd name="connsiteX6" fmla="*/ 663115 w 1044635"/>
              <a:gd name="connsiteY6" fmla="*/ 868169 h 1621638"/>
              <a:gd name="connsiteX7" fmla="*/ 565484 w 1044635"/>
              <a:gd name="connsiteY7" fmla="*/ 763394 h 1621638"/>
              <a:gd name="connsiteX8" fmla="*/ 460709 w 1044635"/>
              <a:gd name="connsiteY8" fmla="*/ 634805 h 1621638"/>
              <a:gd name="connsiteX9" fmla="*/ 398798 w 1044635"/>
              <a:gd name="connsiteY9" fmla="*/ 599086 h 1621638"/>
              <a:gd name="connsiteX10" fmla="*/ 308309 w 1044635"/>
              <a:gd name="connsiteY10" fmla="*/ 582417 h 1621638"/>
              <a:gd name="connsiteX11" fmla="*/ 202847 w 1044635"/>
              <a:gd name="connsiteY11" fmla="*/ 547688 h 1621638"/>
              <a:gd name="connsiteX12" fmla="*/ 129028 w 1044635"/>
              <a:gd name="connsiteY12" fmla="*/ 502444 h 1621638"/>
              <a:gd name="connsiteX13" fmla="*/ 83784 w 1044635"/>
              <a:gd name="connsiteY13" fmla="*/ 454819 h 1621638"/>
              <a:gd name="connsiteX14" fmla="*/ 48065 w 1044635"/>
              <a:gd name="connsiteY14" fmla="*/ 388144 h 1621638"/>
              <a:gd name="connsiteX15" fmla="*/ 19490 w 1044635"/>
              <a:gd name="connsiteY15" fmla="*/ 314325 h 1621638"/>
              <a:gd name="connsiteX16" fmla="*/ 2822 w 1044635"/>
              <a:gd name="connsiteY16" fmla="*/ 245269 h 1621638"/>
              <a:gd name="connsiteX17" fmla="*/ 440 w 1044635"/>
              <a:gd name="connsiteY17" fmla="*/ 190500 h 1621638"/>
              <a:gd name="connsiteX18" fmla="*/ 7584 w 1044635"/>
              <a:gd name="connsiteY18" fmla="*/ 145256 h 1621638"/>
              <a:gd name="connsiteX19" fmla="*/ 31397 w 1044635"/>
              <a:gd name="connsiteY19" fmla="*/ 59531 h 1621638"/>
              <a:gd name="connsiteX20" fmla="*/ 52828 w 1044635"/>
              <a:gd name="connsiteY20" fmla="*/ 21431 h 1621638"/>
              <a:gd name="connsiteX21" fmla="*/ 69497 w 1044635"/>
              <a:gd name="connsiteY21" fmla="*/ 0 h 1621638"/>
              <a:gd name="connsiteX0" fmla="*/ 731484 w 1044635"/>
              <a:gd name="connsiteY0" fmla="*/ 1621631 h 1631086"/>
              <a:gd name="connsiteX1" fmla="*/ 729791 w 1044635"/>
              <a:gd name="connsiteY1" fmla="*/ 1623021 h 1631086"/>
              <a:gd name="connsiteX2" fmla="*/ 936960 w 1044635"/>
              <a:gd name="connsiteY2" fmla="*/ 1508722 h 1631086"/>
              <a:gd name="connsiteX3" fmla="*/ 1022684 w 1044635"/>
              <a:gd name="connsiteY3" fmla="*/ 1434903 h 1631086"/>
              <a:gd name="connsiteX4" fmla="*/ 1044116 w 1044635"/>
              <a:gd name="connsiteY4" fmla="*/ 1346798 h 1631086"/>
              <a:gd name="connsiteX5" fmla="*/ 1013157 w 1044635"/>
              <a:gd name="connsiteY5" fmla="*/ 1249167 h 1631086"/>
              <a:gd name="connsiteX6" fmla="*/ 877427 w 1044635"/>
              <a:gd name="connsiteY6" fmla="*/ 1089624 h 1631086"/>
              <a:gd name="connsiteX7" fmla="*/ 663115 w 1044635"/>
              <a:gd name="connsiteY7" fmla="*/ 868169 h 1631086"/>
              <a:gd name="connsiteX8" fmla="*/ 565484 w 1044635"/>
              <a:gd name="connsiteY8" fmla="*/ 763394 h 1631086"/>
              <a:gd name="connsiteX9" fmla="*/ 460709 w 1044635"/>
              <a:gd name="connsiteY9" fmla="*/ 634805 h 1631086"/>
              <a:gd name="connsiteX10" fmla="*/ 398798 w 1044635"/>
              <a:gd name="connsiteY10" fmla="*/ 599086 h 1631086"/>
              <a:gd name="connsiteX11" fmla="*/ 308309 w 1044635"/>
              <a:gd name="connsiteY11" fmla="*/ 582417 h 1631086"/>
              <a:gd name="connsiteX12" fmla="*/ 202847 w 1044635"/>
              <a:gd name="connsiteY12" fmla="*/ 547688 h 1631086"/>
              <a:gd name="connsiteX13" fmla="*/ 129028 w 1044635"/>
              <a:gd name="connsiteY13" fmla="*/ 502444 h 1631086"/>
              <a:gd name="connsiteX14" fmla="*/ 83784 w 1044635"/>
              <a:gd name="connsiteY14" fmla="*/ 454819 h 1631086"/>
              <a:gd name="connsiteX15" fmla="*/ 48065 w 1044635"/>
              <a:gd name="connsiteY15" fmla="*/ 388144 h 1631086"/>
              <a:gd name="connsiteX16" fmla="*/ 19490 w 1044635"/>
              <a:gd name="connsiteY16" fmla="*/ 314325 h 1631086"/>
              <a:gd name="connsiteX17" fmla="*/ 2822 w 1044635"/>
              <a:gd name="connsiteY17" fmla="*/ 245269 h 1631086"/>
              <a:gd name="connsiteX18" fmla="*/ 440 w 1044635"/>
              <a:gd name="connsiteY18" fmla="*/ 190500 h 1631086"/>
              <a:gd name="connsiteX19" fmla="*/ 7584 w 1044635"/>
              <a:gd name="connsiteY19" fmla="*/ 145256 h 1631086"/>
              <a:gd name="connsiteX20" fmla="*/ 31397 w 1044635"/>
              <a:gd name="connsiteY20" fmla="*/ 59531 h 1631086"/>
              <a:gd name="connsiteX21" fmla="*/ 52828 w 1044635"/>
              <a:gd name="connsiteY21" fmla="*/ 21431 h 1631086"/>
              <a:gd name="connsiteX22" fmla="*/ 69497 w 1044635"/>
              <a:gd name="connsiteY22" fmla="*/ 0 h 1631086"/>
              <a:gd name="connsiteX0" fmla="*/ 731484 w 1044635"/>
              <a:gd name="connsiteY0" fmla="*/ 1621631 h 1769771"/>
              <a:gd name="connsiteX1" fmla="*/ 605966 w 1044635"/>
              <a:gd name="connsiteY1" fmla="*/ 1768278 h 1769771"/>
              <a:gd name="connsiteX2" fmla="*/ 936960 w 1044635"/>
              <a:gd name="connsiteY2" fmla="*/ 1508722 h 1769771"/>
              <a:gd name="connsiteX3" fmla="*/ 1022684 w 1044635"/>
              <a:gd name="connsiteY3" fmla="*/ 1434903 h 1769771"/>
              <a:gd name="connsiteX4" fmla="*/ 1044116 w 1044635"/>
              <a:gd name="connsiteY4" fmla="*/ 1346798 h 1769771"/>
              <a:gd name="connsiteX5" fmla="*/ 1013157 w 1044635"/>
              <a:gd name="connsiteY5" fmla="*/ 1249167 h 1769771"/>
              <a:gd name="connsiteX6" fmla="*/ 877427 w 1044635"/>
              <a:gd name="connsiteY6" fmla="*/ 1089624 h 1769771"/>
              <a:gd name="connsiteX7" fmla="*/ 663115 w 1044635"/>
              <a:gd name="connsiteY7" fmla="*/ 868169 h 1769771"/>
              <a:gd name="connsiteX8" fmla="*/ 565484 w 1044635"/>
              <a:gd name="connsiteY8" fmla="*/ 763394 h 1769771"/>
              <a:gd name="connsiteX9" fmla="*/ 460709 w 1044635"/>
              <a:gd name="connsiteY9" fmla="*/ 634805 h 1769771"/>
              <a:gd name="connsiteX10" fmla="*/ 398798 w 1044635"/>
              <a:gd name="connsiteY10" fmla="*/ 599086 h 1769771"/>
              <a:gd name="connsiteX11" fmla="*/ 308309 w 1044635"/>
              <a:gd name="connsiteY11" fmla="*/ 582417 h 1769771"/>
              <a:gd name="connsiteX12" fmla="*/ 202847 w 1044635"/>
              <a:gd name="connsiteY12" fmla="*/ 547688 h 1769771"/>
              <a:gd name="connsiteX13" fmla="*/ 129028 w 1044635"/>
              <a:gd name="connsiteY13" fmla="*/ 502444 h 1769771"/>
              <a:gd name="connsiteX14" fmla="*/ 83784 w 1044635"/>
              <a:gd name="connsiteY14" fmla="*/ 454819 h 1769771"/>
              <a:gd name="connsiteX15" fmla="*/ 48065 w 1044635"/>
              <a:gd name="connsiteY15" fmla="*/ 388144 h 1769771"/>
              <a:gd name="connsiteX16" fmla="*/ 19490 w 1044635"/>
              <a:gd name="connsiteY16" fmla="*/ 314325 h 1769771"/>
              <a:gd name="connsiteX17" fmla="*/ 2822 w 1044635"/>
              <a:gd name="connsiteY17" fmla="*/ 245269 h 1769771"/>
              <a:gd name="connsiteX18" fmla="*/ 440 w 1044635"/>
              <a:gd name="connsiteY18" fmla="*/ 190500 h 1769771"/>
              <a:gd name="connsiteX19" fmla="*/ 7584 w 1044635"/>
              <a:gd name="connsiteY19" fmla="*/ 145256 h 1769771"/>
              <a:gd name="connsiteX20" fmla="*/ 31397 w 1044635"/>
              <a:gd name="connsiteY20" fmla="*/ 59531 h 1769771"/>
              <a:gd name="connsiteX21" fmla="*/ 52828 w 1044635"/>
              <a:gd name="connsiteY21" fmla="*/ 21431 h 1769771"/>
              <a:gd name="connsiteX22" fmla="*/ 69497 w 1044635"/>
              <a:gd name="connsiteY22" fmla="*/ 0 h 1769771"/>
              <a:gd name="connsiteX0" fmla="*/ 395727 w 1044635"/>
              <a:gd name="connsiteY0" fmla="*/ 1800224 h 1800226"/>
              <a:gd name="connsiteX1" fmla="*/ 605966 w 1044635"/>
              <a:gd name="connsiteY1" fmla="*/ 1768278 h 1800226"/>
              <a:gd name="connsiteX2" fmla="*/ 936960 w 1044635"/>
              <a:gd name="connsiteY2" fmla="*/ 1508722 h 1800226"/>
              <a:gd name="connsiteX3" fmla="*/ 1022684 w 1044635"/>
              <a:gd name="connsiteY3" fmla="*/ 1434903 h 1800226"/>
              <a:gd name="connsiteX4" fmla="*/ 1044116 w 1044635"/>
              <a:gd name="connsiteY4" fmla="*/ 1346798 h 1800226"/>
              <a:gd name="connsiteX5" fmla="*/ 1013157 w 1044635"/>
              <a:gd name="connsiteY5" fmla="*/ 1249167 h 1800226"/>
              <a:gd name="connsiteX6" fmla="*/ 877427 w 1044635"/>
              <a:gd name="connsiteY6" fmla="*/ 1089624 h 1800226"/>
              <a:gd name="connsiteX7" fmla="*/ 663115 w 1044635"/>
              <a:gd name="connsiteY7" fmla="*/ 868169 h 1800226"/>
              <a:gd name="connsiteX8" fmla="*/ 565484 w 1044635"/>
              <a:gd name="connsiteY8" fmla="*/ 763394 h 1800226"/>
              <a:gd name="connsiteX9" fmla="*/ 460709 w 1044635"/>
              <a:gd name="connsiteY9" fmla="*/ 634805 h 1800226"/>
              <a:gd name="connsiteX10" fmla="*/ 398798 w 1044635"/>
              <a:gd name="connsiteY10" fmla="*/ 599086 h 1800226"/>
              <a:gd name="connsiteX11" fmla="*/ 308309 w 1044635"/>
              <a:gd name="connsiteY11" fmla="*/ 582417 h 1800226"/>
              <a:gd name="connsiteX12" fmla="*/ 202847 w 1044635"/>
              <a:gd name="connsiteY12" fmla="*/ 547688 h 1800226"/>
              <a:gd name="connsiteX13" fmla="*/ 129028 w 1044635"/>
              <a:gd name="connsiteY13" fmla="*/ 502444 h 1800226"/>
              <a:gd name="connsiteX14" fmla="*/ 83784 w 1044635"/>
              <a:gd name="connsiteY14" fmla="*/ 454819 h 1800226"/>
              <a:gd name="connsiteX15" fmla="*/ 48065 w 1044635"/>
              <a:gd name="connsiteY15" fmla="*/ 388144 h 1800226"/>
              <a:gd name="connsiteX16" fmla="*/ 19490 w 1044635"/>
              <a:gd name="connsiteY16" fmla="*/ 314325 h 1800226"/>
              <a:gd name="connsiteX17" fmla="*/ 2822 w 1044635"/>
              <a:gd name="connsiteY17" fmla="*/ 245269 h 1800226"/>
              <a:gd name="connsiteX18" fmla="*/ 440 w 1044635"/>
              <a:gd name="connsiteY18" fmla="*/ 190500 h 1800226"/>
              <a:gd name="connsiteX19" fmla="*/ 7584 w 1044635"/>
              <a:gd name="connsiteY19" fmla="*/ 145256 h 1800226"/>
              <a:gd name="connsiteX20" fmla="*/ 31397 w 1044635"/>
              <a:gd name="connsiteY20" fmla="*/ 59531 h 1800226"/>
              <a:gd name="connsiteX21" fmla="*/ 52828 w 1044635"/>
              <a:gd name="connsiteY21" fmla="*/ 21431 h 1800226"/>
              <a:gd name="connsiteX22" fmla="*/ 69497 w 1044635"/>
              <a:gd name="connsiteY22" fmla="*/ 0 h 1800226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00224"/>
              <a:gd name="connsiteX1" fmla="*/ 684548 w 1044635"/>
              <a:gd name="connsiteY1" fmla="*/ 1639690 h 1800224"/>
              <a:gd name="connsiteX2" fmla="*/ 936960 w 1044635"/>
              <a:gd name="connsiteY2" fmla="*/ 1508722 h 1800224"/>
              <a:gd name="connsiteX3" fmla="*/ 1022684 w 1044635"/>
              <a:gd name="connsiteY3" fmla="*/ 1434903 h 1800224"/>
              <a:gd name="connsiteX4" fmla="*/ 1044116 w 1044635"/>
              <a:gd name="connsiteY4" fmla="*/ 1346798 h 1800224"/>
              <a:gd name="connsiteX5" fmla="*/ 1013157 w 1044635"/>
              <a:gd name="connsiteY5" fmla="*/ 1249167 h 1800224"/>
              <a:gd name="connsiteX6" fmla="*/ 877427 w 1044635"/>
              <a:gd name="connsiteY6" fmla="*/ 1089624 h 1800224"/>
              <a:gd name="connsiteX7" fmla="*/ 663115 w 1044635"/>
              <a:gd name="connsiteY7" fmla="*/ 868169 h 1800224"/>
              <a:gd name="connsiteX8" fmla="*/ 565484 w 1044635"/>
              <a:gd name="connsiteY8" fmla="*/ 763394 h 1800224"/>
              <a:gd name="connsiteX9" fmla="*/ 460709 w 1044635"/>
              <a:gd name="connsiteY9" fmla="*/ 634805 h 1800224"/>
              <a:gd name="connsiteX10" fmla="*/ 398798 w 1044635"/>
              <a:gd name="connsiteY10" fmla="*/ 599086 h 1800224"/>
              <a:gd name="connsiteX11" fmla="*/ 308309 w 1044635"/>
              <a:gd name="connsiteY11" fmla="*/ 582417 h 1800224"/>
              <a:gd name="connsiteX12" fmla="*/ 202847 w 1044635"/>
              <a:gd name="connsiteY12" fmla="*/ 547688 h 1800224"/>
              <a:gd name="connsiteX13" fmla="*/ 129028 w 1044635"/>
              <a:gd name="connsiteY13" fmla="*/ 502444 h 1800224"/>
              <a:gd name="connsiteX14" fmla="*/ 83784 w 1044635"/>
              <a:gd name="connsiteY14" fmla="*/ 454819 h 1800224"/>
              <a:gd name="connsiteX15" fmla="*/ 48065 w 1044635"/>
              <a:gd name="connsiteY15" fmla="*/ 388144 h 1800224"/>
              <a:gd name="connsiteX16" fmla="*/ 19490 w 1044635"/>
              <a:gd name="connsiteY16" fmla="*/ 314325 h 1800224"/>
              <a:gd name="connsiteX17" fmla="*/ 2822 w 1044635"/>
              <a:gd name="connsiteY17" fmla="*/ 245269 h 1800224"/>
              <a:gd name="connsiteX18" fmla="*/ 440 w 1044635"/>
              <a:gd name="connsiteY18" fmla="*/ 190500 h 1800224"/>
              <a:gd name="connsiteX19" fmla="*/ 7584 w 1044635"/>
              <a:gd name="connsiteY19" fmla="*/ 145256 h 1800224"/>
              <a:gd name="connsiteX20" fmla="*/ 31397 w 1044635"/>
              <a:gd name="connsiteY20" fmla="*/ 59531 h 1800224"/>
              <a:gd name="connsiteX21" fmla="*/ 52828 w 1044635"/>
              <a:gd name="connsiteY21" fmla="*/ 21431 h 1800224"/>
              <a:gd name="connsiteX22" fmla="*/ 69497 w 1044635"/>
              <a:gd name="connsiteY22" fmla="*/ 0 h 1800224"/>
              <a:gd name="connsiteX0" fmla="*/ 395727 w 1044635"/>
              <a:gd name="connsiteY0" fmla="*/ 1800224 h 1813204"/>
              <a:gd name="connsiteX1" fmla="*/ 391654 w 1044635"/>
              <a:gd name="connsiteY1" fmla="*/ 1801614 h 1813204"/>
              <a:gd name="connsiteX2" fmla="*/ 684548 w 1044635"/>
              <a:gd name="connsiteY2" fmla="*/ 1639690 h 1813204"/>
              <a:gd name="connsiteX3" fmla="*/ 936960 w 1044635"/>
              <a:gd name="connsiteY3" fmla="*/ 1508722 h 1813204"/>
              <a:gd name="connsiteX4" fmla="*/ 1022684 w 1044635"/>
              <a:gd name="connsiteY4" fmla="*/ 1434903 h 1813204"/>
              <a:gd name="connsiteX5" fmla="*/ 1044116 w 1044635"/>
              <a:gd name="connsiteY5" fmla="*/ 1346798 h 1813204"/>
              <a:gd name="connsiteX6" fmla="*/ 1013157 w 1044635"/>
              <a:gd name="connsiteY6" fmla="*/ 1249167 h 1813204"/>
              <a:gd name="connsiteX7" fmla="*/ 877427 w 1044635"/>
              <a:gd name="connsiteY7" fmla="*/ 1089624 h 1813204"/>
              <a:gd name="connsiteX8" fmla="*/ 663115 w 1044635"/>
              <a:gd name="connsiteY8" fmla="*/ 868169 h 1813204"/>
              <a:gd name="connsiteX9" fmla="*/ 565484 w 1044635"/>
              <a:gd name="connsiteY9" fmla="*/ 763394 h 1813204"/>
              <a:gd name="connsiteX10" fmla="*/ 460709 w 1044635"/>
              <a:gd name="connsiteY10" fmla="*/ 634805 h 1813204"/>
              <a:gd name="connsiteX11" fmla="*/ 398798 w 1044635"/>
              <a:gd name="connsiteY11" fmla="*/ 599086 h 1813204"/>
              <a:gd name="connsiteX12" fmla="*/ 308309 w 1044635"/>
              <a:gd name="connsiteY12" fmla="*/ 582417 h 1813204"/>
              <a:gd name="connsiteX13" fmla="*/ 202847 w 1044635"/>
              <a:gd name="connsiteY13" fmla="*/ 547688 h 1813204"/>
              <a:gd name="connsiteX14" fmla="*/ 129028 w 1044635"/>
              <a:gd name="connsiteY14" fmla="*/ 502444 h 1813204"/>
              <a:gd name="connsiteX15" fmla="*/ 83784 w 1044635"/>
              <a:gd name="connsiteY15" fmla="*/ 454819 h 1813204"/>
              <a:gd name="connsiteX16" fmla="*/ 48065 w 1044635"/>
              <a:gd name="connsiteY16" fmla="*/ 388144 h 1813204"/>
              <a:gd name="connsiteX17" fmla="*/ 19490 w 1044635"/>
              <a:gd name="connsiteY17" fmla="*/ 314325 h 1813204"/>
              <a:gd name="connsiteX18" fmla="*/ 2822 w 1044635"/>
              <a:gd name="connsiteY18" fmla="*/ 245269 h 1813204"/>
              <a:gd name="connsiteX19" fmla="*/ 440 w 1044635"/>
              <a:gd name="connsiteY19" fmla="*/ 190500 h 1813204"/>
              <a:gd name="connsiteX20" fmla="*/ 7584 w 1044635"/>
              <a:gd name="connsiteY20" fmla="*/ 145256 h 1813204"/>
              <a:gd name="connsiteX21" fmla="*/ 31397 w 1044635"/>
              <a:gd name="connsiteY21" fmla="*/ 59531 h 1813204"/>
              <a:gd name="connsiteX22" fmla="*/ 52828 w 1044635"/>
              <a:gd name="connsiteY22" fmla="*/ 21431 h 1813204"/>
              <a:gd name="connsiteX23" fmla="*/ 69497 w 1044635"/>
              <a:gd name="connsiteY23" fmla="*/ 0 h 1813204"/>
              <a:gd name="connsiteX0" fmla="*/ 395727 w 1044635"/>
              <a:gd name="connsiteY0" fmla="*/ 1800224 h 1902986"/>
              <a:gd name="connsiteX1" fmla="*/ 384510 w 1044635"/>
              <a:gd name="connsiteY1" fmla="*/ 1899246 h 1902986"/>
              <a:gd name="connsiteX2" fmla="*/ 684548 w 1044635"/>
              <a:gd name="connsiteY2" fmla="*/ 1639690 h 1902986"/>
              <a:gd name="connsiteX3" fmla="*/ 936960 w 1044635"/>
              <a:gd name="connsiteY3" fmla="*/ 1508722 h 1902986"/>
              <a:gd name="connsiteX4" fmla="*/ 1022684 w 1044635"/>
              <a:gd name="connsiteY4" fmla="*/ 1434903 h 1902986"/>
              <a:gd name="connsiteX5" fmla="*/ 1044116 w 1044635"/>
              <a:gd name="connsiteY5" fmla="*/ 1346798 h 1902986"/>
              <a:gd name="connsiteX6" fmla="*/ 1013157 w 1044635"/>
              <a:gd name="connsiteY6" fmla="*/ 1249167 h 1902986"/>
              <a:gd name="connsiteX7" fmla="*/ 877427 w 1044635"/>
              <a:gd name="connsiteY7" fmla="*/ 1089624 h 1902986"/>
              <a:gd name="connsiteX8" fmla="*/ 663115 w 1044635"/>
              <a:gd name="connsiteY8" fmla="*/ 868169 h 1902986"/>
              <a:gd name="connsiteX9" fmla="*/ 565484 w 1044635"/>
              <a:gd name="connsiteY9" fmla="*/ 763394 h 1902986"/>
              <a:gd name="connsiteX10" fmla="*/ 460709 w 1044635"/>
              <a:gd name="connsiteY10" fmla="*/ 634805 h 1902986"/>
              <a:gd name="connsiteX11" fmla="*/ 398798 w 1044635"/>
              <a:gd name="connsiteY11" fmla="*/ 599086 h 1902986"/>
              <a:gd name="connsiteX12" fmla="*/ 308309 w 1044635"/>
              <a:gd name="connsiteY12" fmla="*/ 582417 h 1902986"/>
              <a:gd name="connsiteX13" fmla="*/ 202847 w 1044635"/>
              <a:gd name="connsiteY13" fmla="*/ 547688 h 1902986"/>
              <a:gd name="connsiteX14" fmla="*/ 129028 w 1044635"/>
              <a:gd name="connsiteY14" fmla="*/ 502444 h 1902986"/>
              <a:gd name="connsiteX15" fmla="*/ 83784 w 1044635"/>
              <a:gd name="connsiteY15" fmla="*/ 454819 h 1902986"/>
              <a:gd name="connsiteX16" fmla="*/ 48065 w 1044635"/>
              <a:gd name="connsiteY16" fmla="*/ 388144 h 1902986"/>
              <a:gd name="connsiteX17" fmla="*/ 19490 w 1044635"/>
              <a:gd name="connsiteY17" fmla="*/ 314325 h 1902986"/>
              <a:gd name="connsiteX18" fmla="*/ 2822 w 1044635"/>
              <a:gd name="connsiteY18" fmla="*/ 245269 h 1902986"/>
              <a:gd name="connsiteX19" fmla="*/ 440 w 1044635"/>
              <a:gd name="connsiteY19" fmla="*/ 190500 h 1902986"/>
              <a:gd name="connsiteX20" fmla="*/ 7584 w 1044635"/>
              <a:gd name="connsiteY20" fmla="*/ 145256 h 1902986"/>
              <a:gd name="connsiteX21" fmla="*/ 31397 w 1044635"/>
              <a:gd name="connsiteY21" fmla="*/ 59531 h 1902986"/>
              <a:gd name="connsiteX22" fmla="*/ 52828 w 1044635"/>
              <a:gd name="connsiteY22" fmla="*/ 21431 h 1902986"/>
              <a:gd name="connsiteX23" fmla="*/ 69497 w 1044635"/>
              <a:gd name="connsiteY23" fmla="*/ 0 h 1902986"/>
              <a:gd name="connsiteX0" fmla="*/ 174271 w 1044635"/>
              <a:gd name="connsiteY0" fmla="*/ 1978818 h 1978818"/>
              <a:gd name="connsiteX1" fmla="*/ 384510 w 1044635"/>
              <a:gd name="connsiteY1" fmla="*/ 1899246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15466 w 1044635"/>
              <a:gd name="connsiteY1" fmla="*/ 1787327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74271 w 1044635"/>
              <a:gd name="connsiteY0" fmla="*/ 1978818 h 1978818"/>
              <a:gd name="connsiteX1" fmla="*/ 424991 w 1044635"/>
              <a:gd name="connsiteY1" fmla="*/ 1794470 h 1978818"/>
              <a:gd name="connsiteX2" fmla="*/ 684548 w 1044635"/>
              <a:gd name="connsiteY2" fmla="*/ 1639690 h 1978818"/>
              <a:gd name="connsiteX3" fmla="*/ 936960 w 1044635"/>
              <a:gd name="connsiteY3" fmla="*/ 1508722 h 1978818"/>
              <a:gd name="connsiteX4" fmla="*/ 1022684 w 1044635"/>
              <a:gd name="connsiteY4" fmla="*/ 1434903 h 1978818"/>
              <a:gd name="connsiteX5" fmla="*/ 1044116 w 1044635"/>
              <a:gd name="connsiteY5" fmla="*/ 1346798 h 1978818"/>
              <a:gd name="connsiteX6" fmla="*/ 1013157 w 1044635"/>
              <a:gd name="connsiteY6" fmla="*/ 1249167 h 1978818"/>
              <a:gd name="connsiteX7" fmla="*/ 877427 w 1044635"/>
              <a:gd name="connsiteY7" fmla="*/ 1089624 h 1978818"/>
              <a:gd name="connsiteX8" fmla="*/ 663115 w 1044635"/>
              <a:gd name="connsiteY8" fmla="*/ 868169 h 1978818"/>
              <a:gd name="connsiteX9" fmla="*/ 565484 w 1044635"/>
              <a:gd name="connsiteY9" fmla="*/ 763394 h 1978818"/>
              <a:gd name="connsiteX10" fmla="*/ 460709 w 1044635"/>
              <a:gd name="connsiteY10" fmla="*/ 634805 h 1978818"/>
              <a:gd name="connsiteX11" fmla="*/ 398798 w 1044635"/>
              <a:gd name="connsiteY11" fmla="*/ 599086 h 1978818"/>
              <a:gd name="connsiteX12" fmla="*/ 308309 w 1044635"/>
              <a:gd name="connsiteY12" fmla="*/ 582417 h 1978818"/>
              <a:gd name="connsiteX13" fmla="*/ 202847 w 1044635"/>
              <a:gd name="connsiteY13" fmla="*/ 547688 h 1978818"/>
              <a:gd name="connsiteX14" fmla="*/ 129028 w 1044635"/>
              <a:gd name="connsiteY14" fmla="*/ 502444 h 1978818"/>
              <a:gd name="connsiteX15" fmla="*/ 83784 w 1044635"/>
              <a:gd name="connsiteY15" fmla="*/ 454819 h 1978818"/>
              <a:gd name="connsiteX16" fmla="*/ 48065 w 1044635"/>
              <a:gd name="connsiteY16" fmla="*/ 388144 h 1978818"/>
              <a:gd name="connsiteX17" fmla="*/ 19490 w 1044635"/>
              <a:gd name="connsiteY17" fmla="*/ 314325 h 1978818"/>
              <a:gd name="connsiteX18" fmla="*/ 2822 w 1044635"/>
              <a:gd name="connsiteY18" fmla="*/ 245269 h 1978818"/>
              <a:gd name="connsiteX19" fmla="*/ 440 w 1044635"/>
              <a:gd name="connsiteY19" fmla="*/ 190500 h 1978818"/>
              <a:gd name="connsiteX20" fmla="*/ 7584 w 1044635"/>
              <a:gd name="connsiteY20" fmla="*/ 145256 h 1978818"/>
              <a:gd name="connsiteX21" fmla="*/ 31397 w 1044635"/>
              <a:gd name="connsiteY21" fmla="*/ 59531 h 1978818"/>
              <a:gd name="connsiteX22" fmla="*/ 52828 w 1044635"/>
              <a:gd name="connsiteY22" fmla="*/ 21431 h 1978818"/>
              <a:gd name="connsiteX23" fmla="*/ 69497 w 1044635"/>
              <a:gd name="connsiteY23" fmla="*/ 0 h 1978818"/>
              <a:gd name="connsiteX0" fmla="*/ 188558 w 1044635"/>
              <a:gd name="connsiteY0" fmla="*/ 1981199 h 1981199"/>
              <a:gd name="connsiteX1" fmla="*/ 424991 w 1044635"/>
              <a:gd name="connsiteY1" fmla="*/ 1794470 h 1981199"/>
              <a:gd name="connsiteX2" fmla="*/ 684548 w 1044635"/>
              <a:gd name="connsiteY2" fmla="*/ 1639690 h 1981199"/>
              <a:gd name="connsiteX3" fmla="*/ 936960 w 1044635"/>
              <a:gd name="connsiteY3" fmla="*/ 1508722 h 1981199"/>
              <a:gd name="connsiteX4" fmla="*/ 1022684 w 1044635"/>
              <a:gd name="connsiteY4" fmla="*/ 1434903 h 1981199"/>
              <a:gd name="connsiteX5" fmla="*/ 1044116 w 1044635"/>
              <a:gd name="connsiteY5" fmla="*/ 1346798 h 1981199"/>
              <a:gd name="connsiteX6" fmla="*/ 1013157 w 1044635"/>
              <a:gd name="connsiteY6" fmla="*/ 1249167 h 1981199"/>
              <a:gd name="connsiteX7" fmla="*/ 877427 w 1044635"/>
              <a:gd name="connsiteY7" fmla="*/ 1089624 h 1981199"/>
              <a:gd name="connsiteX8" fmla="*/ 663115 w 1044635"/>
              <a:gd name="connsiteY8" fmla="*/ 868169 h 1981199"/>
              <a:gd name="connsiteX9" fmla="*/ 565484 w 1044635"/>
              <a:gd name="connsiteY9" fmla="*/ 763394 h 1981199"/>
              <a:gd name="connsiteX10" fmla="*/ 460709 w 1044635"/>
              <a:gd name="connsiteY10" fmla="*/ 634805 h 1981199"/>
              <a:gd name="connsiteX11" fmla="*/ 398798 w 1044635"/>
              <a:gd name="connsiteY11" fmla="*/ 599086 h 1981199"/>
              <a:gd name="connsiteX12" fmla="*/ 308309 w 1044635"/>
              <a:gd name="connsiteY12" fmla="*/ 582417 h 1981199"/>
              <a:gd name="connsiteX13" fmla="*/ 202847 w 1044635"/>
              <a:gd name="connsiteY13" fmla="*/ 547688 h 1981199"/>
              <a:gd name="connsiteX14" fmla="*/ 129028 w 1044635"/>
              <a:gd name="connsiteY14" fmla="*/ 502444 h 1981199"/>
              <a:gd name="connsiteX15" fmla="*/ 83784 w 1044635"/>
              <a:gd name="connsiteY15" fmla="*/ 454819 h 1981199"/>
              <a:gd name="connsiteX16" fmla="*/ 48065 w 1044635"/>
              <a:gd name="connsiteY16" fmla="*/ 388144 h 1981199"/>
              <a:gd name="connsiteX17" fmla="*/ 19490 w 1044635"/>
              <a:gd name="connsiteY17" fmla="*/ 314325 h 1981199"/>
              <a:gd name="connsiteX18" fmla="*/ 2822 w 1044635"/>
              <a:gd name="connsiteY18" fmla="*/ 245269 h 1981199"/>
              <a:gd name="connsiteX19" fmla="*/ 440 w 1044635"/>
              <a:gd name="connsiteY19" fmla="*/ 190500 h 1981199"/>
              <a:gd name="connsiteX20" fmla="*/ 7584 w 1044635"/>
              <a:gd name="connsiteY20" fmla="*/ 145256 h 1981199"/>
              <a:gd name="connsiteX21" fmla="*/ 31397 w 1044635"/>
              <a:gd name="connsiteY21" fmla="*/ 59531 h 1981199"/>
              <a:gd name="connsiteX22" fmla="*/ 52828 w 1044635"/>
              <a:gd name="connsiteY22" fmla="*/ 21431 h 1981199"/>
              <a:gd name="connsiteX23" fmla="*/ 69497 w 1044635"/>
              <a:gd name="connsiteY23" fmla="*/ 0 h 1981199"/>
              <a:gd name="connsiteX0" fmla="*/ 188558 w 1044635"/>
              <a:gd name="connsiteY0" fmla="*/ 1981199 h 1996118"/>
              <a:gd name="connsiteX1" fmla="*/ 191629 w 1044635"/>
              <a:gd name="connsiteY1" fmla="*/ 1982589 h 1996118"/>
              <a:gd name="connsiteX2" fmla="*/ 424991 w 1044635"/>
              <a:gd name="connsiteY2" fmla="*/ 1794470 h 1996118"/>
              <a:gd name="connsiteX3" fmla="*/ 684548 w 1044635"/>
              <a:gd name="connsiteY3" fmla="*/ 1639690 h 1996118"/>
              <a:gd name="connsiteX4" fmla="*/ 936960 w 1044635"/>
              <a:gd name="connsiteY4" fmla="*/ 1508722 h 1996118"/>
              <a:gd name="connsiteX5" fmla="*/ 1022684 w 1044635"/>
              <a:gd name="connsiteY5" fmla="*/ 1434903 h 1996118"/>
              <a:gd name="connsiteX6" fmla="*/ 1044116 w 1044635"/>
              <a:gd name="connsiteY6" fmla="*/ 1346798 h 1996118"/>
              <a:gd name="connsiteX7" fmla="*/ 1013157 w 1044635"/>
              <a:gd name="connsiteY7" fmla="*/ 1249167 h 1996118"/>
              <a:gd name="connsiteX8" fmla="*/ 877427 w 1044635"/>
              <a:gd name="connsiteY8" fmla="*/ 1089624 h 1996118"/>
              <a:gd name="connsiteX9" fmla="*/ 663115 w 1044635"/>
              <a:gd name="connsiteY9" fmla="*/ 868169 h 1996118"/>
              <a:gd name="connsiteX10" fmla="*/ 565484 w 1044635"/>
              <a:gd name="connsiteY10" fmla="*/ 763394 h 1996118"/>
              <a:gd name="connsiteX11" fmla="*/ 460709 w 1044635"/>
              <a:gd name="connsiteY11" fmla="*/ 634805 h 1996118"/>
              <a:gd name="connsiteX12" fmla="*/ 398798 w 1044635"/>
              <a:gd name="connsiteY12" fmla="*/ 599086 h 1996118"/>
              <a:gd name="connsiteX13" fmla="*/ 308309 w 1044635"/>
              <a:gd name="connsiteY13" fmla="*/ 582417 h 1996118"/>
              <a:gd name="connsiteX14" fmla="*/ 202847 w 1044635"/>
              <a:gd name="connsiteY14" fmla="*/ 547688 h 1996118"/>
              <a:gd name="connsiteX15" fmla="*/ 129028 w 1044635"/>
              <a:gd name="connsiteY15" fmla="*/ 502444 h 1996118"/>
              <a:gd name="connsiteX16" fmla="*/ 83784 w 1044635"/>
              <a:gd name="connsiteY16" fmla="*/ 454819 h 1996118"/>
              <a:gd name="connsiteX17" fmla="*/ 48065 w 1044635"/>
              <a:gd name="connsiteY17" fmla="*/ 388144 h 1996118"/>
              <a:gd name="connsiteX18" fmla="*/ 19490 w 1044635"/>
              <a:gd name="connsiteY18" fmla="*/ 314325 h 1996118"/>
              <a:gd name="connsiteX19" fmla="*/ 2822 w 1044635"/>
              <a:gd name="connsiteY19" fmla="*/ 245269 h 1996118"/>
              <a:gd name="connsiteX20" fmla="*/ 440 w 1044635"/>
              <a:gd name="connsiteY20" fmla="*/ 190500 h 1996118"/>
              <a:gd name="connsiteX21" fmla="*/ 7584 w 1044635"/>
              <a:gd name="connsiteY21" fmla="*/ 145256 h 1996118"/>
              <a:gd name="connsiteX22" fmla="*/ 31397 w 1044635"/>
              <a:gd name="connsiteY22" fmla="*/ 59531 h 1996118"/>
              <a:gd name="connsiteX23" fmla="*/ 52828 w 1044635"/>
              <a:gd name="connsiteY23" fmla="*/ 21431 h 1996118"/>
              <a:gd name="connsiteX24" fmla="*/ 69497 w 1044635"/>
              <a:gd name="connsiteY24" fmla="*/ 0 h 1996118"/>
              <a:gd name="connsiteX0" fmla="*/ 188558 w 1044635"/>
              <a:gd name="connsiteY0" fmla="*/ 1981199 h 2022155"/>
              <a:gd name="connsiteX1" fmla="*/ 222586 w 1044635"/>
              <a:gd name="connsiteY1" fmla="*/ 2013545 h 2022155"/>
              <a:gd name="connsiteX2" fmla="*/ 424991 w 1044635"/>
              <a:gd name="connsiteY2" fmla="*/ 1794470 h 2022155"/>
              <a:gd name="connsiteX3" fmla="*/ 684548 w 1044635"/>
              <a:gd name="connsiteY3" fmla="*/ 1639690 h 2022155"/>
              <a:gd name="connsiteX4" fmla="*/ 936960 w 1044635"/>
              <a:gd name="connsiteY4" fmla="*/ 1508722 h 2022155"/>
              <a:gd name="connsiteX5" fmla="*/ 1022684 w 1044635"/>
              <a:gd name="connsiteY5" fmla="*/ 1434903 h 2022155"/>
              <a:gd name="connsiteX6" fmla="*/ 1044116 w 1044635"/>
              <a:gd name="connsiteY6" fmla="*/ 1346798 h 2022155"/>
              <a:gd name="connsiteX7" fmla="*/ 1013157 w 1044635"/>
              <a:gd name="connsiteY7" fmla="*/ 1249167 h 2022155"/>
              <a:gd name="connsiteX8" fmla="*/ 877427 w 1044635"/>
              <a:gd name="connsiteY8" fmla="*/ 1089624 h 2022155"/>
              <a:gd name="connsiteX9" fmla="*/ 663115 w 1044635"/>
              <a:gd name="connsiteY9" fmla="*/ 868169 h 2022155"/>
              <a:gd name="connsiteX10" fmla="*/ 565484 w 1044635"/>
              <a:gd name="connsiteY10" fmla="*/ 763394 h 2022155"/>
              <a:gd name="connsiteX11" fmla="*/ 460709 w 1044635"/>
              <a:gd name="connsiteY11" fmla="*/ 634805 h 2022155"/>
              <a:gd name="connsiteX12" fmla="*/ 398798 w 1044635"/>
              <a:gd name="connsiteY12" fmla="*/ 599086 h 2022155"/>
              <a:gd name="connsiteX13" fmla="*/ 308309 w 1044635"/>
              <a:gd name="connsiteY13" fmla="*/ 582417 h 2022155"/>
              <a:gd name="connsiteX14" fmla="*/ 202847 w 1044635"/>
              <a:gd name="connsiteY14" fmla="*/ 547688 h 2022155"/>
              <a:gd name="connsiteX15" fmla="*/ 129028 w 1044635"/>
              <a:gd name="connsiteY15" fmla="*/ 502444 h 2022155"/>
              <a:gd name="connsiteX16" fmla="*/ 83784 w 1044635"/>
              <a:gd name="connsiteY16" fmla="*/ 454819 h 2022155"/>
              <a:gd name="connsiteX17" fmla="*/ 48065 w 1044635"/>
              <a:gd name="connsiteY17" fmla="*/ 388144 h 2022155"/>
              <a:gd name="connsiteX18" fmla="*/ 19490 w 1044635"/>
              <a:gd name="connsiteY18" fmla="*/ 314325 h 2022155"/>
              <a:gd name="connsiteX19" fmla="*/ 2822 w 1044635"/>
              <a:gd name="connsiteY19" fmla="*/ 245269 h 2022155"/>
              <a:gd name="connsiteX20" fmla="*/ 440 w 1044635"/>
              <a:gd name="connsiteY20" fmla="*/ 190500 h 2022155"/>
              <a:gd name="connsiteX21" fmla="*/ 7584 w 1044635"/>
              <a:gd name="connsiteY21" fmla="*/ 145256 h 2022155"/>
              <a:gd name="connsiteX22" fmla="*/ 31397 w 1044635"/>
              <a:gd name="connsiteY22" fmla="*/ 59531 h 2022155"/>
              <a:gd name="connsiteX23" fmla="*/ 52828 w 1044635"/>
              <a:gd name="connsiteY23" fmla="*/ 21431 h 2022155"/>
              <a:gd name="connsiteX24" fmla="*/ 69497 w 1044635"/>
              <a:gd name="connsiteY24" fmla="*/ 0 h 2022155"/>
              <a:gd name="connsiteX0" fmla="*/ 62351 w 1044635"/>
              <a:gd name="connsiteY0" fmla="*/ 2097881 h 2097881"/>
              <a:gd name="connsiteX1" fmla="*/ 222586 w 1044635"/>
              <a:gd name="connsiteY1" fmla="*/ 2013545 h 2097881"/>
              <a:gd name="connsiteX2" fmla="*/ 424991 w 1044635"/>
              <a:gd name="connsiteY2" fmla="*/ 1794470 h 2097881"/>
              <a:gd name="connsiteX3" fmla="*/ 684548 w 1044635"/>
              <a:gd name="connsiteY3" fmla="*/ 1639690 h 2097881"/>
              <a:gd name="connsiteX4" fmla="*/ 936960 w 1044635"/>
              <a:gd name="connsiteY4" fmla="*/ 1508722 h 2097881"/>
              <a:gd name="connsiteX5" fmla="*/ 1022684 w 1044635"/>
              <a:gd name="connsiteY5" fmla="*/ 1434903 h 2097881"/>
              <a:gd name="connsiteX6" fmla="*/ 1044116 w 1044635"/>
              <a:gd name="connsiteY6" fmla="*/ 1346798 h 2097881"/>
              <a:gd name="connsiteX7" fmla="*/ 1013157 w 1044635"/>
              <a:gd name="connsiteY7" fmla="*/ 1249167 h 2097881"/>
              <a:gd name="connsiteX8" fmla="*/ 877427 w 1044635"/>
              <a:gd name="connsiteY8" fmla="*/ 1089624 h 2097881"/>
              <a:gd name="connsiteX9" fmla="*/ 663115 w 1044635"/>
              <a:gd name="connsiteY9" fmla="*/ 868169 h 2097881"/>
              <a:gd name="connsiteX10" fmla="*/ 565484 w 1044635"/>
              <a:gd name="connsiteY10" fmla="*/ 763394 h 2097881"/>
              <a:gd name="connsiteX11" fmla="*/ 460709 w 1044635"/>
              <a:gd name="connsiteY11" fmla="*/ 634805 h 2097881"/>
              <a:gd name="connsiteX12" fmla="*/ 398798 w 1044635"/>
              <a:gd name="connsiteY12" fmla="*/ 599086 h 2097881"/>
              <a:gd name="connsiteX13" fmla="*/ 308309 w 1044635"/>
              <a:gd name="connsiteY13" fmla="*/ 582417 h 2097881"/>
              <a:gd name="connsiteX14" fmla="*/ 202847 w 1044635"/>
              <a:gd name="connsiteY14" fmla="*/ 547688 h 2097881"/>
              <a:gd name="connsiteX15" fmla="*/ 129028 w 1044635"/>
              <a:gd name="connsiteY15" fmla="*/ 502444 h 2097881"/>
              <a:gd name="connsiteX16" fmla="*/ 83784 w 1044635"/>
              <a:gd name="connsiteY16" fmla="*/ 454819 h 2097881"/>
              <a:gd name="connsiteX17" fmla="*/ 48065 w 1044635"/>
              <a:gd name="connsiteY17" fmla="*/ 388144 h 2097881"/>
              <a:gd name="connsiteX18" fmla="*/ 19490 w 1044635"/>
              <a:gd name="connsiteY18" fmla="*/ 314325 h 2097881"/>
              <a:gd name="connsiteX19" fmla="*/ 2822 w 1044635"/>
              <a:gd name="connsiteY19" fmla="*/ 245269 h 2097881"/>
              <a:gd name="connsiteX20" fmla="*/ 440 w 1044635"/>
              <a:gd name="connsiteY20" fmla="*/ 190500 h 2097881"/>
              <a:gd name="connsiteX21" fmla="*/ 7584 w 1044635"/>
              <a:gd name="connsiteY21" fmla="*/ 145256 h 2097881"/>
              <a:gd name="connsiteX22" fmla="*/ 31397 w 1044635"/>
              <a:gd name="connsiteY22" fmla="*/ 59531 h 2097881"/>
              <a:gd name="connsiteX23" fmla="*/ 52828 w 1044635"/>
              <a:gd name="connsiteY23" fmla="*/ 21431 h 2097881"/>
              <a:gd name="connsiteX24" fmla="*/ 69497 w 1044635"/>
              <a:gd name="connsiteY24" fmla="*/ 0 h 2097881"/>
              <a:gd name="connsiteX0" fmla="*/ 62351 w 1044635"/>
              <a:gd name="connsiteY0" fmla="*/ 2097881 h 2111210"/>
              <a:gd name="connsiteX1" fmla="*/ 53516 w 1044635"/>
              <a:gd name="connsiteY1" fmla="*/ 2106413 h 2111210"/>
              <a:gd name="connsiteX2" fmla="*/ 222586 w 1044635"/>
              <a:gd name="connsiteY2" fmla="*/ 2013545 h 2111210"/>
              <a:gd name="connsiteX3" fmla="*/ 424991 w 1044635"/>
              <a:gd name="connsiteY3" fmla="*/ 1794470 h 2111210"/>
              <a:gd name="connsiteX4" fmla="*/ 684548 w 1044635"/>
              <a:gd name="connsiteY4" fmla="*/ 1639690 h 2111210"/>
              <a:gd name="connsiteX5" fmla="*/ 936960 w 1044635"/>
              <a:gd name="connsiteY5" fmla="*/ 1508722 h 2111210"/>
              <a:gd name="connsiteX6" fmla="*/ 1022684 w 1044635"/>
              <a:gd name="connsiteY6" fmla="*/ 1434903 h 2111210"/>
              <a:gd name="connsiteX7" fmla="*/ 1044116 w 1044635"/>
              <a:gd name="connsiteY7" fmla="*/ 1346798 h 2111210"/>
              <a:gd name="connsiteX8" fmla="*/ 1013157 w 1044635"/>
              <a:gd name="connsiteY8" fmla="*/ 1249167 h 2111210"/>
              <a:gd name="connsiteX9" fmla="*/ 877427 w 1044635"/>
              <a:gd name="connsiteY9" fmla="*/ 1089624 h 2111210"/>
              <a:gd name="connsiteX10" fmla="*/ 663115 w 1044635"/>
              <a:gd name="connsiteY10" fmla="*/ 868169 h 2111210"/>
              <a:gd name="connsiteX11" fmla="*/ 565484 w 1044635"/>
              <a:gd name="connsiteY11" fmla="*/ 763394 h 2111210"/>
              <a:gd name="connsiteX12" fmla="*/ 460709 w 1044635"/>
              <a:gd name="connsiteY12" fmla="*/ 634805 h 2111210"/>
              <a:gd name="connsiteX13" fmla="*/ 398798 w 1044635"/>
              <a:gd name="connsiteY13" fmla="*/ 599086 h 2111210"/>
              <a:gd name="connsiteX14" fmla="*/ 308309 w 1044635"/>
              <a:gd name="connsiteY14" fmla="*/ 582417 h 2111210"/>
              <a:gd name="connsiteX15" fmla="*/ 202847 w 1044635"/>
              <a:gd name="connsiteY15" fmla="*/ 547688 h 2111210"/>
              <a:gd name="connsiteX16" fmla="*/ 129028 w 1044635"/>
              <a:gd name="connsiteY16" fmla="*/ 502444 h 2111210"/>
              <a:gd name="connsiteX17" fmla="*/ 83784 w 1044635"/>
              <a:gd name="connsiteY17" fmla="*/ 454819 h 2111210"/>
              <a:gd name="connsiteX18" fmla="*/ 48065 w 1044635"/>
              <a:gd name="connsiteY18" fmla="*/ 388144 h 2111210"/>
              <a:gd name="connsiteX19" fmla="*/ 19490 w 1044635"/>
              <a:gd name="connsiteY19" fmla="*/ 314325 h 2111210"/>
              <a:gd name="connsiteX20" fmla="*/ 2822 w 1044635"/>
              <a:gd name="connsiteY20" fmla="*/ 245269 h 2111210"/>
              <a:gd name="connsiteX21" fmla="*/ 440 w 1044635"/>
              <a:gd name="connsiteY21" fmla="*/ 190500 h 2111210"/>
              <a:gd name="connsiteX22" fmla="*/ 7584 w 1044635"/>
              <a:gd name="connsiteY22" fmla="*/ 145256 h 2111210"/>
              <a:gd name="connsiteX23" fmla="*/ 31397 w 1044635"/>
              <a:gd name="connsiteY23" fmla="*/ 59531 h 2111210"/>
              <a:gd name="connsiteX24" fmla="*/ 52828 w 1044635"/>
              <a:gd name="connsiteY24" fmla="*/ 21431 h 2111210"/>
              <a:gd name="connsiteX25" fmla="*/ 69497 w 1044635"/>
              <a:gd name="connsiteY25" fmla="*/ 0 h 2111210"/>
              <a:gd name="connsiteX0" fmla="*/ 62351 w 1044635"/>
              <a:gd name="connsiteY0" fmla="*/ 2097881 h 2219371"/>
              <a:gd name="connsiteX1" fmla="*/ 79709 w 1044635"/>
              <a:gd name="connsiteY1" fmla="*/ 2218332 h 2219371"/>
              <a:gd name="connsiteX2" fmla="*/ 222586 w 1044635"/>
              <a:gd name="connsiteY2" fmla="*/ 2013545 h 2219371"/>
              <a:gd name="connsiteX3" fmla="*/ 424991 w 1044635"/>
              <a:gd name="connsiteY3" fmla="*/ 1794470 h 2219371"/>
              <a:gd name="connsiteX4" fmla="*/ 684548 w 1044635"/>
              <a:gd name="connsiteY4" fmla="*/ 1639690 h 2219371"/>
              <a:gd name="connsiteX5" fmla="*/ 936960 w 1044635"/>
              <a:gd name="connsiteY5" fmla="*/ 1508722 h 2219371"/>
              <a:gd name="connsiteX6" fmla="*/ 1022684 w 1044635"/>
              <a:gd name="connsiteY6" fmla="*/ 1434903 h 2219371"/>
              <a:gd name="connsiteX7" fmla="*/ 1044116 w 1044635"/>
              <a:gd name="connsiteY7" fmla="*/ 1346798 h 2219371"/>
              <a:gd name="connsiteX8" fmla="*/ 1013157 w 1044635"/>
              <a:gd name="connsiteY8" fmla="*/ 1249167 h 2219371"/>
              <a:gd name="connsiteX9" fmla="*/ 877427 w 1044635"/>
              <a:gd name="connsiteY9" fmla="*/ 1089624 h 2219371"/>
              <a:gd name="connsiteX10" fmla="*/ 663115 w 1044635"/>
              <a:gd name="connsiteY10" fmla="*/ 868169 h 2219371"/>
              <a:gd name="connsiteX11" fmla="*/ 565484 w 1044635"/>
              <a:gd name="connsiteY11" fmla="*/ 763394 h 2219371"/>
              <a:gd name="connsiteX12" fmla="*/ 460709 w 1044635"/>
              <a:gd name="connsiteY12" fmla="*/ 634805 h 2219371"/>
              <a:gd name="connsiteX13" fmla="*/ 398798 w 1044635"/>
              <a:gd name="connsiteY13" fmla="*/ 599086 h 2219371"/>
              <a:gd name="connsiteX14" fmla="*/ 308309 w 1044635"/>
              <a:gd name="connsiteY14" fmla="*/ 582417 h 2219371"/>
              <a:gd name="connsiteX15" fmla="*/ 202847 w 1044635"/>
              <a:gd name="connsiteY15" fmla="*/ 547688 h 2219371"/>
              <a:gd name="connsiteX16" fmla="*/ 129028 w 1044635"/>
              <a:gd name="connsiteY16" fmla="*/ 502444 h 2219371"/>
              <a:gd name="connsiteX17" fmla="*/ 83784 w 1044635"/>
              <a:gd name="connsiteY17" fmla="*/ 454819 h 2219371"/>
              <a:gd name="connsiteX18" fmla="*/ 48065 w 1044635"/>
              <a:gd name="connsiteY18" fmla="*/ 388144 h 2219371"/>
              <a:gd name="connsiteX19" fmla="*/ 19490 w 1044635"/>
              <a:gd name="connsiteY19" fmla="*/ 314325 h 2219371"/>
              <a:gd name="connsiteX20" fmla="*/ 2822 w 1044635"/>
              <a:gd name="connsiteY20" fmla="*/ 245269 h 2219371"/>
              <a:gd name="connsiteX21" fmla="*/ 440 w 1044635"/>
              <a:gd name="connsiteY21" fmla="*/ 190500 h 2219371"/>
              <a:gd name="connsiteX22" fmla="*/ 7584 w 1044635"/>
              <a:gd name="connsiteY22" fmla="*/ 145256 h 2219371"/>
              <a:gd name="connsiteX23" fmla="*/ 31397 w 1044635"/>
              <a:gd name="connsiteY23" fmla="*/ 59531 h 2219371"/>
              <a:gd name="connsiteX24" fmla="*/ 52828 w 1044635"/>
              <a:gd name="connsiteY24" fmla="*/ 21431 h 2219371"/>
              <a:gd name="connsiteX25" fmla="*/ 69497 w 1044635"/>
              <a:gd name="connsiteY25" fmla="*/ 0 h 2219371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22586 w 1044635"/>
              <a:gd name="connsiteY2" fmla="*/ 2013545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44"/>
              <a:gd name="connsiteX1" fmla="*/ 79709 w 1044635"/>
              <a:gd name="connsiteY1" fmla="*/ 2218332 h 2345544"/>
              <a:gd name="connsiteX2" fmla="*/ 215442 w 1044635"/>
              <a:gd name="connsiteY2" fmla="*/ 1961157 h 2345544"/>
              <a:gd name="connsiteX3" fmla="*/ 424991 w 1044635"/>
              <a:gd name="connsiteY3" fmla="*/ 1794470 h 2345544"/>
              <a:gd name="connsiteX4" fmla="*/ 684548 w 1044635"/>
              <a:gd name="connsiteY4" fmla="*/ 1639690 h 2345544"/>
              <a:gd name="connsiteX5" fmla="*/ 936960 w 1044635"/>
              <a:gd name="connsiteY5" fmla="*/ 1508722 h 2345544"/>
              <a:gd name="connsiteX6" fmla="*/ 1022684 w 1044635"/>
              <a:gd name="connsiteY6" fmla="*/ 1434903 h 2345544"/>
              <a:gd name="connsiteX7" fmla="*/ 1044116 w 1044635"/>
              <a:gd name="connsiteY7" fmla="*/ 1346798 h 2345544"/>
              <a:gd name="connsiteX8" fmla="*/ 1013157 w 1044635"/>
              <a:gd name="connsiteY8" fmla="*/ 1249167 h 2345544"/>
              <a:gd name="connsiteX9" fmla="*/ 877427 w 1044635"/>
              <a:gd name="connsiteY9" fmla="*/ 1089624 h 2345544"/>
              <a:gd name="connsiteX10" fmla="*/ 663115 w 1044635"/>
              <a:gd name="connsiteY10" fmla="*/ 868169 h 2345544"/>
              <a:gd name="connsiteX11" fmla="*/ 565484 w 1044635"/>
              <a:gd name="connsiteY11" fmla="*/ 763394 h 2345544"/>
              <a:gd name="connsiteX12" fmla="*/ 460709 w 1044635"/>
              <a:gd name="connsiteY12" fmla="*/ 634805 h 2345544"/>
              <a:gd name="connsiteX13" fmla="*/ 398798 w 1044635"/>
              <a:gd name="connsiteY13" fmla="*/ 599086 h 2345544"/>
              <a:gd name="connsiteX14" fmla="*/ 308309 w 1044635"/>
              <a:gd name="connsiteY14" fmla="*/ 582417 h 2345544"/>
              <a:gd name="connsiteX15" fmla="*/ 202847 w 1044635"/>
              <a:gd name="connsiteY15" fmla="*/ 547688 h 2345544"/>
              <a:gd name="connsiteX16" fmla="*/ 129028 w 1044635"/>
              <a:gd name="connsiteY16" fmla="*/ 502444 h 2345544"/>
              <a:gd name="connsiteX17" fmla="*/ 83784 w 1044635"/>
              <a:gd name="connsiteY17" fmla="*/ 454819 h 2345544"/>
              <a:gd name="connsiteX18" fmla="*/ 48065 w 1044635"/>
              <a:gd name="connsiteY18" fmla="*/ 388144 h 2345544"/>
              <a:gd name="connsiteX19" fmla="*/ 19490 w 1044635"/>
              <a:gd name="connsiteY19" fmla="*/ 314325 h 2345544"/>
              <a:gd name="connsiteX20" fmla="*/ 2822 w 1044635"/>
              <a:gd name="connsiteY20" fmla="*/ 245269 h 2345544"/>
              <a:gd name="connsiteX21" fmla="*/ 440 w 1044635"/>
              <a:gd name="connsiteY21" fmla="*/ 190500 h 2345544"/>
              <a:gd name="connsiteX22" fmla="*/ 7584 w 1044635"/>
              <a:gd name="connsiteY22" fmla="*/ 145256 h 2345544"/>
              <a:gd name="connsiteX23" fmla="*/ 31397 w 1044635"/>
              <a:gd name="connsiteY23" fmla="*/ 59531 h 2345544"/>
              <a:gd name="connsiteX24" fmla="*/ 52828 w 1044635"/>
              <a:gd name="connsiteY24" fmla="*/ 21431 h 2345544"/>
              <a:gd name="connsiteX25" fmla="*/ 69497 w 1044635"/>
              <a:gd name="connsiteY25" fmla="*/ 0 h 2345544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7"/>
              <a:gd name="connsiteX1" fmla="*/ 108284 w 1044635"/>
              <a:gd name="connsiteY1" fmla="*/ 2106413 h 2345537"/>
              <a:gd name="connsiteX2" fmla="*/ 215442 w 1044635"/>
              <a:gd name="connsiteY2" fmla="*/ 1961157 h 2345537"/>
              <a:gd name="connsiteX3" fmla="*/ 424991 w 1044635"/>
              <a:gd name="connsiteY3" fmla="*/ 1794470 h 2345537"/>
              <a:gd name="connsiteX4" fmla="*/ 684548 w 1044635"/>
              <a:gd name="connsiteY4" fmla="*/ 1639690 h 2345537"/>
              <a:gd name="connsiteX5" fmla="*/ 936960 w 1044635"/>
              <a:gd name="connsiteY5" fmla="*/ 1508722 h 2345537"/>
              <a:gd name="connsiteX6" fmla="*/ 1022684 w 1044635"/>
              <a:gd name="connsiteY6" fmla="*/ 1434903 h 2345537"/>
              <a:gd name="connsiteX7" fmla="*/ 1044116 w 1044635"/>
              <a:gd name="connsiteY7" fmla="*/ 1346798 h 2345537"/>
              <a:gd name="connsiteX8" fmla="*/ 1013157 w 1044635"/>
              <a:gd name="connsiteY8" fmla="*/ 1249167 h 2345537"/>
              <a:gd name="connsiteX9" fmla="*/ 877427 w 1044635"/>
              <a:gd name="connsiteY9" fmla="*/ 1089624 h 2345537"/>
              <a:gd name="connsiteX10" fmla="*/ 663115 w 1044635"/>
              <a:gd name="connsiteY10" fmla="*/ 868169 h 2345537"/>
              <a:gd name="connsiteX11" fmla="*/ 565484 w 1044635"/>
              <a:gd name="connsiteY11" fmla="*/ 763394 h 2345537"/>
              <a:gd name="connsiteX12" fmla="*/ 460709 w 1044635"/>
              <a:gd name="connsiteY12" fmla="*/ 634805 h 2345537"/>
              <a:gd name="connsiteX13" fmla="*/ 398798 w 1044635"/>
              <a:gd name="connsiteY13" fmla="*/ 599086 h 2345537"/>
              <a:gd name="connsiteX14" fmla="*/ 308309 w 1044635"/>
              <a:gd name="connsiteY14" fmla="*/ 582417 h 2345537"/>
              <a:gd name="connsiteX15" fmla="*/ 202847 w 1044635"/>
              <a:gd name="connsiteY15" fmla="*/ 547688 h 2345537"/>
              <a:gd name="connsiteX16" fmla="*/ 129028 w 1044635"/>
              <a:gd name="connsiteY16" fmla="*/ 502444 h 2345537"/>
              <a:gd name="connsiteX17" fmla="*/ 83784 w 1044635"/>
              <a:gd name="connsiteY17" fmla="*/ 454819 h 2345537"/>
              <a:gd name="connsiteX18" fmla="*/ 48065 w 1044635"/>
              <a:gd name="connsiteY18" fmla="*/ 388144 h 2345537"/>
              <a:gd name="connsiteX19" fmla="*/ 19490 w 1044635"/>
              <a:gd name="connsiteY19" fmla="*/ 314325 h 2345537"/>
              <a:gd name="connsiteX20" fmla="*/ 2822 w 1044635"/>
              <a:gd name="connsiteY20" fmla="*/ 245269 h 2345537"/>
              <a:gd name="connsiteX21" fmla="*/ 440 w 1044635"/>
              <a:gd name="connsiteY21" fmla="*/ 190500 h 2345537"/>
              <a:gd name="connsiteX22" fmla="*/ 7584 w 1044635"/>
              <a:gd name="connsiteY22" fmla="*/ 145256 h 2345537"/>
              <a:gd name="connsiteX23" fmla="*/ 31397 w 1044635"/>
              <a:gd name="connsiteY23" fmla="*/ 59531 h 2345537"/>
              <a:gd name="connsiteX24" fmla="*/ 52828 w 1044635"/>
              <a:gd name="connsiteY24" fmla="*/ 21431 h 2345537"/>
              <a:gd name="connsiteX25" fmla="*/ 69497 w 1044635"/>
              <a:gd name="connsiteY25" fmla="*/ 0 h 2345537"/>
              <a:gd name="connsiteX0" fmla="*/ 140932 w 1044635"/>
              <a:gd name="connsiteY0" fmla="*/ 2345531 h 2345539"/>
              <a:gd name="connsiteX1" fmla="*/ 108284 w 1044635"/>
              <a:gd name="connsiteY1" fmla="*/ 2106413 h 2345539"/>
              <a:gd name="connsiteX2" fmla="*/ 215442 w 1044635"/>
              <a:gd name="connsiteY2" fmla="*/ 1961157 h 2345539"/>
              <a:gd name="connsiteX3" fmla="*/ 424991 w 1044635"/>
              <a:gd name="connsiteY3" fmla="*/ 1794470 h 2345539"/>
              <a:gd name="connsiteX4" fmla="*/ 684548 w 1044635"/>
              <a:gd name="connsiteY4" fmla="*/ 1639690 h 2345539"/>
              <a:gd name="connsiteX5" fmla="*/ 936960 w 1044635"/>
              <a:gd name="connsiteY5" fmla="*/ 1508722 h 2345539"/>
              <a:gd name="connsiteX6" fmla="*/ 1022684 w 1044635"/>
              <a:gd name="connsiteY6" fmla="*/ 1434903 h 2345539"/>
              <a:gd name="connsiteX7" fmla="*/ 1044116 w 1044635"/>
              <a:gd name="connsiteY7" fmla="*/ 1346798 h 2345539"/>
              <a:gd name="connsiteX8" fmla="*/ 1013157 w 1044635"/>
              <a:gd name="connsiteY8" fmla="*/ 1249167 h 2345539"/>
              <a:gd name="connsiteX9" fmla="*/ 877427 w 1044635"/>
              <a:gd name="connsiteY9" fmla="*/ 1089624 h 2345539"/>
              <a:gd name="connsiteX10" fmla="*/ 663115 w 1044635"/>
              <a:gd name="connsiteY10" fmla="*/ 868169 h 2345539"/>
              <a:gd name="connsiteX11" fmla="*/ 565484 w 1044635"/>
              <a:gd name="connsiteY11" fmla="*/ 763394 h 2345539"/>
              <a:gd name="connsiteX12" fmla="*/ 460709 w 1044635"/>
              <a:gd name="connsiteY12" fmla="*/ 634805 h 2345539"/>
              <a:gd name="connsiteX13" fmla="*/ 398798 w 1044635"/>
              <a:gd name="connsiteY13" fmla="*/ 599086 h 2345539"/>
              <a:gd name="connsiteX14" fmla="*/ 308309 w 1044635"/>
              <a:gd name="connsiteY14" fmla="*/ 582417 h 2345539"/>
              <a:gd name="connsiteX15" fmla="*/ 202847 w 1044635"/>
              <a:gd name="connsiteY15" fmla="*/ 547688 h 2345539"/>
              <a:gd name="connsiteX16" fmla="*/ 129028 w 1044635"/>
              <a:gd name="connsiteY16" fmla="*/ 502444 h 2345539"/>
              <a:gd name="connsiteX17" fmla="*/ 83784 w 1044635"/>
              <a:gd name="connsiteY17" fmla="*/ 454819 h 2345539"/>
              <a:gd name="connsiteX18" fmla="*/ 48065 w 1044635"/>
              <a:gd name="connsiteY18" fmla="*/ 388144 h 2345539"/>
              <a:gd name="connsiteX19" fmla="*/ 19490 w 1044635"/>
              <a:gd name="connsiteY19" fmla="*/ 314325 h 2345539"/>
              <a:gd name="connsiteX20" fmla="*/ 2822 w 1044635"/>
              <a:gd name="connsiteY20" fmla="*/ 245269 h 2345539"/>
              <a:gd name="connsiteX21" fmla="*/ 440 w 1044635"/>
              <a:gd name="connsiteY21" fmla="*/ 190500 h 2345539"/>
              <a:gd name="connsiteX22" fmla="*/ 7584 w 1044635"/>
              <a:gd name="connsiteY22" fmla="*/ 145256 h 2345539"/>
              <a:gd name="connsiteX23" fmla="*/ 31397 w 1044635"/>
              <a:gd name="connsiteY23" fmla="*/ 59531 h 2345539"/>
              <a:gd name="connsiteX24" fmla="*/ 52828 w 1044635"/>
              <a:gd name="connsiteY24" fmla="*/ 21431 h 2345539"/>
              <a:gd name="connsiteX25" fmla="*/ 69497 w 1044635"/>
              <a:gd name="connsiteY25" fmla="*/ 0 h 2345539"/>
              <a:gd name="connsiteX0" fmla="*/ 140932 w 1044635"/>
              <a:gd name="connsiteY0" fmla="*/ 2345531 h 2362473"/>
              <a:gd name="connsiteX1" fmla="*/ 139241 w 1044635"/>
              <a:gd name="connsiteY1" fmla="*/ 2344537 h 2362473"/>
              <a:gd name="connsiteX2" fmla="*/ 108284 w 1044635"/>
              <a:gd name="connsiteY2" fmla="*/ 2106413 h 2362473"/>
              <a:gd name="connsiteX3" fmla="*/ 215442 w 1044635"/>
              <a:gd name="connsiteY3" fmla="*/ 1961157 h 2362473"/>
              <a:gd name="connsiteX4" fmla="*/ 424991 w 1044635"/>
              <a:gd name="connsiteY4" fmla="*/ 1794470 h 2362473"/>
              <a:gd name="connsiteX5" fmla="*/ 684548 w 1044635"/>
              <a:gd name="connsiteY5" fmla="*/ 1639690 h 2362473"/>
              <a:gd name="connsiteX6" fmla="*/ 936960 w 1044635"/>
              <a:gd name="connsiteY6" fmla="*/ 1508722 h 2362473"/>
              <a:gd name="connsiteX7" fmla="*/ 1022684 w 1044635"/>
              <a:gd name="connsiteY7" fmla="*/ 1434903 h 2362473"/>
              <a:gd name="connsiteX8" fmla="*/ 1044116 w 1044635"/>
              <a:gd name="connsiteY8" fmla="*/ 1346798 h 2362473"/>
              <a:gd name="connsiteX9" fmla="*/ 1013157 w 1044635"/>
              <a:gd name="connsiteY9" fmla="*/ 1249167 h 2362473"/>
              <a:gd name="connsiteX10" fmla="*/ 877427 w 1044635"/>
              <a:gd name="connsiteY10" fmla="*/ 1089624 h 2362473"/>
              <a:gd name="connsiteX11" fmla="*/ 663115 w 1044635"/>
              <a:gd name="connsiteY11" fmla="*/ 868169 h 2362473"/>
              <a:gd name="connsiteX12" fmla="*/ 565484 w 1044635"/>
              <a:gd name="connsiteY12" fmla="*/ 763394 h 2362473"/>
              <a:gd name="connsiteX13" fmla="*/ 460709 w 1044635"/>
              <a:gd name="connsiteY13" fmla="*/ 634805 h 2362473"/>
              <a:gd name="connsiteX14" fmla="*/ 398798 w 1044635"/>
              <a:gd name="connsiteY14" fmla="*/ 599086 h 2362473"/>
              <a:gd name="connsiteX15" fmla="*/ 308309 w 1044635"/>
              <a:gd name="connsiteY15" fmla="*/ 582417 h 2362473"/>
              <a:gd name="connsiteX16" fmla="*/ 202847 w 1044635"/>
              <a:gd name="connsiteY16" fmla="*/ 547688 h 2362473"/>
              <a:gd name="connsiteX17" fmla="*/ 129028 w 1044635"/>
              <a:gd name="connsiteY17" fmla="*/ 502444 h 2362473"/>
              <a:gd name="connsiteX18" fmla="*/ 83784 w 1044635"/>
              <a:gd name="connsiteY18" fmla="*/ 454819 h 2362473"/>
              <a:gd name="connsiteX19" fmla="*/ 48065 w 1044635"/>
              <a:gd name="connsiteY19" fmla="*/ 388144 h 2362473"/>
              <a:gd name="connsiteX20" fmla="*/ 19490 w 1044635"/>
              <a:gd name="connsiteY20" fmla="*/ 314325 h 2362473"/>
              <a:gd name="connsiteX21" fmla="*/ 2822 w 1044635"/>
              <a:gd name="connsiteY21" fmla="*/ 245269 h 2362473"/>
              <a:gd name="connsiteX22" fmla="*/ 440 w 1044635"/>
              <a:gd name="connsiteY22" fmla="*/ 190500 h 2362473"/>
              <a:gd name="connsiteX23" fmla="*/ 7584 w 1044635"/>
              <a:gd name="connsiteY23" fmla="*/ 145256 h 2362473"/>
              <a:gd name="connsiteX24" fmla="*/ 31397 w 1044635"/>
              <a:gd name="connsiteY24" fmla="*/ 59531 h 2362473"/>
              <a:gd name="connsiteX25" fmla="*/ 52828 w 1044635"/>
              <a:gd name="connsiteY25" fmla="*/ 21431 h 2362473"/>
              <a:gd name="connsiteX26" fmla="*/ 69497 w 1044635"/>
              <a:gd name="connsiteY26" fmla="*/ 0 h 2362473"/>
              <a:gd name="connsiteX0" fmla="*/ 140932 w 1044635"/>
              <a:gd name="connsiteY0" fmla="*/ 2345531 h 2345531"/>
              <a:gd name="connsiteX1" fmla="*/ 124953 w 1044635"/>
              <a:gd name="connsiteY1" fmla="*/ 2265956 h 2345531"/>
              <a:gd name="connsiteX2" fmla="*/ 108284 w 1044635"/>
              <a:gd name="connsiteY2" fmla="*/ 2106413 h 2345531"/>
              <a:gd name="connsiteX3" fmla="*/ 215442 w 1044635"/>
              <a:gd name="connsiteY3" fmla="*/ 1961157 h 2345531"/>
              <a:gd name="connsiteX4" fmla="*/ 424991 w 1044635"/>
              <a:gd name="connsiteY4" fmla="*/ 1794470 h 2345531"/>
              <a:gd name="connsiteX5" fmla="*/ 684548 w 1044635"/>
              <a:gd name="connsiteY5" fmla="*/ 1639690 h 2345531"/>
              <a:gd name="connsiteX6" fmla="*/ 936960 w 1044635"/>
              <a:gd name="connsiteY6" fmla="*/ 1508722 h 2345531"/>
              <a:gd name="connsiteX7" fmla="*/ 1022684 w 1044635"/>
              <a:gd name="connsiteY7" fmla="*/ 1434903 h 2345531"/>
              <a:gd name="connsiteX8" fmla="*/ 1044116 w 1044635"/>
              <a:gd name="connsiteY8" fmla="*/ 1346798 h 2345531"/>
              <a:gd name="connsiteX9" fmla="*/ 1013157 w 1044635"/>
              <a:gd name="connsiteY9" fmla="*/ 1249167 h 2345531"/>
              <a:gd name="connsiteX10" fmla="*/ 877427 w 1044635"/>
              <a:gd name="connsiteY10" fmla="*/ 1089624 h 2345531"/>
              <a:gd name="connsiteX11" fmla="*/ 663115 w 1044635"/>
              <a:gd name="connsiteY11" fmla="*/ 868169 h 2345531"/>
              <a:gd name="connsiteX12" fmla="*/ 565484 w 1044635"/>
              <a:gd name="connsiteY12" fmla="*/ 763394 h 2345531"/>
              <a:gd name="connsiteX13" fmla="*/ 460709 w 1044635"/>
              <a:gd name="connsiteY13" fmla="*/ 634805 h 2345531"/>
              <a:gd name="connsiteX14" fmla="*/ 398798 w 1044635"/>
              <a:gd name="connsiteY14" fmla="*/ 599086 h 2345531"/>
              <a:gd name="connsiteX15" fmla="*/ 308309 w 1044635"/>
              <a:gd name="connsiteY15" fmla="*/ 582417 h 2345531"/>
              <a:gd name="connsiteX16" fmla="*/ 202847 w 1044635"/>
              <a:gd name="connsiteY16" fmla="*/ 547688 h 2345531"/>
              <a:gd name="connsiteX17" fmla="*/ 129028 w 1044635"/>
              <a:gd name="connsiteY17" fmla="*/ 502444 h 2345531"/>
              <a:gd name="connsiteX18" fmla="*/ 83784 w 1044635"/>
              <a:gd name="connsiteY18" fmla="*/ 454819 h 2345531"/>
              <a:gd name="connsiteX19" fmla="*/ 48065 w 1044635"/>
              <a:gd name="connsiteY19" fmla="*/ 388144 h 2345531"/>
              <a:gd name="connsiteX20" fmla="*/ 19490 w 1044635"/>
              <a:gd name="connsiteY20" fmla="*/ 314325 h 2345531"/>
              <a:gd name="connsiteX21" fmla="*/ 2822 w 1044635"/>
              <a:gd name="connsiteY21" fmla="*/ 245269 h 2345531"/>
              <a:gd name="connsiteX22" fmla="*/ 440 w 1044635"/>
              <a:gd name="connsiteY22" fmla="*/ 190500 h 2345531"/>
              <a:gd name="connsiteX23" fmla="*/ 7584 w 1044635"/>
              <a:gd name="connsiteY23" fmla="*/ 145256 h 2345531"/>
              <a:gd name="connsiteX24" fmla="*/ 31397 w 1044635"/>
              <a:gd name="connsiteY24" fmla="*/ 59531 h 2345531"/>
              <a:gd name="connsiteX25" fmla="*/ 52828 w 1044635"/>
              <a:gd name="connsiteY25" fmla="*/ 21431 h 2345531"/>
              <a:gd name="connsiteX26" fmla="*/ 69497 w 1044635"/>
              <a:gd name="connsiteY26" fmla="*/ 0 h 2345531"/>
              <a:gd name="connsiteX0" fmla="*/ 0 w 1056103"/>
              <a:gd name="connsiteY0" fmla="*/ 2171700 h 2273348"/>
              <a:gd name="connsiteX1" fmla="*/ 136421 w 1056103"/>
              <a:gd name="connsiteY1" fmla="*/ 2265956 h 2273348"/>
              <a:gd name="connsiteX2" fmla="*/ 119752 w 1056103"/>
              <a:gd name="connsiteY2" fmla="*/ 2106413 h 2273348"/>
              <a:gd name="connsiteX3" fmla="*/ 226910 w 1056103"/>
              <a:gd name="connsiteY3" fmla="*/ 1961157 h 2273348"/>
              <a:gd name="connsiteX4" fmla="*/ 436459 w 1056103"/>
              <a:gd name="connsiteY4" fmla="*/ 1794470 h 2273348"/>
              <a:gd name="connsiteX5" fmla="*/ 696016 w 1056103"/>
              <a:gd name="connsiteY5" fmla="*/ 1639690 h 2273348"/>
              <a:gd name="connsiteX6" fmla="*/ 948428 w 1056103"/>
              <a:gd name="connsiteY6" fmla="*/ 1508722 h 2273348"/>
              <a:gd name="connsiteX7" fmla="*/ 1034152 w 1056103"/>
              <a:gd name="connsiteY7" fmla="*/ 1434903 h 2273348"/>
              <a:gd name="connsiteX8" fmla="*/ 1055584 w 1056103"/>
              <a:gd name="connsiteY8" fmla="*/ 1346798 h 2273348"/>
              <a:gd name="connsiteX9" fmla="*/ 1024625 w 1056103"/>
              <a:gd name="connsiteY9" fmla="*/ 1249167 h 2273348"/>
              <a:gd name="connsiteX10" fmla="*/ 888895 w 1056103"/>
              <a:gd name="connsiteY10" fmla="*/ 1089624 h 2273348"/>
              <a:gd name="connsiteX11" fmla="*/ 674583 w 1056103"/>
              <a:gd name="connsiteY11" fmla="*/ 868169 h 2273348"/>
              <a:gd name="connsiteX12" fmla="*/ 576952 w 1056103"/>
              <a:gd name="connsiteY12" fmla="*/ 763394 h 2273348"/>
              <a:gd name="connsiteX13" fmla="*/ 472177 w 1056103"/>
              <a:gd name="connsiteY13" fmla="*/ 634805 h 2273348"/>
              <a:gd name="connsiteX14" fmla="*/ 410266 w 1056103"/>
              <a:gd name="connsiteY14" fmla="*/ 599086 h 2273348"/>
              <a:gd name="connsiteX15" fmla="*/ 319777 w 1056103"/>
              <a:gd name="connsiteY15" fmla="*/ 582417 h 2273348"/>
              <a:gd name="connsiteX16" fmla="*/ 214315 w 1056103"/>
              <a:gd name="connsiteY16" fmla="*/ 547688 h 2273348"/>
              <a:gd name="connsiteX17" fmla="*/ 140496 w 1056103"/>
              <a:gd name="connsiteY17" fmla="*/ 502444 h 2273348"/>
              <a:gd name="connsiteX18" fmla="*/ 95252 w 1056103"/>
              <a:gd name="connsiteY18" fmla="*/ 454819 h 2273348"/>
              <a:gd name="connsiteX19" fmla="*/ 59533 w 1056103"/>
              <a:gd name="connsiteY19" fmla="*/ 388144 h 2273348"/>
              <a:gd name="connsiteX20" fmla="*/ 30958 w 1056103"/>
              <a:gd name="connsiteY20" fmla="*/ 314325 h 2273348"/>
              <a:gd name="connsiteX21" fmla="*/ 14290 w 1056103"/>
              <a:gd name="connsiteY21" fmla="*/ 245269 h 2273348"/>
              <a:gd name="connsiteX22" fmla="*/ 11908 w 1056103"/>
              <a:gd name="connsiteY22" fmla="*/ 190500 h 2273348"/>
              <a:gd name="connsiteX23" fmla="*/ 19052 w 1056103"/>
              <a:gd name="connsiteY23" fmla="*/ 145256 h 2273348"/>
              <a:gd name="connsiteX24" fmla="*/ 42865 w 1056103"/>
              <a:gd name="connsiteY24" fmla="*/ 59531 h 2273348"/>
              <a:gd name="connsiteX25" fmla="*/ 64296 w 1056103"/>
              <a:gd name="connsiteY25" fmla="*/ 21431 h 2273348"/>
              <a:gd name="connsiteX26" fmla="*/ 80965 w 1056103"/>
              <a:gd name="connsiteY26" fmla="*/ 0 h 2273348"/>
              <a:gd name="connsiteX0" fmla="*/ 0 w 1056103"/>
              <a:gd name="connsiteY0" fmla="*/ 2171700 h 2340188"/>
              <a:gd name="connsiteX1" fmla="*/ 181665 w 1056103"/>
              <a:gd name="connsiteY1" fmla="*/ 2335012 h 2340188"/>
              <a:gd name="connsiteX2" fmla="*/ 119752 w 1056103"/>
              <a:gd name="connsiteY2" fmla="*/ 2106413 h 2340188"/>
              <a:gd name="connsiteX3" fmla="*/ 226910 w 1056103"/>
              <a:gd name="connsiteY3" fmla="*/ 1961157 h 2340188"/>
              <a:gd name="connsiteX4" fmla="*/ 436459 w 1056103"/>
              <a:gd name="connsiteY4" fmla="*/ 1794470 h 2340188"/>
              <a:gd name="connsiteX5" fmla="*/ 696016 w 1056103"/>
              <a:gd name="connsiteY5" fmla="*/ 1639690 h 2340188"/>
              <a:gd name="connsiteX6" fmla="*/ 948428 w 1056103"/>
              <a:gd name="connsiteY6" fmla="*/ 1508722 h 2340188"/>
              <a:gd name="connsiteX7" fmla="*/ 1034152 w 1056103"/>
              <a:gd name="connsiteY7" fmla="*/ 1434903 h 2340188"/>
              <a:gd name="connsiteX8" fmla="*/ 1055584 w 1056103"/>
              <a:gd name="connsiteY8" fmla="*/ 1346798 h 2340188"/>
              <a:gd name="connsiteX9" fmla="*/ 1024625 w 1056103"/>
              <a:gd name="connsiteY9" fmla="*/ 1249167 h 2340188"/>
              <a:gd name="connsiteX10" fmla="*/ 888895 w 1056103"/>
              <a:gd name="connsiteY10" fmla="*/ 1089624 h 2340188"/>
              <a:gd name="connsiteX11" fmla="*/ 674583 w 1056103"/>
              <a:gd name="connsiteY11" fmla="*/ 868169 h 2340188"/>
              <a:gd name="connsiteX12" fmla="*/ 576952 w 1056103"/>
              <a:gd name="connsiteY12" fmla="*/ 763394 h 2340188"/>
              <a:gd name="connsiteX13" fmla="*/ 472177 w 1056103"/>
              <a:gd name="connsiteY13" fmla="*/ 634805 h 2340188"/>
              <a:gd name="connsiteX14" fmla="*/ 410266 w 1056103"/>
              <a:gd name="connsiteY14" fmla="*/ 599086 h 2340188"/>
              <a:gd name="connsiteX15" fmla="*/ 319777 w 1056103"/>
              <a:gd name="connsiteY15" fmla="*/ 582417 h 2340188"/>
              <a:gd name="connsiteX16" fmla="*/ 214315 w 1056103"/>
              <a:gd name="connsiteY16" fmla="*/ 547688 h 2340188"/>
              <a:gd name="connsiteX17" fmla="*/ 140496 w 1056103"/>
              <a:gd name="connsiteY17" fmla="*/ 502444 h 2340188"/>
              <a:gd name="connsiteX18" fmla="*/ 95252 w 1056103"/>
              <a:gd name="connsiteY18" fmla="*/ 454819 h 2340188"/>
              <a:gd name="connsiteX19" fmla="*/ 59533 w 1056103"/>
              <a:gd name="connsiteY19" fmla="*/ 388144 h 2340188"/>
              <a:gd name="connsiteX20" fmla="*/ 30958 w 1056103"/>
              <a:gd name="connsiteY20" fmla="*/ 314325 h 2340188"/>
              <a:gd name="connsiteX21" fmla="*/ 14290 w 1056103"/>
              <a:gd name="connsiteY21" fmla="*/ 245269 h 2340188"/>
              <a:gd name="connsiteX22" fmla="*/ 11908 w 1056103"/>
              <a:gd name="connsiteY22" fmla="*/ 190500 h 2340188"/>
              <a:gd name="connsiteX23" fmla="*/ 19052 w 1056103"/>
              <a:gd name="connsiteY23" fmla="*/ 145256 h 2340188"/>
              <a:gd name="connsiteX24" fmla="*/ 42865 w 1056103"/>
              <a:gd name="connsiteY24" fmla="*/ 59531 h 2340188"/>
              <a:gd name="connsiteX25" fmla="*/ 64296 w 1056103"/>
              <a:gd name="connsiteY25" fmla="*/ 21431 h 2340188"/>
              <a:gd name="connsiteX26" fmla="*/ 80965 w 1056103"/>
              <a:gd name="connsiteY26" fmla="*/ 0 h 2340188"/>
              <a:gd name="connsiteX0" fmla="*/ 12920 w 1069023"/>
              <a:gd name="connsiteY0" fmla="*/ 2171700 h 2335566"/>
              <a:gd name="connsiteX1" fmla="*/ 13611 w 1069023"/>
              <a:gd name="connsiteY1" fmla="*/ 2170705 h 2335566"/>
              <a:gd name="connsiteX2" fmla="*/ 194585 w 1069023"/>
              <a:gd name="connsiteY2" fmla="*/ 2335012 h 2335566"/>
              <a:gd name="connsiteX3" fmla="*/ 132672 w 1069023"/>
              <a:gd name="connsiteY3" fmla="*/ 2106413 h 2335566"/>
              <a:gd name="connsiteX4" fmla="*/ 239830 w 1069023"/>
              <a:gd name="connsiteY4" fmla="*/ 1961157 h 2335566"/>
              <a:gd name="connsiteX5" fmla="*/ 449379 w 1069023"/>
              <a:gd name="connsiteY5" fmla="*/ 1794470 h 2335566"/>
              <a:gd name="connsiteX6" fmla="*/ 708936 w 1069023"/>
              <a:gd name="connsiteY6" fmla="*/ 1639690 h 2335566"/>
              <a:gd name="connsiteX7" fmla="*/ 961348 w 1069023"/>
              <a:gd name="connsiteY7" fmla="*/ 1508722 h 2335566"/>
              <a:gd name="connsiteX8" fmla="*/ 1047072 w 1069023"/>
              <a:gd name="connsiteY8" fmla="*/ 1434903 h 2335566"/>
              <a:gd name="connsiteX9" fmla="*/ 1068504 w 1069023"/>
              <a:gd name="connsiteY9" fmla="*/ 1346798 h 2335566"/>
              <a:gd name="connsiteX10" fmla="*/ 1037545 w 1069023"/>
              <a:gd name="connsiteY10" fmla="*/ 1249167 h 2335566"/>
              <a:gd name="connsiteX11" fmla="*/ 901815 w 1069023"/>
              <a:gd name="connsiteY11" fmla="*/ 1089624 h 2335566"/>
              <a:gd name="connsiteX12" fmla="*/ 687503 w 1069023"/>
              <a:gd name="connsiteY12" fmla="*/ 868169 h 2335566"/>
              <a:gd name="connsiteX13" fmla="*/ 589872 w 1069023"/>
              <a:gd name="connsiteY13" fmla="*/ 763394 h 2335566"/>
              <a:gd name="connsiteX14" fmla="*/ 485097 w 1069023"/>
              <a:gd name="connsiteY14" fmla="*/ 634805 h 2335566"/>
              <a:gd name="connsiteX15" fmla="*/ 423186 w 1069023"/>
              <a:gd name="connsiteY15" fmla="*/ 599086 h 2335566"/>
              <a:gd name="connsiteX16" fmla="*/ 332697 w 1069023"/>
              <a:gd name="connsiteY16" fmla="*/ 582417 h 2335566"/>
              <a:gd name="connsiteX17" fmla="*/ 227235 w 1069023"/>
              <a:gd name="connsiteY17" fmla="*/ 547688 h 2335566"/>
              <a:gd name="connsiteX18" fmla="*/ 153416 w 1069023"/>
              <a:gd name="connsiteY18" fmla="*/ 502444 h 2335566"/>
              <a:gd name="connsiteX19" fmla="*/ 108172 w 1069023"/>
              <a:gd name="connsiteY19" fmla="*/ 454819 h 2335566"/>
              <a:gd name="connsiteX20" fmla="*/ 72453 w 1069023"/>
              <a:gd name="connsiteY20" fmla="*/ 388144 h 2335566"/>
              <a:gd name="connsiteX21" fmla="*/ 43878 w 1069023"/>
              <a:gd name="connsiteY21" fmla="*/ 314325 h 2335566"/>
              <a:gd name="connsiteX22" fmla="*/ 27210 w 1069023"/>
              <a:gd name="connsiteY22" fmla="*/ 245269 h 2335566"/>
              <a:gd name="connsiteX23" fmla="*/ 24828 w 1069023"/>
              <a:gd name="connsiteY23" fmla="*/ 190500 h 2335566"/>
              <a:gd name="connsiteX24" fmla="*/ 31972 w 1069023"/>
              <a:gd name="connsiteY24" fmla="*/ 145256 h 2335566"/>
              <a:gd name="connsiteX25" fmla="*/ 55785 w 1069023"/>
              <a:gd name="connsiteY25" fmla="*/ 59531 h 2335566"/>
              <a:gd name="connsiteX26" fmla="*/ 77216 w 1069023"/>
              <a:gd name="connsiteY26" fmla="*/ 21431 h 2335566"/>
              <a:gd name="connsiteX27" fmla="*/ 93885 w 1069023"/>
              <a:gd name="connsiteY27" fmla="*/ 0 h 2335566"/>
              <a:gd name="connsiteX0" fmla="*/ 108524 w 1164627"/>
              <a:gd name="connsiteY0" fmla="*/ 2171700 h 2335499"/>
              <a:gd name="connsiteX1" fmla="*/ 4440 w 1164627"/>
              <a:gd name="connsiteY1" fmla="*/ 2149274 h 2335499"/>
              <a:gd name="connsiteX2" fmla="*/ 290189 w 1164627"/>
              <a:gd name="connsiteY2" fmla="*/ 2335012 h 2335499"/>
              <a:gd name="connsiteX3" fmla="*/ 228276 w 1164627"/>
              <a:gd name="connsiteY3" fmla="*/ 2106413 h 2335499"/>
              <a:gd name="connsiteX4" fmla="*/ 335434 w 1164627"/>
              <a:gd name="connsiteY4" fmla="*/ 1961157 h 2335499"/>
              <a:gd name="connsiteX5" fmla="*/ 544983 w 1164627"/>
              <a:gd name="connsiteY5" fmla="*/ 1794470 h 2335499"/>
              <a:gd name="connsiteX6" fmla="*/ 804540 w 1164627"/>
              <a:gd name="connsiteY6" fmla="*/ 1639690 h 2335499"/>
              <a:gd name="connsiteX7" fmla="*/ 1056952 w 1164627"/>
              <a:gd name="connsiteY7" fmla="*/ 1508722 h 2335499"/>
              <a:gd name="connsiteX8" fmla="*/ 1142676 w 1164627"/>
              <a:gd name="connsiteY8" fmla="*/ 1434903 h 2335499"/>
              <a:gd name="connsiteX9" fmla="*/ 1164108 w 1164627"/>
              <a:gd name="connsiteY9" fmla="*/ 1346798 h 2335499"/>
              <a:gd name="connsiteX10" fmla="*/ 1133149 w 1164627"/>
              <a:gd name="connsiteY10" fmla="*/ 1249167 h 2335499"/>
              <a:gd name="connsiteX11" fmla="*/ 997419 w 1164627"/>
              <a:gd name="connsiteY11" fmla="*/ 1089624 h 2335499"/>
              <a:gd name="connsiteX12" fmla="*/ 783107 w 1164627"/>
              <a:gd name="connsiteY12" fmla="*/ 868169 h 2335499"/>
              <a:gd name="connsiteX13" fmla="*/ 685476 w 1164627"/>
              <a:gd name="connsiteY13" fmla="*/ 763394 h 2335499"/>
              <a:gd name="connsiteX14" fmla="*/ 580701 w 1164627"/>
              <a:gd name="connsiteY14" fmla="*/ 634805 h 2335499"/>
              <a:gd name="connsiteX15" fmla="*/ 518790 w 1164627"/>
              <a:gd name="connsiteY15" fmla="*/ 599086 h 2335499"/>
              <a:gd name="connsiteX16" fmla="*/ 428301 w 1164627"/>
              <a:gd name="connsiteY16" fmla="*/ 582417 h 2335499"/>
              <a:gd name="connsiteX17" fmla="*/ 322839 w 1164627"/>
              <a:gd name="connsiteY17" fmla="*/ 547688 h 2335499"/>
              <a:gd name="connsiteX18" fmla="*/ 249020 w 1164627"/>
              <a:gd name="connsiteY18" fmla="*/ 502444 h 2335499"/>
              <a:gd name="connsiteX19" fmla="*/ 203776 w 1164627"/>
              <a:gd name="connsiteY19" fmla="*/ 454819 h 2335499"/>
              <a:gd name="connsiteX20" fmla="*/ 168057 w 1164627"/>
              <a:gd name="connsiteY20" fmla="*/ 388144 h 2335499"/>
              <a:gd name="connsiteX21" fmla="*/ 139482 w 1164627"/>
              <a:gd name="connsiteY21" fmla="*/ 314325 h 2335499"/>
              <a:gd name="connsiteX22" fmla="*/ 122814 w 1164627"/>
              <a:gd name="connsiteY22" fmla="*/ 245269 h 2335499"/>
              <a:gd name="connsiteX23" fmla="*/ 120432 w 1164627"/>
              <a:gd name="connsiteY23" fmla="*/ 190500 h 2335499"/>
              <a:gd name="connsiteX24" fmla="*/ 127576 w 1164627"/>
              <a:gd name="connsiteY24" fmla="*/ 145256 h 2335499"/>
              <a:gd name="connsiteX25" fmla="*/ 151389 w 1164627"/>
              <a:gd name="connsiteY25" fmla="*/ 59531 h 2335499"/>
              <a:gd name="connsiteX26" fmla="*/ 172820 w 1164627"/>
              <a:gd name="connsiteY26" fmla="*/ 21431 h 2335499"/>
              <a:gd name="connsiteX27" fmla="*/ 189489 w 1164627"/>
              <a:gd name="connsiteY27" fmla="*/ 0 h 2335499"/>
              <a:gd name="connsiteX0" fmla="*/ 0 w 1220409"/>
              <a:gd name="connsiteY0" fmla="*/ 2264569 h 2335499"/>
              <a:gd name="connsiteX1" fmla="*/ 60222 w 1220409"/>
              <a:gd name="connsiteY1" fmla="*/ 2149274 h 2335499"/>
              <a:gd name="connsiteX2" fmla="*/ 345971 w 1220409"/>
              <a:gd name="connsiteY2" fmla="*/ 2335012 h 2335499"/>
              <a:gd name="connsiteX3" fmla="*/ 284058 w 1220409"/>
              <a:gd name="connsiteY3" fmla="*/ 2106413 h 2335499"/>
              <a:gd name="connsiteX4" fmla="*/ 391216 w 1220409"/>
              <a:gd name="connsiteY4" fmla="*/ 1961157 h 2335499"/>
              <a:gd name="connsiteX5" fmla="*/ 600765 w 1220409"/>
              <a:gd name="connsiteY5" fmla="*/ 1794470 h 2335499"/>
              <a:gd name="connsiteX6" fmla="*/ 860322 w 1220409"/>
              <a:gd name="connsiteY6" fmla="*/ 1639690 h 2335499"/>
              <a:gd name="connsiteX7" fmla="*/ 1112734 w 1220409"/>
              <a:gd name="connsiteY7" fmla="*/ 1508722 h 2335499"/>
              <a:gd name="connsiteX8" fmla="*/ 1198458 w 1220409"/>
              <a:gd name="connsiteY8" fmla="*/ 1434903 h 2335499"/>
              <a:gd name="connsiteX9" fmla="*/ 1219890 w 1220409"/>
              <a:gd name="connsiteY9" fmla="*/ 1346798 h 2335499"/>
              <a:gd name="connsiteX10" fmla="*/ 1188931 w 1220409"/>
              <a:gd name="connsiteY10" fmla="*/ 1249167 h 2335499"/>
              <a:gd name="connsiteX11" fmla="*/ 1053201 w 1220409"/>
              <a:gd name="connsiteY11" fmla="*/ 1089624 h 2335499"/>
              <a:gd name="connsiteX12" fmla="*/ 838889 w 1220409"/>
              <a:gd name="connsiteY12" fmla="*/ 868169 h 2335499"/>
              <a:gd name="connsiteX13" fmla="*/ 741258 w 1220409"/>
              <a:gd name="connsiteY13" fmla="*/ 763394 h 2335499"/>
              <a:gd name="connsiteX14" fmla="*/ 636483 w 1220409"/>
              <a:gd name="connsiteY14" fmla="*/ 634805 h 2335499"/>
              <a:gd name="connsiteX15" fmla="*/ 574572 w 1220409"/>
              <a:gd name="connsiteY15" fmla="*/ 599086 h 2335499"/>
              <a:gd name="connsiteX16" fmla="*/ 484083 w 1220409"/>
              <a:gd name="connsiteY16" fmla="*/ 582417 h 2335499"/>
              <a:gd name="connsiteX17" fmla="*/ 378621 w 1220409"/>
              <a:gd name="connsiteY17" fmla="*/ 547688 h 2335499"/>
              <a:gd name="connsiteX18" fmla="*/ 304802 w 1220409"/>
              <a:gd name="connsiteY18" fmla="*/ 502444 h 2335499"/>
              <a:gd name="connsiteX19" fmla="*/ 259558 w 1220409"/>
              <a:gd name="connsiteY19" fmla="*/ 454819 h 2335499"/>
              <a:gd name="connsiteX20" fmla="*/ 223839 w 1220409"/>
              <a:gd name="connsiteY20" fmla="*/ 388144 h 2335499"/>
              <a:gd name="connsiteX21" fmla="*/ 195264 w 1220409"/>
              <a:gd name="connsiteY21" fmla="*/ 314325 h 2335499"/>
              <a:gd name="connsiteX22" fmla="*/ 178596 w 1220409"/>
              <a:gd name="connsiteY22" fmla="*/ 245269 h 2335499"/>
              <a:gd name="connsiteX23" fmla="*/ 176214 w 1220409"/>
              <a:gd name="connsiteY23" fmla="*/ 190500 h 2335499"/>
              <a:gd name="connsiteX24" fmla="*/ 183358 w 1220409"/>
              <a:gd name="connsiteY24" fmla="*/ 145256 h 2335499"/>
              <a:gd name="connsiteX25" fmla="*/ 207171 w 1220409"/>
              <a:gd name="connsiteY25" fmla="*/ 59531 h 2335499"/>
              <a:gd name="connsiteX26" fmla="*/ 228602 w 1220409"/>
              <a:gd name="connsiteY26" fmla="*/ 21431 h 2335499"/>
              <a:gd name="connsiteX27" fmla="*/ 245271 w 1220409"/>
              <a:gd name="connsiteY27" fmla="*/ 0 h 2335499"/>
              <a:gd name="connsiteX0" fmla="*/ 0 w 1220409"/>
              <a:gd name="connsiteY0" fmla="*/ 2264569 h 2335593"/>
              <a:gd name="connsiteX1" fmla="*/ 184047 w 1220409"/>
              <a:gd name="connsiteY1" fmla="*/ 2177849 h 2335593"/>
              <a:gd name="connsiteX2" fmla="*/ 345971 w 1220409"/>
              <a:gd name="connsiteY2" fmla="*/ 2335012 h 2335593"/>
              <a:gd name="connsiteX3" fmla="*/ 284058 w 1220409"/>
              <a:gd name="connsiteY3" fmla="*/ 2106413 h 2335593"/>
              <a:gd name="connsiteX4" fmla="*/ 391216 w 1220409"/>
              <a:gd name="connsiteY4" fmla="*/ 1961157 h 2335593"/>
              <a:gd name="connsiteX5" fmla="*/ 600765 w 1220409"/>
              <a:gd name="connsiteY5" fmla="*/ 1794470 h 2335593"/>
              <a:gd name="connsiteX6" fmla="*/ 860322 w 1220409"/>
              <a:gd name="connsiteY6" fmla="*/ 1639690 h 2335593"/>
              <a:gd name="connsiteX7" fmla="*/ 1112734 w 1220409"/>
              <a:gd name="connsiteY7" fmla="*/ 1508722 h 2335593"/>
              <a:gd name="connsiteX8" fmla="*/ 1198458 w 1220409"/>
              <a:gd name="connsiteY8" fmla="*/ 1434903 h 2335593"/>
              <a:gd name="connsiteX9" fmla="*/ 1219890 w 1220409"/>
              <a:gd name="connsiteY9" fmla="*/ 1346798 h 2335593"/>
              <a:gd name="connsiteX10" fmla="*/ 1188931 w 1220409"/>
              <a:gd name="connsiteY10" fmla="*/ 1249167 h 2335593"/>
              <a:gd name="connsiteX11" fmla="*/ 1053201 w 1220409"/>
              <a:gd name="connsiteY11" fmla="*/ 1089624 h 2335593"/>
              <a:gd name="connsiteX12" fmla="*/ 838889 w 1220409"/>
              <a:gd name="connsiteY12" fmla="*/ 868169 h 2335593"/>
              <a:gd name="connsiteX13" fmla="*/ 741258 w 1220409"/>
              <a:gd name="connsiteY13" fmla="*/ 763394 h 2335593"/>
              <a:gd name="connsiteX14" fmla="*/ 636483 w 1220409"/>
              <a:gd name="connsiteY14" fmla="*/ 634805 h 2335593"/>
              <a:gd name="connsiteX15" fmla="*/ 574572 w 1220409"/>
              <a:gd name="connsiteY15" fmla="*/ 599086 h 2335593"/>
              <a:gd name="connsiteX16" fmla="*/ 484083 w 1220409"/>
              <a:gd name="connsiteY16" fmla="*/ 582417 h 2335593"/>
              <a:gd name="connsiteX17" fmla="*/ 378621 w 1220409"/>
              <a:gd name="connsiteY17" fmla="*/ 547688 h 2335593"/>
              <a:gd name="connsiteX18" fmla="*/ 304802 w 1220409"/>
              <a:gd name="connsiteY18" fmla="*/ 502444 h 2335593"/>
              <a:gd name="connsiteX19" fmla="*/ 259558 w 1220409"/>
              <a:gd name="connsiteY19" fmla="*/ 454819 h 2335593"/>
              <a:gd name="connsiteX20" fmla="*/ 223839 w 1220409"/>
              <a:gd name="connsiteY20" fmla="*/ 388144 h 2335593"/>
              <a:gd name="connsiteX21" fmla="*/ 195264 w 1220409"/>
              <a:gd name="connsiteY21" fmla="*/ 314325 h 2335593"/>
              <a:gd name="connsiteX22" fmla="*/ 178596 w 1220409"/>
              <a:gd name="connsiteY22" fmla="*/ 245269 h 2335593"/>
              <a:gd name="connsiteX23" fmla="*/ 176214 w 1220409"/>
              <a:gd name="connsiteY23" fmla="*/ 190500 h 2335593"/>
              <a:gd name="connsiteX24" fmla="*/ 183358 w 1220409"/>
              <a:gd name="connsiteY24" fmla="*/ 145256 h 2335593"/>
              <a:gd name="connsiteX25" fmla="*/ 207171 w 1220409"/>
              <a:gd name="connsiteY25" fmla="*/ 59531 h 2335593"/>
              <a:gd name="connsiteX26" fmla="*/ 228602 w 1220409"/>
              <a:gd name="connsiteY26" fmla="*/ 21431 h 2335593"/>
              <a:gd name="connsiteX27" fmla="*/ 245271 w 1220409"/>
              <a:gd name="connsiteY27" fmla="*/ 0 h 2335593"/>
              <a:gd name="connsiteX0" fmla="*/ 0 w 1129922"/>
              <a:gd name="connsiteY0" fmla="*/ 2159794 h 2335593"/>
              <a:gd name="connsiteX1" fmla="*/ 93560 w 1129922"/>
              <a:gd name="connsiteY1" fmla="*/ 2177849 h 2335593"/>
              <a:gd name="connsiteX2" fmla="*/ 255484 w 1129922"/>
              <a:gd name="connsiteY2" fmla="*/ 2335012 h 2335593"/>
              <a:gd name="connsiteX3" fmla="*/ 193571 w 1129922"/>
              <a:gd name="connsiteY3" fmla="*/ 2106413 h 2335593"/>
              <a:gd name="connsiteX4" fmla="*/ 300729 w 1129922"/>
              <a:gd name="connsiteY4" fmla="*/ 1961157 h 2335593"/>
              <a:gd name="connsiteX5" fmla="*/ 510278 w 1129922"/>
              <a:gd name="connsiteY5" fmla="*/ 1794470 h 2335593"/>
              <a:gd name="connsiteX6" fmla="*/ 769835 w 1129922"/>
              <a:gd name="connsiteY6" fmla="*/ 1639690 h 2335593"/>
              <a:gd name="connsiteX7" fmla="*/ 1022247 w 1129922"/>
              <a:gd name="connsiteY7" fmla="*/ 1508722 h 2335593"/>
              <a:gd name="connsiteX8" fmla="*/ 1107971 w 1129922"/>
              <a:gd name="connsiteY8" fmla="*/ 1434903 h 2335593"/>
              <a:gd name="connsiteX9" fmla="*/ 1129403 w 1129922"/>
              <a:gd name="connsiteY9" fmla="*/ 1346798 h 2335593"/>
              <a:gd name="connsiteX10" fmla="*/ 1098444 w 1129922"/>
              <a:gd name="connsiteY10" fmla="*/ 1249167 h 2335593"/>
              <a:gd name="connsiteX11" fmla="*/ 962714 w 1129922"/>
              <a:gd name="connsiteY11" fmla="*/ 1089624 h 2335593"/>
              <a:gd name="connsiteX12" fmla="*/ 748402 w 1129922"/>
              <a:gd name="connsiteY12" fmla="*/ 868169 h 2335593"/>
              <a:gd name="connsiteX13" fmla="*/ 650771 w 1129922"/>
              <a:gd name="connsiteY13" fmla="*/ 763394 h 2335593"/>
              <a:gd name="connsiteX14" fmla="*/ 545996 w 1129922"/>
              <a:gd name="connsiteY14" fmla="*/ 634805 h 2335593"/>
              <a:gd name="connsiteX15" fmla="*/ 484085 w 1129922"/>
              <a:gd name="connsiteY15" fmla="*/ 599086 h 2335593"/>
              <a:gd name="connsiteX16" fmla="*/ 393596 w 1129922"/>
              <a:gd name="connsiteY16" fmla="*/ 582417 h 2335593"/>
              <a:gd name="connsiteX17" fmla="*/ 288134 w 1129922"/>
              <a:gd name="connsiteY17" fmla="*/ 547688 h 2335593"/>
              <a:gd name="connsiteX18" fmla="*/ 214315 w 1129922"/>
              <a:gd name="connsiteY18" fmla="*/ 502444 h 2335593"/>
              <a:gd name="connsiteX19" fmla="*/ 169071 w 1129922"/>
              <a:gd name="connsiteY19" fmla="*/ 454819 h 2335593"/>
              <a:gd name="connsiteX20" fmla="*/ 133352 w 1129922"/>
              <a:gd name="connsiteY20" fmla="*/ 388144 h 2335593"/>
              <a:gd name="connsiteX21" fmla="*/ 104777 w 1129922"/>
              <a:gd name="connsiteY21" fmla="*/ 314325 h 2335593"/>
              <a:gd name="connsiteX22" fmla="*/ 88109 w 1129922"/>
              <a:gd name="connsiteY22" fmla="*/ 245269 h 2335593"/>
              <a:gd name="connsiteX23" fmla="*/ 85727 w 1129922"/>
              <a:gd name="connsiteY23" fmla="*/ 190500 h 2335593"/>
              <a:gd name="connsiteX24" fmla="*/ 92871 w 1129922"/>
              <a:gd name="connsiteY24" fmla="*/ 145256 h 2335593"/>
              <a:gd name="connsiteX25" fmla="*/ 116684 w 1129922"/>
              <a:gd name="connsiteY25" fmla="*/ 59531 h 2335593"/>
              <a:gd name="connsiteX26" fmla="*/ 138115 w 1129922"/>
              <a:gd name="connsiteY26" fmla="*/ 21431 h 2335593"/>
              <a:gd name="connsiteX27" fmla="*/ 154784 w 1129922"/>
              <a:gd name="connsiteY27" fmla="*/ 0 h 2335593"/>
              <a:gd name="connsiteX0" fmla="*/ 4618 w 1134540"/>
              <a:gd name="connsiteY0" fmla="*/ 2159794 h 2335600"/>
              <a:gd name="connsiteX1" fmla="*/ 7689 w 1134540"/>
              <a:gd name="connsiteY1" fmla="*/ 2161181 h 2335600"/>
              <a:gd name="connsiteX2" fmla="*/ 98178 w 1134540"/>
              <a:gd name="connsiteY2" fmla="*/ 2177849 h 2335600"/>
              <a:gd name="connsiteX3" fmla="*/ 260102 w 1134540"/>
              <a:gd name="connsiteY3" fmla="*/ 2335012 h 2335600"/>
              <a:gd name="connsiteX4" fmla="*/ 198189 w 1134540"/>
              <a:gd name="connsiteY4" fmla="*/ 2106413 h 2335600"/>
              <a:gd name="connsiteX5" fmla="*/ 305347 w 1134540"/>
              <a:gd name="connsiteY5" fmla="*/ 1961157 h 2335600"/>
              <a:gd name="connsiteX6" fmla="*/ 514896 w 1134540"/>
              <a:gd name="connsiteY6" fmla="*/ 1794470 h 2335600"/>
              <a:gd name="connsiteX7" fmla="*/ 774453 w 1134540"/>
              <a:gd name="connsiteY7" fmla="*/ 1639690 h 2335600"/>
              <a:gd name="connsiteX8" fmla="*/ 1026865 w 1134540"/>
              <a:gd name="connsiteY8" fmla="*/ 1508722 h 2335600"/>
              <a:gd name="connsiteX9" fmla="*/ 1112589 w 1134540"/>
              <a:gd name="connsiteY9" fmla="*/ 1434903 h 2335600"/>
              <a:gd name="connsiteX10" fmla="*/ 1134021 w 1134540"/>
              <a:gd name="connsiteY10" fmla="*/ 1346798 h 2335600"/>
              <a:gd name="connsiteX11" fmla="*/ 1103062 w 1134540"/>
              <a:gd name="connsiteY11" fmla="*/ 1249167 h 2335600"/>
              <a:gd name="connsiteX12" fmla="*/ 967332 w 1134540"/>
              <a:gd name="connsiteY12" fmla="*/ 1089624 h 2335600"/>
              <a:gd name="connsiteX13" fmla="*/ 753020 w 1134540"/>
              <a:gd name="connsiteY13" fmla="*/ 868169 h 2335600"/>
              <a:gd name="connsiteX14" fmla="*/ 655389 w 1134540"/>
              <a:gd name="connsiteY14" fmla="*/ 763394 h 2335600"/>
              <a:gd name="connsiteX15" fmla="*/ 550614 w 1134540"/>
              <a:gd name="connsiteY15" fmla="*/ 634805 h 2335600"/>
              <a:gd name="connsiteX16" fmla="*/ 488703 w 1134540"/>
              <a:gd name="connsiteY16" fmla="*/ 599086 h 2335600"/>
              <a:gd name="connsiteX17" fmla="*/ 398214 w 1134540"/>
              <a:gd name="connsiteY17" fmla="*/ 582417 h 2335600"/>
              <a:gd name="connsiteX18" fmla="*/ 292752 w 1134540"/>
              <a:gd name="connsiteY18" fmla="*/ 547688 h 2335600"/>
              <a:gd name="connsiteX19" fmla="*/ 218933 w 1134540"/>
              <a:gd name="connsiteY19" fmla="*/ 502444 h 2335600"/>
              <a:gd name="connsiteX20" fmla="*/ 173689 w 1134540"/>
              <a:gd name="connsiteY20" fmla="*/ 454819 h 2335600"/>
              <a:gd name="connsiteX21" fmla="*/ 137970 w 1134540"/>
              <a:gd name="connsiteY21" fmla="*/ 388144 h 2335600"/>
              <a:gd name="connsiteX22" fmla="*/ 109395 w 1134540"/>
              <a:gd name="connsiteY22" fmla="*/ 314325 h 2335600"/>
              <a:gd name="connsiteX23" fmla="*/ 92727 w 1134540"/>
              <a:gd name="connsiteY23" fmla="*/ 245269 h 2335600"/>
              <a:gd name="connsiteX24" fmla="*/ 90345 w 1134540"/>
              <a:gd name="connsiteY24" fmla="*/ 190500 h 2335600"/>
              <a:gd name="connsiteX25" fmla="*/ 97489 w 1134540"/>
              <a:gd name="connsiteY25" fmla="*/ 145256 h 2335600"/>
              <a:gd name="connsiteX26" fmla="*/ 121302 w 1134540"/>
              <a:gd name="connsiteY26" fmla="*/ 59531 h 2335600"/>
              <a:gd name="connsiteX27" fmla="*/ 142733 w 1134540"/>
              <a:gd name="connsiteY27" fmla="*/ 21431 h 2335600"/>
              <a:gd name="connsiteX28" fmla="*/ 159402 w 1134540"/>
              <a:gd name="connsiteY28" fmla="*/ 0 h 2335600"/>
              <a:gd name="connsiteX0" fmla="*/ 20438 w 1150360"/>
              <a:gd name="connsiteY0" fmla="*/ 2159794 h 2335600"/>
              <a:gd name="connsiteX1" fmla="*/ 23509 w 1150360"/>
              <a:gd name="connsiteY1" fmla="*/ 2161181 h 2335600"/>
              <a:gd name="connsiteX2" fmla="*/ 113998 w 1150360"/>
              <a:gd name="connsiteY2" fmla="*/ 2177849 h 2335600"/>
              <a:gd name="connsiteX3" fmla="*/ 275922 w 1150360"/>
              <a:gd name="connsiteY3" fmla="*/ 2335012 h 2335600"/>
              <a:gd name="connsiteX4" fmla="*/ 214009 w 1150360"/>
              <a:gd name="connsiteY4" fmla="*/ 2106413 h 2335600"/>
              <a:gd name="connsiteX5" fmla="*/ 321167 w 1150360"/>
              <a:gd name="connsiteY5" fmla="*/ 1961157 h 2335600"/>
              <a:gd name="connsiteX6" fmla="*/ 530716 w 1150360"/>
              <a:gd name="connsiteY6" fmla="*/ 1794470 h 2335600"/>
              <a:gd name="connsiteX7" fmla="*/ 790273 w 1150360"/>
              <a:gd name="connsiteY7" fmla="*/ 1639690 h 2335600"/>
              <a:gd name="connsiteX8" fmla="*/ 1042685 w 1150360"/>
              <a:gd name="connsiteY8" fmla="*/ 1508722 h 2335600"/>
              <a:gd name="connsiteX9" fmla="*/ 1128409 w 1150360"/>
              <a:gd name="connsiteY9" fmla="*/ 1434903 h 2335600"/>
              <a:gd name="connsiteX10" fmla="*/ 1149841 w 1150360"/>
              <a:gd name="connsiteY10" fmla="*/ 1346798 h 2335600"/>
              <a:gd name="connsiteX11" fmla="*/ 1118882 w 1150360"/>
              <a:gd name="connsiteY11" fmla="*/ 1249167 h 2335600"/>
              <a:gd name="connsiteX12" fmla="*/ 983152 w 1150360"/>
              <a:gd name="connsiteY12" fmla="*/ 1089624 h 2335600"/>
              <a:gd name="connsiteX13" fmla="*/ 768840 w 1150360"/>
              <a:gd name="connsiteY13" fmla="*/ 868169 h 2335600"/>
              <a:gd name="connsiteX14" fmla="*/ 671209 w 1150360"/>
              <a:gd name="connsiteY14" fmla="*/ 763394 h 2335600"/>
              <a:gd name="connsiteX15" fmla="*/ 566434 w 1150360"/>
              <a:gd name="connsiteY15" fmla="*/ 634805 h 2335600"/>
              <a:gd name="connsiteX16" fmla="*/ 504523 w 1150360"/>
              <a:gd name="connsiteY16" fmla="*/ 599086 h 2335600"/>
              <a:gd name="connsiteX17" fmla="*/ 414034 w 1150360"/>
              <a:gd name="connsiteY17" fmla="*/ 582417 h 2335600"/>
              <a:gd name="connsiteX18" fmla="*/ 308572 w 1150360"/>
              <a:gd name="connsiteY18" fmla="*/ 547688 h 2335600"/>
              <a:gd name="connsiteX19" fmla="*/ 234753 w 1150360"/>
              <a:gd name="connsiteY19" fmla="*/ 502444 h 2335600"/>
              <a:gd name="connsiteX20" fmla="*/ 189509 w 1150360"/>
              <a:gd name="connsiteY20" fmla="*/ 454819 h 2335600"/>
              <a:gd name="connsiteX21" fmla="*/ 153790 w 1150360"/>
              <a:gd name="connsiteY21" fmla="*/ 388144 h 2335600"/>
              <a:gd name="connsiteX22" fmla="*/ 125215 w 1150360"/>
              <a:gd name="connsiteY22" fmla="*/ 314325 h 2335600"/>
              <a:gd name="connsiteX23" fmla="*/ 108547 w 1150360"/>
              <a:gd name="connsiteY23" fmla="*/ 245269 h 2335600"/>
              <a:gd name="connsiteX24" fmla="*/ 106165 w 1150360"/>
              <a:gd name="connsiteY24" fmla="*/ 190500 h 2335600"/>
              <a:gd name="connsiteX25" fmla="*/ 113309 w 1150360"/>
              <a:gd name="connsiteY25" fmla="*/ 145256 h 2335600"/>
              <a:gd name="connsiteX26" fmla="*/ 137122 w 1150360"/>
              <a:gd name="connsiteY26" fmla="*/ 59531 h 2335600"/>
              <a:gd name="connsiteX27" fmla="*/ 158553 w 1150360"/>
              <a:gd name="connsiteY27" fmla="*/ 21431 h 2335600"/>
              <a:gd name="connsiteX28" fmla="*/ 175222 w 1150360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35246 w 1165168"/>
              <a:gd name="connsiteY0" fmla="*/ 2159794 h 2335600"/>
              <a:gd name="connsiteX1" fmla="*/ 38317 w 1165168"/>
              <a:gd name="connsiteY1" fmla="*/ 2161181 h 2335600"/>
              <a:gd name="connsiteX2" fmla="*/ 128806 w 1165168"/>
              <a:gd name="connsiteY2" fmla="*/ 2177849 h 2335600"/>
              <a:gd name="connsiteX3" fmla="*/ 290730 w 1165168"/>
              <a:gd name="connsiteY3" fmla="*/ 2335012 h 2335600"/>
              <a:gd name="connsiteX4" fmla="*/ 228817 w 1165168"/>
              <a:gd name="connsiteY4" fmla="*/ 2106413 h 2335600"/>
              <a:gd name="connsiteX5" fmla="*/ 335975 w 1165168"/>
              <a:gd name="connsiteY5" fmla="*/ 1961157 h 2335600"/>
              <a:gd name="connsiteX6" fmla="*/ 545524 w 1165168"/>
              <a:gd name="connsiteY6" fmla="*/ 1794470 h 2335600"/>
              <a:gd name="connsiteX7" fmla="*/ 805081 w 1165168"/>
              <a:gd name="connsiteY7" fmla="*/ 1639690 h 2335600"/>
              <a:gd name="connsiteX8" fmla="*/ 1057493 w 1165168"/>
              <a:gd name="connsiteY8" fmla="*/ 1508722 h 2335600"/>
              <a:gd name="connsiteX9" fmla="*/ 1143217 w 1165168"/>
              <a:gd name="connsiteY9" fmla="*/ 1434903 h 2335600"/>
              <a:gd name="connsiteX10" fmla="*/ 1164649 w 1165168"/>
              <a:gd name="connsiteY10" fmla="*/ 1346798 h 2335600"/>
              <a:gd name="connsiteX11" fmla="*/ 1133690 w 1165168"/>
              <a:gd name="connsiteY11" fmla="*/ 1249167 h 2335600"/>
              <a:gd name="connsiteX12" fmla="*/ 997960 w 1165168"/>
              <a:gd name="connsiteY12" fmla="*/ 1089624 h 2335600"/>
              <a:gd name="connsiteX13" fmla="*/ 783648 w 1165168"/>
              <a:gd name="connsiteY13" fmla="*/ 868169 h 2335600"/>
              <a:gd name="connsiteX14" fmla="*/ 686017 w 1165168"/>
              <a:gd name="connsiteY14" fmla="*/ 763394 h 2335600"/>
              <a:gd name="connsiteX15" fmla="*/ 581242 w 1165168"/>
              <a:gd name="connsiteY15" fmla="*/ 634805 h 2335600"/>
              <a:gd name="connsiteX16" fmla="*/ 519331 w 1165168"/>
              <a:gd name="connsiteY16" fmla="*/ 599086 h 2335600"/>
              <a:gd name="connsiteX17" fmla="*/ 428842 w 1165168"/>
              <a:gd name="connsiteY17" fmla="*/ 582417 h 2335600"/>
              <a:gd name="connsiteX18" fmla="*/ 323380 w 1165168"/>
              <a:gd name="connsiteY18" fmla="*/ 547688 h 2335600"/>
              <a:gd name="connsiteX19" fmla="*/ 249561 w 1165168"/>
              <a:gd name="connsiteY19" fmla="*/ 502444 h 2335600"/>
              <a:gd name="connsiteX20" fmla="*/ 204317 w 1165168"/>
              <a:gd name="connsiteY20" fmla="*/ 454819 h 2335600"/>
              <a:gd name="connsiteX21" fmla="*/ 168598 w 1165168"/>
              <a:gd name="connsiteY21" fmla="*/ 388144 h 2335600"/>
              <a:gd name="connsiteX22" fmla="*/ 140023 w 1165168"/>
              <a:gd name="connsiteY22" fmla="*/ 314325 h 2335600"/>
              <a:gd name="connsiteX23" fmla="*/ 123355 w 1165168"/>
              <a:gd name="connsiteY23" fmla="*/ 245269 h 2335600"/>
              <a:gd name="connsiteX24" fmla="*/ 120973 w 1165168"/>
              <a:gd name="connsiteY24" fmla="*/ 190500 h 2335600"/>
              <a:gd name="connsiteX25" fmla="*/ 128117 w 1165168"/>
              <a:gd name="connsiteY25" fmla="*/ 145256 h 2335600"/>
              <a:gd name="connsiteX26" fmla="*/ 151930 w 1165168"/>
              <a:gd name="connsiteY26" fmla="*/ 59531 h 2335600"/>
              <a:gd name="connsiteX27" fmla="*/ 173361 w 1165168"/>
              <a:gd name="connsiteY27" fmla="*/ 21431 h 2335600"/>
              <a:gd name="connsiteX28" fmla="*/ 190030 w 1165168"/>
              <a:gd name="connsiteY28" fmla="*/ 0 h 2335600"/>
              <a:gd name="connsiteX0" fmla="*/ 81384 w 1211306"/>
              <a:gd name="connsiteY0" fmla="*/ 2159794 h 2335600"/>
              <a:gd name="connsiteX1" fmla="*/ 27305 w 1211306"/>
              <a:gd name="connsiteY1" fmla="*/ 2156418 h 2335600"/>
              <a:gd name="connsiteX2" fmla="*/ 174944 w 1211306"/>
              <a:gd name="connsiteY2" fmla="*/ 2177849 h 2335600"/>
              <a:gd name="connsiteX3" fmla="*/ 336868 w 1211306"/>
              <a:gd name="connsiteY3" fmla="*/ 2335012 h 2335600"/>
              <a:gd name="connsiteX4" fmla="*/ 274955 w 1211306"/>
              <a:gd name="connsiteY4" fmla="*/ 2106413 h 2335600"/>
              <a:gd name="connsiteX5" fmla="*/ 382113 w 1211306"/>
              <a:gd name="connsiteY5" fmla="*/ 1961157 h 2335600"/>
              <a:gd name="connsiteX6" fmla="*/ 591662 w 1211306"/>
              <a:gd name="connsiteY6" fmla="*/ 1794470 h 2335600"/>
              <a:gd name="connsiteX7" fmla="*/ 851219 w 1211306"/>
              <a:gd name="connsiteY7" fmla="*/ 1639690 h 2335600"/>
              <a:gd name="connsiteX8" fmla="*/ 1103631 w 1211306"/>
              <a:gd name="connsiteY8" fmla="*/ 1508722 h 2335600"/>
              <a:gd name="connsiteX9" fmla="*/ 1189355 w 1211306"/>
              <a:gd name="connsiteY9" fmla="*/ 1434903 h 2335600"/>
              <a:gd name="connsiteX10" fmla="*/ 1210787 w 1211306"/>
              <a:gd name="connsiteY10" fmla="*/ 1346798 h 2335600"/>
              <a:gd name="connsiteX11" fmla="*/ 1179828 w 1211306"/>
              <a:gd name="connsiteY11" fmla="*/ 1249167 h 2335600"/>
              <a:gd name="connsiteX12" fmla="*/ 1044098 w 1211306"/>
              <a:gd name="connsiteY12" fmla="*/ 1089624 h 2335600"/>
              <a:gd name="connsiteX13" fmla="*/ 829786 w 1211306"/>
              <a:gd name="connsiteY13" fmla="*/ 868169 h 2335600"/>
              <a:gd name="connsiteX14" fmla="*/ 732155 w 1211306"/>
              <a:gd name="connsiteY14" fmla="*/ 763394 h 2335600"/>
              <a:gd name="connsiteX15" fmla="*/ 627380 w 1211306"/>
              <a:gd name="connsiteY15" fmla="*/ 634805 h 2335600"/>
              <a:gd name="connsiteX16" fmla="*/ 565469 w 1211306"/>
              <a:gd name="connsiteY16" fmla="*/ 599086 h 2335600"/>
              <a:gd name="connsiteX17" fmla="*/ 474980 w 1211306"/>
              <a:gd name="connsiteY17" fmla="*/ 582417 h 2335600"/>
              <a:gd name="connsiteX18" fmla="*/ 369518 w 1211306"/>
              <a:gd name="connsiteY18" fmla="*/ 547688 h 2335600"/>
              <a:gd name="connsiteX19" fmla="*/ 295699 w 1211306"/>
              <a:gd name="connsiteY19" fmla="*/ 502444 h 2335600"/>
              <a:gd name="connsiteX20" fmla="*/ 250455 w 1211306"/>
              <a:gd name="connsiteY20" fmla="*/ 454819 h 2335600"/>
              <a:gd name="connsiteX21" fmla="*/ 214736 w 1211306"/>
              <a:gd name="connsiteY21" fmla="*/ 388144 h 2335600"/>
              <a:gd name="connsiteX22" fmla="*/ 186161 w 1211306"/>
              <a:gd name="connsiteY22" fmla="*/ 314325 h 2335600"/>
              <a:gd name="connsiteX23" fmla="*/ 169493 w 1211306"/>
              <a:gd name="connsiteY23" fmla="*/ 245269 h 2335600"/>
              <a:gd name="connsiteX24" fmla="*/ 167111 w 1211306"/>
              <a:gd name="connsiteY24" fmla="*/ 190500 h 2335600"/>
              <a:gd name="connsiteX25" fmla="*/ 174255 w 1211306"/>
              <a:gd name="connsiteY25" fmla="*/ 145256 h 2335600"/>
              <a:gd name="connsiteX26" fmla="*/ 198068 w 1211306"/>
              <a:gd name="connsiteY26" fmla="*/ 59531 h 2335600"/>
              <a:gd name="connsiteX27" fmla="*/ 219499 w 1211306"/>
              <a:gd name="connsiteY27" fmla="*/ 21431 h 2335600"/>
              <a:gd name="connsiteX28" fmla="*/ 236168 w 1211306"/>
              <a:gd name="connsiteY28" fmla="*/ 0 h 2335600"/>
              <a:gd name="connsiteX0" fmla="*/ 51657 w 1181579"/>
              <a:gd name="connsiteY0" fmla="*/ 2159794 h 2335600"/>
              <a:gd name="connsiteX1" fmla="*/ 33297 w 1181579"/>
              <a:gd name="connsiteY1" fmla="*/ 2096887 h 2335600"/>
              <a:gd name="connsiteX2" fmla="*/ 145217 w 1181579"/>
              <a:gd name="connsiteY2" fmla="*/ 2177849 h 2335600"/>
              <a:gd name="connsiteX3" fmla="*/ 307141 w 1181579"/>
              <a:gd name="connsiteY3" fmla="*/ 2335012 h 2335600"/>
              <a:gd name="connsiteX4" fmla="*/ 245228 w 1181579"/>
              <a:gd name="connsiteY4" fmla="*/ 2106413 h 2335600"/>
              <a:gd name="connsiteX5" fmla="*/ 352386 w 1181579"/>
              <a:gd name="connsiteY5" fmla="*/ 1961157 h 2335600"/>
              <a:gd name="connsiteX6" fmla="*/ 561935 w 1181579"/>
              <a:gd name="connsiteY6" fmla="*/ 1794470 h 2335600"/>
              <a:gd name="connsiteX7" fmla="*/ 821492 w 1181579"/>
              <a:gd name="connsiteY7" fmla="*/ 1639690 h 2335600"/>
              <a:gd name="connsiteX8" fmla="*/ 1073904 w 1181579"/>
              <a:gd name="connsiteY8" fmla="*/ 1508722 h 2335600"/>
              <a:gd name="connsiteX9" fmla="*/ 1159628 w 1181579"/>
              <a:gd name="connsiteY9" fmla="*/ 1434903 h 2335600"/>
              <a:gd name="connsiteX10" fmla="*/ 1181060 w 1181579"/>
              <a:gd name="connsiteY10" fmla="*/ 1346798 h 2335600"/>
              <a:gd name="connsiteX11" fmla="*/ 1150101 w 1181579"/>
              <a:gd name="connsiteY11" fmla="*/ 1249167 h 2335600"/>
              <a:gd name="connsiteX12" fmla="*/ 1014371 w 1181579"/>
              <a:gd name="connsiteY12" fmla="*/ 1089624 h 2335600"/>
              <a:gd name="connsiteX13" fmla="*/ 800059 w 1181579"/>
              <a:gd name="connsiteY13" fmla="*/ 868169 h 2335600"/>
              <a:gd name="connsiteX14" fmla="*/ 702428 w 1181579"/>
              <a:gd name="connsiteY14" fmla="*/ 763394 h 2335600"/>
              <a:gd name="connsiteX15" fmla="*/ 597653 w 1181579"/>
              <a:gd name="connsiteY15" fmla="*/ 634805 h 2335600"/>
              <a:gd name="connsiteX16" fmla="*/ 535742 w 1181579"/>
              <a:gd name="connsiteY16" fmla="*/ 599086 h 2335600"/>
              <a:gd name="connsiteX17" fmla="*/ 445253 w 1181579"/>
              <a:gd name="connsiteY17" fmla="*/ 582417 h 2335600"/>
              <a:gd name="connsiteX18" fmla="*/ 339791 w 1181579"/>
              <a:gd name="connsiteY18" fmla="*/ 547688 h 2335600"/>
              <a:gd name="connsiteX19" fmla="*/ 265972 w 1181579"/>
              <a:gd name="connsiteY19" fmla="*/ 502444 h 2335600"/>
              <a:gd name="connsiteX20" fmla="*/ 220728 w 1181579"/>
              <a:gd name="connsiteY20" fmla="*/ 454819 h 2335600"/>
              <a:gd name="connsiteX21" fmla="*/ 185009 w 1181579"/>
              <a:gd name="connsiteY21" fmla="*/ 388144 h 2335600"/>
              <a:gd name="connsiteX22" fmla="*/ 156434 w 1181579"/>
              <a:gd name="connsiteY22" fmla="*/ 314325 h 2335600"/>
              <a:gd name="connsiteX23" fmla="*/ 139766 w 1181579"/>
              <a:gd name="connsiteY23" fmla="*/ 245269 h 2335600"/>
              <a:gd name="connsiteX24" fmla="*/ 137384 w 1181579"/>
              <a:gd name="connsiteY24" fmla="*/ 190500 h 2335600"/>
              <a:gd name="connsiteX25" fmla="*/ 144528 w 1181579"/>
              <a:gd name="connsiteY25" fmla="*/ 145256 h 2335600"/>
              <a:gd name="connsiteX26" fmla="*/ 168341 w 1181579"/>
              <a:gd name="connsiteY26" fmla="*/ 59531 h 2335600"/>
              <a:gd name="connsiteX27" fmla="*/ 189772 w 1181579"/>
              <a:gd name="connsiteY27" fmla="*/ 21431 h 2335600"/>
              <a:gd name="connsiteX28" fmla="*/ 206441 w 1181579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4842 w 1197152"/>
              <a:gd name="connsiteY0" fmla="*/ 2247900 h 2335600"/>
              <a:gd name="connsiteX1" fmla="*/ 48870 w 1197152"/>
              <a:gd name="connsiteY1" fmla="*/ 2096887 h 2335600"/>
              <a:gd name="connsiteX2" fmla="*/ 160790 w 1197152"/>
              <a:gd name="connsiteY2" fmla="*/ 2177849 h 2335600"/>
              <a:gd name="connsiteX3" fmla="*/ 322714 w 1197152"/>
              <a:gd name="connsiteY3" fmla="*/ 2335012 h 2335600"/>
              <a:gd name="connsiteX4" fmla="*/ 260801 w 1197152"/>
              <a:gd name="connsiteY4" fmla="*/ 2106413 h 2335600"/>
              <a:gd name="connsiteX5" fmla="*/ 367959 w 1197152"/>
              <a:gd name="connsiteY5" fmla="*/ 1961157 h 2335600"/>
              <a:gd name="connsiteX6" fmla="*/ 577508 w 1197152"/>
              <a:gd name="connsiteY6" fmla="*/ 1794470 h 2335600"/>
              <a:gd name="connsiteX7" fmla="*/ 837065 w 1197152"/>
              <a:gd name="connsiteY7" fmla="*/ 1639690 h 2335600"/>
              <a:gd name="connsiteX8" fmla="*/ 1089477 w 1197152"/>
              <a:gd name="connsiteY8" fmla="*/ 1508722 h 2335600"/>
              <a:gd name="connsiteX9" fmla="*/ 1175201 w 1197152"/>
              <a:gd name="connsiteY9" fmla="*/ 1434903 h 2335600"/>
              <a:gd name="connsiteX10" fmla="*/ 1196633 w 1197152"/>
              <a:gd name="connsiteY10" fmla="*/ 1346798 h 2335600"/>
              <a:gd name="connsiteX11" fmla="*/ 1165674 w 1197152"/>
              <a:gd name="connsiteY11" fmla="*/ 1249167 h 2335600"/>
              <a:gd name="connsiteX12" fmla="*/ 1029944 w 1197152"/>
              <a:gd name="connsiteY12" fmla="*/ 1089624 h 2335600"/>
              <a:gd name="connsiteX13" fmla="*/ 815632 w 1197152"/>
              <a:gd name="connsiteY13" fmla="*/ 868169 h 2335600"/>
              <a:gd name="connsiteX14" fmla="*/ 718001 w 1197152"/>
              <a:gd name="connsiteY14" fmla="*/ 763394 h 2335600"/>
              <a:gd name="connsiteX15" fmla="*/ 613226 w 1197152"/>
              <a:gd name="connsiteY15" fmla="*/ 634805 h 2335600"/>
              <a:gd name="connsiteX16" fmla="*/ 551315 w 1197152"/>
              <a:gd name="connsiteY16" fmla="*/ 599086 h 2335600"/>
              <a:gd name="connsiteX17" fmla="*/ 460826 w 1197152"/>
              <a:gd name="connsiteY17" fmla="*/ 582417 h 2335600"/>
              <a:gd name="connsiteX18" fmla="*/ 355364 w 1197152"/>
              <a:gd name="connsiteY18" fmla="*/ 547688 h 2335600"/>
              <a:gd name="connsiteX19" fmla="*/ 281545 w 1197152"/>
              <a:gd name="connsiteY19" fmla="*/ 502444 h 2335600"/>
              <a:gd name="connsiteX20" fmla="*/ 236301 w 1197152"/>
              <a:gd name="connsiteY20" fmla="*/ 454819 h 2335600"/>
              <a:gd name="connsiteX21" fmla="*/ 200582 w 1197152"/>
              <a:gd name="connsiteY21" fmla="*/ 388144 h 2335600"/>
              <a:gd name="connsiteX22" fmla="*/ 172007 w 1197152"/>
              <a:gd name="connsiteY22" fmla="*/ 314325 h 2335600"/>
              <a:gd name="connsiteX23" fmla="*/ 155339 w 1197152"/>
              <a:gd name="connsiteY23" fmla="*/ 245269 h 2335600"/>
              <a:gd name="connsiteX24" fmla="*/ 152957 w 1197152"/>
              <a:gd name="connsiteY24" fmla="*/ 190500 h 2335600"/>
              <a:gd name="connsiteX25" fmla="*/ 160101 w 1197152"/>
              <a:gd name="connsiteY25" fmla="*/ 145256 h 2335600"/>
              <a:gd name="connsiteX26" fmla="*/ 183914 w 1197152"/>
              <a:gd name="connsiteY26" fmla="*/ 59531 h 2335600"/>
              <a:gd name="connsiteX27" fmla="*/ 205345 w 1197152"/>
              <a:gd name="connsiteY27" fmla="*/ 21431 h 2335600"/>
              <a:gd name="connsiteX28" fmla="*/ 222014 w 1197152"/>
              <a:gd name="connsiteY28" fmla="*/ 0 h 2335600"/>
              <a:gd name="connsiteX0" fmla="*/ 10975 w 1200428"/>
              <a:gd name="connsiteY0" fmla="*/ 2247900 h 2335600"/>
              <a:gd name="connsiteX1" fmla="*/ 52146 w 1200428"/>
              <a:gd name="connsiteY1" fmla="*/ 2096887 h 2335600"/>
              <a:gd name="connsiteX2" fmla="*/ 164066 w 1200428"/>
              <a:gd name="connsiteY2" fmla="*/ 2177849 h 2335600"/>
              <a:gd name="connsiteX3" fmla="*/ 325990 w 1200428"/>
              <a:gd name="connsiteY3" fmla="*/ 2335012 h 2335600"/>
              <a:gd name="connsiteX4" fmla="*/ 264077 w 1200428"/>
              <a:gd name="connsiteY4" fmla="*/ 2106413 h 2335600"/>
              <a:gd name="connsiteX5" fmla="*/ 371235 w 1200428"/>
              <a:gd name="connsiteY5" fmla="*/ 1961157 h 2335600"/>
              <a:gd name="connsiteX6" fmla="*/ 580784 w 1200428"/>
              <a:gd name="connsiteY6" fmla="*/ 1794470 h 2335600"/>
              <a:gd name="connsiteX7" fmla="*/ 840341 w 1200428"/>
              <a:gd name="connsiteY7" fmla="*/ 1639690 h 2335600"/>
              <a:gd name="connsiteX8" fmla="*/ 1092753 w 1200428"/>
              <a:gd name="connsiteY8" fmla="*/ 1508722 h 2335600"/>
              <a:gd name="connsiteX9" fmla="*/ 1178477 w 1200428"/>
              <a:gd name="connsiteY9" fmla="*/ 1434903 h 2335600"/>
              <a:gd name="connsiteX10" fmla="*/ 1199909 w 1200428"/>
              <a:gd name="connsiteY10" fmla="*/ 1346798 h 2335600"/>
              <a:gd name="connsiteX11" fmla="*/ 1168950 w 1200428"/>
              <a:gd name="connsiteY11" fmla="*/ 1249167 h 2335600"/>
              <a:gd name="connsiteX12" fmla="*/ 1033220 w 1200428"/>
              <a:gd name="connsiteY12" fmla="*/ 1089624 h 2335600"/>
              <a:gd name="connsiteX13" fmla="*/ 818908 w 1200428"/>
              <a:gd name="connsiteY13" fmla="*/ 868169 h 2335600"/>
              <a:gd name="connsiteX14" fmla="*/ 721277 w 1200428"/>
              <a:gd name="connsiteY14" fmla="*/ 763394 h 2335600"/>
              <a:gd name="connsiteX15" fmla="*/ 616502 w 1200428"/>
              <a:gd name="connsiteY15" fmla="*/ 634805 h 2335600"/>
              <a:gd name="connsiteX16" fmla="*/ 554591 w 1200428"/>
              <a:gd name="connsiteY16" fmla="*/ 599086 h 2335600"/>
              <a:gd name="connsiteX17" fmla="*/ 464102 w 1200428"/>
              <a:gd name="connsiteY17" fmla="*/ 582417 h 2335600"/>
              <a:gd name="connsiteX18" fmla="*/ 358640 w 1200428"/>
              <a:gd name="connsiteY18" fmla="*/ 547688 h 2335600"/>
              <a:gd name="connsiteX19" fmla="*/ 284821 w 1200428"/>
              <a:gd name="connsiteY19" fmla="*/ 502444 h 2335600"/>
              <a:gd name="connsiteX20" fmla="*/ 239577 w 1200428"/>
              <a:gd name="connsiteY20" fmla="*/ 454819 h 2335600"/>
              <a:gd name="connsiteX21" fmla="*/ 203858 w 1200428"/>
              <a:gd name="connsiteY21" fmla="*/ 388144 h 2335600"/>
              <a:gd name="connsiteX22" fmla="*/ 175283 w 1200428"/>
              <a:gd name="connsiteY22" fmla="*/ 314325 h 2335600"/>
              <a:gd name="connsiteX23" fmla="*/ 158615 w 1200428"/>
              <a:gd name="connsiteY23" fmla="*/ 245269 h 2335600"/>
              <a:gd name="connsiteX24" fmla="*/ 156233 w 1200428"/>
              <a:gd name="connsiteY24" fmla="*/ 190500 h 2335600"/>
              <a:gd name="connsiteX25" fmla="*/ 163377 w 1200428"/>
              <a:gd name="connsiteY25" fmla="*/ 145256 h 2335600"/>
              <a:gd name="connsiteX26" fmla="*/ 187190 w 1200428"/>
              <a:gd name="connsiteY26" fmla="*/ 59531 h 2335600"/>
              <a:gd name="connsiteX27" fmla="*/ 208621 w 1200428"/>
              <a:gd name="connsiteY27" fmla="*/ 21431 h 2335600"/>
              <a:gd name="connsiteX28" fmla="*/ 225290 w 1200428"/>
              <a:gd name="connsiteY28" fmla="*/ 0 h 2335600"/>
              <a:gd name="connsiteX0" fmla="*/ 10695 w 1200148"/>
              <a:gd name="connsiteY0" fmla="*/ 2247900 h 2335600"/>
              <a:gd name="connsiteX1" fmla="*/ 1860 w 1200148"/>
              <a:gd name="connsiteY1" fmla="*/ 2249287 h 2335600"/>
              <a:gd name="connsiteX2" fmla="*/ 51866 w 1200148"/>
              <a:gd name="connsiteY2" fmla="*/ 2096887 h 2335600"/>
              <a:gd name="connsiteX3" fmla="*/ 163786 w 1200148"/>
              <a:gd name="connsiteY3" fmla="*/ 2177849 h 2335600"/>
              <a:gd name="connsiteX4" fmla="*/ 325710 w 1200148"/>
              <a:gd name="connsiteY4" fmla="*/ 2335012 h 2335600"/>
              <a:gd name="connsiteX5" fmla="*/ 263797 w 1200148"/>
              <a:gd name="connsiteY5" fmla="*/ 2106413 h 2335600"/>
              <a:gd name="connsiteX6" fmla="*/ 370955 w 1200148"/>
              <a:gd name="connsiteY6" fmla="*/ 1961157 h 2335600"/>
              <a:gd name="connsiteX7" fmla="*/ 580504 w 1200148"/>
              <a:gd name="connsiteY7" fmla="*/ 1794470 h 2335600"/>
              <a:gd name="connsiteX8" fmla="*/ 840061 w 1200148"/>
              <a:gd name="connsiteY8" fmla="*/ 1639690 h 2335600"/>
              <a:gd name="connsiteX9" fmla="*/ 1092473 w 1200148"/>
              <a:gd name="connsiteY9" fmla="*/ 1508722 h 2335600"/>
              <a:gd name="connsiteX10" fmla="*/ 1178197 w 1200148"/>
              <a:gd name="connsiteY10" fmla="*/ 1434903 h 2335600"/>
              <a:gd name="connsiteX11" fmla="*/ 1199629 w 1200148"/>
              <a:gd name="connsiteY11" fmla="*/ 1346798 h 2335600"/>
              <a:gd name="connsiteX12" fmla="*/ 1168670 w 1200148"/>
              <a:gd name="connsiteY12" fmla="*/ 1249167 h 2335600"/>
              <a:gd name="connsiteX13" fmla="*/ 1032940 w 1200148"/>
              <a:gd name="connsiteY13" fmla="*/ 1089624 h 2335600"/>
              <a:gd name="connsiteX14" fmla="*/ 818628 w 1200148"/>
              <a:gd name="connsiteY14" fmla="*/ 868169 h 2335600"/>
              <a:gd name="connsiteX15" fmla="*/ 720997 w 1200148"/>
              <a:gd name="connsiteY15" fmla="*/ 763394 h 2335600"/>
              <a:gd name="connsiteX16" fmla="*/ 616222 w 1200148"/>
              <a:gd name="connsiteY16" fmla="*/ 634805 h 2335600"/>
              <a:gd name="connsiteX17" fmla="*/ 554311 w 1200148"/>
              <a:gd name="connsiteY17" fmla="*/ 599086 h 2335600"/>
              <a:gd name="connsiteX18" fmla="*/ 463822 w 1200148"/>
              <a:gd name="connsiteY18" fmla="*/ 582417 h 2335600"/>
              <a:gd name="connsiteX19" fmla="*/ 358360 w 1200148"/>
              <a:gd name="connsiteY19" fmla="*/ 547688 h 2335600"/>
              <a:gd name="connsiteX20" fmla="*/ 284541 w 1200148"/>
              <a:gd name="connsiteY20" fmla="*/ 502444 h 2335600"/>
              <a:gd name="connsiteX21" fmla="*/ 239297 w 1200148"/>
              <a:gd name="connsiteY21" fmla="*/ 454819 h 2335600"/>
              <a:gd name="connsiteX22" fmla="*/ 203578 w 1200148"/>
              <a:gd name="connsiteY22" fmla="*/ 388144 h 2335600"/>
              <a:gd name="connsiteX23" fmla="*/ 175003 w 1200148"/>
              <a:gd name="connsiteY23" fmla="*/ 314325 h 2335600"/>
              <a:gd name="connsiteX24" fmla="*/ 158335 w 1200148"/>
              <a:gd name="connsiteY24" fmla="*/ 245269 h 2335600"/>
              <a:gd name="connsiteX25" fmla="*/ 155953 w 1200148"/>
              <a:gd name="connsiteY25" fmla="*/ 190500 h 2335600"/>
              <a:gd name="connsiteX26" fmla="*/ 163097 w 1200148"/>
              <a:gd name="connsiteY26" fmla="*/ 145256 h 2335600"/>
              <a:gd name="connsiteX27" fmla="*/ 186910 w 1200148"/>
              <a:gd name="connsiteY27" fmla="*/ 59531 h 2335600"/>
              <a:gd name="connsiteX28" fmla="*/ 208341 w 1200148"/>
              <a:gd name="connsiteY28" fmla="*/ 21431 h 2335600"/>
              <a:gd name="connsiteX29" fmla="*/ 225010 w 1200148"/>
              <a:gd name="connsiteY29" fmla="*/ 0 h 2335600"/>
              <a:gd name="connsiteX0" fmla="*/ 412 w 1189865"/>
              <a:gd name="connsiteY0" fmla="*/ 2247900 h 2335600"/>
              <a:gd name="connsiteX1" fmla="*/ 8246 w 1189865"/>
              <a:gd name="connsiteY1" fmla="*/ 2218331 h 2335600"/>
              <a:gd name="connsiteX2" fmla="*/ 41583 w 1189865"/>
              <a:gd name="connsiteY2" fmla="*/ 2096887 h 2335600"/>
              <a:gd name="connsiteX3" fmla="*/ 153503 w 1189865"/>
              <a:gd name="connsiteY3" fmla="*/ 2177849 h 2335600"/>
              <a:gd name="connsiteX4" fmla="*/ 315427 w 1189865"/>
              <a:gd name="connsiteY4" fmla="*/ 2335012 h 2335600"/>
              <a:gd name="connsiteX5" fmla="*/ 253514 w 1189865"/>
              <a:gd name="connsiteY5" fmla="*/ 2106413 h 2335600"/>
              <a:gd name="connsiteX6" fmla="*/ 360672 w 1189865"/>
              <a:gd name="connsiteY6" fmla="*/ 1961157 h 2335600"/>
              <a:gd name="connsiteX7" fmla="*/ 570221 w 1189865"/>
              <a:gd name="connsiteY7" fmla="*/ 1794470 h 2335600"/>
              <a:gd name="connsiteX8" fmla="*/ 829778 w 1189865"/>
              <a:gd name="connsiteY8" fmla="*/ 1639690 h 2335600"/>
              <a:gd name="connsiteX9" fmla="*/ 1082190 w 1189865"/>
              <a:gd name="connsiteY9" fmla="*/ 1508722 h 2335600"/>
              <a:gd name="connsiteX10" fmla="*/ 1167914 w 1189865"/>
              <a:gd name="connsiteY10" fmla="*/ 1434903 h 2335600"/>
              <a:gd name="connsiteX11" fmla="*/ 1189346 w 1189865"/>
              <a:gd name="connsiteY11" fmla="*/ 1346798 h 2335600"/>
              <a:gd name="connsiteX12" fmla="*/ 1158387 w 1189865"/>
              <a:gd name="connsiteY12" fmla="*/ 1249167 h 2335600"/>
              <a:gd name="connsiteX13" fmla="*/ 1022657 w 1189865"/>
              <a:gd name="connsiteY13" fmla="*/ 1089624 h 2335600"/>
              <a:gd name="connsiteX14" fmla="*/ 808345 w 1189865"/>
              <a:gd name="connsiteY14" fmla="*/ 868169 h 2335600"/>
              <a:gd name="connsiteX15" fmla="*/ 710714 w 1189865"/>
              <a:gd name="connsiteY15" fmla="*/ 763394 h 2335600"/>
              <a:gd name="connsiteX16" fmla="*/ 605939 w 1189865"/>
              <a:gd name="connsiteY16" fmla="*/ 634805 h 2335600"/>
              <a:gd name="connsiteX17" fmla="*/ 544028 w 1189865"/>
              <a:gd name="connsiteY17" fmla="*/ 599086 h 2335600"/>
              <a:gd name="connsiteX18" fmla="*/ 453539 w 1189865"/>
              <a:gd name="connsiteY18" fmla="*/ 582417 h 2335600"/>
              <a:gd name="connsiteX19" fmla="*/ 348077 w 1189865"/>
              <a:gd name="connsiteY19" fmla="*/ 547688 h 2335600"/>
              <a:gd name="connsiteX20" fmla="*/ 274258 w 1189865"/>
              <a:gd name="connsiteY20" fmla="*/ 502444 h 2335600"/>
              <a:gd name="connsiteX21" fmla="*/ 229014 w 1189865"/>
              <a:gd name="connsiteY21" fmla="*/ 454819 h 2335600"/>
              <a:gd name="connsiteX22" fmla="*/ 193295 w 1189865"/>
              <a:gd name="connsiteY22" fmla="*/ 388144 h 2335600"/>
              <a:gd name="connsiteX23" fmla="*/ 164720 w 1189865"/>
              <a:gd name="connsiteY23" fmla="*/ 314325 h 2335600"/>
              <a:gd name="connsiteX24" fmla="*/ 148052 w 1189865"/>
              <a:gd name="connsiteY24" fmla="*/ 245269 h 2335600"/>
              <a:gd name="connsiteX25" fmla="*/ 145670 w 1189865"/>
              <a:gd name="connsiteY25" fmla="*/ 190500 h 2335600"/>
              <a:gd name="connsiteX26" fmla="*/ 152814 w 1189865"/>
              <a:gd name="connsiteY26" fmla="*/ 145256 h 2335600"/>
              <a:gd name="connsiteX27" fmla="*/ 176627 w 1189865"/>
              <a:gd name="connsiteY27" fmla="*/ 59531 h 2335600"/>
              <a:gd name="connsiteX28" fmla="*/ 198058 w 1189865"/>
              <a:gd name="connsiteY28" fmla="*/ 21431 h 2335600"/>
              <a:gd name="connsiteX29" fmla="*/ 214727 w 1189865"/>
              <a:gd name="connsiteY29" fmla="*/ 0 h 2335600"/>
              <a:gd name="connsiteX0" fmla="*/ 19602 w 1182861"/>
              <a:gd name="connsiteY0" fmla="*/ 2352675 h 2352675"/>
              <a:gd name="connsiteX1" fmla="*/ 1242 w 1182861"/>
              <a:gd name="connsiteY1" fmla="*/ 2218331 h 2352675"/>
              <a:gd name="connsiteX2" fmla="*/ 34579 w 1182861"/>
              <a:gd name="connsiteY2" fmla="*/ 2096887 h 2352675"/>
              <a:gd name="connsiteX3" fmla="*/ 146499 w 1182861"/>
              <a:gd name="connsiteY3" fmla="*/ 2177849 h 2352675"/>
              <a:gd name="connsiteX4" fmla="*/ 308423 w 1182861"/>
              <a:gd name="connsiteY4" fmla="*/ 2335012 h 2352675"/>
              <a:gd name="connsiteX5" fmla="*/ 246510 w 1182861"/>
              <a:gd name="connsiteY5" fmla="*/ 2106413 h 2352675"/>
              <a:gd name="connsiteX6" fmla="*/ 353668 w 1182861"/>
              <a:gd name="connsiteY6" fmla="*/ 1961157 h 2352675"/>
              <a:gd name="connsiteX7" fmla="*/ 563217 w 1182861"/>
              <a:gd name="connsiteY7" fmla="*/ 1794470 h 2352675"/>
              <a:gd name="connsiteX8" fmla="*/ 822774 w 1182861"/>
              <a:gd name="connsiteY8" fmla="*/ 1639690 h 2352675"/>
              <a:gd name="connsiteX9" fmla="*/ 1075186 w 1182861"/>
              <a:gd name="connsiteY9" fmla="*/ 1508722 h 2352675"/>
              <a:gd name="connsiteX10" fmla="*/ 1160910 w 1182861"/>
              <a:gd name="connsiteY10" fmla="*/ 1434903 h 2352675"/>
              <a:gd name="connsiteX11" fmla="*/ 1182342 w 1182861"/>
              <a:gd name="connsiteY11" fmla="*/ 1346798 h 2352675"/>
              <a:gd name="connsiteX12" fmla="*/ 1151383 w 1182861"/>
              <a:gd name="connsiteY12" fmla="*/ 1249167 h 2352675"/>
              <a:gd name="connsiteX13" fmla="*/ 1015653 w 1182861"/>
              <a:gd name="connsiteY13" fmla="*/ 1089624 h 2352675"/>
              <a:gd name="connsiteX14" fmla="*/ 801341 w 1182861"/>
              <a:gd name="connsiteY14" fmla="*/ 868169 h 2352675"/>
              <a:gd name="connsiteX15" fmla="*/ 703710 w 1182861"/>
              <a:gd name="connsiteY15" fmla="*/ 763394 h 2352675"/>
              <a:gd name="connsiteX16" fmla="*/ 598935 w 1182861"/>
              <a:gd name="connsiteY16" fmla="*/ 634805 h 2352675"/>
              <a:gd name="connsiteX17" fmla="*/ 537024 w 1182861"/>
              <a:gd name="connsiteY17" fmla="*/ 599086 h 2352675"/>
              <a:gd name="connsiteX18" fmla="*/ 446535 w 1182861"/>
              <a:gd name="connsiteY18" fmla="*/ 582417 h 2352675"/>
              <a:gd name="connsiteX19" fmla="*/ 341073 w 1182861"/>
              <a:gd name="connsiteY19" fmla="*/ 547688 h 2352675"/>
              <a:gd name="connsiteX20" fmla="*/ 267254 w 1182861"/>
              <a:gd name="connsiteY20" fmla="*/ 502444 h 2352675"/>
              <a:gd name="connsiteX21" fmla="*/ 222010 w 1182861"/>
              <a:gd name="connsiteY21" fmla="*/ 454819 h 2352675"/>
              <a:gd name="connsiteX22" fmla="*/ 186291 w 1182861"/>
              <a:gd name="connsiteY22" fmla="*/ 388144 h 2352675"/>
              <a:gd name="connsiteX23" fmla="*/ 157716 w 1182861"/>
              <a:gd name="connsiteY23" fmla="*/ 314325 h 2352675"/>
              <a:gd name="connsiteX24" fmla="*/ 141048 w 1182861"/>
              <a:gd name="connsiteY24" fmla="*/ 245269 h 2352675"/>
              <a:gd name="connsiteX25" fmla="*/ 138666 w 1182861"/>
              <a:gd name="connsiteY25" fmla="*/ 190500 h 2352675"/>
              <a:gd name="connsiteX26" fmla="*/ 145810 w 1182861"/>
              <a:gd name="connsiteY26" fmla="*/ 145256 h 2352675"/>
              <a:gd name="connsiteX27" fmla="*/ 169623 w 1182861"/>
              <a:gd name="connsiteY27" fmla="*/ 59531 h 2352675"/>
              <a:gd name="connsiteX28" fmla="*/ 191054 w 1182861"/>
              <a:gd name="connsiteY28" fmla="*/ 21431 h 2352675"/>
              <a:gd name="connsiteX29" fmla="*/ 207723 w 1182861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199070"/>
              <a:gd name="connsiteY0" fmla="*/ 2352675 h 2352675"/>
              <a:gd name="connsiteX1" fmla="*/ 783 w 1199070"/>
              <a:gd name="connsiteY1" fmla="*/ 2218331 h 2352675"/>
              <a:gd name="connsiteX2" fmla="*/ 50788 w 1199070"/>
              <a:gd name="connsiteY2" fmla="*/ 2096887 h 2352675"/>
              <a:gd name="connsiteX3" fmla="*/ 162708 w 1199070"/>
              <a:gd name="connsiteY3" fmla="*/ 2177849 h 2352675"/>
              <a:gd name="connsiteX4" fmla="*/ 324632 w 1199070"/>
              <a:gd name="connsiteY4" fmla="*/ 2335012 h 2352675"/>
              <a:gd name="connsiteX5" fmla="*/ 262719 w 1199070"/>
              <a:gd name="connsiteY5" fmla="*/ 2106413 h 2352675"/>
              <a:gd name="connsiteX6" fmla="*/ 369877 w 1199070"/>
              <a:gd name="connsiteY6" fmla="*/ 1961157 h 2352675"/>
              <a:gd name="connsiteX7" fmla="*/ 579426 w 1199070"/>
              <a:gd name="connsiteY7" fmla="*/ 1794470 h 2352675"/>
              <a:gd name="connsiteX8" fmla="*/ 838983 w 1199070"/>
              <a:gd name="connsiteY8" fmla="*/ 1639690 h 2352675"/>
              <a:gd name="connsiteX9" fmla="*/ 1091395 w 1199070"/>
              <a:gd name="connsiteY9" fmla="*/ 1508722 h 2352675"/>
              <a:gd name="connsiteX10" fmla="*/ 1177119 w 1199070"/>
              <a:gd name="connsiteY10" fmla="*/ 1434903 h 2352675"/>
              <a:gd name="connsiteX11" fmla="*/ 1198551 w 1199070"/>
              <a:gd name="connsiteY11" fmla="*/ 1346798 h 2352675"/>
              <a:gd name="connsiteX12" fmla="*/ 1167592 w 1199070"/>
              <a:gd name="connsiteY12" fmla="*/ 1249167 h 2352675"/>
              <a:gd name="connsiteX13" fmla="*/ 1031862 w 1199070"/>
              <a:gd name="connsiteY13" fmla="*/ 1089624 h 2352675"/>
              <a:gd name="connsiteX14" fmla="*/ 817550 w 1199070"/>
              <a:gd name="connsiteY14" fmla="*/ 868169 h 2352675"/>
              <a:gd name="connsiteX15" fmla="*/ 719919 w 1199070"/>
              <a:gd name="connsiteY15" fmla="*/ 763394 h 2352675"/>
              <a:gd name="connsiteX16" fmla="*/ 615144 w 1199070"/>
              <a:gd name="connsiteY16" fmla="*/ 634805 h 2352675"/>
              <a:gd name="connsiteX17" fmla="*/ 553233 w 1199070"/>
              <a:gd name="connsiteY17" fmla="*/ 599086 h 2352675"/>
              <a:gd name="connsiteX18" fmla="*/ 462744 w 1199070"/>
              <a:gd name="connsiteY18" fmla="*/ 582417 h 2352675"/>
              <a:gd name="connsiteX19" fmla="*/ 357282 w 1199070"/>
              <a:gd name="connsiteY19" fmla="*/ 547688 h 2352675"/>
              <a:gd name="connsiteX20" fmla="*/ 283463 w 1199070"/>
              <a:gd name="connsiteY20" fmla="*/ 502444 h 2352675"/>
              <a:gd name="connsiteX21" fmla="*/ 238219 w 1199070"/>
              <a:gd name="connsiteY21" fmla="*/ 454819 h 2352675"/>
              <a:gd name="connsiteX22" fmla="*/ 202500 w 1199070"/>
              <a:gd name="connsiteY22" fmla="*/ 388144 h 2352675"/>
              <a:gd name="connsiteX23" fmla="*/ 173925 w 1199070"/>
              <a:gd name="connsiteY23" fmla="*/ 314325 h 2352675"/>
              <a:gd name="connsiteX24" fmla="*/ 157257 w 1199070"/>
              <a:gd name="connsiteY24" fmla="*/ 245269 h 2352675"/>
              <a:gd name="connsiteX25" fmla="*/ 154875 w 1199070"/>
              <a:gd name="connsiteY25" fmla="*/ 190500 h 2352675"/>
              <a:gd name="connsiteX26" fmla="*/ 162019 w 1199070"/>
              <a:gd name="connsiteY26" fmla="*/ 145256 h 2352675"/>
              <a:gd name="connsiteX27" fmla="*/ 185832 w 1199070"/>
              <a:gd name="connsiteY27" fmla="*/ 59531 h 2352675"/>
              <a:gd name="connsiteX28" fmla="*/ 207263 w 1199070"/>
              <a:gd name="connsiteY28" fmla="*/ 21431 h 2352675"/>
              <a:gd name="connsiteX29" fmla="*/ 223932 w 1199070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7119 w 1210747"/>
              <a:gd name="connsiteY10" fmla="*/ 1434903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1395 w 1210747"/>
              <a:gd name="connsiteY9" fmla="*/ 1508722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747"/>
              <a:gd name="connsiteY0" fmla="*/ 2352675 h 2352675"/>
              <a:gd name="connsiteX1" fmla="*/ 783 w 1210747"/>
              <a:gd name="connsiteY1" fmla="*/ 2218331 h 2352675"/>
              <a:gd name="connsiteX2" fmla="*/ 50788 w 1210747"/>
              <a:gd name="connsiteY2" fmla="*/ 2096887 h 2352675"/>
              <a:gd name="connsiteX3" fmla="*/ 162708 w 1210747"/>
              <a:gd name="connsiteY3" fmla="*/ 2177849 h 2352675"/>
              <a:gd name="connsiteX4" fmla="*/ 324632 w 1210747"/>
              <a:gd name="connsiteY4" fmla="*/ 2335012 h 2352675"/>
              <a:gd name="connsiteX5" fmla="*/ 262719 w 1210747"/>
              <a:gd name="connsiteY5" fmla="*/ 2106413 h 2352675"/>
              <a:gd name="connsiteX6" fmla="*/ 369877 w 1210747"/>
              <a:gd name="connsiteY6" fmla="*/ 1961157 h 2352675"/>
              <a:gd name="connsiteX7" fmla="*/ 579426 w 1210747"/>
              <a:gd name="connsiteY7" fmla="*/ 1794470 h 2352675"/>
              <a:gd name="connsiteX8" fmla="*/ 838983 w 1210747"/>
              <a:gd name="connsiteY8" fmla="*/ 1639690 h 2352675"/>
              <a:gd name="connsiteX9" fmla="*/ 1093776 w 1210747"/>
              <a:gd name="connsiteY9" fmla="*/ 1518247 h 2352675"/>
              <a:gd name="connsiteX10" fmla="*/ 1179500 w 1210747"/>
              <a:gd name="connsiteY10" fmla="*/ 1442047 h 2352675"/>
              <a:gd name="connsiteX11" fmla="*/ 1210457 w 1210747"/>
              <a:gd name="connsiteY11" fmla="*/ 1353942 h 2352675"/>
              <a:gd name="connsiteX12" fmla="*/ 1167592 w 1210747"/>
              <a:gd name="connsiteY12" fmla="*/ 1249167 h 2352675"/>
              <a:gd name="connsiteX13" fmla="*/ 1031862 w 1210747"/>
              <a:gd name="connsiteY13" fmla="*/ 1089624 h 2352675"/>
              <a:gd name="connsiteX14" fmla="*/ 817550 w 1210747"/>
              <a:gd name="connsiteY14" fmla="*/ 868169 h 2352675"/>
              <a:gd name="connsiteX15" fmla="*/ 719919 w 1210747"/>
              <a:gd name="connsiteY15" fmla="*/ 763394 h 2352675"/>
              <a:gd name="connsiteX16" fmla="*/ 615144 w 1210747"/>
              <a:gd name="connsiteY16" fmla="*/ 634805 h 2352675"/>
              <a:gd name="connsiteX17" fmla="*/ 553233 w 1210747"/>
              <a:gd name="connsiteY17" fmla="*/ 599086 h 2352675"/>
              <a:gd name="connsiteX18" fmla="*/ 462744 w 1210747"/>
              <a:gd name="connsiteY18" fmla="*/ 582417 h 2352675"/>
              <a:gd name="connsiteX19" fmla="*/ 357282 w 1210747"/>
              <a:gd name="connsiteY19" fmla="*/ 547688 h 2352675"/>
              <a:gd name="connsiteX20" fmla="*/ 283463 w 1210747"/>
              <a:gd name="connsiteY20" fmla="*/ 502444 h 2352675"/>
              <a:gd name="connsiteX21" fmla="*/ 238219 w 1210747"/>
              <a:gd name="connsiteY21" fmla="*/ 454819 h 2352675"/>
              <a:gd name="connsiteX22" fmla="*/ 202500 w 1210747"/>
              <a:gd name="connsiteY22" fmla="*/ 388144 h 2352675"/>
              <a:gd name="connsiteX23" fmla="*/ 173925 w 1210747"/>
              <a:gd name="connsiteY23" fmla="*/ 314325 h 2352675"/>
              <a:gd name="connsiteX24" fmla="*/ 157257 w 1210747"/>
              <a:gd name="connsiteY24" fmla="*/ 245269 h 2352675"/>
              <a:gd name="connsiteX25" fmla="*/ 154875 w 1210747"/>
              <a:gd name="connsiteY25" fmla="*/ 190500 h 2352675"/>
              <a:gd name="connsiteX26" fmla="*/ 162019 w 1210747"/>
              <a:gd name="connsiteY26" fmla="*/ 145256 h 2352675"/>
              <a:gd name="connsiteX27" fmla="*/ 185832 w 1210747"/>
              <a:gd name="connsiteY27" fmla="*/ 59531 h 2352675"/>
              <a:gd name="connsiteX28" fmla="*/ 207263 w 1210747"/>
              <a:gd name="connsiteY28" fmla="*/ 21431 h 2352675"/>
              <a:gd name="connsiteX29" fmla="*/ 223932 w 121074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11 w 1210457"/>
              <a:gd name="connsiteY0" fmla="*/ 2352675 h 2352675"/>
              <a:gd name="connsiteX1" fmla="*/ 783 w 1210457"/>
              <a:gd name="connsiteY1" fmla="*/ 2218331 h 2352675"/>
              <a:gd name="connsiteX2" fmla="*/ 50788 w 1210457"/>
              <a:gd name="connsiteY2" fmla="*/ 2096887 h 2352675"/>
              <a:gd name="connsiteX3" fmla="*/ 162708 w 1210457"/>
              <a:gd name="connsiteY3" fmla="*/ 2177849 h 2352675"/>
              <a:gd name="connsiteX4" fmla="*/ 324632 w 1210457"/>
              <a:gd name="connsiteY4" fmla="*/ 2335012 h 2352675"/>
              <a:gd name="connsiteX5" fmla="*/ 262719 w 1210457"/>
              <a:gd name="connsiteY5" fmla="*/ 2106413 h 2352675"/>
              <a:gd name="connsiteX6" fmla="*/ 369877 w 1210457"/>
              <a:gd name="connsiteY6" fmla="*/ 1961157 h 2352675"/>
              <a:gd name="connsiteX7" fmla="*/ 579426 w 1210457"/>
              <a:gd name="connsiteY7" fmla="*/ 1794470 h 2352675"/>
              <a:gd name="connsiteX8" fmla="*/ 838983 w 1210457"/>
              <a:gd name="connsiteY8" fmla="*/ 1639690 h 2352675"/>
              <a:gd name="connsiteX9" fmla="*/ 1093776 w 1210457"/>
              <a:gd name="connsiteY9" fmla="*/ 1518247 h 2352675"/>
              <a:gd name="connsiteX10" fmla="*/ 1179500 w 1210457"/>
              <a:gd name="connsiteY10" fmla="*/ 1442047 h 2352675"/>
              <a:gd name="connsiteX11" fmla="*/ 1210457 w 1210457"/>
              <a:gd name="connsiteY11" fmla="*/ 1353942 h 2352675"/>
              <a:gd name="connsiteX12" fmla="*/ 1167592 w 1210457"/>
              <a:gd name="connsiteY12" fmla="*/ 1249167 h 2352675"/>
              <a:gd name="connsiteX13" fmla="*/ 1031862 w 1210457"/>
              <a:gd name="connsiteY13" fmla="*/ 1089624 h 2352675"/>
              <a:gd name="connsiteX14" fmla="*/ 817550 w 1210457"/>
              <a:gd name="connsiteY14" fmla="*/ 868169 h 2352675"/>
              <a:gd name="connsiteX15" fmla="*/ 719919 w 1210457"/>
              <a:gd name="connsiteY15" fmla="*/ 763394 h 2352675"/>
              <a:gd name="connsiteX16" fmla="*/ 615144 w 1210457"/>
              <a:gd name="connsiteY16" fmla="*/ 634805 h 2352675"/>
              <a:gd name="connsiteX17" fmla="*/ 553233 w 1210457"/>
              <a:gd name="connsiteY17" fmla="*/ 599086 h 2352675"/>
              <a:gd name="connsiteX18" fmla="*/ 462744 w 1210457"/>
              <a:gd name="connsiteY18" fmla="*/ 582417 h 2352675"/>
              <a:gd name="connsiteX19" fmla="*/ 357282 w 1210457"/>
              <a:gd name="connsiteY19" fmla="*/ 547688 h 2352675"/>
              <a:gd name="connsiteX20" fmla="*/ 283463 w 1210457"/>
              <a:gd name="connsiteY20" fmla="*/ 502444 h 2352675"/>
              <a:gd name="connsiteX21" fmla="*/ 238219 w 1210457"/>
              <a:gd name="connsiteY21" fmla="*/ 454819 h 2352675"/>
              <a:gd name="connsiteX22" fmla="*/ 202500 w 1210457"/>
              <a:gd name="connsiteY22" fmla="*/ 388144 h 2352675"/>
              <a:gd name="connsiteX23" fmla="*/ 173925 w 1210457"/>
              <a:gd name="connsiteY23" fmla="*/ 314325 h 2352675"/>
              <a:gd name="connsiteX24" fmla="*/ 157257 w 1210457"/>
              <a:gd name="connsiteY24" fmla="*/ 245269 h 2352675"/>
              <a:gd name="connsiteX25" fmla="*/ 154875 w 1210457"/>
              <a:gd name="connsiteY25" fmla="*/ 190500 h 2352675"/>
              <a:gd name="connsiteX26" fmla="*/ 162019 w 1210457"/>
              <a:gd name="connsiteY26" fmla="*/ 145256 h 2352675"/>
              <a:gd name="connsiteX27" fmla="*/ 185832 w 1210457"/>
              <a:gd name="connsiteY27" fmla="*/ 59531 h 2352675"/>
              <a:gd name="connsiteX28" fmla="*/ 207263 w 1210457"/>
              <a:gd name="connsiteY28" fmla="*/ 21431 h 2352675"/>
              <a:gd name="connsiteX29" fmla="*/ 223932 w 1210457"/>
              <a:gd name="connsiteY29" fmla="*/ 0 h 2352675"/>
              <a:gd name="connsiteX0" fmla="*/ 35825 w 1210471"/>
              <a:gd name="connsiteY0" fmla="*/ 2352675 h 2367576"/>
              <a:gd name="connsiteX1" fmla="*/ 34133 w 1210471"/>
              <a:gd name="connsiteY1" fmla="*/ 2358824 h 2367576"/>
              <a:gd name="connsiteX2" fmla="*/ 797 w 1210471"/>
              <a:gd name="connsiteY2" fmla="*/ 2218331 h 2367576"/>
              <a:gd name="connsiteX3" fmla="*/ 50802 w 1210471"/>
              <a:gd name="connsiteY3" fmla="*/ 2096887 h 2367576"/>
              <a:gd name="connsiteX4" fmla="*/ 162722 w 1210471"/>
              <a:gd name="connsiteY4" fmla="*/ 2177849 h 2367576"/>
              <a:gd name="connsiteX5" fmla="*/ 324646 w 1210471"/>
              <a:gd name="connsiteY5" fmla="*/ 2335012 h 2367576"/>
              <a:gd name="connsiteX6" fmla="*/ 262733 w 1210471"/>
              <a:gd name="connsiteY6" fmla="*/ 2106413 h 2367576"/>
              <a:gd name="connsiteX7" fmla="*/ 369891 w 1210471"/>
              <a:gd name="connsiteY7" fmla="*/ 1961157 h 2367576"/>
              <a:gd name="connsiteX8" fmla="*/ 579440 w 1210471"/>
              <a:gd name="connsiteY8" fmla="*/ 1794470 h 2367576"/>
              <a:gd name="connsiteX9" fmla="*/ 838997 w 1210471"/>
              <a:gd name="connsiteY9" fmla="*/ 1639690 h 2367576"/>
              <a:gd name="connsiteX10" fmla="*/ 1093790 w 1210471"/>
              <a:gd name="connsiteY10" fmla="*/ 1518247 h 2367576"/>
              <a:gd name="connsiteX11" fmla="*/ 1179514 w 1210471"/>
              <a:gd name="connsiteY11" fmla="*/ 1442047 h 2367576"/>
              <a:gd name="connsiteX12" fmla="*/ 1210471 w 1210471"/>
              <a:gd name="connsiteY12" fmla="*/ 1353942 h 2367576"/>
              <a:gd name="connsiteX13" fmla="*/ 1167606 w 1210471"/>
              <a:gd name="connsiteY13" fmla="*/ 1249167 h 2367576"/>
              <a:gd name="connsiteX14" fmla="*/ 1031876 w 1210471"/>
              <a:gd name="connsiteY14" fmla="*/ 1089624 h 2367576"/>
              <a:gd name="connsiteX15" fmla="*/ 817564 w 1210471"/>
              <a:gd name="connsiteY15" fmla="*/ 868169 h 2367576"/>
              <a:gd name="connsiteX16" fmla="*/ 719933 w 1210471"/>
              <a:gd name="connsiteY16" fmla="*/ 763394 h 2367576"/>
              <a:gd name="connsiteX17" fmla="*/ 615158 w 1210471"/>
              <a:gd name="connsiteY17" fmla="*/ 634805 h 2367576"/>
              <a:gd name="connsiteX18" fmla="*/ 553247 w 1210471"/>
              <a:gd name="connsiteY18" fmla="*/ 599086 h 2367576"/>
              <a:gd name="connsiteX19" fmla="*/ 462758 w 1210471"/>
              <a:gd name="connsiteY19" fmla="*/ 582417 h 2367576"/>
              <a:gd name="connsiteX20" fmla="*/ 357296 w 1210471"/>
              <a:gd name="connsiteY20" fmla="*/ 547688 h 2367576"/>
              <a:gd name="connsiteX21" fmla="*/ 283477 w 1210471"/>
              <a:gd name="connsiteY21" fmla="*/ 502444 h 2367576"/>
              <a:gd name="connsiteX22" fmla="*/ 238233 w 1210471"/>
              <a:gd name="connsiteY22" fmla="*/ 454819 h 2367576"/>
              <a:gd name="connsiteX23" fmla="*/ 202514 w 1210471"/>
              <a:gd name="connsiteY23" fmla="*/ 388144 h 2367576"/>
              <a:gd name="connsiteX24" fmla="*/ 173939 w 1210471"/>
              <a:gd name="connsiteY24" fmla="*/ 314325 h 2367576"/>
              <a:gd name="connsiteX25" fmla="*/ 157271 w 1210471"/>
              <a:gd name="connsiteY25" fmla="*/ 245269 h 2367576"/>
              <a:gd name="connsiteX26" fmla="*/ 154889 w 1210471"/>
              <a:gd name="connsiteY26" fmla="*/ 190500 h 2367576"/>
              <a:gd name="connsiteX27" fmla="*/ 162033 w 1210471"/>
              <a:gd name="connsiteY27" fmla="*/ 145256 h 2367576"/>
              <a:gd name="connsiteX28" fmla="*/ 185846 w 1210471"/>
              <a:gd name="connsiteY28" fmla="*/ 59531 h 2367576"/>
              <a:gd name="connsiteX29" fmla="*/ 207277 w 1210471"/>
              <a:gd name="connsiteY29" fmla="*/ 21431 h 2367576"/>
              <a:gd name="connsiteX30" fmla="*/ 223946 w 1210471"/>
              <a:gd name="connsiteY30" fmla="*/ 0 h 2367576"/>
              <a:gd name="connsiteX0" fmla="*/ 35825 w 1210471"/>
              <a:gd name="connsiteY0" fmla="*/ 2352675 h 2475521"/>
              <a:gd name="connsiteX1" fmla="*/ 115095 w 1210471"/>
              <a:gd name="connsiteY1" fmla="*/ 2473124 h 2475521"/>
              <a:gd name="connsiteX2" fmla="*/ 797 w 1210471"/>
              <a:gd name="connsiteY2" fmla="*/ 2218331 h 2475521"/>
              <a:gd name="connsiteX3" fmla="*/ 50802 w 1210471"/>
              <a:gd name="connsiteY3" fmla="*/ 2096887 h 2475521"/>
              <a:gd name="connsiteX4" fmla="*/ 162722 w 1210471"/>
              <a:gd name="connsiteY4" fmla="*/ 2177849 h 2475521"/>
              <a:gd name="connsiteX5" fmla="*/ 324646 w 1210471"/>
              <a:gd name="connsiteY5" fmla="*/ 2335012 h 2475521"/>
              <a:gd name="connsiteX6" fmla="*/ 262733 w 1210471"/>
              <a:gd name="connsiteY6" fmla="*/ 2106413 h 2475521"/>
              <a:gd name="connsiteX7" fmla="*/ 369891 w 1210471"/>
              <a:gd name="connsiteY7" fmla="*/ 1961157 h 2475521"/>
              <a:gd name="connsiteX8" fmla="*/ 579440 w 1210471"/>
              <a:gd name="connsiteY8" fmla="*/ 1794470 h 2475521"/>
              <a:gd name="connsiteX9" fmla="*/ 838997 w 1210471"/>
              <a:gd name="connsiteY9" fmla="*/ 1639690 h 2475521"/>
              <a:gd name="connsiteX10" fmla="*/ 1093790 w 1210471"/>
              <a:gd name="connsiteY10" fmla="*/ 1518247 h 2475521"/>
              <a:gd name="connsiteX11" fmla="*/ 1179514 w 1210471"/>
              <a:gd name="connsiteY11" fmla="*/ 1442047 h 2475521"/>
              <a:gd name="connsiteX12" fmla="*/ 1210471 w 1210471"/>
              <a:gd name="connsiteY12" fmla="*/ 1353942 h 2475521"/>
              <a:gd name="connsiteX13" fmla="*/ 1167606 w 1210471"/>
              <a:gd name="connsiteY13" fmla="*/ 1249167 h 2475521"/>
              <a:gd name="connsiteX14" fmla="*/ 1031876 w 1210471"/>
              <a:gd name="connsiteY14" fmla="*/ 1089624 h 2475521"/>
              <a:gd name="connsiteX15" fmla="*/ 817564 w 1210471"/>
              <a:gd name="connsiteY15" fmla="*/ 868169 h 2475521"/>
              <a:gd name="connsiteX16" fmla="*/ 719933 w 1210471"/>
              <a:gd name="connsiteY16" fmla="*/ 763394 h 2475521"/>
              <a:gd name="connsiteX17" fmla="*/ 615158 w 1210471"/>
              <a:gd name="connsiteY17" fmla="*/ 634805 h 2475521"/>
              <a:gd name="connsiteX18" fmla="*/ 553247 w 1210471"/>
              <a:gd name="connsiteY18" fmla="*/ 599086 h 2475521"/>
              <a:gd name="connsiteX19" fmla="*/ 462758 w 1210471"/>
              <a:gd name="connsiteY19" fmla="*/ 582417 h 2475521"/>
              <a:gd name="connsiteX20" fmla="*/ 357296 w 1210471"/>
              <a:gd name="connsiteY20" fmla="*/ 547688 h 2475521"/>
              <a:gd name="connsiteX21" fmla="*/ 283477 w 1210471"/>
              <a:gd name="connsiteY21" fmla="*/ 502444 h 2475521"/>
              <a:gd name="connsiteX22" fmla="*/ 238233 w 1210471"/>
              <a:gd name="connsiteY22" fmla="*/ 454819 h 2475521"/>
              <a:gd name="connsiteX23" fmla="*/ 202514 w 1210471"/>
              <a:gd name="connsiteY23" fmla="*/ 388144 h 2475521"/>
              <a:gd name="connsiteX24" fmla="*/ 173939 w 1210471"/>
              <a:gd name="connsiteY24" fmla="*/ 314325 h 2475521"/>
              <a:gd name="connsiteX25" fmla="*/ 157271 w 1210471"/>
              <a:gd name="connsiteY25" fmla="*/ 245269 h 2475521"/>
              <a:gd name="connsiteX26" fmla="*/ 154889 w 1210471"/>
              <a:gd name="connsiteY26" fmla="*/ 190500 h 2475521"/>
              <a:gd name="connsiteX27" fmla="*/ 162033 w 1210471"/>
              <a:gd name="connsiteY27" fmla="*/ 145256 h 2475521"/>
              <a:gd name="connsiteX28" fmla="*/ 185846 w 1210471"/>
              <a:gd name="connsiteY28" fmla="*/ 59531 h 2475521"/>
              <a:gd name="connsiteX29" fmla="*/ 207277 w 1210471"/>
              <a:gd name="connsiteY29" fmla="*/ 21431 h 2475521"/>
              <a:gd name="connsiteX30" fmla="*/ 223946 w 1210471"/>
              <a:gd name="connsiteY30" fmla="*/ 0 h 2475521"/>
              <a:gd name="connsiteX0" fmla="*/ 169175 w 1210471"/>
              <a:gd name="connsiteY0" fmla="*/ 2700338 h 2700341"/>
              <a:gd name="connsiteX1" fmla="*/ 115095 w 1210471"/>
              <a:gd name="connsiteY1" fmla="*/ 2473124 h 2700341"/>
              <a:gd name="connsiteX2" fmla="*/ 797 w 1210471"/>
              <a:gd name="connsiteY2" fmla="*/ 2218331 h 2700341"/>
              <a:gd name="connsiteX3" fmla="*/ 50802 w 1210471"/>
              <a:gd name="connsiteY3" fmla="*/ 2096887 h 2700341"/>
              <a:gd name="connsiteX4" fmla="*/ 162722 w 1210471"/>
              <a:gd name="connsiteY4" fmla="*/ 2177849 h 2700341"/>
              <a:gd name="connsiteX5" fmla="*/ 324646 w 1210471"/>
              <a:gd name="connsiteY5" fmla="*/ 2335012 h 2700341"/>
              <a:gd name="connsiteX6" fmla="*/ 262733 w 1210471"/>
              <a:gd name="connsiteY6" fmla="*/ 2106413 h 2700341"/>
              <a:gd name="connsiteX7" fmla="*/ 369891 w 1210471"/>
              <a:gd name="connsiteY7" fmla="*/ 1961157 h 2700341"/>
              <a:gd name="connsiteX8" fmla="*/ 579440 w 1210471"/>
              <a:gd name="connsiteY8" fmla="*/ 1794470 h 2700341"/>
              <a:gd name="connsiteX9" fmla="*/ 838997 w 1210471"/>
              <a:gd name="connsiteY9" fmla="*/ 1639690 h 2700341"/>
              <a:gd name="connsiteX10" fmla="*/ 1093790 w 1210471"/>
              <a:gd name="connsiteY10" fmla="*/ 1518247 h 2700341"/>
              <a:gd name="connsiteX11" fmla="*/ 1179514 w 1210471"/>
              <a:gd name="connsiteY11" fmla="*/ 1442047 h 2700341"/>
              <a:gd name="connsiteX12" fmla="*/ 1210471 w 1210471"/>
              <a:gd name="connsiteY12" fmla="*/ 1353942 h 2700341"/>
              <a:gd name="connsiteX13" fmla="*/ 1167606 w 1210471"/>
              <a:gd name="connsiteY13" fmla="*/ 1249167 h 2700341"/>
              <a:gd name="connsiteX14" fmla="*/ 1031876 w 1210471"/>
              <a:gd name="connsiteY14" fmla="*/ 1089624 h 2700341"/>
              <a:gd name="connsiteX15" fmla="*/ 817564 w 1210471"/>
              <a:gd name="connsiteY15" fmla="*/ 868169 h 2700341"/>
              <a:gd name="connsiteX16" fmla="*/ 719933 w 1210471"/>
              <a:gd name="connsiteY16" fmla="*/ 763394 h 2700341"/>
              <a:gd name="connsiteX17" fmla="*/ 615158 w 1210471"/>
              <a:gd name="connsiteY17" fmla="*/ 634805 h 2700341"/>
              <a:gd name="connsiteX18" fmla="*/ 553247 w 1210471"/>
              <a:gd name="connsiteY18" fmla="*/ 599086 h 2700341"/>
              <a:gd name="connsiteX19" fmla="*/ 462758 w 1210471"/>
              <a:gd name="connsiteY19" fmla="*/ 582417 h 2700341"/>
              <a:gd name="connsiteX20" fmla="*/ 357296 w 1210471"/>
              <a:gd name="connsiteY20" fmla="*/ 547688 h 2700341"/>
              <a:gd name="connsiteX21" fmla="*/ 283477 w 1210471"/>
              <a:gd name="connsiteY21" fmla="*/ 502444 h 2700341"/>
              <a:gd name="connsiteX22" fmla="*/ 238233 w 1210471"/>
              <a:gd name="connsiteY22" fmla="*/ 454819 h 2700341"/>
              <a:gd name="connsiteX23" fmla="*/ 202514 w 1210471"/>
              <a:gd name="connsiteY23" fmla="*/ 388144 h 2700341"/>
              <a:gd name="connsiteX24" fmla="*/ 173939 w 1210471"/>
              <a:gd name="connsiteY24" fmla="*/ 314325 h 2700341"/>
              <a:gd name="connsiteX25" fmla="*/ 157271 w 1210471"/>
              <a:gd name="connsiteY25" fmla="*/ 245269 h 2700341"/>
              <a:gd name="connsiteX26" fmla="*/ 154889 w 1210471"/>
              <a:gd name="connsiteY26" fmla="*/ 190500 h 2700341"/>
              <a:gd name="connsiteX27" fmla="*/ 162033 w 1210471"/>
              <a:gd name="connsiteY27" fmla="*/ 145256 h 2700341"/>
              <a:gd name="connsiteX28" fmla="*/ 185846 w 1210471"/>
              <a:gd name="connsiteY28" fmla="*/ 59531 h 2700341"/>
              <a:gd name="connsiteX29" fmla="*/ 207277 w 1210471"/>
              <a:gd name="connsiteY29" fmla="*/ 21431 h 2700341"/>
              <a:gd name="connsiteX30" fmla="*/ 223946 w 1210471"/>
              <a:gd name="connsiteY30" fmla="*/ 0 h 2700341"/>
              <a:gd name="connsiteX0" fmla="*/ 169175 w 1210471"/>
              <a:gd name="connsiteY0" fmla="*/ 2700338 h 2722054"/>
              <a:gd name="connsiteX1" fmla="*/ 167483 w 1210471"/>
              <a:gd name="connsiteY1" fmla="*/ 2706486 h 2722054"/>
              <a:gd name="connsiteX2" fmla="*/ 115095 w 1210471"/>
              <a:gd name="connsiteY2" fmla="*/ 2473124 h 2722054"/>
              <a:gd name="connsiteX3" fmla="*/ 797 w 1210471"/>
              <a:gd name="connsiteY3" fmla="*/ 2218331 h 2722054"/>
              <a:gd name="connsiteX4" fmla="*/ 50802 w 1210471"/>
              <a:gd name="connsiteY4" fmla="*/ 2096887 h 2722054"/>
              <a:gd name="connsiteX5" fmla="*/ 162722 w 1210471"/>
              <a:gd name="connsiteY5" fmla="*/ 2177849 h 2722054"/>
              <a:gd name="connsiteX6" fmla="*/ 324646 w 1210471"/>
              <a:gd name="connsiteY6" fmla="*/ 2335012 h 2722054"/>
              <a:gd name="connsiteX7" fmla="*/ 262733 w 1210471"/>
              <a:gd name="connsiteY7" fmla="*/ 2106413 h 2722054"/>
              <a:gd name="connsiteX8" fmla="*/ 369891 w 1210471"/>
              <a:gd name="connsiteY8" fmla="*/ 1961157 h 2722054"/>
              <a:gd name="connsiteX9" fmla="*/ 579440 w 1210471"/>
              <a:gd name="connsiteY9" fmla="*/ 1794470 h 2722054"/>
              <a:gd name="connsiteX10" fmla="*/ 838997 w 1210471"/>
              <a:gd name="connsiteY10" fmla="*/ 1639690 h 2722054"/>
              <a:gd name="connsiteX11" fmla="*/ 1093790 w 1210471"/>
              <a:gd name="connsiteY11" fmla="*/ 1518247 h 2722054"/>
              <a:gd name="connsiteX12" fmla="*/ 1179514 w 1210471"/>
              <a:gd name="connsiteY12" fmla="*/ 1442047 h 2722054"/>
              <a:gd name="connsiteX13" fmla="*/ 1210471 w 1210471"/>
              <a:gd name="connsiteY13" fmla="*/ 1353942 h 2722054"/>
              <a:gd name="connsiteX14" fmla="*/ 1167606 w 1210471"/>
              <a:gd name="connsiteY14" fmla="*/ 1249167 h 2722054"/>
              <a:gd name="connsiteX15" fmla="*/ 1031876 w 1210471"/>
              <a:gd name="connsiteY15" fmla="*/ 1089624 h 2722054"/>
              <a:gd name="connsiteX16" fmla="*/ 817564 w 1210471"/>
              <a:gd name="connsiteY16" fmla="*/ 868169 h 2722054"/>
              <a:gd name="connsiteX17" fmla="*/ 719933 w 1210471"/>
              <a:gd name="connsiteY17" fmla="*/ 763394 h 2722054"/>
              <a:gd name="connsiteX18" fmla="*/ 615158 w 1210471"/>
              <a:gd name="connsiteY18" fmla="*/ 634805 h 2722054"/>
              <a:gd name="connsiteX19" fmla="*/ 553247 w 1210471"/>
              <a:gd name="connsiteY19" fmla="*/ 599086 h 2722054"/>
              <a:gd name="connsiteX20" fmla="*/ 462758 w 1210471"/>
              <a:gd name="connsiteY20" fmla="*/ 582417 h 2722054"/>
              <a:gd name="connsiteX21" fmla="*/ 357296 w 1210471"/>
              <a:gd name="connsiteY21" fmla="*/ 547688 h 2722054"/>
              <a:gd name="connsiteX22" fmla="*/ 283477 w 1210471"/>
              <a:gd name="connsiteY22" fmla="*/ 502444 h 2722054"/>
              <a:gd name="connsiteX23" fmla="*/ 238233 w 1210471"/>
              <a:gd name="connsiteY23" fmla="*/ 454819 h 2722054"/>
              <a:gd name="connsiteX24" fmla="*/ 202514 w 1210471"/>
              <a:gd name="connsiteY24" fmla="*/ 388144 h 2722054"/>
              <a:gd name="connsiteX25" fmla="*/ 173939 w 1210471"/>
              <a:gd name="connsiteY25" fmla="*/ 314325 h 2722054"/>
              <a:gd name="connsiteX26" fmla="*/ 157271 w 1210471"/>
              <a:gd name="connsiteY26" fmla="*/ 245269 h 2722054"/>
              <a:gd name="connsiteX27" fmla="*/ 154889 w 1210471"/>
              <a:gd name="connsiteY27" fmla="*/ 190500 h 2722054"/>
              <a:gd name="connsiteX28" fmla="*/ 162033 w 1210471"/>
              <a:gd name="connsiteY28" fmla="*/ 145256 h 2722054"/>
              <a:gd name="connsiteX29" fmla="*/ 185846 w 1210471"/>
              <a:gd name="connsiteY29" fmla="*/ 59531 h 2722054"/>
              <a:gd name="connsiteX30" fmla="*/ 207277 w 1210471"/>
              <a:gd name="connsiteY30" fmla="*/ 21431 h 2722054"/>
              <a:gd name="connsiteX31" fmla="*/ 223946 w 1210471"/>
              <a:gd name="connsiteY31" fmla="*/ 0 h 2722054"/>
              <a:gd name="connsiteX0" fmla="*/ 169175 w 1210471"/>
              <a:gd name="connsiteY0" fmla="*/ 2700338 h 2852126"/>
              <a:gd name="connsiteX1" fmla="*/ 312739 w 1210471"/>
              <a:gd name="connsiteY1" fmla="*/ 2846980 h 2852126"/>
              <a:gd name="connsiteX2" fmla="*/ 115095 w 1210471"/>
              <a:gd name="connsiteY2" fmla="*/ 2473124 h 2852126"/>
              <a:gd name="connsiteX3" fmla="*/ 797 w 1210471"/>
              <a:gd name="connsiteY3" fmla="*/ 2218331 h 2852126"/>
              <a:gd name="connsiteX4" fmla="*/ 50802 w 1210471"/>
              <a:gd name="connsiteY4" fmla="*/ 2096887 h 2852126"/>
              <a:gd name="connsiteX5" fmla="*/ 162722 w 1210471"/>
              <a:gd name="connsiteY5" fmla="*/ 2177849 h 2852126"/>
              <a:gd name="connsiteX6" fmla="*/ 324646 w 1210471"/>
              <a:gd name="connsiteY6" fmla="*/ 2335012 h 2852126"/>
              <a:gd name="connsiteX7" fmla="*/ 262733 w 1210471"/>
              <a:gd name="connsiteY7" fmla="*/ 2106413 h 2852126"/>
              <a:gd name="connsiteX8" fmla="*/ 369891 w 1210471"/>
              <a:gd name="connsiteY8" fmla="*/ 1961157 h 2852126"/>
              <a:gd name="connsiteX9" fmla="*/ 579440 w 1210471"/>
              <a:gd name="connsiteY9" fmla="*/ 1794470 h 2852126"/>
              <a:gd name="connsiteX10" fmla="*/ 838997 w 1210471"/>
              <a:gd name="connsiteY10" fmla="*/ 1639690 h 2852126"/>
              <a:gd name="connsiteX11" fmla="*/ 1093790 w 1210471"/>
              <a:gd name="connsiteY11" fmla="*/ 1518247 h 2852126"/>
              <a:gd name="connsiteX12" fmla="*/ 1179514 w 1210471"/>
              <a:gd name="connsiteY12" fmla="*/ 1442047 h 2852126"/>
              <a:gd name="connsiteX13" fmla="*/ 1210471 w 1210471"/>
              <a:gd name="connsiteY13" fmla="*/ 1353942 h 2852126"/>
              <a:gd name="connsiteX14" fmla="*/ 1167606 w 1210471"/>
              <a:gd name="connsiteY14" fmla="*/ 1249167 h 2852126"/>
              <a:gd name="connsiteX15" fmla="*/ 1031876 w 1210471"/>
              <a:gd name="connsiteY15" fmla="*/ 1089624 h 2852126"/>
              <a:gd name="connsiteX16" fmla="*/ 817564 w 1210471"/>
              <a:gd name="connsiteY16" fmla="*/ 868169 h 2852126"/>
              <a:gd name="connsiteX17" fmla="*/ 719933 w 1210471"/>
              <a:gd name="connsiteY17" fmla="*/ 763394 h 2852126"/>
              <a:gd name="connsiteX18" fmla="*/ 615158 w 1210471"/>
              <a:gd name="connsiteY18" fmla="*/ 634805 h 2852126"/>
              <a:gd name="connsiteX19" fmla="*/ 553247 w 1210471"/>
              <a:gd name="connsiteY19" fmla="*/ 599086 h 2852126"/>
              <a:gd name="connsiteX20" fmla="*/ 462758 w 1210471"/>
              <a:gd name="connsiteY20" fmla="*/ 582417 h 2852126"/>
              <a:gd name="connsiteX21" fmla="*/ 357296 w 1210471"/>
              <a:gd name="connsiteY21" fmla="*/ 547688 h 2852126"/>
              <a:gd name="connsiteX22" fmla="*/ 283477 w 1210471"/>
              <a:gd name="connsiteY22" fmla="*/ 502444 h 2852126"/>
              <a:gd name="connsiteX23" fmla="*/ 238233 w 1210471"/>
              <a:gd name="connsiteY23" fmla="*/ 454819 h 2852126"/>
              <a:gd name="connsiteX24" fmla="*/ 202514 w 1210471"/>
              <a:gd name="connsiteY24" fmla="*/ 388144 h 2852126"/>
              <a:gd name="connsiteX25" fmla="*/ 173939 w 1210471"/>
              <a:gd name="connsiteY25" fmla="*/ 314325 h 2852126"/>
              <a:gd name="connsiteX26" fmla="*/ 157271 w 1210471"/>
              <a:gd name="connsiteY26" fmla="*/ 245269 h 2852126"/>
              <a:gd name="connsiteX27" fmla="*/ 154889 w 1210471"/>
              <a:gd name="connsiteY27" fmla="*/ 190500 h 2852126"/>
              <a:gd name="connsiteX28" fmla="*/ 162033 w 1210471"/>
              <a:gd name="connsiteY28" fmla="*/ 145256 h 2852126"/>
              <a:gd name="connsiteX29" fmla="*/ 185846 w 1210471"/>
              <a:gd name="connsiteY29" fmla="*/ 59531 h 2852126"/>
              <a:gd name="connsiteX30" fmla="*/ 207277 w 1210471"/>
              <a:gd name="connsiteY30" fmla="*/ 21431 h 2852126"/>
              <a:gd name="connsiteX31" fmla="*/ 223946 w 1210471"/>
              <a:gd name="connsiteY31" fmla="*/ 0 h 2852126"/>
              <a:gd name="connsiteX0" fmla="*/ 316812 w 1210471"/>
              <a:gd name="connsiteY0" fmla="*/ 3017045 h 3017050"/>
              <a:gd name="connsiteX1" fmla="*/ 312739 w 1210471"/>
              <a:gd name="connsiteY1" fmla="*/ 2846980 h 3017050"/>
              <a:gd name="connsiteX2" fmla="*/ 115095 w 1210471"/>
              <a:gd name="connsiteY2" fmla="*/ 2473124 h 3017050"/>
              <a:gd name="connsiteX3" fmla="*/ 797 w 1210471"/>
              <a:gd name="connsiteY3" fmla="*/ 2218331 h 3017050"/>
              <a:gd name="connsiteX4" fmla="*/ 50802 w 1210471"/>
              <a:gd name="connsiteY4" fmla="*/ 2096887 h 3017050"/>
              <a:gd name="connsiteX5" fmla="*/ 162722 w 1210471"/>
              <a:gd name="connsiteY5" fmla="*/ 2177849 h 3017050"/>
              <a:gd name="connsiteX6" fmla="*/ 324646 w 1210471"/>
              <a:gd name="connsiteY6" fmla="*/ 2335012 h 3017050"/>
              <a:gd name="connsiteX7" fmla="*/ 262733 w 1210471"/>
              <a:gd name="connsiteY7" fmla="*/ 2106413 h 3017050"/>
              <a:gd name="connsiteX8" fmla="*/ 369891 w 1210471"/>
              <a:gd name="connsiteY8" fmla="*/ 1961157 h 3017050"/>
              <a:gd name="connsiteX9" fmla="*/ 579440 w 1210471"/>
              <a:gd name="connsiteY9" fmla="*/ 1794470 h 3017050"/>
              <a:gd name="connsiteX10" fmla="*/ 838997 w 1210471"/>
              <a:gd name="connsiteY10" fmla="*/ 1639690 h 3017050"/>
              <a:gd name="connsiteX11" fmla="*/ 1093790 w 1210471"/>
              <a:gd name="connsiteY11" fmla="*/ 1518247 h 3017050"/>
              <a:gd name="connsiteX12" fmla="*/ 1179514 w 1210471"/>
              <a:gd name="connsiteY12" fmla="*/ 1442047 h 3017050"/>
              <a:gd name="connsiteX13" fmla="*/ 1210471 w 1210471"/>
              <a:gd name="connsiteY13" fmla="*/ 1353942 h 3017050"/>
              <a:gd name="connsiteX14" fmla="*/ 1167606 w 1210471"/>
              <a:gd name="connsiteY14" fmla="*/ 1249167 h 3017050"/>
              <a:gd name="connsiteX15" fmla="*/ 1031876 w 1210471"/>
              <a:gd name="connsiteY15" fmla="*/ 1089624 h 3017050"/>
              <a:gd name="connsiteX16" fmla="*/ 817564 w 1210471"/>
              <a:gd name="connsiteY16" fmla="*/ 868169 h 3017050"/>
              <a:gd name="connsiteX17" fmla="*/ 719933 w 1210471"/>
              <a:gd name="connsiteY17" fmla="*/ 763394 h 3017050"/>
              <a:gd name="connsiteX18" fmla="*/ 615158 w 1210471"/>
              <a:gd name="connsiteY18" fmla="*/ 634805 h 3017050"/>
              <a:gd name="connsiteX19" fmla="*/ 553247 w 1210471"/>
              <a:gd name="connsiteY19" fmla="*/ 599086 h 3017050"/>
              <a:gd name="connsiteX20" fmla="*/ 462758 w 1210471"/>
              <a:gd name="connsiteY20" fmla="*/ 582417 h 3017050"/>
              <a:gd name="connsiteX21" fmla="*/ 357296 w 1210471"/>
              <a:gd name="connsiteY21" fmla="*/ 547688 h 3017050"/>
              <a:gd name="connsiteX22" fmla="*/ 283477 w 1210471"/>
              <a:gd name="connsiteY22" fmla="*/ 502444 h 3017050"/>
              <a:gd name="connsiteX23" fmla="*/ 238233 w 1210471"/>
              <a:gd name="connsiteY23" fmla="*/ 454819 h 3017050"/>
              <a:gd name="connsiteX24" fmla="*/ 202514 w 1210471"/>
              <a:gd name="connsiteY24" fmla="*/ 388144 h 3017050"/>
              <a:gd name="connsiteX25" fmla="*/ 173939 w 1210471"/>
              <a:gd name="connsiteY25" fmla="*/ 314325 h 3017050"/>
              <a:gd name="connsiteX26" fmla="*/ 157271 w 1210471"/>
              <a:gd name="connsiteY26" fmla="*/ 245269 h 3017050"/>
              <a:gd name="connsiteX27" fmla="*/ 154889 w 1210471"/>
              <a:gd name="connsiteY27" fmla="*/ 190500 h 3017050"/>
              <a:gd name="connsiteX28" fmla="*/ 162033 w 1210471"/>
              <a:gd name="connsiteY28" fmla="*/ 145256 h 3017050"/>
              <a:gd name="connsiteX29" fmla="*/ 185846 w 1210471"/>
              <a:gd name="connsiteY29" fmla="*/ 59531 h 3017050"/>
              <a:gd name="connsiteX30" fmla="*/ 207277 w 1210471"/>
              <a:gd name="connsiteY30" fmla="*/ 21431 h 3017050"/>
              <a:gd name="connsiteX31" fmla="*/ 223946 w 1210471"/>
              <a:gd name="connsiteY31" fmla="*/ 0 h 3017050"/>
              <a:gd name="connsiteX0" fmla="*/ 316812 w 1210471"/>
              <a:gd name="connsiteY0" fmla="*/ 3017045 h 3032623"/>
              <a:gd name="connsiteX1" fmla="*/ 312739 w 1210471"/>
              <a:gd name="connsiteY1" fmla="*/ 3020810 h 3032623"/>
              <a:gd name="connsiteX2" fmla="*/ 312739 w 1210471"/>
              <a:gd name="connsiteY2" fmla="*/ 2846980 h 3032623"/>
              <a:gd name="connsiteX3" fmla="*/ 115095 w 1210471"/>
              <a:gd name="connsiteY3" fmla="*/ 2473124 h 3032623"/>
              <a:gd name="connsiteX4" fmla="*/ 797 w 1210471"/>
              <a:gd name="connsiteY4" fmla="*/ 2218331 h 3032623"/>
              <a:gd name="connsiteX5" fmla="*/ 50802 w 1210471"/>
              <a:gd name="connsiteY5" fmla="*/ 2096887 h 3032623"/>
              <a:gd name="connsiteX6" fmla="*/ 162722 w 1210471"/>
              <a:gd name="connsiteY6" fmla="*/ 2177849 h 3032623"/>
              <a:gd name="connsiteX7" fmla="*/ 324646 w 1210471"/>
              <a:gd name="connsiteY7" fmla="*/ 2335012 h 3032623"/>
              <a:gd name="connsiteX8" fmla="*/ 262733 w 1210471"/>
              <a:gd name="connsiteY8" fmla="*/ 2106413 h 3032623"/>
              <a:gd name="connsiteX9" fmla="*/ 369891 w 1210471"/>
              <a:gd name="connsiteY9" fmla="*/ 1961157 h 3032623"/>
              <a:gd name="connsiteX10" fmla="*/ 579440 w 1210471"/>
              <a:gd name="connsiteY10" fmla="*/ 1794470 h 3032623"/>
              <a:gd name="connsiteX11" fmla="*/ 838997 w 1210471"/>
              <a:gd name="connsiteY11" fmla="*/ 1639690 h 3032623"/>
              <a:gd name="connsiteX12" fmla="*/ 1093790 w 1210471"/>
              <a:gd name="connsiteY12" fmla="*/ 1518247 h 3032623"/>
              <a:gd name="connsiteX13" fmla="*/ 1179514 w 1210471"/>
              <a:gd name="connsiteY13" fmla="*/ 1442047 h 3032623"/>
              <a:gd name="connsiteX14" fmla="*/ 1210471 w 1210471"/>
              <a:gd name="connsiteY14" fmla="*/ 1353942 h 3032623"/>
              <a:gd name="connsiteX15" fmla="*/ 1167606 w 1210471"/>
              <a:gd name="connsiteY15" fmla="*/ 1249167 h 3032623"/>
              <a:gd name="connsiteX16" fmla="*/ 1031876 w 1210471"/>
              <a:gd name="connsiteY16" fmla="*/ 1089624 h 3032623"/>
              <a:gd name="connsiteX17" fmla="*/ 817564 w 1210471"/>
              <a:gd name="connsiteY17" fmla="*/ 868169 h 3032623"/>
              <a:gd name="connsiteX18" fmla="*/ 719933 w 1210471"/>
              <a:gd name="connsiteY18" fmla="*/ 763394 h 3032623"/>
              <a:gd name="connsiteX19" fmla="*/ 615158 w 1210471"/>
              <a:gd name="connsiteY19" fmla="*/ 634805 h 3032623"/>
              <a:gd name="connsiteX20" fmla="*/ 553247 w 1210471"/>
              <a:gd name="connsiteY20" fmla="*/ 599086 h 3032623"/>
              <a:gd name="connsiteX21" fmla="*/ 462758 w 1210471"/>
              <a:gd name="connsiteY21" fmla="*/ 582417 h 3032623"/>
              <a:gd name="connsiteX22" fmla="*/ 357296 w 1210471"/>
              <a:gd name="connsiteY22" fmla="*/ 547688 h 3032623"/>
              <a:gd name="connsiteX23" fmla="*/ 283477 w 1210471"/>
              <a:gd name="connsiteY23" fmla="*/ 502444 h 3032623"/>
              <a:gd name="connsiteX24" fmla="*/ 238233 w 1210471"/>
              <a:gd name="connsiteY24" fmla="*/ 454819 h 3032623"/>
              <a:gd name="connsiteX25" fmla="*/ 202514 w 1210471"/>
              <a:gd name="connsiteY25" fmla="*/ 388144 h 3032623"/>
              <a:gd name="connsiteX26" fmla="*/ 173939 w 1210471"/>
              <a:gd name="connsiteY26" fmla="*/ 314325 h 3032623"/>
              <a:gd name="connsiteX27" fmla="*/ 157271 w 1210471"/>
              <a:gd name="connsiteY27" fmla="*/ 245269 h 3032623"/>
              <a:gd name="connsiteX28" fmla="*/ 154889 w 1210471"/>
              <a:gd name="connsiteY28" fmla="*/ 190500 h 3032623"/>
              <a:gd name="connsiteX29" fmla="*/ 162033 w 1210471"/>
              <a:gd name="connsiteY29" fmla="*/ 145256 h 3032623"/>
              <a:gd name="connsiteX30" fmla="*/ 185846 w 1210471"/>
              <a:gd name="connsiteY30" fmla="*/ 59531 h 3032623"/>
              <a:gd name="connsiteX31" fmla="*/ 207277 w 1210471"/>
              <a:gd name="connsiteY31" fmla="*/ 21431 h 3032623"/>
              <a:gd name="connsiteX32" fmla="*/ 223946 w 1210471"/>
              <a:gd name="connsiteY32" fmla="*/ 0 h 3032623"/>
              <a:gd name="connsiteX0" fmla="*/ 316812 w 1210471"/>
              <a:gd name="connsiteY0" fmla="*/ 3017045 h 3052700"/>
              <a:gd name="connsiteX1" fmla="*/ 369889 w 1210471"/>
              <a:gd name="connsiteY1" fmla="*/ 3044622 h 3052700"/>
              <a:gd name="connsiteX2" fmla="*/ 312739 w 1210471"/>
              <a:gd name="connsiteY2" fmla="*/ 2846980 h 3052700"/>
              <a:gd name="connsiteX3" fmla="*/ 115095 w 1210471"/>
              <a:gd name="connsiteY3" fmla="*/ 2473124 h 3052700"/>
              <a:gd name="connsiteX4" fmla="*/ 797 w 1210471"/>
              <a:gd name="connsiteY4" fmla="*/ 2218331 h 3052700"/>
              <a:gd name="connsiteX5" fmla="*/ 50802 w 1210471"/>
              <a:gd name="connsiteY5" fmla="*/ 2096887 h 3052700"/>
              <a:gd name="connsiteX6" fmla="*/ 162722 w 1210471"/>
              <a:gd name="connsiteY6" fmla="*/ 2177849 h 3052700"/>
              <a:gd name="connsiteX7" fmla="*/ 324646 w 1210471"/>
              <a:gd name="connsiteY7" fmla="*/ 2335012 h 3052700"/>
              <a:gd name="connsiteX8" fmla="*/ 262733 w 1210471"/>
              <a:gd name="connsiteY8" fmla="*/ 2106413 h 3052700"/>
              <a:gd name="connsiteX9" fmla="*/ 369891 w 1210471"/>
              <a:gd name="connsiteY9" fmla="*/ 1961157 h 3052700"/>
              <a:gd name="connsiteX10" fmla="*/ 579440 w 1210471"/>
              <a:gd name="connsiteY10" fmla="*/ 1794470 h 3052700"/>
              <a:gd name="connsiteX11" fmla="*/ 838997 w 1210471"/>
              <a:gd name="connsiteY11" fmla="*/ 1639690 h 3052700"/>
              <a:gd name="connsiteX12" fmla="*/ 1093790 w 1210471"/>
              <a:gd name="connsiteY12" fmla="*/ 1518247 h 3052700"/>
              <a:gd name="connsiteX13" fmla="*/ 1179514 w 1210471"/>
              <a:gd name="connsiteY13" fmla="*/ 1442047 h 3052700"/>
              <a:gd name="connsiteX14" fmla="*/ 1210471 w 1210471"/>
              <a:gd name="connsiteY14" fmla="*/ 1353942 h 3052700"/>
              <a:gd name="connsiteX15" fmla="*/ 1167606 w 1210471"/>
              <a:gd name="connsiteY15" fmla="*/ 1249167 h 3052700"/>
              <a:gd name="connsiteX16" fmla="*/ 1031876 w 1210471"/>
              <a:gd name="connsiteY16" fmla="*/ 1089624 h 3052700"/>
              <a:gd name="connsiteX17" fmla="*/ 817564 w 1210471"/>
              <a:gd name="connsiteY17" fmla="*/ 868169 h 3052700"/>
              <a:gd name="connsiteX18" fmla="*/ 719933 w 1210471"/>
              <a:gd name="connsiteY18" fmla="*/ 763394 h 3052700"/>
              <a:gd name="connsiteX19" fmla="*/ 615158 w 1210471"/>
              <a:gd name="connsiteY19" fmla="*/ 634805 h 3052700"/>
              <a:gd name="connsiteX20" fmla="*/ 553247 w 1210471"/>
              <a:gd name="connsiteY20" fmla="*/ 599086 h 3052700"/>
              <a:gd name="connsiteX21" fmla="*/ 462758 w 1210471"/>
              <a:gd name="connsiteY21" fmla="*/ 582417 h 3052700"/>
              <a:gd name="connsiteX22" fmla="*/ 357296 w 1210471"/>
              <a:gd name="connsiteY22" fmla="*/ 547688 h 3052700"/>
              <a:gd name="connsiteX23" fmla="*/ 283477 w 1210471"/>
              <a:gd name="connsiteY23" fmla="*/ 502444 h 3052700"/>
              <a:gd name="connsiteX24" fmla="*/ 238233 w 1210471"/>
              <a:gd name="connsiteY24" fmla="*/ 454819 h 3052700"/>
              <a:gd name="connsiteX25" fmla="*/ 202514 w 1210471"/>
              <a:gd name="connsiteY25" fmla="*/ 388144 h 3052700"/>
              <a:gd name="connsiteX26" fmla="*/ 173939 w 1210471"/>
              <a:gd name="connsiteY26" fmla="*/ 314325 h 3052700"/>
              <a:gd name="connsiteX27" fmla="*/ 157271 w 1210471"/>
              <a:gd name="connsiteY27" fmla="*/ 245269 h 3052700"/>
              <a:gd name="connsiteX28" fmla="*/ 154889 w 1210471"/>
              <a:gd name="connsiteY28" fmla="*/ 190500 h 3052700"/>
              <a:gd name="connsiteX29" fmla="*/ 162033 w 1210471"/>
              <a:gd name="connsiteY29" fmla="*/ 145256 h 3052700"/>
              <a:gd name="connsiteX30" fmla="*/ 185846 w 1210471"/>
              <a:gd name="connsiteY30" fmla="*/ 59531 h 3052700"/>
              <a:gd name="connsiteX31" fmla="*/ 207277 w 1210471"/>
              <a:gd name="connsiteY31" fmla="*/ 21431 h 3052700"/>
              <a:gd name="connsiteX32" fmla="*/ 223946 w 1210471"/>
              <a:gd name="connsiteY32" fmla="*/ 0 h 3052700"/>
              <a:gd name="connsiteX0" fmla="*/ 500168 w 1210471"/>
              <a:gd name="connsiteY0" fmla="*/ 3250407 h 3250408"/>
              <a:gd name="connsiteX1" fmla="*/ 369889 w 1210471"/>
              <a:gd name="connsiteY1" fmla="*/ 3044622 h 3250408"/>
              <a:gd name="connsiteX2" fmla="*/ 312739 w 1210471"/>
              <a:gd name="connsiteY2" fmla="*/ 2846980 h 3250408"/>
              <a:gd name="connsiteX3" fmla="*/ 115095 w 1210471"/>
              <a:gd name="connsiteY3" fmla="*/ 2473124 h 3250408"/>
              <a:gd name="connsiteX4" fmla="*/ 797 w 1210471"/>
              <a:gd name="connsiteY4" fmla="*/ 2218331 h 3250408"/>
              <a:gd name="connsiteX5" fmla="*/ 50802 w 1210471"/>
              <a:gd name="connsiteY5" fmla="*/ 2096887 h 3250408"/>
              <a:gd name="connsiteX6" fmla="*/ 162722 w 1210471"/>
              <a:gd name="connsiteY6" fmla="*/ 2177849 h 3250408"/>
              <a:gd name="connsiteX7" fmla="*/ 324646 w 1210471"/>
              <a:gd name="connsiteY7" fmla="*/ 2335012 h 3250408"/>
              <a:gd name="connsiteX8" fmla="*/ 262733 w 1210471"/>
              <a:gd name="connsiteY8" fmla="*/ 2106413 h 3250408"/>
              <a:gd name="connsiteX9" fmla="*/ 369891 w 1210471"/>
              <a:gd name="connsiteY9" fmla="*/ 1961157 h 3250408"/>
              <a:gd name="connsiteX10" fmla="*/ 579440 w 1210471"/>
              <a:gd name="connsiteY10" fmla="*/ 1794470 h 3250408"/>
              <a:gd name="connsiteX11" fmla="*/ 838997 w 1210471"/>
              <a:gd name="connsiteY11" fmla="*/ 1639690 h 3250408"/>
              <a:gd name="connsiteX12" fmla="*/ 1093790 w 1210471"/>
              <a:gd name="connsiteY12" fmla="*/ 1518247 h 3250408"/>
              <a:gd name="connsiteX13" fmla="*/ 1179514 w 1210471"/>
              <a:gd name="connsiteY13" fmla="*/ 1442047 h 3250408"/>
              <a:gd name="connsiteX14" fmla="*/ 1210471 w 1210471"/>
              <a:gd name="connsiteY14" fmla="*/ 1353942 h 3250408"/>
              <a:gd name="connsiteX15" fmla="*/ 1167606 w 1210471"/>
              <a:gd name="connsiteY15" fmla="*/ 1249167 h 3250408"/>
              <a:gd name="connsiteX16" fmla="*/ 1031876 w 1210471"/>
              <a:gd name="connsiteY16" fmla="*/ 1089624 h 3250408"/>
              <a:gd name="connsiteX17" fmla="*/ 817564 w 1210471"/>
              <a:gd name="connsiteY17" fmla="*/ 868169 h 3250408"/>
              <a:gd name="connsiteX18" fmla="*/ 719933 w 1210471"/>
              <a:gd name="connsiteY18" fmla="*/ 763394 h 3250408"/>
              <a:gd name="connsiteX19" fmla="*/ 615158 w 1210471"/>
              <a:gd name="connsiteY19" fmla="*/ 634805 h 3250408"/>
              <a:gd name="connsiteX20" fmla="*/ 553247 w 1210471"/>
              <a:gd name="connsiteY20" fmla="*/ 599086 h 3250408"/>
              <a:gd name="connsiteX21" fmla="*/ 462758 w 1210471"/>
              <a:gd name="connsiteY21" fmla="*/ 582417 h 3250408"/>
              <a:gd name="connsiteX22" fmla="*/ 357296 w 1210471"/>
              <a:gd name="connsiteY22" fmla="*/ 547688 h 3250408"/>
              <a:gd name="connsiteX23" fmla="*/ 283477 w 1210471"/>
              <a:gd name="connsiteY23" fmla="*/ 502444 h 3250408"/>
              <a:gd name="connsiteX24" fmla="*/ 238233 w 1210471"/>
              <a:gd name="connsiteY24" fmla="*/ 454819 h 3250408"/>
              <a:gd name="connsiteX25" fmla="*/ 202514 w 1210471"/>
              <a:gd name="connsiteY25" fmla="*/ 388144 h 3250408"/>
              <a:gd name="connsiteX26" fmla="*/ 173939 w 1210471"/>
              <a:gd name="connsiteY26" fmla="*/ 314325 h 3250408"/>
              <a:gd name="connsiteX27" fmla="*/ 157271 w 1210471"/>
              <a:gd name="connsiteY27" fmla="*/ 245269 h 3250408"/>
              <a:gd name="connsiteX28" fmla="*/ 154889 w 1210471"/>
              <a:gd name="connsiteY28" fmla="*/ 190500 h 3250408"/>
              <a:gd name="connsiteX29" fmla="*/ 162033 w 1210471"/>
              <a:gd name="connsiteY29" fmla="*/ 145256 h 3250408"/>
              <a:gd name="connsiteX30" fmla="*/ 185846 w 1210471"/>
              <a:gd name="connsiteY30" fmla="*/ 59531 h 3250408"/>
              <a:gd name="connsiteX31" fmla="*/ 207277 w 1210471"/>
              <a:gd name="connsiteY31" fmla="*/ 21431 h 3250408"/>
              <a:gd name="connsiteX32" fmla="*/ 223946 w 1210471"/>
              <a:gd name="connsiteY32" fmla="*/ 0 h 3250408"/>
              <a:gd name="connsiteX0" fmla="*/ 500168 w 1210471"/>
              <a:gd name="connsiteY0" fmla="*/ 3250407 h 3264877"/>
              <a:gd name="connsiteX1" fmla="*/ 503239 w 1210471"/>
              <a:gd name="connsiteY1" fmla="*/ 3249409 h 3264877"/>
              <a:gd name="connsiteX2" fmla="*/ 369889 w 1210471"/>
              <a:gd name="connsiteY2" fmla="*/ 3044622 h 3264877"/>
              <a:gd name="connsiteX3" fmla="*/ 312739 w 1210471"/>
              <a:gd name="connsiteY3" fmla="*/ 2846980 h 3264877"/>
              <a:gd name="connsiteX4" fmla="*/ 115095 w 1210471"/>
              <a:gd name="connsiteY4" fmla="*/ 2473124 h 3264877"/>
              <a:gd name="connsiteX5" fmla="*/ 797 w 1210471"/>
              <a:gd name="connsiteY5" fmla="*/ 2218331 h 3264877"/>
              <a:gd name="connsiteX6" fmla="*/ 50802 w 1210471"/>
              <a:gd name="connsiteY6" fmla="*/ 2096887 h 3264877"/>
              <a:gd name="connsiteX7" fmla="*/ 162722 w 1210471"/>
              <a:gd name="connsiteY7" fmla="*/ 2177849 h 3264877"/>
              <a:gd name="connsiteX8" fmla="*/ 324646 w 1210471"/>
              <a:gd name="connsiteY8" fmla="*/ 2335012 h 3264877"/>
              <a:gd name="connsiteX9" fmla="*/ 262733 w 1210471"/>
              <a:gd name="connsiteY9" fmla="*/ 2106413 h 3264877"/>
              <a:gd name="connsiteX10" fmla="*/ 369891 w 1210471"/>
              <a:gd name="connsiteY10" fmla="*/ 1961157 h 3264877"/>
              <a:gd name="connsiteX11" fmla="*/ 579440 w 1210471"/>
              <a:gd name="connsiteY11" fmla="*/ 1794470 h 3264877"/>
              <a:gd name="connsiteX12" fmla="*/ 838997 w 1210471"/>
              <a:gd name="connsiteY12" fmla="*/ 1639690 h 3264877"/>
              <a:gd name="connsiteX13" fmla="*/ 1093790 w 1210471"/>
              <a:gd name="connsiteY13" fmla="*/ 1518247 h 3264877"/>
              <a:gd name="connsiteX14" fmla="*/ 1179514 w 1210471"/>
              <a:gd name="connsiteY14" fmla="*/ 1442047 h 3264877"/>
              <a:gd name="connsiteX15" fmla="*/ 1210471 w 1210471"/>
              <a:gd name="connsiteY15" fmla="*/ 1353942 h 3264877"/>
              <a:gd name="connsiteX16" fmla="*/ 1167606 w 1210471"/>
              <a:gd name="connsiteY16" fmla="*/ 1249167 h 3264877"/>
              <a:gd name="connsiteX17" fmla="*/ 1031876 w 1210471"/>
              <a:gd name="connsiteY17" fmla="*/ 1089624 h 3264877"/>
              <a:gd name="connsiteX18" fmla="*/ 817564 w 1210471"/>
              <a:gd name="connsiteY18" fmla="*/ 868169 h 3264877"/>
              <a:gd name="connsiteX19" fmla="*/ 719933 w 1210471"/>
              <a:gd name="connsiteY19" fmla="*/ 763394 h 3264877"/>
              <a:gd name="connsiteX20" fmla="*/ 615158 w 1210471"/>
              <a:gd name="connsiteY20" fmla="*/ 634805 h 3264877"/>
              <a:gd name="connsiteX21" fmla="*/ 553247 w 1210471"/>
              <a:gd name="connsiteY21" fmla="*/ 599086 h 3264877"/>
              <a:gd name="connsiteX22" fmla="*/ 462758 w 1210471"/>
              <a:gd name="connsiteY22" fmla="*/ 582417 h 3264877"/>
              <a:gd name="connsiteX23" fmla="*/ 357296 w 1210471"/>
              <a:gd name="connsiteY23" fmla="*/ 547688 h 3264877"/>
              <a:gd name="connsiteX24" fmla="*/ 283477 w 1210471"/>
              <a:gd name="connsiteY24" fmla="*/ 502444 h 3264877"/>
              <a:gd name="connsiteX25" fmla="*/ 238233 w 1210471"/>
              <a:gd name="connsiteY25" fmla="*/ 454819 h 3264877"/>
              <a:gd name="connsiteX26" fmla="*/ 202514 w 1210471"/>
              <a:gd name="connsiteY26" fmla="*/ 388144 h 3264877"/>
              <a:gd name="connsiteX27" fmla="*/ 173939 w 1210471"/>
              <a:gd name="connsiteY27" fmla="*/ 314325 h 3264877"/>
              <a:gd name="connsiteX28" fmla="*/ 157271 w 1210471"/>
              <a:gd name="connsiteY28" fmla="*/ 245269 h 3264877"/>
              <a:gd name="connsiteX29" fmla="*/ 154889 w 1210471"/>
              <a:gd name="connsiteY29" fmla="*/ 190500 h 3264877"/>
              <a:gd name="connsiteX30" fmla="*/ 162033 w 1210471"/>
              <a:gd name="connsiteY30" fmla="*/ 145256 h 3264877"/>
              <a:gd name="connsiteX31" fmla="*/ 185846 w 1210471"/>
              <a:gd name="connsiteY31" fmla="*/ 59531 h 3264877"/>
              <a:gd name="connsiteX32" fmla="*/ 207277 w 1210471"/>
              <a:gd name="connsiteY32" fmla="*/ 21431 h 3264877"/>
              <a:gd name="connsiteX33" fmla="*/ 223946 w 1210471"/>
              <a:gd name="connsiteY33" fmla="*/ 0 h 3264877"/>
              <a:gd name="connsiteX0" fmla="*/ 500168 w 1210471"/>
              <a:gd name="connsiteY0" fmla="*/ 3250407 h 3252321"/>
              <a:gd name="connsiteX1" fmla="*/ 562771 w 1210471"/>
              <a:gd name="connsiteY1" fmla="*/ 3227978 h 3252321"/>
              <a:gd name="connsiteX2" fmla="*/ 369889 w 1210471"/>
              <a:gd name="connsiteY2" fmla="*/ 3044622 h 3252321"/>
              <a:gd name="connsiteX3" fmla="*/ 312739 w 1210471"/>
              <a:gd name="connsiteY3" fmla="*/ 2846980 h 3252321"/>
              <a:gd name="connsiteX4" fmla="*/ 115095 w 1210471"/>
              <a:gd name="connsiteY4" fmla="*/ 2473124 h 3252321"/>
              <a:gd name="connsiteX5" fmla="*/ 797 w 1210471"/>
              <a:gd name="connsiteY5" fmla="*/ 2218331 h 3252321"/>
              <a:gd name="connsiteX6" fmla="*/ 50802 w 1210471"/>
              <a:gd name="connsiteY6" fmla="*/ 2096887 h 3252321"/>
              <a:gd name="connsiteX7" fmla="*/ 162722 w 1210471"/>
              <a:gd name="connsiteY7" fmla="*/ 2177849 h 3252321"/>
              <a:gd name="connsiteX8" fmla="*/ 324646 w 1210471"/>
              <a:gd name="connsiteY8" fmla="*/ 2335012 h 3252321"/>
              <a:gd name="connsiteX9" fmla="*/ 262733 w 1210471"/>
              <a:gd name="connsiteY9" fmla="*/ 2106413 h 3252321"/>
              <a:gd name="connsiteX10" fmla="*/ 369891 w 1210471"/>
              <a:gd name="connsiteY10" fmla="*/ 1961157 h 3252321"/>
              <a:gd name="connsiteX11" fmla="*/ 579440 w 1210471"/>
              <a:gd name="connsiteY11" fmla="*/ 1794470 h 3252321"/>
              <a:gd name="connsiteX12" fmla="*/ 838997 w 1210471"/>
              <a:gd name="connsiteY12" fmla="*/ 1639690 h 3252321"/>
              <a:gd name="connsiteX13" fmla="*/ 1093790 w 1210471"/>
              <a:gd name="connsiteY13" fmla="*/ 1518247 h 3252321"/>
              <a:gd name="connsiteX14" fmla="*/ 1179514 w 1210471"/>
              <a:gd name="connsiteY14" fmla="*/ 1442047 h 3252321"/>
              <a:gd name="connsiteX15" fmla="*/ 1210471 w 1210471"/>
              <a:gd name="connsiteY15" fmla="*/ 1353942 h 3252321"/>
              <a:gd name="connsiteX16" fmla="*/ 1167606 w 1210471"/>
              <a:gd name="connsiteY16" fmla="*/ 1249167 h 3252321"/>
              <a:gd name="connsiteX17" fmla="*/ 1031876 w 1210471"/>
              <a:gd name="connsiteY17" fmla="*/ 1089624 h 3252321"/>
              <a:gd name="connsiteX18" fmla="*/ 817564 w 1210471"/>
              <a:gd name="connsiteY18" fmla="*/ 868169 h 3252321"/>
              <a:gd name="connsiteX19" fmla="*/ 719933 w 1210471"/>
              <a:gd name="connsiteY19" fmla="*/ 763394 h 3252321"/>
              <a:gd name="connsiteX20" fmla="*/ 615158 w 1210471"/>
              <a:gd name="connsiteY20" fmla="*/ 634805 h 3252321"/>
              <a:gd name="connsiteX21" fmla="*/ 553247 w 1210471"/>
              <a:gd name="connsiteY21" fmla="*/ 599086 h 3252321"/>
              <a:gd name="connsiteX22" fmla="*/ 462758 w 1210471"/>
              <a:gd name="connsiteY22" fmla="*/ 582417 h 3252321"/>
              <a:gd name="connsiteX23" fmla="*/ 357296 w 1210471"/>
              <a:gd name="connsiteY23" fmla="*/ 547688 h 3252321"/>
              <a:gd name="connsiteX24" fmla="*/ 283477 w 1210471"/>
              <a:gd name="connsiteY24" fmla="*/ 502444 h 3252321"/>
              <a:gd name="connsiteX25" fmla="*/ 238233 w 1210471"/>
              <a:gd name="connsiteY25" fmla="*/ 454819 h 3252321"/>
              <a:gd name="connsiteX26" fmla="*/ 202514 w 1210471"/>
              <a:gd name="connsiteY26" fmla="*/ 388144 h 3252321"/>
              <a:gd name="connsiteX27" fmla="*/ 173939 w 1210471"/>
              <a:gd name="connsiteY27" fmla="*/ 314325 h 3252321"/>
              <a:gd name="connsiteX28" fmla="*/ 157271 w 1210471"/>
              <a:gd name="connsiteY28" fmla="*/ 245269 h 3252321"/>
              <a:gd name="connsiteX29" fmla="*/ 154889 w 1210471"/>
              <a:gd name="connsiteY29" fmla="*/ 190500 h 3252321"/>
              <a:gd name="connsiteX30" fmla="*/ 162033 w 1210471"/>
              <a:gd name="connsiteY30" fmla="*/ 145256 h 3252321"/>
              <a:gd name="connsiteX31" fmla="*/ 185846 w 1210471"/>
              <a:gd name="connsiteY31" fmla="*/ 59531 h 3252321"/>
              <a:gd name="connsiteX32" fmla="*/ 207277 w 1210471"/>
              <a:gd name="connsiteY32" fmla="*/ 21431 h 3252321"/>
              <a:gd name="connsiteX33" fmla="*/ 223946 w 1210471"/>
              <a:gd name="connsiteY33" fmla="*/ 0 h 3252321"/>
              <a:gd name="connsiteX0" fmla="*/ 638281 w 1210471"/>
              <a:gd name="connsiteY0" fmla="*/ 3471863 h 3471863"/>
              <a:gd name="connsiteX1" fmla="*/ 562771 w 1210471"/>
              <a:gd name="connsiteY1" fmla="*/ 3227978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115095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312739 w 1210471"/>
              <a:gd name="connsiteY3" fmla="*/ 2846980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69889 w 1210471"/>
              <a:gd name="connsiteY2" fmla="*/ 3044622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505621 w 1210471"/>
              <a:gd name="connsiteY1" fmla="*/ 3299416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38281 w 1210471"/>
              <a:gd name="connsiteY0" fmla="*/ 3471863 h 3471863"/>
              <a:gd name="connsiteX1" fmla="*/ 469902 w 1210471"/>
              <a:gd name="connsiteY1" fmla="*/ 3285128 h 3471863"/>
              <a:gd name="connsiteX2" fmla="*/ 341314 w 1210471"/>
              <a:gd name="connsiteY2" fmla="*/ 3068435 h 3471863"/>
              <a:gd name="connsiteX3" fmla="*/ 227014 w 1210471"/>
              <a:gd name="connsiteY3" fmla="*/ 2837455 h 3471863"/>
              <a:gd name="connsiteX4" fmla="*/ 79376 w 1210471"/>
              <a:gd name="connsiteY4" fmla="*/ 2473124 h 3471863"/>
              <a:gd name="connsiteX5" fmla="*/ 797 w 1210471"/>
              <a:gd name="connsiteY5" fmla="*/ 2218331 h 3471863"/>
              <a:gd name="connsiteX6" fmla="*/ 50802 w 1210471"/>
              <a:gd name="connsiteY6" fmla="*/ 2096887 h 3471863"/>
              <a:gd name="connsiteX7" fmla="*/ 162722 w 1210471"/>
              <a:gd name="connsiteY7" fmla="*/ 2177849 h 3471863"/>
              <a:gd name="connsiteX8" fmla="*/ 324646 w 1210471"/>
              <a:gd name="connsiteY8" fmla="*/ 2335012 h 3471863"/>
              <a:gd name="connsiteX9" fmla="*/ 262733 w 1210471"/>
              <a:gd name="connsiteY9" fmla="*/ 2106413 h 3471863"/>
              <a:gd name="connsiteX10" fmla="*/ 369891 w 1210471"/>
              <a:gd name="connsiteY10" fmla="*/ 1961157 h 3471863"/>
              <a:gd name="connsiteX11" fmla="*/ 579440 w 1210471"/>
              <a:gd name="connsiteY11" fmla="*/ 1794470 h 3471863"/>
              <a:gd name="connsiteX12" fmla="*/ 838997 w 1210471"/>
              <a:gd name="connsiteY12" fmla="*/ 1639690 h 3471863"/>
              <a:gd name="connsiteX13" fmla="*/ 1093790 w 1210471"/>
              <a:gd name="connsiteY13" fmla="*/ 1518247 h 3471863"/>
              <a:gd name="connsiteX14" fmla="*/ 1179514 w 1210471"/>
              <a:gd name="connsiteY14" fmla="*/ 1442047 h 3471863"/>
              <a:gd name="connsiteX15" fmla="*/ 1210471 w 1210471"/>
              <a:gd name="connsiteY15" fmla="*/ 1353942 h 3471863"/>
              <a:gd name="connsiteX16" fmla="*/ 1167606 w 1210471"/>
              <a:gd name="connsiteY16" fmla="*/ 1249167 h 3471863"/>
              <a:gd name="connsiteX17" fmla="*/ 1031876 w 1210471"/>
              <a:gd name="connsiteY17" fmla="*/ 1089624 h 3471863"/>
              <a:gd name="connsiteX18" fmla="*/ 817564 w 1210471"/>
              <a:gd name="connsiteY18" fmla="*/ 868169 h 3471863"/>
              <a:gd name="connsiteX19" fmla="*/ 719933 w 1210471"/>
              <a:gd name="connsiteY19" fmla="*/ 763394 h 3471863"/>
              <a:gd name="connsiteX20" fmla="*/ 615158 w 1210471"/>
              <a:gd name="connsiteY20" fmla="*/ 634805 h 3471863"/>
              <a:gd name="connsiteX21" fmla="*/ 553247 w 1210471"/>
              <a:gd name="connsiteY21" fmla="*/ 599086 h 3471863"/>
              <a:gd name="connsiteX22" fmla="*/ 462758 w 1210471"/>
              <a:gd name="connsiteY22" fmla="*/ 582417 h 3471863"/>
              <a:gd name="connsiteX23" fmla="*/ 357296 w 1210471"/>
              <a:gd name="connsiteY23" fmla="*/ 547688 h 3471863"/>
              <a:gd name="connsiteX24" fmla="*/ 283477 w 1210471"/>
              <a:gd name="connsiteY24" fmla="*/ 502444 h 3471863"/>
              <a:gd name="connsiteX25" fmla="*/ 238233 w 1210471"/>
              <a:gd name="connsiteY25" fmla="*/ 454819 h 3471863"/>
              <a:gd name="connsiteX26" fmla="*/ 202514 w 1210471"/>
              <a:gd name="connsiteY26" fmla="*/ 388144 h 3471863"/>
              <a:gd name="connsiteX27" fmla="*/ 173939 w 1210471"/>
              <a:gd name="connsiteY27" fmla="*/ 314325 h 3471863"/>
              <a:gd name="connsiteX28" fmla="*/ 157271 w 1210471"/>
              <a:gd name="connsiteY28" fmla="*/ 245269 h 3471863"/>
              <a:gd name="connsiteX29" fmla="*/ 154889 w 1210471"/>
              <a:gd name="connsiteY29" fmla="*/ 190500 h 3471863"/>
              <a:gd name="connsiteX30" fmla="*/ 162033 w 1210471"/>
              <a:gd name="connsiteY30" fmla="*/ 145256 h 3471863"/>
              <a:gd name="connsiteX31" fmla="*/ 185846 w 1210471"/>
              <a:gd name="connsiteY31" fmla="*/ 59531 h 3471863"/>
              <a:gd name="connsiteX32" fmla="*/ 207277 w 1210471"/>
              <a:gd name="connsiteY32" fmla="*/ 21431 h 3471863"/>
              <a:gd name="connsiteX33" fmla="*/ 223946 w 1210471"/>
              <a:gd name="connsiteY33" fmla="*/ 0 h 3471863"/>
              <a:gd name="connsiteX0" fmla="*/ 616850 w 1210471"/>
              <a:gd name="connsiteY0" fmla="*/ 3479006 h 3479006"/>
              <a:gd name="connsiteX1" fmla="*/ 469902 w 1210471"/>
              <a:gd name="connsiteY1" fmla="*/ 3285128 h 3479006"/>
              <a:gd name="connsiteX2" fmla="*/ 341314 w 1210471"/>
              <a:gd name="connsiteY2" fmla="*/ 3068435 h 3479006"/>
              <a:gd name="connsiteX3" fmla="*/ 227014 w 1210471"/>
              <a:gd name="connsiteY3" fmla="*/ 2837455 h 3479006"/>
              <a:gd name="connsiteX4" fmla="*/ 79376 w 1210471"/>
              <a:gd name="connsiteY4" fmla="*/ 2473124 h 3479006"/>
              <a:gd name="connsiteX5" fmla="*/ 797 w 1210471"/>
              <a:gd name="connsiteY5" fmla="*/ 2218331 h 3479006"/>
              <a:gd name="connsiteX6" fmla="*/ 50802 w 1210471"/>
              <a:gd name="connsiteY6" fmla="*/ 2096887 h 3479006"/>
              <a:gd name="connsiteX7" fmla="*/ 162722 w 1210471"/>
              <a:gd name="connsiteY7" fmla="*/ 2177849 h 3479006"/>
              <a:gd name="connsiteX8" fmla="*/ 324646 w 1210471"/>
              <a:gd name="connsiteY8" fmla="*/ 2335012 h 3479006"/>
              <a:gd name="connsiteX9" fmla="*/ 262733 w 1210471"/>
              <a:gd name="connsiteY9" fmla="*/ 2106413 h 3479006"/>
              <a:gd name="connsiteX10" fmla="*/ 369891 w 1210471"/>
              <a:gd name="connsiteY10" fmla="*/ 1961157 h 3479006"/>
              <a:gd name="connsiteX11" fmla="*/ 579440 w 1210471"/>
              <a:gd name="connsiteY11" fmla="*/ 1794470 h 3479006"/>
              <a:gd name="connsiteX12" fmla="*/ 838997 w 1210471"/>
              <a:gd name="connsiteY12" fmla="*/ 1639690 h 3479006"/>
              <a:gd name="connsiteX13" fmla="*/ 1093790 w 1210471"/>
              <a:gd name="connsiteY13" fmla="*/ 1518247 h 3479006"/>
              <a:gd name="connsiteX14" fmla="*/ 1179514 w 1210471"/>
              <a:gd name="connsiteY14" fmla="*/ 1442047 h 3479006"/>
              <a:gd name="connsiteX15" fmla="*/ 1210471 w 1210471"/>
              <a:gd name="connsiteY15" fmla="*/ 1353942 h 3479006"/>
              <a:gd name="connsiteX16" fmla="*/ 1167606 w 1210471"/>
              <a:gd name="connsiteY16" fmla="*/ 1249167 h 3479006"/>
              <a:gd name="connsiteX17" fmla="*/ 1031876 w 1210471"/>
              <a:gd name="connsiteY17" fmla="*/ 1089624 h 3479006"/>
              <a:gd name="connsiteX18" fmla="*/ 817564 w 1210471"/>
              <a:gd name="connsiteY18" fmla="*/ 868169 h 3479006"/>
              <a:gd name="connsiteX19" fmla="*/ 719933 w 1210471"/>
              <a:gd name="connsiteY19" fmla="*/ 763394 h 3479006"/>
              <a:gd name="connsiteX20" fmla="*/ 615158 w 1210471"/>
              <a:gd name="connsiteY20" fmla="*/ 634805 h 3479006"/>
              <a:gd name="connsiteX21" fmla="*/ 553247 w 1210471"/>
              <a:gd name="connsiteY21" fmla="*/ 599086 h 3479006"/>
              <a:gd name="connsiteX22" fmla="*/ 462758 w 1210471"/>
              <a:gd name="connsiteY22" fmla="*/ 582417 h 3479006"/>
              <a:gd name="connsiteX23" fmla="*/ 357296 w 1210471"/>
              <a:gd name="connsiteY23" fmla="*/ 547688 h 3479006"/>
              <a:gd name="connsiteX24" fmla="*/ 283477 w 1210471"/>
              <a:gd name="connsiteY24" fmla="*/ 502444 h 3479006"/>
              <a:gd name="connsiteX25" fmla="*/ 238233 w 1210471"/>
              <a:gd name="connsiteY25" fmla="*/ 454819 h 3479006"/>
              <a:gd name="connsiteX26" fmla="*/ 202514 w 1210471"/>
              <a:gd name="connsiteY26" fmla="*/ 388144 h 3479006"/>
              <a:gd name="connsiteX27" fmla="*/ 173939 w 1210471"/>
              <a:gd name="connsiteY27" fmla="*/ 314325 h 3479006"/>
              <a:gd name="connsiteX28" fmla="*/ 157271 w 1210471"/>
              <a:gd name="connsiteY28" fmla="*/ 245269 h 3479006"/>
              <a:gd name="connsiteX29" fmla="*/ 154889 w 1210471"/>
              <a:gd name="connsiteY29" fmla="*/ 190500 h 3479006"/>
              <a:gd name="connsiteX30" fmla="*/ 162033 w 1210471"/>
              <a:gd name="connsiteY30" fmla="*/ 145256 h 3479006"/>
              <a:gd name="connsiteX31" fmla="*/ 185846 w 1210471"/>
              <a:gd name="connsiteY31" fmla="*/ 59531 h 3479006"/>
              <a:gd name="connsiteX32" fmla="*/ 207277 w 1210471"/>
              <a:gd name="connsiteY32" fmla="*/ 21431 h 3479006"/>
              <a:gd name="connsiteX33" fmla="*/ 223946 w 1210471"/>
              <a:gd name="connsiteY33" fmla="*/ 0 h 3479006"/>
              <a:gd name="connsiteX0" fmla="*/ 616850 w 1210471"/>
              <a:gd name="connsiteY0" fmla="*/ 3479006 h 3490780"/>
              <a:gd name="connsiteX1" fmla="*/ 612777 w 1210471"/>
              <a:gd name="connsiteY1" fmla="*/ 3475626 h 3490780"/>
              <a:gd name="connsiteX2" fmla="*/ 469902 w 1210471"/>
              <a:gd name="connsiteY2" fmla="*/ 3285128 h 3490780"/>
              <a:gd name="connsiteX3" fmla="*/ 341314 w 1210471"/>
              <a:gd name="connsiteY3" fmla="*/ 3068435 h 3490780"/>
              <a:gd name="connsiteX4" fmla="*/ 227014 w 1210471"/>
              <a:gd name="connsiteY4" fmla="*/ 2837455 h 3490780"/>
              <a:gd name="connsiteX5" fmla="*/ 79376 w 1210471"/>
              <a:gd name="connsiteY5" fmla="*/ 2473124 h 3490780"/>
              <a:gd name="connsiteX6" fmla="*/ 797 w 1210471"/>
              <a:gd name="connsiteY6" fmla="*/ 2218331 h 3490780"/>
              <a:gd name="connsiteX7" fmla="*/ 50802 w 1210471"/>
              <a:gd name="connsiteY7" fmla="*/ 2096887 h 3490780"/>
              <a:gd name="connsiteX8" fmla="*/ 162722 w 1210471"/>
              <a:gd name="connsiteY8" fmla="*/ 2177849 h 3490780"/>
              <a:gd name="connsiteX9" fmla="*/ 324646 w 1210471"/>
              <a:gd name="connsiteY9" fmla="*/ 2335012 h 3490780"/>
              <a:gd name="connsiteX10" fmla="*/ 262733 w 1210471"/>
              <a:gd name="connsiteY10" fmla="*/ 2106413 h 3490780"/>
              <a:gd name="connsiteX11" fmla="*/ 369891 w 1210471"/>
              <a:gd name="connsiteY11" fmla="*/ 1961157 h 3490780"/>
              <a:gd name="connsiteX12" fmla="*/ 579440 w 1210471"/>
              <a:gd name="connsiteY12" fmla="*/ 1794470 h 3490780"/>
              <a:gd name="connsiteX13" fmla="*/ 838997 w 1210471"/>
              <a:gd name="connsiteY13" fmla="*/ 1639690 h 3490780"/>
              <a:gd name="connsiteX14" fmla="*/ 1093790 w 1210471"/>
              <a:gd name="connsiteY14" fmla="*/ 1518247 h 3490780"/>
              <a:gd name="connsiteX15" fmla="*/ 1179514 w 1210471"/>
              <a:gd name="connsiteY15" fmla="*/ 1442047 h 3490780"/>
              <a:gd name="connsiteX16" fmla="*/ 1210471 w 1210471"/>
              <a:gd name="connsiteY16" fmla="*/ 1353942 h 3490780"/>
              <a:gd name="connsiteX17" fmla="*/ 1167606 w 1210471"/>
              <a:gd name="connsiteY17" fmla="*/ 1249167 h 3490780"/>
              <a:gd name="connsiteX18" fmla="*/ 1031876 w 1210471"/>
              <a:gd name="connsiteY18" fmla="*/ 1089624 h 3490780"/>
              <a:gd name="connsiteX19" fmla="*/ 817564 w 1210471"/>
              <a:gd name="connsiteY19" fmla="*/ 868169 h 3490780"/>
              <a:gd name="connsiteX20" fmla="*/ 719933 w 1210471"/>
              <a:gd name="connsiteY20" fmla="*/ 763394 h 3490780"/>
              <a:gd name="connsiteX21" fmla="*/ 615158 w 1210471"/>
              <a:gd name="connsiteY21" fmla="*/ 634805 h 3490780"/>
              <a:gd name="connsiteX22" fmla="*/ 553247 w 1210471"/>
              <a:gd name="connsiteY22" fmla="*/ 599086 h 3490780"/>
              <a:gd name="connsiteX23" fmla="*/ 462758 w 1210471"/>
              <a:gd name="connsiteY23" fmla="*/ 582417 h 3490780"/>
              <a:gd name="connsiteX24" fmla="*/ 357296 w 1210471"/>
              <a:gd name="connsiteY24" fmla="*/ 547688 h 3490780"/>
              <a:gd name="connsiteX25" fmla="*/ 283477 w 1210471"/>
              <a:gd name="connsiteY25" fmla="*/ 502444 h 3490780"/>
              <a:gd name="connsiteX26" fmla="*/ 238233 w 1210471"/>
              <a:gd name="connsiteY26" fmla="*/ 454819 h 3490780"/>
              <a:gd name="connsiteX27" fmla="*/ 202514 w 1210471"/>
              <a:gd name="connsiteY27" fmla="*/ 388144 h 3490780"/>
              <a:gd name="connsiteX28" fmla="*/ 173939 w 1210471"/>
              <a:gd name="connsiteY28" fmla="*/ 314325 h 3490780"/>
              <a:gd name="connsiteX29" fmla="*/ 157271 w 1210471"/>
              <a:gd name="connsiteY29" fmla="*/ 245269 h 3490780"/>
              <a:gd name="connsiteX30" fmla="*/ 154889 w 1210471"/>
              <a:gd name="connsiteY30" fmla="*/ 190500 h 3490780"/>
              <a:gd name="connsiteX31" fmla="*/ 162033 w 1210471"/>
              <a:gd name="connsiteY31" fmla="*/ 145256 h 3490780"/>
              <a:gd name="connsiteX32" fmla="*/ 185846 w 1210471"/>
              <a:gd name="connsiteY32" fmla="*/ 59531 h 3490780"/>
              <a:gd name="connsiteX33" fmla="*/ 207277 w 1210471"/>
              <a:gd name="connsiteY33" fmla="*/ 21431 h 3490780"/>
              <a:gd name="connsiteX34" fmla="*/ 223946 w 1210471"/>
              <a:gd name="connsiteY34" fmla="*/ 0 h 3490780"/>
              <a:gd name="connsiteX0" fmla="*/ 616850 w 1210471"/>
              <a:gd name="connsiteY0" fmla="*/ 3479006 h 3479006"/>
              <a:gd name="connsiteX1" fmla="*/ 636589 w 1210471"/>
              <a:gd name="connsiteY1" fmla="*/ 3442289 h 3479006"/>
              <a:gd name="connsiteX2" fmla="*/ 469902 w 1210471"/>
              <a:gd name="connsiteY2" fmla="*/ 3285128 h 3479006"/>
              <a:gd name="connsiteX3" fmla="*/ 341314 w 1210471"/>
              <a:gd name="connsiteY3" fmla="*/ 3068435 h 3479006"/>
              <a:gd name="connsiteX4" fmla="*/ 227014 w 1210471"/>
              <a:gd name="connsiteY4" fmla="*/ 2837455 h 3479006"/>
              <a:gd name="connsiteX5" fmla="*/ 79376 w 1210471"/>
              <a:gd name="connsiteY5" fmla="*/ 2473124 h 3479006"/>
              <a:gd name="connsiteX6" fmla="*/ 797 w 1210471"/>
              <a:gd name="connsiteY6" fmla="*/ 2218331 h 3479006"/>
              <a:gd name="connsiteX7" fmla="*/ 50802 w 1210471"/>
              <a:gd name="connsiteY7" fmla="*/ 2096887 h 3479006"/>
              <a:gd name="connsiteX8" fmla="*/ 162722 w 1210471"/>
              <a:gd name="connsiteY8" fmla="*/ 2177849 h 3479006"/>
              <a:gd name="connsiteX9" fmla="*/ 324646 w 1210471"/>
              <a:gd name="connsiteY9" fmla="*/ 2335012 h 3479006"/>
              <a:gd name="connsiteX10" fmla="*/ 262733 w 1210471"/>
              <a:gd name="connsiteY10" fmla="*/ 2106413 h 3479006"/>
              <a:gd name="connsiteX11" fmla="*/ 369891 w 1210471"/>
              <a:gd name="connsiteY11" fmla="*/ 1961157 h 3479006"/>
              <a:gd name="connsiteX12" fmla="*/ 579440 w 1210471"/>
              <a:gd name="connsiteY12" fmla="*/ 1794470 h 3479006"/>
              <a:gd name="connsiteX13" fmla="*/ 838997 w 1210471"/>
              <a:gd name="connsiteY13" fmla="*/ 1639690 h 3479006"/>
              <a:gd name="connsiteX14" fmla="*/ 1093790 w 1210471"/>
              <a:gd name="connsiteY14" fmla="*/ 1518247 h 3479006"/>
              <a:gd name="connsiteX15" fmla="*/ 1179514 w 1210471"/>
              <a:gd name="connsiteY15" fmla="*/ 1442047 h 3479006"/>
              <a:gd name="connsiteX16" fmla="*/ 1210471 w 1210471"/>
              <a:gd name="connsiteY16" fmla="*/ 1353942 h 3479006"/>
              <a:gd name="connsiteX17" fmla="*/ 1167606 w 1210471"/>
              <a:gd name="connsiteY17" fmla="*/ 1249167 h 3479006"/>
              <a:gd name="connsiteX18" fmla="*/ 1031876 w 1210471"/>
              <a:gd name="connsiteY18" fmla="*/ 1089624 h 3479006"/>
              <a:gd name="connsiteX19" fmla="*/ 817564 w 1210471"/>
              <a:gd name="connsiteY19" fmla="*/ 868169 h 3479006"/>
              <a:gd name="connsiteX20" fmla="*/ 719933 w 1210471"/>
              <a:gd name="connsiteY20" fmla="*/ 763394 h 3479006"/>
              <a:gd name="connsiteX21" fmla="*/ 615158 w 1210471"/>
              <a:gd name="connsiteY21" fmla="*/ 634805 h 3479006"/>
              <a:gd name="connsiteX22" fmla="*/ 553247 w 1210471"/>
              <a:gd name="connsiteY22" fmla="*/ 599086 h 3479006"/>
              <a:gd name="connsiteX23" fmla="*/ 462758 w 1210471"/>
              <a:gd name="connsiteY23" fmla="*/ 582417 h 3479006"/>
              <a:gd name="connsiteX24" fmla="*/ 357296 w 1210471"/>
              <a:gd name="connsiteY24" fmla="*/ 547688 h 3479006"/>
              <a:gd name="connsiteX25" fmla="*/ 283477 w 1210471"/>
              <a:gd name="connsiteY25" fmla="*/ 502444 h 3479006"/>
              <a:gd name="connsiteX26" fmla="*/ 238233 w 1210471"/>
              <a:gd name="connsiteY26" fmla="*/ 454819 h 3479006"/>
              <a:gd name="connsiteX27" fmla="*/ 202514 w 1210471"/>
              <a:gd name="connsiteY27" fmla="*/ 388144 h 3479006"/>
              <a:gd name="connsiteX28" fmla="*/ 173939 w 1210471"/>
              <a:gd name="connsiteY28" fmla="*/ 314325 h 3479006"/>
              <a:gd name="connsiteX29" fmla="*/ 157271 w 1210471"/>
              <a:gd name="connsiteY29" fmla="*/ 245269 h 3479006"/>
              <a:gd name="connsiteX30" fmla="*/ 154889 w 1210471"/>
              <a:gd name="connsiteY30" fmla="*/ 190500 h 3479006"/>
              <a:gd name="connsiteX31" fmla="*/ 162033 w 1210471"/>
              <a:gd name="connsiteY31" fmla="*/ 145256 h 3479006"/>
              <a:gd name="connsiteX32" fmla="*/ 185846 w 1210471"/>
              <a:gd name="connsiteY32" fmla="*/ 59531 h 3479006"/>
              <a:gd name="connsiteX33" fmla="*/ 207277 w 1210471"/>
              <a:gd name="connsiteY33" fmla="*/ 21431 h 3479006"/>
              <a:gd name="connsiteX34" fmla="*/ 223946 w 1210471"/>
              <a:gd name="connsiteY34" fmla="*/ 0 h 3479006"/>
              <a:gd name="connsiteX0" fmla="*/ 845450 w 1210471"/>
              <a:gd name="connsiteY0" fmla="*/ 3598068 h 3598068"/>
              <a:gd name="connsiteX1" fmla="*/ 636589 w 1210471"/>
              <a:gd name="connsiteY1" fmla="*/ 3442289 h 3598068"/>
              <a:gd name="connsiteX2" fmla="*/ 469902 w 1210471"/>
              <a:gd name="connsiteY2" fmla="*/ 3285128 h 3598068"/>
              <a:gd name="connsiteX3" fmla="*/ 341314 w 1210471"/>
              <a:gd name="connsiteY3" fmla="*/ 3068435 h 3598068"/>
              <a:gd name="connsiteX4" fmla="*/ 227014 w 1210471"/>
              <a:gd name="connsiteY4" fmla="*/ 2837455 h 3598068"/>
              <a:gd name="connsiteX5" fmla="*/ 79376 w 1210471"/>
              <a:gd name="connsiteY5" fmla="*/ 2473124 h 3598068"/>
              <a:gd name="connsiteX6" fmla="*/ 797 w 1210471"/>
              <a:gd name="connsiteY6" fmla="*/ 2218331 h 3598068"/>
              <a:gd name="connsiteX7" fmla="*/ 50802 w 1210471"/>
              <a:gd name="connsiteY7" fmla="*/ 2096887 h 3598068"/>
              <a:gd name="connsiteX8" fmla="*/ 162722 w 1210471"/>
              <a:gd name="connsiteY8" fmla="*/ 2177849 h 3598068"/>
              <a:gd name="connsiteX9" fmla="*/ 324646 w 1210471"/>
              <a:gd name="connsiteY9" fmla="*/ 2335012 h 3598068"/>
              <a:gd name="connsiteX10" fmla="*/ 262733 w 1210471"/>
              <a:gd name="connsiteY10" fmla="*/ 2106413 h 3598068"/>
              <a:gd name="connsiteX11" fmla="*/ 369891 w 1210471"/>
              <a:gd name="connsiteY11" fmla="*/ 1961157 h 3598068"/>
              <a:gd name="connsiteX12" fmla="*/ 579440 w 1210471"/>
              <a:gd name="connsiteY12" fmla="*/ 1794470 h 3598068"/>
              <a:gd name="connsiteX13" fmla="*/ 838997 w 1210471"/>
              <a:gd name="connsiteY13" fmla="*/ 1639690 h 3598068"/>
              <a:gd name="connsiteX14" fmla="*/ 1093790 w 1210471"/>
              <a:gd name="connsiteY14" fmla="*/ 1518247 h 3598068"/>
              <a:gd name="connsiteX15" fmla="*/ 1179514 w 1210471"/>
              <a:gd name="connsiteY15" fmla="*/ 1442047 h 3598068"/>
              <a:gd name="connsiteX16" fmla="*/ 1210471 w 1210471"/>
              <a:gd name="connsiteY16" fmla="*/ 1353942 h 3598068"/>
              <a:gd name="connsiteX17" fmla="*/ 1167606 w 1210471"/>
              <a:gd name="connsiteY17" fmla="*/ 1249167 h 3598068"/>
              <a:gd name="connsiteX18" fmla="*/ 1031876 w 1210471"/>
              <a:gd name="connsiteY18" fmla="*/ 1089624 h 3598068"/>
              <a:gd name="connsiteX19" fmla="*/ 817564 w 1210471"/>
              <a:gd name="connsiteY19" fmla="*/ 868169 h 3598068"/>
              <a:gd name="connsiteX20" fmla="*/ 719933 w 1210471"/>
              <a:gd name="connsiteY20" fmla="*/ 763394 h 3598068"/>
              <a:gd name="connsiteX21" fmla="*/ 615158 w 1210471"/>
              <a:gd name="connsiteY21" fmla="*/ 634805 h 3598068"/>
              <a:gd name="connsiteX22" fmla="*/ 553247 w 1210471"/>
              <a:gd name="connsiteY22" fmla="*/ 599086 h 3598068"/>
              <a:gd name="connsiteX23" fmla="*/ 462758 w 1210471"/>
              <a:gd name="connsiteY23" fmla="*/ 582417 h 3598068"/>
              <a:gd name="connsiteX24" fmla="*/ 357296 w 1210471"/>
              <a:gd name="connsiteY24" fmla="*/ 547688 h 3598068"/>
              <a:gd name="connsiteX25" fmla="*/ 283477 w 1210471"/>
              <a:gd name="connsiteY25" fmla="*/ 502444 h 3598068"/>
              <a:gd name="connsiteX26" fmla="*/ 238233 w 1210471"/>
              <a:gd name="connsiteY26" fmla="*/ 454819 h 3598068"/>
              <a:gd name="connsiteX27" fmla="*/ 202514 w 1210471"/>
              <a:gd name="connsiteY27" fmla="*/ 388144 h 3598068"/>
              <a:gd name="connsiteX28" fmla="*/ 173939 w 1210471"/>
              <a:gd name="connsiteY28" fmla="*/ 314325 h 3598068"/>
              <a:gd name="connsiteX29" fmla="*/ 157271 w 1210471"/>
              <a:gd name="connsiteY29" fmla="*/ 245269 h 3598068"/>
              <a:gd name="connsiteX30" fmla="*/ 154889 w 1210471"/>
              <a:gd name="connsiteY30" fmla="*/ 190500 h 3598068"/>
              <a:gd name="connsiteX31" fmla="*/ 162033 w 1210471"/>
              <a:gd name="connsiteY31" fmla="*/ 145256 h 3598068"/>
              <a:gd name="connsiteX32" fmla="*/ 185846 w 1210471"/>
              <a:gd name="connsiteY32" fmla="*/ 59531 h 3598068"/>
              <a:gd name="connsiteX33" fmla="*/ 207277 w 1210471"/>
              <a:gd name="connsiteY33" fmla="*/ 21431 h 3598068"/>
              <a:gd name="connsiteX34" fmla="*/ 223946 w 1210471"/>
              <a:gd name="connsiteY34" fmla="*/ 0 h 3598068"/>
              <a:gd name="connsiteX0" fmla="*/ 845450 w 1210471"/>
              <a:gd name="connsiteY0" fmla="*/ 3598068 h 3610691"/>
              <a:gd name="connsiteX1" fmla="*/ 841377 w 1210471"/>
              <a:gd name="connsiteY1" fmla="*/ 3599451 h 3610691"/>
              <a:gd name="connsiteX2" fmla="*/ 636589 w 1210471"/>
              <a:gd name="connsiteY2" fmla="*/ 3442289 h 3610691"/>
              <a:gd name="connsiteX3" fmla="*/ 469902 w 1210471"/>
              <a:gd name="connsiteY3" fmla="*/ 3285128 h 3610691"/>
              <a:gd name="connsiteX4" fmla="*/ 341314 w 1210471"/>
              <a:gd name="connsiteY4" fmla="*/ 3068435 h 3610691"/>
              <a:gd name="connsiteX5" fmla="*/ 227014 w 1210471"/>
              <a:gd name="connsiteY5" fmla="*/ 2837455 h 3610691"/>
              <a:gd name="connsiteX6" fmla="*/ 79376 w 1210471"/>
              <a:gd name="connsiteY6" fmla="*/ 2473124 h 3610691"/>
              <a:gd name="connsiteX7" fmla="*/ 797 w 1210471"/>
              <a:gd name="connsiteY7" fmla="*/ 2218331 h 3610691"/>
              <a:gd name="connsiteX8" fmla="*/ 50802 w 1210471"/>
              <a:gd name="connsiteY8" fmla="*/ 2096887 h 3610691"/>
              <a:gd name="connsiteX9" fmla="*/ 162722 w 1210471"/>
              <a:gd name="connsiteY9" fmla="*/ 2177849 h 3610691"/>
              <a:gd name="connsiteX10" fmla="*/ 324646 w 1210471"/>
              <a:gd name="connsiteY10" fmla="*/ 2335012 h 3610691"/>
              <a:gd name="connsiteX11" fmla="*/ 262733 w 1210471"/>
              <a:gd name="connsiteY11" fmla="*/ 2106413 h 3610691"/>
              <a:gd name="connsiteX12" fmla="*/ 369891 w 1210471"/>
              <a:gd name="connsiteY12" fmla="*/ 1961157 h 3610691"/>
              <a:gd name="connsiteX13" fmla="*/ 579440 w 1210471"/>
              <a:gd name="connsiteY13" fmla="*/ 1794470 h 3610691"/>
              <a:gd name="connsiteX14" fmla="*/ 838997 w 1210471"/>
              <a:gd name="connsiteY14" fmla="*/ 1639690 h 3610691"/>
              <a:gd name="connsiteX15" fmla="*/ 1093790 w 1210471"/>
              <a:gd name="connsiteY15" fmla="*/ 1518247 h 3610691"/>
              <a:gd name="connsiteX16" fmla="*/ 1179514 w 1210471"/>
              <a:gd name="connsiteY16" fmla="*/ 1442047 h 3610691"/>
              <a:gd name="connsiteX17" fmla="*/ 1210471 w 1210471"/>
              <a:gd name="connsiteY17" fmla="*/ 1353942 h 3610691"/>
              <a:gd name="connsiteX18" fmla="*/ 1167606 w 1210471"/>
              <a:gd name="connsiteY18" fmla="*/ 1249167 h 3610691"/>
              <a:gd name="connsiteX19" fmla="*/ 1031876 w 1210471"/>
              <a:gd name="connsiteY19" fmla="*/ 1089624 h 3610691"/>
              <a:gd name="connsiteX20" fmla="*/ 817564 w 1210471"/>
              <a:gd name="connsiteY20" fmla="*/ 868169 h 3610691"/>
              <a:gd name="connsiteX21" fmla="*/ 719933 w 1210471"/>
              <a:gd name="connsiteY21" fmla="*/ 763394 h 3610691"/>
              <a:gd name="connsiteX22" fmla="*/ 615158 w 1210471"/>
              <a:gd name="connsiteY22" fmla="*/ 634805 h 3610691"/>
              <a:gd name="connsiteX23" fmla="*/ 553247 w 1210471"/>
              <a:gd name="connsiteY23" fmla="*/ 599086 h 3610691"/>
              <a:gd name="connsiteX24" fmla="*/ 462758 w 1210471"/>
              <a:gd name="connsiteY24" fmla="*/ 582417 h 3610691"/>
              <a:gd name="connsiteX25" fmla="*/ 357296 w 1210471"/>
              <a:gd name="connsiteY25" fmla="*/ 547688 h 3610691"/>
              <a:gd name="connsiteX26" fmla="*/ 283477 w 1210471"/>
              <a:gd name="connsiteY26" fmla="*/ 502444 h 3610691"/>
              <a:gd name="connsiteX27" fmla="*/ 238233 w 1210471"/>
              <a:gd name="connsiteY27" fmla="*/ 454819 h 3610691"/>
              <a:gd name="connsiteX28" fmla="*/ 202514 w 1210471"/>
              <a:gd name="connsiteY28" fmla="*/ 388144 h 3610691"/>
              <a:gd name="connsiteX29" fmla="*/ 173939 w 1210471"/>
              <a:gd name="connsiteY29" fmla="*/ 314325 h 3610691"/>
              <a:gd name="connsiteX30" fmla="*/ 157271 w 1210471"/>
              <a:gd name="connsiteY30" fmla="*/ 245269 h 3610691"/>
              <a:gd name="connsiteX31" fmla="*/ 154889 w 1210471"/>
              <a:gd name="connsiteY31" fmla="*/ 190500 h 3610691"/>
              <a:gd name="connsiteX32" fmla="*/ 162033 w 1210471"/>
              <a:gd name="connsiteY32" fmla="*/ 145256 h 3610691"/>
              <a:gd name="connsiteX33" fmla="*/ 185846 w 1210471"/>
              <a:gd name="connsiteY33" fmla="*/ 59531 h 3610691"/>
              <a:gd name="connsiteX34" fmla="*/ 207277 w 1210471"/>
              <a:gd name="connsiteY34" fmla="*/ 21431 h 3610691"/>
              <a:gd name="connsiteX35" fmla="*/ 223946 w 1210471"/>
              <a:gd name="connsiteY35" fmla="*/ 0 h 3610691"/>
              <a:gd name="connsiteX0" fmla="*/ 845450 w 1210471"/>
              <a:gd name="connsiteY0" fmla="*/ 3598068 h 3598069"/>
              <a:gd name="connsiteX1" fmla="*/ 869952 w 1210471"/>
              <a:gd name="connsiteY1" fmla="*/ 3542301 h 3598069"/>
              <a:gd name="connsiteX2" fmla="*/ 636589 w 1210471"/>
              <a:gd name="connsiteY2" fmla="*/ 3442289 h 3598069"/>
              <a:gd name="connsiteX3" fmla="*/ 469902 w 1210471"/>
              <a:gd name="connsiteY3" fmla="*/ 3285128 h 3598069"/>
              <a:gd name="connsiteX4" fmla="*/ 341314 w 1210471"/>
              <a:gd name="connsiteY4" fmla="*/ 3068435 h 3598069"/>
              <a:gd name="connsiteX5" fmla="*/ 227014 w 1210471"/>
              <a:gd name="connsiteY5" fmla="*/ 2837455 h 3598069"/>
              <a:gd name="connsiteX6" fmla="*/ 79376 w 1210471"/>
              <a:gd name="connsiteY6" fmla="*/ 2473124 h 3598069"/>
              <a:gd name="connsiteX7" fmla="*/ 797 w 1210471"/>
              <a:gd name="connsiteY7" fmla="*/ 2218331 h 3598069"/>
              <a:gd name="connsiteX8" fmla="*/ 50802 w 1210471"/>
              <a:gd name="connsiteY8" fmla="*/ 2096887 h 3598069"/>
              <a:gd name="connsiteX9" fmla="*/ 162722 w 1210471"/>
              <a:gd name="connsiteY9" fmla="*/ 2177849 h 3598069"/>
              <a:gd name="connsiteX10" fmla="*/ 324646 w 1210471"/>
              <a:gd name="connsiteY10" fmla="*/ 2335012 h 3598069"/>
              <a:gd name="connsiteX11" fmla="*/ 262733 w 1210471"/>
              <a:gd name="connsiteY11" fmla="*/ 2106413 h 3598069"/>
              <a:gd name="connsiteX12" fmla="*/ 369891 w 1210471"/>
              <a:gd name="connsiteY12" fmla="*/ 1961157 h 3598069"/>
              <a:gd name="connsiteX13" fmla="*/ 579440 w 1210471"/>
              <a:gd name="connsiteY13" fmla="*/ 1794470 h 3598069"/>
              <a:gd name="connsiteX14" fmla="*/ 838997 w 1210471"/>
              <a:gd name="connsiteY14" fmla="*/ 1639690 h 3598069"/>
              <a:gd name="connsiteX15" fmla="*/ 1093790 w 1210471"/>
              <a:gd name="connsiteY15" fmla="*/ 1518247 h 3598069"/>
              <a:gd name="connsiteX16" fmla="*/ 1179514 w 1210471"/>
              <a:gd name="connsiteY16" fmla="*/ 1442047 h 3598069"/>
              <a:gd name="connsiteX17" fmla="*/ 1210471 w 1210471"/>
              <a:gd name="connsiteY17" fmla="*/ 1353942 h 3598069"/>
              <a:gd name="connsiteX18" fmla="*/ 1167606 w 1210471"/>
              <a:gd name="connsiteY18" fmla="*/ 1249167 h 3598069"/>
              <a:gd name="connsiteX19" fmla="*/ 1031876 w 1210471"/>
              <a:gd name="connsiteY19" fmla="*/ 1089624 h 3598069"/>
              <a:gd name="connsiteX20" fmla="*/ 817564 w 1210471"/>
              <a:gd name="connsiteY20" fmla="*/ 868169 h 3598069"/>
              <a:gd name="connsiteX21" fmla="*/ 719933 w 1210471"/>
              <a:gd name="connsiteY21" fmla="*/ 763394 h 3598069"/>
              <a:gd name="connsiteX22" fmla="*/ 615158 w 1210471"/>
              <a:gd name="connsiteY22" fmla="*/ 634805 h 3598069"/>
              <a:gd name="connsiteX23" fmla="*/ 553247 w 1210471"/>
              <a:gd name="connsiteY23" fmla="*/ 599086 h 3598069"/>
              <a:gd name="connsiteX24" fmla="*/ 462758 w 1210471"/>
              <a:gd name="connsiteY24" fmla="*/ 582417 h 3598069"/>
              <a:gd name="connsiteX25" fmla="*/ 357296 w 1210471"/>
              <a:gd name="connsiteY25" fmla="*/ 547688 h 3598069"/>
              <a:gd name="connsiteX26" fmla="*/ 283477 w 1210471"/>
              <a:gd name="connsiteY26" fmla="*/ 502444 h 3598069"/>
              <a:gd name="connsiteX27" fmla="*/ 238233 w 1210471"/>
              <a:gd name="connsiteY27" fmla="*/ 454819 h 3598069"/>
              <a:gd name="connsiteX28" fmla="*/ 202514 w 1210471"/>
              <a:gd name="connsiteY28" fmla="*/ 388144 h 3598069"/>
              <a:gd name="connsiteX29" fmla="*/ 173939 w 1210471"/>
              <a:gd name="connsiteY29" fmla="*/ 314325 h 3598069"/>
              <a:gd name="connsiteX30" fmla="*/ 157271 w 1210471"/>
              <a:gd name="connsiteY30" fmla="*/ 245269 h 3598069"/>
              <a:gd name="connsiteX31" fmla="*/ 154889 w 1210471"/>
              <a:gd name="connsiteY31" fmla="*/ 190500 h 3598069"/>
              <a:gd name="connsiteX32" fmla="*/ 162033 w 1210471"/>
              <a:gd name="connsiteY32" fmla="*/ 145256 h 3598069"/>
              <a:gd name="connsiteX33" fmla="*/ 185846 w 1210471"/>
              <a:gd name="connsiteY33" fmla="*/ 59531 h 3598069"/>
              <a:gd name="connsiteX34" fmla="*/ 207277 w 1210471"/>
              <a:gd name="connsiteY34" fmla="*/ 21431 h 3598069"/>
              <a:gd name="connsiteX35" fmla="*/ 223946 w 1210471"/>
              <a:gd name="connsiteY35" fmla="*/ 0 h 3598069"/>
              <a:gd name="connsiteX0" fmla="*/ 1071668 w 1210471"/>
              <a:gd name="connsiteY0" fmla="*/ 3755231 h 3755231"/>
              <a:gd name="connsiteX1" fmla="*/ 869952 w 1210471"/>
              <a:gd name="connsiteY1" fmla="*/ 3542301 h 3755231"/>
              <a:gd name="connsiteX2" fmla="*/ 636589 w 1210471"/>
              <a:gd name="connsiteY2" fmla="*/ 3442289 h 3755231"/>
              <a:gd name="connsiteX3" fmla="*/ 469902 w 1210471"/>
              <a:gd name="connsiteY3" fmla="*/ 3285128 h 3755231"/>
              <a:gd name="connsiteX4" fmla="*/ 341314 w 1210471"/>
              <a:gd name="connsiteY4" fmla="*/ 3068435 h 3755231"/>
              <a:gd name="connsiteX5" fmla="*/ 227014 w 1210471"/>
              <a:gd name="connsiteY5" fmla="*/ 2837455 h 3755231"/>
              <a:gd name="connsiteX6" fmla="*/ 79376 w 1210471"/>
              <a:gd name="connsiteY6" fmla="*/ 2473124 h 3755231"/>
              <a:gd name="connsiteX7" fmla="*/ 797 w 1210471"/>
              <a:gd name="connsiteY7" fmla="*/ 2218331 h 3755231"/>
              <a:gd name="connsiteX8" fmla="*/ 50802 w 1210471"/>
              <a:gd name="connsiteY8" fmla="*/ 2096887 h 3755231"/>
              <a:gd name="connsiteX9" fmla="*/ 162722 w 1210471"/>
              <a:gd name="connsiteY9" fmla="*/ 2177849 h 3755231"/>
              <a:gd name="connsiteX10" fmla="*/ 324646 w 1210471"/>
              <a:gd name="connsiteY10" fmla="*/ 2335012 h 3755231"/>
              <a:gd name="connsiteX11" fmla="*/ 262733 w 1210471"/>
              <a:gd name="connsiteY11" fmla="*/ 2106413 h 3755231"/>
              <a:gd name="connsiteX12" fmla="*/ 369891 w 1210471"/>
              <a:gd name="connsiteY12" fmla="*/ 1961157 h 3755231"/>
              <a:gd name="connsiteX13" fmla="*/ 579440 w 1210471"/>
              <a:gd name="connsiteY13" fmla="*/ 1794470 h 3755231"/>
              <a:gd name="connsiteX14" fmla="*/ 838997 w 1210471"/>
              <a:gd name="connsiteY14" fmla="*/ 1639690 h 3755231"/>
              <a:gd name="connsiteX15" fmla="*/ 1093790 w 1210471"/>
              <a:gd name="connsiteY15" fmla="*/ 1518247 h 3755231"/>
              <a:gd name="connsiteX16" fmla="*/ 1179514 w 1210471"/>
              <a:gd name="connsiteY16" fmla="*/ 1442047 h 3755231"/>
              <a:gd name="connsiteX17" fmla="*/ 1210471 w 1210471"/>
              <a:gd name="connsiteY17" fmla="*/ 1353942 h 3755231"/>
              <a:gd name="connsiteX18" fmla="*/ 1167606 w 1210471"/>
              <a:gd name="connsiteY18" fmla="*/ 1249167 h 3755231"/>
              <a:gd name="connsiteX19" fmla="*/ 1031876 w 1210471"/>
              <a:gd name="connsiteY19" fmla="*/ 1089624 h 3755231"/>
              <a:gd name="connsiteX20" fmla="*/ 817564 w 1210471"/>
              <a:gd name="connsiteY20" fmla="*/ 868169 h 3755231"/>
              <a:gd name="connsiteX21" fmla="*/ 719933 w 1210471"/>
              <a:gd name="connsiteY21" fmla="*/ 763394 h 3755231"/>
              <a:gd name="connsiteX22" fmla="*/ 615158 w 1210471"/>
              <a:gd name="connsiteY22" fmla="*/ 634805 h 3755231"/>
              <a:gd name="connsiteX23" fmla="*/ 553247 w 1210471"/>
              <a:gd name="connsiteY23" fmla="*/ 599086 h 3755231"/>
              <a:gd name="connsiteX24" fmla="*/ 462758 w 1210471"/>
              <a:gd name="connsiteY24" fmla="*/ 582417 h 3755231"/>
              <a:gd name="connsiteX25" fmla="*/ 357296 w 1210471"/>
              <a:gd name="connsiteY25" fmla="*/ 547688 h 3755231"/>
              <a:gd name="connsiteX26" fmla="*/ 283477 w 1210471"/>
              <a:gd name="connsiteY26" fmla="*/ 502444 h 3755231"/>
              <a:gd name="connsiteX27" fmla="*/ 238233 w 1210471"/>
              <a:gd name="connsiteY27" fmla="*/ 454819 h 3755231"/>
              <a:gd name="connsiteX28" fmla="*/ 202514 w 1210471"/>
              <a:gd name="connsiteY28" fmla="*/ 388144 h 3755231"/>
              <a:gd name="connsiteX29" fmla="*/ 173939 w 1210471"/>
              <a:gd name="connsiteY29" fmla="*/ 314325 h 3755231"/>
              <a:gd name="connsiteX30" fmla="*/ 157271 w 1210471"/>
              <a:gd name="connsiteY30" fmla="*/ 245269 h 3755231"/>
              <a:gd name="connsiteX31" fmla="*/ 154889 w 1210471"/>
              <a:gd name="connsiteY31" fmla="*/ 190500 h 3755231"/>
              <a:gd name="connsiteX32" fmla="*/ 162033 w 1210471"/>
              <a:gd name="connsiteY32" fmla="*/ 145256 h 3755231"/>
              <a:gd name="connsiteX33" fmla="*/ 185846 w 1210471"/>
              <a:gd name="connsiteY33" fmla="*/ 59531 h 3755231"/>
              <a:gd name="connsiteX34" fmla="*/ 207277 w 1210471"/>
              <a:gd name="connsiteY34" fmla="*/ 21431 h 3755231"/>
              <a:gd name="connsiteX35" fmla="*/ 223946 w 1210471"/>
              <a:gd name="connsiteY35" fmla="*/ 0 h 3755231"/>
              <a:gd name="connsiteX0" fmla="*/ 1071668 w 1210471"/>
              <a:gd name="connsiteY0" fmla="*/ 3755231 h 3772085"/>
              <a:gd name="connsiteX1" fmla="*/ 1079502 w 1210471"/>
              <a:gd name="connsiteY1" fmla="*/ 3756614 h 3772085"/>
              <a:gd name="connsiteX2" fmla="*/ 869952 w 1210471"/>
              <a:gd name="connsiteY2" fmla="*/ 3542301 h 3772085"/>
              <a:gd name="connsiteX3" fmla="*/ 636589 w 1210471"/>
              <a:gd name="connsiteY3" fmla="*/ 3442289 h 3772085"/>
              <a:gd name="connsiteX4" fmla="*/ 469902 w 1210471"/>
              <a:gd name="connsiteY4" fmla="*/ 3285128 h 3772085"/>
              <a:gd name="connsiteX5" fmla="*/ 341314 w 1210471"/>
              <a:gd name="connsiteY5" fmla="*/ 3068435 h 3772085"/>
              <a:gd name="connsiteX6" fmla="*/ 227014 w 1210471"/>
              <a:gd name="connsiteY6" fmla="*/ 2837455 h 3772085"/>
              <a:gd name="connsiteX7" fmla="*/ 79376 w 1210471"/>
              <a:gd name="connsiteY7" fmla="*/ 2473124 h 3772085"/>
              <a:gd name="connsiteX8" fmla="*/ 797 w 1210471"/>
              <a:gd name="connsiteY8" fmla="*/ 2218331 h 3772085"/>
              <a:gd name="connsiteX9" fmla="*/ 50802 w 1210471"/>
              <a:gd name="connsiteY9" fmla="*/ 2096887 h 3772085"/>
              <a:gd name="connsiteX10" fmla="*/ 162722 w 1210471"/>
              <a:gd name="connsiteY10" fmla="*/ 2177849 h 3772085"/>
              <a:gd name="connsiteX11" fmla="*/ 324646 w 1210471"/>
              <a:gd name="connsiteY11" fmla="*/ 2335012 h 3772085"/>
              <a:gd name="connsiteX12" fmla="*/ 262733 w 1210471"/>
              <a:gd name="connsiteY12" fmla="*/ 2106413 h 3772085"/>
              <a:gd name="connsiteX13" fmla="*/ 369891 w 1210471"/>
              <a:gd name="connsiteY13" fmla="*/ 1961157 h 3772085"/>
              <a:gd name="connsiteX14" fmla="*/ 579440 w 1210471"/>
              <a:gd name="connsiteY14" fmla="*/ 1794470 h 3772085"/>
              <a:gd name="connsiteX15" fmla="*/ 838997 w 1210471"/>
              <a:gd name="connsiteY15" fmla="*/ 1639690 h 3772085"/>
              <a:gd name="connsiteX16" fmla="*/ 1093790 w 1210471"/>
              <a:gd name="connsiteY16" fmla="*/ 1518247 h 3772085"/>
              <a:gd name="connsiteX17" fmla="*/ 1179514 w 1210471"/>
              <a:gd name="connsiteY17" fmla="*/ 1442047 h 3772085"/>
              <a:gd name="connsiteX18" fmla="*/ 1210471 w 1210471"/>
              <a:gd name="connsiteY18" fmla="*/ 1353942 h 3772085"/>
              <a:gd name="connsiteX19" fmla="*/ 1167606 w 1210471"/>
              <a:gd name="connsiteY19" fmla="*/ 1249167 h 3772085"/>
              <a:gd name="connsiteX20" fmla="*/ 1031876 w 1210471"/>
              <a:gd name="connsiteY20" fmla="*/ 1089624 h 3772085"/>
              <a:gd name="connsiteX21" fmla="*/ 817564 w 1210471"/>
              <a:gd name="connsiteY21" fmla="*/ 868169 h 3772085"/>
              <a:gd name="connsiteX22" fmla="*/ 719933 w 1210471"/>
              <a:gd name="connsiteY22" fmla="*/ 763394 h 3772085"/>
              <a:gd name="connsiteX23" fmla="*/ 615158 w 1210471"/>
              <a:gd name="connsiteY23" fmla="*/ 634805 h 3772085"/>
              <a:gd name="connsiteX24" fmla="*/ 553247 w 1210471"/>
              <a:gd name="connsiteY24" fmla="*/ 599086 h 3772085"/>
              <a:gd name="connsiteX25" fmla="*/ 462758 w 1210471"/>
              <a:gd name="connsiteY25" fmla="*/ 582417 h 3772085"/>
              <a:gd name="connsiteX26" fmla="*/ 357296 w 1210471"/>
              <a:gd name="connsiteY26" fmla="*/ 547688 h 3772085"/>
              <a:gd name="connsiteX27" fmla="*/ 283477 w 1210471"/>
              <a:gd name="connsiteY27" fmla="*/ 502444 h 3772085"/>
              <a:gd name="connsiteX28" fmla="*/ 238233 w 1210471"/>
              <a:gd name="connsiteY28" fmla="*/ 454819 h 3772085"/>
              <a:gd name="connsiteX29" fmla="*/ 202514 w 1210471"/>
              <a:gd name="connsiteY29" fmla="*/ 388144 h 3772085"/>
              <a:gd name="connsiteX30" fmla="*/ 173939 w 1210471"/>
              <a:gd name="connsiteY30" fmla="*/ 314325 h 3772085"/>
              <a:gd name="connsiteX31" fmla="*/ 157271 w 1210471"/>
              <a:gd name="connsiteY31" fmla="*/ 245269 h 3772085"/>
              <a:gd name="connsiteX32" fmla="*/ 154889 w 1210471"/>
              <a:gd name="connsiteY32" fmla="*/ 190500 h 3772085"/>
              <a:gd name="connsiteX33" fmla="*/ 162033 w 1210471"/>
              <a:gd name="connsiteY33" fmla="*/ 145256 h 3772085"/>
              <a:gd name="connsiteX34" fmla="*/ 185846 w 1210471"/>
              <a:gd name="connsiteY34" fmla="*/ 59531 h 3772085"/>
              <a:gd name="connsiteX35" fmla="*/ 207277 w 1210471"/>
              <a:gd name="connsiteY35" fmla="*/ 21431 h 3772085"/>
              <a:gd name="connsiteX36" fmla="*/ 223946 w 1210471"/>
              <a:gd name="connsiteY36" fmla="*/ 0 h 3772085"/>
              <a:gd name="connsiteX0" fmla="*/ 1071668 w 1210471"/>
              <a:gd name="connsiteY0" fmla="*/ 3755231 h 3755234"/>
              <a:gd name="connsiteX1" fmla="*/ 1108077 w 1210471"/>
              <a:gd name="connsiteY1" fmla="*/ 3708989 h 3755234"/>
              <a:gd name="connsiteX2" fmla="*/ 869952 w 1210471"/>
              <a:gd name="connsiteY2" fmla="*/ 3542301 h 3755234"/>
              <a:gd name="connsiteX3" fmla="*/ 636589 w 1210471"/>
              <a:gd name="connsiteY3" fmla="*/ 3442289 h 3755234"/>
              <a:gd name="connsiteX4" fmla="*/ 469902 w 1210471"/>
              <a:gd name="connsiteY4" fmla="*/ 3285128 h 3755234"/>
              <a:gd name="connsiteX5" fmla="*/ 341314 w 1210471"/>
              <a:gd name="connsiteY5" fmla="*/ 3068435 h 3755234"/>
              <a:gd name="connsiteX6" fmla="*/ 227014 w 1210471"/>
              <a:gd name="connsiteY6" fmla="*/ 2837455 h 3755234"/>
              <a:gd name="connsiteX7" fmla="*/ 79376 w 1210471"/>
              <a:gd name="connsiteY7" fmla="*/ 2473124 h 3755234"/>
              <a:gd name="connsiteX8" fmla="*/ 797 w 1210471"/>
              <a:gd name="connsiteY8" fmla="*/ 2218331 h 3755234"/>
              <a:gd name="connsiteX9" fmla="*/ 50802 w 1210471"/>
              <a:gd name="connsiteY9" fmla="*/ 2096887 h 3755234"/>
              <a:gd name="connsiteX10" fmla="*/ 162722 w 1210471"/>
              <a:gd name="connsiteY10" fmla="*/ 2177849 h 3755234"/>
              <a:gd name="connsiteX11" fmla="*/ 324646 w 1210471"/>
              <a:gd name="connsiteY11" fmla="*/ 2335012 h 3755234"/>
              <a:gd name="connsiteX12" fmla="*/ 262733 w 1210471"/>
              <a:gd name="connsiteY12" fmla="*/ 2106413 h 3755234"/>
              <a:gd name="connsiteX13" fmla="*/ 369891 w 1210471"/>
              <a:gd name="connsiteY13" fmla="*/ 1961157 h 3755234"/>
              <a:gd name="connsiteX14" fmla="*/ 579440 w 1210471"/>
              <a:gd name="connsiteY14" fmla="*/ 1794470 h 3755234"/>
              <a:gd name="connsiteX15" fmla="*/ 838997 w 1210471"/>
              <a:gd name="connsiteY15" fmla="*/ 1639690 h 3755234"/>
              <a:gd name="connsiteX16" fmla="*/ 1093790 w 1210471"/>
              <a:gd name="connsiteY16" fmla="*/ 1518247 h 3755234"/>
              <a:gd name="connsiteX17" fmla="*/ 1179514 w 1210471"/>
              <a:gd name="connsiteY17" fmla="*/ 1442047 h 3755234"/>
              <a:gd name="connsiteX18" fmla="*/ 1210471 w 1210471"/>
              <a:gd name="connsiteY18" fmla="*/ 1353942 h 3755234"/>
              <a:gd name="connsiteX19" fmla="*/ 1167606 w 1210471"/>
              <a:gd name="connsiteY19" fmla="*/ 1249167 h 3755234"/>
              <a:gd name="connsiteX20" fmla="*/ 1031876 w 1210471"/>
              <a:gd name="connsiteY20" fmla="*/ 1089624 h 3755234"/>
              <a:gd name="connsiteX21" fmla="*/ 817564 w 1210471"/>
              <a:gd name="connsiteY21" fmla="*/ 868169 h 3755234"/>
              <a:gd name="connsiteX22" fmla="*/ 719933 w 1210471"/>
              <a:gd name="connsiteY22" fmla="*/ 763394 h 3755234"/>
              <a:gd name="connsiteX23" fmla="*/ 615158 w 1210471"/>
              <a:gd name="connsiteY23" fmla="*/ 634805 h 3755234"/>
              <a:gd name="connsiteX24" fmla="*/ 553247 w 1210471"/>
              <a:gd name="connsiteY24" fmla="*/ 599086 h 3755234"/>
              <a:gd name="connsiteX25" fmla="*/ 462758 w 1210471"/>
              <a:gd name="connsiteY25" fmla="*/ 582417 h 3755234"/>
              <a:gd name="connsiteX26" fmla="*/ 357296 w 1210471"/>
              <a:gd name="connsiteY26" fmla="*/ 547688 h 3755234"/>
              <a:gd name="connsiteX27" fmla="*/ 283477 w 1210471"/>
              <a:gd name="connsiteY27" fmla="*/ 502444 h 3755234"/>
              <a:gd name="connsiteX28" fmla="*/ 238233 w 1210471"/>
              <a:gd name="connsiteY28" fmla="*/ 454819 h 3755234"/>
              <a:gd name="connsiteX29" fmla="*/ 202514 w 1210471"/>
              <a:gd name="connsiteY29" fmla="*/ 388144 h 3755234"/>
              <a:gd name="connsiteX30" fmla="*/ 173939 w 1210471"/>
              <a:gd name="connsiteY30" fmla="*/ 314325 h 3755234"/>
              <a:gd name="connsiteX31" fmla="*/ 157271 w 1210471"/>
              <a:gd name="connsiteY31" fmla="*/ 245269 h 3755234"/>
              <a:gd name="connsiteX32" fmla="*/ 154889 w 1210471"/>
              <a:gd name="connsiteY32" fmla="*/ 190500 h 3755234"/>
              <a:gd name="connsiteX33" fmla="*/ 162033 w 1210471"/>
              <a:gd name="connsiteY33" fmla="*/ 145256 h 3755234"/>
              <a:gd name="connsiteX34" fmla="*/ 185846 w 1210471"/>
              <a:gd name="connsiteY34" fmla="*/ 59531 h 3755234"/>
              <a:gd name="connsiteX35" fmla="*/ 207277 w 1210471"/>
              <a:gd name="connsiteY35" fmla="*/ 21431 h 3755234"/>
              <a:gd name="connsiteX36" fmla="*/ 223946 w 1210471"/>
              <a:gd name="connsiteY36" fmla="*/ 0 h 3755234"/>
              <a:gd name="connsiteX0" fmla="*/ 1297887 w 1297895"/>
              <a:gd name="connsiteY0" fmla="*/ 3938587 h 3938587"/>
              <a:gd name="connsiteX1" fmla="*/ 1108077 w 1297895"/>
              <a:gd name="connsiteY1" fmla="*/ 3708989 h 3938587"/>
              <a:gd name="connsiteX2" fmla="*/ 869952 w 1297895"/>
              <a:gd name="connsiteY2" fmla="*/ 3542301 h 3938587"/>
              <a:gd name="connsiteX3" fmla="*/ 636589 w 1297895"/>
              <a:gd name="connsiteY3" fmla="*/ 3442289 h 3938587"/>
              <a:gd name="connsiteX4" fmla="*/ 469902 w 1297895"/>
              <a:gd name="connsiteY4" fmla="*/ 3285128 h 3938587"/>
              <a:gd name="connsiteX5" fmla="*/ 341314 w 1297895"/>
              <a:gd name="connsiteY5" fmla="*/ 3068435 h 3938587"/>
              <a:gd name="connsiteX6" fmla="*/ 227014 w 1297895"/>
              <a:gd name="connsiteY6" fmla="*/ 2837455 h 3938587"/>
              <a:gd name="connsiteX7" fmla="*/ 79376 w 1297895"/>
              <a:gd name="connsiteY7" fmla="*/ 2473124 h 3938587"/>
              <a:gd name="connsiteX8" fmla="*/ 797 w 1297895"/>
              <a:gd name="connsiteY8" fmla="*/ 2218331 h 3938587"/>
              <a:gd name="connsiteX9" fmla="*/ 50802 w 1297895"/>
              <a:gd name="connsiteY9" fmla="*/ 2096887 h 3938587"/>
              <a:gd name="connsiteX10" fmla="*/ 162722 w 1297895"/>
              <a:gd name="connsiteY10" fmla="*/ 2177849 h 3938587"/>
              <a:gd name="connsiteX11" fmla="*/ 324646 w 1297895"/>
              <a:gd name="connsiteY11" fmla="*/ 2335012 h 3938587"/>
              <a:gd name="connsiteX12" fmla="*/ 262733 w 1297895"/>
              <a:gd name="connsiteY12" fmla="*/ 2106413 h 3938587"/>
              <a:gd name="connsiteX13" fmla="*/ 369891 w 1297895"/>
              <a:gd name="connsiteY13" fmla="*/ 1961157 h 3938587"/>
              <a:gd name="connsiteX14" fmla="*/ 579440 w 1297895"/>
              <a:gd name="connsiteY14" fmla="*/ 1794470 h 3938587"/>
              <a:gd name="connsiteX15" fmla="*/ 838997 w 1297895"/>
              <a:gd name="connsiteY15" fmla="*/ 1639690 h 3938587"/>
              <a:gd name="connsiteX16" fmla="*/ 1093790 w 1297895"/>
              <a:gd name="connsiteY16" fmla="*/ 1518247 h 3938587"/>
              <a:gd name="connsiteX17" fmla="*/ 1179514 w 1297895"/>
              <a:gd name="connsiteY17" fmla="*/ 1442047 h 3938587"/>
              <a:gd name="connsiteX18" fmla="*/ 1210471 w 1297895"/>
              <a:gd name="connsiteY18" fmla="*/ 1353942 h 3938587"/>
              <a:gd name="connsiteX19" fmla="*/ 1167606 w 1297895"/>
              <a:gd name="connsiteY19" fmla="*/ 1249167 h 3938587"/>
              <a:gd name="connsiteX20" fmla="*/ 1031876 w 1297895"/>
              <a:gd name="connsiteY20" fmla="*/ 1089624 h 3938587"/>
              <a:gd name="connsiteX21" fmla="*/ 817564 w 1297895"/>
              <a:gd name="connsiteY21" fmla="*/ 868169 h 3938587"/>
              <a:gd name="connsiteX22" fmla="*/ 719933 w 1297895"/>
              <a:gd name="connsiteY22" fmla="*/ 763394 h 3938587"/>
              <a:gd name="connsiteX23" fmla="*/ 615158 w 1297895"/>
              <a:gd name="connsiteY23" fmla="*/ 634805 h 3938587"/>
              <a:gd name="connsiteX24" fmla="*/ 553247 w 1297895"/>
              <a:gd name="connsiteY24" fmla="*/ 599086 h 3938587"/>
              <a:gd name="connsiteX25" fmla="*/ 462758 w 1297895"/>
              <a:gd name="connsiteY25" fmla="*/ 582417 h 3938587"/>
              <a:gd name="connsiteX26" fmla="*/ 357296 w 1297895"/>
              <a:gd name="connsiteY26" fmla="*/ 547688 h 3938587"/>
              <a:gd name="connsiteX27" fmla="*/ 283477 w 1297895"/>
              <a:gd name="connsiteY27" fmla="*/ 502444 h 3938587"/>
              <a:gd name="connsiteX28" fmla="*/ 238233 w 1297895"/>
              <a:gd name="connsiteY28" fmla="*/ 454819 h 3938587"/>
              <a:gd name="connsiteX29" fmla="*/ 202514 w 1297895"/>
              <a:gd name="connsiteY29" fmla="*/ 388144 h 3938587"/>
              <a:gd name="connsiteX30" fmla="*/ 173939 w 1297895"/>
              <a:gd name="connsiteY30" fmla="*/ 314325 h 3938587"/>
              <a:gd name="connsiteX31" fmla="*/ 157271 w 1297895"/>
              <a:gd name="connsiteY31" fmla="*/ 245269 h 3938587"/>
              <a:gd name="connsiteX32" fmla="*/ 154889 w 1297895"/>
              <a:gd name="connsiteY32" fmla="*/ 190500 h 3938587"/>
              <a:gd name="connsiteX33" fmla="*/ 162033 w 1297895"/>
              <a:gd name="connsiteY33" fmla="*/ 145256 h 3938587"/>
              <a:gd name="connsiteX34" fmla="*/ 185846 w 1297895"/>
              <a:gd name="connsiteY34" fmla="*/ 59531 h 3938587"/>
              <a:gd name="connsiteX35" fmla="*/ 207277 w 1297895"/>
              <a:gd name="connsiteY35" fmla="*/ 21431 h 3938587"/>
              <a:gd name="connsiteX36" fmla="*/ 223946 w 1297895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69952 w 1297893"/>
              <a:gd name="connsiteY2" fmla="*/ 3542301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4228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50902 w 1297893"/>
              <a:gd name="connsiteY2" fmla="*/ 3630407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53308 w 1297893"/>
              <a:gd name="connsiteY1" fmla="*/ 377566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3"/>
              <a:gd name="connsiteY0" fmla="*/ 3938587 h 3938587"/>
              <a:gd name="connsiteX1" fmla="*/ 1074739 w 1297893"/>
              <a:gd name="connsiteY1" fmla="*/ 3794714 h 3938587"/>
              <a:gd name="connsiteX2" fmla="*/ 848521 w 1297893"/>
              <a:gd name="connsiteY2" fmla="*/ 3644694 h 3938587"/>
              <a:gd name="connsiteX3" fmla="*/ 636589 w 1297893"/>
              <a:gd name="connsiteY3" fmla="*/ 3461339 h 3938587"/>
              <a:gd name="connsiteX4" fmla="*/ 469902 w 1297893"/>
              <a:gd name="connsiteY4" fmla="*/ 3285128 h 3938587"/>
              <a:gd name="connsiteX5" fmla="*/ 341314 w 1297893"/>
              <a:gd name="connsiteY5" fmla="*/ 3068435 h 3938587"/>
              <a:gd name="connsiteX6" fmla="*/ 227014 w 1297893"/>
              <a:gd name="connsiteY6" fmla="*/ 2837455 h 3938587"/>
              <a:gd name="connsiteX7" fmla="*/ 79376 w 1297893"/>
              <a:gd name="connsiteY7" fmla="*/ 2473124 h 3938587"/>
              <a:gd name="connsiteX8" fmla="*/ 797 w 1297893"/>
              <a:gd name="connsiteY8" fmla="*/ 2218331 h 3938587"/>
              <a:gd name="connsiteX9" fmla="*/ 50802 w 1297893"/>
              <a:gd name="connsiteY9" fmla="*/ 2096887 h 3938587"/>
              <a:gd name="connsiteX10" fmla="*/ 162722 w 1297893"/>
              <a:gd name="connsiteY10" fmla="*/ 2177849 h 3938587"/>
              <a:gd name="connsiteX11" fmla="*/ 324646 w 1297893"/>
              <a:gd name="connsiteY11" fmla="*/ 2335012 h 3938587"/>
              <a:gd name="connsiteX12" fmla="*/ 262733 w 1297893"/>
              <a:gd name="connsiteY12" fmla="*/ 2106413 h 3938587"/>
              <a:gd name="connsiteX13" fmla="*/ 369891 w 1297893"/>
              <a:gd name="connsiteY13" fmla="*/ 1961157 h 3938587"/>
              <a:gd name="connsiteX14" fmla="*/ 579440 w 1297893"/>
              <a:gd name="connsiteY14" fmla="*/ 1794470 h 3938587"/>
              <a:gd name="connsiteX15" fmla="*/ 838997 w 1297893"/>
              <a:gd name="connsiteY15" fmla="*/ 1639690 h 3938587"/>
              <a:gd name="connsiteX16" fmla="*/ 1093790 w 1297893"/>
              <a:gd name="connsiteY16" fmla="*/ 1518247 h 3938587"/>
              <a:gd name="connsiteX17" fmla="*/ 1179514 w 1297893"/>
              <a:gd name="connsiteY17" fmla="*/ 1442047 h 3938587"/>
              <a:gd name="connsiteX18" fmla="*/ 1210471 w 1297893"/>
              <a:gd name="connsiteY18" fmla="*/ 1353942 h 3938587"/>
              <a:gd name="connsiteX19" fmla="*/ 1167606 w 1297893"/>
              <a:gd name="connsiteY19" fmla="*/ 1249167 h 3938587"/>
              <a:gd name="connsiteX20" fmla="*/ 1031876 w 1297893"/>
              <a:gd name="connsiteY20" fmla="*/ 1089624 h 3938587"/>
              <a:gd name="connsiteX21" fmla="*/ 817564 w 1297893"/>
              <a:gd name="connsiteY21" fmla="*/ 868169 h 3938587"/>
              <a:gd name="connsiteX22" fmla="*/ 719933 w 1297893"/>
              <a:gd name="connsiteY22" fmla="*/ 763394 h 3938587"/>
              <a:gd name="connsiteX23" fmla="*/ 615158 w 1297893"/>
              <a:gd name="connsiteY23" fmla="*/ 634805 h 3938587"/>
              <a:gd name="connsiteX24" fmla="*/ 553247 w 1297893"/>
              <a:gd name="connsiteY24" fmla="*/ 599086 h 3938587"/>
              <a:gd name="connsiteX25" fmla="*/ 462758 w 1297893"/>
              <a:gd name="connsiteY25" fmla="*/ 582417 h 3938587"/>
              <a:gd name="connsiteX26" fmla="*/ 357296 w 1297893"/>
              <a:gd name="connsiteY26" fmla="*/ 547688 h 3938587"/>
              <a:gd name="connsiteX27" fmla="*/ 283477 w 1297893"/>
              <a:gd name="connsiteY27" fmla="*/ 502444 h 3938587"/>
              <a:gd name="connsiteX28" fmla="*/ 238233 w 1297893"/>
              <a:gd name="connsiteY28" fmla="*/ 454819 h 3938587"/>
              <a:gd name="connsiteX29" fmla="*/ 202514 w 1297893"/>
              <a:gd name="connsiteY29" fmla="*/ 388144 h 3938587"/>
              <a:gd name="connsiteX30" fmla="*/ 173939 w 1297893"/>
              <a:gd name="connsiteY30" fmla="*/ 314325 h 3938587"/>
              <a:gd name="connsiteX31" fmla="*/ 157271 w 1297893"/>
              <a:gd name="connsiteY31" fmla="*/ 245269 h 3938587"/>
              <a:gd name="connsiteX32" fmla="*/ 154889 w 1297893"/>
              <a:gd name="connsiteY32" fmla="*/ 190500 h 3938587"/>
              <a:gd name="connsiteX33" fmla="*/ 162033 w 1297893"/>
              <a:gd name="connsiteY33" fmla="*/ 145256 h 3938587"/>
              <a:gd name="connsiteX34" fmla="*/ 185846 w 1297893"/>
              <a:gd name="connsiteY34" fmla="*/ 59531 h 3938587"/>
              <a:gd name="connsiteX35" fmla="*/ 207277 w 1297893"/>
              <a:gd name="connsiteY35" fmla="*/ 21431 h 3938587"/>
              <a:gd name="connsiteX36" fmla="*/ 223946 w 1297893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57271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54889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62033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185846 w 1297896"/>
              <a:gd name="connsiteY34" fmla="*/ 59531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07277 w 1297896"/>
              <a:gd name="connsiteY35" fmla="*/ 21431 h 3938587"/>
              <a:gd name="connsiteX36" fmla="*/ 223946 w 1297896"/>
              <a:gd name="connsiteY36" fmla="*/ 0 h 3938587"/>
              <a:gd name="connsiteX0" fmla="*/ 1297887 w 1297896"/>
              <a:gd name="connsiteY0" fmla="*/ 3938587 h 3938587"/>
              <a:gd name="connsiteX1" fmla="*/ 1074739 w 1297896"/>
              <a:gd name="connsiteY1" fmla="*/ 3794714 h 3938587"/>
              <a:gd name="connsiteX2" fmla="*/ 848521 w 1297896"/>
              <a:gd name="connsiteY2" fmla="*/ 3644694 h 3938587"/>
              <a:gd name="connsiteX3" fmla="*/ 636589 w 1297896"/>
              <a:gd name="connsiteY3" fmla="*/ 3461339 h 3938587"/>
              <a:gd name="connsiteX4" fmla="*/ 469902 w 1297896"/>
              <a:gd name="connsiteY4" fmla="*/ 3285128 h 3938587"/>
              <a:gd name="connsiteX5" fmla="*/ 341314 w 1297896"/>
              <a:gd name="connsiteY5" fmla="*/ 3068435 h 3938587"/>
              <a:gd name="connsiteX6" fmla="*/ 227014 w 1297896"/>
              <a:gd name="connsiteY6" fmla="*/ 2837455 h 3938587"/>
              <a:gd name="connsiteX7" fmla="*/ 79376 w 1297896"/>
              <a:gd name="connsiteY7" fmla="*/ 2473124 h 3938587"/>
              <a:gd name="connsiteX8" fmla="*/ 797 w 1297896"/>
              <a:gd name="connsiteY8" fmla="*/ 2218331 h 3938587"/>
              <a:gd name="connsiteX9" fmla="*/ 50802 w 1297896"/>
              <a:gd name="connsiteY9" fmla="*/ 2096887 h 3938587"/>
              <a:gd name="connsiteX10" fmla="*/ 162722 w 1297896"/>
              <a:gd name="connsiteY10" fmla="*/ 2177849 h 3938587"/>
              <a:gd name="connsiteX11" fmla="*/ 324646 w 1297896"/>
              <a:gd name="connsiteY11" fmla="*/ 2335012 h 3938587"/>
              <a:gd name="connsiteX12" fmla="*/ 262733 w 1297896"/>
              <a:gd name="connsiteY12" fmla="*/ 2106413 h 3938587"/>
              <a:gd name="connsiteX13" fmla="*/ 369891 w 1297896"/>
              <a:gd name="connsiteY13" fmla="*/ 1961157 h 3938587"/>
              <a:gd name="connsiteX14" fmla="*/ 579440 w 1297896"/>
              <a:gd name="connsiteY14" fmla="*/ 1794470 h 3938587"/>
              <a:gd name="connsiteX15" fmla="*/ 838997 w 1297896"/>
              <a:gd name="connsiteY15" fmla="*/ 1639690 h 3938587"/>
              <a:gd name="connsiteX16" fmla="*/ 1093790 w 1297896"/>
              <a:gd name="connsiteY16" fmla="*/ 1518247 h 3938587"/>
              <a:gd name="connsiteX17" fmla="*/ 1179514 w 1297896"/>
              <a:gd name="connsiteY17" fmla="*/ 1442047 h 3938587"/>
              <a:gd name="connsiteX18" fmla="*/ 1210471 w 1297896"/>
              <a:gd name="connsiteY18" fmla="*/ 1353942 h 3938587"/>
              <a:gd name="connsiteX19" fmla="*/ 1167606 w 1297896"/>
              <a:gd name="connsiteY19" fmla="*/ 1249167 h 3938587"/>
              <a:gd name="connsiteX20" fmla="*/ 1031876 w 1297896"/>
              <a:gd name="connsiteY20" fmla="*/ 1089624 h 3938587"/>
              <a:gd name="connsiteX21" fmla="*/ 817564 w 1297896"/>
              <a:gd name="connsiteY21" fmla="*/ 868169 h 3938587"/>
              <a:gd name="connsiteX22" fmla="*/ 719933 w 1297896"/>
              <a:gd name="connsiteY22" fmla="*/ 763394 h 3938587"/>
              <a:gd name="connsiteX23" fmla="*/ 615158 w 1297896"/>
              <a:gd name="connsiteY23" fmla="*/ 634805 h 3938587"/>
              <a:gd name="connsiteX24" fmla="*/ 553247 w 1297896"/>
              <a:gd name="connsiteY24" fmla="*/ 599086 h 3938587"/>
              <a:gd name="connsiteX25" fmla="*/ 462758 w 1297896"/>
              <a:gd name="connsiteY25" fmla="*/ 582417 h 3938587"/>
              <a:gd name="connsiteX26" fmla="*/ 357296 w 1297896"/>
              <a:gd name="connsiteY26" fmla="*/ 547688 h 3938587"/>
              <a:gd name="connsiteX27" fmla="*/ 283477 w 1297896"/>
              <a:gd name="connsiteY27" fmla="*/ 502444 h 3938587"/>
              <a:gd name="connsiteX28" fmla="*/ 238233 w 1297896"/>
              <a:gd name="connsiteY28" fmla="*/ 454819 h 3938587"/>
              <a:gd name="connsiteX29" fmla="*/ 202514 w 1297896"/>
              <a:gd name="connsiteY29" fmla="*/ 388144 h 3938587"/>
              <a:gd name="connsiteX30" fmla="*/ 173939 w 1297896"/>
              <a:gd name="connsiteY30" fmla="*/ 314325 h 3938587"/>
              <a:gd name="connsiteX31" fmla="*/ 173940 w 1297896"/>
              <a:gd name="connsiteY31" fmla="*/ 245269 h 3938587"/>
              <a:gd name="connsiteX32" fmla="*/ 195371 w 1297896"/>
              <a:gd name="connsiteY32" fmla="*/ 190500 h 3938587"/>
              <a:gd name="connsiteX33" fmla="*/ 192990 w 1297896"/>
              <a:gd name="connsiteY33" fmla="*/ 145256 h 3938587"/>
              <a:gd name="connsiteX34" fmla="*/ 212040 w 1297896"/>
              <a:gd name="connsiteY34" fmla="*/ 64294 h 3938587"/>
              <a:gd name="connsiteX35" fmla="*/ 226327 w 1297896"/>
              <a:gd name="connsiteY35" fmla="*/ 30956 h 3938587"/>
              <a:gd name="connsiteX36" fmla="*/ 223946 w 1297896"/>
              <a:gd name="connsiteY36" fmla="*/ 0 h 3938587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95371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92990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12040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26327 w 1297896"/>
              <a:gd name="connsiteY35" fmla="*/ 38100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7277 w 1297896"/>
              <a:gd name="connsiteY34" fmla="*/ 71438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8228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3939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1085 w 1297896"/>
              <a:gd name="connsiteY33" fmla="*/ 152400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8702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9183 w 1297896"/>
              <a:gd name="connsiteY35" fmla="*/ 35719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40614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200134 w 1297896"/>
              <a:gd name="connsiteY34" fmla="*/ 80963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5848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  <a:gd name="connsiteX0" fmla="*/ 1297887 w 1297896"/>
              <a:gd name="connsiteY0" fmla="*/ 3945731 h 3945731"/>
              <a:gd name="connsiteX1" fmla="*/ 1074739 w 1297896"/>
              <a:gd name="connsiteY1" fmla="*/ 3801858 h 3945731"/>
              <a:gd name="connsiteX2" fmla="*/ 848521 w 1297896"/>
              <a:gd name="connsiteY2" fmla="*/ 3651838 h 3945731"/>
              <a:gd name="connsiteX3" fmla="*/ 636589 w 1297896"/>
              <a:gd name="connsiteY3" fmla="*/ 3468483 h 3945731"/>
              <a:gd name="connsiteX4" fmla="*/ 469902 w 1297896"/>
              <a:gd name="connsiteY4" fmla="*/ 3292272 h 3945731"/>
              <a:gd name="connsiteX5" fmla="*/ 341314 w 1297896"/>
              <a:gd name="connsiteY5" fmla="*/ 3075579 h 3945731"/>
              <a:gd name="connsiteX6" fmla="*/ 227014 w 1297896"/>
              <a:gd name="connsiteY6" fmla="*/ 2844599 h 3945731"/>
              <a:gd name="connsiteX7" fmla="*/ 79376 w 1297896"/>
              <a:gd name="connsiteY7" fmla="*/ 2480268 h 3945731"/>
              <a:gd name="connsiteX8" fmla="*/ 797 w 1297896"/>
              <a:gd name="connsiteY8" fmla="*/ 2225475 h 3945731"/>
              <a:gd name="connsiteX9" fmla="*/ 50802 w 1297896"/>
              <a:gd name="connsiteY9" fmla="*/ 2104031 h 3945731"/>
              <a:gd name="connsiteX10" fmla="*/ 162722 w 1297896"/>
              <a:gd name="connsiteY10" fmla="*/ 2184993 h 3945731"/>
              <a:gd name="connsiteX11" fmla="*/ 324646 w 1297896"/>
              <a:gd name="connsiteY11" fmla="*/ 2342156 h 3945731"/>
              <a:gd name="connsiteX12" fmla="*/ 262733 w 1297896"/>
              <a:gd name="connsiteY12" fmla="*/ 2113557 h 3945731"/>
              <a:gd name="connsiteX13" fmla="*/ 369891 w 1297896"/>
              <a:gd name="connsiteY13" fmla="*/ 1968301 h 3945731"/>
              <a:gd name="connsiteX14" fmla="*/ 579440 w 1297896"/>
              <a:gd name="connsiteY14" fmla="*/ 1801614 h 3945731"/>
              <a:gd name="connsiteX15" fmla="*/ 838997 w 1297896"/>
              <a:gd name="connsiteY15" fmla="*/ 1646834 h 3945731"/>
              <a:gd name="connsiteX16" fmla="*/ 1093790 w 1297896"/>
              <a:gd name="connsiteY16" fmla="*/ 1525391 h 3945731"/>
              <a:gd name="connsiteX17" fmla="*/ 1179514 w 1297896"/>
              <a:gd name="connsiteY17" fmla="*/ 1449191 h 3945731"/>
              <a:gd name="connsiteX18" fmla="*/ 1210471 w 1297896"/>
              <a:gd name="connsiteY18" fmla="*/ 1361086 h 3945731"/>
              <a:gd name="connsiteX19" fmla="*/ 1167606 w 1297896"/>
              <a:gd name="connsiteY19" fmla="*/ 1256311 h 3945731"/>
              <a:gd name="connsiteX20" fmla="*/ 1031876 w 1297896"/>
              <a:gd name="connsiteY20" fmla="*/ 1096768 h 3945731"/>
              <a:gd name="connsiteX21" fmla="*/ 817564 w 1297896"/>
              <a:gd name="connsiteY21" fmla="*/ 875313 h 3945731"/>
              <a:gd name="connsiteX22" fmla="*/ 719933 w 1297896"/>
              <a:gd name="connsiteY22" fmla="*/ 770538 h 3945731"/>
              <a:gd name="connsiteX23" fmla="*/ 615158 w 1297896"/>
              <a:gd name="connsiteY23" fmla="*/ 641949 h 3945731"/>
              <a:gd name="connsiteX24" fmla="*/ 553247 w 1297896"/>
              <a:gd name="connsiteY24" fmla="*/ 606230 h 3945731"/>
              <a:gd name="connsiteX25" fmla="*/ 462758 w 1297896"/>
              <a:gd name="connsiteY25" fmla="*/ 589561 h 3945731"/>
              <a:gd name="connsiteX26" fmla="*/ 357296 w 1297896"/>
              <a:gd name="connsiteY26" fmla="*/ 554832 h 3945731"/>
              <a:gd name="connsiteX27" fmla="*/ 283477 w 1297896"/>
              <a:gd name="connsiteY27" fmla="*/ 509588 h 3945731"/>
              <a:gd name="connsiteX28" fmla="*/ 238233 w 1297896"/>
              <a:gd name="connsiteY28" fmla="*/ 461963 h 3945731"/>
              <a:gd name="connsiteX29" fmla="*/ 202514 w 1297896"/>
              <a:gd name="connsiteY29" fmla="*/ 395288 h 3945731"/>
              <a:gd name="connsiteX30" fmla="*/ 178702 w 1297896"/>
              <a:gd name="connsiteY30" fmla="*/ 321469 h 3945731"/>
              <a:gd name="connsiteX31" fmla="*/ 173940 w 1297896"/>
              <a:gd name="connsiteY31" fmla="*/ 252413 h 3945731"/>
              <a:gd name="connsiteX32" fmla="*/ 176321 w 1297896"/>
              <a:gd name="connsiteY32" fmla="*/ 197644 h 3945731"/>
              <a:gd name="connsiteX33" fmla="*/ 183467 w 1297896"/>
              <a:gd name="connsiteY33" fmla="*/ 142875 h 3945731"/>
              <a:gd name="connsiteX34" fmla="*/ 197752 w 1297896"/>
              <a:gd name="connsiteY34" fmla="*/ 83345 h 3945731"/>
              <a:gd name="connsiteX35" fmla="*/ 214421 w 1297896"/>
              <a:gd name="connsiteY35" fmla="*/ 40481 h 3945731"/>
              <a:gd name="connsiteX36" fmla="*/ 235851 w 1297896"/>
              <a:gd name="connsiteY36" fmla="*/ 0 h 394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97896" h="3945731">
                <a:moveTo>
                  <a:pt x="1297887" y="3945731"/>
                </a:moveTo>
                <a:cubicBezTo>
                  <a:pt x="1299193" y="3945962"/>
                  <a:pt x="1170271" y="3863540"/>
                  <a:pt x="1074739" y="3801858"/>
                </a:cubicBezTo>
                <a:cubicBezTo>
                  <a:pt x="976826" y="3737795"/>
                  <a:pt x="922340" y="3704226"/>
                  <a:pt x="848521" y="3651838"/>
                </a:cubicBezTo>
                <a:cubicBezTo>
                  <a:pt x="774702" y="3599451"/>
                  <a:pt x="722314" y="3547064"/>
                  <a:pt x="636589" y="3468483"/>
                </a:cubicBezTo>
                <a:cubicBezTo>
                  <a:pt x="548483" y="3385140"/>
                  <a:pt x="515146" y="3360137"/>
                  <a:pt x="469902" y="3292272"/>
                </a:cubicBezTo>
                <a:cubicBezTo>
                  <a:pt x="424658" y="3224407"/>
                  <a:pt x="373064" y="3142650"/>
                  <a:pt x="341314" y="3075579"/>
                </a:cubicBezTo>
                <a:cubicBezTo>
                  <a:pt x="309564" y="3008508"/>
                  <a:pt x="259955" y="2935880"/>
                  <a:pt x="227014" y="2844599"/>
                </a:cubicBezTo>
                <a:cubicBezTo>
                  <a:pt x="194073" y="2753318"/>
                  <a:pt x="107157" y="2561627"/>
                  <a:pt x="79376" y="2480268"/>
                </a:cubicBezTo>
                <a:cubicBezTo>
                  <a:pt x="51595" y="2398909"/>
                  <a:pt x="-1981" y="2269131"/>
                  <a:pt x="797" y="2225475"/>
                </a:cubicBezTo>
                <a:cubicBezTo>
                  <a:pt x="3575" y="2181819"/>
                  <a:pt x="-16667" y="2137368"/>
                  <a:pt x="50802" y="2104031"/>
                </a:cubicBezTo>
                <a:cubicBezTo>
                  <a:pt x="94970" y="2109422"/>
                  <a:pt x="130178" y="2148877"/>
                  <a:pt x="162722" y="2184993"/>
                </a:cubicBezTo>
                <a:cubicBezTo>
                  <a:pt x="204791" y="2213965"/>
                  <a:pt x="304802" y="2352871"/>
                  <a:pt x="324646" y="2342156"/>
                </a:cubicBezTo>
                <a:cubicBezTo>
                  <a:pt x="344490" y="2331441"/>
                  <a:pt x="250033" y="2177454"/>
                  <a:pt x="262733" y="2113557"/>
                </a:cubicBezTo>
                <a:cubicBezTo>
                  <a:pt x="298964" y="2056638"/>
                  <a:pt x="307978" y="2020292"/>
                  <a:pt x="369891" y="1968301"/>
                </a:cubicBezTo>
                <a:cubicBezTo>
                  <a:pt x="431804" y="1916310"/>
                  <a:pt x="497287" y="1858764"/>
                  <a:pt x="579440" y="1801614"/>
                </a:cubicBezTo>
                <a:lnTo>
                  <a:pt x="838997" y="1646834"/>
                </a:lnTo>
                <a:cubicBezTo>
                  <a:pt x="929881" y="1598019"/>
                  <a:pt x="1044974" y="1556744"/>
                  <a:pt x="1093790" y="1525391"/>
                </a:cubicBezTo>
                <a:cubicBezTo>
                  <a:pt x="1142606" y="1494038"/>
                  <a:pt x="1147764" y="1481338"/>
                  <a:pt x="1179514" y="1449191"/>
                </a:cubicBezTo>
                <a:cubicBezTo>
                  <a:pt x="1201739" y="1421807"/>
                  <a:pt x="1207296" y="1415854"/>
                  <a:pt x="1210471" y="1361086"/>
                </a:cubicBezTo>
                <a:cubicBezTo>
                  <a:pt x="1204121" y="1308699"/>
                  <a:pt x="1190228" y="1307905"/>
                  <a:pt x="1167606" y="1256311"/>
                </a:cubicBezTo>
                <a:cubicBezTo>
                  <a:pt x="1135459" y="1214242"/>
                  <a:pt x="1091804" y="1159474"/>
                  <a:pt x="1031876" y="1096768"/>
                </a:cubicBezTo>
                <a:cubicBezTo>
                  <a:pt x="971948" y="1034062"/>
                  <a:pt x="872333" y="930081"/>
                  <a:pt x="817564" y="875313"/>
                </a:cubicBezTo>
                <a:cubicBezTo>
                  <a:pt x="762795" y="820545"/>
                  <a:pt x="760414" y="816179"/>
                  <a:pt x="719933" y="770538"/>
                </a:cubicBezTo>
                <a:cubicBezTo>
                  <a:pt x="679452" y="724897"/>
                  <a:pt x="643733" y="672906"/>
                  <a:pt x="615158" y="641949"/>
                </a:cubicBezTo>
                <a:cubicBezTo>
                  <a:pt x="586583" y="610992"/>
                  <a:pt x="578250" y="616549"/>
                  <a:pt x="553247" y="606230"/>
                </a:cubicBezTo>
                <a:cubicBezTo>
                  <a:pt x="528244" y="595911"/>
                  <a:pt x="494623" y="595349"/>
                  <a:pt x="462758" y="589561"/>
                </a:cubicBezTo>
                <a:cubicBezTo>
                  <a:pt x="430893" y="583773"/>
                  <a:pt x="387176" y="568161"/>
                  <a:pt x="357296" y="554832"/>
                </a:cubicBezTo>
                <a:cubicBezTo>
                  <a:pt x="327416" y="541503"/>
                  <a:pt x="303321" y="525066"/>
                  <a:pt x="283477" y="509588"/>
                </a:cubicBezTo>
                <a:cubicBezTo>
                  <a:pt x="263633" y="494110"/>
                  <a:pt x="251727" y="481013"/>
                  <a:pt x="238233" y="461963"/>
                </a:cubicBezTo>
                <a:cubicBezTo>
                  <a:pt x="224739" y="442913"/>
                  <a:pt x="212436" y="418704"/>
                  <a:pt x="202514" y="395288"/>
                </a:cubicBezTo>
                <a:cubicBezTo>
                  <a:pt x="192592" y="371872"/>
                  <a:pt x="183464" y="345281"/>
                  <a:pt x="178702" y="321469"/>
                </a:cubicBezTo>
                <a:cubicBezTo>
                  <a:pt x="173940" y="297657"/>
                  <a:pt x="174337" y="273050"/>
                  <a:pt x="173940" y="252413"/>
                </a:cubicBezTo>
                <a:cubicBezTo>
                  <a:pt x="173543" y="231776"/>
                  <a:pt x="174733" y="215900"/>
                  <a:pt x="176321" y="197644"/>
                </a:cubicBezTo>
                <a:cubicBezTo>
                  <a:pt x="177909" y="179388"/>
                  <a:pt x="179895" y="161925"/>
                  <a:pt x="183467" y="142875"/>
                </a:cubicBezTo>
                <a:cubicBezTo>
                  <a:pt x="187039" y="123825"/>
                  <a:pt x="192593" y="100411"/>
                  <a:pt x="197752" y="83345"/>
                </a:cubicBezTo>
                <a:cubicBezTo>
                  <a:pt x="202911" y="66279"/>
                  <a:pt x="208071" y="54372"/>
                  <a:pt x="214421" y="40481"/>
                </a:cubicBezTo>
                <a:cubicBezTo>
                  <a:pt x="220771" y="26590"/>
                  <a:pt x="230691" y="3770"/>
                  <a:pt x="235851" y="0"/>
                </a:cubicBezTo>
              </a:path>
            </a:pathLst>
          </a:custGeom>
          <a:noFill/>
          <a:ln w="19050" cap="rnd">
            <a:solidFill>
              <a:srgbClr val="FF0000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64" name="Voľný tvar: obrazec 63">
            <a:extLst>
              <a:ext uri="{FF2B5EF4-FFF2-40B4-BE49-F238E27FC236}">
                <a16:creationId xmlns:a16="http://schemas.microsoft.com/office/drawing/2014/main" id="{40E0935E-B7AE-4014-9687-73BF36D77908}"/>
              </a:ext>
            </a:extLst>
          </p:cNvPr>
          <p:cNvSpPr/>
          <p:nvPr/>
        </p:nvSpPr>
        <p:spPr>
          <a:xfrm flipH="1">
            <a:off x="4642493" y="1911996"/>
            <a:ext cx="2117560" cy="4634071"/>
          </a:xfrm>
          <a:custGeom>
            <a:avLst/>
            <a:gdLst>
              <a:gd name="connsiteX0" fmla="*/ 762440 w 772364"/>
              <a:gd name="connsiteY0" fmla="*/ 140493 h 583550"/>
              <a:gd name="connsiteX1" fmla="*/ 771965 w 772364"/>
              <a:gd name="connsiteY1" fmla="*/ 261937 h 583550"/>
              <a:gd name="connsiteX2" fmla="*/ 750534 w 772364"/>
              <a:gd name="connsiteY2" fmla="*/ 366712 h 583550"/>
              <a:gd name="connsiteX3" fmla="*/ 691003 w 772364"/>
              <a:gd name="connsiteY3" fmla="*/ 466725 h 583550"/>
              <a:gd name="connsiteX4" fmla="*/ 610040 w 772364"/>
              <a:gd name="connsiteY4" fmla="*/ 528637 h 583550"/>
              <a:gd name="connsiteX5" fmla="*/ 519553 w 772364"/>
              <a:gd name="connsiteY5" fmla="*/ 564356 h 583550"/>
              <a:gd name="connsiteX6" fmla="*/ 400490 w 772364"/>
              <a:gd name="connsiteY6" fmla="*/ 583406 h 583550"/>
              <a:gd name="connsiteX7" fmla="*/ 283809 w 772364"/>
              <a:gd name="connsiteY7" fmla="*/ 571500 h 583550"/>
              <a:gd name="connsiteX8" fmla="*/ 202847 w 772364"/>
              <a:gd name="connsiteY8" fmla="*/ 542925 h 583550"/>
              <a:gd name="connsiteX9" fmla="*/ 129028 w 772364"/>
              <a:gd name="connsiteY9" fmla="*/ 497681 h 583550"/>
              <a:gd name="connsiteX10" fmla="*/ 83784 w 772364"/>
              <a:gd name="connsiteY10" fmla="*/ 450056 h 583550"/>
              <a:gd name="connsiteX11" fmla="*/ 48065 w 772364"/>
              <a:gd name="connsiteY11" fmla="*/ 383381 h 583550"/>
              <a:gd name="connsiteX12" fmla="*/ 19490 w 772364"/>
              <a:gd name="connsiteY12" fmla="*/ 309562 h 583550"/>
              <a:gd name="connsiteX13" fmla="*/ 2822 w 772364"/>
              <a:gd name="connsiteY13" fmla="*/ 240506 h 583550"/>
              <a:gd name="connsiteX14" fmla="*/ 440 w 772364"/>
              <a:gd name="connsiteY14" fmla="*/ 185737 h 583550"/>
              <a:gd name="connsiteX15" fmla="*/ 7584 w 772364"/>
              <a:gd name="connsiteY15" fmla="*/ 140493 h 583550"/>
              <a:gd name="connsiteX16" fmla="*/ 31397 w 772364"/>
              <a:gd name="connsiteY16" fmla="*/ 54768 h 583550"/>
              <a:gd name="connsiteX17" fmla="*/ 52828 w 772364"/>
              <a:gd name="connsiteY17" fmla="*/ 16668 h 583550"/>
              <a:gd name="connsiteX18" fmla="*/ 69497 w 772364"/>
              <a:gd name="connsiteY18" fmla="*/ 0 h 583550"/>
              <a:gd name="connsiteX0" fmla="*/ 762440 w 772226"/>
              <a:gd name="connsiteY0" fmla="*/ 140493 h 583550"/>
              <a:gd name="connsiteX1" fmla="*/ 762440 w 772226"/>
              <a:gd name="connsiteY1" fmla="*/ 135731 h 583550"/>
              <a:gd name="connsiteX2" fmla="*/ 771965 w 772226"/>
              <a:gd name="connsiteY2" fmla="*/ 261937 h 583550"/>
              <a:gd name="connsiteX3" fmla="*/ 750534 w 772226"/>
              <a:gd name="connsiteY3" fmla="*/ 366712 h 583550"/>
              <a:gd name="connsiteX4" fmla="*/ 691003 w 772226"/>
              <a:gd name="connsiteY4" fmla="*/ 466725 h 583550"/>
              <a:gd name="connsiteX5" fmla="*/ 610040 w 772226"/>
              <a:gd name="connsiteY5" fmla="*/ 528637 h 583550"/>
              <a:gd name="connsiteX6" fmla="*/ 519553 w 772226"/>
              <a:gd name="connsiteY6" fmla="*/ 564356 h 583550"/>
              <a:gd name="connsiteX7" fmla="*/ 400490 w 772226"/>
              <a:gd name="connsiteY7" fmla="*/ 583406 h 583550"/>
              <a:gd name="connsiteX8" fmla="*/ 283809 w 772226"/>
              <a:gd name="connsiteY8" fmla="*/ 571500 h 583550"/>
              <a:gd name="connsiteX9" fmla="*/ 202847 w 772226"/>
              <a:gd name="connsiteY9" fmla="*/ 542925 h 583550"/>
              <a:gd name="connsiteX10" fmla="*/ 129028 w 772226"/>
              <a:gd name="connsiteY10" fmla="*/ 497681 h 583550"/>
              <a:gd name="connsiteX11" fmla="*/ 83784 w 772226"/>
              <a:gd name="connsiteY11" fmla="*/ 450056 h 583550"/>
              <a:gd name="connsiteX12" fmla="*/ 48065 w 772226"/>
              <a:gd name="connsiteY12" fmla="*/ 383381 h 583550"/>
              <a:gd name="connsiteX13" fmla="*/ 19490 w 772226"/>
              <a:gd name="connsiteY13" fmla="*/ 309562 h 583550"/>
              <a:gd name="connsiteX14" fmla="*/ 2822 w 772226"/>
              <a:gd name="connsiteY14" fmla="*/ 240506 h 583550"/>
              <a:gd name="connsiteX15" fmla="*/ 440 w 772226"/>
              <a:gd name="connsiteY15" fmla="*/ 185737 h 583550"/>
              <a:gd name="connsiteX16" fmla="*/ 7584 w 772226"/>
              <a:gd name="connsiteY16" fmla="*/ 140493 h 583550"/>
              <a:gd name="connsiteX17" fmla="*/ 31397 w 772226"/>
              <a:gd name="connsiteY17" fmla="*/ 54768 h 583550"/>
              <a:gd name="connsiteX18" fmla="*/ 52828 w 772226"/>
              <a:gd name="connsiteY18" fmla="*/ 16668 h 583550"/>
              <a:gd name="connsiteX19" fmla="*/ 69497 w 772226"/>
              <a:gd name="connsiteY19" fmla="*/ 0 h 583550"/>
              <a:gd name="connsiteX0" fmla="*/ 762440 w 771993"/>
              <a:gd name="connsiteY0" fmla="*/ 140493 h 583550"/>
              <a:gd name="connsiteX1" fmla="*/ 755296 w 771993"/>
              <a:gd name="connsiteY1" fmla="*/ 61912 h 583550"/>
              <a:gd name="connsiteX2" fmla="*/ 771965 w 771993"/>
              <a:gd name="connsiteY2" fmla="*/ 261937 h 583550"/>
              <a:gd name="connsiteX3" fmla="*/ 750534 w 771993"/>
              <a:gd name="connsiteY3" fmla="*/ 366712 h 583550"/>
              <a:gd name="connsiteX4" fmla="*/ 691003 w 771993"/>
              <a:gd name="connsiteY4" fmla="*/ 466725 h 583550"/>
              <a:gd name="connsiteX5" fmla="*/ 610040 w 771993"/>
              <a:gd name="connsiteY5" fmla="*/ 528637 h 583550"/>
              <a:gd name="connsiteX6" fmla="*/ 519553 w 771993"/>
              <a:gd name="connsiteY6" fmla="*/ 564356 h 583550"/>
              <a:gd name="connsiteX7" fmla="*/ 400490 w 771993"/>
              <a:gd name="connsiteY7" fmla="*/ 583406 h 583550"/>
              <a:gd name="connsiteX8" fmla="*/ 283809 w 771993"/>
              <a:gd name="connsiteY8" fmla="*/ 571500 h 583550"/>
              <a:gd name="connsiteX9" fmla="*/ 202847 w 771993"/>
              <a:gd name="connsiteY9" fmla="*/ 542925 h 583550"/>
              <a:gd name="connsiteX10" fmla="*/ 129028 w 771993"/>
              <a:gd name="connsiteY10" fmla="*/ 497681 h 583550"/>
              <a:gd name="connsiteX11" fmla="*/ 83784 w 771993"/>
              <a:gd name="connsiteY11" fmla="*/ 450056 h 583550"/>
              <a:gd name="connsiteX12" fmla="*/ 48065 w 771993"/>
              <a:gd name="connsiteY12" fmla="*/ 383381 h 583550"/>
              <a:gd name="connsiteX13" fmla="*/ 19490 w 771993"/>
              <a:gd name="connsiteY13" fmla="*/ 309562 h 583550"/>
              <a:gd name="connsiteX14" fmla="*/ 2822 w 771993"/>
              <a:gd name="connsiteY14" fmla="*/ 240506 h 583550"/>
              <a:gd name="connsiteX15" fmla="*/ 440 w 771993"/>
              <a:gd name="connsiteY15" fmla="*/ 185737 h 583550"/>
              <a:gd name="connsiteX16" fmla="*/ 7584 w 771993"/>
              <a:gd name="connsiteY16" fmla="*/ 140493 h 583550"/>
              <a:gd name="connsiteX17" fmla="*/ 31397 w 771993"/>
              <a:gd name="connsiteY17" fmla="*/ 54768 h 583550"/>
              <a:gd name="connsiteX18" fmla="*/ 52828 w 771993"/>
              <a:gd name="connsiteY18" fmla="*/ 16668 h 583550"/>
              <a:gd name="connsiteX19" fmla="*/ 69497 w 771993"/>
              <a:gd name="connsiteY19" fmla="*/ 0 h 583550"/>
              <a:gd name="connsiteX0" fmla="*/ 762440 w 774537"/>
              <a:gd name="connsiteY0" fmla="*/ 140493 h 583550"/>
              <a:gd name="connsiteX1" fmla="*/ 695765 w 774537"/>
              <a:gd name="connsiteY1" fmla="*/ 33337 h 583550"/>
              <a:gd name="connsiteX2" fmla="*/ 771965 w 774537"/>
              <a:gd name="connsiteY2" fmla="*/ 261937 h 583550"/>
              <a:gd name="connsiteX3" fmla="*/ 750534 w 774537"/>
              <a:gd name="connsiteY3" fmla="*/ 366712 h 583550"/>
              <a:gd name="connsiteX4" fmla="*/ 691003 w 774537"/>
              <a:gd name="connsiteY4" fmla="*/ 466725 h 583550"/>
              <a:gd name="connsiteX5" fmla="*/ 610040 w 774537"/>
              <a:gd name="connsiteY5" fmla="*/ 528637 h 583550"/>
              <a:gd name="connsiteX6" fmla="*/ 519553 w 774537"/>
              <a:gd name="connsiteY6" fmla="*/ 564356 h 583550"/>
              <a:gd name="connsiteX7" fmla="*/ 400490 w 774537"/>
              <a:gd name="connsiteY7" fmla="*/ 583406 h 583550"/>
              <a:gd name="connsiteX8" fmla="*/ 283809 w 774537"/>
              <a:gd name="connsiteY8" fmla="*/ 571500 h 583550"/>
              <a:gd name="connsiteX9" fmla="*/ 202847 w 774537"/>
              <a:gd name="connsiteY9" fmla="*/ 542925 h 583550"/>
              <a:gd name="connsiteX10" fmla="*/ 129028 w 774537"/>
              <a:gd name="connsiteY10" fmla="*/ 497681 h 583550"/>
              <a:gd name="connsiteX11" fmla="*/ 83784 w 774537"/>
              <a:gd name="connsiteY11" fmla="*/ 450056 h 583550"/>
              <a:gd name="connsiteX12" fmla="*/ 48065 w 774537"/>
              <a:gd name="connsiteY12" fmla="*/ 383381 h 583550"/>
              <a:gd name="connsiteX13" fmla="*/ 19490 w 774537"/>
              <a:gd name="connsiteY13" fmla="*/ 309562 h 583550"/>
              <a:gd name="connsiteX14" fmla="*/ 2822 w 774537"/>
              <a:gd name="connsiteY14" fmla="*/ 240506 h 583550"/>
              <a:gd name="connsiteX15" fmla="*/ 440 w 774537"/>
              <a:gd name="connsiteY15" fmla="*/ 185737 h 583550"/>
              <a:gd name="connsiteX16" fmla="*/ 7584 w 774537"/>
              <a:gd name="connsiteY16" fmla="*/ 140493 h 583550"/>
              <a:gd name="connsiteX17" fmla="*/ 31397 w 774537"/>
              <a:gd name="connsiteY17" fmla="*/ 54768 h 583550"/>
              <a:gd name="connsiteX18" fmla="*/ 52828 w 774537"/>
              <a:gd name="connsiteY18" fmla="*/ 16668 h 583550"/>
              <a:gd name="connsiteX19" fmla="*/ 69497 w 774537"/>
              <a:gd name="connsiteY19" fmla="*/ 0 h 583550"/>
              <a:gd name="connsiteX0" fmla="*/ 679096 w 774537"/>
              <a:gd name="connsiteY0" fmla="*/ 19 h 593094"/>
              <a:gd name="connsiteX1" fmla="*/ 695765 w 774537"/>
              <a:gd name="connsiteY1" fmla="*/ 42881 h 593094"/>
              <a:gd name="connsiteX2" fmla="*/ 771965 w 774537"/>
              <a:gd name="connsiteY2" fmla="*/ 271481 h 593094"/>
              <a:gd name="connsiteX3" fmla="*/ 750534 w 774537"/>
              <a:gd name="connsiteY3" fmla="*/ 376256 h 593094"/>
              <a:gd name="connsiteX4" fmla="*/ 691003 w 774537"/>
              <a:gd name="connsiteY4" fmla="*/ 476269 h 593094"/>
              <a:gd name="connsiteX5" fmla="*/ 610040 w 774537"/>
              <a:gd name="connsiteY5" fmla="*/ 538181 h 593094"/>
              <a:gd name="connsiteX6" fmla="*/ 519553 w 774537"/>
              <a:gd name="connsiteY6" fmla="*/ 573900 h 593094"/>
              <a:gd name="connsiteX7" fmla="*/ 400490 w 774537"/>
              <a:gd name="connsiteY7" fmla="*/ 592950 h 593094"/>
              <a:gd name="connsiteX8" fmla="*/ 283809 w 774537"/>
              <a:gd name="connsiteY8" fmla="*/ 581044 h 593094"/>
              <a:gd name="connsiteX9" fmla="*/ 202847 w 774537"/>
              <a:gd name="connsiteY9" fmla="*/ 552469 h 593094"/>
              <a:gd name="connsiteX10" fmla="*/ 129028 w 774537"/>
              <a:gd name="connsiteY10" fmla="*/ 507225 h 593094"/>
              <a:gd name="connsiteX11" fmla="*/ 83784 w 774537"/>
              <a:gd name="connsiteY11" fmla="*/ 459600 h 593094"/>
              <a:gd name="connsiteX12" fmla="*/ 48065 w 774537"/>
              <a:gd name="connsiteY12" fmla="*/ 392925 h 593094"/>
              <a:gd name="connsiteX13" fmla="*/ 19490 w 774537"/>
              <a:gd name="connsiteY13" fmla="*/ 319106 h 593094"/>
              <a:gd name="connsiteX14" fmla="*/ 2822 w 774537"/>
              <a:gd name="connsiteY14" fmla="*/ 250050 h 593094"/>
              <a:gd name="connsiteX15" fmla="*/ 440 w 774537"/>
              <a:gd name="connsiteY15" fmla="*/ 195281 h 593094"/>
              <a:gd name="connsiteX16" fmla="*/ 7584 w 774537"/>
              <a:gd name="connsiteY16" fmla="*/ 150037 h 593094"/>
              <a:gd name="connsiteX17" fmla="*/ 31397 w 774537"/>
              <a:gd name="connsiteY17" fmla="*/ 64312 h 593094"/>
              <a:gd name="connsiteX18" fmla="*/ 52828 w 774537"/>
              <a:gd name="connsiteY18" fmla="*/ 26212 h 593094"/>
              <a:gd name="connsiteX19" fmla="*/ 69497 w 774537"/>
              <a:gd name="connsiteY19" fmla="*/ 9544 h 593094"/>
              <a:gd name="connsiteX0" fmla="*/ 679096 w 773966"/>
              <a:gd name="connsiteY0" fmla="*/ 4 h 593079"/>
              <a:gd name="connsiteX1" fmla="*/ 771965 w 773966"/>
              <a:gd name="connsiteY1" fmla="*/ 157166 h 593079"/>
              <a:gd name="connsiteX2" fmla="*/ 771965 w 773966"/>
              <a:gd name="connsiteY2" fmla="*/ 271466 h 593079"/>
              <a:gd name="connsiteX3" fmla="*/ 750534 w 773966"/>
              <a:gd name="connsiteY3" fmla="*/ 376241 h 593079"/>
              <a:gd name="connsiteX4" fmla="*/ 691003 w 773966"/>
              <a:gd name="connsiteY4" fmla="*/ 476254 h 593079"/>
              <a:gd name="connsiteX5" fmla="*/ 610040 w 773966"/>
              <a:gd name="connsiteY5" fmla="*/ 538166 h 593079"/>
              <a:gd name="connsiteX6" fmla="*/ 519553 w 773966"/>
              <a:gd name="connsiteY6" fmla="*/ 573885 h 593079"/>
              <a:gd name="connsiteX7" fmla="*/ 400490 w 773966"/>
              <a:gd name="connsiteY7" fmla="*/ 592935 h 593079"/>
              <a:gd name="connsiteX8" fmla="*/ 283809 w 773966"/>
              <a:gd name="connsiteY8" fmla="*/ 581029 h 593079"/>
              <a:gd name="connsiteX9" fmla="*/ 202847 w 773966"/>
              <a:gd name="connsiteY9" fmla="*/ 552454 h 593079"/>
              <a:gd name="connsiteX10" fmla="*/ 129028 w 773966"/>
              <a:gd name="connsiteY10" fmla="*/ 507210 h 593079"/>
              <a:gd name="connsiteX11" fmla="*/ 83784 w 773966"/>
              <a:gd name="connsiteY11" fmla="*/ 459585 h 593079"/>
              <a:gd name="connsiteX12" fmla="*/ 48065 w 773966"/>
              <a:gd name="connsiteY12" fmla="*/ 392910 h 593079"/>
              <a:gd name="connsiteX13" fmla="*/ 19490 w 773966"/>
              <a:gd name="connsiteY13" fmla="*/ 319091 h 593079"/>
              <a:gd name="connsiteX14" fmla="*/ 2822 w 773966"/>
              <a:gd name="connsiteY14" fmla="*/ 250035 h 593079"/>
              <a:gd name="connsiteX15" fmla="*/ 440 w 773966"/>
              <a:gd name="connsiteY15" fmla="*/ 195266 h 593079"/>
              <a:gd name="connsiteX16" fmla="*/ 7584 w 773966"/>
              <a:gd name="connsiteY16" fmla="*/ 150022 h 593079"/>
              <a:gd name="connsiteX17" fmla="*/ 31397 w 773966"/>
              <a:gd name="connsiteY17" fmla="*/ 64297 h 593079"/>
              <a:gd name="connsiteX18" fmla="*/ 52828 w 773966"/>
              <a:gd name="connsiteY18" fmla="*/ 26197 h 593079"/>
              <a:gd name="connsiteX19" fmla="*/ 69497 w 773966"/>
              <a:gd name="connsiteY19" fmla="*/ 9529 h 593079"/>
              <a:gd name="connsiteX0" fmla="*/ 745771 w 773966"/>
              <a:gd name="connsiteY0" fmla="*/ 54769 h 583550"/>
              <a:gd name="connsiteX1" fmla="*/ 771965 w 773966"/>
              <a:gd name="connsiteY1" fmla="*/ 147637 h 583550"/>
              <a:gd name="connsiteX2" fmla="*/ 771965 w 773966"/>
              <a:gd name="connsiteY2" fmla="*/ 261937 h 583550"/>
              <a:gd name="connsiteX3" fmla="*/ 750534 w 773966"/>
              <a:gd name="connsiteY3" fmla="*/ 366712 h 583550"/>
              <a:gd name="connsiteX4" fmla="*/ 691003 w 773966"/>
              <a:gd name="connsiteY4" fmla="*/ 466725 h 583550"/>
              <a:gd name="connsiteX5" fmla="*/ 610040 w 773966"/>
              <a:gd name="connsiteY5" fmla="*/ 528637 h 583550"/>
              <a:gd name="connsiteX6" fmla="*/ 519553 w 773966"/>
              <a:gd name="connsiteY6" fmla="*/ 564356 h 583550"/>
              <a:gd name="connsiteX7" fmla="*/ 400490 w 773966"/>
              <a:gd name="connsiteY7" fmla="*/ 583406 h 583550"/>
              <a:gd name="connsiteX8" fmla="*/ 283809 w 773966"/>
              <a:gd name="connsiteY8" fmla="*/ 571500 h 583550"/>
              <a:gd name="connsiteX9" fmla="*/ 202847 w 773966"/>
              <a:gd name="connsiteY9" fmla="*/ 542925 h 583550"/>
              <a:gd name="connsiteX10" fmla="*/ 129028 w 773966"/>
              <a:gd name="connsiteY10" fmla="*/ 497681 h 583550"/>
              <a:gd name="connsiteX11" fmla="*/ 83784 w 773966"/>
              <a:gd name="connsiteY11" fmla="*/ 450056 h 583550"/>
              <a:gd name="connsiteX12" fmla="*/ 48065 w 773966"/>
              <a:gd name="connsiteY12" fmla="*/ 383381 h 583550"/>
              <a:gd name="connsiteX13" fmla="*/ 19490 w 773966"/>
              <a:gd name="connsiteY13" fmla="*/ 309562 h 583550"/>
              <a:gd name="connsiteX14" fmla="*/ 2822 w 773966"/>
              <a:gd name="connsiteY14" fmla="*/ 240506 h 583550"/>
              <a:gd name="connsiteX15" fmla="*/ 440 w 773966"/>
              <a:gd name="connsiteY15" fmla="*/ 185737 h 583550"/>
              <a:gd name="connsiteX16" fmla="*/ 7584 w 773966"/>
              <a:gd name="connsiteY16" fmla="*/ 140493 h 583550"/>
              <a:gd name="connsiteX17" fmla="*/ 31397 w 773966"/>
              <a:gd name="connsiteY17" fmla="*/ 54768 h 583550"/>
              <a:gd name="connsiteX18" fmla="*/ 52828 w 773966"/>
              <a:gd name="connsiteY18" fmla="*/ 16668 h 583550"/>
              <a:gd name="connsiteX19" fmla="*/ 69497 w 773966"/>
              <a:gd name="connsiteY19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71965 w 774948"/>
              <a:gd name="connsiteY2" fmla="*/ 147637 h 583550"/>
              <a:gd name="connsiteX3" fmla="*/ 771965 w 774948"/>
              <a:gd name="connsiteY3" fmla="*/ 261937 h 583550"/>
              <a:gd name="connsiteX4" fmla="*/ 750534 w 774948"/>
              <a:gd name="connsiteY4" fmla="*/ 366712 h 583550"/>
              <a:gd name="connsiteX5" fmla="*/ 691003 w 774948"/>
              <a:gd name="connsiteY5" fmla="*/ 466725 h 583550"/>
              <a:gd name="connsiteX6" fmla="*/ 610040 w 774948"/>
              <a:gd name="connsiteY6" fmla="*/ 528637 h 583550"/>
              <a:gd name="connsiteX7" fmla="*/ 519553 w 774948"/>
              <a:gd name="connsiteY7" fmla="*/ 564356 h 583550"/>
              <a:gd name="connsiteX8" fmla="*/ 400490 w 774948"/>
              <a:gd name="connsiteY8" fmla="*/ 583406 h 583550"/>
              <a:gd name="connsiteX9" fmla="*/ 283809 w 774948"/>
              <a:gd name="connsiteY9" fmla="*/ 571500 h 583550"/>
              <a:gd name="connsiteX10" fmla="*/ 202847 w 774948"/>
              <a:gd name="connsiteY10" fmla="*/ 542925 h 583550"/>
              <a:gd name="connsiteX11" fmla="*/ 129028 w 774948"/>
              <a:gd name="connsiteY11" fmla="*/ 497681 h 583550"/>
              <a:gd name="connsiteX12" fmla="*/ 83784 w 774948"/>
              <a:gd name="connsiteY12" fmla="*/ 450056 h 583550"/>
              <a:gd name="connsiteX13" fmla="*/ 48065 w 774948"/>
              <a:gd name="connsiteY13" fmla="*/ 383381 h 583550"/>
              <a:gd name="connsiteX14" fmla="*/ 19490 w 774948"/>
              <a:gd name="connsiteY14" fmla="*/ 309562 h 583550"/>
              <a:gd name="connsiteX15" fmla="*/ 2822 w 774948"/>
              <a:gd name="connsiteY15" fmla="*/ 240506 h 583550"/>
              <a:gd name="connsiteX16" fmla="*/ 440 w 774948"/>
              <a:gd name="connsiteY16" fmla="*/ 185737 h 583550"/>
              <a:gd name="connsiteX17" fmla="*/ 7584 w 774948"/>
              <a:gd name="connsiteY17" fmla="*/ 140493 h 583550"/>
              <a:gd name="connsiteX18" fmla="*/ 31397 w 774948"/>
              <a:gd name="connsiteY18" fmla="*/ 54768 h 583550"/>
              <a:gd name="connsiteX19" fmla="*/ 52828 w 774948"/>
              <a:gd name="connsiteY19" fmla="*/ 16668 h 583550"/>
              <a:gd name="connsiteX20" fmla="*/ 69497 w 774948"/>
              <a:gd name="connsiteY20" fmla="*/ 0 h 583550"/>
              <a:gd name="connsiteX0" fmla="*/ 745771 w 774948"/>
              <a:gd name="connsiteY0" fmla="*/ 54769 h 583550"/>
              <a:gd name="connsiteX1" fmla="*/ 745773 w 774948"/>
              <a:gd name="connsiteY1" fmla="*/ 57149 h 583550"/>
              <a:gd name="connsiteX2" fmla="*/ 745773 w 774948"/>
              <a:gd name="connsiteY2" fmla="*/ 54767 h 583550"/>
              <a:gd name="connsiteX3" fmla="*/ 771965 w 774948"/>
              <a:gd name="connsiteY3" fmla="*/ 147637 h 583550"/>
              <a:gd name="connsiteX4" fmla="*/ 771965 w 774948"/>
              <a:gd name="connsiteY4" fmla="*/ 261937 h 583550"/>
              <a:gd name="connsiteX5" fmla="*/ 750534 w 774948"/>
              <a:gd name="connsiteY5" fmla="*/ 366712 h 583550"/>
              <a:gd name="connsiteX6" fmla="*/ 691003 w 774948"/>
              <a:gd name="connsiteY6" fmla="*/ 466725 h 583550"/>
              <a:gd name="connsiteX7" fmla="*/ 610040 w 774948"/>
              <a:gd name="connsiteY7" fmla="*/ 528637 h 583550"/>
              <a:gd name="connsiteX8" fmla="*/ 519553 w 774948"/>
              <a:gd name="connsiteY8" fmla="*/ 564356 h 583550"/>
              <a:gd name="connsiteX9" fmla="*/ 400490 w 774948"/>
              <a:gd name="connsiteY9" fmla="*/ 583406 h 583550"/>
              <a:gd name="connsiteX10" fmla="*/ 283809 w 774948"/>
              <a:gd name="connsiteY10" fmla="*/ 571500 h 583550"/>
              <a:gd name="connsiteX11" fmla="*/ 202847 w 774948"/>
              <a:gd name="connsiteY11" fmla="*/ 542925 h 583550"/>
              <a:gd name="connsiteX12" fmla="*/ 129028 w 774948"/>
              <a:gd name="connsiteY12" fmla="*/ 497681 h 583550"/>
              <a:gd name="connsiteX13" fmla="*/ 83784 w 774948"/>
              <a:gd name="connsiteY13" fmla="*/ 450056 h 583550"/>
              <a:gd name="connsiteX14" fmla="*/ 48065 w 774948"/>
              <a:gd name="connsiteY14" fmla="*/ 383381 h 583550"/>
              <a:gd name="connsiteX15" fmla="*/ 19490 w 774948"/>
              <a:gd name="connsiteY15" fmla="*/ 309562 h 583550"/>
              <a:gd name="connsiteX16" fmla="*/ 2822 w 774948"/>
              <a:gd name="connsiteY16" fmla="*/ 240506 h 583550"/>
              <a:gd name="connsiteX17" fmla="*/ 440 w 774948"/>
              <a:gd name="connsiteY17" fmla="*/ 185737 h 583550"/>
              <a:gd name="connsiteX18" fmla="*/ 7584 w 774948"/>
              <a:gd name="connsiteY18" fmla="*/ 140493 h 583550"/>
              <a:gd name="connsiteX19" fmla="*/ 31397 w 774948"/>
              <a:gd name="connsiteY19" fmla="*/ 54768 h 583550"/>
              <a:gd name="connsiteX20" fmla="*/ 52828 w 774948"/>
              <a:gd name="connsiteY20" fmla="*/ 16668 h 583550"/>
              <a:gd name="connsiteX21" fmla="*/ 69497 w 774948"/>
              <a:gd name="connsiteY21" fmla="*/ 0 h 583550"/>
              <a:gd name="connsiteX0" fmla="*/ 745771 w 774948"/>
              <a:gd name="connsiteY0" fmla="*/ 59164 h 587945"/>
              <a:gd name="connsiteX1" fmla="*/ 745773 w 774948"/>
              <a:gd name="connsiteY1" fmla="*/ 61544 h 587945"/>
              <a:gd name="connsiteX2" fmla="*/ 695767 w 774948"/>
              <a:gd name="connsiteY2" fmla="*/ 2012 h 587945"/>
              <a:gd name="connsiteX3" fmla="*/ 771965 w 774948"/>
              <a:gd name="connsiteY3" fmla="*/ 152032 h 587945"/>
              <a:gd name="connsiteX4" fmla="*/ 771965 w 774948"/>
              <a:gd name="connsiteY4" fmla="*/ 266332 h 587945"/>
              <a:gd name="connsiteX5" fmla="*/ 750534 w 774948"/>
              <a:gd name="connsiteY5" fmla="*/ 371107 h 587945"/>
              <a:gd name="connsiteX6" fmla="*/ 691003 w 774948"/>
              <a:gd name="connsiteY6" fmla="*/ 471120 h 587945"/>
              <a:gd name="connsiteX7" fmla="*/ 610040 w 774948"/>
              <a:gd name="connsiteY7" fmla="*/ 533032 h 587945"/>
              <a:gd name="connsiteX8" fmla="*/ 519553 w 774948"/>
              <a:gd name="connsiteY8" fmla="*/ 568751 h 587945"/>
              <a:gd name="connsiteX9" fmla="*/ 400490 w 774948"/>
              <a:gd name="connsiteY9" fmla="*/ 587801 h 587945"/>
              <a:gd name="connsiteX10" fmla="*/ 283809 w 774948"/>
              <a:gd name="connsiteY10" fmla="*/ 575895 h 587945"/>
              <a:gd name="connsiteX11" fmla="*/ 202847 w 774948"/>
              <a:gd name="connsiteY11" fmla="*/ 547320 h 587945"/>
              <a:gd name="connsiteX12" fmla="*/ 129028 w 774948"/>
              <a:gd name="connsiteY12" fmla="*/ 502076 h 587945"/>
              <a:gd name="connsiteX13" fmla="*/ 83784 w 774948"/>
              <a:gd name="connsiteY13" fmla="*/ 454451 h 587945"/>
              <a:gd name="connsiteX14" fmla="*/ 48065 w 774948"/>
              <a:gd name="connsiteY14" fmla="*/ 387776 h 587945"/>
              <a:gd name="connsiteX15" fmla="*/ 19490 w 774948"/>
              <a:gd name="connsiteY15" fmla="*/ 313957 h 587945"/>
              <a:gd name="connsiteX16" fmla="*/ 2822 w 774948"/>
              <a:gd name="connsiteY16" fmla="*/ 244901 h 587945"/>
              <a:gd name="connsiteX17" fmla="*/ 440 w 774948"/>
              <a:gd name="connsiteY17" fmla="*/ 190132 h 587945"/>
              <a:gd name="connsiteX18" fmla="*/ 7584 w 774948"/>
              <a:gd name="connsiteY18" fmla="*/ 144888 h 587945"/>
              <a:gd name="connsiteX19" fmla="*/ 31397 w 774948"/>
              <a:gd name="connsiteY19" fmla="*/ 59163 h 587945"/>
              <a:gd name="connsiteX20" fmla="*/ 52828 w 774948"/>
              <a:gd name="connsiteY20" fmla="*/ 21063 h 587945"/>
              <a:gd name="connsiteX21" fmla="*/ 69497 w 774948"/>
              <a:gd name="connsiteY21" fmla="*/ 4395 h 587945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95767 w 774948"/>
              <a:gd name="connsiteY2" fmla="*/ 34876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45771 w 774948"/>
              <a:gd name="connsiteY0" fmla="*/ 92028 h 620809"/>
              <a:gd name="connsiteX1" fmla="*/ 686242 w 774948"/>
              <a:gd name="connsiteY1" fmla="*/ 1539 h 620809"/>
              <a:gd name="connsiteX2" fmla="*/ 681480 w 774948"/>
              <a:gd name="connsiteY2" fmla="*/ 101551 h 620809"/>
              <a:gd name="connsiteX3" fmla="*/ 771965 w 774948"/>
              <a:gd name="connsiteY3" fmla="*/ 184896 h 620809"/>
              <a:gd name="connsiteX4" fmla="*/ 771965 w 774948"/>
              <a:gd name="connsiteY4" fmla="*/ 299196 h 620809"/>
              <a:gd name="connsiteX5" fmla="*/ 750534 w 774948"/>
              <a:gd name="connsiteY5" fmla="*/ 403971 h 620809"/>
              <a:gd name="connsiteX6" fmla="*/ 691003 w 774948"/>
              <a:gd name="connsiteY6" fmla="*/ 503984 h 620809"/>
              <a:gd name="connsiteX7" fmla="*/ 610040 w 774948"/>
              <a:gd name="connsiteY7" fmla="*/ 565896 h 620809"/>
              <a:gd name="connsiteX8" fmla="*/ 519553 w 774948"/>
              <a:gd name="connsiteY8" fmla="*/ 601615 h 620809"/>
              <a:gd name="connsiteX9" fmla="*/ 400490 w 774948"/>
              <a:gd name="connsiteY9" fmla="*/ 620665 h 620809"/>
              <a:gd name="connsiteX10" fmla="*/ 283809 w 774948"/>
              <a:gd name="connsiteY10" fmla="*/ 608759 h 620809"/>
              <a:gd name="connsiteX11" fmla="*/ 202847 w 774948"/>
              <a:gd name="connsiteY11" fmla="*/ 580184 h 620809"/>
              <a:gd name="connsiteX12" fmla="*/ 129028 w 774948"/>
              <a:gd name="connsiteY12" fmla="*/ 534940 h 620809"/>
              <a:gd name="connsiteX13" fmla="*/ 83784 w 774948"/>
              <a:gd name="connsiteY13" fmla="*/ 487315 h 620809"/>
              <a:gd name="connsiteX14" fmla="*/ 48065 w 774948"/>
              <a:gd name="connsiteY14" fmla="*/ 420640 h 620809"/>
              <a:gd name="connsiteX15" fmla="*/ 19490 w 774948"/>
              <a:gd name="connsiteY15" fmla="*/ 346821 h 620809"/>
              <a:gd name="connsiteX16" fmla="*/ 2822 w 774948"/>
              <a:gd name="connsiteY16" fmla="*/ 277765 h 620809"/>
              <a:gd name="connsiteX17" fmla="*/ 440 w 774948"/>
              <a:gd name="connsiteY17" fmla="*/ 222996 h 620809"/>
              <a:gd name="connsiteX18" fmla="*/ 7584 w 774948"/>
              <a:gd name="connsiteY18" fmla="*/ 177752 h 620809"/>
              <a:gd name="connsiteX19" fmla="*/ 31397 w 774948"/>
              <a:gd name="connsiteY19" fmla="*/ 92027 h 620809"/>
              <a:gd name="connsiteX20" fmla="*/ 52828 w 774948"/>
              <a:gd name="connsiteY20" fmla="*/ 53927 h 620809"/>
              <a:gd name="connsiteX21" fmla="*/ 69497 w 774948"/>
              <a:gd name="connsiteY21" fmla="*/ 37259 h 620809"/>
              <a:gd name="connsiteX0" fmla="*/ 733865 w 774948"/>
              <a:gd name="connsiteY0" fmla="*/ 0 h 645462"/>
              <a:gd name="connsiteX1" fmla="*/ 686242 w 774948"/>
              <a:gd name="connsiteY1" fmla="*/ 26192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681480 w 774948"/>
              <a:gd name="connsiteY2" fmla="*/ 126204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733865 w 774948"/>
              <a:gd name="connsiteY0" fmla="*/ 0 h 645462"/>
              <a:gd name="connsiteX1" fmla="*/ 710054 w 774948"/>
              <a:gd name="connsiteY1" fmla="*/ 54767 h 645462"/>
              <a:gd name="connsiteX2" fmla="*/ 750536 w 774948"/>
              <a:gd name="connsiteY2" fmla="*/ 140491 h 645462"/>
              <a:gd name="connsiteX3" fmla="*/ 771965 w 774948"/>
              <a:gd name="connsiteY3" fmla="*/ 209549 h 645462"/>
              <a:gd name="connsiteX4" fmla="*/ 771965 w 774948"/>
              <a:gd name="connsiteY4" fmla="*/ 323849 h 645462"/>
              <a:gd name="connsiteX5" fmla="*/ 750534 w 774948"/>
              <a:gd name="connsiteY5" fmla="*/ 428624 h 645462"/>
              <a:gd name="connsiteX6" fmla="*/ 691003 w 774948"/>
              <a:gd name="connsiteY6" fmla="*/ 528637 h 645462"/>
              <a:gd name="connsiteX7" fmla="*/ 610040 w 774948"/>
              <a:gd name="connsiteY7" fmla="*/ 590549 h 645462"/>
              <a:gd name="connsiteX8" fmla="*/ 519553 w 774948"/>
              <a:gd name="connsiteY8" fmla="*/ 626268 h 645462"/>
              <a:gd name="connsiteX9" fmla="*/ 400490 w 774948"/>
              <a:gd name="connsiteY9" fmla="*/ 645318 h 645462"/>
              <a:gd name="connsiteX10" fmla="*/ 283809 w 774948"/>
              <a:gd name="connsiteY10" fmla="*/ 633412 h 645462"/>
              <a:gd name="connsiteX11" fmla="*/ 202847 w 774948"/>
              <a:gd name="connsiteY11" fmla="*/ 604837 h 645462"/>
              <a:gd name="connsiteX12" fmla="*/ 129028 w 774948"/>
              <a:gd name="connsiteY12" fmla="*/ 559593 h 645462"/>
              <a:gd name="connsiteX13" fmla="*/ 83784 w 774948"/>
              <a:gd name="connsiteY13" fmla="*/ 511968 h 645462"/>
              <a:gd name="connsiteX14" fmla="*/ 48065 w 774948"/>
              <a:gd name="connsiteY14" fmla="*/ 445293 h 645462"/>
              <a:gd name="connsiteX15" fmla="*/ 19490 w 774948"/>
              <a:gd name="connsiteY15" fmla="*/ 371474 h 645462"/>
              <a:gd name="connsiteX16" fmla="*/ 2822 w 774948"/>
              <a:gd name="connsiteY16" fmla="*/ 302418 h 645462"/>
              <a:gd name="connsiteX17" fmla="*/ 440 w 774948"/>
              <a:gd name="connsiteY17" fmla="*/ 247649 h 645462"/>
              <a:gd name="connsiteX18" fmla="*/ 7584 w 774948"/>
              <a:gd name="connsiteY18" fmla="*/ 202405 h 645462"/>
              <a:gd name="connsiteX19" fmla="*/ 31397 w 774948"/>
              <a:gd name="connsiteY19" fmla="*/ 116680 h 645462"/>
              <a:gd name="connsiteX20" fmla="*/ 52828 w 774948"/>
              <a:gd name="connsiteY20" fmla="*/ 78580 h 645462"/>
              <a:gd name="connsiteX21" fmla="*/ 69497 w 774948"/>
              <a:gd name="connsiteY21" fmla="*/ 61912 h 645462"/>
              <a:gd name="connsiteX0" fmla="*/ 686240 w 774948"/>
              <a:gd name="connsiteY0" fmla="*/ 0 h 619268"/>
              <a:gd name="connsiteX1" fmla="*/ 710054 w 774948"/>
              <a:gd name="connsiteY1" fmla="*/ 2857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86240 w 774948"/>
              <a:gd name="connsiteY0" fmla="*/ 0 h 619268"/>
              <a:gd name="connsiteX1" fmla="*/ 721960 w 774948"/>
              <a:gd name="connsiteY1" fmla="*/ 47623 h 619268"/>
              <a:gd name="connsiteX2" fmla="*/ 750536 w 774948"/>
              <a:gd name="connsiteY2" fmla="*/ 114297 h 619268"/>
              <a:gd name="connsiteX3" fmla="*/ 771965 w 774948"/>
              <a:gd name="connsiteY3" fmla="*/ 183355 h 619268"/>
              <a:gd name="connsiteX4" fmla="*/ 771965 w 774948"/>
              <a:gd name="connsiteY4" fmla="*/ 297655 h 619268"/>
              <a:gd name="connsiteX5" fmla="*/ 750534 w 774948"/>
              <a:gd name="connsiteY5" fmla="*/ 402430 h 619268"/>
              <a:gd name="connsiteX6" fmla="*/ 691003 w 774948"/>
              <a:gd name="connsiteY6" fmla="*/ 502443 h 619268"/>
              <a:gd name="connsiteX7" fmla="*/ 610040 w 774948"/>
              <a:gd name="connsiteY7" fmla="*/ 564355 h 619268"/>
              <a:gd name="connsiteX8" fmla="*/ 519553 w 774948"/>
              <a:gd name="connsiteY8" fmla="*/ 600074 h 619268"/>
              <a:gd name="connsiteX9" fmla="*/ 400490 w 774948"/>
              <a:gd name="connsiteY9" fmla="*/ 619124 h 619268"/>
              <a:gd name="connsiteX10" fmla="*/ 283809 w 774948"/>
              <a:gd name="connsiteY10" fmla="*/ 607218 h 619268"/>
              <a:gd name="connsiteX11" fmla="*/ 202847 w 774948"/>
              <a:gd name="connsiteY11" fmla="*/ 578643 h 619268"/>
              <a:gd name="connsiteX12" fmla="*/ 129028 w 774948"/>
              <a:gd name="connsiteY12" fmla="*/ 533399 h 619268"/>
              <a:gd name="connsiteX13" fmla="*/ 83784 w 774948"/>
              <a:gd name="connsiteY13" fmla="*/ 485774 h 619268"/>
              <a:gd name="connsiteX14" fmla="*/ 48065 w 774948"/>
              <a:gd name="connsiteY14" fmla="*/ 419099 h 619268"/>
              <a:gd name="connsiteX15" fmla="*/ 19490 w 774948"/>
              <a:gd name="connsiteY15" fmla="*/ 345280 h 619268"/>
              <a:gd name="connsiteX16" fmla="*/ 2822 w 774948"/>
              <a:gd name="connsiteY16" fmla="*/ 276224 h 619268"/>
              <a:gd name="connsiteX17" fmla="*/ 440 w 774948"/>
              <a:gd name="connsiteY17" fmla="*/ 221455 h 619268"/>
              <a:gd name="connsiteX18" fmla="*/ 7584 w 774948"/>
              <a:gd name="connsiteY18" fmla="*/ 176211 h 619268"/>
              <a:gd name="connsiteX19" fmla="*/ 31397 w 774948"/>
              <a:gd name="connsiteY19" fmla="*/ 90486 h 619268"/>
              <a:gd name="connsiteX20" fmla="*/ 52828 w 774948"/>
              <a:gd name="connsiteY20" fmla="*/ 52386 h 619268"/>
              <a:gd name="connsiteX21" fmla="*/ 69497 w 774948"/>
              <a:gd name="connsiteY21" fmla="*/ 35718 h 619268"/>
              <a:gd name="connsiteX0" fmla="*/ 698146 w 774948"/>
              <a:gd name="connsiteY0" fmla="*/ 0 h 604980"/>
              <a:gd name="connsiteX1" fmla="*/ 721960 w 774948"/>
              <a:gd name="connsiteY1" fmla="*/ 33335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4948"/>
              <a:gd name="connsiteY0" fmla="*/ 0 h 604980"/>
              <a:gd name="connsiteX1" fmla="*/ 736248 w 774948"/>
              <a:gd name="connsiteY1" fmla="*/ 47623 h 604980"/>
              <a:gd name="connsiteX2" fmla="*/ 750536 w 774948"/>
              <a:gd name="connsiteY2" fmla="*/ 100009 h 604980"/>
              <a:gd name="connsiteX3" fmla="*/ 771965 w 774948"/>
              <a:gd name="connsiteY3" fmla="*/ 169067 h 604980"/>
              <a:gd name="connsiteX4" fmla="*/ 771965 w 774948"/>
              <a:gd name="connsiteY4" fmla="*/ 283367 h 604980"/>
              <a:gd name="connsiteX5" fmla="*/ 750534 w 774948"/>
              <a:gd name="connsiteY5" fmla="*/ 388142 h 604980"/>
              <a:gd name="connsiteX6" fmla="*/ 691003 w 774948"/>
              <a:gd name="connsiteY6" fmla="*/ 488155 h 604980"/>
              <a:gd name="connsiteX7" fmla="*/ 610040 w 774948"/>
              <a:gd name="connsiteY7" fmla="*/ 550067 h 604980"/>
              <a:gd name="connsiteX8" fmla="*/ 519553 w 774948"/>
              <a:gd name="connsiteY8" fmla="*/ 585786 h 604980"/>
              <a:gd name="connsiteX9" fmla="*/ 400490 w 774948"/>
              <a:gd name="connsiteY9" fmla="*/ 604836 h 604980"/>
              <a:gd name="connsiteX10" fmla="*/ 283809 w 774948"/>
              <a:gd name="connsiteY10" fmla="*/ 592930 h 604980"/>
              <a:gd name="connsiteX11" fmla="*/ 202847 w 774948"/>
              <a:gd name="connsiteY11" fmla="*/ 564355 h 604980"/>
              <a:gd name="connsiteX12" fmla="*/ 129028 w 774948"/>
              <a:gd name="connsiteY12" fmla="*/ 519111 h 604980"/>
              <a:gd name="connsiteX13" fmla="*/ 83784 w 774948"/>
              <a:gd name="connsiteY13" fmla="*/ 471486 h 604980"/>
              <a:gd name="connsiteX14" fmla="*/ 48065 w 774948"/>
              <a:gd name="connsiteY14" fmla="*/ 404811 h 604980"/>
              <a:gd name="connsiteX15" fmla="*/ 19490 w 774948"/>
              <a:gd name="connsiteY15" fmla="*/ 330992 h 604980"/>
              <a:gd name="connsiteX16" fmla="*/ 2822 w 774948"/>
              <a:gd name="connsiteY16" fmla="*/ 261936 h 604980"/>
              <a:gd name="connsiteX17" fmla="*/ 440 w 774948"/>
              <a:gd name="connsiteY17" fmla="*/ 207167 h 604980"/>
              <a:gd name="connsiteX18" fmla="*/ 7584 w 774948"/>
              <a:gd name="connsiteY18" fmla="*/ 161923 h 604980"/>
              <a:gd name="connsiteX19" fmla="*/ 31397 w 774948"/>
              <a:gd name="connsiteY19" fmla="*/ 76198 h 604980"/>
              <a:gd name="connsiteX20" fmla="*/ 52828 w 774948"/>
              <a:gd name="connsiteY20" fmla="*/ 38098 h 604980"/>
              <a:gd name="connsiteX21" fmla="*/ 69497 w 77494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0536 w 773758"/>
              <a:gd name="connsiteY2" fmla="*/ 100009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698146 w 773758"/>
              <a:gd name="connsiteY0" fmla="*/ 0 h 604980"/>
              <a:gd name="connsiteX1" fmla="*/ 736248 w 773758"/>
              <a:gd name="connsiteY1" fmla="*/ 47623 h 604980"/>
              <a:gd name="connsiteX2" fmla="*/ 755298 w 773758"/>
              <a:gd name="connsiteY2" fmla="*/ 97628 h 604980"/>
              <a:gd name="connsiteX3" fmla="*/ 769584 w 773758"/>
              <a:gd name="connsiteY3" fmla="*/ 169067 h 604980"/>
              <a:gd name="connsiteX4" fmla="*/ 771965 w 773758"/>
              <a:gd name="connsiteY4" fmla="*/ 283367 h 604980"/>
              <a:gd name="connsiteX5" fmla="*/ 750534 w 773758"/>
              <a:gd name="connsiteY5" fmla="*/ 388142 h 604980"/>
              <a:gd name="connsiteX6" fmla="*/ 691003 w 773758"/>
              <a:gd name="connsiteY6" fmla="*/ 488155 h 604980"/>
              <a:gd name="connsiteX7" fmla="*/ 610040 w 773758"/>
              <a:gd name="connsiteY7" fmla="*/ 550067 h 604980"/>
              <a:gd name="connsiteX8" fmla="*/ 519553 w 773758"/>
              <a:gd name="connsiteY8" fmla="*/ 585786 h 604980"/>
              <a:gd name="connsiteX9" fmla="*/ 400490 w 773758"/>
              <a:gd name="connsiteY9" fmla="*/ 604836 h 604980"/>
              <a:gd name="connsiteX10" fmla="*/ 283809 w 773758"/>
              <a:gd name="connsiteY10" fmla="*/ 592930 h 604980"/>
              <a:gd name="connsiteX11" fmla="*/ 202847 w 773758"/>
              <a:gd name="connsiteY11" fmla="*/ 564355 h 604980"/>
              <a:gd name="connsiteX12" fmla="*/ 129028 w 773758"/>
              <a:gd name="connsiteY12" fmla="*/ 519111 h 604980"/>
              <a:gd name="connsiteX13" fmla="*/ 83784 w 773758"/>
              <a:gd name="connsiteY13" fmla="*/ 471486 h 604980"/>
              <a:gd name="connsiteX14" fmla="*/ 48065 w 773758"/>
              <a:gd name="connsiteY14" fmla="*/ 404811 h 604980"/>
              <a:gd name="connsiteX15" fmla="*/ 19490 w 773758"/>
              <a:gd name="connsiteY15" fmla="*/ 330992 h 604980"/>
              <a:gd name="connsiteX16" fmla="*/ 2822 w 773758"/>
              <a:gd name="connsiteY16" fmla="*/ 261936 h 604980"/>
              <a:gd name="connsiteX17" fmla="*/ 440 w 773758"/>
              <a:gd name="connsiteY17" fmla="*/ 207167 h 604980"/>
              <a:gd name="connsiteX18" fmla="*/ 7584 w 773758"/>
              <a:gd name="connsiteY18" fmla="*/ 161923 h 604980"/>
              <a:gd name="connsiteX19" fmla="*/ 31397 w 773758"/>
              <a:gd name="connsiteY19" fmla="*/ 76198 h 604980"/>
              <a:gd name="connsiteX20" fmla="*/ 52828 w 773758"/>
              <a:gd name="connsiteY20" fmla="*/ 38098 h 604980"/>
              <a:gd name="connsiteX21" fmla="*/ 69497 w 773758"/>
              <a:gd name="connsiteY21" fmla="*/ 21430 h 604980"/>
              <a:gd name="connsiteX0" fmla="*/ 707671 w 773758"/>
              <a:gd name="connsiteY0" fmla="*/ 0 h 607361"/>
              <a:gd name="connsiteX1" fmla="*/ 736248 w 773758"/>
              <a:gd name="connsiteY1" fmla="*/ 50004 h 607361"/>
              <a:gd name="connsiteX2" fmla="*/ 755298 w 773758"/>
              <a:gd name="connsiteY2" fmla="*/ 100009 h 607361"/>
              <a:gd name="connsiteX3" fmla="*/ 769584 w 773758"/>
              <a:gd name="connsiteY3" fmla="*/ 171448 h 607361"/>
              <a:gd name="connsiteX4" fmla="*/ 771965 w 773758"/>
              <a:gd name="connsiteY4" fmla="*/ 285748 h 607361"/>
              <a:gd name="connsiteX5" fmla="*/ 750534 w 773758"/>
              <a:gd name="connsiteY5" fmla="*/ 390523 h 607361"/>
              <a:gd name="connsiteX6" fmla="*/ 691003 w 773758"/>
              <a:gd name="connsiteY6" fmla="*/ 490536 h 607361"/>
              <a:gd name="connsiteX7" fmla="*/ 610040 w 773758"/>
              <a:gd name="connsiteY7" fmla="*/ 552448 h 607361"/>
              <a:gd name="connsiteX8" fmla="*/ 519553 w 773758"/>
              <a:gd name="connsiteY8" fmla="*/ 588167 h 607361"/>
              <a:gd name="connsiteX9" fmla="*/ 400490 w 773758"/>
              <a:gd name="connsiteY9" fmla="*/ 607217 h 607361"/>
              <a:gd name="connsiteX10" fmla="*/ 283809 w 773758"/>
              <a:gd name="connsiteY10" fmla="*/ 595311 h 607361"/>
              <a:gd name="connsiteX11" fmla="*/ 202847 w 773758"/>
              <a:gd name="connsiteY11" fmla="*/ 566736 h 607361"/>
              <a:gd name="connsiteX12" fmla="*/ 129028 w 773758"/>
              <a:gd name="connsiteY12" fmla="*/ 521492 h 607361"/>
              <a:gd name="connsiteX13" fmla="*/ 83784 w 773758"/>
              <a:gd name="connsiteY13" fmla="*/ 473867 h 607361"/>
              <a:gd name="connsiteX14" fmla="*/ 48065 w 773758"/>
              <a:gd name="connsiteY14" fmla="*/ 407192 h 607361"/>
              <a:gd name="connsiteX15" fmla="*/ 19490 w 773758"/>
              <a:gd name="connsiteY15" fmla="*/ 333373 h 607361"/>
              <a:gd name="connsiteX16" fmla="*/ 2822 w 773758"/>
              <a:gd name="connsiteY16" fmla="*/ 264317 h 607361"/>
              <a:gd name="connsiteX17" fmla="*/ 440 w 773758"/>
              <a:gd name="connsiteY17" fmla="*/ 209548 h 607361"/>
              <a:gd name="connsiteX18" fmla="*/ 7584 w 773758"/>
              <a:gd name="connsiteY18" fmla="*/ 164304 h 607361"/>
              <a:gd name="connsiteX19" fmla="*/ 31397 w 773758"/>
              <a:gd name="connsiteY19" fmla="*/ 78579 h 607361"/>
              <a:gd name="connsiteX20" fmla="*/ 52828 w 773758"/>
              <a:gd name="connsiteY20" fmla="*/ 40479 h 607361"/>
              <a:gd name="connsiteX21" fmla="*/ 69497 w 773758"/>
              <a:gd name="connsiteY21" fmla="*/ 23811 h 607361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0040 w 773758"/>
              <a:gd name="connsiteY7" fmla="*/ 552448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1003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23811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21" fmla="*/ 69497 w 773758"/>
              <a:gd name="connsiteY21" fmla="*/ 19048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20" fmla="*/ 52828 w 773758"/>
              <a:gd name="connsiteY20" fmla="*/ 404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19" fmla="*/ 31397 w 773758"/>
              <a:gd name="connsiteY19" fmla="*/ 78579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18" fmla="*/ 7584 w 773758"/>
              <a:gd name="connsiteY18" fmla="*/ 164304 h 607237"/>
              <a:gd name="connsiteX0" fmla="*/ 707671 w 773758"/>
              <a:gd name="connsiteY0" fmla="*/ 0 h 607237"/>
              <a:gd name="connsiteX1" fmla="*/ 736248 w 773758"/>
              <a:gd name="connsiteY1" fmla="*/ 50004 h 607237"/>
              <a:gd name="connsiteX2" fmla="*/ 755298 w 773758"/>
              <a:gd name="connsiteY2" fmla="*/ 100009 h 607237"/>
              <a:gd name="connsiteX3" fmla="*/ 769584 w 773758"/>
              <a:gd name="connsiteY3" fmla="*/ 171448 h 607237"/>
              <a:gd name="connsiteX4" fmla="*/ 771965 w 773758"/>
              <a:gd name="connsiteY4" fmla="*/ 285748 h 607237"/>
              <a:gd name="connsiteX5" fmla="*/ 750534 w 773758"/>
              <a:gd name="connsiteY5" fmla="*/ 390523 h 607237"/>
              <a:gd name="connsiteX6" fmla="*/ 693385 w 773758"/>
              <a:gd name="connsiteY6" fmla="*/ 490536 h 607237"/>
              <a:gd name="connsiteX7" fmla="*/ 617183 w 773758"/>
              <a:gd name="connsiteY7" fmla="*/ 554830 h 607237"/>
              <a:gd name="connsiteX8" fmla="*/ 519553 w 773758"/>
              <a:gd name="connsiteY8" fmla="*/ 592930 h 607237"/>
              <a:gd name="connsiteX9" fmla="*/ 400490 w 773758"/>
              <a:gd name="connsiteY9" fmla="*/ 607217 h 607237"/>
              <a:gd name="connsiteX10" fmla="*/ 283809 w 773758"/>
              <a:gd name="connsiteY10" fmla="*/ 595311 h 607237"/>
              <a:gd name="connsiteX11" fmla="*/ 202847 w 773758"/>
              <a:gd name="connsiteY11" fmla="*/ 566736 h 607237"/>
              <a:gd name="connsiteX12" fmla="*/ 129028 w 773758"/>
              <a:gd name="connsiteY12" fmla="*/ 521492 h 607237"/>
              <a:gd name="connsiteX13" fmla="*/ 83784 w 773758"/>
              <a:gd name="connsiteY13" fmla="*/ 473867 h 607237"/>
              <a:gd name="connsiteX14" fmla="*/ 48065 w 773758"/>
              <a:gd name="connsiteY14" fmla="*/ 407192 h 607237"/>
              <a:gd name="connsiteX15" fmla="*/ 19490 w 773758"/>
              <a:gd name="connsiteY15" fmla="*/ 333373 h 607237"/>
              <a:gd name="connsiteX16" fmla="*/ 2822 w 773758"/>
              <a:gd name="connsiteY16" fmla="*/ 264317 h 607237"/>
              <a:gd name="connsiteX17" fmla="*/ 440 w 773758"/>
              <a:gd name="connsiteY17" fmla="*/ 209548 h 607237"/>
              <a:gd name="connsiteX0" fmla="*/ 704849 w 770936"/>
              <a:gd name="connsiteY0" fmla="*/ 0 h 607237"/>
              <a:gd name="connsiteX1" fmla="*/ 733426 w 770936"/>
              <a:gd name="connsiteY1" fmla="*/ 50004 h 607237"/>
              <a:gd name="connsiteX2" fmla="*/ 752476 w 770936"/>
              <a:gd name="connsiteY2" fmla="*/ 100009 h 607237"/>
              <a:gd name="connsiteX3" fmla="*/ 766762 w 770936"/>
              <a:gd name="connsiteY3" fmla="*/ 171448 h 607237"/>
              <a:gd name="connsiteX4" fmla="*/ 769143 w 770936"/>
              <a:gd name="connsiteY4" fmla="*/ 285748 h 607237"/>
              <a:gd name="connsiteX5" fmla="*/ 747712 w 770936"/>
              <a:gd name="connsiteY5" fmla="*/ 390523 h 607237"/>
              <a:gd name="connsiteX6" fmla="*/ 690563 w 770936"/>
              <a:gd name="connsiteY6" fmla="*/ 490536 h 607237"/>
              <a:gd name="connsiteX7" fmla="*/ 614361 w 770936"/>
              <a:gd name="connsiteY7" fmla="*/ 554830 h 607237"/>
              <a:gd name="connsiteX8" fmla="*/ 516731 w 770936"/>
              <a:gd name="connsiteY8" fmla="*/ 592930 h 607237"/>
              <a:gd name="connsiteX9" fmla="*/ 397668 w 770936"/>
              <a:gd name="connsiteY9" fmla="*/ 607217 h 607237"/>
              <a:gd name="connsiteX10" fmla="*/ 280987 w 770936"/>
              <a:gd name="connsiteY10" fmla="*/ 595311 h 607237"/>
              <a:gd name="connsiteX11" fmla="*/ 200025 w 770936"/>
              <a:gd name="connsiteY11" fmla="*/ 566736 h 607237"/>
              <a:gd name="connsiteX12" fmla="*/ 126206 w 770936"/>
              <a:gd name="connsiteY12" fmla="*/ 521492 h 607237"/>
              <a:gd name="connsiteX13" fmla="*/ 80962 w 770936"/>
              <a:gd name="connsiteY13" fmla="*/ 473867 h 607237"/>
              <a:gd name="connsiteX14" fmla="*/ 45243 w 770936"/>
              <a:gd name="connsiteY14" fmla="*/ 407192 h 607237"/>
              <a:gd name="connsiteX15" fmla="*/ 16668 w 770936"/>
              <a:gd name="connsiteY15" fmla="*/ 333373 h 607237"/>
              <a:gd name="connsiteX16" fmla="*/ 0 w 770936"/>
              <a:gd name="connsiteY16" fmla="*/ 264317 h 607237"/>
              <a:gd name="connsiteX0" fmla="*/ 688181 w 754268"/>
              <a:gd name="connsiteY0" fmla="*/ 0 h 607237"/>
              <a:gd name="connsiteX1" fmla="*/ 716758 w 754268"/>
              <a:gd name="connsiteY1" fmla="*/ 50004 h 607237"/>
              <a:gd name="connsiteX2" fmla="*/ 735808 w 754268"/>
              <a:gd name="connsiteY2" fmla="*/ 100009 h 607237"/>
              <a:gd name="connsiteX3" fmla="*/ 750094 w 754268"/>
              <a:gd name="connsiteY3" fmla="*/ 171448 h 607237"/>
              <a:gd name="connsiteX4" fmla="*/ 752475 w 754268"/>
              <a:gd name="connsiteY4" fmla="*/ 285748 h 607237"/>
              <a:gd name="connsiteX5" fmla="*/ 731044 w 754268"/>
              <a:gd name="connsiteY5" fmla="*/ 390523 h 607237"/>
              <a:gd name="connsiteX6" fmla="*/ 673895 w 754268"/>
              <a:gd name="connsiteY6" fmla="*/ 490536 h 607237"/>
              <a:gd name="connsiteX7" fmla="*/ 597693 w 754268"/>
              <a:gd name="connsiteY7" fmla="*/ 554830 h 607237"/>
              <a:gd name="connsiteX8" fmla="*/ 500063 w 754268"/>
              <a:gd name="connsiteY8" fmla="*/ 592930 h 607237"/>
              <a:gd name="connsiteX9" fmla="*/ 381000 w 754268"/>
              <a:gd name="connsiteY9" fmla="*/ 607217 h 607237"/>
              <a:gd name="connsiteX10" fmla="*/ 264319 w 754268"/>
              <a:gd name="connsiteY10" fmla="*/ 595311 h 607237"/>
              <a:gd name="connsiteX11" fmla="*/ 183357 w 754268"/>
              <a:gd name="connsiteY11" fmla="*/ 566736 h 607237"/>
              <a:gd name="connsiteX12" fmla="*/ 109538 w 754268"/>
              <a:gd name="connsiteY12" fmla="*/ 521492 h 607237"/>
              <a:gd name="connsiteX13" fmla="*/ 64294 w 754268"/>
              <a:gd name="connsiteY13" fmla="*/ 473867 h 607237"/>
              <a:gd name="connsiteX14" fmla="*/ 28575 w 754268"/>
              <a:gd name="connsiteY14" fmla="*/ 407192 h 607237"/>
              <a:gd name="connsiteX15" fmla="*/ 0 w 754268"/>
              <a:gd name="connsiteY15" fmla="*/ 333373 h 607237"/>
              <a:gd name="connsiteX0" fmla="*/ 659606 w 725693"/>
              <a:gd name="connsiteY0" fmla="*/ 0 h 607237"/>
              <a:gd name="connsiteX1" fmla="*/ 688183 w 725693"/>
              <a:gd name="connsiteY1" fmla="*/ 50004 h 607237"/>
              <a:gd name="connsiteX2" fmla="*/ 707233 w 725693"/>
              <a:gd name="connsiteY2" fmla="*/ 100009 h 607237"/>
              <a:gd name="connsiteX3" fmla="*/ 721519 w 725693"/>
              <a:gd name="connsiteY3" fmla="*/ 171448 h 607237"/>
              <a:gd name="connsiteX4" fmla="*/ 723900 w 725693"/>
              <a:gd name="connsiteY4" fmla="*/ 285748 h 607237"/>
              <a:gd name="connsiteX5" fmla="*/ 702469 w 725693"/>
              <a:gd name="connsiteY5" fmla="*/ 390523 h 607237"/>
              <a:gd name="connsiteX6" fmla="*/ 645320 w 725693"/>
              <a:gd name="connsiteY6" fmla="*/ 490536 h 607237"/>
              <a:gd name="connsiteX7" fmla="*/ 569118 w 725693"/>
              <a:gd name="connsiteY7" fmla="*/ 554830 h 607237"/>
              <a:gd name="connsiteX8" fmla="*/ 471488 w 725693"/>
              <a:gd name="connsiteY8" fmla="*/ 592930 h 607237"/>
              <a:gd name="connsiteX9" fmla="*/ 352425 w 725693"/>
              <a:gd name="connsiteY9" fmla="*/ 607217 h 607237"/>
              <a:gd name="connsiteX10" fmla="*/ 235744 w 725693"/>
              <a:gd name="connsiteY10" fmla="*/ 595311 h 607237"/>
              <a:gd name="connsiteX11" fmla="*/ 154782 w 725693"/>
              <a:gd name="connsiteY11" fmla="*/ 566736 h 607237"/>
              <a:gd name="connsiteX12" fmla="*/ 80963 w 725693"/>
              <a:gd name="connsiteY12" fmla="*/ 521492 h 607237"/>
              <a:gd name="connsiteX13" fmla="*/ 35719 w 725693"/>
              <a:gd name="connsiteY13" fmla="*/ 473867 h 607237"/>
              <a:gd name="connsiteX14" fmla="*/ 0 w 725693"/>
              <a:gd name="connsiteY14" fmla="*/ 407192 h 607237"/>
              <a:gd name="connsiteX0" fmla="*/ 623887 w 689974"/>
              <a:gd name="connsiteY0" fmla="*/ 0 h 607237"/>
              <a:gd name="connsiteX1" fmla="*/ 652464 w 689974"/>
              <a:gd name="connsiteY1" fmla="*/ 50004 h 607237"/>
              <a:gd name="connsiteX2" fmla="*/ 671514 w 689974"/>
              <a:gd name="connsiteY2" fmla="*/ 100009 h 607237"/>
              <a:gd name="connsiteX3" fmla="*/ 685800 w 689974"/>
              <a:gd name="connsiteY3" fmla="*/ 171448 h 607237"/>
              <a:gd name="connsiteX4" fmla="*/ 688181 w 689974"/>
              <a:gd name="connsiteY4" fmla="*/ 285748 h 607237"/>
              <a:gd name="connsiteX5" fmla="*/ 666750 w 689974"/>
              <a:gd name="connsiteY5" fmla="*/ 390523 h 607237"/>
              <a:gd name="connsiteX6" fmla="*/ 609601 w 689974"/>
              <a:gd name="connsiteY6" fmla="*/ 490536 h 607237"/>
              <a:gd name="connsiteX7" fmla="*/ 533399 w 689974"/>
              <a:gd name="connsiteY7" fmla="*/ 554830 h 607237"/>
              <a:gd name="connsiteX8" fmla="*/ 435769 w 689974"/>
              <a:gd name="connsiteY8" fmla="*/ 592930 h 607237"/>
              <a:gd name="connsiteX9" fmla="*/ 316706 w 689974"/>
              <a:gd name="connsiteY9" fmla="*/ 607217 h 607237"/>
              <a:gd name="connsiteX10" fmla="*/ 200025 w 689974"/>
              <a:gd name="connsiteY10" fmla="*/ 595311 h 607237"/>
              <a:gd name="connsiteX11" fmla="*/ 119063 w 689974"/>
              <a:gd name="connsiteY11" fmla="*/ 566736 h 607237"/>
              <a:gd name="connsiteX12" fmla="*/ 45244 w 689974"/>
              <a:gd name="connsiteY12" fmla="*/ 521492 h 607237"/>
              <a:gd name="connsiteX13" fmla="*/ 0 w 689974"/>
              <a:gd name="connsiteY13" fmla="*/ 473867 h 607237"/>
              <a:gd name="connsiteX0" fmla="*/ 578643 w 644730"/>
              <a:gd name="connsiteY0" fmla="*/ 0 h 607237"/>
              <a:gd name="connsiteX1" fmla="*/ 607220 w 644730"/>
              <a:gd name="connsiteY1" fmla="*/ 50004 h 607237"/>
              <a:gd name="connsiteX2" fmla="*/ 626270 w 644730"/>
              <a:gd name="connsiteY2" fmla="*/ 100009 h 607237"/>
              <a:gd name="connsiteX3" fmla="*/ 640556 w 644730"/>
              <a:gd name="connsiteY3" fmla="*/ 171448 h 607237"/>
              <a:gd name="connsiteX4" fmla="*/ 642937 w 644730"/>
              <a:gd name="connsiteY4" fmla="*/ 285748 h 607237"/>
              <a:gd name="connsiteX5" fmla="*/ 621506 w 644730"/>
              <a:gd name="connsiteY5" fmla="*/ 390523 h 607237"/>
              <a:gd name="connsiteX6" fmla="*/ 564357 w 644730"/>
              <a:gd name="connsiteY6" fmla="*/ 490536 h 607237"/>
              <a:gd name="connsiteX7" fmla="*/ 488155 w 644730"/>
              <a:gd name="connsiteY7" fmla="*/ 554830 h 607237"/>
              <a:gd name="connsiteX8" fmla="*/ 390525 w 644730"/>
              <a:gd name="connsiteY8" fmla="*/ 592930 h 607237"/>
              <a:gd name="connsiteX9" fmla="*/ 271462 w 644730"/>
              <a:gd name="connsiteY9" fmla="*/ 607217 h 607237"/>
              <a:gd name="connsiteX10" fmla="*/ 154781 w 644730"/>
              <a:gd name="connsiteY10" fmla="*/ 595311 h 607237"/>
              <a:gd name="connsiteX11" fmla="*/ 73819 w 644730"/>
              <a:gd name="connsiteY11" fmla="*/ 566736 h 607237"/>
              <a:gd name="connsiteX12" fmla="*/ 0 w 644730"/>
              <a:gd name="connsiteY12" fmla="*/ 521492 h 607237"/>
              <a:gd name="connsiteX0" fmla="*/ 504824 w 570911"/>
              <a:gd name="connsiteY0" fmla="*/ 0 h 607237"/>
              <a:gd name="connsiteX1" fmla="*/ 533401 w 570911"/>
              <a:gd name="connsiteY1" fmla="*/ 50004 h 607237"/>
              <a:gd name="connsiteX2" fmla="*/ 552451 w 570911"/>
              <a:gd name="connsiteY2" fmla="*/ 100009 h 607237"/>
              <a:gd name="connsiteX3" fmla="*/ 566737 w 570911"/>
              <a:gd name="connsiteY3" fmla="*/ 171448 h 607237"/>
              <a:gd name="connsiteX4" fmla="*/ 569118 w 570911"/>
              <a:gd name="connsiteY4" fmla="*/ 285748 h 607237"/>
              <a:gd name="connsiteX5" fmla="*/ 547687 w 570911"/>
              <a:gd name="connsiteY5" fmla="*/ 390523 h 607237"/>
              <a:gd name="connsiteX6" fmla="*/ 490538 w 570911"/>
              <a:gd name="connsiteY6" fmla="*/ 490536 h 607237"/>
              <a:gd name="connsiteX7" fmla="*/ 414336 w 570911"/>
              <a:gd name="connsiteY7" fmla="*/ 554830 h 607237"/>
              <a:gd name="connsiteX8" fmla="*/ 316706 w 570911"/>
              <a:gd name="connsiteY8" fmla="*/ 592930 h 607237"/>
              <a:gd name="connsiteX9" fmla="*/ 197643 w 570911"/>
              <a:gd name="connsiteY9" fmla="*/ 607217 h 607237"/>
              <a:gd name="connsiteX10" fmla="*/ 80962 w 570911"/>
              <a:gd name="connsiteY10" fmla="*/ 595311 h 607237"/>
              <a:gd name="connsiteX11" fmla="*/ 0 w 570911"/>
              <a:gd name="connsiteY11" fmla="*/ 566736 h 607237"/>
              <a:gd name="connsiteX0" fmla="*/ 423862 w 489949"/>
              <a:gd name="connsiteY0" fmla="*/ 0 h 607237"/>
              <a:gd name="connsiteX1" fmla="*/ 452439 w 489949"/>
              <a:gd name="connsiteY1" fmla="*/ 50004 h 607237"/>
              <a:gd name="connsiteX2" fmla="*/ 471489 w 489949"/>
              <a:gd name="connsiteY2" fmla="*/ 100009 h 607237"/>
              <a:gd name="connsiteX3" fmla="*/ 485775 w 489949"/>
              <a:gd name="connsiteY3" fmla="*/ 171448 h 607237"/>
              <a:gd name="connsiteX4" fmla="*/ 488156 w 489949"/>
              <a:gd name="connsiteY4" fmla="*/ 285748 h 607237"/>
              <a:gd name="connsiteX5" fmla="*/ 466725 w 489949"/>
              <a:gd name="connsiteY5" fmla="*/ 390523 h 607237"/>
              <a:gd name="connsiteX6" fmla="*/ 409576 w 489949"/>
              <a:gd name="connsiteY6" fmla="*/ 490536 h 607237"/>
              <a:gd name="connsiteX7" fmla="*/ 333374 w 489949"/>
              <a:gd name="connsiteY7" fmla="*/ 554830 h 607237"/>
              <a:gd name="connsiteX8" fmla="*/ 235744 w 489949"/>
              <a:gd name="connsiteY8" fmla="*/ 592930 h 607237"/>
              <a:gd name="connsiteX9" fmla="*/ 116681 w 489949"/>
              <a:gd name="connsiteY9" fmla="*/ 607217 h 607237"/>
              <a:gd name="connsiteX10" fmla="*/ 0 w 489949"/>
              <a:gd name="connsiteY10" fmla="*/ 595311 h 607237"/>
              <a:gd name="connsiteX0" fmla="*/ 307181 w 373268"/>
              <a:gd name="connsiteY0" fmla="*/ 0 h 607217"/>
              <a:gd name="connsiteX1" fmla="*/ 335758 w 373268"/>
              <a:gd name="connsiteY1" fmla="*/ 50004 h 607217"/>
              <a:gd name="connsiteX2" fmla="*/ 354808 w 373268"/>
              <a:gd name="connsiteY2" fmla="*/ 100009 h 607217"/>
              <a:gd name="connsiteX3" fmla="*/ 369094 w 373268"/>
              <a:gd name="connsiteY3" fmla="*/ 171448 h 607217"/>
              <a:gd name="connsiteX4" fmla="*/ 371475 w 373268"/>
              <a:gd name="connsiteY4" fmla="*/ 285748 h 607217"/>
              <a:gd name="connsiteX5" fmla="*/ 350044 w 373268"/>
              <a:gd name="connsiteY5" fmla="*/ 390523 h 607217"/>
              <a:gd name="connsiteX6" fmla="*/ 292895 w 373268"/>
              <a:gd name="connsiteY6" fmla="*/ 490536 h 607217"/>
              <a:gd name="connsiteX7" fmla="*/ 216693 w 373268"/>
              <a:gd name="connsiteY7" fmla="*/ 554830 h 607217"/>
              <a:gd name="connsiteX8" fmla="*/ 119063 w 373268"/>
              <a:gd name="connsiteY8" fmla="*/ 592930 h 607217"/>
              <a:gd name="connsiteX9" fmla="*/ 0 w 373268"/>
              <a:gd name="connsiteY9" fmla="*/ 607217 h 607217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28575 w 282780"/>
              <a:gd name="connsiteY8" fmla="*/ 592930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578642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52387 w 282780"/>
              <a:gd name="connsiteY8" fmla="*/ 609599 h 700086"/>
              <a:gd name="connsiteX9" fmla="*/ 0 w 282780"/>
              <a:gd name="connsiteY9" fmla="*/ 700086 h 700086"/>
              <a:gd name="connsiteX0" fmla="*/ 216693 w 282780"/>
              <a:gd name="connsiteY0" fmla="*/ 0 h 700086"/>
              <a:gd name="connsiteX1" fmla="*/ 245270 w 282780"/>
              <a:gd name="connsiteY1" fmla="*/ 50004 h 700086"/>
              <a:gd name="connsiteX2" fmla="*/ 264320 w 282780"/>
              <a:gd name="connsiteY2" fmla="*/ 100009 h 700086"/>
              <a:gd name="connsiteX3" fmla="*/ 278606 w 282780"/>
              <a:gd name="connsiteY3" fmla="*/ 171448 h 700086"/>
              <a:gd name="connsiteX4" fmla="*/ 280987 w 282780"/>
              <a:gd name="connsiteY4" fmla="*/ 285748 h 700086"/>
              <a:gd name="connsiteX5" fmla="*/ 259556 w 282780"/>
              <a:gd name="connsiteY5" fmla="*/ 390523 h 700086"/>
              <a:gd name="connsiteX6" fmla="*/ 202407 w 282780"/>
              <a:gd name="connsiteY6" fmla="*/ 490536 h 700086"/>
              <a:gd name="connsiteX7" fmla="*/ 126205 w 282780"/>
              <a:gd name="connsiteY7" fmla="*/ 554830 h 700086"/>
              <a:gd name="connsiteX8" fmla="*/ 71437 w 282780"/>
              <a:gd name="connsiteY8" fmla="*/ 600074 h 700086"/>
              <a:gd name="connsiteX9" fmla="*/ 0 w 282780"/>
              <a:gd name="connsiteY9" fmla="*/ 700086 h 700086"/>
              <a:gd name="connsiteX0" fmla="*/ 171449 w 237536"/>
              <a:gd name="connsiteY0" fmla="*/ 0 h 671511"/>
              <a:gd name="connsiteX1" fmla="*/ 200026 w 237536"/>
              <a:gd name="connsiteY1" fmla="*/ 50004 h 671511"/>
              <a:gd name="connsiteX2" fmla="*/ 219076 w 237536"/>
              <a:gd name="connsiteY2" fmla="*/ 100009 h 671511"/>
              <a:gd name="connsiteX3" fmla="*/ 233362 w 237536"/>
              <a:gd name="connsiteY3" fmla="*/ 171448 h 671511"/>
              <a:gd name="connsiteX4" fmla="*/ 235743 w 237536"/>
              <a:gd name="connsiteY4" fmla="*/ 285748 h 671511"/>
              <a:gd name="connsiteX5" fmla="*/ 214312 w 237536"/>
              <a:gd name="connsiteY5" fmla="*/ 390523 h 671511"/>
              <a:gd name="connsiteX6" fmla="*/ 157163 w 237536"/>
              <a:gd name="connsiteY6" fmla="*/ 490536 h 671511"/>
              <a:gd name="connsiteX7" fmla="*/ 80961 w 237536"/>
              <a:gd name="connsiteY7" fmla="*/ 554830 h 671511"/>
              <a:gd name="connsiteX8" fmla="*/ 26193 w 237536"/>
              <a:gd name="connsiteY8" fmla="*/ 600074 h 671511"/>
              <a:gd name="connsiteX9" fmla="*/ 0 w 237536"/>
              <a:gd name="connsiteY9" fmla="*/ 671511 h 671511"/>
              <a:gd name="connsiteX0" fmla="*/ 146429 w 212516"/>
              <a:gd name="connsiteY0" fmla="*/ 0 h 721518"/>
              <a:gd name="connsiteX1" fmla="*/ 175006 w 212516"/>
              <a:gd name="connsiteY1" fmla="*/ 50004 h 721518"/>
              <a:gd name="connsiteX2" fmla="*/ 194056 w 212516"/>
              <a:gd name="connsiteY2" fmla="*/ 100009 h 721518"/>
              <a:gd name="connsiteX3" fmla="*/ 208342 w 212516"/>
              <a:gd name="connsiteY3" fmla="*/ 171448 h 721518"/>
              <a:gd name="connsiteX4" fmla="*/ 210723 w 212516"/>
              <a:gd name="connsiteY4" fmla="*/ 285748 h 721518"/>
              <a:gd name="connsiteX5" fmla="*/ 189292 w 212516"/>
              <a:gd name="connsiteY5" fmla="*/ 390523 h 721518"/>
              <a:gd name="connsiteX6" fmla="*/ 132143 w 212516"/>
              <a:gd name="connsiteY6" fmla="*/ 490536 h 721518"/>
              <a:gd name="connsiteX7" fmla="*/ 55941 w 212516"/>
              <a:gd name="connsiteY7" fmla="*/ 554830 h 721518"/>
              <a:gd name="connsiteX8" fmla="*/ 1173 w 212516"/>
              <a:gd name="connsiteY8" fmla="*/ 600074 h 721518"/>
              <a:gd name="connsiteX9" fmla="*/ 1174 w 212516"/>
              <a:gd name="connsiteY9" fmla="*/ 721518 h 721518"/>
              <a:gd name="connsiteX0" fmla="*/ 147732 w 213819"/>
              <a:gd name="connsiteY0" fmla="*/ 0 h 721518"/>
              <a:gd name="connsiteX1" fmla="*/ 176309 w 213819"/>
              <a:gd name="connsiteY1" fmla="*/ 50004 h 721518"/>
              <a:gd name="connsiteX2" fmla="*/ 195359 w 213819"/>
              <a:gd name="connsiteY2" fmla="*/ 100009 h 721518"/>
              <a:gd name="connsiteX3" fmla="*/ 209645 w 213819"/>
              <a:gd name="connsiteY3" fmla="*/ 171448 h 721518"/>
              <a:gd name="connsiteX4" fmla="*/ 212026 w 213819"/>
              <a:gd name="connsiteY4" fmla="*/ 285748 h 721518"/>
              <a:gd name="connsiteX5" fmla="*/ 190595 w 213819"/>
              <a:gd name="connsiteY5" fmla="*/ 390523 h 721518"/>
              <a:gd name="connsiteX6" fmla="*/ 133446 w 213819"/>
              <a:gd name="connsiteY6" fmla="*/ 490536 h 721518"/>
              <a:gd name="connsiteX7" fmla="*/ 57244 w 213819"/>
              <a:gd name="connsiteY7" fmla="*/ 554830 h 721518"/>
              <a:gd name="connsiteX8" fmla="*/ 2476 w 213819"/>
              <a:gd name="connsiteY8" fmla="*/ 600074 h 721518"/>
              <a:gd name="connsiteX9" fmla="*/ 2477 w 213819"/>
              <a:gd name="connsiteY9" fmla="*/ 721518 h 721518"/>
              <a:gd name="connsiteX0" fmla="*/ 157162 w 223249"/>
              <a:gd name="connsiteY0" fmla="*/ 0 h 721518"/>
              <a:gd name="connsiteX1" fmla="*/ 185739 w 223249"/>
              <a:gd name="connsiteY1" fmla="*/ 50004 h 721518"/>
              <a:gd name="connsiteX2" fmla="*/ 204789 w 223249"/>
              <a:gd name="connsiteY2" fmla="*/ 100009 h 721518"/>
              <a:gd name="connsiteX3" fmla="*/ 219075 w 223249"/>
              <a:gd name="connsiteY3" fmla="*/ 171448 h 721518"/>
              <a:gd name="connsiteX4" fmla="*/ 221456 w 223249"/>
              <a:gd name="connsiteY4" fmla="*/ 285748 h 721518"/>
              <a:gd name="connsiteX5" fmla="*/ 200025 w 223249"/>
              <a:gd name="connsiteY5" fmla="*/ 390523 h 721518"/>
              <a:gd name="connsiteX6" fmla="*/ 142876 w 223249"/>
              <a:gd name="connsiteY6" fmla="*/ 490536 h 721518"/>
              <a:gd name="connsiteX7" fmla="*/ 66674 w 223249"/>
              <a:gd name="connsiteY7" fmla="*/ 554830 h 721518"/>
              <a:gd name="connsiteX8" fmla="*/ 11906 w 223249"/>
              <a:gd name="connsiteY8" fmla="*/ 600074 h 721518"/>
              <a:gd name="connsiteX9" fmla="*/ 0 w 223249"/>
              <a:gd name="connsiteY9" fmla="*/ 721518 h 721518"/>
              <a:gd name="connsiteX0" fmla="*/ 162472 w 228559"/>
              <a:gd name="connsiteY0" fmla="*/ 0 h 721518"/>
              <a:gd name="connsiteX1" fmla="*/ 191049 w 228559"/>
              <a:gd name="connsiteY1" fmla="*/ 50004 h 721518"/>
              <a:gd name="connsiteX2" fmla="*/ 210099 w 228559"/>
              <a:gd name="connsiteY2" fmla="*/ 100009 h 721518"/>
              <a:gd name="connsiteX3" fmla="*/ 224385 w 228559"/>
              <a:gd name="connsiteY3" fmla="*/ 171448 h 721518"/>
              <a:gd name="connsiteX4" fmla="*/ 226766 w 228559"/>
              <a:gd name="connsiteY4" fmla="*/ 285748 h 721518"/>
              <a:gd name="connsiteX5" fmla="*/ 205335 w 228559"/>
              <a:gd name="connsiteY5" fmla="*/ 390523 h 721518"/>
              <a:gd name="connsiteX6" fmla="*/ 148186 w 228559"/>
              <a:gd name="connsiteY6" fmla="*/ 490536 h 721518"/>
              <a:gd name="connsiteX7" fmla="*/ 71984 w 228559"/>
              <a:gd name="connsiteY7" fmla="*/ 554830 h 721518"/>
              <a:gd name="connsiteX8" fmla="*/ 17216 w 228559"/>
              <a:gd name="connsiteY8" fmla="*/ 600074 h 721518"/>
              <a:gd name="connsiteX9" fmla="*/ 5310 w 228559"/>
              <a:gd name="connsiteY9" fmla="*/ 721518 h 721518"/>
              <a:gd name="connsiteX0" fmla="*/ 145731 w 211818"/>
              <a:gd name="connsiteY0" fmla="*/ 0 h 711993"/>
              <a:gd name="connsiteX1" fmla="*/ 174308 w 211818"/>
              <a:gd name="connsiteY1" fmla="*/ 50004 h 711993"/>
              <a:gd name="connsiteX2" fmla="*/ 193358 w 211818"/>
              <a:gd name="connsiteY2" fmla="*/ 100009 h 711993"/>
              <a:gd name="connsiteX3" fmla="*/ 207644 w 211818"/>
              <a:gd name="connsiteY3" fmla="*/ 171448 h 711993"/>
              <a:gd name="connsiteX4" fmla="*/ 210025 w 211818"/>
              <a:gd name="connsiteY4" fmla="*/ 285748 h 711993"/>
              <a:gd name="connsiteX5" fmla="*/ 188594 w 211818"/>
              <a:gd name="connsiteY5" fmla="*/ 390523 h 711993"/>
              <a:gd name="connsiteX6" fmla="*/ 131445 w 211818"/>
              <a:gd name="connsiteY6" fmla="*/ 490536 h 711993"/>
              <a:gd name="connsiteX7" fmla="*/ 55243 w 211818"/>
              <a:gd name="connsiteY7" fmla="*/ 554830 h 711993"/>
              <a:gd name="connsiteX8" fmla="*/ 475 w 211818"/>
              <a:gd name="connsiteY8" fmla="*/ 600074 h 711993"/>
              <a:gd name="connsiteX9" fmla="*/ 31432 w 211818"/>
              <a:gd name="connsiteY9" fmla="*/ 711993 h 711993"/>
              <a:gd name="connsiteX0" fmla="*/ 146654 w 212741"/>
              <a:gd name="connsiteY0" fmla="*/ 0 h 711993"/>
              <a:gd name="connsiteX1" fmla="*/ 175231 w 212741"/>
              <a:gd name="connsiteY1" fmla="*/ 50004 h 711993"/>
              <a:gd name="connsiteX2" fmla="*/ 194281 w 212741"/>
              <a:gd name="connsiteY2" fmla="*/ 100009 h 711993"/>
              <a:gd name="connsiteX3" fmla="*/ 208567 w 212741"/>
              <a:gd name="connsiteY3" fmla="*/ 171448 h 711993"/>
              <a:gd name="connsiteX4" fmla="*/ 210948 w 212741"/>
              <a:gd name="connsiteY4" fmla="*/ 285748 h 711993"/>
              <a:gd name="connsiteX5" fmla="*/ 189517 w 212741"/>
              <a:gd name="connsiteY5" fmla="*/ 390523 h 711993"/>
              <a:gd name="connsiteX6" fmla="*/ 132368 w 212741"/>
              <a:gd name="connsiteY6" fmla="*/ 490536 h 711993"/>
              <a:gd name="connsiteX7" fmla="*/ 56166 w 212741"/>
              <a:gd name="connsiteY7" fmla="*/ 554830 h 711993"/>
              <a:gd name="connsiteX8" fmla="*/ 1398 w 212741"/>
              <a:gd name="connsiteY8" fmla="*/ 600074 h 711993"/>
              <a:gd name="connsiteX9" fmla="*/ 32355 w 212741"/>
              <a:gd name="connsiteY9" fmla="*/ 711993 h 711993"/>
              <a:gd name="connsiteX0" fmla="*/ 146654 w 212741"/>
              <a:gd name="connsiteY0" fmla="*/ 0 h 721850"/>
              <a:gd name="connsiteX1" fmla="*/ 175231 w 212741"/>
              <a:gd name="connsiteY1" fmla="*/ 50004 h 721850"/>
              <a:gd name="connsiteX2" fmla="*/ 194281 w 212741"/>
              <a:gd name="connsiteY2" fmla="*/ 100009 h 721850"/>
              <a:gd name="connsiteX3" fmla="*/ 208567 w 212741"/>
              <a:gd name="connsiteY3" fmla="*/ 171448 h 721850"/>
              <a:gd name="connsiteX4" fmla="*/ 210948 w 212741"/>
              <a:gd name="connsiteY4" fmla="*/ 285748 h 721850"/>
              <a:gd name="connsiteX5" fmla="*/ 189517 w 212741"/>
              <a:gd name="connsiteY5" fmla="*/ 390523 h 721850"/>
              <a:gd name="connsiteX6" fmla="*/ 132368 w 212741"/>
              <a:gd name="connsiteY6" fmla="*/ 490536 h 721850"/>
              <a:gd name="connsiteX7" fmla="*/ 56166 w 212741"/>
              <a:gd name="connsiteY7" fmla="*/ 554830 h 721850"/>
              <a:gd name="connsiteX8" fmla="*/ 1398 w 212741"/>
              <a:gd name="connsiteY8" fmla="*/ 600074 h 721850"/>
              <a:gd name="connsiteX9" fmla="*/ 32355 w 212741"/>
              <a:gd name="connsiteY9" fmla="*/ 711993 h 721850"/>
              <a:gd name="connsiteX10" fmla="*/ 37183 w 212741"/>
              <a:gd name="connsiteY10" fmla="*/ 716923 h 721850"/>
              <a:gd name="connsiteX0" fmla="*/ 146271 w 212358"/>
              <a:gd name="connsiteY0" fmla="*/ 0 h 852654"/>
              <a:gd name="connsiteX1" fmla="*/ 174848 w 212358"/>
              <a:gd name="connsiteY1" fmla="*/ 50004 h 852654"/>
              <a:gd name="connsiteX2" fmla="*/ 193898 w 212358"/>
              <a:gd name="connsiteY2" fmla="*/ 100009 h 852654"/>
              <a:gd name="connsiteX3" fmla="*/ 208184 w 212358"/>
              <a:gd name="connsiteY3" fmla="*/ 171448 h 852654"/>
              <a:gd name="connsiteX4" fmla="*/ 210565 w 212358"/>
              <a:gd name="connsiteY4" fmla="*/ 285748 h 852654"/>
              <a:gd name="connsiteX5" fmla="*/ 189134 w 212358"/>
              <a:gd name="connsiteY5" fmla="*/ 390523 h 852654"/>
              <a:gd name="connsiteX6" fmla="*/ 131985 w 212358"/>
              <a:gd name="connsiteY6" fmla="*/ 490536 h 852654"/>
              <a:gd name="connsiteX7" fmla="*/ 55783 w 212358"/>
              <a:gd name="connsiteY7" fmla="*/ 554830 h 852654"/>
              <a:gd name="connsiteX8" fmla="*/ 1015 w 212358"/>
              <a:gd name="connsiteY8" fmla="*/ 600074 h 852654"/>
              <a:gd name="connsiteX9" fmla="*/ 31972 w 212358"/>
              <a:gd name="connsiteY9" fmla="*/ 711993 h 852654"/>
              <a:gd name="connsiteX10" fmla="*/ 167769 w 212358"/>
              <a:gd name="connsiteY10" fmla="*/ 852654 h 852654"/>
              <a:gd name="connsiteX0" fmla="*/ 145349 w 211436"/>
              <a:gd name="connsiteY0" fmla="*/ 0 h 852654"/>
              <a:gd name="connsiteX1" fmla="*/ 173926 w 211436"/>
              <a:gd name="connsiteY1" fmla="*/ 50004 h 852654"/>
              <a:gd name="connsiteX2" fmla="*/ 192976 w 211436"/>
              <a:gd name="connsiteY2" fmla="*/ 100009 h 852654"/>
              <a:gd name="connsiteX3" fmla="*/ 207262 w 211436"/>
              <a:gd name="connsiteY3" fmla="*/ 171448 h 852654"/>
              <a:gd name="connsiteX4" fmla="*/ 209643 w 211436"/>
              <a:gd name="connsiteY4" fmla="*/ 285748 h 852654"/>
              <a:gd name="connsiteX5" fmla="*/ 188212 w 211436"/>
              <a:gd name="connsiteY5" fmla="*/ 390523 h 852654"/>
              <a:gd name="connsiteX6" fmla="*/ 131063 w 211436"/>
              <a:gd name="connsiteY6" fmla="*/ 490536 h 852654"/>
              <a:gd name="connsiteX7" fmla="*/ 54861 w 211436"/>
              <a:gd name="connsiteY7" fmla="*/ 554830 h 852654"/>
              <a:gd name="connsiteX8" fmla="*/ 93 w 211436"/>
              <a:gd name="connsiteY8" fmla="*/ 600074 h 852654"/>
              <a:gd name="connsiteX9" fmla="*/ 45337 w 211436"/>
              <a:gd name="connsiteY9" fmla="*/ 716756 h 852654"/>
              <a:gd name="connsiteX10" fmla="*/ 166847 w 211436"/>
              <a:gd name="connsiteY10" fmla="*/ 852654 h 852654"/>
              <a:gd name="connsiteX0" fmla="*/ 135880 w 201967"/>
              <a:gd name="connsiteY0" fmla="*/ 0 h 852654"/>
              <a:gd name="connsiteX1" fmla="*/ 164457 w 201967"/>
              <a:gd name="connsiteY1" fmla="*/ 50004 h 852654"/>
              <a:gd name="connsiteX2" fmla="*/ 183507 w 201967"/>
              <a:gd name="connsiteY2" fmla="*/ 100009 h 852654"/>
              <a:gd name="connsiteX3" fmla="*/ 197793 w 201967"/>
              <a:gd name="connsiteY3" fmla="*/ 171448 h 852654"/>
              <a:gd name="connsiteX4" fmla="*/ 200174 w 201967"/>
              <a:gd name="connsiteY4" fmla="*/ 285748 h 852654"/>
              <a:gd name="connsiteX5" fmla="*/ 178743 w 201967"/>
              <a:gd name="connsiteY5" fmla="*/ 390523 h 852654"/>
              <a:gd name="connsiteX6" fmla="*/ 121594 w 201967"/>
              <a:gd name="connsiteY6" fmla="*/ 490536 h 852654"/>
              <a:gd name="connsiteX7" fmla="*/ 45392 w 201967"/>
              <a:gd name="connsiteY7" fmla="*/ 554830 h 852654"/>
              <a:gd name="connsiteX8" fmla="*/ 149 w 201967"/>
              <a:gd name="connsiteY8" fmla="*/ 602455 h 852654"/>
              <a:gd name="connsiteX9" fmla="*/ 35868 w 201967"/>
              <a:gd name="connsiteY9" fmla="*/ 716756 h 852654"/>
              <a:gd name="connsiteX10" fmla="*/ 157378 w 201967"/>
              <a:gd name="connsiteY10" fmla="*/ 852654 h 852654"/>
              <a:gd name="connsiteX0" fmla="*/ 135880 w 201967"/>
              <a:gd name="connsiteY0" fmla="*/ 0 h 862062"/>
              <a:gd name="connsiteX1" fmla="*/ 164457 w 201967"/>
              <a:gd name="connsiteY1" fmla="*/ 50004 h 862062"/>
              <a:gd name="connsiteX2" fmla="*/ 183507 w 201967"/>
              <a:gd name="connsiteY2" fmla="*/ 100009 h 862062"/>
              <a:gd name="connsiteX3" fmla="*/ 197793 w 201967"/>
              <a:gd name="connsiteY3" fmla="*/ 171448 h 862062"/>
              <a:gd name="connsiteX4" fmla="*/ 200174 w 201967"/>
              <a:gd name="connsiteY4" fmla="*/ 285748 h 862062"/>
              <a:gd name="connsiteX5" fmla="*/ 178743 w 201967"/>
              <a:gd name="connsiteY5" fmla="*/ 390523 h 862062"/>
              <a:gd name="connsiteX6" fmla="*/ 121594 w 201967"/>
              <a:gd name="connsiteY6" fmla="*/ 490536 h 862062"/>
              <a:gd name="connsiteX7" fmla="*/ 45392 w 201967"/>
              <a:gd name="connsiteY7" fmla="*/ 554830 h 862062"/>
              <a:gd name="connsiteX8" fmla="*/ 149 w 201967"/>
              <a:gd name="connsiteY8" fmla="*/ 602455 h 862062"/>
              <a:gd name="connsiteX9" fmla="*/ 35868 w 201967"/>
              <a:gd name="connsiteY9" fmla="*/ 716756 h 862062"/>
              <a:gd name="connsiteX10" fmla="*/ 157378 w 201967"/>
              <a:gd name="connsiteY10" fmla="*/ 852654 h 862062"/>
              <a:gd name="connsiteX11" fmla="*/ 159758 w 201967"/>
              <a:gd name="connsiteY11" fmla="*/ 850272 h 862062"/>
              <a:gd name="connsiteX0" fmla="*/ 135880 w 383596"/>
              <a:gd name="connsiteY0" fmla="*/ 0 h 1074110"/>
              <a:gd name="connsiteX1" fmla="*/ 164457 w 383596"/>
              <a:gd name="connsiteY1" fmla="*/ 50004 h 1074110"/>
              <a:gd name="connsiteX2" fmla="*/ 183507 w 383596"/>
              <a:gd name="connsiteY2" fmla="*/ 100009 h 1074110"/>
              <a:gd name="connsiteX3" fmla="*/ 197793 w 383596"/>
              <a:gd name="connsiteY3" fmla="*/ 171448 h 1074110"/>
              <a:gd name="connsiteX4" fmla="*/ 200174 w 383596"/>
              <a:gd name="connsiteY4" fmla="*/ 285748 h 1074110"/>
              <a:gd name="connsiteX5" fmla="*/ 178743 w 383596"/>
              <a:gd name="connsiteY5" fmla="*/ 390523 h 1074110"/>
              <a:gd name="connsiteX6" fmla="*/ 121594 w 383596"/>
              <a:gd name="connsiteY6" fmla="*/ 490536 h 1074110"/>
              <a:gd name="connsiteX7" fmla="*/ 45392 w 383596"/>
              <a:gd name="connsiteY7" fmla="*/ 554830 h 1074110"/>
              <a:gd name="connsiteX8" fmla="*/ 149 w 383596"/>
              <a:gd name="connsiteY8" fmla="*/ 602455 h 1074110"/>
              <a:gd name="connsiteX9" fmla="*/ 35868 w 383596"/>
              <a:gd name="connsiteY9" fmla="*/ 716756 h 1074110"/>
              <a:gd name="connsiteX10" fmla="*/ 157378 w 383596"/>
              <a:gd name="connsiteY10" fmla="*/ 852654 h 1074110"/>
              <a:gd name="connsiteX11" fmla="*/ 383596 w 383596"/>
              <a:gd name="connsiteY11" fmla="*/ 1074110 h 1074110"/>
              <a:gd name="connsiteX0" fmla="*/ 135880 w 397851"/>
              <a:gd name="connsiteY0" fmla="*/ 0 h 1091948"/>
              <a:gd name="connsiteX1" fmla="*/ 164457 w 397851"/>
              <a:gd name="connsiteY1" fmla="*/ 50004 h 1091948"/>
              <a:gd name="connsiteX2" fmla="*/ 183507 w 397851"/>
              <a:gd name="connsiteY2" fmla="*/ 100009 h 1091948"/>
              <a:gd name="connsiteX3" fmla="*/ 197793 w 397851"/>
              <a:gd name="connsiteY3" fmla="*/ 171448 h 1091948"/>
              <a:gd name="connsiteX4" fmla="*/ 200174 w 397851"/>
              <a:gd name="connsiteY4" fmla="*/ 285748 h 1091948"/>
              <a:gd name="connsiteX5" fmla="*/ 178743 w 397851"/>
              <a:gd name="connsiteY5" fmla="*/ 390523 h 1091948"/>
              <a:gd name="connsiteX6" fmla="*/ 121594 w 397851"/>
              <a:gd name="connsiteY6" fmla="*/ 490536 h 1091948"/>
              <a:gd name="connsiteX7" fmla="*/ 45392 w 397851"/>
              <a:gd name="connsiteY7" fmla="*/ 554830 h 1091948"/>
              <a:gd name="connsiteX8" fmla="*/ 149 w 397851"/>
              <a:gd name="connsiteY8" fmla="*/ 602455 h 1091948"/>
              <a:gd name="connsiteX9" fmla="*/ 35868 w 397851"/>
              <a:gd name="connsiteY9" fmla="*/ 716756 h 1091948"/>
              <a:gd name="connsiteX10" fmla="*/ 157378 w 397851"/>
              <a:gd name="connsiteY10" fmla="*/ 852654 h 1091948"/>
              <a:gd name="connsiteX11" fmla="*/ 383596 w 397851"/>
              <a:gd name="connsiteY11" fmla="*/ 1074110 h 1091948"/>
              <a:gd name="connsiteX12" fmla="*/ 374070 w 397851"/>
              <a:gd name="connsiteY12" fmla="*/ 1078872 h 1091948"/>
              <a:gd name="connsiteX0" fmla="*/ 135880 w 631258"/>
              <a:gd name="connsiteY0" fmla="*/ 0 h 1307472"/>
              <a:gd name="connsiteX1" fmla="*/ 164457 w 631258"/>
              <a:gd name="connsiteY1" fmla="*/ 50004 h 1307472"/>
              <a:gd name="connsiteX2" fmla="*/ 183507 w 631258"/>
              <a:gd name="connsiteY2" fmla="*/ 100009 h 1307472"/>
              <a:gd name="connsiteX3" fmla="*/ 197793 w 631258"/>
              <a:gd name="connsiteY3" fmla="*/ 171448 h 1307472"/>
              <a:gd name="connsiteX4" fmla="*/ 200174 w 631258"/>
              <a:gd name="connsiteY4" fmla="*/ 285748 h 1307472"/>
              <a:gd name="connsiteX5" fmla="*/ 178743 w 631258"/>
              <a:gd name="connsiteY5" fmla="*/ 390523 h 1307472"/>
              <a:gd name="connsiteX6" fmla="*/ 121594 w 631258"/>
              <a:gd name="connsiteY6" fmla="*/ 490536 h 1307472"/>
              <a:gd name="connsiteX7" fmla="*/ 45392 w 631258"/>
              <a:gd name="connsiteY7" fmla="*/ 554830 h 1307472"/>
              <a:gd name="connsiteX8" fmla="*/ 149 w 631258"/>
              <a:gd name="connsiteY8" fmla="*/ 602455 h 1307472"/>
              <a:gd name="connsiteX9" fmla="*/ 35868 w 631258"/>
              <a:gd name="connsiteY9" fmla="*/ 716756 h 1307472"/>
              <a:gd name="connsiteX10" fmla="*/ 157378 w 631258"/>
              <a:gd name="connsiteY10" fmla="*/ 852654 h 1307472"/>
              <a:gd name="connsiteX11" fmla="*/ 383596 w 631258"/>
              <a:gd name="connsiteY11" fmla="*/ 1074110 h 1307472"/>
              <a:gd name="connsiteX12" fmla="*/ 631245 w 631258"/>
              <a:gd name="connsiteY12" fmla="*/ 1307472 h 1307472"/>
              <a:gd name="connsiteX0" fmla="*/ 135880 w 649588"/>
              <a:gd name="connsiteY0" fmla="*/ 0 h 1322837"/>
              <a:gd name="connsiteX1" fmla="*/ 164457 w 649588"/>
              <a:gd name="connsiteY1" fmla="*/ 50004 h 1322837"/>
              <a:gd name="connsiteX2" fmla="*/ 183507 w 649588"/>
              <a:gd name="connsiteY2" fmla="*/ 100009 h 1322837"/>
              <a:gd name="connsiteX3" fmla="*/ 197793 w 649588"/>
              <a:gd name="connsiteY3" fmla="*/ 171448 h 1322837"/>
              <a:gd name="connsiteX4" fmla="*/ 200174 w 649588"/>
              <a:gd name="connsiteY4" fmla="*/ 285748 h 1322837"/>
              <a:gd name="connsiteX5" fmla="*/ 178743 w 649588"/>
              <a:gd name="connsiteY5" fmla="*/ 390523 h 1322837"/>
              <a:gd name="connsiteX6" fmla="*/ 121594 w 649588"/>
              <a:gd name="connsiteY6" fmla="*/ 490536 h 1322837"/>
              <a:gd name="connsiteX7" fmla="*/ 45392 w 649588"/>
              <a:gd name="connsiteY7" fmla="*/ 554830 h 1322837"/>
              <a:gd name="connsiteX8" fmla="*/ 149 w 649588"/>
              <a:gd name="connsiteY8" fmla="*/ 602455 h 1322837"/>
              <a:gd name="connsiteX9" fmla="*/ 35868 w 649588"/>
              <a:gd name="connsiteY9" fmla="*/ 716756 h 1322837"/>
              <a:gd name="connsiteX10" fmla="*/ 157378 w 649588"/>
              <a:gd name="connsiteY10" fmla="*/ 852654 h 1322837"/>
              <a:gd name="connsiteX11" fmla="*/ 383596 w 649588"/>
              <a:gd name="connsiteY11" fmla="*/ 1074110 h 1322837"/>
              <a:gd name="connsiteX12" fmla="*/ 631245 w 649588"/>
              <a:gd name="connsiteY12" fmla="*/ 1307472 h 1322837"/>
              <a:gd name="connsiteX13" fmla="*/ 631244 w 649588"/>
              <a:gd name="connsiteY13" fmla="*/ 1300328 h 1322837"/>
              <a:gd name="connsiteX0" fmla="*/ 135880 w 974144"/>
              <a:gd name="connsiteY0" fmla="*/ 0 h 1550366"/>
              <a:gd name="connsiteX1" fmla="*/ 164457 w 974144"/>
              <a:gd name="connsiteY1" fmla="*/ 50004 h 1550366"/>
              <a:gd name="connsiteX2" fmla="*/ 183507 w 974144"/>
              <a:gd name="connsiteY2" fmla="*/ 100009 h 1550366"/>
              <a:gd name="connsiteX3" fmla="*/ 197793 w 974144"/>
              <a:gd name="connsiteY3" fmla="*/ 171448 h 1550366"/>
              <a:gd name="connsiteX4" fmla="*/ 200174 w 974144"/>
              <a:gd name="connsiteY4" fmla="*/ 285748 h 1550366"/>
              <a:gd name="connsiteX5" fmla="*/ 178743 w 974144"/>
              <a:gd name="connsiteY5" fmla="*/ 390523 h 1550366"/>
              <a:gd name="connsiteX6" fmla="*/ 121594 w 974144"/>
              <a:gd name="connsiteY6" fmla="*/ 490536 h 1550366"/>
              <a:gd name="connsiteX7" fmla="*/ 45392 w 974144"/>
              <a:gd name="connsiteY7" fmla="*/ 554830 h 1550366"/>
              <a:gd name="connsiteX8" fmla="*/ 149 w 974144"/>
              <a:gd name="connsiteY8" fmla="*/ 602455 h 1550366"/>
              <a:gd name="connsiteX9" fmla="*/ 35868 w 974144"/>
              <a:gd name="connsiteY9" fmla="*/ 716756 h 1550366"/>
              <a:gd name="connsiteX10" fmla="*/ 157378 w 974144"/>
              <a:gd name="connsiteY10" fmla="*/ 852654 h 1550366"/>
              <a:gd name="connsiteX11" fmla="*/ 383596 w 974144"/>
              <a:gd name="connsiteY11" fmla="*/ 1074110 h 1550366"/>
              <a:gd name="connsiteX12" fmla="*/ 631245 w 974144"/>
              <a:gd name="connsiteY12" fmla="*/ 1307472 h 1550366"/>
              <a:gd name="connsiteX13" fmla="*/ 974144 w 974144"/>
              <a:gd name="connsiteY13" fmla="*/ 1550359 h 1550366"/>
              <a:gd name="connsiteX0" fmla="*/ 135880 w 1000238"/>
              <a:gd name="connsiteY0" fmla="*/ 0 h 1571342"/>
              <a:gd name="connsiteX1" fmla="*/ 164457 w 1000238"/>
              <a:gd name="connsiteY1" fmla="*/ 50004 h 1571342"/>
              <a:gd name="connsiteX2" fmla="*/ 183507 w 1000238"/>
              <a:gd name="connsiteY2" fmla="*/ 100009 h 1571342"/>
              <a:gd name="connsiteX3" fmla="*/ 197793 w 1000238"/>
              <a:gd name="connsiteY3" fmla="*/ 171448 h 1571342"/>
              <a:gd name="connsiteX4" fmla="*/ 200174 w 1000238"/>
              <a:gd name="connsiteY4" fmla="*/ 285748 h 1571342"/>
              <a:gd name="connsiteX5" fmla="*/ 178743 w 1000238"/>
              <a:gd name="connsiteY5" fmla="*/ 390523 h 1571342"/>
              <a:gd name="connsiteX6" fmla="*/ 121594 w 1000238"/>
              <a:gd name="connsiteY6" fmla="*/ 490536 h 1571342"/>
              <a:gd name="connsiteX7" fmla="*/ 45392 w 1000238"/>
              <a:gd name="connsiteY7" fmla="*/ 554830 h 1571342"/>
              <a:gd name="connsiteX8" fmla="*/ 149 w 1000238"/>
              <a:gd name="connsiteY8" fmla="*/ 602455 h 1571342"/>
              <a:gd name="connsiteX9" fmla="*/ 35868 w 1000238"/>
              <a:gd name="connsiteY9" fmla="*/ 716756 h 1571342"/>
              <a:gd name="connsiteX10" fmla="*/ 157378 w 1000238"/>
              <a:gd name="connsiteY10" fmla="*/ 852654 h 1571342"/>
              <a:gd name="connsiteX11" fmla="*/ 383596 w 1000238"/>
              <a:gd name="connsiteY11" fmla="*/ 1074110 h 1571342"/>
              <a:gd name="connsiteX12" fmla="*/ 631245 w 1000238"/>
              <a:gd name="connsiteY12" fmla="*/ 1307472 h 1571342"/>
              <a:gd name="connsiteX13" fmla="*/ 974144 w 1000238"/>
              <a:gd name="connsiteY13" fmla="*/ 1550359 h 1571342"/>
              <a:gd name="connsiteX14" fmla="*/ 976525 w 1000238"/>
              <a:gd name="connsiteY14" fmla="*/ 1559883 h 1571342"/>
              <a:gd name="connsiteX0" fmla="*/ 135880 w 1305138"/>
              <a:gd name="connsiteY0" fmla="*/ 0 h 1721808"/>
              <a:gd name="connsiteX1" fmla="*/ 164457 w 1305138"/>
              <a:gd name="connsiteY1" fmla="*/ 50004 h 1721808"/>
              <a:gd name="connsiteX2" fmla="*/ 183507 w 1305138"/>
              <a:gd name="connsiteY2" fmla="*/ 100009 h 1721808"/>
              <a:gd name="connsiteX3" fmla="*/ 197793 w 1305138"/>
              <a:gd name="connsiteY3" fmla="*/ 171448 h 1721808"/>
              <a:gd name="connsiteX4" fmla="*/ 200174 w 1305138"/>
              <a:gd name="connsiteY4" fmla="*/ 285748 h 1721808"/>
              <a:gd name="connsiteX5" fmla="*/ 178743 w 1305138"/>
              <a:gd name="connsiteY5" fmla="*/ 390523 h 1721808"/>
              <a:gd name="connsiteX6" fmla="*/ 121594 w 1305138"/>
              <a:gd name="connsiteY6" fmla="*/ 490536 h 1721808"/>
              <a:gd name="connsiteX7" fmla="*/ 45392 w 1305138"/>
              <a:gd name="connsiteY7" fmla="*/ 554830 h 1721808"/>
              <a:gd name="connsiteX8" fmla="*/ 149 w 1305138"/>
              <a:gd name="connsiteY8" fmla="*/ 602455 h 1721808"/>
              <a:gd name="connsiteX9" fmla="*/ 35868 w 1305138"/>
              <a:gd name="connsiteY9" fmla="*/ 716756 h 1721808"/>
              <a:gd name="connsiteX10" fmla="*/ 157378 w 1305138"/>
              <a:gd name="connsiteY10" fmla="*/ 852654 h 1721808"/>
              <a:gd name="connsiteX11" fmla="*/ 383596 w 1305138"/>
              <a:gd name="connsiteY11" fmla="*/ 1074110 h 1721808"/>
              <a:gd name="connsiteX12" fmla="*/ 631245 w 1305138"/>
              <a:gd name="connsiteY12" fmla="*/ 1307472 h 1721808"/>
              <a:gd name="connsiteX13" fmla="*/ 974144 w 1305138"/>
              <a:gd name="connsiteY13" fmla="*/ 1550359 h 1721808"/>
              <a:gd name="connsiteX14" fmla="*/ 1305138 w 1305138"/>
              <a:gd name="connsiteY14" fmla="*/ 1721808 h 1721808"/>
              <a:gd name="connsiteX0" fmla="*/ 135880 w 1331808"/>
              <a:gd name="connsiteY0" fmla="*/ 0 h 1735964"/>
              <a:gd name="connsiteX1" fmla="*/ 164457 w 1331808"/>
              <a:gd name="connsiteY1" fmla="*/ 50004 h 1735964"/>
              <a:gd name="connsiteX2" fmla="*/ 183507 w 1331808"/>
              <a:gd name="connsiteY2" fmla="*/ 100009 h 1735964"/>
              <a:gd name="connsiteX3" fmla="*/ 197793 w 1331808"/>
              <a:gd name="connsiteY3" fmla="*/ 171448 h 1735964"/>
              <a:gd name="connsiteX4" fmla="*/ 200174 w 1331808"/>
              <a:gd name="connsiteY4" fmla="*/ 285748 h 1735964"/>
              <a:gd name="connsiteX5" fmla="*/ 178743 w 1331808"/>
              <a:gd name="connsiteY5" fmla="*/ 390523 h 1735964"/>
              <a:gd name="connsiteX6" fmla="*/ 121594 w 1331808"/>
              <a:gd name="connsiteY6" fmla="*/ 490536 h 1735964"/>
              <a:gd name="connsiteX7" fmla="*/ 45392 w 1331808"/>
              <a:gd name="connsiteY7" fmla="*/ 554830 h 1735964"/>
              <a:gd name="connsiteX8" fmla="*/ 149 w 1331808"/>
              <a:gd name="connsiteY8" fmla="*/ 602455 h 1735964"/>
              <a:gd name="connsiteX9" fmla="*/ 35868 w 1331808"/>
              <a:gd name="connsiteY9" fmla="*/ 716756 h 1735964"/>
              <a:gd name="connsiteX10" fmla="*/ 157378 w 1331808"/>
              <a:gd name="connsiteY10" fmla="*/ 852654 h 1735964"/>
              <a:gd name="connsiteX11" fmla="*/ 383596 w 1331808"/>
              <a:gd name="connsiteY11" fmla="*/ 1074110 h 1735964"/>
              <a:gd name="connsiteX12" fmla="*/ 631245 w 1331808"/>
              <a:gd name="connsiteY12" fmla="*/ 1307472 h 1735964"/>
              <a:gd name="connsiteX13" fmla="*/ 974144 w 1331808"/>
              <a:gd name="connsiteY13" fmla="*/ 1550359 h 1735964"/>
              <a:gd name="connsiteX14" fmla="*/ 1305138 w 1331808"/>
              <a:gd name="connsiteY14" fmla="*/ 1721808 h 1735964"/>
              <a:gd name="connsiteX15" fmla="*/ 1312281 w 1331808"/>
              <a:gd name="connsiteY15" fmla="*/ 1726571 h 1735964"/>
              <a:gd name="connsiteX0" fmla="*/ 135880 w 1586125"/>
              <a:gd name="connsiteY0" fmla="*/ 0 h 1917071"/>
              <a:gd name="connsiteX1" fmla="*/ 164457 w 1586125"/>
              <a:gd name="connsiteY1" fmla="*/ 50004 h 1917071"/>
              <a:gd name="connsiteX2" fmla="*/ 183507 w 1586125"/>
              <a:gd name="connsiteY2" fmla="*/ 100009 h 1917071"/>
              <a:gd name="connsiteX3" fmla="*/ 197793 w 1586125"/>
              <a:gd name="connsiteY3" fmla="*/ 171448 h 1917071"/>
              <a:gd name="connsiteX4" fmla="*/ 200174 w 1586125"/>
              <a:gd name="connsiteY4" fmla="*/ 285748 h 1917071"/>
              <a:gd name="connsiteX5" fmla="*/ 178743 w 1586125"/>
              <a:gd name="connsiteY5" fmla="*/ 390523 h 1917071"/>
              <a:gd name="connsiteX6" fmla="*/ 121594 w 1586125"/>
              <a:gd name="connsiteY6" fmla="*/ 490536 h 1917071"/>
              <a:gd name="connsiteX7" fmla="*/ 45392 w 1586125"/>
              <a:gd name="connsiteY7" fmla="*/ 554830 h 1917071"/>
              <a:gd name="connsiteX8" fmla="*/ 149 w 1586125"/>
              <a:gd name="connsiteY8" fmla="*/ 602455 h 1917071"/>
              <a:gd name="connsiteX9" fmla="*/ 35868 w 1586125"/>
              <a:gd name="connsiteY9" fmla="*/ 716756 h 1917071"/>
              <a:gd name="connsiteX10" fmla="*/ 157378 w 1586125"/>
              <a:gd name="connsiteY10" fmla="*/ 852654 h 1917071"/>
              <a:gd name="connsiteX11" fmla="*/ 383596 w 1586125"/>
              <a:gd name="connsiteY11" fmla="*/ 1074110 h 1917071"/>
              <a:gd name="connsiteX12" fmla="*/ 631245 w 1586125"/>
              <a:gd name="connsiteY12" fmla="*/ 1307472 h 1917071"/>
              <a:gd name="connsiteX13" fmla="*/ 974144 w 1586125"/>
              <a:gd name="connsiteY13" fmla="*/ 1550359 h 1917071"/>
              <a:gd name="connsiteX14" fmla="*/ 1305138 w 1586125"/>
              <a:gd name="connsiteY14" fmla="*/ 1721808 h 1917071"/>
              <a:gd name="connsiteX15" fmla="*/ 1586125 w 1586125"/>
              <a:gd name="connsiteY15" fmla="*/ 1917071 h 1917071"/>
              <a:gd name="connsiteX0" fmla="*/ 135880 w 1606938"/>
              <a:gd name="connsiteY0" fmla="*/ 0 h 1932979"/>
              <a:gd name="connsiteX1" fmla="*/ 164457 w 1606938"/>
              <a:gd name="connsiteY1" fmla="*/ 50004 h 1932979"/>
              <a:gd name="connsiteX2" fmla="*/ 183507 w 1606938"/>
              <a:gd name="connsiteY2" fmla="*/ 100009 h 1932979"/>
              <a:gd name="connsiteX3" fmla="*/ 197793 w 1606938"/>
              <a:gd name="connsiteY3" fmla="*/ 171448 h 1932979"/>
              <a:gd name="connsiteX4" fmla="*/ 200174 w 1606938"/>
              <a:gd name="connsiteY4" fmla="*/ 285748 h 1932979"/>
              <a:gd name="connsiteX5" fmla="*/ 178743 w 1606938"/>
              <a:gd name="connsiteY5" fmla="*/ 390523 h 1932979"/>
              <a:gd name="connsiteX6" fmla="*/ 121594 w 1606938"/>
              <a:gd name="connsiteY6" fmla="*/ 490536 h 1932979"/>
              <a:gd name="connsiteX7" fmla="*/ 45392 w 1606938"/>
              <a:gd name="connsiteY7" fmla="*/ 554830 h 1932979"/>
              <a:gd name="connsiteX8" fmla="*/ 149 w 1606938"/>
              <a:gd name="connsiteY8" fmla="*/ 602455 h 1932979"/>
              <a:gd name="connsiteX9" fmla="*/ 35868 w 1606938"/>
              <a:gd name="connsiteY9" fmla="*/ 716756 h 1932979"/>
              <a:gd name="connsiteX10" fmla="*/ 157378 w 1606938"/>
              <a:gd name="connsiteY10" fmla="*/ 852654 h 1932979"/>
              <a:gd name="connsiteX11" fmla="*/ 383596 w 1606938"/>
              <a:gd name="connsiteY11" fmla="*/ 1074110 h 1932979"/>
              <a:gd name="connsiteX12" fmla="*/ 631245 w 1606938"/>
              <a:gd name="connsiteY12" fmla="*/ 1307472 h 1932979"/>
              <a:gd name="connsiteX13" fmla="*/ 974144 w 1606938"/>
              <a:gd name="connsiteY13" fmla="*/ 1550359 h 1932979"/>
              <a:gd name="connsiteX14" fmla="*/ 1305138 w 1606938"/>
              <a:gd name="connsiteY14" fmla="*/ 1721808 h 1932979"/>
              <a:gd name="connsiteX15" fmla="*/ 1586125 w 1606938"/>
              <a:gd name="connsiteY15" fmla="*/ 1917071 h 1932979"/>
              <a:gd name="connsiteX16" fmla="*/ 1586125 w 1606938"/>
              <a:gd name="connsiteY16" fmla="*/ 1921833 h 1932979"/>
              <a:gd name="connsiteX0" fmla="*/ 135880 w 1709950"/>
              <a:gd name="connsiteY0" fmla="*/ 0 h 2033751"/>
              <a:gd name="connsiteX1" fmla="*/ 164457 w 1709950"/>
              <a:gd name="connsiteY1" fmla="*/ 50004 h 2033751"/>
              <a:gd name="connsiteX2" fmla="*/ 183507 w 1709950"/>
              <a:gd name="connsiteY2" fmla="*/ 100009 h 2033751"/>
              <a:gd name="connsiteX3" fmla="*/ 197793 w 1709950"/>
              <a:gd name="connsiteY3" fmla="*/ 171448 h 2033751"/>
              <a:gd name="connsiteX4" fmla="*/ 200174 w 1709950"/>
              <a:gd name="connsiteY4" fmla="*/ 285748 h 2033751"/>
              <a:gd name="connsiteX5" fmla="*/ 178743 w 1709950"/>
              <a:gd name="connsiteY5" fmla="*/ 390523 h 2033751"/>
              <a:gd name="connsiteX6" fmla="*/ 121594 w 1709950"/>
              <a:gd name="connsiteY6" fmla="*/ 490536 h 2033751"/>
              <a:gd name="connsiteX7" fmla="*/ 45392 w 1709950"/>
              <a:gd name="connsiteY7" fmla="*/ 554830 h 2033751"/>
              <a:gd name="connsiteX8" fmla="*/ 149 w 1709950"/>
              <a:gd name="connsiteY8" fmla="*/ 602455 h 2033751"/>
              <a:gd name="connsiteX9" fmla="*/ 35868 w 1709950"/>
              <a:gd name="connsiteY9" fmla="*/ 716756 h 2033751"/>
              <a:gd name="connsiteX10" fmla="*/ 157378 w 1709950"/>
              <a:gd name="connsiteY10" fmla="*/ 852654 h 2033751"/>
              <a:gd name="connsiteX11" fmla="*/ 383596 w 1709950"/>
              <a:gd name="connsiteY11" fmla="*/ 1074110 h 2033751"/>
              <a:gd name="connsiteX12" fmla="*/ 631245 w 1709950"/>
              <a:gd name="connsiteY12" fmla="*/ 1307472 h 2033751"/>
              <a:gd name="connsiteX13" fmla="*/ 974144 w 1709950"/>
              <a:gd name="connsiteY13" fmla="*/ 1550359 h 2033751"/>
              <a:gd name="connsiteX14" fmla="*/ 1305138 w 1709950"/>
              <a:gd name="connsiteY14" fmla="*/ 1721808 h 2033751"/>
              <a:gd name="connsiteX15" fmla="*/ 1586125 w 1709950"/>
              <a:gd name="connsiteY15" fmla="*/ 1917071 h 2033751"/>
              <a:gd name="connsiteX16" fmla="*/ 1709950 w 1709950"/>
              <a:gd name="connsiteY16" fmla="*/ 2033751 h 2033751"/>
              <a:gd name="connsiteX0" fmla="*/ 135880 w 1719121"/>
              <a:gd name="connsiteY0" fmla="*/ 0 h 2043895"/>
              <a:gd name="connsiteX1" fmla="*/ 164457 w 1719121"/>
              <a:gd name="connsiteY1" fmla="*/ 50004 h 2043895"/>
              <a:gd name="connsiteX2" fmla="*/ 183507 w 1719121"/>
              <a:gd name="connsiteY2" fmla="*/ 100009 h 2043895"/>
              <a:gd name="connsiteX3" fmla="*/ 197793 w 1719121"/>
              <a:gd name="connsiteY3" fmla="*/ 171448 h 2043895"/>
              <a:gd name="connsiteX4" fmla="*/ 200174 w 1719121"/>
              <a:gd name="connsiteY4" fmla="*/ 285748 h 2043895"/>
              <a:gd name="connsiteX5" fmla="*/ 178743 w 1719121"/>
              <a:gd name="connsiteY5" fmla="*/ 390523 h 2043895"/>
              <a:gd name="connsiteX6" fmla="*/ 121594 w 1719121"/>
              <a:gd name="connsiteY6" fmla="*/ 490536 h 2043895"/>
              <a:gd name="connsiteX7" fmla="*/ 45392 w 1719121"/>
              <a:gd name="connsiteY7" fmla="*/ 554830 h 2043895"/>
              <a:gd name="connsiteX8" fmla="*/ 149 w 1719121"/>
              <a:gd name="connsiteY8" fmla="*/ 602455 h 2043895"/>
              <a:gd name="connsiteX9" fmla="*/ 35868 w 1719121"/>
              <a:gd name="connsiteY9" fmla="*/ 716756 h 2043895"/>
              <a:gd name="connsiteX10" fmla="*/ 157378 w 1719121"/>
              <a:gd name="connsiteY10" fmla="*/ 852654 h 2043895"/>
              <a:gd name="connsiteX11" fmla="*/ 383596 w 1719121"/>
              <a:gd name="connsiteY11" fmla="*/ 1074110 h 2043895"/>
              <a:gd name="connsiteX12" fmla="*/ 631245 w 1719121"/>
              <a:gd name="connsiteY12" fmla="*/ 1307472 h 2043895"/>
              <a:gd name="connsiteX13" fmla="*/ 974144 w 1719121"/>
              <a:gd name="connsiteY13" fmla="*/ 1550359 h 2043895"/>
              <a:gd name="connsiteX14" fmla="*/ 1305138 w 1719121"/>
              <a:gd name="connsiteY14" fmla="*/ 1721808 h 2043895"/>
              <a:gd name="connsiteX15" fmla="*/ 1586125 w 1719121"/>
              <a:gd name="connsiteY15" fmla="*/ 1917071 h 2043895"/>
              <a:gd name="connsiteX16" fmla="*/ 1709950 w 1719121"/>
              <a:gd name="connsiteY16" fmla="*/ 2033751 h 2043895"/>
              <a:gd name="connsiteX17" fmla="*/ 1709949 w 1719121"/>
              <a:gd name="connsiteY17" fmla="*/ 2038514 h 2043895"/>
              <a:gd name="connsiteX0" fmla="*/ 135880 w 1767099"/>
              <a:gd name="connsiteY0" fmla="*/ 0 h 2129001"/>
              <a:gd name="connsiteX1" fmla="*/ 164457 w 1767099"/>
              <a:gd name="connsiteY1" fmla="*/ 50004 h 2129001"/>
              <a:gd name="connsiteX2" fmla="*/ 183507 w 1767099"/>
              <a:gd name="connsiteY2" fmla="*/ 100009 h 2129001"/>
              <a:gd name="connsiteX3" fmla="*/ 197793 w 1767099"/>
              <a:gd name="connsiteY3" fmla="*/ 171448 h 2129001"/>
              <a:gd name="connsiteX4" fmla="*/ 200174 w 1767099"/>
              <a:gd name="connsiteY4" fmla="*/ 285748 h 2129001"/>
              <a:gd name="connsiteX5" fmla="*/ 178743 w 1767099"/>
              <a:gd name="connsiteY5" fmla="*/ 390523 h 2129001"/>
              <a:gd name="connsiteX6" fmla="*/ 121594 w 1767099"/>
              <a:gd name="connsiteY6" fmla="*/ 490536 h 2129001"/>
              <a:gd name="connsiteX7" fmla="*/ 45392 w 1767099"/>
              <a:gd name="connsiteY7" fmla="*/ 554830 h 2129001"/>
              <a:gd name="connsiteX8" fmla="*/ 149 w 1767099"/>
              <a:gd name="connsiteY8" fmla="*/ 602455 h 2129001"/>
              <a:gd name="connsiteX9" fmla="*/ 35868 w 1767099"/>
              <a:gd name="connsiteY9" fmla="*/ 716756 h 2129001"/>
              <a:gd name="connsiteX10" fmla="*/ 157378 w 1767099"/>
              <a:gd name="connsiteY10" fmla="*/ 852654 h 2129001"/>
              <a:gd name="connsiteX11" fmla="*/ 383596 w 1767099"/>
              <a:gd name="connsiteY11" fmla="*/ 1074110 h 2129001"/>
              <a:gd name="connsiteX12" fmla="*/ 631245 w 1767099"/>
              <a:gd name="connsiteY12" fmla="*/ 1307472 h 2129001"/>
              <a:gd name="connsiteX13" fmla="*/ 974144 w 1767099"/>
              <a:gd name="connsiteY13" fmla="*/ 1550359 h 2129001"/>
              <a:gd name="connsiteX14" fmla="*/ 1305138 w 1767099"/>
              <a:gd name="connsiteY14" fmla="*/ 1721808 h 2129001"/>
              <a:gd name="connsiteX15" fmla="*/ 1586125 w 1767099"/>
              <a:gd name="connsiteY15" fmla="*/ 1917071 h 2129001"/>
              <a:gd name="connsiteX16" fmla="*/ 1709950 w 1767099"/>
              <a:gd name="connsiteY16" fmla="*/ 2033751 h 2129001"/>
              <a:gd name="connsiteX17" fmla="*/ 1767099 w 1767099"/>
              <a:gd name="connsiteY17" fmla="*/ 2129001 h 2129001"/>
              <a:gd name="connsiteX0" fmla="*/ 135880 w 1772084"/>
              <a:gd name="connsiteY0" fmla="*/ 0 h 2143289"/>
              <a:gd name="connsiteX1" fmla="*/ 164457 w 1772084"/>
              <a:gd name="connsiteY1" fmla="*/ 50004 h 2143289"/>
              <a:gd name="connsiteX2" fmla="*/ 183507 w 1772084"/>
              <a:gd name="connsiteY2" fmla="*/ 100009 h 2143289"/>
              <a:gd name="connsiteX3" fmla="*/ 197793 w 1772084"/>
              <a:gd name="connsiteY3" fmla="*/ 171448 h 2143289"/>
              <a:gd name="connsiteX4" fmla="*/ 200174 w 1772084"/>
              <a:gd name="connsiteY4" fmla="*/ 285748 h 2143289"/>
              <a:gd name="connsiteX5" fmla="*/ 178743 w 1772084"/>
              <a:gd name="connsiteY5" fmla="*/ 390523 h 2143289"/>
              <a:gd name="connsiteX6" fmla="*/ 121594 w 1772084"/>
              <a:gd name="connsiteY6" fmla="*/ 490536 h 2143289"/>
              <a:gd name="connsiteX7" fmla="*/ 45392 w 1772084"/>
              <a:gd name="connsiteY7" fmla="*/ 554830 h 2143289"/>
              <a:gd name="connsiteX8" fmla="*/ 149 w 1772084"/>
              <a:gd name="connsiteY8" fmla="*/ 602455 h 2143289"/>
              <a:gd name="connsiteX9" fmla="*/ 35868 w 1772084"/>
              <a:gd name="connsiteY9" fmla="*/ 716756 h 2143289"/>
              <a:gd name="connsiteX10" fmla="*/ 157378 w 1772084"/>
              <a:gd name="connsiteY10" fmla="*/ 852654 h 2143289"/>
              <a:gd name="connsiteX11" fmla="*/ 383596 w 1772084"/>
              <a:gd name="connsiteY11" fmla="*/ 1074110 h 2143289"/>
              <a:gd name="connsiteX12" fmla="*/ 631245 w 1772084"/>
              <a:gd name="connsiteY12" fmla="*/ 1307472 h 2143289"/>
              <a:gd name="connsiteX13" fmla="*/ 974144 w 1772084"/>
              <a:gd name="connsiteY13" fmla="*/ 1550359 h 2143289"/>
              <a:gd name="connsiteX14" fmla="*/ 1305138 w 1772084"/>
              <a:gd name="connsiteY14" fmla="*/ 1721808 h 2143289"/>
              <a:gd name="connsiteX15" fmla="*/ 1586125 w 1772084"/>
              <a:gd name="connsiteY15" fmla="*/ 1917071 h 2143289"/>
              <a:gd name="connsiteX16" fmla="*/ 1709950 w 1772084"/>
              <a:gd name="connsiteY16" fmla="*/ 2033751 h 2143289"/>
              <a:gd name="connsiteX17" fmla="*/ 1767099 w 1772084"/>
              <a:gd name="connsiteY17" fmla="*/ 2129001 h 2143289"/>
              <a:gd name="connsiteX18" fmla="*/ 1769480 w 1772084"/>
              <a:gd name="connsiteY18" fmla="*/ 2143289 h 2143289"/>
              <a:gd name="connsiteX0" fmla="*/ 135880 w 1776624"/>
              <a:gd name="connsiteY0" fmla="*/ 0 h 2221871"/>
              <a:gd name="connsiteX1" fmla="*/ 164457 w 1776624"/>
              <a:gd name="connsiteY1" fmla="*/ 50004 h 2221871"/>
              <a:gd name="connsiteX2" fmla="*/ 183507 w 1776624"/>
              <a:gd name="connsiteY2" fmla="*/ 100009 h 2221871"/>
              <a:gd name="connsiteX3" fmla="*/ 197793 w 1776624"/>
              <a:gd name="connsiteY3" fmla="*/ 171448 h 2221871"/>
              <a:gd name="connsiteX4" fmla="*/ 200174 w 1776624"/>
              <a:gd name="connsiteY4" fmla="*/ 285748 h 2221871"/>
              <a:gd name="connsiteX5" fmla="*/ 178743 w 1776624"/>
              <a:gd name="connsiteY5" fmla="*/ 390523 h 2221871"/>
              <a:gd name="connsiteX6" fmla="*/ 121594 w 1776624"/>
              <a:gd name="connsiteY6" fmla="*/ 490536 h 2221871"/>
              <a:gd name="connsiteX7" fmla="*/ 45392 w 1776624"/>
              <a:gd name="connsiteY7" fmla="*/ 554830 h 2221871"/>
              <a:gd name="connsiteX8" fmla="*/ 149 w 1776624"/>
              <a:gd name="connsiteY8" fmla="*/ 602455 h 2221871"/>
              <a:gd name="connsiteX9" fmla="*/ 35868 w 1776624"/>
              <a:gd name="connsiteY9" fmla="*/ 716756 h 2221871"/>
              <a:gd name="connsiteX10" fmla="*/ 157378 w 1776624"/>
              <a:gd name="connsiteY10" fmla="*/ 852654 h 2221871"/>
              <a:gd name="connsiteX11" fmla="*/ 383596 w 1776624"/>
              <a:gd name="connsiteY11" fmla="*/ 1074110 h 2221871"/>
              <a:gd name="connsiteX12" fmla="*/ 631245 w 1776624"/>
              <a:gd name="connsiteY12" fmla="*/ 1307472 h 2221871"/>
              <a:gd name="connsiteX13" fmla="*/ 974144 w 1776624"/>
              <a:gd name="connsiteY13" fmla="*/ 1550359 h 2221871"/>
              <a:gd name="connsiteX14" fmla="*/ 1305138 w 1776624"/>
              <a:gd name="connsiteY14" fmla="*/ 1721808 h 2221871"/>
              <a:gd name="connsiteX15" fmla="*/ 1586125 w 1776624"/>
              <a:gd name="connsiteY15" fmla="*/ 1917071 h 2221871"/>
              <a:gd name="connsiteX16" fmla="*/ 1709950 w 1776624"/>
              <a:gd name="connsiteY16" fmla="*/ 2033751 h 2221871"/>
              <a:gd name="connsiteX17" fmla="*/ 1767099 w 1776624"/>
              <a:gd name="connsiteY17" fmla="*/ 2129001 h 2221871"/>
              <a:gd name="connsiteX18" fmla="*/ 1776624 w 1776624"/>
              <a:gd name="connsiteY18" fmla="*/ 2221871 h 2221871"/>
              <a:gd name="connsiteX0" fmla="*/ 135880 w 1776642"/>
              <a:gd name="connsiteY0" fmla="*/ 0 h 2228750"/>
              <a:gd name="connsiteX1" fmla="*/ 164457 w 1776642"/>
              <a:gd name="connsiteY1" fmla="*/ 50004 h 2228750"/>
              <a:gd name="connsiteX2" fmla="*/ 183507 w 1776642"/>
              <a:gd name="connsiteY2" fmla="*/ 100009 h 2228750"/>
              <a:gd name="connsiteX3" fmla="*/ 197793 w 1776642"/>
              <a:gd name="connsiteY3" fmla="*/ 171448 h 2228750"/>
              <a:gd name="connsiteX4" fmla="*/ 200174 w 1776642"/>
              <a:gd name="connsiteY4" fmla="*/ 285748 h 2228750"/>
              <a:gd name="connsiteX5" fmla="*/ 178743 w 1776642"/>
              <a:gd name="connsiteY5" fmla="*/ 390523 h 2228750"/>
              <a:gd name="connsiteX6" fmla="*/ 121594 w 1776642"/>
              <a:gd name="connsiteY6" fmla="*/ 490536 h 2228750"/>
              <a:gd name="connsiteX7" fmla="*/ 45392 w 1776642"/>
              <a:gd name="connsiteY7" fmla="*/ 554830 h 2228750"/>
              <a:gd name="connsiteX8" fmla="*/ 149 w 1776642"/>
              <a:gd name="connsiteY8" fmla="*/ 602455 h 2228750"/>
              <a:gd name="connsiteX9" fmla="*/ 35868 w 1776642"/>
              <a:gd name="connsiteY9" fmla="*/ 716756 h 2228750"/>
              <a:gd name="connsiteX10" fmla="*/ 157378 w 1776642"/>
              <a:gd name="connsiteY10" fmla="*/ 852654 h 2228750"/>
              <a:gd name="connsiteX11" fmla="*/ 383596 w 1776642"/>
              <a:gd name="connsiteY11" fmla="*/ 1074110 h 2228750"/>
              <a:gd name="connsiteX12" fmla="*/ 631245 w 1776642"/>
              <a:gd name="connsiteY12" fmla="*/ 1307472 h 2228750"/>
              <a:gd name="connsiteX13" fmla="*/ 974144 w 1776642"/>
              <a:gd name="connsiteY13" fmla="*/ 1550359 h 2228750"/>
              <a:gd name="connsiteX14" fmla="*/ 1305138 w 1776642"/>
              <a:gd name="connsiteY14" fmla="*/ 1721808 h 2228750"/>
              <a:gd name="connsiteX15" fmla="*/ 1586125 w 1776642"/>
              <a:gd name="connsiteY15" fmla="*/ 1917071 h 2228750"/>
              <a:gd name="connsiteX16" fmla="*/ 1709950 w 1776642"/>
              <a:gd name="connsiteY16" fmla="*/ 2033751 h 2228750"/>
              <a:gd name="connsiteX17" fmla="*/ 1767099 w 1776642"/>
              <a:gd name="connsiteY17" fmla="*/ 2129001 h 2228750"/>
              <a:gd name="connsiteX18" fmla="*/ 1776624 w 1776642"/>
              <a:gd name="connsiteY18" fmla="*/ 2221871 h 2228750"/>
              <a:gd name="connsiteX19" fmla="*/ 1769479 w 1776642"/>
              <a:gd name="connsiteY19" fmla="*/ 2221871 h 2228750"/>
              <a:gd name="connsiteX0" fmla="*/ 135880 w 1776629"/>
              <a:gd name="connsiteY0" fmla="*/ 0 h 2298071"/>
              <a:gd name="connsiteX1" fmla="*/ 164457 w 1776629"/>
              <a:gd name="connsiteY1" fmla="*/ 50004 h 2298071"/>
              <a:gd name="connsiteX2" fmla="*/ 183507 w 1776629"/>
              <a:gd name="connsiteY2" fmla="*/ 100009 h 2298071"/>
              <a:gd name="connsiteX3" fmla="*/ 197793 w 1776629"/>
              <a:gd name="connsiteY3" fmla="*/ 171448 h 2298071"/>
              <a:gd name="connsiteX4" fmla="*/ 200174 w 1776629"/>
              <a:gd name="connsiteY4" fmla="*/ 285748 h 2298071"/>
              <a:gd name="connsiteX5" fmla="*/ 178743 w 1776629"/>
              <a:gd name="connsiteY5" fmla="*/ 390523 h 2298071"/>
              <a:gd name="connsiteX6" fmla="*/ 121594 w 1776629"/>
              <a:gd name="connsiteY6" fmla="*/ 490536 h 2298071"/>
              <a:gd name="connsiteX7" fmla="*/ 45392 w 1776629"/>
              <a:gd name="connsiteY7" fmla="*/ 554830 h 2298071"/>
              <a:gd name="connsiteX8" fmla="*/ 149 w 1776629"/>
              <a:gd name="connsiteY8" fmla="*/ 602455 h 2298071"/>
              <a:gd name="connsiteX9" fmla="*/ 35868 w 1776629"/>
              <a:gd name="connsiteY9" fmla="*/ 716756 h 2298071"/>
              <a:gd name="connsiteX10" fmla="*/ 157378 w 1776629"/>
              <a:gd name="connsiteY10" fmla="*/ 852654 h 2298071"/>
              <a:gd name="connsiteX11" fmla="*/ 383596 w 1776629"/>
              <a:gd name="connsiteY11" fmla="*/ 1074110 h 2298071"/>
              <a:gd name="connsiteX12" fmla="*/ 631245 w 1776629"/>
              <a:gd name="connsiteY12" fmla="*/ 1307472 h 2298071"/>
              <a:gd name="connsiteX13" fmla="*/ 974144 w 1776629"/>
              <a:gd name="connsiteY13" fmla="*/ 1550359 h 2298071"/>
              <a:gd name="connsiteX14" fmla="*/ 1305138 w 1776629"/>
              <a:gd name="connsiteY14" fmla="*/ 1721808 h 2298071"/>
              <a:gd name="connsiteX15" fmla="*/ 1586125 w 1776629"/>
              <a:gd name="connsiteY15" fmla="*/ 1917071 h 2298071"/>
              <a:gd name="connsiteX16" fmla="*/ 1709950 w 1776629"/>
              <a:gd name="connsiteY16" fmla="*/ 2033751 h 2298071"/>
              <a:gd name="connsiteX17" fmla="*/ 1767099 w 1776629"/>
              <a:gd name="connsiteY17" fmla="*/ 2129001 h 2298071"/>
              <a:gd name="connsiteX18" fmla="*/ 1776624 w 1776629"/>
              <a:gd name="connsiteY18" fmla="*/ 2221871 h 2298071"/>
              <a:gd name="connsiteX19" fmla="*/ 1752810 w 1776629"/>
              <a:gd name="connsiteY19" fmla="*/ 2298071 h 2298071"/>
              <a:gd name="connsiteX0" fmla="*/ 135880 w 1776629"/>
              <a:gd name="connsiteY0" fmla="*/ 0 h 2306301"/>
              <a:gd name="connsiteX1" fmla="*/ 164457 w 1776629"/>
              <a:gd name="connsiteY1" fmla="*/ 50004 h 2306301"/>
              <a:gd name="connsiteX2" fmla="*/ 183507 w 1776629"/>
              <a:gd name="connsiteY2" fmla="*/ 100009 h 2306301"/>
              <a:gd name="connsiteX3" fmla="*/ 197793 w 1776629"/>
              <a:gd name="connsiteY3" fmla="*/ 171448 h 2306301"/>
              <a:gd name="connsiteX4" fmla="*/ 200174 w 1776629"/>
              <a:gd name="connsiteY4" fmla="*/ 285748 h 2306301"/>
              <a:gd name="connsiteX5" fmla="*/ 178743 w 1776629"/>
              <a:gd name="connsiteY5" fmla="*/ 390523 h 2306301"/>
              <a:gd name="connsiteX6" fmla="*/ 121594 w 1776629"/>
              <a:gd name="connsiteY6" fmla="*/ 490536 h 2306301"/>
              <a:gd name="connsiteX7" fmla="*/ 45392 w 1776629"/>
              <a:gd name="connsiteY7" fmla="*/ 554830 h 2306301"/>
              <a:gd name="connsiteX8" fmla="*/ 149 w 1776629"/>
              <a:gd name="connsiteY8" fmla="*/ 602455 h 2306301"/>
              <a:gd name="connsiteX9" fmla="*/ 35868 w 1776629"/>
              <a:gd name="connsiteY9" fmla="*/ 716756 h 2306301"/>
              <a:gd name="connsiteX10" fmla="*/ 157378 w 1776629"/>
              <a:gd name="connsiteY10" fmla="*/ 852654 h 2306301"/>
              <a:gd name="connsiteX11" fmla="*/ 383596 w 1776629"/>
              <a:gd name="connsiteY11" fmla="*/ 1074110 h 2306301"/>
              <a:gd name="connsiteX12" fmla="*/ 631245 w 1776629"/>
              <a:gd name="connsiteY12" fmla="*/ 1307472 h 2306301"/>
              <a:gd name="connsiteX13" fmla="*/ 974144 w 1776629"/>
              <a:gd name="connsiteY13" fmla="*/ 1550359 h 2306301"/>
              <a:gd name="connsiteX14" fmla="*/ 1305138 w 1776629"/>
              <a:gd name="connsiteY14" fmla="*/ 1721808 h 2306301"/>
              <a:gd name="connsiteX15" fmla="*/ 1586125 w 1776629"/>
              <a:gd name="connsiteY15" fmla="*/ 1917071 h 2306301"/>
              <a:gd name="connsiteX16" fmla="*/ 1709950 w 1776629"/>
              <a:gd name="connsiteY16" fmla="*/ 2033751 h 2306301"/>
              <a:gd name="connsiteX17" fmla="*/ 1767099 w 1776629"/>
              <a:gd name="connsiteY17" fmla="*/ 2129001 h 2306301"/>
              <a:gd name="connsiteX18" fmla="*/ 1776624 w 1776629"/>
              <a:gd name="connsiteY18" fmla="*/ 2221871 h 2306301"/>
              <a:gd name="connsiteX19" fmla="*/ 1752810 w 1776629"/>
              <a:gd name="connsiteY19" fmla="*/ 2298071 h 2306301"/>
              <a:gd name="connsiteX20" fmla="*/ 1750430 w 1776629"/>
              <a:gd name="connsiteY20" fmla="*/ 2305213 h 2306301"/>
              <a:gd name="connsiteX0" fmla="*/ 135880 w 1859969"/>
              <a:gd name="connsiteY0" fmla="*/ 0 h 2299188"/>
              <a:gd name="connsiteX1" fmla="*/ 164457 w 1859969"/>
              <a:gd name="connsiteY1" fmla="*/ 50004 h 2299188"/>
              <a:gd name="connsiteX2" fmla="*/ 183507 w 1859969"/>
              <a:gd name="connsiteY2" fmla="*/ 100009 h 2299188"/>
              <a:gd name="connsiteX3" fmla="*/ 197793 w 1859969"/>
              <a:gd name="connsiteY3" fmla="*/ 171448 h 2299188"/>
              <a:gd name="connsiteX4" fmla="*/ 200174 w 1859969"/>
              <a:gd name="connsiteY4" fmla="*/ 285748 h 2299188"/>
              <a:gd name="connsiteX5" fmla="*/ 178743 w 1859969"/>
              <a:gd name="connsiteY5" fmla="*/ 390523 h 2299188"/>
              <a:gd name="connsiteX6" fmla="*/ 121594 w 1859969"/>
              <a:gd name="connsiteY6" fmla="*/ 490536 h 2299188"/>
              <a:gd name="connsiteX7" fmla="*/ 45392 w 1859969"/>
              <a:gd name="connsiteY7" fmla="*/ 554830 h 2299188"/>
              <a:gd name="connsiteX8" fmla="*/ 149 w 1859969"/>
              <a:gd name="connsiteY8" fmla="*/ 602455 h 2299188"/>
              <a:gd name="connsiteX9" fmla="*/ 35868 w 1859969"/>
              <a:gd name="connsiteY9" fmla="*/ 716756 h 2299188"/>
              <a:gd name="connsiteX10" fmla="*/ 157378 w 1859969"/>
              <a:gd name="connsiteY10" fmla="*/ 852654 h 2299188"/>
              <a:gd name="connsiteX11" fmla="*/ 383596 w 1859969"/>
              <a:gd name="connsiteY11" fmla="*/ 1074110 h 2299188"/>
              <a:gd name="connsiteX12" fmla="*/ 631245 w 1859969"/>
              <a:gd name="connsiteY12" fmla="*/ 1307472 h 2299188"/>
              <a:gd name="connsiteX13" fmla="*/ 974144 w 1859969"/>
              <a:gd name="connsiteY13" fmla="*/ 1550359 h 2299188"/>
              <a:gd name="connsiteX14" fmla="*/ 1305138 w 1859969"/>
              <a:gd name="connsiteY14" fmla="*/ 1721808 h 2299188"/>
              <a:gd name="connsiteX15" fmla="*/ 1586125 w 1859969"/>
              <a:gd name="connsiteY15" fmla="*/ 1917071 h 2299188"/>
              <a:gd name="connsiteX16" fmla="*/ 1709950 w 1859969"/>
              <a:gd name="connsiteY16" fmla="*/ 2033751 h 2299188"/>
              <a:gd name="connsiteX17" fmla="*/ 1767099 w 1859969"/>
              <a:gd name="connsiteY17" fmla="*/ 2129001 h 2299188"/>
              <a:gd name="connsiteX18" fmla="*/ 1776624 w 1859969"/>
              <a:gd name="connsiteY18" fmla="*/ 2221871 h 2299188"/>
              <a:gd name="connsiteX19" fmla="*/ 1752810 w 1859969"/>
              <a:gd name="connsiteY19" fmla="*/ 2298071 h 2299188"/>
              <a:gd name="connsiteX20" fmla="*/ 1859968 w 1859969"/>
              <a:gd name="connsiteY20" fmla="*/ 2193294 h 2299188"/>
              <a:gd name="connsiteX0" fmla="*/ 135880 w 1868624"/>
              <a:gd name="connsiteY0" fmla="*/ 0 h 2299188"/>
              <a:gd name="connsiteX1" fmla="*/ 164457 w 1868624"/>
              <a:gd name="connsiteY1" fmla="*/ 50004 h 2299188"/>
              <a:gd name="connsiteX2" fmla="*/ 183507 w 1868624"/>
              <a:gd name="connsiteY2" fmla="*/ 100009 h 2299188"/>
              <a:gd name="connsiteX3" fmla="*/ 197793 w 1868624"/>
              <a:gd name="connsiteY3" fmla="*/ 171448 h 2299188"/>
              <a:gd name="connsiteX4" fmla="*/ 200174 w 1868624"/>
              <a:gd name="connsiteY4" fmla="*/ 285748 h 2299188"/>
              <a:gd name="connsiteX5" fmla="*/ 178743 w 1868624"/>
              <a:gd name="connsiteY5" fmla="*/ 390523 h 2299188"/>
              <a:gd name="connsiteX6" fmla="*/ 121594 w 1868624"/>
              <a:gd name="connsiteY6" fmla="*/ 490536 h 2299188"/>
              <a:gd name="connsiteX7" fmla="*/ 45392 w 1868624"/>
              <a:gd name="connsiteY7" fmla="*/ 554830 h 2299188"/>
              <a:gd name="connsiteX8" fmla="*/ 149 w 1868624"/>
              <a:gd name="connsiteY8" fmla="*/ 602455 h 2299188"/>
              <a:gd name="connsiteX9" fmla="*/ 35868 w 1868624"/>
              <a:gd name="connsiteY9" fmla="*/ 716756 h 2299188"/>
              <a:gd name="connsiteX10" fmla="*/ 157378 w 1868624"/>
              <a:gd name="connsiteY10" fmla="*/ 852654 h 2299188"/>
              <a:gd name="connsiteX11" fmla="*/ 383596 w 1868624"/>
              <a:gd name="connsiteY11" fmla="*/ 1074110 h 2299188"/>
              <a:gd name="connsiteX12" fmla="*/ 631245 w 1868624"/>
              <a:gd name="connsiteY12" fmla="*/ 1307472 h 2299188"/>
              <a:gd name="connsiteX13" fmla="*/ 974144 w 1868624"/>
              <a:gd name="connsiteY13" fmla="*/ 1550359 h 2299188"/>
              <a:gd name="connsiteX14" fmla="*/ 1305138 w 1868624"/>
              <a:gd name="connsiteY14" fmla="*/ 1721808 h 2299188"/>
              <a:gd name="connsiteX15" fmla="*/ 1586125 w 1868624"/>
              <a:gd name="connsiteY15" fmla="*/ 1917071 h 2299188"/>
              <a:gd name="connsiteX16" fmla="*/ 1709950 w 1868624"/>
              <a:gd name="connsiteY16" fmla="*/ 2033751 h 2299188"/>
              <a:gd name="connsiteX17" fmla="*/ 1767099 w 1868624"/>
              <a:gd name="connsiteY17" fmla="*/ 2129001 h 2299188"/>
              <a:gd name="connsiteX18" fmla="*/ 1776624 w 1868624"/>
              <a:gd name="connsiteY18" fmla="*/ 2221871 h 2299188"/>
              <a:gd name="connsiteX19" fmla="*/ 1752810 w 1868624"/>
              <a:gd name="connsiteY19" fmla="*/ 2298071 h 2299188"/>
              <a:gd name="connsiteX20" fmla="*/ 1859968 w 1868624"/>
              <a:gd name="connsiteY20" fmla="*/ 2193294 h 2299188"/>
              <a:gd name="connsiteX21" fmla="*/ 1862349 w 1868624"/>
              <a:gd name="connsiteY21" fmla="*/ 2200438 h 2299188"/>
              <a:gd name="connsiteX0" fmla="*/ 135880 w 1933787"/>
              <a:gd name="connsiteY0" fmla="*/ 0 h 2299188"/>
              <a:gd name="connsiteX1" fmla="*/ 164457 w 1933787"/>
              <a:gd name="connsiteY1" fmla="*/ 50004 h 2299188"/>
              <a:gd name="connsiteX2" fmla="*/ 183507 w 1933787"/>
              <a:gd name="connsiteY2" fmla="*/ 100009 h 2299188"/>
              <a:gd name="connsiteX3" fmla="*/ 197793 w 1933787"/>
              <a:gd name="connsiteY3" fmla="*/ 171448 h 2299188"/>
              <a:gd name="connsiteX4" fmla="*/ 200174 w 1933787"/>
              <a:gd name="connsiteY4" fmla="*/ 285748 h 2299188"/>
              <a:gd name="connsiteX5" fmla="*/ 178743 w 1933787"/>
              <a:gd name="connsiteY5" fmla="*/ 390523 h 2299188"/>
              <a:gd name="connsiteX6" fmla="*/ 121594 w 1933787"/>
              <a:gd name="connsiteY6" fmla="*/ 490536 h 2299188"/>
              <a:gd name="connsiteX7" fmla="*/ 45392 w 1933787"/>
              <a:gd name="connsiteY7" fmla="*/ 554830 h 2299188"/>
              <a:gd name="connsiteX8" fmla="*/ 149 w 1933787"/>
              <a:gd name="connsiteY8" fmla="*/ 602455 h 2299188"/>
              <a:gd name="connsiteX9" fmla="*/ 35868 w 1933787"/>
              <a:gd name="connsiteY9" fmla="*/ 716756 h 2299188"/>
              <a:gd name="connsiteX10" fmla="*/ 157378 w 1933787"/>
              <a:gd name="connsiteY10" fmla="*/ 852654 h 2299188"/>
              <a:gd name="connsiteX11" fmla="*/ 383596 w 1933787"/>
              <a:gd name="connsiteY11" fmla="*/ 1074110 h 2299188"/>
              <a:gd name="connsiteX12" fmla="*/ 631245 w 1933787"/>
              <a:gd name="connsiteY12" fmla="*/ 1307472 h 2299188"/>
              <a:gd name="connsiteX13" fmla="*/ 974144 w 1933787"/>
              <a:gd name="connsiteY13" fmla="*/ 1550359 h 2299188"/>
              <a:gd name="connsiteX14" fmla="*/ 1305138 w 1933787"/>
              <a:gd name="connsiteY14" fmla="*/ 1721808 h 2299188"/>
              <a:gd name="connsiteX15" fmla="*/ 1586125 w 1933787"/>
              <a:gd name="connsiteY15" fmla="*/ 1917071 h 2299188"/>
              <a:gd name="connsiteX16" fmla="*/ 1709950 w 1933787"/>
              <a:gd name="connsiteY16" fmla="*/ 2033751 h 2299188"/>
              <a:gd name="connsiteX17" fmla="*/ 1767099 w 1933787"/>
              <a:gd name="connsiteY17" fmla="*/ 2129001 h 2299188"/>
              <a:gd name="connsiteX18" fmla="*/ 1776624 w 1933787"/>
              <a:gd name="connsiteY18" fmla="*/ 2221871 h 2299188"/>
              <a:gd name="connsiteX19" fmla="*/ 1752810 w 1933787"/>
              <a:gd name="connsiteY19" fmla="*/ 2298071 h 2299188"/>
              <a:gd name="connsiteX20" fmla="*/ 1859968 w 1933787"/>
              <a:gd name="connsiteY20" fmla="*/ 2193294 h 2299188"/>
              <a:gd name="connsiteX21" fmla="*/ 1933787 w 1933787"/>
              <a:gd name="connsiteY21" fmla="*/ 2100425 h 2299188"/>
              <a:gd name="connsiteX0" fmla="*/ 135880 w 1938616"/>
              <a:gd name="connsiteY0" fmla="*/ 0 h 2299188"/>
              <a:gd name="connsiteX1" fmla="*/ 164457 w 1938616"/>
              <a:gd name="connsiteY1" fmla="*/ 50004 h 2299188"/>
              <a:gd name="connsiteX2" fmla="*/ 183507 w 1938616"/>
              <a:gd name="connsiteY2" fmla="*/ 100009 h 2299188"/>
              <a:gd name="connsiteX3" fmla="*/ 197793 w 1938616"/>
              <a:gd name="connsiteY3" fmla="*/ 171448 h 2299188"/>
              <a:gd name="connsiteX4" fmla="*/ 200174 w 1938616"/>
              <a:gd name="connsiteY4" fmla="*/ 285748 h 2299188"/>
              <a:gd name="connsiteX5" fmla="*/ 178743 w 1938616"/>
              <a:gd name="connsiteY5" fmla="*/ 390523 h 2299188"/>
              <a:gd name="connsiteX6" fmla="*/ 121594 w 1938616"/>
              <a:gd name="connsiteY6" fmla="*/ 490536 h 2299188"/>
              <a:gd name="connsiteX7" fmla="*/ 45392 w 1938616"/>
              <a:gd name="connsiteY7" fmla="*/ 554830 h 2299188"/>
              <a:gd name="connsiteX8" fmla="*/ 149 w 1938616"/>
              <a:gd name="connsiteY8" fmla="*/ 602455 h 2299188"/>
              <a:gd name="connsiteX9" fmla="*/ 35868 w 1938616"/>
              <a:gd name="connsiteY9" fmla="*/ 716756 h 2299188"/>
              <a:gd name="connsiteX10" fmla="*/ 157378 w 1938616"/>
              <a:gd name="connsiteY10" fmla="*/ 852654 h 2299188"/>
              <a:gd name="connsiteX11" fmla="*/ 383596 w 1938616"/>
              <a:gd name="connsiteY11" fmla="*/ 1074110 h 2299188"/>
              <a:gd name="connsiteX12" fmla="*/ 631245 w 1938616"/>
              <a:gd name="connsiteY12" fmla="*/ 1307472 h 2299188"/>
              <a:gd name="connsiteX13" fmla="*/ 974144 w 1938616"/>
              <a:gd name="connsiteY13" fmla="*/ 1550359 h 2299188"/>
              <a:gd name="connsiteX14" fmla="*/ 1305138 w 1938616"/>
              <a:gd name="connsiteY14" fmla="*/ 1721808 h 2299188"/>
              <a:gd name="connsiteX15" fmla="*/ 1586125 w 1938616"/>
              <a:gd name="connsiteY15" fmla="*/ 1917071 h 2299188"/>
              <a:gd name="connsiteX16" fmla="*/ 1709950 w 1938616"/>
              <a:gd name="connsiteY16" fmla="*/ 2033751 h 2299188"/>
              <a:gd name="connsiteX17" fmla="*/ 1767099 w 1938616"/>
              <a:gd name="connsiteY17" fmla="*/ 2129001 h 2299188"/>
              <a:gd name="connsiteX18" fmla="*/ 1776624 w 1938616"/>
              <a:gd name="connsiteY18" fmla="*/ 2221871 h 2299188"/>
              <a:gd name="connsiteX19" fmla="*/ 1752810 w 1938616"/>
              <a:gd name="connsiteY19" fmla="*/ 2298071 h 2299188"/>
              <a:gd name="connsiteX20" fmla="*/ 1859968 w 1938616"/>
              <a:gd name="connsiteY20" fmla="*/ 2193294 h 2299188"/>
              <a:gd name="connsiteX21" fmla="*/ 1933787 w 1938616"/>
              <a:gd name="connsiteY21" fmla="*/ 2100425 h 2299188"/>
              <a:gd name="connsiteX22" fmla="*/ 1931404 w 1938616"/>
              <a:gd name="connsiteY22" fmla="*/ 2093282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3787 w 2021893"/>
              <a:gd name="connsiteY21" fmla="*/ 2100425 h 2299188"/>
              <a:gd name="connsiteX22" fmla="*/ 2021891 w 2021893"/>
              <a:gd name="connsiteY22" fmla="*/ 2098045 h 2299188"/>
              <a:gd name="connsiteX0" fmla="*/ 135880 w 2021893"/>
              <a:gd name="connsiteY0" fmla="*/ 0 h 2299188"/>
              <a:gd name="connsiteX1" fmla="*/ 164457 w 2021893"/>
              <a:gd name="connsiteY1" fmla="*/ 50004 h 2299188"/>
              <a:gd name="connsiteX2" fmla="*/ 183507 w 2021893"/>
              <a:gd name="connsiteY2" fmla="*/ 100009 h 2299188"/>
              <a:gd name="connsiteX3" fmla="*/ 197793 w 2021893"/>
              <a:gd name="connsiteY3" fmla="*/ 171448 h 2299188"/>
              <a:gd name="connsiteX4" fmla="*/ 200174 w 2021893"/>
              <a:gd name="connsiteY4" fmla="*/ 285748 h 2299188"/>
              <a:gd name="connsiteX5" fmla="*/ 178743 w 2021893"/>
              <a:gd name="connsiteY5" fmla="*/ 390523 h 2299188"/>
              <a:gd name="connsiteX6" fmla="*/ 121594 w 2021893"/>
              <a:gd name="connsiteY6" fmla="*/ 490536 h 2299188"/>
              <a:gd name="connsiteX7" fmla="*/ 45392 w 2021893"/>
              <a:gd name="connsiteY7" fmla="*/ 554830 h 2299188"/>
              <a:gd name="connsiteX8" fmla="*/ 149 w 2021893"/>
              <a:gd name="connsiteY8" fmla="*/ 602455 h 2299188"/>
              <a:gd name="connsiteX9" fmla="*/ 35868 w 2021893"/>
              <a:gd name="connsiteY9" fmla="*/ 716756 h 2299188"/>
              <a:gd name="connsiteX10" fmla="*/ 157378 w 2021893"/>
              <a:gd name="connsiteY10" fmla="*/ 852654 h 2299188"/>
              <a:gd name="connsiteX11" fmla="*/ 383596 w 2021893"/>
              <a:gd name="connsiteY11" fmla="*/ 1074110 h 2299188"/>
              <a:gd name="connsiteX12" fmla="*/ 631245 w 2021893"/>
              <a:gd name="connsiteY12" fmla="*/ 1307472 h 2299188"/>
              <a:gd name="connsiteX13" fmla="*/ 974144 w 2021893"/>
              <a:gd name="connsiteY13" fmla="*/ 1550359 h 2299188"/>
              <a:gd name="connsiteX14" fmla="*/ 1305138 w 2021893"/>
              <a:gd name="connsiteY14" fmla="*/ 1721808 h 2299188"/>
              <a:gd name="connsiteX15" fmla="*/ 1586125 w 2021893"/>
              <a:gd name="connsiteY15" fmla="*/ 1917071 h 2299188"/>
              <a:gd name="connsiteX16" fmla="*/ 1709950 w 2021893"/>
              <a:gd name="connsiteY16" fmla="*/ 2033751 h 2299188"/>
              <a:gd name="connsiteX17" fmla="*/ 1767099 w 2021893"/>
              <a:gd name="connsiteY17" fmla="*/ 2129001 h 2299188"/>
              <a:gd name="connsiteX18" fmla="*/ 1776624 w 2021893"/>
              <a:gd name="connsiteY18" fmla="*/ 2221871 h 2299188"/>
              <a:gd name="connsiteX19" fmla="*/ 1752810 w 2021893"/>
              <a:gd name="connsiteY19" fmla="*/ 2298071 h 2299188"/>
              <a:gd name="connsiteX20" fmla="*/ 1859968 w 2021893"/>
              <a:gd name="connsiteY20" fmla="*/ 2193294 h 2299188"/>
              <a:gd name="connsiteX21" fmla="*/ 1931406 w 2021893"/>
              <a:gd name="connsiteY21" fmla="*/ 2117094 h 2299188"/>
              <a:gd name="connsiteX22" fmla="*/ 2021891 w 2021893"/>
              <a:gd name="connsiteY22" fmla="*/ 2098045 h 2299188"/>
              <a:gd name="connsiteX0" fmla="*/ 135880 w 2021894"/>
              <a:gd name="connsiteY0" fmla="*/ 0 h 2299188"/>
              <a:gd name="connsiteX1" fmla="*/ 164457 w 2021894"/>
              <a:gd name="connsiteY1" fmla="*/ 50004 h 2299188"/>
              <a:gd name="connsiteX2" fmla="*/ 183507 w 2021894"/>
              <a:gd name="connsiteY2" fmla="*/ 100009 h 2299188"/>
              <a:gd name="connsiteX3" fmla="*/ 197793 w 2021894"/>
              <a:gd name="connsiteY3" fmla="*/ 171448 h 2299188"/>
              <a:gd name="connsiteX4" fmla="*/ 200174 w 2021894"/>
              <a:gd name="connsiteY4" fmla="*/ 285748 h 2299188"/>
              <a:gd name="connsiteX5" fmla="*/ 178743 w 2021894"/>
              <a:gd name="connsiteY5" fmla="*/ 390523 h 2299188"/>
              <a:gd name="connsiteX6" fmla="*/ 121594 w 2021894"/>
              <a:gd name="connsiteY6" fmla="*/ 490536 h 2299188"/>
              <a:gd name="connsiteX7" fmla="*/ 45392 w 2021894"/>
              <a:gd name="connsiteY7" fmla="*/ 554830 h 2299188"/>
              <a:gd name="connsiteX8" fmla="*/ 149 w 2021894"/>
              <a:gd name="connsiteY8" fmla="*/ 602455 h 2299188"/>
              <a:gd name="connsiteX9" fmla="*/ 35868 w 2021894"/>
              <a:gd name="connsiteY9" fmla="*/ 716756 h 2299188"/>
              <a:gd name="connsiteX10" fmla="*/ 157378 w 2021894"/>
              <a:gd name="connsiteY10" fmla="*/ 852654 h 2299188"/>
              <a:gd name="connsiteX11" fmla="*/ 383596 w 2021894"/>
              <a:gd name="connsiteY11" fmla="*/ 1074110 h 2299188"/>
              <a:gd name="connsiteX12" fmla="*/ 631245 w 2021894"/>
              <a:gd name="connsiteY12" fmla="*/ 1307472 h 2299188"/>
              <a:gd name="connsiteX13" fmla="*/ 974144 w 2021894"/>
              <a:gd name="connsiteY13" fmla="*/ 1550359 h 2299188"/>
              <a:gd name="connsiteX14" fmla="*/ 1305138 w 2021894"/>
              <a:gd name="connsiteY14" fmla="*/ 1721808 h 2299188"/>
              <a:gd name="connsiteX15" fmla="*/ 1586125 w 2021894"/>
              <a:gd name="connsiteY15" fmla="*/ 1917071 h 2299188"/>
              <a:gd name="connsiteX16" fmla="*/ 1709950 w 2021894"/>
              <a:gd name="connsiteY16" fmla="*/ 2033751 h 2299188"/>
              <a:gd name="connsiteX17" fmla="*/ 1767099 w 2021894"/>
              <a:gd name="connsiteY17" fmla="*/ 2129001 h 2299188"/>
              <a:gd name="connsiteX18" fmla="*/ 1776624 w 2021894"/>
              <a:gd name="connsiteY18" fmla="*/ 2221871 h 2299188"/>
              <a:gd name="connsiteX19" fmla="*/ 1752810 w 2021894"/>
              <a:gd name="connsiteY19" fmla="*/ 2298071 h 2299188"/>
              <a:gd name="connsiteX20" fmla="*/ 1859968 w 2021894"/>
              <a:gd name="connsiteY20" fmla="*/ 2193294 h 2299188"/>
              <a:gd name="connsiteX21" fmla="*/ 1931406 w 2021894"/>
              <a:gd name="connsiteY21" fmla="*/ 2117094 h 2299188"/>
              <a:gd name="connsiteX22" fmla="*/ 2021891 w 2021894"/>
              <a:gd name="connsiteY22" fmla="*/ 2098045 h 2299188"/>
              <a:gd name="connsiteX0" fmla="*/ 135880 w 2029318"/>
              <a:gd name="connsiteY0" fmla="*/ 0 h 2299188"/>
              <a:gd name="connsiteX1" fmla="*/ 164457 w 2029318"/>
              <a:gd name="connsiteY1" fmla="*/ 50004 h 2299188"/>
              <a:gd name="connsiteX2" fmla="*/ 183507 w 2029318"/>
              <a:gd name="connsiteY2" fmla="*/ 100009 h 2299188"/>
              <a:gd name="connsiteX3" fmla="*/ 197793 w 2029318"/>
              <a:gd name="connsiteY3" fmla="*/ 171448 h 2299188"/>
              <a:gd name="connsiteX4" fmla="*/ 200174 w 2029318"/>
              <a:gd name="connsiteY4" fmla="*/ 285748 h 2299188"/>
              <a:gd name="connsiteX5" fmla="*/ 178743 w 2029318"/>
              <a:gd name="connsiteY5" fmla="*/ 390523 h 2299188"/>
              <a:gd name="connsiteX6" fmla="*/ 121594 w 2029318"/>
              <a:gd name="connsiteY6" fmla="*/ 490536 h 2299188"/>
              <a:gd name="connsiteX7" fmla="*/ 45392 w 2029318"/>
              <a:gd name="connsiteY7" fmla="*/ 554830 h 2299188"/>
              <a:gd name="connsiteX8" fmla="*/ 149 w 2029318"/>
              <a:gd name="connsiteY8" fmla="*/ 602455 h 2299188"/>
              <a:gd name="connsiteX9" fmla="*/ 35868 w 2029318"/>
              <a:gd name="connsiteY9" fmla="*/ 716756 h 2299188"/>
              <a:gd name="connsiteX10" fmla="*/ 157378 w 2029318"/>
              <a:gd name="connsiteY10" fmla="*/ 852654 h 2299188"/>
              <a:gd name="connsiteX11" fmla="*/ 383596 w 2029318"/>
              <a:gd name="connsiteY11" fmla="*/ 1074110 h 2299188"/>
              <a:gd name="connsiteX12" fmla="*/ 631245 w 2029318"/>
              <a:gd name="connsiteY12" fmla="*/ 1307472 h 2299188"/>
              <a:gd name="connsiteX13" fmla="*/ 974144 w 2029318"/>
              <a:gd name="connsiteY13" fmla="*/ 1550359 h 2299188"/>
              <a:gd name="connsiteX14" fmla="*/ 1305138 w 2029318"/>
              <a:gd name="connsiteY14" fmla="*/ 1721808 h 2299188"/>
              <a:gd name="connsiteX15" fmla="*/ 1586125 w 2029318"/>
              <a:gd name="connsiteY15" fmla="*/ 1917071 h 2299188"/>
              <a:gd name="connsiteX16" fmla="*/ 1709950 w 2029318"/>
              <a:gd name="connsiteY16" fmla="*/ 2033751 h 2299188"/>
              <a:gd name="connsiteX17" fmla="*/ 1767099 w 2029318"/>
              <a:gd name="connsiteY17" fmla="*/ 2129001 h 2299188"/>
              <a:gd name="connsiteX18" fmla="*/ 1776624 w 2029318"/>
              <a:gd name="connsiteY18" fmla="*/ 2221871 h 2299188"/>
              <a:gd name="connsiteX19" fmla="*/ 1752810 w 2029318"/>
              <a:gd name="connsiteY19" fmla="*/ 2298071 h 2299188"/>
              <a:gd name="connsiteX20" fmla="*/ 1859968 w 2029318"/>
              <a:gd name="connsiteY20" fmla="*/ 2193294 h 2299188"/>
              <a:gd name="connsiteX21" fmla="*/ 1931406 w 2029318"/>
              <a:gd name="connsiteY21" fmla="*/ 2117094 h 2299188"/>
              <a:gd name="connsiteX22" fmla="*/ 2021891 w 2029318"/>
              <a:gd name="connsiteY22" fmla="*/ 2098045 h 2299188"/>
              <a:gd name="connsiteX23" fmla="*/ 2024271 w 2029318"/>
              <a:gd name="connsiteY23" fmla="*/ 2095663 h 2299188"/>
              <a:gd name="connsiteX0" fmla="*/ 135880 w 2102852"/>
              <a:gd name="connsiteY0" fmla="*/ 0 h 2299188"/>
              <a:gd name="connsiteX1" fmla="*/ 164457 w 2102852"/>
              <a:gd name="connsiteY1" fmla="*/ 50004 h 2299188"/>
              <a:gd name="connsiteX2" fmla="*/ 183507 w 2102852"/>
              <a:gd name="connsiteY2" fmla="*/ 100009 h 2299188"/>
              <a:gd name="connsiteX3" fmla="*/ 197793 w 2102852"/>
              <a:gd name="connsiteY3" fmla="*/ 171448 h 2299188"/>
              <a:gd name="connsiteX4" fmla="*/ 200174 w 2102852"/>
              <a:gd name="connsiteY4" fmla="*/ 285748 h 2299188"/>
              <a:gd name="connsiteX5" fmla="*/ 178743 w 2102852"/>
              <a:gd name="connsiteY5" fmla="*/ 390523 h 2299188"/>
              <a:gd name="connsiteX6" fmla="*/ 121594 w 2102852"/>
              <a:gd name="connsiteY6" fmla="*/ 490536 h 2299188"/>
              <a:gd name="connsiteX7" fmla="*/ 45392 w 2102852"/>
              <a:gd name="connsiteY7" fmla="*/ 554830 h 2299188"/>
              <a:gd name="connsiteX8" fmla="*/ 149 w 2102852"/>
              <a:gd name="connsiteY8" fmla="*/ 602455 h 2299188"/>
              <a:gd name="connsiteX9" fmla="*/ 35868 w 2102852"/>
              <a:gd name="connsiteY9" fmla="*/ 716756 h 2299188"/>
              <a:gd name="connsiteX10" fmla="*/ 157378 w 2102852"/>
              <a:gd name="connsiteY10" fmla="*/ 852654 h 2299188"/>
              <a:gd name="connsiteX11" fmla="*/ 383596 w 2102852"/>
              <a:gd name="connsiteY11" fmla="*/ 1074110 h 2299188"/>
              <a:gd name="connsiteX12" fmla="*/ 631245 w 2102852"/>
              <a:gd name="connsiteY12" fmla="*/ 1307472 h 2299188"/>
              <a:gd name="connsiteX13" fmla="*/ 974144 w 2102852"/>
              <a:gd name="connsiteY13" fmla="*/ 1550359 h 2299188"/>
              <a:gd name="connsiteX14" fmla="*/ 1305138 w 2102852"/>
              <a:gd name="connsiteY14" fmla="*/ 1721808 h 2299188"/>
              <a:gd name="connsiteX15" fmla="*/ 1586125 w 2102852"/>
              <a:gd name="connsiteY15" fmla="*/ 1917071 h 2299188"/>
              <a:gd name="connsiteX16" fmla="*/ 1709950 w 2102852"/>
              <a:gd name="connsiteY16" fmla="*/ 2033751 h 2299188"/>
              <a:gd name="connsiteX17" fmla="*/ 1767099 w 2102852"/>
              <a:gd name="connsiteY17" fmla="*/ 2129001 h 2299188"/>
              <a:gd name="connsiteX18" fmla="*/ 1776624 w 2102852"/>
              <a:gd name="connsiteY18" fmla="*/ 2221871 h 2299188"/>
              <a:gd name="connsiteX19" fmla="*/ 1752810 w 2102852"/>
              <a:gd name="connsiteY19" fmla="*/ 2298071 h 2299188"/>
              <a:gd name="connsiteX20" fmla="*/ 1859968 w 2102852"/>
              <a:gd name="connsiteY20" fmla="*/ 2193294 h 2299188"/>
              <a:gd name="connsiteX21" fmla="*/ 1931406 w 2102852"/>
              <a:gd name="connsiteY21" fmla="*/ 2117094 h 2299188"/>
              <a:gd name="connsiteX22" fmla="*/ 2021891 w 2102852"/>
              <a:gd name="connsiteY22" fmla="*/ 2098045 h 2299188"/>
              <a:gd name="connsiteX23" fmla="*/ 2102852 w 2102852"/>
              <a:gd name="connsiteY23" fmla="*/ 2155195 h 2299188"/>
              <a:gd name="connsiteX0" fmla="*/ 135880 w 2112556"/>
              <a:gd name="connsiteY0" fmla="*/ 0 h 2299188"/>
              <a:gd name="connsiteX1" fmla="*/ 164457 w 2112556"/>
              <a:gd name="connsiteY1" fmla="*/ 50004 h 2299188"/>
              <a:gd name="connsiteX2" fmla="*/ 183507 w 2112556"/>
              <a:gd name="connsiteY2" fmla="*/ 100009 h 2299188"/>
              <a:gd name="connsiteX3" fmla="*/ 197793 w 2112556"/>
              <a:gd name="connsiteY3" fmla="*/ 171448 h 2299188"/>
              <a:gd name="connsiteX4" fmla="*/ 200174 w 2112556"/>
              <a:gd name="connsiteY4" fmla="*/ 285748 h 2299188"/>
              <a:gd name="connsiteX5" fmla="*/ 178743 w 2112556"/>
              <a:gd name="connsiteY5" fmla="*/ 390523 h 2299188"/>
              <a:gd name="connsiteX6" fmla="*/ 121594 w 2112556"/>
              <a:gd name="connsiteY6" fmla="*/ 490536 h 2299188"/>
              <a:gd name="connsiteX7" fmla="*/ 45392 w 2112556"/>
              <a:gd name="connsiteY7" fmla="*/ 554830 h 2299188"/>
              <a:gd name="connsiteX8" fmla="*/ 149 w 2112556"/>
              <a:gd name="connsiteY8" fmla="*/ 602455 h 2299188"/>
              <a:gd name="connsiteX9" fmla="*/ 35868 w 2112556"/>
              <a:gd name="connsiteY9" fmla="*/ 716756 h 2299188"/>
              <a:gd name="connsiteX10" fmla="*/ 157378 w 2112556"/>
              <a:gd name="connsiteY10" fmla="*/ 852654 h 2299188"/>
              <a:gd name="connsiteX11" fmla="*/ 383596 w 2112556"/>
              <a:gd name="connsiteY11" fmla="*/ 1074110 h 2299188"/>
              <a:gd name="connsiteX12" fmla="*/ 631245 w 2112556"/>
              <a:gd name="connsiteY12" fmla="*/ 1307472 h 2299188"/>
              <a:gd name="connsiteX13" fmla="*/ 974144 w 2112556"/>
              <a:gd name="connsiteY13" fmla="*/ 1550359 h 2299188"/>
              <a:gd name="connsiteX14" fmla="*/ 1305138 w 2112556"/>
              <a:gd name="connsiteY14" fmla="*/ 1721808 h 2299188"/>
              <a:gd name="connsiteX15" fmla="*/ 1586125 w 2112556"/>
              <a:gd name="connsiteY15" fmla="*/ 1917071 h 2299188"/>
              <a:gd name="connsiteX16" fmla="*/ 1709950 w 2112556"/>
              <a:gd name="connsiteY16" fmla="*/ 2033751 h 2299188"/>
              <a:gd name="connsiteX17" fmla="*/ 1767099 w 2112556"/>
              <a:gd name="connsiteY17" fmla="*/ 2129001 h 2299188"/>
              <a:gd name="connsiteX18" fmla="*/ 1776624 w 2112556"/>
              <a:gd name="connsiteY18" fmla="*/ 2221871 h 2299188"/>
              <a:gd name="connsiteX19" fmla="*/ 1752810 w 2112556"/>
              <a:gd name="connsiteY19" fmla="*/ 2298071 h 2299188"/>
              <a:gd name="connsiteX20" fmla="*/ 1859968 w 2112556"/>
              <a:gd name="connsiteY20" fmla="*/ 2193294 h 2299188"/>
              <a:gd name="connsiteX21" fmla="*/ 1931406 w 2112556"/>
              <a:gd name="connsiteY21" fmla="*/ 2117094 h 2299188"/>
              <a:gd name="connsiteX22" fmla="*/ 2021891 w 2112556"/>
              <a:gd name="connsiteY22" fmla="*/ 2098045 h 2299188"/>
              <a:gd name="connsiteX23" fmla="*/ 2102852 w 2112556"/>
              <a:gd name="connsiteY23" fmla="*/ 2155195 h 2299188"/>
              <a:gd name="connsiteX24" fmla="*/ 2112377 w 2112556"/>
              <a:gd name="connsiteY24" fmla="*/ 2155195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74144 w 2117140"/>
              <a:gd name="connsiteY13" fmla="*/ 15503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305138 w 2117140"/>
              <a:gd name="connsiteY14" fmla="*/ 1721808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86125 w 2117140"/>
              <a:gd name="connsiteY15" fmla="*/ 1917071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709950 w 2117140"/>
              <a:gd name="connsiteY16" fmla="*/ 20337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767099 w 2117140"/>
              <a:gd name="connsiteY17" fmla="*/ 21290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776624 w 2117140"/>
              <a:gd name="connsiteY18" fmla="*/ 2221871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299188"/>
              <a:gd name="connsiteX1" fmla="*/ 164457 w 2117140"/>
              <a:gd name="connsiteY1" fmla="*/ 50004 h 2299188"/>
              <a:gd name="connsiteX2" fmla="*/ 183507 w 2117140"/>
              <a:gd name="connsiteY2" fmla="*/ 100009 h 2299188"/>
              <a:gd name="connsiteX3" fmla="*/ 197793 w 2117140"/>
              <a:gd name="connsiteY3" fmla="*/ 171448 h 2299188"/>
              <a:gd name="connsiteX4" fmla="*/ 200174 w 2117140"/>
              <a:gd name="connsiteY4" fmla="*/ 285748 h 2299188"/>
              <a:gd name="connsiteX5" fmla="*/ 178743 w 2117140"/>
              <a:gd name="connsiteY5" fmla="*/ 390523 h 2299188"/>
              <a:gd name="connsiteX6" fmla="*/ 121594 w 2117140"/>
              <a:gd name="connsiteY6" fmla="*/ 490536 h 2299188"/>
              <a:gd name="connsiteX7" fmla="*/ 45392 w 2117140"/>
              <a:gd name="connsiteY7" fmla="*/ 554830 h 2299188"/>
              <a:gd name="connsiteX8" fmla="*/ 149 w 2117140"/>
              <a:gd name="connsiteY8" fmla="*/ 602455 h 2299188"/>
              <a:gd name="connsiteX9" fmla="*/ 35868 w 2117140"/>
              <a:gd name="connsiteY9" fmla="*/ 716756 h 2299188"/>
              <a:gd name="connsiteX10" fmla="*/ 157378 w 2117140"/>
              <a:gd name="connsiteY10" fmla="*/ 852654 h 2299188"/>
              <a:gd name="connsiteX11" fmla="*/ 383596 w 2117140"/>
              <a:gd name="connsiteY11" fmla="*/ 1074110 h 2299188"/>
              <a:gd name="connsiteX12" fmla="*/ 631245 w 2117140"/>
              <a:gd name="connsiteY12" fmla="*/ 1307472 h 2299188"/>
              <a:gd name="connsiteX13" fmla="*/ 940806 w 2117140"/>
              <a:gd name="connsiteY13" fmla="*/ 1588459 h 2299188"/>
              <a:gd name="connsiteX14" fmla="*/ 1288470 w 2117140"/>
              <a:gd name="connsiteY14" fmla="*/ 1783721 h 2299188"/>
              <a:gd name="connsiteX15" fmla="*/ 1540882 w 2117140"/>
              <a:gd name="connsiteY15" fmla="*/ 1981365 h 2299188"/>
              <a:gd name="connsiteX16" fmla="*/ 1648037 w 2117140"/>
              <a:gd name="connsiteY16" fmla="*/ 2109951 h 2299188"/>
              <a:gd name="connsiteX17" fmla="*/ 1695661 w 2117140"/>
              <a:gd name="connsiteY17" fmla="*/ 2167101 h 2299188"/>
              <a:gd name="connsiteX18" fmla="*/ 1695662 w 2117140"/>
              <a:gd name="connsiteY18" fmla="*/ 2257589 h 2299188"/>
              <a:gd name="connsiteX19" fmla="*/ 1752810 w 2117140"/>
              <a:gd name="connsiteY19" fmla="*/ 2298071 h 2299188"/>
              <a:gd name="connsiteX20" fmla="*/ 1859968 w 2117140"/>
              <a:gd name="connsiteY20" fmla="*/ 2193294 h 2299188"/>
              <a:gd name="connsiteX21" fmla="*/ 1931406 w 2117140"/>
              <a:gd name="connsiteY21" fmla="*/ 2117094 h 2299188"/>
              <a:gd name="connsiteX22" fmla="*/ 2021891 w 2117140"/>
              <a:gd name="connsiteY22" fmla="*/ 2098045 h 2299188"/>
              <a:gd name="connsiteX23" fmla="*/ 2102852 w 2117140"/>
              <a:gd name="connsiteY23" fmla="*/ 2155195 h 2299188"/>
              <a:gd name="connsiteX24" fmla="*/ 2117140 w 2117140"/>
              <a:gd name="connsiteY24" fmla="*/ 2276639 h 2299188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5662 w 2117140"/>
              <a:gd name="connsiteY18" fmla="*/ 2257589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95661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8037 w 2117140"/>
              <a:gd name="connsiteY16" fmla="*/ 2109951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540882 w 2117140"/>
              <a:gd name="connsiteY15" fmla="*/ 1981365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347"/>
              <a:gd name="connsiteX1" fmla="*/ 164457 w 2117140"/>
              <a:gd name="connsiteY1" fmla="*/ 50004 h 2377347"/>
              <a:gd name="connsiteX2" fmla="*/ 183507 w 2117140"/>
              <a:gd name="connsiteY2" fmla="*/ 100009 h 2377347"/>
              <a:gd name="connsiteX3" fmla="*/ 197793 w 2117140"/>
              <a:gd name="connsiteY3" fmla="*/ 171448 h 2377347"/>
              <a:gd name="connsiteX4" fmla="*/ 200174 w 2117140"/>
              <a:gd name="connsiteY4" fmla="*/ 285748 h 2377347"/>
              <a:gd name="connsiteX5" fmla="*/ 178743 w 2117140"/>
              <a:gd name="connsiteY5" fmla="*/ 390523 h 2377347"/>
              <a:gd name="connsiteX6" fmla="*/ 121594 w 2117140"/>
              <a:gd name="connsiteY6" fmla="*/ 490536 h 2377347"/>
              <a:gd name="connsiteX7" fmla="*/ 45392 w 2117140"/>
              <a:gd name="connsiteY7" fmla="*/ 554830 h 2377347"/>
              <a:gd name="connsiteX8" fmla="*/ 149 w 2117140"/>
              <a:gd name="connsiteY8" fmla="*/ 602455 h 2377347"/>
              <a:gd name="connsiteX9" fmla="*/ 35868 w 2117140"/>
              <a:gd name="connsiteY9" fmla="*/ 716756 h 2377347"/>
              <a:gd name="connsiteX10" fmla="*/ 157378 w 2117140"/>
              <a:gd name="connsiteY10" fmla="*/ 852654 h 2377347"/>
              <a:gd name="connsiteX11" fmla="*/ 383596 w 2117140"/>
              <a:gd name="connsiteY11" fmla="*/ 1074110 h 2377347"/>
              <a:gd name="connsiteX12" fmla="*/ 631245 w 2117140"/>
              <a:gd name="connsiteY12" fmla="*/ 1307472 h 2377347"/>
              <a:gd name="connsiteX13" fmla="*/ 940806 w 2117140"/>
              <a:gd name="connsiteY13" fmla="*/ 1588459 h 2377347"/>
              <a:gd name="connsiteX14" fmla="*/ 1288470 w 2117140"/>
              <a:gd name="connsiteY14" fmla="*/ 1783721 h 2377347"/>
              <a:gd name="connsiteX15" fmla="*/ 1498019 w 2117140"/>
              <a:gd name="connsiteY15" fmla="*/ 1933740 h 2377347"/>
              <a:gd name="connsiteX16" fmla="*/ 1640893 w 2117140"/>
              <a:gd name="connsiteY16" fmla="*/ 2067089 h 2377347"/>
              <a:gd name="connsiteX17" fmla="*/ 1683755 w 2117140"/>
              <a:gd name="connsiteY17" fmla="*/ 2167101 h 2377347"/>
              <a:gd name="connsiteX18" fmla="*/ 1698043 w 2117140"/>
              <a:gd name="connsiteY18" fmla="*/ 2264733 h 2377347"/>
              <a:gd name="connsiteX19" fmla="*/ 1674229 w 2117140"/>
              <a:gd name="connsiteY19" fmla="*/ 2376652 h 2377347"/>
              <a:gd name="connsiteX20" fmla="*/ 1859968 w 2117140"/>
              <a:gd name="connsiteY20" fmla="*/ 2193294 h 2377347"/>
              <a:gd name="connsiteX21" fmla="*/ 1931406 w 2117140"/>
              <a:gd name="connsiteY21" fmla="*/ 2117094 h 2377347"/>
              <a:gd name="connsiteX22" fmla="*/ 2021891 w 2117140"/>
              <a:gd name="connsiteY22" fmla="*/ 2098045 h 2377347"/>
              <a:gd name="connsiteX23" fmla="*/ 2102852 w 2117140"/>
              <a:gd name="connsiteY23" fmla="*/ 2155195 h 2377347"/>
              <a:gd name="connsiteX24" fmla="*/ 2117140 w 2117140"/>
              <a:gd name="connsiteY24" fmla="*/ 2276639 h 2377347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931406 w 2117140"/>
              <a:gd name="connsiteY21" fmla="*/ 2117094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2021891 w 2117140"/>
              <a:gd name="connsiteY22" fmla="*/ 2098045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5691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890922 w 2117140"/>
              <a:gd name="connsiteY22" fmla="*/ 2069470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48072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7188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52834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02827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81409 w 2117140"/>
              <a:gd name="connsiteY22" fmla="*/ 2064707 h 2377541"/>
              <a:gd name="connsiteX23" fmla="*/ 2102852 w 2117140"/>
              <a:gd name="connsiteY23" fmla="*/ 2155195 h 2377541"/>
              <a:gd name="connsiteX24" fmla="*/ 2117140 w 2117140"/>
              <a:gd name="connsiteY24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1981409 w 2117140"/>
              <a:gd name="connsiteY23" fmla="*/ 2064707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41"/>
              <a:gd name="connsiteX1" fmla="*/ 164457 w 2117140"/>
              <a:gd name="connsiteY1" fmla="*/ 50004 h 2377541"/>
              <a:gd name="connsiteX2" fmla="*/ 183507 w 2117140"/>
              <a:gd name="connsiteY2" fmla="*/ 100009 h 2377541"/>
              <a:gd name="connsiteX3" fmla="*/ 197793 w 2117140"/>
              <a:gd name="connsiteY3" fmla="*/ 171448 h 2377541"/>
              <a:gd name="connsiteX4" fmla="*/ 200174 w 2117140"/>
              <a:gd name="connsiteY4" fmla="*/ 285748 h 2377541"/>
              <a:gd name="connsiteX5" fmla="*/ 178743 w 2117140"/>
              <a:gd name="connsiteY5" fmla="*/ 390523 h 2377541"/>
              <a:gd name="connsiteX6" fmla="*/ 121594 w 2117140"/>
              <a:gd name="connsiteY6" fmla="*/ 490536 h 2377541"/>
              <a:gd name="connsiteX7" fmla="*/ 45392 w 2117140"/>
              <a:gd name="connsiteY7" fmla="*/ 554830 h 2377541"/>
              <a:gd name="connsiteX8" fmla="*/ 149 w 2117140"/>
              <a:gd name="connsiteY8" fmla="*/ 602455 h 2377541"/>
              <a:gd name="connsiteX9" fmla="*/ 35868 w 2117140"/>
              <a:gd name="connsiteY9" fmla="*/ 716756 h 2377541"/>
              <a:gd name="connsiteX10" fmla="*/ 157378 w 2117140"/>
              <a:gd name="connsiteY10" fmla="*/ 852654 h 2377541"/>
              <a:gd name="connsiteX11" fmla="*/ 383596 w 2117140"/>
              <a:gd name="connsiteY11" fmla="*/ 1074110 h 2377541"/>
              <a:gd name="connsiteX12" fmla="*/ 631245 w 2117140"/>
              <a:gd name="connsiteY12" fmla="*/ 1307472 h 2377541"/>
              <a:gd name="connsiteX13" fmla="*/ 940806 w 2117140"/>
              <a:gd name="connsiteY13" fmla="*/ 1588459 h 2377541"/>
              <a:gd name="connsiteX14" fmla="*/ 1288470 w 2117140"/>
              <a:gd name="connsiteY14" fmla="*/ 1783721 h 2377541"/>
              <a:gd name="connsiteX15" fmla="*/ 1498019 w 2117140"/>
              <a:gd name="connsiteY15" fmla="*/ 1933740 h 2377541"/>
              <a:gd name="connsiteX16" fmla="*/ 1640893 w 2117140"/>
              <a:gd name="connsiteY16" fmla="*/ 2067089 h 2377541"/>
              <a:gd name="connsiteX17" fmla="*/ 1683755 w 2117140"/>
              <a:gd name="connsiteY17" fmla="*/ 2167101 h 2377541"/>
              <a:gd name="connsiteX18" fmla="*/ 1698043 w 2117140"/>
              <a:gd name="connsiteY18" fmla="*/ 2264733 h 2377541"/>
              <a:gd name="connsiteX19" fmla="*/ 1674229 w 2117140"/>
              <a:gd name="connsiteY19" fmla="*/ 2376652 h 2377541"/>
              <a:gd name="connsiteX20" fmla="*/ 1798055 w 2117140"/>
              <a:gd name="connsiteY20" fmla="*/ 2238538 h 2377541"/>
              <a:gd name="connsiteX21" fmla="*/ 1862349 w 2117140"/>
              <a:gd name="connsiteY21" fmla="*/ 2133762 h 2377541"/>
              <a:gd name="connsiteX22" fmla="*/ 1926640 w 2117140"/>
              <a:gd name="connsiteY22" fmla="*/ 2071851 h 2377541"/>
              <a:gd name="connsiteX23" fmla="*/ 2038559 w 2117140"/>
              <a:gd name="connsiteY23" fmla="*/ 2048038 h 2377541"/>
              <a:gd name="connsiteX24" fmla="*/ 2102852 w 2117140"/>
              <a:gd name="connsiteY24" fmla="*/ 2155195 h 2377541"/>
              <a:gd name="connsiteX25" fmla="*/ 2117140 w 2117140"/>
              <a:gd name="connsiteY25" fmla="*/ 2276639 h 2377541"/>
              <a:gd name="connsiteX0" fmla="*/ 135880 w 2117140"/>
              <a:gd name="connsiteY0" fmla="*/ 0 h 2377554"/>
              <a:gd name="connsiteX1" fmla="*/ 164457 w 2117140"/>
              <a:gd name="connsiteY1" fmla="*/ 50004 h 2377554"/>
              <a:gd name="connsiteX2" fmla="*/ 183507 w 2117140"/>
              <a:gd name="connsiteY2" fmla="*/ 100009 h 2377554"/>
              <a:gd name="connsiteX3" fmla="*/ 197793 w 2117140"/>
              <a:gd name="connsiteY3" fmla="*/ 171448 h 2377554"/>
              <a:gd name="connsiteX4" fmla="*/ 200174 w 2117140"/>
              <a:gd name="connsiteY4" fmla="*/ 285748 h 2377554"/>
              <a:gd name="connsiteX5" fmla="*/ 178743 w 2117140"/>
              <a:gd name="connsiteY5" fmla="*/ 390523 h 2377554"/>
              <a:gd name="connsiteX6" fmla="*/ 121594 w 2117140"/>
              <a:gd name="connsiteY6" fmla="*/ 490536 h 2377554"/>
              <a:gd name="connsiteX7" fmla="*/ 45392 w 2117140"/>
              <a:gd name="connsiteY7" fmla="*/ 554830 h 2377554"/>
              <a:gd name="connsiteX8" fmla="*/ 149 w 2117140"/>
              <a:gd name="connsiteY8" fmla="*/ 602455 h 2377554"/>
              <a:gd name="connsiteX9" fmla="*/ 35868 w 2117140"/>
              <a:gd name="connsiteY9" fmla="*/ 716756 h 2377554"/>
              <a:gd name="connsiteX10" fmla="*/ 157378 w 2117140"/>
              <a:gd name="connsiteY10" fmla="*/ 852654 h 2377554"/>
              <a:gd name="connsiteX11" fmla="*/ 383596 w 2117140"/>
              <a:gd name="connsiteY11" fmla="*/ 1074110 h 2377554"/>
              <a:gd name="connsiteX12" fmla="*/ 631245 w 2117140"/>
              <a:gd name="connsiteY12" fmla="*/ 1307472 h 2377554"/>
              <a:gd name="connsiteX13" fmla="*/ 940806 w 2117140"/>
              <a:gd name="connsiteY13" fmla="*/ 1588459 h 2377554"/>
              <a:gd name="connsiteX14" fmla="*/ 1288470 w 2117140"/>
              <a:gd name="connsiteY14" fmla="*/ 1783721 h 2377554"/>
              <a:gd name="connsiteX15" fmla="*/ 1498019 w 2117140"/>
              <a:gd name="connsiteY15" fmla="*/ 1933740 h 2377554"/>
              <a:gd name="connsiteX16" fmla="*/ 1640893 w 2117140"/>
              <a:gd name="connsiteY16" fmla="*/ 2067089 h 2377554"/>
              <a:gd name="connsiteX17" fmla="*/ 1683755 w 2117140"/>
              <a:gd name="connsiteY17" fmla="*/ 2167101 h 2377554"/>
              <a:gd name="connsiteX18" fmla="*/ 1698043 w 2117140"/>
              <a:gd name="connsiteY18" fmla="*/ 2264733 h 2377554"/>
              <a:gd name="connsiteX19" fmla="*/ 1674229 w 2117140"/>
              <a:gd name="connsiteY19" fmla="*/ 2376652 h 2377554"/>
              <a:gd name="connsiteX20" fmla="*/ 1798055 w 2117140"/>
              <a:gd name="connsiteY20" fmla="*/ 2238538 h 2377554"/>
              <a:gd name="connsiteX21" fmla="*/ 1862349 w 2117140"/>
              <a:gd name="connsiteY21" fmla="*/ 2133762 h 2377554"/>
              <a:gd name="connsiteX22" fmla="*/ 1926640 w 2117140"/>
              <a:gd name="connsiteY22" fmla="*/ 2071851 h 2377554"/>
              <a:gd name="connsiteX23" fmla="*/ 2038559 w 2117140"/>
              <a:gd name="connsiteY23" fmla="*/ 2048038 h 2377554"/>
              <a:gd name="connsiteX24" fmla="*/ 2102852 w 2117140"/>
              <a:gd name="connsiteY24" fmla="*/ 2155195 h 2377554"/>
              <a:gd name="connsiteX25" fmla="*/ 2117140 w 2117140"/>
              <a:gd name="connsiteY25" fmla="*/ 2276639 h 2377554"/>
              <a:gd name="connsiteX0" fmla="*/ 135880 w 2117140"/>
              <a:gd name="connsiteY0" fmla="*/ 0 h 2377765"/>
              <a:gd name="connsiteX1" fmla="*/ 164457 w 2117140"/>
              <a:gd name="connsiteY1" fmla="*/ 50004 h 2377765"/>
              <a:gd name="connsiteX2" fmla="*/ 183507 w 2117140"/>
              <a:gd name="connsiteY2" fmla="*/ 100009 h 2377765"/>
              <a:gd name="connsiteX3" fmla="*/ 197793 w 2117140"/>
              <a:gd name="connsiteY3" fmla="*/ 171448 h 2377765"/>
              <a:gd name="connsiteX4" fmla="*/ 200174 w 2117140"/>
              <a:gd name="connsiteY4" fmla="*/ 285748 h 2377765"/>
              <a:gd name="connsiteX5" fmla="*/ 178743 w 2117140"/>
              <a:gd name="connsiteY5" fmla="*/ 390523 h 2377765"/>
              <a:gd name="connsiteX6" fmla="*/ 121594 w 2117140"/>
              <a:gd name="connsiteY6" fmla="*/ 490536 h 2377765"/>
              <a:gd name="connsiteX7" fmla="*/ 45392 w 2117140"/>
              <a:gd name="connsiteY7" fmla="*/ 554830 h 2377765"/>
              <a:gd name="connsiteX8" fmla="*/ 149 w 2117140"/>
              <a:gd name="connsiteY8" fmla="*/ 602455 h 2377765"/>
              <a:gd name="connsiteX9" fmla="*/ 35868 w 2117140"/>
              <a:gd name="connsiteY9" fmla="*/ 716756 h 2377765"/>
              <a:gd name="connsiteX10" fmla="*/ 157378 w 2117140"/>
              <a:gd name="connsiteY10" fmla="*/ 852654 h 2377765"/>
              <a:gd name="connsiteX11" fmla="*/ 383596 w 2117140"/>
              <a:gd name="connsiteY11" fmla="*/ 1074110 h 2377765"/>
              <a:gd name="connsiteX12" fmla="*/ 631245 w 2117140"/>
              <a:gd name="connsiteY12" fmla="*/ 1307472 h 2377765"/>
              <a:gd name="connsiteX13" fmla="*/ 940806 w 2117140"/>
              <a:gd name="connsiteY13" fmla="*/ 1588459 h 2377765"/>
              <a:gd name="connsiteX14" fmla="*/ 1288470 w 2117140"/>
              <a:gd name="connsiteY14" fmla="*/ 1783721 h 2377765"/>
              <a:gd name="connsiteX15" fmla="*/ 1498019 w 2117140"/>
              <a:gd name="connsiteY15" fmla="*/ 1933740 h 2377765"/>
              <a:gd name="connsiteX16" fmla="*/ 1640893 w 2117140"/>
              <a:gd name="connsiteY16" fmla="*/ 2067089 h 2377765"/>
              <a:gd name="connsiteX17" fmla="*/ 1683755 w 2117140"/>
              <a:gd name="connsiteY17" fmla="*/ 2167101 h 2377765"/>
              <a:gd name="connsiteX18" fmla="*/ 1698043 w 2117140"/>
              <a:gd name="connsiteY18" fmla="*/ 2264733 h 2377765"/>
              <a:gd name="connsiteX19" fmla="*/ 1674229 w 2117140"/>
              <a:gd name="connsiteY19" fmla="*/ 2376652 h 2377765"/>
              <a:gd name="connsiteX20" fmla="*/ 1798055 w 2117140"/>
              <a:gd name="connsiteY20" fmla="*/ 2238538 h 2377765"/>
              <a:gd name="connsiteX21" fmla="*/ 1862349 w 2117140"/>
              <a:gd name="connsiteY21" fmla="*/ 2133762 h 2377765"/>
              <a:gd name="connsiteX22" fmla="*/ 1926640 w 2117140"/>
              <a:gd name="connsiteY22" fmla="*/ 2071851 h 2377765"/>
              <a:gd name="connsiteX23" fmla="*/ 2038559 w 2117140"/>
              <a:gd name="connsiteY23" fmla="*/ 2048038 h 2377765"/>
              <a:gd name="connsiteX24" fmla="*/ 2102852 w 2117140"/>
              <a:gd name="connsiteY24" fmla="*/ 2155195 h 2377765"/>
              <a:gd name="connsiteX25" fmla="*/ 2117140 w 2117140"/>
              <a:gd name="connsiteY25" fmla="*/ 2276639 h 2377765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690"/>
              <a:gd name="connsiteX1" fmla="*/ 164457 w 2117140"/>
              <a:gd name="connsiteY1" fmla="*/ 50004 h 2377690"/>
              <a:gd name="connsiteX2" fmla="*/ 183507 w 2117140"/>
              <a:gd name="connsiteY2" fmla="*/ 100009 h 2377690"/>
              <a:gd name="connsiteX3" fmla="*/ 197793 w 2117140"/>
              <a:gd name="connsiteY3" fmla="*/ 171448 h 2377690"/>
              <a:gd name="connsiteX4" fmla="*/ 200174 w 2117140"/>
              <a:gd name="connsiteY4" fmla="*/ 285748 h 2377690"/>
              <a:gd name="connsiteX5" fmla="*/ 178743 w 2117140"/>
              <a:gd name="connsiteY5" fmla="*/ 390523 h 2377690"/>
              <a:gd name="connsiteX6" fmla="*/ 121594 w 2117140"/>
              <a:gd name="connsiteY6" fmla="*/ 490536 h 2377690"/>
              <a:gd name="connsiteX7" fmla="*/ 45392 w 2117140"/>
              <a:gd name="connsiteY7" fmla="*/ 554830 h 2377690"/>
              <a:gd name="connsiteX8" fmla="*/ 149 w 2117140"/>
              <a:gd name="connsiteY8" fmla="*/ 602455 h 2377690"/>
              <a:gd name="connsiteX9" fmla="*/ 35868 w 2117140"/>
              <a:gd name="connsiteY9" fmla="*/ 716756 h 2377690"/>
              <a:gd name="connsiteX10" fmla="*/ 157378 w 2117140"/>
              <a:gd name="connsiteY10" fmla="*/ 852654 h 2377690"/>
              <a:gd name="connsiteX11" fmla="*/ 383596 w 2117140"/>
              <a:gd name="connsiteY11" fmla="*/ 1074110 h 2377690"/>
              <a:gd name="connsiteX12" fmla="*/ 631245 w 2117140"/>
              <a:gd name="connsiteY12" fmla="*/ 1307472 h 2377690"/>
              <a:gd name="connsiteX13" fmla="*/ 940806 w 2117140"/>
              <a:gd name="connsiteY13" fmla="*/ 1588459 h 2377690"/>
              <a:gd name="connsiteX14" fmla="*/ 1288470 w 2117140"/>
              <a:gd name="connsiteY14" fmla="*/ 1783721 h 2377690"/>
              <a:gd name="connsiteX15" fmla="*/ 1498019 w 2117140"/>
              <a:gd name="connsiteY15" fmla="*/ 1933740 h 2377690"/>
              <a:gd name="connsiteX16" fmla="*/ 1640893 w 2117140"/>
              <a:gd name="connsiteY16" fmla="*/ 2067089 h 2377690"/>
              <a:gd name="connsiteX17" fmla="*/ 1683755 w 2117140"/>
              <a:gd name="connsiteY17" fmla="*/ 2167101 h 2377690"/>
              <a:gd name="connsiteX18" fmla="*/ 1698043 w 2117140"/>
              <a:gd name="connsiteY18" fmla="*/ 2264733 h 2377690"/>
              <a:gd name="connsiteX19" fmla="*/ 1674229 w 2117140"/>
              <a:gd name="connsiteY19" fmla="*/ 2376652 h 2377690"/>
              <a:gd name="connsiteX20" fmla="*/ 1793293 w 2117140"/>
              <a:gd name="connsiteY20" fmla="*/ 2229013 h 2377690"/>
              <a:gd name="connsiteX21" fmla="*/ 1862349 w 2117140"/>
              <a:gd name="connsiteY21" fmla="*/ 2133762 h 2377690"/>
              <a:gd name="connsiteX22" fmla="*/ 1926640 w 2117140"/>
              <a:gd name="connsiteY22" fmla="*/ 2071851 h 2377690"/>
              <a:gd name="connsiteX23" fmla="*/ 2038559 w 2117140"/>
              <a:gd name="connsiteY23" fmla="*/ 2048038 h 2377690"/>
              <a:gd name="connsiteX24" fmla="*/ 2102852 w 2117140"/>
              <a:gd name="connsiteY24" fmla="*/ 2155195 h 2377690"/>
              <a:gd name="connsiteX25" fmla="*/ 2117140 w 2117140"/>
              <a:gd name="connsiteY25" fmla="*/ 2276639 h 2377690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62349 w 2117140"/>
              <a:gd name="connsiteY22" fmla="*/ 2133762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26640 w 2117140"/>
              <a:gd name="connsiteY23" fmla="*/ 2071851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71874 w 2117140"/>
              <a:gd name="connsiteY22" fmla="*/ 2121856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49"/>
              <a:gd name="connsiteX1" fmla="*/ 164457 w 2117140"/>
              <a:gd name="connsiteY1" fmla="*/ 50004 h 2377749"/>
              <a:gd name="connsiteX2" fmla="*/ 183507 w 2117140"/>
              <a:gd name="connsiteY2" fmla="*/ 100009 h 2377749"/>
              <a:gd name="connsiteX3" fmla="*/ 197793 w 2117140"/>
              <a:gd name="connsiteY3" fmla="*/ 171448 h 2377749"/>
              <a:gd name="connsiteX4" fmla="*/ 200174 w 2117140"/>
              <a:gd name="connsiteY4" fmla="*/ 285748 h 2377749"/>
              <a:gd name="connsiteX5" fmla="*/ 178743 w 2117140"/>
              <a:gd name="connsiteY5" fmla="*/ 390523 h 2377749"/>
              <a:gd name="connsiteX6" fmla="*/ 121594 w 2117140"/>
              <a:gd name="connsiteY6" fmla="*/ 490536 h 2377749"/>
              <a:gd name="connsiteX7" fmla="*/ 45392 w 2117140"/>
              <a:gd name="connsiteY7" fmla="*/ 554830 h 2377749"/>
              <a:gd name="connsiteX8" fmla="*/ 149 w 2117140"/>
              <a:gd name="connsiteY8" fmla="*/ 602455 h 2377749"/>
              <a:gd name="connsiteX9" fmla="*/ 35868 w 2117140"/>
              <a:gd name="connsiteY9" fmla="*/ 716756 h 2377749"/>
              <a:gd name="connsiteX10" fmla="*/ 157378 w 2117140"/>
              <a:gd name="connsiteY10" fmla="*/ 852654 h 2377749"/>
              <a:gd name="connsiteX11" fmla="*/ 383596 w 2117140"/>
              <a:gd name="connsiteY11" fmla="*/ 1074110 h 2377749"/>
              <a:gd name="connsiteX12" fmla="*/ 631245 w 2117140"/>
              <a:gd name="connsiteY12" fmla="*/ 1307472 h 2377749"/>
              <a:gd name="connsiteX13" fmla="*/ 940806 w 2117140"/>
              <a:gd name="connsiteY13" fmla="*/ 1588459 h 2377749"/>
              <a:gd name="connsiteX14" fmla="*/ 1288470 w 2117140"/>
              <a:gd name="connsiteY14" fmla="*/ 1783721 h 2377749"/>
              <a:gd name="connsiteX15" fmla="*/ 1498019 w 2117140"/>
              <a:gd name="connsiteY15" fmla="*/ 1933740 h 2377749"/>
              <a:gd name="connsiteX16" fmla="*/ 1640893 w 2117140"/>
              <a:gd name="connsiteY16" fmla="*/ 2067089 h 2377749"/>
              <a:gd name="connsiteX17" fmla="*/ 1683755 w 2117140"/>
              <a:gd name="connsiteY17" fmla="*/ 2167101 h 2377749"/>
              <a:gd name="connsiteX18" fmla="*/ 1698043 w 2117140"/>
              <a:gd name="connsiteY18" fmla="*/ 2264733 h 2377749"/>
              <a:gd name="connsiteX19" fmla="*/ 1674229 w 2117140"/>
              <a:gd name="connsiteY19" fmla="*/ 2376652 h 2377749"/>
              <a:gd name="connsiteX20" fmla="*/ 1793293 w 2117140"/>
              <a:gd name="connsiteY20" fmla="*/ 2229013 h 2377749"/>
              <a:gd name="connsiteX21" fmla="*/ 1850440 w 2117140"/>
              <a:gd name="connsiteY21" fmla="*/ 2138525 h 2377749"/>
              <a:gd name="connsiteX22" fmla="*/ 1893306 w 2117140"/>
              <a:gd name="connsiteY22" fmla="*/ 2095662 h 2377749"/>
              <a:gd name="connsiteX23" fmla="*/ 1936165 w 2117140"/>
              <a:gd name="connsiteY23" fmla="*/ 2057564 h 2377749"/>
              <a:gd name="connsiteX24" fmla="*/ 2038559 w 2117140"/>
              <a:gd name="connsiteY24" fmla="*/ 2048038 h 2377749"/>
              <a:gd name="connsiteX25" fmla="*/ 2102852 w 2117140"/>
              <a:gd name="connsiteY25" fmla="*/ 2155195 h 2377749"/>
              <a:gd name="connsiteX26" fmla="*/ 2117140 w 2117140"/>
              <a:gd name="connsiteY26" fmla="*/ 2276639 h 2377749"/>
              <a:gd name="connsiteX0" fmla="*/ 135880 w 2117140"/>
              <a:gd name="connsiteY0" fmla="*/ 0 h 2377717"/>
              <a:gd name="connsiteX1" fmla="*/ 164457 w 2117140"/>
              <a:gd name="connsiteY1" fmla="*/ 50004 h 2377717"/>
              <a:gd name="connsiteX2" fmla="*/ 183507 w 2117140"/>
              <a:gd name="connsiteY2" fmla="*/ 100009 h 2377717"/>
              <a:gd name="connsiteX3" fmla="*/ 197793 w 2117140"/>
              <a:gd name="connsiteY3" fmla="*/ 171448 h 2377717"/>
              <a:gd name="connsiteX4" fmla="*/ 200174 w 2117140"/>
              <a:gd name="connsiteY4" fmla="*/ 285748 h 2377717"/>
              <a:gd name="connsiteX5" fmla="*/ 178743 w 2117140"/>
              <a:gd name="connsiteY5" fmla="*/ 390523 h 2377717"/>
              <a:gd name="connsiteX6" fmla="*/ 121594 w 2117140"/>
              <a:gd name="connsiteY6" fmla="*/ 490536 h 2377717"/>
              <a:gd name="connsiteX7" fmla="*/ 45392 w 2117140"/>
              <a:gd name="connsiteY7" fmla="*/ 554830 h 2377717"/>
              <a:gd name="connsiteX8" fmla="*/ 149 w 2117140"/>
              <a:gd name="connsiteY8" fmla="*/ 602455 h 2377717"/>
              <a:gd name="connsiteX9" fmla="*/ 35868 w 2117140"/>
              <a:gd name="connsiteY9" fmla="*/ 716756 h 2377717"/>
              <a:gd name="connsiteX10" fmla="*/ 157378 w 2117140"/>
              <a:gd name="connsiteY10" fmla="*/ 852654 h 2377717"/>
              <a:gd name="connsiteX11" fmla="*/ 383596 w 2117140"/>
              <a:gd name="connsiteY11" fmla="*/ 1074110 h 2377717"/>
              <a:gd name="connsiteX12" fmla="*/ 631245 w 2117140"/>
              <a:gd name="connsiteY12" fmla="*/ 1307472 h 2377717"/>
              <a:gd name="connsiteX13" fmla="*/ 940806 w 2117140"/>
              <a:gd name="connsiteY13" fmla="*/ 1588459 h 2377717"/>
              <a:gd name="connsiteX14" fmla="*/ 1288470 w 2117140"/>
              <a:gd name="connsiteY14" fmla="*/ 1783721 h 2377717"/>
              <a:gd name="connsiteX15" fmla="*/ 1498019 w 2117140"/>
              <a:gd name="connsiteY15" fmla="*/ 1933740 h 2377717"/>
              <a:gd name="connsiteX16" fmla="*/ 1640893 w 2117140"/>
              <a:gd name="connsiteY16" fmla="*/ 2067089 h 2377717"/>
              <a:gd name="connsiteX17" fmla="*/ 1683755 w 2117140"/>
              <a:gd name="connsiteY17" fmla="*/ 2167101 h 2377717"/>
              <a:gd name="connsiteX18" fmla="*/ 1698043 w 2117140"/>
              <a:gd name="connsiteY18" fmla="*/ 2264733 h 2377717"/>
              <a:gd name="connsiteX19" fmla="*/ 1674229 w 2117140"/>
              <a:gd name="connsiteY19" fmla="*/ 2376652 h 2377717"/>
              <a:gd name="connsiteX20" fmla="*/ 1793293 w 2117140"/>
              <a:gd name="connsiteY20" fmla="*/ 2229013 h 2377717"/>
              <a:gd name="connsiteX21" fmla="*/ 1845678 w 2117140"/>
              <a:gd name="connsiteY21" fmla="*/ 2162337 h 2377717"/>
              <a:gd name="connsiteX22" fmla="*/ 1893306 w 2117140"/>
              <a:gd name="connsiteY22" fmla="*/ 2095662 h 2377717"/>
              <a:gd name="connsiteX23" fmla="*/ 1936165 w 2117140"/>
              <a:gd name="connsiteY23" fmla="*/ 2057564 h 2377717"/>
              <a:gd name="connsiteX24" fmla="*/ 2038559 w 2117140"/>
              <a:gd name="connsiteY24" fmla="*/ 2048038 h 2377717"/>
              <a:gd name="connsiteX25" fmla="*/ 2102852 w 2117140"/>
              <a:gd name="connsiteY25" fmla="*/ 2155195 h 2377717"/>
              <a:gd name="connsiteX26" fmla="*/ 2117140 w 2117140"/>
              <a:gd name="connsiteY26" fmla="*/ 2276639 h 2377717"/>
              <a:gd name="connsiteX0" fmla="*/ 135880 w 2117140"/>
              <a:gd name="connsiteY0" fmla="*/ 0 h 2377648"/>
              <a:gd name="connsiteX1" fmla="*/ 164457 w 2117140"/>
              <a:gd name="connsiteY1" fmla="*/ 50004 h 2377648"/>
              <a:gd name="connsiteX2" fmla="*/ 183507 w 2117140"/>
              <a:gd name="connsiteY2" fmla="*/ 100009 h 2377648"/>
              <a:gd name="connsiteX3" fmla="*/ 197793 w 2117140"/>
              <a:gd name="connsiteY3" fmla="*/ 171448 h 2377648"/>
              <a:gd name="connsiteX4" fmla="*/ 200174 w 2117140"/>
              <a:gd name="connsiteY4" fmla="*/ 285748 h 2377648"/>
              <a:gd name="connsiteX5" fmla="*/ 178743 w 2117140"/>
              <a:gd name="connsiteY5" fmla="*/ 390523 h 2377648"/>
              <a:gd name="connsiteX6" fmla="*/ 121594 w 2117140"/>
              <a:gd name="connsiteY6" fmla="*/ 490536 h 2377648"/>
              <a:gd name="connsiteX7" fmla="*/ 45392 w 2117140"/>
              <a:gd name="connsiteY7" fmla="*/ 554830 h 2377648"/>
              <a:gd name="connsiteX8" fmla="*/ 149 w 2117140"/>
              <a:gd name="connsiteY8" fmla="*/ 602455 h 2377648"/>
              <a:gd name="connsiteX9" fmla="*/ 35868 w 2117140"/>
              <a:gd name="connsiteY9" fmla="*/ 716756 h 2377648"/>
              <a:gd name="connsiteX10" fmla="*/ 157378 w 2117140"/>
              <a:gd name="connsiteY10" fmla="*/ 852654 h 2377648"/>
              <a:gd name="connsiteX11" fmla="*/ 383596 w 2117140"/>
              <a:gd name="connsiteY11" fmla="*/ 1074110 h 2377648"/>
              <a:gd name="connsiteX12" fmla="*/ 631245 w 2117140"/>
              <a:gd name="connsiteY12" fmla="*/ 1307472 h 2377648"/>
              <a:gd name="connsiteX13" fmla="*/ 940806 w 2117140"/>
              <a:gd name="connsiteY13" fmla="*/ 1588459 h 2377648"/>
              <a:gd name="connsiteX14" fmla="*/ 1288470 w 2117140"/>
              <a:gd name="connsiteY14" fmla="*/ 1783721 h 2377648"/>
              <a:gd name="connsiteX15" fmla="*/ 1498019 w 2117140"/>
              <a:gd name="connsiteY15" fmla="*/ 1933740 h 2377648"/>
              <a:gd name="connsiteX16" fmla="*/ 1640893 w 2117140"/>
              <a:gd name="connsiteY16" fmla="*/ 2067089 h 2377648"/>
              <a:gd name="connsiteX17" fmla="*/ 1683755 w 2117140"/>
              <a:gd name="connsiteY17" fmla="*/ 2167101 h 2377648"/>
              <a:gd name="connsiteX18" fmla="*/ 1698043 w 2117140"/>
              <a:gd name="connsiteY18" fmla="*/ 2264733 h 2377648"/>
              <a:gd name="connsiteX19" fmla="*/ 1674229 w 2117140"/>
              <a:gd name="connsiteY19" fmla="*/ 2376652 h 2377648"/>
              <a:gd name="connsiteX20" fmla="*/ 1793293 w 2117140"/>
              <a:gd name="connsiteY20" fmla="*/ 2219488 h 2377648"/>
              <a:gd name="connsiteX21" fmla="*/ 1845678 w 2117140"/>
              <a:gd name="connsiteY21" fmla="*/ 2162337 h 2377648"/>
              <a:gd name="connsiteX22" fmla="*/ 1893306 w 2117140"/>
              <a:gd name="connsiteY22" fmla="*/ 2095662 h 2377648"/>
              <a:gd name="connsiteX23" fmla="*/ 1936165 w 2117140"/>
              <a:gd name="connsiteY23" fmla="*/ 2057564 h 2377648"/>
              <a:gd name="connsiteX24" fmla="*/ 2038559 w 2117140"/>
              <a:gd name="connsiteY24" fmla="*/ 2048038 h 2377648"/>
              <a:gd name="connsiteX25" fmla="*/ 2102852 w 2117140"/>
              <a:gd name="connsiteY25" fmla="*/ 2155195 h 2377648"/>
              <a:gd name="connsiteX26" fmla="*/ 2117140 w 2117140"/>
              <a:gd name="connsiteY26" fmla="*/ 2276639 h 2377648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38559 w 2117140"/>
              <a:gd name="connsiteY24" fmla="*/ 2048038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2852 w 2117140"/>
              <a:gd name="connsiteY25" fmla="*/ 2155195 h 2377656"/>
              <a:gd name="connsiteX26" fmla="*/ 2117140 w 2117140"/>
              <a:gd name="connsiteY26" fmla="*/ 2276639 h 2377656"/>
              <a:gd name="connsiteX0" fmla="*/ 135880 w 2129258"/>
              <a:gd name="connsiteY0" fmla="*/ 0 h 2377656"/>
              <a:gd name="connsiteX1" fmla="*/ 164457 w 2129258"/>
              <a:gd name="connsiteY1" fmla="*/ 50004 h 2377656"/>
              <a:gd name="connsiteX2" fmla="*/ 183507 w 2129258"/>
              <a:gd name="connsiteY2" fmla="*/ 100009 h 2377656"/>
              <a:gd name="connsiteX3" fmla="*/ 197793 w 2129258"/>
              <a:gd name="connsiteY3" fmla="*/ 171448 h 2377656"/>
              <a:gd name="connsiteX4" fmla="*/ 200174 w 2129258"/>
              <a:gd name="connsiteY4" fmla="*/ 285748 h 2377656"/>
              <a:gd name="connsiteX5" fmla="*/ 178743 w 2129258"/>
              <a:gd name="connsiteY5" fmla="*/ 390523 h 2377656"/>
              <a:gd name="connsiteX6" fmla="*/ 121594 w 2129258"/>
              <a:gd name="connsiteY6" fmla="*/ 490536 h 2377656"/>
              <a:gd name="connsiteX7" fmla="*/ 45392 w 2129258"/>
              <a:gd name="connsiteY7" fmla="*/ 554830 h 2377656"/>
              <a:gd name="connsiteX8" fmla="*/ 149 w 2129258"/>
              <a:gd name="connsiteY8" fmla="*/ 602455 h 2377656"/>
              <a:gd name="connsiteX9" fmla="*/ 35868 w 2129258"/>
              <a:gd name="connsiteY9" fmla="*/ 716756 h 2377656"/>
              <a:gd name="connsiteX10" fmla="*/ 157378 w 2129258"/>
              <a:gd name="connsiteY10" fmla="*/ 852654 h 2377656"/>
              <a:gd name="connsiteX11" fmla="*/ 383596 w 2129258"/>
              <a:gd name="connsiteY11" fmla="*/ 1074110 h 2377656"/>
              <a:gd name="connsiteX12" fmla="*/ 631245 w 2129258"/>
              <a:gd name="connsiteY12" fmla="*/ 1307472 h 2377656"/>
              <a:gd name="connsiteX13" fmla="*/ 940806 w 2129258"/>
              <a:gd name="connsiteY13" fmla="*/ 1588459 h 2377656"/>
              <a:gd name="connsiteX14" fmla="*/ 1288470 w 2129258"/>
              <a:gd name="connsiteY14" fmla="*/ 1783721 h 2377656"/>
              <a:gd name="connsiteX15" fmla="*/ 1498019 w 2129258"/>
              <a:gd name="connsiteY15" fmla="*/ 1933740 h 2377656"/>
              <a:gd name="connsiteX16" fmla="*/ 1640893 w 2129258"/>
              <a:gd name="connsiteY16" fmla="*/ 2067089 h 2377656"/>
              <a:gd name="connsiteX17" fmla="*/ 1683755 w 2129258"/>
              <a:gd name="connsiteY17" fmla="*/ 2167101 h 2377656"/>
              <a:gd name="connsiteX18" fmla="*/ 1698043 w 2129258"/>
              <a:gd name="connsiteY18" fmla="*/ 2264733 h 2377656"/>
              <a:gd name="connsiteX19" fmla="*/ 1674229 w 2129258"/>
              <a:gd name="connsiteY19" fmla="*/ 2376652 h 2377656"/>
              <a:gd name="connsiteX20" fmla="*/ 1793293 w 2129258"/>
              <a:gd name="connsiteY20" fmla="*/ 2219488 h 2377656"/>
              <a:gd name="connsiteX21" fmla="*/ 1833772 w 2129258"/>
              <a:gd name="connsiteY21" fmla="*/ 2155193 h 2377656"/>
              <a:gd name="connsiteX22" fmla="*/ 1893306 w 2129258"/>
              <a:gd name="connsiteY22" fmla="*/ 2095662 h 2377656"/>
              <a:gd name="connsiteX23" fmla="*/ 1936165 w 2129258"/>
              <a:gd name="connsiteY23" fmla="*/ 2057564 h 2377656"/>
              <a:gd name="connsiteX24" fmla="*/ 2024271 w 2129258"/>
              <a:gd name="connsiteY24" fmla="*/ 2052801 h 2377656"/>
              <a:gd name="connsiteX25" fmla="*/ 2124284 w 2129258"/>
              <a:gd name="connsiteY25" fmla="*/ 2131383 h 2377656"/>
              <a:gd name="connsiteX26" fmla="*/ 2117140 w 2129258"/>
              <a:gd name="connsiteY26" fmla="*/ 2276639 h 2377656"/>
              <a:gd name="connsiteX0" fmla="*/ 135880 w 2118530"/>
              <a:gd name="connsiteY0" fmla="*/ 0 h 2377656"/>
              <a:gd name="connsiteX1" fmla="*/ 164457 w 2118530"/>
              <a:gd name="connsiteY1" fmla="*/ 50004 h 2377656"/>
              <a:gd name="connsiteX2" fmla="*/ 183507 w 2118530"/>
              <a:gd name="connsiteY2" fmla="*/ 100009 h 2377656"/>
              <a:gd name="connsiteX3" fmla="*/ 197793 w 2118530"/>
              <a:gd name="connsiteY3" fmla="*/ 171448 h 2377656"/>
              <a:gd name="connsiteX4" fmla="*/ 200174 w 2118530"/>
              <a:gd name="connsiteY4" fmla="*/ 285748 h 2377656"/>
              <a:gd name="connsiteX5" fmla="*/ 178743 w 2118530"/>
              <a:gd name="connsiteY5" fmla="*/ 390523 h 2377656"/>
              <a:gd name="connsiteX6" fmla="*/ 121594 w 2118530"/>
              <a:gd name="connsiteY6" fmla="*/ 490536 h 2377656"/>
              <a:gd name="connsiteX7" fmla="*/ 45392 w 2118530"/>
              <a:gd name="connsiteY7" fmla="*/ 554830 h 2377656"/>
              <a:gd name="connsiteX8" fmla="*/ 149 w 2118530"/>
              <a:gd name="connsiteY8" fmla="*/ 602455 h 2377656"/>
              <a:gd name="connsiteX9" fmla="*/ 35868 w 2118530"/>
              <a:gd name="connsiteY9" fmla="*/ 716756 h 2377656"/>
              <a:gd name="connsiteX10" fmla="*/ 157378 w 2118530"/>
              <a:gd name="connsiteY10" fmla="*/ 852654 h 2377656"/>
              <a:gd name="connsiteX11" fmla="*/ 383596 w 2118530"/>
              <a:gd name="connsiteY11" fmla="*/ 1074110 h 2377656"/>
              <a:gd name="connsiteX12" fmla="*/ 631245 w 2118530"/>
              <a:gd name="connsiteY12" fmla="*/ 1307472 h 2377656"/>
              <a:gd name="connsiteX13" fmla="*/ 940806 w 2118530"/>
              <a:gd name="connsiteY13" fmla="*/ 1588459 h 2377656"/>
              <a:gd name="connsiteX14" fmla="*/ 1288470 w 2118530"/>
              <a:gd name="connsiteY14" fmla="*/ 1783721 h 2377656"/>
              <a:gd name="connsiteX15" fmla="*/ 1498019 w 2118530"/>
              <a:gd name="connsiteY15" fmla="*/ 1933740 h 2377656"/>
              <a:gd name="connsiteX16" fmla="*/ 1640893 w 2118530"/>
              <a:gd name="connsiteY16" fmla="*/ 2067089 h 2377656"/>
              <a:gd name="connsiteX17" fmla="*/ 1683755 w 2118530"/>
              <a:gd name="connsiteY17" fmla="*/ 2167101 h 2377656"/>
              <a:gd name="connsiteX18" fmla="*/ 1698043 w 2118530"/>
              <a:gd name="connsiteY18" fmla="*/ 2264733 h 2377656"/>
              <a:gd name="connsiteX19" fmla="*/ 1674229 w 2118530"/>
              <a:gd name="connsiteY19" fmla="*/ 2376652 h 2377656"/>
              <a:gd name="connsiteX20" fmla="*/ 1793293 w 2118530"/>
              <a:gd name="connsiteY20" fmla="*/ 2219488 h 2377656"/>
              <a:gd name="connsiteX21" fmla="*/ 1833772 w 2118530"/>
              <a:gd name="connsiteY21" fmla="*/ 2155193 h 2377656"/>
              <a:gd name="connsiteX22" fmla="*/ 1893306 w 2118530"/>
              <a:gd name="connsiteY22" fmla="*/ 2095662 h 2377656"/>
              <a:gd name="connsiteX23" fmla="*/ 1936165 w 2118530"/>
              <a:gd name="connsiteY23" fmla="*/ 2057564 h 2377656"/>
              <a:gd name="connsiteX24" fmla="*/ 2024271 w 2118530"/>
              <a:gd name="connsiteY24" fmla="*/ 2052801 h 2377656"/>
              <a:gd name="connsiteX25" fmla="*/ 2109996 w 2118530"/>
              <a:gd name="connsiteY25" fmla="*/ 2136146 h 2377656"/>
              <a:gd name="connsiteX26" fmla="*/ 2117140 w 2118530"/>
              <a:gd name="connsiteY26" fmla="*/ 2276639 h 2377656"/>
              <a:gd name="connsiteX0" fmla="*/ 135880 w 2123605"/>
              <a:gd name="connsiteY0" fmla="*/ 0 h 2377656"/>
              <a:gd name="connsiteX1" fmla="*/ 164457 w 2123605"/>
              <a:gd name="connsiteY1" fmla="*/ 50004 h 2377656"/>
              <a:gd name="connsiteX2" fmla="*/ 183507 w 2123605"/>
              <a:gd name="connsiteY2" fmla="*/ 100009 h 2377656"/>
              <a:gd name="connsiteX3" fmla="*/ 197793 w 2123605"/>
              <a:gd name="connsiteY3" fmla="*/ 171448 h 2377656"/>
              <a:gd name="connsiteX4" fmla="*/ 200174 w 2123605"/>
              <a:gd name="connsiteY4" fmla="*/ 285748 h 2377656"/>
              <a:gd name="connsiteX5" fmla="*/ 178743 w 2123605"/>
              <a:gd name="connsiteY5" fmla="*/ 390523 h 2377656"/>
              <a:gd name="connsiteX6" fmla="*/ 121594 w 2123605"/>
              <a:gd name="connsiteY6" fmla="*/ 490536 h 2377656"/>
              <a:gd name="connsiteX7" fmla="*/ 45392 w 2123605"/>
              <a:gd name="connsiteY7" fmla="*/ 554830 h 2377656"/>
              <a:gd name="connsiteX8" fmla="*/ 149 w 2123605"/>
              <a:gd name="connsiteY8" fmla="*/ 602455 h 2377656"/>
              <a:gd name="connsiteX9" fmla="*/ 35868 w 2123605"/>
              <a:gd name="connsiteY9" fmla="*/ 716756 h 2377656"/>
              <a:gd name="connsiteX10" fmla="*/ 157378 w 2123605"/>
              <a:gd name="connsiteY10" fmla="*/ 852654 h 2377656"/>
              <a:gd name="connsiteX11" fmla="*/ 383596 w 2123605"/>
              <a:gd name="connsiteY11" fmla="*/ 1074110 h 2377656"/>
              <a:gd name="connsiteX12" fmla="*/ 631245 w 2123605"/>
              <a:gd name="connsiteY12" fmla="*/ 1307472 h 2377656"/>
              <a:gd name="connsiteX13" fmla="*/ 940806 w 2123605"/>
              <a:gd name="connsiteY13" fmla="*/ 1588459 h 2377656"/>
              <a:gd name="connsiteX14" fmla="*/ 1288470 w 2123605"/>
              <a:gd name="connsiteY14" fmla="*/ 1783721 h 2377656"/>
              <a:gd name="connsiteX15" fmla="*/ 1498019 w 2123605"/>
              <a:gd name="connsiteY15" fmla="*/ 1933740 h 2377656"/>
              <a:gd name="connsiteX16" fmla="*/ 1640893 w 2123605"/>
              <a:gd name="connsiteY16" fmla="*/ 2067089 h 2377656"/>
              <a:gd name="connsiteX17" fmla="*/ 1683755 w 2123605"/>
              <a:gd name="connsiteY17" fmla="*/ 2167101 h 2377656"/>
              <a:gd name="connsiteX18" fmla="*/ 1698043 w 2123605"/>
              <a:gd name="connsiteY18" fmla="*/ 2264733 h 2377656"/>
              <a:gd name="connsiteX19" fmla="*/ 1674229 w 2123605"/>
              <a:gd name="connsiteY19" fmla="*/ 2376652 h 2377656"/>
              <a:gd name="connsiteX20" fmla="*/ 1793293 w 2123605"/>
              <a:gd name="connsiteY20" fmla="*/ 2219488 h 2377656"/>
              <a:gd name="connsiteX21" fmla="*/ 1833772 w 2123605"/>
              <a:gd name="connsiteY21" fmla="*/ 2155193 h 2377656"/>
              <a:gd name="connsiteX22" fmla="*/ 1893306 w 2123605"/>
              <a:gd name="connsiteY22" fmla="*/ 2095662 h 2377656"/>
              <a:gd name="connsiteX23" fmla="*/ 1936165 w 2123605"/>
              <a:gd name="connsiteY23" fmla="*/ 2057564 h 2377656"/>
              <a:gd name="connsiteX24" fmla="*/ 2024271 w 2123605"/>
              <a:gd name="connsiteY24" fmla="*/ 2052801 h 2377656"/>
              <a:gd name="connsiteX25" fmla="*/ 2109996 w 2123605"/>
              <a:gd name="connsiteY25" fmla="*/ 2136146 h 2377656"/>
              <a:gd name="connsiteX26" fmla="*/ 2117140 w 2123605"/>
              <a:gd name="connsiteY26" fmla="*/ 2276639 h 2377656"/>
              <a:gd name="connsiteX0" fmla="*/ 135880 w 2118258"/>
              <a:gd name="connsiteY0" fmla="*/ 0 h 2377656"/>
              <a:gd name="connsiteX1" fmla="*/ 164457 w 2118258"/>
              <a:gd name="connsiteY1" fmla="*/ 50004 h 2377656"/>
              <a:gd name="connsiteX2" fmla="*/ 183507 w 2118258"/>
              <a:gd name="connsiteY2" fmla="*/ 100009 h 2377656"/>
              <a:gd name="connsiteX3" fmla="*/ 197793 w 2118258"/>
              <a:gd name="connsiteY3" fmla="*/ 171448 h 2377656"/>
              <a:gd name="connsiteX4" fmla="*/ 200174 w 2118258"/>
              <a:gd name="connsiteY4" fmla="*/ 285748 h 2377656"/>
              <a:gd name="connsiteX5" fmla="*/ 178743 w 2118258"/>
              <a:gd name="connsiteY5" fmla="*/ 390523 h 2377656"/>
              <a:gd name="connsiteX6" fmla="*/ 121594 w 2118258"/>
              <a:gd name="connsiteY6" fmla="*/ 490536 h 2377656"/>
              <a:gd name="connsiteX7" fmla="*/ 45392 w 2118258"/>
              <a:gd name="connsiteY7" fmla="*/ 554830 h 2377656"/>
              <a:gd name="connsiteX8" fmla="*/ 149 w 2118258"/>
              <a:gd name="connsiteY8" fmla="*/ 602455 h 2377656"/>
              <a:gd name="connsiteX9" fmla="*/ 35868 w 2118258"/>
              <a:gd name="connsiteY9" fmla="*/ 716756 h 2377656"/>
              <a:gd name="connsiteX10" fmla="*/ 157378 w 2118258"/>
              <a:gd name="connsiteY10" fmla="*/ 852654 h 2377656"/>
              <a:gd name="connsiteX11" fmla="*/ 383596 w 2118258"/>
              <a:gd name="connsiteY11" fmla="*/ 1074110 h 2377656"/>
              <a:gd name="connsiteX12" fmla="*/ 631245 w 2118258"/>
              <a:gd name="connsiteY12" fmla="*/ 1307472 h 2377656"/>
              <a:gd name="connsiteX13" fmla="*/ 940806 w 2118258"/>
              <a:gd name="connsiteY13" fmla="*/ 1588459 h 2377656"/>
              <a:gd name="connsiteX14" fmla="*/ 1288470 w 2118258"/>
              <a:gd name="connsiteY14" fmla="*/ 1783721 h 2377656"/>
              <a:gd name="connsiteX15" fmla="*/ 1498019 w 2118258"/>
              <a:gd name="connsiteY15" fmla="*/ 1933740 h 2377656"/>
              <a:gd name="connsiteX16" fmla="*/ 1640893 w 2118258"/>
              <a:gd name="connsiteY16" fmla="*/ 2067089 h 2377656"/>
              <a:gd name="connsiteX17" fmla="*/ 1683755 w 2118258"/>
              <a:gd name="connsiteY17" fmla="*/ 2167101 h 2377656"/>
              <a:gd name="connsiteX18" fmla="*/ 1698043 w 2118258"/>
              <a:gd name="connsiteY18" fmla="*/ 2264733 h 2377656"/>
              <a:gd name="connsiteX19" fmla="*/ 1674229 w 2118258"/>
              <a:gd name="connsiteY19" fmla="*/ 2376652 h 2377656"/>
              <a:gd name="connsiteX20" fmla="*/ 1793293 w 2118258"/>
              <a:gd name="connsiteY20" fmla="*/ 2219488 h 2377656"/>
              <a:gd name="connsiteX21" fmla="*/ 1833772 w 2118258"/>
              <a:gd name="connsiteY21" fmla="*/ 2155193 h 2377656"/>
              <a:gd name="connsiteX22" fmla="*/ 1893306 w 2118258"/>
              <a:gd name="connsiteY22" fmla="*/ 2095662 h 2377656"/>
              <a:gd name="connsiteX23" fmla="*/ 1936165 w 2118258"/>
              <a:gd name="connsiteY23" fmla="*/ 2057564 h 2377656"/>
              <a:gd name="connsiteX24" fmla="*/ 2024271 w 2118258"/>
              <a:gd name="connsiteY24" fmla="*/ 2052801 h 2377656"/>
              <a:gd name="connsiteX25" fmla="*/ 2100471 w 2118258"/>
              <a:gd name="connsiteY25" fmla="*/ 2126621 h 2377656"/>
              <a:gd name="connsiteX26" fmla="*/ 2117140 w 2118258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7140"/>
              <a:gd name="connsiteY0" fmla="*/ 0 h 2377656"/>
              <a:gd name="connsiteX1" fmla="*/ 164457 w 2117140"/>
              <a:gd name="connsiteY1" fmla="*/ 50004 h 2377656"/>
              <a:gd name="connsiteX2" fmla="*/ 183507 w 2117140"/>
              <a:gd name="connsiteY2" fmla="*/ 100009 h 2377656"/>
              <a:gd name="connsiteX3" fmla="*/ 197793 w 2117140"/>
              <a:gd name="connsiteY3" fmla="*/ 171448 h 2377656"/>
              <a:gd name="connsiteX4" fmla="*/ 200174 w 2117140"/>
              <a:gd name="connsiteY4" fmla="*/ 285748 h 2377656"/>
              <a:gd name="connsiteX5" fmla="*/ 178743 w 2117140"/>
              <a:gd name="connsiteY5" fmla="*/ 390523 h 2377656"/>
              <a:gd name="connsiteX6" fmla="*/ 121594 w 2117140"/>
              <a:gd name="connsiteY6" fmla="*/ 490536 h 2377656"/>
              <a:gd name="connsiteX7" fmla="*/ 45392 w 2117140"/>
              <a:gd name="connsiteY7" fmla="*/ 554830 h 2377656"/>
              <a:gd name="connsiteX8" fmla="*/ 149 w 2117140"/>
              <a:gd name="connsiteY8" fmla="*/ 602455 h 2377656"/>
              <a:gd name="connsiteX9" fmla="*/ 35868 w 2117140"/>
              <a:gd name="connsiteY9" fmla="*/ 716756 h 2377656"/>
              <a:gd name="connsiteX10" fmla="*/ 157378 w 2117140"/>
              <a:gd name="connsiteY10" fmla="*/ 852654 h 2377656"/>
              <a:gd name="connsiteX11" fmla="*/ 383596 w 2117140"/>
              <a:gd name="connsiteY11" fmla="*/ 1074110 h 2377656"/>
              <a:gd name="connsiteX12" fmla="*/ 631245 w 2117140"/>
              <a:gd name="connsiteY12" fmla="*/ 1307472 h 2377656"/>
              <a:gd name="connsiteX13" fmla="*/ 940806 w 2117140"/>
              <a:gd name="connsiteY13" fmla="*/ 1588459 h 2377656"/>
              <a:gd name="connsiteX14" fmla="*/ 1288470 w 2117140"/>
              <a:gd name="connsiteY14" fmla="*/ 1783721 h 2377656"/>
              <a:gd name="connsiteX15" fmla="*/ 1498019 w 2117140"/>
              <a:gd name="connsiteY15" fmla="*/ 1933740 h 2377656"/>
              <a:gd name="connsiteX16" fmla="*/ 1640893 w 2117140"/>
              <a:gd name="connsiteY16" fmla="*/ 2067089 h 2377656"/>
              <a:gd name="connsiteX17" fmla="*/ 1683755 w 2117140"/>
              <a:gd name="connsiteY17" fmla="*/ 2167101 h 2377656"/>
              <a:gd name="connsiteX18" fmla="*/ 1698043 w 2117140"/>
              <a:gd name="connsiteY18" fmla="*/ 2264733 h 2377656"/>
              <a:gd name="connsiteX19" fmla="*/ 1674229 w 2117140"/>
              <a:gd name="connsiteY19" fmla="*/ 2376652 h 2377656"/>
              <a:gd name="connsiteX20" fmla="*/ 1793293 w 2117140"/>
              <a:gd name="connsiteY20" fmla="*/ 2219488 h 2377656"/>
              <a:gd name="connsiteX21" fmla="*/ 1833772 w 2117140"/>
              <a:gd name="connsiteY21" fmla="*/ 2155193 h 2377656"/>
              <a:gd name="connsiteX22" fmla="*/ 1893306 w 2117140"/>
              <a:gd name="connsiteY22" fmla="*/ 2095662 h 2377656"/>
              <a:gd name="connsiteX23" fmla="*/ 1936165 w 2117140"/>
              <a:gd name="connsiteY23" fmla="*/ 2057564 h 2377656"/>
              <a:gd name="connsiteX24" fmla="*/ 2024271 w 2117140"/>
              <a:gd name="connsiteY24" fmla="*/ 2052801 h 2377656"/>
              <a:gd name="connsiteX25" fmla="*/ 2100471 w 2117140"/>
              <a:gd name="connsiteY25" fmla="*/ 2126621 h 2377656"/>
              <a:gd name="connsiteX26" fmla="*/ 2117140 w 2117140"/>
              <a:gd name="connsiteY26" fmla="*/ 2276639 h 2377656"/>
              <a:gd name="connsiteX0" fmla="*/ 135880 w 2118374"/>
              <a:gd name="connsiteY0" fmla="*/ 0 h 2377656"/>
              <a:gd name="connsiteX1" fmla="*/ 164457 w 2118374"/>
              <a:gd name="connsiteY1" fmla="*/ 50004 h 2377656"/>
              <a:gd name="connsiteX2" fmla="*/ 183507 w 2118374"/>
              <a:gd name="connsiteY2" fmla="*/ 100009 h 2377656"/>
              <a:gd name="connsiteX3" fmla="*/ 197793 w 2118374"/>
              <a:gd name="connsiteY3" fmla="*/ 171448 h 2377656"/>
              <a:gd name="connsiteX4" fmla="*/ 200174 w 2118374"/>
              <a:gd name="connsiteY4" fmla="*/ 285748 h 2377656"/>
              <a:gd name="connsiteX5" fmla="*/ 178743 w 2118374"/>
              <a:gd name="connsiteY5" fmla="*/ 390523 h 2377656"/>
              <a:gd name="connsiteX6" fmla="*/ 121594 w 2118374"/>
              <a:gd name="connsiteY6" fmla="*/ 490536 h 2377656"/>
              <a:gd name="connsiteX7" fmla="*/ 45392 w 2118374"/>
              <a:gd name="connsiteY7" fmla="*/ 554830 h 2377656"/>
              <a:gd name="connsiteX8" fmla="*/ 149 w 2118374"/>
              <a:gd name="connsiteY8" fmla="*/ 602455 h 2377656"/>
              <a:gd name="connsiteX9" fmla="*/ 35868 w 2118374"/>
              <a:gd name="connsiteY9" fmla="*/ 716756 h 2377656"/>
              <a:gd name="connsiteX10" fmla="*/ 157378 w 2118374"/>
              <a:gd name="connsiteY10" fmla="*/ 852654 h 2377656"/>
              <a:gd name="connsiteX11" fmla="*/ 383596 w 2118374"/>
              <a:gd name="connsiteY11" fmla="*/ 1074110 h 2377656"/>
              <a:gd name="connsiteX12" fmla="*/ 631245 w 2118374"/>
              <a:gd name="connsiteY12" fmla="*/ 1307472 h 2377656"/>
              <a:gd name="connsiteX13" fmla="*/ 940806 w 2118374"/>
              <a:gd name="connsiteY13" fmla="*/ 1588459 h 2377656"/>
              <a:gd name="connsiteX14" fmla="*/ 1288470 w 2118374"/>
              <a:gd name="connsiteY14" fmla="*/ 1783721 h 2377656"/>
              <a:gd name="connsiteX15" fmla="*/ 1498019 w 2118374"/>
              <a:gd name="connsiteY15" fmla="*/ 1933740 h 2377656"/>
              <a:gd name="connsiteX16" fmla="*/ 1640893 w 2118374"/>
              <a:gd name="connsiteY16" fmla="*/ 2067089 h 2377656"/>
              <a:gd name="connsiteX17" fmla="*/ 1683755 w 2118374"/>
              <a:gd name="connsiteY17" fmla="*/ 2167101 h 2377656"/>
              <a:gd name="connsiteX18" fmla="*/ 1698043 w 2118374"/>
              <a:gd name="connsiteY18" fmla="*/ 2264733 h 2377656"/>
              <a:gd name="connsiteX19" fmla="*/ 1674229 w 2118374"/>
              <a:gd name="connsiteY19" fmla="*/ 2376652 h 2377656"/>
              <a:gd name="connsiteX20" fmla="*/ 1793293 w 2118374"/>
              <a:gd name="connsiteY20" fmla="*/ 2219488 h 2377656"/>
              <a:gd name="connsiteX21" fmla="*/ 1833772 w 2118374"/>
              <a:gd name="connsiteY21" fmla="*/ 2155193 h 2377656"/>
              <a:gd name="connsiteX22" fmla="*/ 1893306 w 2118374"/>
              <a:gd name="connsiteY22" fmla="*/ 2095662 h 2377656"/>
              <a:gd name="connsiteX23" fmla="*/ 1936165 w 2118374"/>
              <a:gd name="connsiteY23" fmla="*/ 2057564 h 2377656"/>
              <a:gd name="connsiteX24" fmla="*/ 2024271 w 2118374"/>
              <a:gd name="connsiteY24" fmla="*/ 2052801 h 2377656"/>
              <a:gd name="connsiteX25" fmla="*/ 2100471 w 2118374"/>
              <a:gd name="connsiteY25" fmla="*/ 2126621 h 2377656"/>
              <a:gd name="connsiteX26" fmla="*/ 2117140 w 2118374"/>
              <a:gd name="connsiteY26" fmla="*/ 2276639 h 2377656"/>
              <a:gd name="connsiteX27" fmla="*/ 2117140 w 2118374"/>
              <a:gd name="connsiteY27" fmla="*/ 2279019 h 2377656"/>
              <a:gd name="connsiteX0" fmla="*/ 135880 w 2117327"/>
              <a:gd name="connsiteY0" fmla="*/ 0 h 2479044"/>
              <a:gd name="connsiteX1" fmla="*/ 164457 w 2117327"/>
              <a:gd name="connsiteY1" fmla="*/ 50004 h 2479044"/>
              <a:gd name="connsiteX2" fmla="*/ 183507 w 2117327"/>
              <a:gd name="connsiteY2" fmla="*/ 100009 h 2479044"/>
              <a:gd name="connsiteX3" fmla="*/ 197793 w 2117327"/>
              <a:gd name="connsiteY3" fmla="*/ 171448 h 2479044"/>
              <a:gd name="connsiteX4" fmla="*/ 200174 w 2117327"/>
              <a:gd name="connsiteY4" fmla="*/ 285748 h 2479044"/>
              <a:gd name="connsiteX5" fmla="*/ 178743 w 2117327"/>
              <a:gd name="connsiteY5" fmla="*/ 390523 h 2479044"/>
              <a:gd name="connsiteX6" fmla="*/ 121594 w 2117327"/>
              <a:gd name="connsiteY6" fmla="*/ 490536 h 2479044"/>
              <a:gd name="connsiteX7" fmla="*/ 45392 w 2117327"/>
              <a:gd name="connsiteY7" fmla="*/ 554830 h 2479044"/>
              <a:gd name="connsiteX8" fmla="*/ 149 w 2117327"/>
              <a:gd name="connsiteY8" fmla="*/ 602455 h 2479044"/>
              <a:gd name="connsiteX9" fmla="*/ 35868 w 2117327"/>
              <a:gd name="connsiteY9" fmla="*/ 716756 h 2479044"/>
              <a:gd name="connsiteX10" fmla="*/ 157378 w 2117327"/>
              <a:gd name="connsiteY10" fmla="*/ 852654 h 2479044"/>
              <a:gd name="connsiteX11" fmla="*/ 383596 w 2117327"/>
              <a:gd name="connsiteY11" fmla="*/ 1074110 h 2479044"/>
              <a:gd name="connsiteX12" fmla="*/ 631245 w 2117327"/>
              <a:gd name="connsiteY12" fmla="*/ 1307472 h 2479044"/>
              <a:gd name="connsiteX13" fmla="*/ 940806 w 2117327"/>
              <a:gd name="connsiteY13" fmla="*/ 1588459 h 2479044"/>
              <a:gd name="connsiteX14" fmla="*/ 1288470 w 2117327"/>
              <a:gd name="connsiteY14" fmla="*/ 1783721 h 2479044"/>
              <a:gd name="connsiteX15" fmla="*/ 1498019 w 2117327"/>
              <a:gd name="connsiteY15" fmla="*/ 1933740 h 2479044"/>
              <a:gd name="connsiteX16" fmla="*/ 1640893 w 2117327"/>
              <a:gd name="connsiteY16" fmla="*/ 2067089 h 2479044"/>
              <a:gd name="connsiteX17" fmla="*/ 1683755 w 2117327"/>
              <a:gd name="connsiteY17" fmla="*/ 2167101 h 2479044"/>
              <a:gd name="connsiteX18" fmla="*/ 1698043 w 2117327"/>
              <a:gd name="connsiteY18" fmla="*/ 2264733 h 2479044"/>
              <a:gd name="connsiteX19" fmla="*/ 1674229 w 2117327"/>
              <a:gd name="connsiteY19" fmla="*/ 2376652 h 2479044"/>
              <a:gd name="connsiteX20" fmla="*/ 1793293 w 2117327"/>
              <a:gd name="connsiteY20" fmla="*/ 2219488 h 2479044"/>
              <a:gd name="connsiteX21" fmla="*/ 1833772 w 2117327"/>
              <a:gd name="connsiteY21" fmla="*/ 2155193 h 2479044"/>
              <a:gd name="connsiteX22" fmla="*/ 1893306 w 2117327"/>
              <a:gd name="connsiteY22" fmla="*/ 2095662 h 2479044"/>
              <a:gd name="connsiteX23" fmla="*/ 1936165 w 2117327"/>
              <a:gd name="connsiteY23" fmla="*/ 2057564 h 2479044"/>
              <a:gd name="connsiteX24" fmla="*/ 2024271 w 2117327"/>
              <a:gd name="connsiteY24" fmla="*/ 2052801 h 2479044"/>
              <a:gd name="connsiteX25" fmla="*/ 2100471 w 2117327"/>
              <a:gd name="connsiteY25" fmla="*/ 2126621 h 2479044"/>
              <a:gd name="connsiteX26" fmla="*/ 2117140 w 2117327"/>
              <a:gd name="connsiteY26" fmla="*/ 2276639 h 2479044"/>
              <a:gd name="connsiteX27" fmla="*/ 2090946 w 2117327"/>
              <a:gd name="connsiteY27" fmla="*/ 2479044 h 2479044"/>
              <a:gd name="connsiteX0" fmla="*/ 135880 w 2117327"/>
              <a:gd name="connsiteY0" fmla="*/ 0 h 2494738"/>
              <a:gd name="connsiteX1" fmla="*/ 164457 w 2117327"/>
              <a:gd name="connsiteY1" fmla="*/ 50004 h 2494738"/>
              <a:gd name="connsiteX2" fmla="*/ 183507 w 2117327"/>
              <a:gd name="connsiteY2" fmla="*/ 100009 h 2494738"/>
              <a:gd name="connsiteX3" fmla="*/ 197793 w 2117327"/>
              <a:gd name="connsiteY3" fmla="*/ 171448 h 2494738"/>
              <a:gd name="connsiteX4" fmla="*/ 200174 w 2117327"/>
              <a:gd name="connsiteY4" fmla="*/ 285748 h 2494738"/>
              <a:gd name="connsiteX5" fmla="*/ 178743 w 2117327"/>
              <a:gd name="connsiteY5" fmla="*/ 390523 h 2494738"/>
              <a:gd name="connsiteX6" fmla="*/ 121594 w 2117327"/>
              <a:gd name="connsiteY6" fmla="*/ 490536 h 2494738"/>
              <a:gd name="connsiteX7" fmla="*/ 45392 w 2117327"/>
              <a:gd name="connsiteY7" fmla="*/ 554830 h 2494738"/>
              <a:gd name="connsiteX8" fmla="*/ 149 w 2117327"/>
              <a:gd name="connsiteY8" fmla="*/ 602455 h 2494738"/>
              <a:gd name="connsiteX9" fmla="*/ 35868 w 2117327"/>
              <a:gd name="connsiteY9" fmla="*/ 716756 h 2494738"/>
              <a:gd name="connsiteX10" fmla="*/ 157378 w 2117327"/>
              <a:gd name="connsiteY10" fmla="*/ 852654 h 2494738"/>
              <a:gd name="connsiteX11" fmla="*/ 383596 w 2117327"/>
              <a:gd name="connsiteY11" fmla="*/ 1074110 h 2494738"/>
              <a:gd name="connsiteX12" fmla="*/ 631245 w 2117327"/>
              <a:gd name="connsiteY12" fmla="*/ 1307472 h 2494738"/>
              <a:gd name="connsiteX13" fmla="*/ 940806 w 2117327"/>
              <a:gd name="connsiteY13" fmla="*/ 1588459 h 2494738"/>
              <a:gd name="connsiteX14" fmla="*/ 1288470 w 2117327"/>
              <a:gd name="connsiteY14" fmla="*/ 1783721 h 2494738"/>
              <a:gd name="connsiteX15" fmla="*/ 1498019 w 2117327"/>
              <a:gd name="connsiteY15" fmla="*/ 1933740 h 2494738"/>
              <a:gd name="connsiteX16" fmla="*/ 1640893 w 2117327"/>
              <a:gd name="connsiteY16" fmla="*/ 2067089 h 2494738"/>
              <a:gd name="connsiteX17" fmla="*/ 1683755 w 2117327"/>
              <a:gd name="connsiteY17" fmla="*/ 2167101 h 2494738"/>
              <a:gd name="connsiteX18" fmla="*/ 1698043 w 2117327"/>
              <a:gd name="connsiteY18" fmla="*/ 2264733 h 2494738"/>
              <a:gd name="connsiteX19" fmla="*/ 1674229 w 2117327"/>
              <a:gd name="connsiteY19" fmla="*/ 2376652 h 2494738"/>
              <a:gd name="connsiteX20" fmla="*/ 1793293 w 2117327"/>
              <a:gd name="connsiteY20" fmla="*/ 2219488 h 2494738"/>
              <a:gd name="connsiteX21" fmla="*/ 1833772 w 2117327"/>
              <a:gd name="connsiteY21" fmla="*/ 2155193 h 2494738"/>
              <a:gd name="connsiteX22" fmla="*/ 1893306 w 2117327"/>
              <a:gd name="connsiteY22" fmla="*/ 2095662 h 2494738"/>
              <a:gd name="connsiteX23" fmla="*/ 1936165 w 2117327"/>
              <a:gd name="connsiteY23" fmla="*/ 2057564 h 2494738"/>
              <a:gd name="connsiteX24" fmla="*/ 2024271 w 2117327"/>
              <a:gd name="connsiteY24" fmla="*/ 2052801 h 2494738"/>
              <a:gd name="connsiteX25" fmla="*/ 2100471 w 2117327"/>
              <a:gd name="connsiteY25" fmla="*/ 2126621 h 2494738"/>
              <a:gd name="connsiteX26" fmla="*/ 2117140 w 2117327"/>
              <a:gd name="connsiteY26" fmla="*/ 2276639 h 2494738"/>
              <a:gd name="connsiteX27" fmla="*/ 2090946 w 2117327"/>
              <a:gd name="connsiteY27" fmla="*/ 2479044 h 2494738"/>
              <a:gd name="connsiteX28" fmla="*/ 2093328 w 2117327"/>
              <a:gd name="connsiteY28" fmla="*/ 2481425 h 2494738"/>
              <a:gd name="connsiteX0" fmla="*/ 135880 w 2117327"/>
              <a:gd name="connsiteY0" fmla="*/ 0 h 2748125"/>
              <a:gd name="connsiteX1" fmla="*/ 164457 w 2117327"/>
              <a:gd name="connsiteY1" fmla="*/ 50004 h 2748125"/>
              <a:gd name="connsiteX2" fmla="*/ 183507 w 2117327"/>
              <a:gd name="connsiteY2" fmla="*/ 100009 h 2748125"/>
              <a:gd name="connsiteX3" fmla="*/ 197793 w 2117327"/>
              <a:gd name="connsiteY3" fmla="*/ 171448 h 2748125"/>
              <a:gd name="connsiteX4" fmla="*/ 200174 w 2117327"/>
              <a:gd name="connsiteY4" fmla="*/ 285748 h 2748125"/>
              <a:gd name="connsiteX5" fmla="*/ 178743 w 2117327"/>
              <a:gd name="connsiteY5" fmla="*/ 390523 h 2748125"/>
              <a:gd name="connsiteX6" fmla="*/ 121594 w 2117327"/>
              <a:gd name="connsiteY6" fmla="*/ 490536 h 2748125"/>
              <a:gd name="connsiteX7" fmla="*/ 45392 w 2117327"/>
              <a:gd name="connsiteY7" fmla="*/ 554830 h 2748125"/>
              <a:gd name="connsiteX8" fmla="*/ 149 w 2117327"/>
              <a:gd name="connsiteY8" fmla="*/ 602455 h 2748125"/>
              <a:gd name="connsiteX9" fmla="*/ 35868 w 2117327"/>
              <a:gd name="connsiteY9" fmla="*/ 716756 h 2748125"/>
              <a:gd name="connsiteX10" fmla="*/ 157378 w 2117327"/>
              <a:gd name="connsiteY10" fmla="*/ 852654 h 2748125"/>
              <a:gd name="connsiteX11" fmla="*/ 383596 w 2117327"/>
              <a:gd name="connsiteY11" fmla="*/ 1074110 h 2748125"/>
              <a:gd name="connsiteX12" fmla="*/ 631245 w 2117327"/>
              <a:gd name="connsiteY12" fmla="*/ 1307472 h 2748125"/>
              <a:gd name="connsiteX13" fmla="*/ 940806 w 2117327"/>
              <a:gd name="connsiteY13" fmla="*/ 1588459 h 2748125"/>
              <a:gd name="connsiteX14" fmla="*/ 1288470 w 2117327"/>
              <a:gd name="connsiteY14" fmla="*/ 1783721 h 2748125"/>
              <a:gd name="connsiteX15" fmla="*/ 1498019 w 2117327"/>
              <a:gd name="connsiteY15" fmla="*/ 1933740 h 2748125"/>
              <a:gd name="connsiteX16" fmla="*/ 1640893 w 2117327"/>
              <a:gd name="connsiteY16" fmla="*/ 2067089 h 2748125"/>
              <a:gd name="connsiteX17" fmla="*/ 1683755 w 2117327"/>
              <a:gd name="connsiteY17" fmla="*/ 2167101 h 2748125"/>
              <a:gd name="connsiteX18" fmla="*/ 1698043 w 2117327"/>
              <a:gd name="connsiteY18" fmla="*/ 2264733 h 2748125"/>
              <a:gd name="connsiteX19" fmla="*/ 1674229 w 2117327"/>
              <a:gd name="connsiteY19" fmla="*/ 2376652 h 2748125"/>
              <a:gd name="connsiteX20" fmla="*/ 1793293 w 2117327"/>
              <a:gd name="connsiteY20" fmla="*/ 2219488 h 2748125"/>
              <a:gd name="connsiteX21" fmla="*/ 1833772 w 2117327"/>
              <a:gd name="connsiteY21" fmla="*/ 2155193 h 2748125"/>
              <a:gd name="connsiteX22" fmla="*/ 1893306 w 2117327"/>
              <a:gd name="connsiteY22" fmla="*/ 2095662 h 2748125"/>
              <a:gd name="connsiteX23" fmla="*/ 1936165 w 2117327"/>
              <a:gd name="connsiteY23" fmla="*/ 2057564 h 2748125"/>
              <a:gd name="connsiteX24" fmla="*/ 2024271 w 2117327"/>
              <a:gd name="connsiteY24" fmla="*/ 2052801 h 2748125"/>
              <a:gd name="connsiteX25" fmla="*/ 2100471 w 2117327"/>
              <a:gd name="connsiteY25" fmla="*/ 2126621 h 2748125"/>
              <a:gd name="connsiteX26" fmla="*/ 2117140 w 2117327"/>
              <a:gd name="connsiteY26" fmla="*/ 2276639 h 2748125"/>
              <a:gd name="connsiteX27" fmla="*/ 2090946 w 2117327"/>
              <a:gd name="connsiteY27" fmla="*/ 2479044 h 2748125"/>
              <a:gd name="connsiteX28" fmla="*/ 2012366 w 2117327"/>
              <a:gd name="connsiteY28" fmla="*/ 2748125 h 2748125"/>
              <a:gd name="connsiteX0" fmla="*/ 135880 w 2117327"/>
              <a:gd name="connsiteY0" fmla="*/ 0 h 2767386"/>
              <a:gd name="connsiteX1" fmla="*/ 164457 w 2117327"/>
              <a:gd name="connsiteY1" fmla="*/ 50004 h 2767386"/>
              <a:gd name="connsiteX2" fmla="*/ 183507 w 2117327"/>
              <a:gd name="connsiteY2" fmla="*/ 100009 h 2767386"/>
              <a:gd name="connsiteX3" fmla="*/ 197793 w 2117327"/>
              <a:gd name="connsiteY3" fmla="*/ 171448 h 2767386"/>
              <a:gd name="connsiteX4" fmla="*/ 200174 w 2117327"/>
              <a:gd name="connsiteY4" fmla="*/ 285748 h 2767386"/>
              <a:gd name="connsiteX5" fmla="*/ 178743 w 2117327"/>
              <a:gd name="connsiteY5" fmla="*/ 390523 h 2767386"/>
              <a:gd name="connsiteX6" fmla="*/ 121594 w 2117327"/>
              <a:gd name="connsiteY6" fmla="*/ 490536 h 2767386"/>
              <a:gd name="connsiteX7" fmla="*/ 45392 w 2117327"/>
              <a:gd name="connsiteY7" fmla="*/ 554830 h 2767386"/>
              <a:gd name="connsiteX8" fmla="*/ 149 w 2117327"/>
              <a:gd name="connsiteY8" fmla="*/ 602455 h 2767386"/>
              <a:gd name="connsiteX9" fmla="*/ 35868 w 2117327"/>
              <a:gd name="connsiteY9" fmla="*/ 716756 h 2767386"/>
              <a:gd name="connsiteX10" fmla="*/ 157378 w 2117327"/>
              <a:gd name="connsiteY10" fmla="*/ 852654 h 2767386"/>
              <a:gd name="connsiteX11" fmla="*/ 383596 w 2117327"/>
              <a:gd name="connsiteY11" fmla="*/ 1074110 h 2767386"/>
              <a:gd name="connsiteX12" fmla="*/ 631245 w 2117327"/>
              <a:gd name="connsiteY12" fmla="*/ 1307472 h 2767386"/>
              <a:gd name="connsiteX13" fmla="*/ 940806 w 2117327"/>
              <a:gd name="connsiteY13" fmla="*/ 1588459 h 2767386"/>
              <a:gd name="connsiteX14" fmla="*/ 1288470 w 2117327"/>
              <a:gd name="connsiteY14" fmla="*/ 1783721 h 2767386"/>
              <a:gd name="connsiteX15" fmla="*/ 1498019 w 2117327"/>
              <a:gd name="connsiteY15" fmla="*/ 1933740 h 2767386"/>
              <a:gd name="connsiteX16" fmla="*/ 1640893 w 2117327"/>
              <a:gd name="connsiteY16" fmla="*/ 2067089 h 2767386"/>
              <a:gd name="connsiteX17" fmla="*/ 1683755 w 2117327"/>
              <a:gd name="connsiteY17" fmla="*/ 2167101 h 2767386"/>
              <a:gd name="connsiteX18" fmla="*/ 1698043 w 2117327"/>
              <a:gd name="connsiteY18" fmla="*/ 2264733 h 2767386"/>
              <a:gd name="connsiteX19" fmla="*/ 1674229 w 2117327"/>
              <a:gd name="connsiteY19" fmla="*/ 2376652 h 2767386"/>
              <a:gd name="connsiteX20" fmla="*/ 1793293 w 2117327"/>
              <a:gd name="connsiteY20" fmla="*/ 2219488 h 2767386"/>
              <a:gd name="connsiteX21" fmla="*/ 1833772 w 2117327"/>
              <a:gd name="connsiteY21" fmla="*/ 2155193 h 2767386"/>
              <a:gd name="connsiteX22" fmla="*/ 1893306 w 2117327"/>
              <a:gd name="connsiteY22" fmla="*/ 2095662 h 2767386"/>
              <a:gd name="connsiteX23" fmla="*/ 1936165 w 2117327"/>
              <a:gd name="connsiteY23" fmla="*/ 2057564 h 2767386"/>
              <a:gd name="connsiteX24" fmla="*/ 2024271 w 2117327"/>
              <a:gd name="connsiteY24" fmla="*/ 2052801 h 2767386"/>
              <a:gd name="connsiteX25" fmla="*/ 2100471 w 2117327"/>
              <a:gd name="connsiteY25" fmla="*/ 2126621 h 2767386"/>
              <a:gd name="connsiteX26" fmla="*/ 2117140 w 2117327"/>
              <a:gd name="connsiteY26" fmla="*/ 2276639 h 2767386"/>
              <a:gd name="connsiteX27" fmla="*/ 2090946 w 2117327"/>
              <a:gd name="connsiteY27" fmla="*/ 2479044 h 2767386"/>
              <a:gd name="connsiteX28" fmla="*/ 2012366 w 2117327"/>
              <a:gd name="connsiteY28" fmla="*/ 2748125 h 2767386"/>
              <a:gd name="connsiteX29" fmla="*/ 2014747 w 2117327"/>
              <a:gd name="connsiteY29" fmla="*/ 2745744 h 2767386"/>
              <a:gd name="connsiteX0" fmla="*/ 135880 w 2117327"/>
              <a:gd name="connsiteY0" fmla="*/ 0 h 3224376"/>
              <a:gd name="connsiteX1" fmla="*/ 164457 w 2117327"/>
              <a:gd name="connsiteY1" fmla="*/ 50004 h 3224376"/>
              <a:gd name="connsiteX2" fmla="*/ 183507 w 2117327"/>
              <a:gd name="connsiteY2" fmla="*/ 100009 h 3224376"/>
              <a:gd name="connsiteX3" fmla="*/ 197793 w 2117327"/>
              <a:gd name="connsiteY3" fmla="*/ 171448 h 3224376"/>
              <a:gd name="connsiteX4" fmla="*/ 200174 w 2117327"/>
              <a:gd name="connsiteY4" fmla="*/ 285748 h 3224376"/>
              <a:gd name="connsiteX5" fmla="*/ 178743 w 2117327"/>
              <a:gd name="connsiteY5" fmla="*/ 390523 h 3224376"/>
              <a:gd name="connsiteX6" fmla="*/ 121594 w 2117327"/>
              <a:gd name="connsiteY6" fmla="*/ 490536 h 3224376"/>
              <a:gd name="connsiteX7" fmla="*/ 45392 w 2117327"/>
              <a:gd name="connsiteY7" fmla="*/ 554830 h 3224376"/>
              <a:gd name="connsiteX8" fmla="*/ 149 w 2117327"/>
              <a:gd name="connsiteY8" fmla="*/ 602455 h 3224376"/>
              <a:gd name="connsiteX9" fmla="*/ 35868 w 2117327"/>
              <a:gd name="connsiteY9" fmla="*/ 716756 h 3224376"/>
              <a:gd name="connsiteX10" fmla="*/ 157378 w 2117327"/>
              <a:gd name="connsiteY10" fmla="*/ 852654 h 3224376"/>
              <a:gd name="connsiteX11" fmla="*/ 383596 w 2117327"/>
              <a:gd name="connsiteY11" fmla="*/ 1074110 h 3224376"/>
              <a:gd name="connsiteX12" fmla="*/ 631245 w 2117327"/>
              <a:gd name="connsiteY12" fmla="*/ 1307472 h 3224376"/>
              <a:gd name="connsiteX13" fmla="*/ 940806 w 2117327"/>
              <a:gd name="connsiteY13" fmla="*/ 1588459 h 3224376"/>
              <a:gd name="connsiteX14" fmla="*/ 1288470 w 2117327"/>
              <a:gd name="connsiteY14" fmla="*/ 1783721 h 3224376"/>
              <a:gd name="connsiteX15" fmla="*/ 1498019 w 2117327"/>
              <a:gd name="connsiteY15" fmla="*/ 1933740 h 3224376"/>
              <a:gd name="connsiteX16" fmla="*/ 1640893 w 2117327"/>
              <a:gd name="connsiteY16" fmla="*/ 2067089 h 3224376"/>
              <a:gd name="connsiteX17" fmla="*/ 1683755 w 2117327"/>
              <a:gd name="connsiteY17" fmla="*/ 2167101 h 3224376"/>
              <a:gd name="connsiteX18" fmla="*/ 1698043 w 2117327"/>
              <a:gd name="connsiteY18" fmla="*/ 2264733 h 3224376"/>
              <a:gd name="connsiteX19" fmla="*/ 1674229 w 2117327"/>
              <a:gd name="connsiteY19" fmla="*/ 2376652 h 3224376"/>
              <a:gd name="connsiteX20" fmla="*/ 1793293 w 2117327"/>
              <a:gd name="connsiteY20" fmla="*/ 2219488 h 3224376"/>
              <a:gd name="connsiteX21" fmla="*/ 1833772 w 2117327"/>
              <a:gd name="connsiteY21" fmla="*/ 2155193 h 3224376"/>
              <a:gd name="connsiteX22" fmla="*/ 1893306 w 2117327"/>
              <a:gd name="connsiteY22" fmla="*/ 2095662 h 3224376"/>
              <a:gd name="connsiteX23" fmla="*/ 1936165 w 2117327"/>
              <a:gd name="connsiteY23" fmla="*/ 2057564 h 3224376"/>
              <a:gd name="connsiteX24" fmla="*/ 2024271 w 2117327"/>
              <a:gd name="connsiteY24" fmla="*/ 2052801 h 3224376"/>
              <a:gd name="connsiteX25" fmla="*/ 2100471 w 2117327"/>
              <a:gd name="connsiteY25" fmla="*/ 2126621 h 3224376"/>
              <a:gd name="connsiteX26" fmla="*/ 2117140 w 2117327"/>
              <a:gd name="connsiteY26" fmla="*/ 2276639 h 3224376"/>
              <a:gd name="connsiteX27" fmla="*/ 2090946 w 2117327"/>
              <a:gd name="connsiteY27" fmla="*/ 2479044 h 3224376"/>
              <a:gd name="connsiteX28" fmla="*/ 2012366 w 2117327"/>
              <a:gd name="connsiteY28" fmla="*/ 2748125 h 3224376"/>
              <a:gd name="connsiteX29" fmla="*/ 1824247 w 2117327"/>
              <a:gd name="connsiteY29" fmla="*/ 3224376 h 3224376"/>
              <a:gd name="connsiteX0" fmla="*/ 135880 w 2117327"/>
              <a:gd name="connsiteY0" fmla="*/ 0 h 3261774"/>
              <a:gd name="connsiteX1" fmla="*/ 164457 w 2117327"/>
              <a:gd name="connsiteY1" fmla="*/ 50004 h 3261774"/>
              <a:gd name="connsiteX2" fmla="*/ 183507 w 2117327"/>
              <a:gd name="connsiteY2" fmla="*/ 100009 h 3261774"/>
              <a:gd name="connsiteX3" fmla="*/ 197793 w 2117327"/>
              <a:gd name="connsiteY3" fmla="*/ 171448 h 3261774"/>
              <a:gd name="connsiteX4" fmla="*/ 200174 w 2117327"/>
              <a:gd name="connsiteY4" fmla="*/ 285748 h 3261774"/>
              <a:gd name="connsiteX5" fmla="*/ 178743 w 2117327"/>
              <a:gd name="connsiteY5" fmla="*/ 390523 h 3261774"/>
              <a:gd name="connsiteX6" fmla="*/ 121594 w 2117327"/>
              <a:gd name="connsiteY6" fmla="*/ 490536 h 3261774"/>
              <a:gd name="connsiteX7" fmla="*/ 45392 w 2117327"/>
              <a:gd name="connsiteY7" fmla="*/ 554830 h 3261774"/>
              <a:gd name="connsiteX8" fmla="*/ 149 w 2117327"/>
              <a:gd name="connsiteY8" fmla="*/ 602455 h 3261774"/>
              <a:gd name="connsiteX9" fmla="*/ 35868 w 2117327"/>
              <a:gd name="connsiteY9" fmla="*/ 716756 h 3261774"/>
              <a:gd name="connsiteX10" fmla="*/ 157378 w 2117327"/>
              <a:gd name="connsiteY10" fmla="*/ 852654 h 3261774"/>
              <a:gd name="connsiteX11" fmla="*/ 383596 w 2117327"/>
              <a:gd name="connsiteY11" fmla="*/ 1074110 h 3261774"/>
              <a:gd name="connsiteX12" fmla="*/ 631245 w 2117327"/>
              <a:gd name="connsiteY12" fmla="*/ 1307472 h 3261774"/>
              <a:gd name="connsiteX13" fmla="*/ 940806 w 2117327"/>
              <a:gd name="connsiteY13" fmla="*/ 1588459 h 3261774"/>
              <a:gd name="connsiteX14" fmla="*/ 1288470 w 2117327"/>
              <a:gd name="connsiteY14" fmla="*/ 1783721 h 3261774"/>
              <a:gd name="connsiteX15" fmla="*/ 1498019 w 2117327"/>
              <a:gd name="connsiteY15" fmla="*/ 1933740 h 3261774"/>
              <a:gd name="connsiteX16" fmla="*/ 1640893 w 2117327"/>
              <a:gd name="connsiteY16" fmla="*/ 2067089 h 3261774"/>
              <a:gd name="connsiteX17" fmla="*/ 1683755 w 2117327"/>
              <a:gd name="connsiteY17" fmla="*/ 2167101 h 3261774"/>
              <a:gd name="connsiteX18" fmla="*/ 1698043 w 2117327"/>
              <a:gd name="connsiteY18" fmla="*/ 2264733 h 3261774"/>
              <a:gd name="connsiteX19" fmla="*/ 1674229 w 2117327"/>
              <a:gd name="connsiteY19" fmla="*/ 2376652 h 3261774"/>
              <a:gd name="connsiteX20" fmla="*/ 1793293 w 2117327"/>
              <a:gd name="connsiteY20" fmla="*/ 2219488 h 3261774"/>
              <a:gd name="connsiteX21" fmla="*/ 1833772 w 2117327"/>
              <a:gd name="connsiteY21" fmla="*/ 2155193 h 3261774"/>
              <a:gd name="connsiteX22" fmla="*/ 1893306 w 2117327"/>
              <a:gd name="connsiteY22" fmla="*/ 2095662 h 3261774"/>
              <a:gd name="connsiteX23" fmla="*/ 1936165 w 2117327"/>
              <a:gd name="connsiteY23" fmla="*/ 2057564 h 3261774"/>
              <a:gd name="connsiteX24" fmla="*/ 2024271 w 2117327"/>
              <a:gd name="connsiteY24" fmla="*/ 2052801 h 3261774"/>
              <a:gd name="connsiteX25" fmla="*/ 2100471 w 2117327"/>
              <a:gd name="connsiteY25" fmla="*/ 2126621 h 3261774"/>
              <a:gd name="connsiteX26" fmla="*/ 2117140 w 2117327"/>
              <a:gd name="connsiteY26" fmla="*/ 2276639 h 3261774"/>
              <a:gd name="connsiteX27" fmla="*/ 2090946 w 2117327"/>
              <a:gd name="connsiteY27" fmla="*/ 2479044 h 3261774"/>
              <a:gd name="connsiteX28" fmla="*/ 2012366 w 2117327"/>
              <a:gd name="connsiteY28" fmla="*/ 2748125 h 3261774"/>
              <a:gd name="connsiteX29" fmla="*/ 1824247 w 2117327"/>
              <a:gd name="connsiteY29" fmla="*/ 3224376 h 3261774"/>
              <a:gd name="connsiteX30" fmla="*/ 1817103 w 2117327"/>
              <a:gd name="connsiteY30" fmla="*/ 3231518 h 3261774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4247 w 2117327"/>
              <a:gd name="connsiteY29" fmla="*/ 3224376 h 3517268"/>
              <a:gd name="connsiteX30" fmla="*/ 1659940 w 2117327"/>
              <a:gd name="connsiteY30" fmla="*/ 3517268 h 3517268"/>
              <a:gd name="connsiteX0" fmla="*/ 135880 w 2117327"/>
              <a:gd name="connsiteY0" fmla="*/ 0 h 3517268"/>
              <a:gd name="connsiteX1" fmla="*/ 164457 w 2117327"/>
              <a:gd name="connsiteY1" fmla="*/ 50004 h 3517268"/>
              <a:gd name="connsiteX2" fmla="*/ 183507 w 2117327"/>
              <a:gd name="connsiteY2" fmla="*/ 100009 h 3517268"/>
              <a:gd name="connsiteX3" fmla="*/ 197793 w 2117327"/>
              <a:gd name="connsiteY3" fmla="*/ 171448 h 3517268"/>
              <a:gd name="connsiteX4" fmla="*/ 200174 w 2117327"/>
              <a:gd name="connsiteY4" fmla="*/ 285748 h 3517268"/>
              <a:gd name="connsiteX5" fmla="*/ 178743 w 2117327"/>
              <a:gd name="connsiteY5" fmla="*/ 390523 h 3517268"/>
              <a:gd name="connsiteX6" fmla="*/ 121594 w 2117327"/>
              <a:gd name="connsiteY6" fmla="*/ 490536 h 3517268"/>
              <a:gd name="connsiteX7" fmla="*/ 45392 w 2117327"/>
              <a:gd name="connsiteY7" fmla="*/ 554830 h 3517268"/>
              <a:gd name="connsiteX8" fmla="*/ 149 w 2117327"/>
              <a:gd name="connsiteY8" fmla="*/ 602455 h 3517268"/>
              <a:gd name="connsiteX9" fmla="*/ 35868 w 2117327"/>
              <a:gd name="connsiteY9" fmla="*/ 716756 h 3517268"/>
              <a:gd name="connsiteX10" fmla="*/ 157378 w 2117327"/>
              <a:gd name="connsiteY10" fmla="*/ 852654 h 3517268"/>
              <a:gd name="connsiteX11" fmla="*/ 383596 w 2117327"/>
              <a:gd name="connsiteY11" fmla="*/ 1074110 h 3517268"/>
              <a:gd name="connsiteX12" fmla="*/ 631245 w 2117327"/>
              <a:gd name="connsiteY12" fmla="*/ 1307472 h 3517268"/>
              <a:gd name="connsiteX13" fmla="*/ 940806 w 2117327"/>
              <a:gd name="connsiteY13" fmla="*/ 1588459 h 3517268"/>
              <a:gd name="connsiteX14" fmla="*/ 1288470 w 2117327"/>
              <a:gd name="connsiteY14" fmla="*/ 1783721 h 3517268"/>
              <a:gd name="connsiteX15" fmla="*/ 1498019 w 2117327"/>
              <a:gd name="connsiteY15" fmla="*/ 1933740 h 3517268"/>
              <a:gd name="connsiteX16" fmla="*/ 1640893 w 2117327"/>
              <a:gd name="connsiteY16" fmla="*/ 2067089 h 3517268"/>
              <a:gd name="connsiteX17" fmla="*/ 1683755 w 2117327"/>
              <a:gd name="connsiteY17" fmla="*/ 2167101 h 3517268"/>
              <a:gd name="connsiteX18" fmla="*/ 1698043 w 2117327"/>
              <a:gd name="connsiteY18" fmla="*/ 2264733 h 3517268"/>
              <a:gd name="connsiteX19" fmla="*/ 1674229 w 2117327"/>
              <a:gd name="connsiteY19" fmla="*/ 2376652 h 3517268"/>
              <a:gd name="connsiteX20" fmla="*/ 1793293 w 2117327"/>
              <a:gd name="connsiteY20" fmla="*/ 2219488 h 3517268"/>
              <a:gd name="connsiteX21" fmla="*/ 1833772 w 2117327"/>
              <a:gd name="connsiteY21" fmla="*/ 2155193 h 3517268"/>
              <a:gd name="connsiteX22" fmla="*/ 1893306 w 2117327"/>
              <a:gd name="connsiteY22" fmla="*/ 2095662 h 3517268"/>
              <a:gd name="connsiteX23" fmla="*/ 1936165 w 2117327"/>
              <a:gd name="connsiteY23" fmla="*/ 2057564 h 3517268"/>
              <a:gd name="connsiteX24" fmla="*/ 2024271 w 2117327"/>
              <a:gd name="connsiteY24" fmla="*/ 2052801 h 3517268"/>
              <a:gd name="connsiteX25" fmla="*/ 2100471 w 2117327"/>
              <a:gd name="connsiteY25" fmla="*/ 2126621 h 3517268"/>
              <a:gd name="connsiteX26" fmla="*/ 2117140 w 2117327"/>
              <a:gd name="connsiteY26" fmla="*/ 2276639 h 3517268"/>
              <a:gd name="connsiteX27" fmla="*/ 2090946 w 2117327"/>
              <a:gd name="connsiteY27" fmla="*/ 2479044 h 3517268"/>
              <a:gd name="connsiteX28" fmla="*/ 2012366 w 2117327"/>
              <a:gd name="connsiteY28" fmla="*/ 2748125 h 3517268"/>
              <a:gd name="connsiteX29" fmla="*/ 1829009 w 2117327"/>
              <a:gd name="connsiteY29" fmla="*/ 3195801 h 3517268"/>
              <a:gd name="connsiteX30" fmla="*/ 1659940 w 2117327"/>
              <a:gd name="connsiteY30" fmla="*/ 3517268 h 3517268"/>
              <a:gd name="connsiteX0" fmla="*/ 135880 w 2117327"/>
              <a:gd name="connsiteY0" fmla="*/ 0 h 3539756"/>
              <a:gd name="connsiteX1" fmla="*/ 164457 w 2117327"/>
              <a:gd name="connsiteY1" fmla="*/ 50004 h 3539756"/>
              <a:gd name="connsiteX2" fmla="*/ 183507 w 2117327"/>
              <a:gd name="connsiteY2" fmla="*/ 100009 h 3539756"/>
              <a:gd name="connsiteX3" fmla="*/ 197793 w 2117327"/>
              <a:gd name="connsiteY3" fmla="*/ 171448 h 3539756"/>
              <a:gd name="connsiteX4" fmla="*/ 200174 w 2117327"/>
              <a:gd name="connsiteY4" fmla="*/ 285748 h 3539756"/>
              <a:gd name="connsiteX5" fmla="*/ 178743 w 2117327"/>
              <a:gd name="connsiteY5" fmla="*/ 390523 h 3539756"/>
              <a:gd name="connsiteX6" fmla="*/ 121594 w 2117327"/>
              <a:gd name="connsiteY6" fmla="*/ 490536 h 3539756"/>
              <a:gd name="connsiteX7" fmla="*/ 45392 w 2117327"/>
              <a:gd name="connsiteY7" fmla="*/ 554830 h 3539756"/>
              <a:gd name="connsiteX8" fmla="*/ 149 w 2117327"/>
              <a:gd name="connsiteY8" fmla="*/ 602455 h 3539756"/>
              <a:gd name="connsiteX9" fmla="*/ 35868 w 2117327"/>
              <a:gd name="connsiteY9" fmla="*/ 716756 h 3539756"/>
              <a:gd name="connsiteX10" fmla="*/ 157378 w 2117327"/>
              <a:gd name="connsiteY10" fmla="*/ 852654 h 3539756"/>
              <a:gd name="connsiteX11" fmla="*/ 383596 w 2117327"/>
              <a:gd name="connsiteY11" fmla="*/ 1074110 h 3539756"/>
              <a:gd name="connsiteX12" fmla="*/ 631245 w 2117327"/>
              <a:gd name="connsiteY12" fmla="*/ 1307472 h 3539756"/>
              <a:gd name="connsiteX13" fmla="*/ 940806 w 2117327"/>
              <a:gd name="connsiteY13" fmla="*/ 1588459 h 3539756"/>
              <a:gd name="connsiteX14" fmla="*/ 1288470 w 2117327"/>
              <a:gd name="connsiteY14" fmla="*/ 1783721 h 3539756"/>
              <a:gd name="connsiteX15" fmla="*/ 1498019 w 2117327"/>
              <a:gd name="connsiteY15" fmla="*/ 1933740 h 3539756"/>
              <a:gd name="connsiteX16" fmla="*/ 1640893 w 2117327"/>
              <a:gd name="connsiteY16" fmla="*/ 2067089 h 3539756"/>
              <a:gd name="connsiteX17" fmla="*/ 1683755 w 2117327"/>
              <a:gd name="connsiteY17" fmla="*/ 2167101 h 3539756"/>
              <a:gd name="connsiteX18" fmla="*/ 1698043 w 2117327"/>
              <a:gd name="connsiteY18" fmla="*/ 2264733 h 3539756"/>
              <a:gd name="connsiteX19" fmla="*/ 1674229 w 2117327"/>
              <a:gd name="connsiteY19" fmla="*/ 2376652 h 3539756"/>
              <a:gd name="connsiteX20" fmla="*/ 1793293 w 2117327"/>
              <a:gd name="connsiteY20" fmla="*/ 2219488 h 3539756"/>
              <a:gd name="connsiteX21" fmla="*/ 1833772 w 2117327"/>
              <a:gd name="connsiteY21" fmla="*/ 2155193 h 3539756"/>
              <a:gd name="connsiteX22" fmla="*/ 1893306 w 2117327"/>
              <a:gd name="connsiteY22" fmla="*/ 2095662 h 3539756"/>
              <a:gd name="connsiteX23" fmla="*/ 1936165 w 2117327"/>
              <a:gd name="connsiteY23" fmla="*/ 2057564 h 3539756"/>
              <a:gd name="connsiteX24" fmla="*/ 2024271 w 2117327"/>
              <a:gd name="connsiteY24" fmla="*/ 2052801 h 3539756"/>
              <a:gd name="connsiteX25" fmla="*/ 2100471 w 2117327"/>
              <a:gd name="connsiteY25" fmla="*/ 2126621 h 3539756"/>
              <a:gd name="connsiteX26" fmla="*/ 2117140 w 2117327"/>
              <a:gd name="connsiteY26" fmla="*/ 2276639 h 3539756"/>
              <a:gd name="connsiteX27" fmla="*/ 2090946 w 2117327"/>
              <a:gd name="connsiteY27" fmla="*/ 2479044 h 3539756"/>
              <a:gd name="connsiteX28" fmla="*/ 2012366 w 2117327"/>
              <a:gd name="connsiteY28" fmla="*/ 2748125 h 3539756"/>
              <a:gd name="connsiteX29" fmla="*/ 1829009 w 2117327"/>
              <a:gd name="connsiteY29" fmla="*/ 3195801 h 3539756"/>
              <a:gd name="connsiteX30" fmla="*/ 1659940 w 2117327"/>
              <a:gd name="connsiteY30" fmla="*/ 3517268 h 3539756"/>
              <a:gd name="connsiteX31" fmla="*/ 1652797 w 2117327"/>
              <a:gd name="connsiteY31" fmla="*/ 3512505 h 3539756"/>
              <a:gd name="connsiteX0" fmla="*/ 135880 w 2117327"/>
              <a:gd name="connsiteY0" fmla="*/ 0 h 3817307"/>
              <a:gd name="connsiteX1" fmla="*/ 164457 w 2117327"/>
              <a:gd name="connsiteY1" fmla="*/ 50004 h 3817307"/>
              <a:gd name="connsiteX2" fmla="*/ 183507 w 2117327"/>
              <a:gd name="connsiteY2" fmla="*/ 100009 h 3817307"/>
              <a:gd name="connsiteX3" fmla="*/ 197793 w 2117327"/>
              <a:gd name="connsiteY3" fmla="*/ 171448 h 3817307"/>
              <a:gd name="connsiteX4" fmla="*/ 200174 w 2117327"/>
              <a:gd name="connsiteY4" fmla="*/ 285748 h 3817307"/>
              <a:gd name="connsiteX5" fmla="*/ 178743 w 2117327"/>
              <a:gd name="connsiteY5" fmla="*/ 390523 h 3817307"/>
              <a:gd name="connsiteX6" fmla="*/ 121594 w 2117327"/>
              <a:gd name="connsiteY6" fmla="*/ 490536 h 3817307"/>
              <a:gd name="connsiteX7" fmla="*/ 45392 w 2117327"/>
              <a:gd name="connsiteY7" fmla="*/ 554830 h 3817307"/>
              <a:gd name="connsiteX8" fmla="*/ 149 w 2117327"/>
              <a:gd name="connsiteY8" fmla="*/ 602455 h 3817307"/>
              <a:gd name="connsiteX9" fmla="*/ 35868 w 2117327"/>
              <a:gd name="connsiteY9" fmla="*/ 716756 h 3817307"/>
              <a:gd name="connsiteX10" fmla="*/ 157378 w 2117327"/>
              <a:gd name="connsiteY10" fmla="*/ 852654 h 3817307"/>
              <a:gd name="connsiteX11" fmla="*/ 383596 w 2117327"/>
              <a:gd name="connsiteY11" fmla="*/ 1074110 h 3817307"/>
              <a:gd name="connsiteX12" fmla="*/ 631245 w 2117327"/>
              <a:gd name="connsiteY12" fmla="*/ 1307472 h 3817307"/>
              <a:gd name="connsiteX13" fmla="*/ 940806 w 2117327"/>
              <a:gd name="connsiteY13" fmla="*/ 1588459 h 3817307"/>
              <a:gd name="connsiteX14" fmla="*/ 1288470 w 2117327"/>
              <a:gd name="connsiteY14" fmla="*/ 1783721 h 3817307"/>
              <a:gd name="connsiteX15" fmla="*/ 1498019 w 2117327"/>
              <a:gd name="connsiteY15" fmla="*/ 1933740 h 3817307"/>
              <a:gd name="connsiteX16" fmla="*/ 1640893 w 2117327"/>
              <a:gd name="connsiteY16" fmla="*/ 2067089 h 3817307"/>
              <a:gd name="connsiteX17" fmla="*/ 1683755 w 2117327"/>
              <a:gd name="connsiteY17" fmla="*/ 2167101 h 3817307"/>
              <a:gd name="connsiteX18" fmla="*/ 1698043 w 2117327"/>
              <a:gd name="connsiteY18" fmla="*/ 2264733 h 3817307"/>
              <a:gd name="connsiteX19" fmla="*/ 1674229 w 2117327"/>
              <a:gd name="connsiteY19" fmla="*/ 2376652 h 3817307"/>
              <a:gd name="connsiteX20" fmla="*/ 1793293 w 2117327"/>
              <a:gd name="connsiteY20" fmla="*/ 2219488 h 3817307"/>
              <a:gd name="connsiteX21" fmla="*/ 1833772 w 2117327"/>
              <a:gd name="connsiteY21" fmla="*/ 2155193 h 3817307"/>
              <a:gd name="connsiteX22" fmla="*/ 1893306 w 2117327"/>
              <a:gd name="connsiteY22" fmla="*/ 2095662 h 3817307"/>
              <a:gd name="connsiteX23" fmla="*/ 1936165 w 2117327"/>
              <a:gd name="connsiteY23" fmla="*/ 2057564 h 3817307"/>
              <a:gd name="connsiteX24" fmla="*/ 2024271 w 2117327"/>
              <a:gd name="connsiteY24" fmla="*/ 2052801 h 3817307"/>
              <a:gd name="connsiteX25" fmla="*/ 2100471 w 2117327"/>
              <a:gd name="connsiteY25" fmla="*/ 2126621 h 3817307"/>
              <a:gd name="connsiteX26" fmla="*/ 2117140 w 2117327"/>
              <a:gd name="connsiteY26" fmla="*/ 2276639 h 3817307"/>
              <a:gd name="connsiteX27" fmla="*/ 2090946 w 2117327"/>
              <a:gd name="connsiteY27" fmla="*/ 2479044 h 3817307"/>
              <a:gd name="connsiteX28" fmla="*/ 2012366 w 2117327"/>
              <a:gd name="connsiteY28" fmla="*/ 2748125 h 3817307"/>
              <a:gd name="connsiteX29" fmla="*/ 1829009 w 2117327"/>
              <a:gd name="connsiteY29" fmla="*/ 3195801 h 3817307"/>
              <a:gd name="connsiteX30" fmla="*/ 1659940 w 2117327"/>
              <a:gd name="connsiteY30" fmla="*/ 3517268 h 3817307"/>
              <a:gd name="connsiteX31" fmla="*/ 1519447 w 2117327"/>
              <a:gd name="connsiteY31" fmla="*/ 3817305 h 3817307"/>
              <a:gd name="connsiteX0" fmla="*/ 135880 w 2117327"/>
              <a:gd name="connsiteY0" fmla="*/ 0 h 3840946"/>
              <a:gd name="connsiteX1" fmla="*/ 164457 w 2117327"/>
              <a:gd name="connsiteY1" fmla="*/ 50004 h 3840946"/>
              <a:gd name="connsiteX2" fmla="*/ 183507 w 2117327"/>
              <a:gd name="connsiteY2" fmla="*/ 100009 h 3840946"/>
              <a:gd name="connsiteX3" fmla="*/ 197793 w 2117327"/>
              <a:gd name="connsiteY3" fmla="*/ 171448 h 3840946"/>
              <a:gd name="connsiteX4" fmla="*/ 200174 w 2117327"/>
              <a:gd name="connsiteY4" fmla="*/ 285748 h 3840946"/>
              <a:gd name="connsiteX5" fmla="*/ 178743 w 2117327"/>
              <a:gd name="connsiteY5" fmla="*/ 390523 h 3840946"/>
              <a:gd name="connsiteX6" fmla="*/ 121594 w 2117327"/>
              <a:gd name="connsiteY6" fmla="*/ 490536 h 3840946"/>
              <a:gd name="connsiteX7" fmla="*/ 45392 w 2117327"/>
              <a:gd name="connsiteY7" fmla="*/ 554830 h 3840946"/>
              <a:gd name="connsiteX8" fmla="*/ 149 w 2117327"/>
              <a:gd name="connsiteY8" fmla="*/ 602455 h 3840946"/>
              <a:gd name="connsiteX9" fmla="*/ 35868 w 2117327"/>
              <a:gd name="connsiteY9" fmla="*/ 716756 h 3840946"/>
              <a:gd name="connsiteX10" fmla="*/ 157378 w 2117327"/>
              <a:gd name="connsiteY10" fmla="*/ 852654 h 3840946"/>
              <a:gd name="connsiteX11" fmla="*/ 383596 w 2117327"/>
              <a:gd name="connsiteY11" fmla="*/ 1074110 h 3840946"/>
              <a:gd name="connsiteX12" fmla="*/ 631245 w 2117327"/>
              <a:gd name="connsiteY12" fmla="*/ 1307472 h 3840946"/>
              <a:gd name="connsiteX13" fmla="*/ 940806 w 2117327"/>
              <a:gd name="connsiteY13" fmla="*/ 1588459 h 3840946"/>
              <a:gd name="connsiteX14" fmla="*/ 1288470 w 2117327"/>
              <a:gd name="connsiteY14" fmla="*/ 1783721 h 3840946"/>
              <a:gd name="connsiteX15" fmla="*/ 1498019 w 2117327"/>
              <a:gd name="connsiteY15" fmla="*/ 1933740 h 3840946"/>
              <a:gd name="connsiteX16" fmla="*/ 1640893 w 2117327"/>
              <a:gd name="connsiteY16" fmla="*/ 2067089 h 3840946"/>
              <a:gd name="connsiteX17" fmla="*/ 1683755 w 2117327"/>
              <a:gd name="connsiteY17" fmla="*/ 2167101 h 3840946"/>
              <a:gd name="connsiteX18" fmla="*/ 1698043 w 2117327"/>
              <a:gd name="connsiteY18" fmla="*/ 2264733 h 3840946"/>
              <a:gd name="connsiteX19" fmla="*/ 1674229 w 2117327"/>
              <a:gd name="connsiteY19" fmla="*/ 2376652 h 3840946"/>
              <a:gd name="connsiteX20" fmla="*/ 1793293 w 2117327"/>
              <a:gd name="connsiteY20" fmla="*/ 2219488 h 3840946"/>
              <a:gd name="connsiteX21" fmla="*/ 1833772 w 2117327"/>
              <a:gd name="connsiteY21" fmla="*/ 2155193 h 3840946"/>
              <a:gd name="connsiteX22" fmla="*/ 1893306 w 2117327"/>
              <a:gd name="connsiteY22" fmla="*/ 2095662 h 3840946"/>
              <a:gd name="connsiteX23" fmla="*/ 1936165 w 2117327"/>
              <a:gd name="connsiteY23" fmla="*/ 2057564 h 3840946"/>
              <a:gd name="connsiteX24" fmla="*/ 2024271 w 2117327"/>
              <a:gd name="connsiteY24" fmla="*/ 2052801 h 3840946"/>
              <a:gd name="connsiteX25" fmla="*/ 2100471 w 2117327"/>
              <a:gd name="connsiteY25" fmla="*/ 2126621 h 3840946"/>
              <a:gd name="connsiteX26" fmla="*/ 2117140 w 2117327"/>
              <a:gd name="connsiteY26" fmla="*/ 2276639 h 3840946"/>
              <a:gd name="connsiteX27" fmla="*/ 2090946 w 2117327"/>
              <a:gd name="connsiteY27" fmla="*/ 2479044 h 3840946"/>
              <a:gd name="connsiteX28" fmla="*/ 2012366 w 2117327"/>
              <a:gd name="connsiteY28" fmla="*/ 2748125 h 3840946"/>
              <a:gd name="connsiteX29" fmla="*/ 1829009 w 2117327"/>
              <a:gd name="connsiteY29" fmla="*/ 3195801 h 3840946"/>
              <a:gd name="connsiteX30" fmla="*/ 1659940 w 2117327"/>
              <a:gd name="connsiteY30" fmla="*/ 3517268 h 3840946"/>
              <a:gd name="connsiteX31" fmla="*/ 1519447 w 2117327"/>
              <a:gd name="connsiteY31" fmla="*/ 3817305 h 3840946"/>
              <a:gd name="connsiteX32" fmla="*/ 1519447 w 2117327"/>
              <a:gd name="connsiteY32" fmla="*/ 3822068 h 3840946"/>
              <a:gd name="connsiteX0" fmla="*/ 135880 w 2117327"/>
              <a:gd name="connsiteY0" fmla="*/ 0 h 4017331"/>
              <a:gd name="connsiteX1" fmla="*/ 164457 w 2117327"/>
              <a:gd name="connsiteY1" fmla="*/ 50004 h 4017331"/>
              <a:gd name="connsiteX2" fmla="*/ 183507 w 2117327"/>
              <a:gd name="connsiteY2" fmla="*/ 100009 h 4017331"/>
              <a:gd name="connsiteX3" fmla="*/ 197793 w 2117327"/>
              <a:gd name="connsiteY3" fmla="*/ 171448 h 4017331"/>
              <a:gd name="connsiteX4" fmla="*/ 200174 w 2117327"/>
              <a:gd name="connsiteY4" fmla="*/ 285748 h 4017331"/>
              <a:gd name="connsiteX5" fmla="*/ 178743 w 2117327"/>
              <a:gd name="connsiteY5" fmla="*/ 390523 h 4017331"/>
              <a:gd name="connsiteX6" fmla="*/ 121594 w 2117327"/>
              <a:gd name="connsiteY6" fmla="*/ 490536 h 4017331"/>
              <a:gd name="connsiteX7" fmla="*/ 45392 w 2117327"/>
              <a:gd name="connsiteY7" fmla="*/ 554830 h 4017331"/>
              <a:gd name="connsiteX8" fmla="*/ 149 w 2117327"/>
              <a:gd name="connsiteY8" fmla="*/ 602455 h 4017331"/>
              <a:gd name="connsiteX9" fmla="*/ 35868 w 2117327"/>
              <a:gd name="connsiteY9" fmla="*/ 716756 h 4017331"/>
              <a:gd name="connsiteX10" fmla="*/ 157378 w 2117327"/>
              <a:gd name="connsiteY10" fmla="*/ 852654 h 4017331"/>
              <a:gd name="connsiteX11" fmla="*/ 383596 w 2117327"/>
              <a:gd name="connsiteY11" fmla="*/ 1074110 h 4017331"/>
              <a:gd name="connsiteX12" fmla="*/ 631245 w 2117327"/>
              <a:gd name="connsiteY12" fmla="*/ 1307472 h 4017331"/>
              <a:gd name="connsiteX13" fmla="*/ 940806 w 2117327"/>
              <a:gd name="connsiteY13" fmla="*/ 1588459 h 4017331"/>
              <a:gd name="connsiteX14" fmla="*/ 1288470 w 2117327"/>
              <a:gd name="connsiteY14" fmla="*/ 1783721 h 4017331"/>
              <a:gd name="connsiteX15" fmla="*/ 1498019 w 2117327"/>
              <a:gd name="connsiteY15" fmla="*/ 1933740 h 4017331"/>
              <a:gd name="connsiteX16" fmla="*/ 1640893 w 2117327"/>
              <a:gd name="connsiteY16" fmla="*/ 2067089 h 4017331"/>
              <a:gd name="connsiteX17" fmla="*/ 1683755 w 2117327"/>
              <a:gd name="connsiteY17" fmla="*/ 2167101 h 4017331"/>
              <a:gd name="connsiteX18" fmla="*/ 1698043 w 2117327"/>
              <a:gd name="connsiteY18" fmla="*/ 2264733 h 4017331"/>
              <a:gd name="connsiteX19" fmla="*/ 1674229 w 2117327"/>
              <a:gd name="connsiteY19" fmla="*/ 2376652 h 4017331"/>
              <a:gd name="connsiteX20" fmla="*/ 1793293 w 2117327"/>
              <a:gd name="connsiteY20" fmla="*/ 2219488 h 4017331"/>
              <a:gd name="connsiteX21" fmla="*/ 1833772 w 2117327"/>
              <a:gd name="connsiteY21" fmla="*/ 2155193 h 4017331"/>
              <a:gd name="connsiteX22" fmla="*/ 1893306 w 2117327"/>
              <a:gd name="connsiteY22" fmla="*/ 2095662 h 4017331"/>
              <a:gd name="connsiteX23" fmla="*/ 1936165 w 2117327"/>
              <a:gd name="connsiteY23" fmla="*/ 2057564 h 4017331"/>
              <a:gd name="connsiteX24" fmla="*/ 2024271 w 2117327"/>
              <a:gd name="connsiteY24" fmla="*/ 2052801 h 4017331"/>
              <a:gd name="connsiteX25" fmla="*/ 2100471 w 2117327"/>
              <a:gd name="connsiteY25" fmla="*/ 2126621 h 4017331"/>
              <a:gd name="connsiteX26" fmla="*/ 2117140 w 2117327"/>
              <a:gd name="connsiteY26" fmla="*/ 2276639 h 4017331"/>
              <a:gd name="connsiteX27" fmla="*/ 2090946 w 2117327"/>
              <a:gd name="connsiteY27" fmla="*/ 2479044 h 4017331"/>
              <a:gd name="connsiteX28" fmla="*/ 2012366 w 2117327"/>
              <a:gd name="connsiteY28" fmla="*/ 2748125 h 4017331"/>
              <a:gd name="connsiteX29" fmla="*/ 1829009 w 2117327"/>
              <a:gd name="connsiteY29" fmla="*/ 3195801 h 4017331"/>
              <a:gd name="connsiteX30" fmla="*/ 1659940 w 2117327"/>
              <a:gd name="connsiteY30" fmla="*/ 3517268 h 4017331"/>
              <a:gd name="connsiteX31" fmla="*/ 1519447 w 2117327"/>
              <a:gd name="connsiteY31" fmla="*/ 3817305 h 4017331"/>
              <a:gd name="connsiteX32" fmla="*/ 1450391 w 2117327"/>
              <a:gd name="connsiteY32" fmla="*/ 4017331 h 4017331"/>
              <a:gd name="connsiteX0" fmla="*/ 135880 w 2117327"/>
              <a:gd name="connsiteY0" fmla="*/ 0 h 4034372"/>
              <a:gd name="connsiteX1" fmla="*/ 164457 w 2117327"/>
              <a:gd name="connsiteY1" fmla="*/ 50004 h 4034372"/>
              <a:gd name="connsiteX2" fmla="*/ 183507 w 2117327"/>
              <a:gd name="connsiteY2" fmla="*/ 100009 h 4034372"/>
              <a:gd name="connsiteX3" fmla="*/ 197793 w 2117327"/>
              <a:gd name="connsiteY3" fmla="*/ 171448 h 4034372"/>
              <a:gd name="connsiteX4" fmla="*/ 200174 w 2117327"/>
              <a:gd name="connsiteY4" fmla="*/ 285748 h 4034372"/>
              <a:gd name="connsiteX5" fmla="*/ 178743 w 2117327"/>
              <a:gd name="connsiteY5" fmla="*/ 390523 h 4034372"/>
              <a:gd name="connsiteX6" fmla="*/ 121594 w 2117327"/>
              <a:gd name="connsiteY6" fmla="*/ 490536 h 4034372"/>
              <a:gd name="connsiteX7" fmla="*/ 45392 w 2117327"/>
              <a:gd name="connsiteY7" fmla="*/ 554830 h 4034372"/>
              <a:gd name="connsiteX8" fmla="*/ 149 w 2117327"/>
              <a:gd name="connsiteY8" fmla="*/ 602455 h 4034372"/>
              <a:gd name="connsiteX9" fmla="*/ 35868 w 2117327"/>
              <a:gd name="connsiteY9" fmla="*/ 716756 h 4034372"/>
              <a:gd name="connsiteX10" fmla="*/ 157378 w 2117327"/>
              <a:gd name="connsiteY10" fmla="*/ 852654 h 4034372"/>
              <a:gd name="connsiteX11" fmla="*/ 383596 w 2117327"/>
              <a:gd name="connsiteY11" fmla="*/ 1074110 h 4034372"/>
              <a:gd name="connsiteX12" fmla="*/ 631245 w 2117327"/>
              <a:gd name="connsiteY12" fmla="*/ 1307472 h 4034372"/>
              <a:gd name="connsiteX13" fmla="*/ 940806 w 2117327"/>
              <a:gd name="connsiteY13" fmla="*/ 1588459 h 4034372"/>
              <a:gd name="connsiteX14" fmla="*/ 1288470 w 2117327"/>
              <a:gd name="connsiteY14" fmla="*/ 1783721 h 4034372"/>
              <a:gd name="connsiteX15" fmla="*/ 1498019 w 2117327"/>
              <a:gd name="connsiteY15" fmla="*/ 1933740 h 4034372"/>
              <a:gd name="connsiteX16" fmla="*/ 1640893 w 2117327"/>
              <a:gd name="connsiteY16" fmla="*/ 2067089 h 4034372"/>
              <a:gd name="connsiteX17" fmla="*/ 1683755 w 2117327"/>
              <a:gd name="connsiteY17" fmla="*/ 2167101 h 4034372"/>
              <a:gd name="connsiteX18" fmla="*/ 1698043 w 2117327"/>
              <a:gd name="connsiteY18" fmla="*/ 2264733 h 4034372"/>
              <a:gd name="connsiteX19" fmla="*/ 1674229 w 2117327"/>
              <a:gd name="connsiteY19" fmla="*/ 2376652 h 4034372"/>
              <a:gd name="connsiteX20" fmla="*/ 1793293 w 2117327"/>
              <a:gd name="connsiteY20" fmla="*/ 2219488 h 4034372"/>
              <a:gd name="connsiteX21" fmla="*/ 1833772 w 2117327"/>
              <a:gd name="connsiteY21" fmla="*/ 2155193 h 4034372"/>
              <a:gd name="connsiteX22" fmla="*/ 1893306 w 2117327"/>
              <a:gd name="connsiteY22" fmla="*/ 2095662 h 4034372"/>
              <a:gd name="connsiteX23" fmla="*/ 1936165 w 2117327"/>
              <a:gd name="connsiteY23" fmla="*/ 2057564 h 4034372"/>
              <a:gd name="connsiteX24" fmla="*/ 2024271 w 2117327"/>
              <a:gd name="connsiteY24" fmla="*/ 2052801 h 4034372"/>
              <a:gd name="connsiteX25" fmla="*/ 2100471 w 2117327"/>
              <a:gd name="connsiteY25" fmla="*/ 2126621 h 4034372"/>
              <a:gd name="connsiteX26" fmla="*/ 2117140 w 2117327"/>
              <a:gd name="connsiteY26" fmla="*/ 2276639 h 4034372"/>
              <a:gd name="connsiteX27" fmla="*/ 2090946 w 2117327"/>
              <a:gd name="connsiteY27" fmla="*/ 2479044 h 4034372"/>
              <a:gd name="connsiteX28" fmla="*/ 2012366 w 2117327"/>
              <a:gd name="connsiteY28" fmla="*/ 2748125 h 4034372"/>
              <a:gd name="connsiteX29" fmla="*/ 1829009 w 2117327"/>
              <a:gd name="connsiteY29" fmla="*/ 3195801 h 4034372"/>
              <a:gd name="connsiteX30" fmla="*/ 1659940 w 2117327"/>
              <a:gd name="connsiteY30" fmla="*/ 3517268 h 4034372"/>
              <a:gd name="connsiteX31" fmla="*/ 1519447 w 2117327"/>
              <a:gd name="connsiteY31" fmla="*/ 3817305 h 4034372"/>
              <a:gd name="connsiteX32" fmla="*/ 1450391 w 2117327"/>
              <a:gd name="connsiteY32" fmla="*/ 4017331 h 4034372"/>
              <a:gd name="connsiteX33" fmla="*/ 1445628 w 2117327"/>
              <a:gd name="connsiteY33" fmla="*/ 4024473 h 4034372"/>
              <a:gd name="connsiteX0" fmla="*/ 135880 w 2117327"/>
              <a:gd name="connsiteY0" fmla="*/ 0 h 4231641"/>
              <a:gd name="connsiteX1" fmla="*/ 164457 w 2117327"/>
              <a:gd name="connsiteY1" fmla="*/ 50004 h 4231641"/>
              <a:gd name="connsiteX2" fmla="*/ 183507 w 2117327"/>
              <a:gd name="connsiteY2" fmla="*/ 100009 h 4231641"/>
              <a:gd name="connsiteX3" fmla="*/ 197793 w 2117327"/>
              <a:gd name="connsiteY3" fmla="*/ 171448 h 4231641"/>
              <a:gd name="connsiteX4" fmla="*/ 200174 w 2117327"/>
              <a:gd name="connsiteY4" fmla="*/ 285748 h 4231641"/>
              <a:gd name="connsiteX5" fmla="*/ 178743 w 2117327"/>
              <a:gd name="connsiteY5" fmla="*/ 390523 h 4231641"/>
              <a:gd name="connsiteX6" fmla="*/ 121594 w 2117327"/>
              <a:gd name="connsiteY6" fmla="*/ 490536 h 4231641"/>
              <a:gd name="connsiteX7" fmla="*/ 45392 w 2117327"/>
              <a:gd name="connsiteY7" fmla="*/ 554830 h 4231641"/>
              <a:gd name="connsiteX8" fmla="*/ 149 w 2117327"/>
              <a:gd name="connsiteY8" fmla="*/ 602455 h 4231641"/>
              <a:gd name="connsiteX9" fmla="*/ 35868 w 2117327"/>
              <a:gd name="connsiteY9" fmla="*/ 716756 h 4231641"/>
              <a:gd name="connsiteX10" fmla="*/ 157378 w 2117327"/>
              <a:gd name="connsiteY10" fmla="*/ 852654 h 4231641"/>
              <a:gd name="connsiteX11" fmla="*/ 383596 w 2117327"/>
              <a:gd name="connsiteY11" fmla="*/ 1074110 h 4231641"/>
              <a:gd name="connsiteX12" fmla="*/ 631245 w 2117327"/>
              <a:gd name="connsiteY12" fmla="*/ 1307472 h 4231641"/>
              <a:gd name="connsiteX13" fmla="*/ 940806 w 2117327"/>
              <a:gd name="connsiteY13" fmla="*/ 1588459 h 4231641"/>
              <a:gd name="connsiteX14" fmla="*/ 1288470 w 2117327"/>
              <a:gd name="connsiteY14" fmla="*/ 1783721 h 4231641"/>
              <a:gd name="connsiteX15" fmla="*/ 1498019 w 2117327"/>
              <a:gd name="connsiteY15" fmla="*/ 1933740 h 4231641"/>
              <a:gd name="connsiteX16" fmla="*/ 1640893 w 2117327"/>
              <a:gd name="connsiteY16" fmla="*/ 2067089 h 4231641"/>
              <a:gd name="connsiteX17" fmla="*/ 1683755 w 2117327"/>
              <a:gd name="connsiteY17" fmla="*/ 2167101 h 4231641"/>
              <a:gd name="connsiteX18" fmla="*/ 1698043 w 2117327"/>
              <a:gd name="connsiteY18" fmla="*/ 2264733 h 4231641"/>
              <a:gd name="connsiteX19" fmla="*/ 1674229 w 2117327"/>
              <a:gd name="connsiteY19" fmla="*/ 2376652 h 4231641"/>
              <a:gd name="connsiteX20" fmla="*/ 1793293 w 2117327"/>
              <a:gd name="connsiteY20" fmla="*/ 2219488 h 4231641"/>
              <a:gd name="connsiteX21" fmla="*/ 1833772 w 2117327"/>
              <a:gd name="connsiteY21" fmla="*/ 2155193 h 4231641"/>
              <a:gd name="connsiteX22" fmla="*/ 1893306 w 2117327"/>
              <a:gd name="connsiteY22" fmla="*/ 2095662 h 4231641"/>
              <a:gd name="connsiteX23" fmla="*/ 1936165 w 2117327"/>
              <a:gd name="connsiteY23" fmla="*/ 2057564 h 4231641"/>
              <a:gd name="connsiteX24" fmla="*/ 2024271 w 2117327"/>
              <a:gd name="connsiteY24" fmla="*/ 2052801 h 4231641"/>
              <a:gd name="connsiteX25" fmla="*/ 2100471 w 2117327"/>
              <a:gd name="connsiteY25" fmla="*/ 2126621 h 4231641"/>
              <a:gd name="connsiteX26" fmla="*/ 2117140 w 2117327"/>
              <a:gd name="connsiteY26" fmla="*/ 2276639 h 4231641"/>
              <a:gd name="connsiteX27" fmla="*/ 2090946 w 2117327"/>
              <a:gd name="connsiteY27" fmla="*/ 2479044 h 4231641"/>
              <a:gd name="connsiteX28" fmla="*/ 2012366 w 2117327"/>
              <a:gd name="connsiteY28" fmla="*/ 2748125 h 4231641"/>
              <a:gd name="connsiteX29" fmla="*/ 1829009 w 2117327"/>
              <a:gd name="connsiteY29" fmla="*/ 3195801 h 4231641"/>
              <a:gd name="connsiteX30" fmla="*/ 1659940 w 2117327"/>
              <a:gd name="connsiteY30" fmla="*/ 3517268 h 4231641"/>
              <a:gd name="connsiteX31" fmla="*/ 1519447 w 2117327"/>
              <a:gd name="connsiteY31" fmla="*/ 3817305 h 4231641"/>
              <a:gd name="connsiteX32" fmla="*/ 1450391 w 2117327"/>
              <a:gd name="connsiteY32" fmla="*/ 4017331 h 4231641"/>
              <a:gd name="connsiteX33" fmla="*/ 1409910 w 2117327"/>
              <a:gd name="connsiteY33" fmla="*/ 4231641 h 4231641"/>
              <a:gd name="connsiteX0" fmla="*/ 135880 w 2117327"/>
              <a:gd name="connsiteY0" fmla="*/ 0 h 4246848"/>
              <a:gd name="connsiteX1" fmla="*/ 164457 w 2117327"/>
              <a:gd name="connsiteY1" fmla="*/ 50004 h 4246848"/>
              <a:gd name="connsiteX2" fmla="*/ 183507 w 2117327"/>
              <a:gd name="connsiteY2" fmla="*/ 100009 h 4246848"/>
              <a:gd name="connsiteX3" fmla="*/ 197793 w 2117327"/>
              <a:gd name="connsiteY3" fmla="*/ 171448 h 4246848"/>
              <a:gd name="connsiteX4" fmla="*/ 200174 w 2117327"/>
              <a:gd name="connsiteY4" fmla="*/ 285748 h 4246848"/>
              <a:gd name="connsiteX5" fmla="*/ 178743 w 2117327"/>
              <a:gd name="connsiteY5" fmla="*/ 390523 h 4246848"/>
              <a:gd name="connsiteX6" fmla="*/ 121594 w 2117327"/>
              <a:gd name="connsiteY6" fmla="*/ 490536 h 4246848"/>
              <a:gd name="connsiteX7" fmla="*/ 45392 w 2117327"/>
              <a:gd name="connsiteY7" fmla="*/ 554830 h 4246848"/>
              <a:gd name="connsiteX8" fmla="*/ 149 w 2117327"/>
              <a:gd name="connsiteY8" fmla="*/ 602455 h 4246848"/>
              <a:gd name="connsiteX9" fmla="*/ 35868 w 2117327"/>
              <a:gd name="connsiteY9" fmla="*/ 716756 h 4246848"/>
              <a:gd name="connsiteX10" fmla="*/ 157378 w 2117327"/>
              <a:gd name="connsiteY10" fmla="*/ 852654 h 4246848"/>
              <a:gd name="connsiteX11" fmla="*/ 383596 w 2117327"/>
              <a:gd name="connsiteY11" fmla="*/ 1074110 h 4246848"/>
              <a:gd name="connsiteX12" fmla="*/ 631245 w 2117327"/>
              <a:gd name="connsiteY12" fmla="*/ 1307472 h 4246848"/>
              <a:gd name="connsiteX13" fmla="*/ 940806 w 2117327"/>
              <a:gd name="connsiteY13" fmla="*/ 1588459 h 4246848"/>
              <a:gd name="connsiteX14" fmla="*/ 1288470 w 2117327"/>
              <a:gd name="connsiteY14" fmla="*/ 1783721 h 4246848"/>
              <a:gd name="connsiteX15" fmla="*/ 1498019 w 2117327"/>
              <a:gd name="connsiteY15" fmla="*/ 1933740 h 4246848"/>
              <a:gd name="connsiteX16" fmla="*/ 1640893 w 2117327"/>
              <a:gd name="connsiteY16" fmla="*/ 2067089 h 4246848"/>
              <a:gd name="connsiteX17" fmla="*/ 1683755 w 2117327"/>
              <a:gd name="connsiteY17" fmla="*/ 2167101 h 4246848"/>
              <a:gd name="connsiteX18" fmla="*/ 1698043 w 2117327"/>
              <a:gd name="connsiteY18" fmla="*/ 2264733 h 4246848"/>
              <a:gd name="connsiteX19" fmla="*/ 1674229 w 2117327"/>
              <a:gd name="connsiteY19" fmla="*/ 2376652 h 4246848"/>
              <a:gd name="connsiteX20" fmla="*/ 1793293 w 2117327"/>
              <a:gd name="connsiteY20" fmla="*/ 2219488 h 4246848"/>
              <a:gd name="connsiteX21" fmla="*/ 1833772 w 2117327"/>
              <a:gd name="connsiteY21" fmla="*/ 2155193 h 4246848"/>
              <a:gd name="connsiteX22" fmla="*/ 1893306 w 2117327"/>
              <a:gd name="connsiteY22" fmla="*/ 2095662 h 4246848"/>
              <a:gd name="connsiteX23" fmla="*/ 1936165 w 2117327"/>
              <a:gd name="connsiteY23" fmla="*/ 2057564 h 4246848"/>
              <a:gd name="connsiteX24" fmla="*/ 2024271 w 2117327"/>
              <a:gd name="connsiteY24" fmla="*/ 2052801 h 4246848"/>
              <a:gd name="connsiteX25" fmla="*/ 2100471 w 2117327"/>
              <a:gd name="connsiteY25" fmla="*/ 2126621 h 4246848"/>
              <a:gd name="connsiteX26" fmla="*/ 2117140 w 2117327"/>
              <a:gd name="connsiteY26" fmla="*/ 2276639 h 4246848"/>
              <a:gd name="connsiteX27" fmla="*/ 2090946 w 2117327"/>
              <a:gd name="connsiteY27" fmla="*/ 2479044 h 4246848"/>
              <a:gd name="connsiteX28" fmla="*/ 2012366 w 2117327"/>
              <a:gd name="connsiteY28" fmla="*/ 2748125 h 4246848"/>
              <a:gd name="connsiteX29" fmla="*/ 1829009 w 2117327"/>
              <a:gd name="connsiteY29" fmla="*/ 3195801 h 4246848"/>
              <a:gd name="connsiteX30" fmla="*/ 1659940 w 2117327"/>
              <a:gd name="connsiteY30" fmla="*/ 3517268 h 4246848"/>
              <a:gd name="connsiteX31" fmla="*/ 1519447 w 2117327"/>
              <a:gd name="connsiteY31" fmla="*/ 3817305 h 4246848"/>
              <a:gd name="connsiteX32" fmla="*/ 1450391 w 2117327"/>
              <a:gd name="connsiteY32" fmla="*/ 4017331 h 4246848"/>
              <a:gd name="connsiteX33" fmla="*/ 1409910 w 2117327"/>
              <a:gd name="connsiteY33" fmla="*/ 4231641 h 4246848"/>
              <a:gd name="connsiteX34" fmla="*/ 1412291 w 2117327"/>
              <a:gd name="connsiteY34" fmla="*/ 4229259 h 4246848"/>
              <a:gd name="connsiteX0" fmla="*/ 135880 w 2117327"/>
              <a:gd name="connsiteY0" fmla="*/ 0 h 4460240"/>
              <a:gd name="connsiteX1" fmla="*/ 164457 w 2117327"/>
              <a:gd name="connsiteY1" fmla="*/ 50004 h 4460240"/>
              <a:gd name="connsiteX2" fmla="*/ 183507 w 2117327"/>
              <a:gd name="connsiteY2" fmla="*/ 100009 h 4460240"/>
              <a:gd name="connsiteX3" fmla="*/ 197793 w 2117327"/>
              <a:gd name="connsiteY3" fmla="*/ 171448 h 4460240"/>
              <a:gd name="connsiteX4" fmla="*/ 200174 w 2117327"/>
              <a:gd name="connsiteY4" fmla="*/ 285748 h 4460240"/>
              <a:gd name="connsiteX5" fmla="*/ 178743 w 2117327"/>
              <a:gd name="connsiteY5" fmla="*/ 390523 h 4460240"/>
              <a:gd name="connsiteX6" fmla="*/ 121594 w 2117327"/>
              <a:gd name="connsiteY6" fmla="*/ 490536 h 4460240"/>
              <a:gd name="connsiteX7" fmla="*/ 45392 w 2117327"/>
              <a:gd name="connsiteY7" fmla="*/ 554830 h 4460240"/>
              <a:gd name="connsiteX8" fmla="*/ 149 w 2117327"/>
              <a:gd name="connsiteY8" fmla="*/ 602455 h 4460240"/>
              <a:gd name="connsiteX9" fmla="*/ 35868 w 2117327"/>
              <a:gd name="connsiteY9" fmla="*/ 716756 h 4460240"/>
              <a:gd name="connsiteX10" fmla="*/ 157378 w 2117327"/>
              <a:gd name="connsiteY10" fmla="*/ 852654 h 4460240"/>
              <a:gd name="connsiteX11" fmla="*/ 383596 w 2117327"/>
              <a:gd name="connsiteY11" fmla="*/ 1074110 h 4460240"/>
              <a:gd name="connsiteX12" fmla="*/ 631245 w 2117327"/>
              <a:gd name="connsiteY12" fmla="*/ 1307472 h 4460240"/>
              <a:gd name="connsiteX13" fmla="*/ 940806 w 2117327"/>
              <a:gd name="connsiteY13" fmla="*/ 1588459 h 4460240"/>
              <a:gd name="connsiteX14" fmla="*/ 1288470 w 2117327"/>
              <a:gd name="connsiteY14" fmla="*/ 1783721 h 4460240"/>
              <a:gd name="connsiteX15" fmla="*/ 1498019 w 2117327"/>
              <a:gd name="connsiteY15" fmla="*/ 1933740 h 4460240"/>
              <a:gd name="connsiteX16" fmla="*/ 1640893 w 2117327"/>
              <a:gd name="connsiteY16" fmla="*/ 2067089 h 4460240"/>
              <a:gd name="connsiteX17" fmla="*/ 1683755 w 2117327"/>
              <a:gd name="connsiteY17" fmla="*/ 2167101 h 4460240"/>
              <a:gd name="connsiteX18" fmla="*/ 1698043 w 2117327"/>
              <a:gd name="connsiteY18" fmla="*/ 2264733 h 4460240"/>
              <a:gd name="connsiteX19" fmla="*/ 1674229 w 2117327"/>
              <a:gd name="connsiteY19" fmla="*/ 2376652 h 4460240"/>
              <a:gd name="connsiteX20" fmla="*/ 1793293 w 2117327"/>
              <a:gd name="connsiteY20" fmla="*/ 2219488 h 4460240"/>
              <a:gd name="connsiteX21" fmla="*/ 1833772 w 2117327"/>
              <a:gd name="connsiteY21" fmla="*/ 2155193 h 4460240"/>
              <a:gd name="connsiteX22" fmla="*/ 1893306 w 2117327"/>
              <a:gd name="connsiteY22" fmla="*/ 2095662 h 4460240"/>
              <a:gd name="connsiteX23" fmla="*/ 1936165 w 2117327"/>
              <a:gd name="connsiteY23" fmla="*/ 2057564 h 4460240"/>
              <a:gd name="connsiteX24" fmla="*/ 2024271 w 2117327"/>
              <a:gd name="connsiteY24" fmla="*/ 2052801 h 4460240"/>
              <a:gd name="connsiteX25" fmla="*/ 2100471 w 2117327"/>
              <a:gd name="connsiteY25" fmla="*/ 2126621 h 4460240"/>
              <a:gd name="connsiteX26" fmla="*/ 2117140 w 2117327"/>
              <a:gd name="connsiteY26" fmla="*/ 2276639 h 4460240"/>
              <a:gd name="connsiteX27" fmla="*/ 2090946 w 2117327"/>
              <a:gd name="connsiteY27" fmla="*/ 2479044 h 4460240"/>
              <a:gd name="connsiteX28" fmla="*/ 2012366 w 2117327"/>
              <a:gd name="connsiteY28" fmla="*/ 2748125 h 4460240"/>
              <a:gd name="connsiteX29" fmla="*/ 1829009 w 2117327"/>
              <a:gd name="connsiteY29" fmla="*/ 3195801 h 4460240"/>
              <a:gd name="connsiteX30" fmla="*/ 1659940 w 2117327"/>
              <a:gd name="connsiteY30" fmla="*/ 3517268 h 4460240"/>
              <a:gd name="connsiteX31" fmla="*/ 1519447 w 2117327"/>
              <a:gd name="connsiteY31" fmla="*/ 3817305 h 4460240"/>
              <a:gd name="connsiteX32" fmla="*/ 1450391 w 2117327"/>
              <a:gd name="connsiteY32" fmla="*/ 4017331 h 4460240"/>
              <a:gd name="connsiteX33" fmla="*/ 1409910 w 2117327"/>
              <a:gd name="connsiteY33" fmla="*/ 4231641 h 4460240"/>
              <a:gd name="connsiteX34" fmla="*/ 1405147 w 2117327"/>
              <a:gd name="connsiteY34" fmla="*/ 4460240 h 4460240"/>
              <a:gd name="connsiteX0" fmla="*/ 135880 w 2117327"/>
              <a:gd name="connsiteY0" fmla="*/ 0 h 4478605"/>
              <a:gd name="connsiteX1" fmla="*/ 164457 w 2117327"/>
              <a:gd name="connsiteY1" fmla="*/ 50004 h 4478605"/>
              <a:gd name="connsiteX2" fmla="*/ 183507 w 2117327"/>
              <a:gd name="connsiteY2" fmla="*/ 100009 h 4478605"/>
              <a:gd name="connsiteX3" fmla="*/ 197793 w 2117327"/>
              <a:gd name="connsiteY3" fmla="*/ 171448 h 4478605"/>
              <a:gd name="connsiteX4" fmla="*/ 200174 w 2117327"/>
              <a:gd name="connsiteY4" fmla="*/ 285748 h 4478605"/>
              <a:gd name="connsiteX5" fmla="*/ 178743 w 2117327"/>
              <a:gd name="connsiteY5" fmla="*/ 390523 h 4478605"/>
              <a:gd name="connsiteX6" fmla="*/ 121594 w 2117327"/>
              <a:gd name="connsiteY6" fmla="*/ 490536 h 4478605"/>
              <a:gd name="connsiteX7" fmla="*/ 45392 w 2117327"/>
              <a:gd name="connsiteY7" fmla="*/ 554830 h 4478605"/>
              <a:gd name="connsiteX8" fmla="*/ 149 w 2117327"/>
              <a:gd name="connsiteY8" fmla="*/ 602455 h 4478605"/>
              <a:gd name="connsiteX9" fmla="*/ 35868 w 2117327"/>
              <a:gd name="connsiteY9" fmla="*/ 716756 h 4478605"/>
              <a:gd name="connsiteX10" fmla="*/ 157378 w 2117327"/>
              <a:gd name="connsiteY10" fmla="*/ 852654 h 4478605"/>
              <a:gd name="connsiteX11" fmla="*/ 383596 w 2117327"/>
              <a:gd name="connsiteY11" fmla="*/ 1074110 h 4478605"/>
              <a:gd name="connsiteX12" fmla="*/ 631245 w 2117327"/>
              <a:gd name="connsiteY12" fmla="*/ 1307472 h 4478605"/>
              <a:gd name="connsiteX13" fmla="*/ 940806 w 2117327"/>
              <a:gd name="connsiteY13" fmla="*/ 1588459 h 4478605"/>
              <a:gd name="connsiteX14" fmla="*/ 1288470 w 2117327"/>
              <a:gd name="connsiteY14" fmla="*/ 1783721 h 4478605"/>
              <a:gd name="connsiteX15" fmla="*/ 1498019 w 2117327"/>
              <a:gd name="connsiteY15" fmla="*/ 1933740 h 4478605"/>
              <a:gd name="connsiteX16" fmla="*/ 1640893 w 2117327"/>
              <a:gd name="connsiteY16" fmla="*/ 2067089 h 4478605"/>
              <a:gd name="connsiteX17" fmla="*/ 1683755 w 2117327"/>
              <a:gd name="connsiteY17" fmla="*/ 2167101 h 4478605"/>
              <a:gd name="connsiteX18" fmla="*/ 1698043 w 2117327"/>
              <a:gd name="connsiteY18" fmla="*/ 2264733 h 4478605"/>
              <a:gd name="connsiteX19" fmla="*/ 1674229 w 2117327"/>
              <a:gd name="connsiteY19" fmla="*/ 2376652 h 4478605"/>
              <a:gd name="connsiteX20" fmla="*/ 1793293 w 2117327"/>
              <a:gd name="connsiteY20" fmla="*/ 2219488 h 4478605"/>
              <a:gd name="connsiteX21" fmla="*/ 1833772 w 2117327"/>
              <a:gd name="connsiteY21" fmla="*/ 2155193 h 4478605"/>
              <a:gd name="connsiteX22" fmla="*/ 1893306 w 2117327"/>
              <a:gd name="connsiteY22" fmla="*/ 2095662 h 4478605"/>
              <a:gd name="connsiteX23" fmla="*/ 1936165 w 2117327"/>
              <a:gd name="connsiteY23" fmla="*/ 2057564 h 4478605"/>
              <a:gd name="connsiteX24" fmla="*/ 2024271 w 2117327"/>
              <a:gd name="connsiteY24" fmla="*/ 2052801 h 4478605"/>
              <a:gd name="connsiteX25" fmla="*/ 2100471 w 2117327"/>
              <a:gd name="connsiteY25" fmla="*/ 2126621 h 4478605"/>
              <a:gd name="connsiteX26" fmla="*/ 2117140 w 2117327"/>
              <a:gd name="connsiteY26" fmla="*/ 2276639 h 4478605"/>
              <a:gd name="connsiteX27" fmla="*/ 2090946 w 2117327"/>
              <a:gd name="connsiteY27" fmla="*/ 2479044 h 4478605"/>
              <a:gd name="connsiteX28" fmla="*/ 2012366 w 2117327"/>
              <a:gd name="connsiteY28" fmla="*/ 2748125 h 4478605"/>
              <a:gd name="connsiteX29" fmla="*/ 1829009 w 2117327"/>
              <a:gd name="connsiteY29" fmla="*/ 3195801 h 4478605"/>
              <a:gd name="connsiteX30" fmla="*/ 1659940 w 2117327"/>
              <a:gd name="connsiteY30" fmla="*/ 3517268 h 4478605"/>
              <a:gd name="connsiteX31" fmla="*/ 1519447 w 2117327"/>
              <a:gd name="connsiteY31" fmla="*/ 3817305 h 4478605"/>
              <a:gd name="connsiteX32" fmla="*/ 1450391 w 2117327"/>
              <a:gd name="connsiteY32" fmla="*/ 4017331 h 4478605"/>
              <a:gd name="connsiteX33" fmla="*/ 1409910 w 2117327"/>
              <a:gd name="connsiteY33" fmla="*/ 4231641 h 4478605"/>
              <a:gd name="connsiteX34" fmla="*/ 1405147 w 2117327"/>
              <a:gd name="connsiteY34" fmla="*/ 4460240 h 4478605"/>
              <a:gd name="connsiteX35" fmla="*/ 1395622 w 2117327"/>
              <a:gd name="connsiteY35" fmla="*/ 4465002 h 4478605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40806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952713 w 2117327"/>
              <a:gd name="connsiteY13" fmla="*/ 1588459 h 4617402"/>
              <a:gd name="connsiteX14" fmla="*/ 1288470 w 2117327"/>
              <a:gd name="connsiteY14" fmla="*/ 1783721 h 4617402"/>
              <a:gd name="connsiteX15" fmla="*/ 1498019 w 2117327"/>
              <a:gd name="connsiteY15" fmla="*/ 1933740 h 4617402"/>
              <a:gd name="connsiteX16" fmla="*/ 1640893 w 2117327"/>
              <a:gd name="connsiteY16" fmla="*/ 2067089 h 4617402"/>
              <a:gd name="connsiteX17" fmla="*/ 1683755 w 2117327"/>
              <a:gd name="connsiteY17" fmla="*/ 2167101 h 4617402"/>
              <a:gd name="connsiteX18" fmla="*/ 1698043 w 2117327"/>
              <a:gd name="connsiteY18" fmla="*/ 2264733 h 4617402"/>
              <a:gd name="connsiteX19" fmla="*/ 1674229 w 2117327"/>
              <a:gd name="connsiteY19" fmla="*/ 2376652 h 4617402"/>
              <a:gd name="connsiteX20" fmla="*/ 1793293 w 2117327"/>
              <a:gd name="connsiteY20" fmla="*/ 2219488 h 4617402"/>
              <a:gd name="connsiteX21" fmla="*/ 1833772 w 2117327"/>
              <a:gd name="connsiteY21" fmla="*/ 2155193 h 4617402"/>
              <a:gd name="connsiteX22" fmla="*/ 1893306 w 2117327"/>
              <a:gd name="connsiteY22" fmla="*/ 2095662 h 4617402"/>
              <a:gd name="connsiteX23" fmla="*/ 1936165 w 2117327"/>
              <a:gd name="connsiteY23" fmla="*/ 2057564 h 4617402"/>
              <a:gd name="connsiteX24" fmla="*/ 2024271 w 2117327"/>
              <a:gd name="connsiteY24" fmla="*/ 2052801 h 4617402"/>
              <a:gd name="connsiteX25" fmla="*/ 2100471 w 2117327"/>
              <a:gd name="connsiteY25" fmla="*/ 2126621 h 4617402"/>
              <a:gd name="connsiteX26" fmla="*/ 2117140 w 2117327"/>
              <a:gd name="connsiteY26" fmla="*/ 2276639 h 4617402"/>
              <a:gd name="connsiteX27" fmla="*/ 2090946 w 2117327"/>
              <a:gd name="connsiteY27" fmla="*/ 2479044 h 4617402"/>
              <a:gd name="connsiteX28" fmla="*/ 2012366 w 2117327"/>
              <a:gd name="connsiteY28" fmla="*/ 2748125 h 4617402"/>
              <a:gd name="connsiteX29" fmla="*/ 1829009 w 2117327"/>
              <a:gd name="connsiteY29" fmla="*/ 3195801 h 4617402"/>
              <a:gd name="connsiteX30" fmla="*/ 1659940 w 2117327"/>
              <a:gd name="connsiteY30" fmla="*/ 3517268 h 4617402"/>
              <a:gd name="connsiteX31" fmla="*/ 1519447 w 2117327"/>
              <a:gd name="connsiteY31" fmla="*/ 3817305 h 4617402"/>
              <a:gd name="connsiteX32" fmla="*/ 1450391 w 2117327"/>
              <a:gd name="connsiteY32" fmla="*/ 4017331 h 4617402"/>
              <a:gd name="connsiteX33" fmla="*/ 1409910 w 2117327"/>
              <a:gd name="connsiteY33" fmla="*/ 4231641 h 4617402"/>
              <a:gd name="connsiteX34" fmla="*/ 1405147 w 2117327"/>
              <a:gd name="connsiteY34" fmla="*/ 4460240 h 4617402"/>
              <a:gd name="connsiteX35" fmla="*/ 1417053 w 2117327"/>
              <a:gd name="connsiteY35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631241 w 2117327"/>
              <a:gd name="connsiteY13" fmla="*/ 1305082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631245 w 2117327"/>
              <a:gd name="connsiteY12" fmla="*/ 1307472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6002 w 2117327"/>
              <a:gd name="connsiteY12" fmla="*/ 12955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28872 w 2117327"/>
              <a:gd name="connsiteY13" fmla="*/ 1397951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83755 w 2117327"/>
              <a:gd name="connsiteY18" fmla="*/ 2167101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40893 w 2117327"/>
              <a:gd name="connsiteY17" fmla="*/ 2067089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8043 w 2117327"/>
              <a:gd name="connsiteY19" fmla="*/ 2264733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74229 w 2117327"/>
              <a:gd name="connsiteY20" fmla="*/ 237665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93293 w 2117327"/>
              <a:gd name="connsiteY21" fmla="*/ 2219488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33772 w 2117327"/>
              <a:gd name="connsiteY22" fmla="*/ 2155193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95662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7564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95662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76611 w 2117327"/>
              <a:gd name="connsiteY18" fmla="*/ 2121857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9943 w 2117327"/>
              <a:gd name="connsiteY18" fmla="*/ 2124238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81375 w 2117327"/>
              <a:gd name="connsiteY19" fmla="*/ 2212346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64704 w 2117327"/>
              <a:gd name="connsiteY20" fmla="*/ 2319502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76624 w 2117327"/>
              <a:gd name="connsiteY21" fmla="*/ 2207581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9009 w 2117327"/>
              <a:gd name="connsiteY22" fmla="*/ 2143287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3306 w 2117327"/>
              <a:gd name="connsiteY23" fmla="*/ 2083755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36165 w 2117327"/>
              <a:gd name="connsiteY24" fmla="*/ 2052802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90924 w 2117327"/>
              <a:gd name="connsiteY23" fmla="*/ 2071849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1594 w 2117327"/>
              <a:gd name="connsiteY6" fmla="*/ 490536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5880 w 2117327"/>
              <a:gd name="connsiteY0" fmla="*/ 0 h 4617402"/>
              <a:gd name="connsiteX1" fmla="*/ 164457 w 2117327"/>
              <a:gd name="connsiteY1" fmla="*/ 50004 h 4617402"/>
              <a:gd name="connsiteX2" fmla="*/ 183507 w 2117327"/>
              <a:gd name="connsiteY2" fmla="*/ 100009 h 4617402"/>
              <a:gd name="connsiteX3" fmla="*/ 197793 w 2117327"/>
              <a:gd name="connsiteY3" fmla="*/ 171448 h 4617402"/>
              <a:gd name="connsiteX4" fmla="*/ 200174 w 2117327"/>
              <a:gd name="connsiteY4" fmla="*/ 285748 h 4617402"/>
              <a:gd name="connsiteX5" fmla="*/ 178743 w 2117327"/>
              <a:gd name="connsiteY5" fmla="*/ 390523 h 4617402"/>
              <a:gd name="connsiteX6" fmla="*/ 123976 w 2117327"/>
              <a:gd name="connsiteY6" fmla="*/ 497680 h 4617402"/>
              <a:gd name="connsiteX7" fmla="*/ 45392 w 2117327"/>
              <a:gd name="connsiteY7" fmla="*/ 554830 h 4617402"/>
              <a:gd name="connsiteX8" fmla="*/ 149 w 2117327"/>
              <a:gd name="connsiteY8" fmla="*/ 602455 h 4617402"/>
              <a:gd name="connsiteX9" fmla="*/ 35868 w 2117327"/>
              <a:gd name="connsiteY9" fmla="*/ 716756 h 4617402"/>
              <a:gd name="connsiteX10" fmla="*/ 157378 w 2117327"/>
              <a:gd name="connsiteY10" fmla="*/ 852654 h 4617402"/>
              <a:gd name="connsiteX11" fmla="*/ 383596 w 2117327"/>
              <a:gd name="connsiteY11" fmla="*/ 1074110 h 4617402"/>
              <a:gd name="connsiteX12" fmla="*/ 583621 w 2117327"/>
              <a:gd name="connsiteY12" fmla="*/ 1257466 h 4617402"/>
              <a:gd name="connsiteX13" fmla="*/ 709822 w 2117327"/>
              <a:gd name="connsiteY13" fmla="*/ 1407476 h 4617402"/>
              <a:gd name="connsiteX14" fmla="*/ 952713 w 2117327"/>
              <a:gd name="connsiteY14" fmla="*/ 1588459 h 4617402"/>
              <a:gd name="connsiteX15" fmla="*/ 1288470 w 2117327"/>
              <a:gd name="connsiteY15" fmla="*/ 1783721 h 4617402"/>
              <a:gd name="connsiteX16" fmla="*/ 1498019 w 2117327"/>
              <a:gd name="connsiteY16" fmla="*/ 1933740 h 4617402"/>
              <a:gd name="connsiteX17" fmla="*/ 1600412 w 2117327"/>
              <a:gd name="connsiteY17" fmla="*/ 2017082 h 4617402"/>
              <a:gd name="connsiteX18" fmla="*/ 1650418 w 2117327"/>
              <a:gd name="connsiteY18" fmla="*/ 2107570 h 4617402"/>
              <a:gd name="connsiteX19" fmla="*/ 1667088 w 2117327"/>
              <a:gd name="connsiteY19" fmla="*/ 2207584 h 4617402"/>
              <a:gd name="connsiteX20" fmla="*/ 1648035 w 2117327"/>
              <a:gd name="connsiteY20" fmla="*/ 2321883 h 4617402"/>
              <a:gd name="connsiteX21" fmla="*/ 1759955 w 2117327"/>
              <a:gd name="connsiteY21" fmla="*/ 2195675 h 4617402"/>
              <a:gd name="connsiteX22" fmla="*/ 1824246 w 2117327"/>
              <a:gd name="connsiteY22" fmla="*/ 2129000 h 4617402"/>
              <a:gd name="connsiteX23" fmla="*/ 1883780 w 2117327"/>
              <a:gd name="connsiteY23" fmla="*/ 2069468 h 4617402"/>
              <a:gd name="connsiteX24" fmla="*/ 1940928 w 2117327"/>
              <a:gd name="connsiteY24" fmla="*/ 2048040 h 4617402"/>
              <a:gd name="connsiteX25" fmla="*/ 2024271 w 2117327"/>
              <a:gd name="connsiteY25" fmla="*/ 2052801 h 4617402"/>
              <a:gd name="connsiteX26" fmla="*/ 2100471 w 2117327"/>
              <a:gd name="connsiteY26" fmla="*/ 2126621 h 4617402"/>
              <a:gd name="connsiteX27" fmla="*/ 2117140 w 2117327"/>
              <a:gd name="connsiteY27" fmla="*/ 2276639 h 4617402"/>
              <a:gd name="connsiteX28" fmla="*/ 2090946 w 2117327"/>
              <a:gd name="connsiteY28" fmla="*/ 2479044 h 4617402"/>
              <a:gd name="connsiteX29" fmla="*/ 2012366 w 2117327"/>
              <a:gd name="connsiteY29" fmla="*/ 2748125 h 4617402"/>
              <a:gd name="connsiteX30" fmla="*/ 1829009 w 2117327"/>
              <a:gd name="connsiteY30" fmla="*/ 3195801 h 4617402"/>
              <a:gd name="connsiteX31" fmla="*/ 1659940 w 2117327"/>
              <a:gd name="connsiteY31" fmla="*/ 3517268 h 4617402"/>
              <a:gd name="connsiteX32" fmla="*/ 1519447 w 2117327"/>
              <a:gd name="connsiteY32" fmla="*/ 3817305 h 4617402"/>
              <a:gd name="connsiteX33" fmla="*/ 1450391 w 2117327"/>
              <a:gd name="connsiteY33" fmla="*/ 4017331 h 4617402"/>
              <a:gd name="connsiteX34" fmla="*/ 1409910 w 2117327"/>
              <a:gd name="connsiteY34" fmla="*/ 4231641 h 4617402"/>
              <a:gd name="connsiteX35" fmla="*/ 1405147 w 2117327"/>
              <a:gd name="connsiteY35" fmla="*/ 4460240 h 4617402"/>
              <a:gd name="connsiteX36" fmla="*/ 1417053 w 2117327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78978 w 2117562"/>
              <a:gd name="connsiteY5" fmla="*/ 390523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00409 w 2117562"/>
              <a:gd name="connsiteY4" fmla="*/ 285748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198028 w 2117562"/>
              <a:gd name="connsiteY3" fmla="*/ 171448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183742 w 2117562"/>
              <a:gd name="connsiteY2" fmla="*/ 100009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64692 w 2117562"/>
              <a:gd name="connsiteY1" fmla="*/ 50004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36115 w 2117562"/>
              <a:gd name="connsiteY0" fmla="*/ 0 h 4617402"/>
              <a:gd name="connsiteX1" fmla="*/ 171836 w 2117562"/>
              <a:gd name="connsiteY1" fmla="*/ 42861 h 4617402"/>
              <a:gd name="connsiteX2" fmla="*/ 202792 w 2117562"/>
              <a:gd name="connsiteY2" fmla="*/ 88103 h 4617402"/>
              <a:gd name="connsiteX3" fmla="*/ 231366 w 2117562"/>
              <a:gd name="connsiteY3" fmla="*/ 176210 h 4617402"/>
              <a:gd name="connsiteX4" fmla="*/ 221840 w 2117562"/>
              <a:gd name="connsiteY4" fmla="*/ 290511 h 4617402"/>
              <a:gd name="connsiteX5" fmla="*/ 186122 w 2117562"/>
              <a:gd name="connsiteY5" fmla="*/ 402429 h 4617402"/>
              <a:gd name="connsiteX6" fmla="*/ 124211 w 2117562"/>
              <a:gd name="connsiteY6" fmla="*/ 497680 h 4617402"/>
              <a:gd name="connsiteX7" fmla="*/ 52771 w 2117562"/>
              <a:gd name="connsiteY7" fmla="*/ 557212 h 4617402"/>
              <a:gd name="connsiteX8" fmla="*/ 384 w 2117562"/>
              <a:gd name="connsiteY8" fmla="*/ 602455 h 4617402"/>
              <a:gd name="connsiteX9" fmla="*/ 36103 w 2117562"/>
              <a:gd name="connsiteY9" fmla="*/ 716756 h 4617402"/>
              <a:gd name="connsiteX10" fmla="*/ 157613 w 2117562"/>
              <a:gd name="connsiteY10" fmla="*/ 852654 h 4617402"/>
              <a:gd name="connsiteX11" fmla="*/ 383831 w 2117562"/>
              <a:gd name="connsiteY11" fmla="*/ 1074110 h 4617402"/>
              <a:gd name="connsiteX12" fmla="*/ 583856 w 2117562"/>
              <a:gd name="connsiteY12" fmla="*/ 1257466 h 4617402"/>
              <a:gd name="connsiteX13" fmla="*/ 710057 w 2117562"/>
              <a:gd name="connsiteY13" fmla="*/ 1407476 h 4617402"/>
              <a:gd name="connsiteX14" fmla="*/ 952948 w 2117562"/>
              <a:gd name="connsiteY14" fmla="*/ 1588459 h 4617402"/>
              <a:gd name="connsiteX15" fmla="*/ 1288705 w 2117562"/>
              <a:gd name="connsiteY15" fmla="*/ 1783721 h 4617402"/>
              <a:gd name="connsiteX16" fmla="*/ 1498254 w 2117562"/>
              <a:gd name="connsiteY16" fmla="*/ 1933740 h 4617402"/>
              <a:gd name="connsiteX17" fmla="*/ 1600647 w 2117562"/>
              <a:gd name="connsiteY17" fmla="*/ 2017082 h 4617402"/>
              <a:gd name="connsiteX18" fmla="*/ 1650653 w 2117562"/>
              <a:gd name="connsiteY18" fmla="*/ 2107570 h 4617402"/>
              <a:gd name="connsiteX19" fmla="*/ 1667323 w 2117562"/>
              <a:gd name="connsiteY19" fmla="*/ 2207584 h 4617402"/>
              <a:gd name="connsiteX20" fmla="*/ 1648270 w 2117562"/>
              <a:gd name="connsiteY20" fmla="*/ 2321883 h 4617402"/>
              <a:gd name="connsiteX21" fmla="*/ 1760190 w 2117562"/>
              <a:gd name="connsiteY21" fmla="*/ 2195675 h 4617402"/>
              <a:gd name="connsiteX22" fmla="*/ 1824481 w 2117562"/>
              <a:gd name="connsiteY22" fmla="*/ 2129000 h 4617402"/>
              <a:gd name="connsiteX23" fmla="*/ 1884015 w 2117562"/>
              <a:gd name="connsiteY23" fmla="*/ 2069468 h 4617402"/>
              <a:gd name="connsiteX24" fmla="*/ 1941163 w 2117562"/>
              <a:gd name="connsiteY24" fmla="*/ 2048040 h 4617402"/>
              <a:gd name="connsiteX25" fmla="*/ 2024506 w 2117562"/>
              <a:gd name="connsiteY25" fmla="*/ 2052801 h 4617402"/>
              <a:gd name="connsiteX26" fmla="*/ 2100706 w 2117562"/>
              <a:gd name="connsiteY26" fmla="*/ 2126621 h 4617402"/>
              <a:gd name="connsiteX27" fmla="*/ 2117375 w 2117562"/>
              <a:gd name="connsiteY27" fmla="*/ 2276639 h 4617402"/>
              <a:gd name="connsiteX28" fmla="*/ 2091181 w 2117562"/>
              <a:gd name="connsiteY28" fmla="*/ 2479044 h 4617402"/>
              <a:gd name="connsiteX29" fmla="*/ 2012601 w 2117562"/>
              <a:gd name="connsiteY29" fmla="*/ 2748125 h 4617402"/>
              <a:gd name="connsiteX30" fmla="*/ 1829244 w 2117562"/>
              <a:gd name="connsiteY30" fmla="*/ 3195801 h 4617402"/>
              <a:gd name="connsiteX31" fmla="*/ 1660175 w 2117562"/>
              <a:gd name="connsiteY31" fmla="*/ 3517268 h 4617402"/>
              <a:gd name="connsiteX32" fmla="*/ 1519682 w 2117562"/>
              <a:gd name="connsiteY32" fmla="*/ 3817305 h 4617402"/>
              <a:gd name="connsiteX33" fmla="*/ 1450626 w 2117562"/>
              <a:gd name="connsiteY33" fmla="*/ 4017331 h 4617402"/>
              <a:gd name="connsiteX34" fmla="*/ 1410145 w 2117562"/>
              <a:gd name="connsiteY34" fmla="*/ 4231641 h 4617402"/>
              <a:gd name="connsiteX35" fmla="*/ 1405382 w 2117562"/>
              <a:gd name="connsiteY35" fmla="*/ 4460240 h 4617402"/>
              <a:gd name="connsiteX36" fmla="*/ 1417288 w 2117562"/>
              <a:gd name="connsiteY36" fmla="*/ 4617402 h 4617402"/>
              <a:gd name="connsiteX0" fmla="*/ 143259 w 2117562"/>
              <a:gd name="connsiteY0" fmla="*/ 0 h 4624546"/>
              <a:gd name="connsiteX1" fmla="*/ 171836 w 2117562"/>
              <a:gd name="connsiteY1" fmla="*/ 50005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24546"/>
              <a:gd name="connsiteX1" fmla="*/ 181361 w 2117562"/>
              <a:gd name="connsiteY1" fmla="*/ 47623 h 4624546"/>
              <a:gd name="connsiteX2" fmla="*/ 202792 w 2117562"/>
              <a:gd name="connsiteY2" fmla="*/ 95247 h 4624546"/>
              <a:gd name="connsiteX3" fmla="*/ 231366 w 2117562"/>
              <a:gd name="connsiteY3" fmla="*/ 183354 h 4624546"/>
              <a:gd name="connsiteX4" fmla="*/ 221840 w 2117562"/>
              <a:gd name="connsiteY4" fmla="*/ 297655 h 4624546"/>
              <a:gd name="connsiteX5" fmla="*/ 186122 w 2117562"/>
              <a:gd name="connsiteY5" fmla="*/ 409573 h 4624546"/>
              <a:gd name="connsiteX6" fmla="*/ 124211 w 2117562"/>
              <a:gd name="connsiteY6" fmla="*/ 504824 h 4624546"/>
              <a:gd name="connsiteX7" fmla="*/ 52771 w 2117562"/>
              <a:gd name="connsiteY7" fmla="*/ 564356 h 4624546"/>
              <a:gd name="connsiteX8" fmla="*/ 384 w 2117562"/>
              <a:gd name="connsiteY8" fmla="*/ 609599 h 4624546"/>
              <a:gd name="connsiteX9" fmla="*/ 36103 w 2117562"/>
              <a:gd name="connsiteY9" fmla="*/ 723900 h 4624546"/>
              <a:gd name="connsiteX10" fmla="*/ 157613 w 2117562"/>
              <a:gd name="connsiteY10" fmla="*/ 859798 h 4624546"/>
              <a:gd name="connsiteX11" fmla="*/ 383831 w 2117562"/>
              <a:gd name="connsiteY11" fmla="*/ 1081254 h 4624546"/>
              <a:gd name="connsiteX12" fmla="*/ 583856 w 2117562"/>
              <a:gd name="connsiteY12" fmla="*/ 1264610 h 4624546"/>
              <a:gd name="connsiteX13" fmla="*/ 710057 w 2117562"/>
              <a:gd name="connsiteY13" fmla="*/ 1414620 h 4624546"/>
              <a:gd name="connsiteX14" fmla="*/ 952948 w 2117562"/>
              <a:gd name="connsiteY14" fmla="*/ 1595603 h 4624546"/>
              <a:gd name="connsiteX15" fmla="*/ 1288705 w 2117562"/>
              <a:gd name="connsiteY15" fmla="*/ 1790865 h 4624546"/>
              <a:gd name="connsiteX16" fmla="*/ 1498254 w 2117562"/>
              <a:gd name="connsiteY16" fmla="*/ 1940884 h 4624546"/>
              <a:gd name="connsiteX17" fmla="*/ 1600647 w 2117562"/>
              <a:gd name="connsiteY17" fmla="*/ 2024226 h 4624546"/>
              <a:gd name="connsiteX18" fmla="*/ 1650653 w 2117562"/>
              <a:gd name="connsiteY18" fmla="*/ 2114714 h 4624546"/>
              <a:gd name="connsiteX19" fmla="*/ 1667323 w 2117562"/>
              <a:gd name="connsiteY19" fmla="*/ 2214728 h 4624546"/>
              <a:gd name="connsiteX20" fmla="*/ 1648270 w 2117562"/>
              <a:gd name="connsiteY20" fmla="*/ 2329027 h 4624546"/>
              <a:gd name="connsiteX21" fmla="*/ 1760190 w 2117562"/>
              <a:gd name="connsiteY21" fmla="*/ 2202819 h 4624546"/>
              <a:gd name="connsiteX22" fmla="*/ 1824481 w 2117562"/>
              <a:gd name="connsiteY22" fmla="*/ 2136144 h 4624546"/>
              <a:gd name="connsiteX23" fmla="*/ 1884015 w 2117562"/>
              <a:gd name="connsiteY23" fmla="*/ 2076612 h 4624546"/>
              <a:gd name="connsiteX24" fmla="*/ 1941163 w 2117562"/>
              <a:gd name="connsiteY24" fmla="*/ 2055184 h 4624546"/>
              <a:gd name="connsiteX25" fmla="*/ 2024506 w 2117562"/>
              <a:gd name="connsiteY25" fmla="*/ 2059945 h 4624546"/>
              <a:gd name="connsiteX26" fmla="*/ 2100706 w 2117562"/>
              <a:gd name="connsiteY26" fmla="*/ 2133765 h 4624546"/>
              <a:gd name="connsiteX27" fmla="*/ 2117375 w 2117562"/>
              <a:gd name="connsiteY27" fmla="*/ 2283783 h 4624546"/>
              <a:gd name="connsiteX28" fmla="*/ 2091181 w 2117562"/>
              <a:gd name="connsiteY28" fmla="*/ 2486188 h 4624546"/>
              <a:gd name="connsiteX29" fmla="*/ 2012601 w 2117562"/>
              <a:gd name="connsiteY29" fmla="*/ 2755269 h 4624546"/>
              <a:gd name="connsiteX30" fmla="*/ 1829244 w 2117562"/>
              <a:gd name="connsiteY30" fmla="*/ 3202945 h 4624546"/>
              <a:gd name="connsiteX31" fmla="*/ 1660175 w 2117562"/>
              <a:gd name="connsiteY31" fmla="*/ 3524412 h 4624546"/>
              <a:gd name="connsiteX32" fmla="*/ 1519682 w 2117562"/>
              <a:gd name="connsiteY32" fmla="*/ 3824449 h 4624546"/>
              <a:gd name="connsiteX33" fmla="*/ 1450626 w 2117562"/>
              <a:gd name="connsiteY33" fmla="*/ 4024475 h 4624546"/>
              <a:gd name="connsiteX34" fmla="*/ 1410145 w 2117562"/>
              <a:gd name="connsiteY34" fmla="*/ 4238785 h 4624546"/>
              <a:gd name="connsiteX35" fmla="*/ 1405382 w 2117562"/>
              <a:gd name="connsiteY35" fmla="*/ 4467384 h 4624546"/>
              <a:gd name="connsiteX36" fmla="*/ 1417288 w 2117562"/>
              <a:gd name="connsiteY36" fmla="*/ 4624546 h 4624546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02792 w 2117562"/>
              <a:gd name="connsiteY2" fmla="*/ 104772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21840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19098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4211 w 2117562"/>
              <a:gd name="connsiteY6" fmla="*/ 514349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86122 w 2117562"/>
              <a:gd name="connsiteY5" fmla="*/ 421479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  <a:gd name="connsiteX0" fmla="*/ 143259 w 2117562"/>
              <a:gd name="connsiteY0" fmla="*/ 0 h 4634071"/>
              <a:gd name="connsiteX1" fmla="*/ 181361 w 2117562"/>
              <a:gd name="connsiteY1" fmla="*/ 57148 h 4634071"/>
              <a:gd name="connsiteX2" fmla="*/ 212317 w 2117562"/>
              <a:gd name="connsiteY2" fmla="*/ 121441 h 4634071"/>
              <a:gd name="connsiteX3" fmla="*/ 231366 w 2117562"/>
              <a:gd name="connsiteY3" fmla="*/ 192879 h 4634071"/>
              <a:gd name="connsiteX4" fmla="*/ 231365 w 2117562"/>
              <a:gd name="connsiteY4" fmla="*/ 307180 h 4634071"/>
              <a:gd name="connsiteX5" fmla="*/ 193265 w 2117562"/>
              <a:gd name="connsiteY5" fmla="*/ 433385 h 4634071"/>
              <a:gd name="connsiteX6" fmla="*/ 126592 w 2117562"/>
              <a:gd name="connsiteY6" fmla="*/ 516730 h 4634071"/>
              <a:gd name="connsiteX7" fmla="*/ 52771 w 2117562"/>
              <a:gd name="connsiteY7" fmla="*/ 573881 h 4634071"/>
              <a:gd name="connsiteX8" fmla="*/ 384 w 2117562"/>
              <a:gd name="connsiteY8" fmla="*/ 619124 h 4634071"/>
              <a:gd name="connsiteX9" fmla="*/ 36103 w 2117562"/>
              <a:gd name="connsiteY9" fmla="*/ 733425 h 4634071"/>
              <a:gd name="connsiteX10" fmla="*/ 157613 w 2117562"/>
              <a:gd name="connsiteY10" fmla="*/ 869323 h 4634071"/>
              <a:gd name="connsiteX11" fmla="*/ 383831 w 2117562"/>
              <a:gd name="connsiteY11" fmla="*/ 1090779 h 4634071"/>
              <a:gd name="connsiteX12" fmla="*/ 583856 w 2117562"/>
              <a:gd name="connsiteY12" fmla="*/ 1274135 h 4634071"/>
              <a:gd name="connsiteX13" fmla="*/ 710057 w 2117562"/>
              <a:gd name="connsiteY13" fmla="*/ 1424145 h 4634071"/>
              <a:gd name="connsiteX14" fmla="*/ 952948 w 2117562"/>
              <a:gd name="connsiteY14" fmla="*/ 1605128 h 4634071"/>
              <a:gd name="connsiteX15" fmla="*/ 1288705 w 2117562"/>
              <a:gd name="connsiteY15" fmla="*/ 1800390 h 4634071"/>
              <a:gd name="connsiteX16" fmla="*/ 1498254 w 2117562"/>
              <a:gd name="connsiteY16" fmla="*/ 1950409 h 4634071"/>
              <a:gd name="connsiteX17" fmla="*/ 1600647 w 2117562"/>
              <a:gd name="connsiteY17" fmla="*/ 2033751 h 4634071"/>
              <a:gd name="connsiteX18" fmla="*/ 1650653 w 2117562"/>
              <a:gd name="connsiteY18" fmla="*/ 2124239 h 4634071"/>
              <a:gd name="connsiteX19" fmla="*/ 1667323 w 2117562"/>
              <a:gd name="connsiteY19" fmla="*/ 2224253 h 4634071"/>
              <a:gd name="connsiteX20" fmla="*/ 1648270 w 2117562"/>
              <a:gd name="connsiteY20" fmla="*/ 2338552 h 4634071"/>
              <a:gd name="connsiteX21" fmla="*/ 1760190 w 2117562"/>
              <a:gd name="connsiteY21" fmla="*/ 2212344 h 4634071"/>
              <a:gd name="connsiteX22" fmla="*/ 1824481 w 2117562"/>
              <a:gd name="connsiteY22" fmla="*/ 2145669 h 4634071"/>
              <a:gd name="connsiteX23" fmla="*/ 1884015 w 2117562"/>
              <a:gd name="connsiteY23" fmla="*/ 2086137 h 4634071"/>
              <a:gd name="connsiteX24" fmla="*/ 1941163 w 2117562"/>
              <a:gd name="connsiteY24" fmla="*/ 2064709 h 4634071"/>
              <a:gd name="connsiteX25" fmla="*/ 2024506 w 2117562"/>
              <a:gd name="connsiteY25" fmla="*/ 2069470 h 4634071"/>
              <a:gd name="connsiteX26" fmla="*/ 2100706 w 2117562"/>
              <a:gd name="connsiteY26" fmla="*/ 2143290 h 4634071"/>
              <a:gd name="connsiteX27" fmla="*/ 2117375 w 2117562"/>
              <a:gd name="connsiteY27" fmla="*/ 2293308 h 4634071"/>
              <a:gd name="connsiteX28" fmla="*/ 2091181 w 2117562"/>
              <a:gd name="connsiteY28" fmla="*/ 2495713 h 4634071"/>
              <a:gd name="connsiteX29" fmla="*/ 2012601 w 2117562"/>
              <a:gd name="connsiteY29" fmla="*/ 2764794 h 4634071"/>
              <a:gd name="connsiteX30" fmla="*/ 1829244 w 2117562"/>
              <a:gd name="connsiteY30" fmla="*/ 3212470 h 4634071"/>
              <a:gd name="connsiteX31" fmla="*/ 1660175 w 2117562"/>
              <a:gd name="connsiteY31" fmla="*/ 3533937 h 4634071"/>
              <a:gd name="connsiteX32" fmla="*/ 1519682 w 2117562"/>
              <a:gd name="connsiteY32" fmla="*/ 3833974 h 4634071"/>
              <a:gd name="connsiteX33" fmla="*/ 1450626 w 2117562"/>
              <a:gd name="connsiteY33" fmla="*/ 4034000 h 4634071"/>
              <a:gd name="connsiteX34" fmla="*/ 1410145 w 2117562"/>
              <a:gd name="connsiteY34" fmla="*/ 4248310 h 4634071"/>
              <a:gd name="connsiteX35" fmla="*/ 1405382 w 2117562"/>
              <a:gd name="connsiteY35" fmla="*/ 4476909 h 4634071"/>
              <a:gd name="connsiteX36" fmla="*/ 1417288 w 2117562"/>
              <a:gd name="connsiteY36" fmla="*/ 4634071 h 4634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17562" h="4634071">
                <a:moveTo>
                  <a:pt x="143259" y="0"/>
                </a:moveTo>
                <a:cubicBezTo>
                  <a:pt x="143259" y="397"/>
                  <a:pt x="176995" y="41670"/>
                  <a:pt x="181361" y="57148"/>
                </a:cubicBezTo>
                <a:cubicBezTo>
                  <a:pt x="181361" y="57148"/>
                  <a:pt x="207952" y="106360"/>
                  <a:pt x="212317" y="121441"/>
                </a:cubicBezTo>
                <a:cubicBezTo>
                  <a:pt x="216682" y="136522"/>
                  <a:pt x="227001" y="158351"/>
                  <a:pt x="231366" y="192879"/>
                </a:cubicBezTo>
                <a:cubicBezTo>
                  <a:pt x="235731" y="227407"/>
                  <a:pt x="237715" y="267096"/>
                  <a:pt x="231365" y="307180"/>
                </a:cubicBezTo>
                <a:cubicBezTo>
                  <a:pt x="225015" y="347264"/>
                  <a:pt x="210727" y="398460"/>
                  <a:pt x="193265" y="433385"/>
                </a:cubicBezTo>
                <a:cubicBezTo>
                  <a:pt x="175803" y="468310"/>
                  <a:pt x="150008" y="493314"/>
                  <a:pt x="126592" y="516730"/>
                </a:cubicBezTo>
                <a:cubicBezTo>
                  <a:pt x="103176" y="540146"/>
                  <a:pt x="73806" y="556815"/>
                  <a:pt x="52771" y="573881"/>
                </a:cubicBezTo>
                <a:cubicBezTo>
                  <a:pt x="31736" y="590947"/>
                  <a:pt x="3162" y="592533"/>
                  <a:pt x="384" y="619124"/>
                </a:cubicBezTo>
                <a:cubicBezTo>
                  <a:pt x="-2394" y="645715"/>
                  <a:pt x="9898" y="691725"/>
                  <a:pt x="36103" y="733425"/>
                </a:cubicBezTo>
                <a:cubicBezTo>
                  <a:pt x="62308" y="775125"/>
                  <a:pt x="156607" y="868296"/>
                  <a:pt x="157613" y="869323"/>
                </a:cubicBezTo>
                <a:cubicBezTo>
                  <a:pt x="178261" y="891576"/>
                  <a:pt x="383335" y="1091275"/>
                  <a:pt x="383831" y="1090779"/>
                </a:cubicBezTo>
                <a:cubicBezTo>
                  <a:pt x="419946" y="1128482"/>
                  <a:pt x="585841" y="1273143"/>
                  <a:pt x="583856" y="1274135"/>
                </a:cubicBezTo>
                <a:cubicBezTo>
                  <a:pt x="625130" y="1312630"/>
                  <a:pt x="656479" y="1377314"/>
                  <a:pt x="710057" y="1424145"/>
                </a:cubicBezTo>
                <a:cubicBezTo>
                  <a:pt x="763635" y="1470976"/>
                  <a:pt x="843410" y="1525355"/>
                  <a:pt x="952948" y="1605128"/>
                </a:cubicBezTo>
                <a:cubicBezTo>
                  <a:pt x="1010495" y="1647197"/>
                  <a:pt x="1288209" y="1798406"/>
                  <a:pt x="1288705" y="1800390"/>
                </a:cubicBezTo>
                <a:cubicBezTo>
                  <a:pt x="1345061" y="1829759"/>
                  <a:pt x="1496766" y="1949417"/>
                  <a:pt x="1498254" y="1950409"/>
                </a:cubicBezTo>
                <a:cubicBezTo>
                  <a:pt x="1545085" y="1983746"/>
                  <a:pt x="1600647" y="2032759"/>
                  <a:pt x="1600647" y="2033751"/>
                </a:cubicBezTo>
                <a:cubicBezTo>
                  <a:pt x="1621284" y="2053991"/>
                  <a:pt x="1650653" y="2123247"/>
                  <a:pt x="1650653" y="2124239"/>
                </a:cubicBezTo>
                <a:cubicBezTo>
                  <a:pt x="1660575" y="2142495"/>
                  <a:pt x="1666827" y="2221276"/>
                  <a:pt x="1667323" y="2224253"/>
                </a:cubicBezTo>
                <a:cubicBezTo>
                  <a:pt x="1667720" y="2239731"/>
                  <a:pt x="1649759" y="2338552"/>
                  <a:pt x="1648270" y="2338552"/>
                </a:cubicBezTo>
                <a:cubicBezTo>
                  <a:pt x="1643904" y="2352442"/>
                  <a:pt x="1730822" y="2244491"/>
                  <a:pt x="1760190" y="2212344"/>
                </a:cubicBezTo>
                <a:cubicBezTo>
                  <a:pt x="1789558" y="2180197"/>
                  <a:pt x="1812972" y="2161544"/>
                  <a:pt x="1824481" y="2145669"/>
                </a:cubicBezTo>
                <a:cubicBezTo>
                  <a:pt x="1835990" y="2129794"/>
                  <a:pt x="1864568" y="2099630"/>
                  <a:pt x="1884015" y="2086137"/>
                </a:cubicBezTo>
                <a:cubicBezTo>
                  <a:pt x="1903462" y="2072644"/>
                  <a:pt x="1909413" y="2069074"/>
                  <a:pt x="1941163" y="2064709"/>
                </a:cubicBezTo>
                <a:cubicBezTo>
                  <a:pt x="1980056" y="2060344"/>
                  <a:pt x="1997916" y="2056373"/>
                  <a:pt x="2024506" y="2069470"/>
                </a:cubicBezTo>
                <a:cubicBezTo>
                  <a:pt x="2051096" y="2082567"/>
                  <a:pt x="2085228" y="2105984"/>
                  <a:pt x="2100706" y="2143290"/>
                </a:cubicBezTo>
                <a:cubicBezTo>
                  <a:pt x="2116184" y="2180596"/>
                  <a:pt x="2115391" y="2293308"/>
                  <a:pt x="2117375" y="2293308"/>
                </a:cubicBezTo>
                <a:cubicBezTo>
                  <a:pt x="2120153" y="2318708"/>
                  <a:pt x="2091181" y="2495217"/>
                  <a:pt x="2091181" y="2495713"/>
                </a:cubicBezTo>
                <a:cubicBezTo>
                  <a:pt x="2087212" y="2529844"/>
                  <a:pt x="2012105" y="2764298"/>
                  <a:pt x="2012601" y="2764794"/>
                </a:cubicBezTo>
                <a:cubicBezTo>
                  <a:pt x="1999901" y="2809244"/>
                  <a:pt x="1828748" y="3212966"/>
                  <a:pt x="1829244" y="3212470"/>
                </a:cubicBezTo>
                <a:cubicBezTo>
                  <a:pt x="1796700" y="3293036"/>
                  <a:pt x="1661663" y="3532449"/>
                  <a:pt x="1660175" y="3533937"/>
                </a:cubicBezTo>
                <a:cubicBezTo>
                  <a:pt x="1630806" y="3586721"/>
                  <a:pt x="1521170" y="3834966"/>
                  <a:pt x="1519682" y="3833974"/>
                </a:cubicBezTo>
                <a:cubicBezTo>
                  <a:pt x="1496267" y="3884774"/>
                  <a:pt x="1450626" y="4033008"/>
                  <a:pt x="1450626" y="4034000"/>
                </a:cubicBezTo>
                <a:cubicBezTo>
                  <a:pt x="1438323" y="4068528"/>
                  <a:pt x="1411137" y="4246822"/>
                  <a:pt x="1410145" y="4248310"/>
                </a:cubicBezTo>
                <a:cubicBezTo>
                  <a:pt x="1403795" y="4283631"/>
                  <a:pt x="1404886" y="4477405"/>
                  <a:pt x="1405382" y="4476909"/>
                </a:cubicBezTo>
                <a:cubicBezTo>
                  <a:pt x="1403001" y="4515802"/>
                  <a:pt x="1419272" y="4633079"/>
                  <a:pt x="1417288" y="4634071"/>
                </a:cubicBezTo>
              </a:path>
            </a:pathLst>
          </a:custGeom>
          <a:noFill/>
          <a:ln w="19050" cap="rnd">
            <a:solidFill>
              <a:schemeClr val="accent1">
                <a:lumMod val="7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6" name="Rovná spojnica 5">
            <a:extLst>
              <a:ext uri="{FF2B5EF4-FFF2-40B4-BE49-F238E27FC236}">
                <a16:creationId xmlns:a16="http://schemas.microsoft.com/office/drawing/2014/main" id="{300EE200-DE33-447B-9238-2B1DFA503161}"/>
              </a:ext>
            </a:extLst>
          </p:cNvPr>
          <p:cNvCxnSpPr>
            <a:cxnSpLocks/>
            <a:stCxn id="74" idx="15"/>
          </p:cNvCxnSpPr>
          <p:nvPr/>
        </p:nvCxnSpPr>
        <p:spPr>
          <a:xfrm>
            <a:off x="6915205" y="853529"/>
            <a:ext cx="9978" cy="1678084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Voľný tvar: obrazec 72">
            <a:extLst>
              <a:ext uri="{FF2B5EF4-FFF2-40B4-BE49-F238E27FC236}">
                <a16:creationId xmlns:a16="http://schemas.microsoft.com/office/drawing/2014/main" id="{8F88CEE0-EA93-4EFB-9B73-4C30DB9F972C}"/>
              </a:ext>
            </a:extLst>
          </p:cNvPr>
          <p:cNvSpPr/>
          <p:nvPr/>
        </p:nvSpPr>
        <p:spPr>
          <a:xfrm flipH="1">
            <a:off x="6911600" y="851570"/>
            <a:ext cx="448966" cy="546484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48865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54 h 546475"/>
              <a:gd name="connsiteX1" fmla="*/ 575072 w 770468"/>
              <a:gd name="connsiteY1" fmla="*/ 435786 h 546475"/>
              <a:gd name="connsiteX2" fmla="*/ 629840 w 770468"/>
              <a:gd name="connsiteY2" fmla="*/ 411973 h 546475"/>
              <a:gd name="connsiteX3" fmla="*/ 686990 w 770468"/>
              <a:gd name="connsiteY3" fmla="*/ 383398 h 546475"/>
              <a:gd name="connsiteX4" fmla="*/ 732234 w 770468"/>
              <a:gd name="connsiteY4" fmla="*/ 342917 h 546475"/>
              <a:gd name="connsiteX5" fmla="*/ 753665 w 770468"/>
              <a:gd name="connsiteY5" fmla="*/ 314342 h 546475"/>
              <a:gd name="connsiteX6" fmla="*/ 765572 w 770468"/>
              <a:gd name="connsiteY6" fmla="*/ 271479 h 546475"/>
              <a:gd name="connsiteX7" fmla="*/ 770334 w 770468"/>
              <a:gd name="connsiteY7" fmla="*/ 219092 h 546475"/>
              <a:gd name="connsiteX8" fmla="*/ 767953 w 770468"/>
              <a:gd name="connsiteY8" fmla="*/ 166704 h 546475"/>
              <a:gd name="connsiteX9" fmla="*/ 756047 w 770468"/>
              <a:gd name="connsiteY9" fmla="*/ 133367 h 546475"/>
              <a:gd name="connsiteX10" fmla="*/ 722709 w 770468"/>
              <a:gd name="connsiteY10" fmla="*/ 88123 h 546475"/>
              <a:gd name="connsiteX11" fmla="*/ 677465 w 770468"/>
              <a:gd name="connsiteY11" fmla="*/ 59548 h 546475"/>
              <a:gd name="connsiteX12" fmla="*/ 629840 w 770468"/>
              <a:gd name="connsiteY12" fmla="*/ 38117 h 546475"/>
              <a:gd name="connsiteX13" fmla="*/ 570309 w 770468"/>
              <a:gd name="connsiteY13" fmla="*/ 19067 h 546475"/>
              <a:gd name="connsiteX14" fmla="*/ 448865 w 770468"/>
              <a:gd name="connsiteY14" fmla="*/ 4779 h 546475"/>
              <a:gd name="connsiteX15" fmla="*/ 410765 w 770468"/>
              <a:gd name="connsiteY15" fmla="*/ 17 h 546475"/>
              <a:gd name="connsiteX16" fmla="*/ 315515 w 770468"/>
              <a:gd name="connsiteY16" fmla="*/ 7161 h 546475"/>
              <a:gd name="connsiteX17" fmla="*/ 232172 w 770468"/>
              <a:gd name="connsiteY17" fmla="*/ 21448 h 546475"/>
              <a:gd name="connsiteX18" fmla="*/ 160734 w 770468"/>
              <a:gd name="connsiteY18" fmla="*/ 42879 h 546475"/>
              <a:gd name="connsiteX19" fmla="*/ 103584 w 770468"/>
              <a:gd name="connsiteY19" fmla="*/ 66692 h 546475"/>
              <a:gd name="connsiteX20" fmla="*/ 51197 w 770468"/>
              <a:gd name="connsiteY20" fmla="*/ 111936 h 546475"/>
              <a:gd name="connsiteX21" fmla="*/ 10715 w 770468"/>
              <a:gd name="connsiteY21" fmla="*/ 180992 h 546475"/>
              <a:gd name="connsiteX22" fmla="*/ 1190 w 770468"/>
              <a:gd name="connsiteY22" fmla="*/ 235761 h 546475"/>
              <a:gd name="connsiteX23" fmla="*/ 1190 w 770468"/>
              <a:gd name="connsiteY23" fmla="*/ 300054 h 546475"/>
              <a:gd name="connsiteX24" fmla="*/ 10715 w 770468"/>
              <a:gd name="connsiteY24" fmla="*/ 350061 h 546475"/>
              <a:gd name="connsiteX25" fmla="*/ 25003 w 770468"/>
              <a:gd name="connsiteY25" fmla="*/ 392923 h 546475"/>
              <a:gd name="connsiteX26" fmla="*/ 44053 w 770468"/>
              <a:gd name="connsiteY26" fmla="*/ 428642 h 546475"/>
              <a:gd name="connsiteX27" fmla="*/ 75008 w 770468"/>
              <a:gd name="connsiteY27" fmla="*/ 469123 h 546475"/>
              <a:gd name="connsiteX28" fmla="*/ 117872 w 770468"/>
              <a:gd name="connsiteY28" fmla="*/ 504842 h 546475"/>
              <a:gd name="connsiteX29" fmla="*/ 148828 w 770468"/>
              <a:gd name="connsiteY29" fmla="*/ 521511 h 546475"/>
              <a:gd name="connsiteX30" fmla="*/ 191690 w 770468"/>
              <a:gd name="connsiteY30" fmla="*/ 533417 h 546475"/>
              <a:gd name="connsiteX31" fmla="*/ 236934 w 770468"/>
              <a:gd name="connsiteY31" fmla="*/ 542942 h 546475"/>
              <a:gd name="connsiteX32" fmla="*/ 282178 w 770468"/>
              <a:gd name="connsiteY32" fmla="*/ 545323 h 546475"/>
              <a:gd name="connsiteX33" fmla="*/ 332184 w 770468"/>
              <a:gd name="connsiteY33" fmla="*/ 545323 h 546475"/>
              <a:gd name="connsiteX34" fmla="*/ 375046 w 770468"/>
              <a:gd name="connsiteY34" fmla="*/ 531036 h 546475"/>
              <a:gd name="connsiteX35" fmla="*/ 422672 w 770468"/>
              <a:gd name="connsiteY35" fmla="*/ 509604 h 546475"/>
              <a:gd name="connsiteX36" fmla="*/ 470297 w 770468"/>
              <a:gd name="connsiteY36" fmla="*/ 478648 h 546475"/>
              <a:gd name="connsiteX37" fmla="*/ 520304 w 770468"/>
              <a:gd name="connsiteY37" fmla="*/ 452454 h 546475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22672 w 770468"/>
              <a:gd name="connsiteY35" fmla="*/ 525643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41722 w 770468"/>
              <a:gd name="connsiteY36" fmla="*/ 506593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37" fmla="*/ 520304 w 770468"/>
              <a:gd name="connsiteY37" fmla="*/ 468493 h 562514"/>
              <a:gd name="connsiteX0" fmla="*/ 429816 w 770468"/>
              <a:gd name="connsiteY0" fmla="*/ 516118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0" fmla="*/ 429816 w 770468"/>
              <a:gd name="connsiteY0" fmla="*/ 516118 h 562514"/>
              <a:gd name="connsiteX1" fmla="*/ 629840 w 770468"/>
              <a:gd name="connsiteY1" fmla="*/ 428012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77465 w 770468"/>
              <a:gd name="connsiteY9" fmla="*/ 75587 h 562514"/>
              <a:gd name="connsiteX10" fmla="*/ 629840 w 770468"/>
              <a:gd name="connsiteY10" fmla="*/ 54156 h 562514"/>
              <a:gd name="connsiteX11" fmla="*/ 451246 w 770468"/>
              <a:gd name="connsiteY11" fmla="*/ 277993 h 562514"/>
              <a:gd name="connsiteX12" fmla="*/ 448865 w 770468"/>
              <a:gd name="connsiteY12" fmla="*/ 20818 h 562514"/>
              <a:gd name="connsiteX13" fmla="*/ 410765 w 770468"/>
              <a:gd name="connsiteY13" fmla="*/ 16056 h 562514"/>
              <a:gd name="connsiteX14" fmla="*/ 315515 w 770468"/>
              <a:gd name="connsiteY14" fmla="*/ 23200 h 562514"/>
              <a:gd name="connsiteX15" fmla="*/ 232172 w 770468"/>
              <a:gd name="connsiteY15" fmla="*/ 37487 h 562514"/>
              <a:gd name="connsiteX16" fmla="*/ 160734 w 770468"/>
              <a:gd name="connsiteY16" fmla="*/ 58918 h 562514"/>
              <a:gd name="connsiteX17" fmla="*/ 103584 w 770468"/>
              <a:gd name="connsiteY17" fmla="*/ 82731 h 562514"/>
              <a:gd name="connsiteX18" fmla="*/ 51197 w 770468"/>
              <a:gd name="connsiteY18" fmla="*/ 127975 h 562514"/>
              <a:gd name="connsiteX19" fmla="*/ 10715 w 770468"/>
              <a:gd name="connsiteY19" fmla="*/ 197031 h 562514"/>
              <a:gd name="connsiteX20" fmla="*/ 1190 w 770468"/>
              <a:gd name="connsiteY20" fmla="*/ 251800 h 562514"/>
              <a:gd name="connsiteX21" fmla="*/ 1190 w 770468"/>
              <a:gd name="connsiteY21" fmla="*/ 316093 h 562514"/>
              <a:gd name="connsiteX22" fmla="*/ 10715 w 770468"/>
              <a:gd name="connsiteY22" fmla="*/ 366100 h 562514"/>
              <a:gd name="connsiteX23" fmla="*/ 25003 w 770468"/>
              <a:gd name="connsiteY23" fmla="*/ 408962 h 562514"/>
              <a:gd name="connsiteX24" fmla="*/ 44053 w 770468"/>
              <a:gd name="connsiteY24" fmla="*/ 444681 h 562514"/>
              <a:gd name="connsiteX25" fmla="*/ 75008 w 770468"/>
              <a:gd name="connsiteY25" fmla="*/ 485162 h 562514"/>
              <a:gd name="connsiteX26" fmla="*/ 117872 w 770468"/>
              <a:gd name="connsiteY26" fmla="*/ 520881 h 562514"/>
              <a:gd name="connsiteX27" fmla="*/ 148828 w 770468"/>
              <a:gd name="connsiteY27" fmla="*/ 537550 h 562514"/>
              <a:gd name="connsiteX28" fmla="*/ 191690 w 770468"/>
              <a:gd name="connsiteY28" fmla="*/ 549456 h 562514"/>
              <a:gd name="connsiteX29" fmla="*/ 236934 w 770468"/>
              <a:gd name="connsiteY29" fmla="*/ 558981 h 562514"/>
              <a:gd name="connsiteX30" fmla="*/ 282178 w 770468"/>
              <a:gd name="connsiteY30" fmla="*/ 561362 h 562514"/>
              <a:gd name="connsiteX31" fmla="*/ 332184 w 770468"/>
              <a:gd name="connsiteY31" fmla="*/ 561362 h 562514"/>
              <a:gd name="connsiteX32" fmla="*/ 375046 w 770468"/>
              <a:gd name="connsiteY32" fmla="*/ 547075 h 562514"/>
              <a:gd name="connsiteX33" fmla="*/ 410766 w 770468"/>
              <a:gd name="connsiteY33" fmla="*/ 528024 h 562514"/>
              <a:gd name="connsiteX34" fmla="*/ 429816 w 770468"/>
              <a:gd name="connsiteY34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29840 w 770468"/>
              <a:gd name="connsiteY9" fmla="*/ 54156 h 562514"/>
              <a:gd name="connsiteX10" fmla="*/ 451246 w 770468"/>
              <a:gd name="connsiteY10" fmla="*/ 277993 h 562514"/>
              <a:gd name="connsiteX11" fmla="*/ 448865 w 770468"/>
              <a:gd name="connsiteY11" fmla="*/ 20818 h 562514"/>
              <a:gd name="connsiteX12" fmla="*/ 410765 w 770468"/>
              <a:gd name="connsiteY12" fmla="*/ 16056 h 562514"/>
              <a:gd name="connsiteX13" fmla="*/ 315515 w 770468"/>
              <a:gd name="connsiteY13" fmla="*/ 23200 h 562514"/>
              <a:gd name="connsiteX14" fmla="*/ 232172 w 770468"/>
              <a:gd name="connsiteY14" fmla="*/ 37487 h 562514"/>
              <a:gd name="connsiteX15" fmla="*/ 160734 w 770468"/>
              <a:gd name="connsiteY15" fmla="*/ 58918 h 562514"/>
              <a:gd name="connsiteX16" fmla="*/ 103584 w 770468"/>
              <a:gd name="connsiteY16" fmla="*/ 82731 h 562514"/>
              <a:gd name="connsiteX17" fmla="*/ 51197 w 770468"/>
              <a:gd name="connsiteY17" fmla="*/ 127975 h 562514"/>
              <a:gd name="connsiteX18" fmla="*/ 10715 w 770468"/>
              <a:gd name="connsiteY18" fmla="*/ 197031 h 562514"/>
              <a:gd name="connsiteX19" fmla="*/ 1190 w 770468"/>
              <a:gd name="connsiteY19" fmla="*/ 251800 h 562514"/>
              <a:gd name="connsiteX20" fmla="*/ 1190 w 770468"/>
              <a:gd name="connsiteY20" fmla="*/ 316093 h 562514"/>
              <a:gd name="connsiteX21" fmla="*/ 10715 w 770468"/>
              <a:gd name="connsiteY21" fmla="*/ 366100 h 562514"/>
              <a:gd name="connsiteX22" fmla="*/ 25003 w 770468"/>
              <a:gd name="connsiteY22" fmla="*/ 408962 h 562514"/>
              <a:gd name="connsiteX23" fmla="*/ 44053 w 770468"/>
              <a:gd name="connsiteY23" fmla="*/ 444681 h 562514"/>
              <a:gd name="connsiteX24" fmla="*/ 75008 w 770468"/>
              <a:gd name="connsiteY24" fmla="*/ 485162 h 562514"/>
              <a:gd name="connsiteX25" fmla="*/ 117872 w 770468"/>
              <a:gd name="connsiteY25" fmla="*/ 520881 h 562514"/>
              <a:gd name="connsiteX26" fmla="*/ 148828 w 770468"/>
              <a:gd name="connsiteY26" fmla="*/ 537550 h 562514"/>
              <a:gd name="connsiteX27" fmla="*/ 191690 w 770468"/>
              <a:gd name="connsiteY27" fmla="*/ 549456 h 562514"/>
              <a:gd name="connsiteX28" fmla="*/ 236934 w 770468"/>
              <a:gd name="connsiteY28" fmla="*/ 558981 h 562514"/>
              <a:gd name="connsiteX29" fmla="*/ 282178 w 770468"/>
              <a:gd name="connsiteY29" fmla="*/ 561362 h 562514"/>
              <a:gd name="connsiteX30" fmla="*/ 332184 w 770468"/>
              <a:gd name="connsiteY30" fmla="*/ 561362 h 562514"/>
              <a:gd name="connsiteX31" fmla="*/ 375046 w 770468"/>
              <a:gd name="connsiteY31" fmla="*/ 547075 h 562514"/>
              <a:gd name="connsiteX32" fmla="*/ 410766 w 770468"/>
              <a:gd name="connsiteY32" fmla="*/ 528024 h 562514"/>
              <a:gd name="connsiteX33" fmla="*/ 429816 w 770468"/>
              <a:gd name="connsiteY33" fmla="*/ 516118 h 562514"/>
              <a:gd name="connsiteX0" fmla="*/ 429816 w 779113"/>
              <a:gd name="connsiteY0" fmla="*/ 516118 h 562514"/>
              <a:gd name="connsiteX1" fmla="*/ 441722 w 779113"/>
              <a:gd name="connsiteY1" fmla="*/ 304188 h 562514"/>
              <a:gd name="connsiteX2" fmla="*/ 732234 w 779113"/>
              <a:gd name="connsiteY2" fmla="*/ 358956 h 562514"/>
              <a:gd name="connsiteX3" fmla="*/ 753665 w 779113"/>
              <a:gd name="connsiteY3" fmla="*/ 330381 h 562514"/>
              <a:gd name="connsiteX4" fmla="*/ 765572 w 779113"/>
              <a:gd name="connsiteY4" fmla="*/ 287518 h 562514"/>
              <a:gd name="connsiteX5" fmla="*/ 770334 w 779113"/>
              <a:gd name="connsiteY5" fmla="*/ 235131 h 562514"/>
              <a:gd name="connsiteX6" fmla="*/ 767953 w 779113"/>
              <a:gd name="connsiteY6" fmla="*/ 182743 h 562514"/>
              <a:gd name="connsiteX7" fmla="*/ 629840 w 779113"/>
              <a:gd name="connsiteY7" fmla="*/ 173219 h 562514"/>
              <a:gd name="connsiteX8" fmla="*/ 722709 w 779113"/>
              <a:gd name="connsiteY8" fmla="*/ 104162 h 562514"/>
              <a:gd name="connsiteX9" fmla="*/ 629840 w 779113"/>
              <a:gd name="connsiteY9" fmla="*/ 54156 h 562514"/>
              <a:gd name="connsiteX10" fmla="*/ 451246 w 779113"/>
              <a:gd name="connsiteY10" fmla="*/ 277993 h 562514"/>
              <a:gd name="connsiteX11" fmla="*/ 448865 w 779113"/>
              <a:gd name="connsiteY11" fmla="*/ 20818 h 562514"/>
              <a:gd name="connsiteX12" fmla="*/ 410765 w 779113"/>
              <a:gd name="connsiteY12" fmla="*/ 16056 h 562514"/>
              <a:gd name="connsiteX13" fmla="*/ 315515 w 779113"/>
              <a:gd name="connsiteY13" fmla="*/ 23200 h 562514"/>
              <a:gd name="connsiteX14" fmla="*/ 232172 w 779113"/>
              <a:gd name="connsiteY14" fmla="*/ 37487 h 562514"/>
              <a:gd name="connsiteX15" fmla="*/ 160734 w 779113"/>
              <a:gd name="connsiteY15" fmla="*/ 58918 h 562514"/>
              <a:gd name="connsiteX16" fmla="*/ 103584 w 779113"/>
              <a:gd name="connsiteY16" fmla="*/ 82731 h 562514"/>
              <a:gd name="connsiteX17" fmla="*/ 51197 w 779113"/>
              <a:gd name="connsiteY17" fmla="*/ 127975 h 562514"/>
              <a:gd name="connsiteX18" fmla="*/ 10715 w 779113"/>
              <a:gd name="connsiteY18" fmla="*/ 197031 h 562514"/>
              <a:gd name="connsiteX19" fmla="*/ 1190 w 779113"/>
              <a:gd name="connsiteY19" fmla="*/ 251800 h 562514"/>
              <a:gd name="connsiteX20" fmla="*/ 1190 w 779113"/>
              <a:gd name="connsiteY20" fmla="*/ 316093 h 562514"/>
              <a:gd name="connsiteX21" fmla="*/ 10715 w 779113"/>
              <a:gd name="connsiteY21" fmla="*/ 366100 h 562514"/>
              <a:gd name="connsiteX22" fmla="*/ 25003 w 779113"/>
              <a:gd name="connsiteY22" fmla="*/ 408962 h 562514"/>
              <a:gd name="connsiteX23" fmla="*/ 44053 w 779113"/>
              <a:gd name="connsiteY23" fmla="*/ 444681 h 562514"/>
              <a:gd name="connsiteX24" fmla="*/ 75008 w 779113"/>
              <a:gd name="connsiteY24" fmla="*/ 485162 h 562514"/>
              <a:gd name="connsiteX25" fmla="*/ 117872 w 779113"/>
              <a:gd name="connsiteY25" fmla="*/ 520881 h 562514"/>
              <a:gd name="connsiteX26" fmla="*/ 148828 w 779113"/>
              <a:gd name="connsiteY26" fmla="*/ 537550 h 562514"/>
              <a:gd name="connsiteX27" fmla="*/ 191690 w 779113"/>
              <a:gd name="connsiteY27" fmla="*/ 549456 h 562514"/>
              <a:gd name="connsiteX28" fmla="*/ 236934 w 779113"/>
              <a:gd name="connsiteY28" fmla="*/ 558981 h 562514"/>
              <a:gd name="connsiteX29" fmla="*/ 282178 w 779113"/>
              <a:gd name="connsiteY29" fmla="*/ 561362 h 562514"/>
              <a:gd name="connsiteX30" fmla="*/ 332184 w 779113"/>
              <a:gd name="connsiteY30" fmla="*/ 561362 h 562514"/>
              <a:gd name="connsiteX31" fmla="*/ 375046 w 779113"/>
              <a:gd name="connsiteY31" fmla="*/ 547075 h 562514"/>
              <a:gd name="connsiteX32" fmla="*/ 410766 w 779113"/>
              <a:gd name="connsiteY32" fmla="*/ 528024 h 562514"/>
              <a:gd name="connsiteX33" fmla="*/ 429816 w 779113"/>
              <a:gd name="connsiteY33" fmla="*/ 516118 h 562514"/>
              <a:gd name="connsiteX0" fmla="*/ 429816 w 786906"/>
              <a:gd name="connsiteY0" fmla="*/ 516118 h 562514"/>
              <a:gd name="connsiteX1" fmla="*/ 441722 w 786906"/>
              <a:gd name="connsiteY1" fmla="*/ 304188 h 562514"/>
              <a:gd name="connsiteX2" fmla="*/ 732234 w 786906"/>
              <a:gd name="connsiteY2" fmla="*/ 358956 h 562514"/>
              <a:gd name="connsiteX3" fmla="*/ 753665 w 786906"/>
              <a:gd name="connsiteY3" fmla="*/ 330381 h 562514"/>
              <a:gd name="connsiteX4" fmla="*/ 625079 w 786906"/>
              <a:gd name="connsiteY4" fmla="*/ 261324 h 562514"/>
              <a:gd name="connsiteX5" fmla="*/ 770334 w 786906"/>
              <a:gd name="connsiteY5" fmla="*/ 235131 h 562514"/>
              <a:gd name="connsiteX6" fmla="*/ 767953 w 786906"/>
              <a:gd name="connsiteY6" fmla="*/ 182743 h 562514"/>
              <a:gd name="connsiteX7" fmla="*/ 629840 w 786906"/>
              <a:gd name="connsiteY7" fmla="*/ 173219 h 562514"/>
              <a:gd name="connsiteX8" fmla="*/ 722709 w 786906"/>
              <a:gd name="connsiteY8" fmla="*/ 104162 h 562514"/>
              <a:gd name="connsiteX9" fmla="*/ 629840 w 786906"/>
              <a:gd name="connsiteY9" fmla="*/ 54156 h 562514"/>
              <a:gd name="connsiteX10" fmla="*/ 451246 w 786906"/>
              <a:gd name="connsiteY10" fmla="*/ 277993 h 562514"/>
              <a:gd name="connsiteX11" fmla="*/ 448865 w 786906"/>
              <a:gd name="connsiteY11" fmla="*/ 20818 h 562514"/>
              <a:gd name="connsiteX12" fmla="*/ 410765 w 786906"/>
              <a:gd name="connsiteY12" fmla="*/ 16056 h 562514"/>
              <a:gd name="connsiteX13" fmla="*/ 315515 w 786906"/>
              <a:gd name="connsiteY13" fmla="*/ 23200 h 562514"/>
              <a:gd name="connsiteX14" fmla="*/ 232172 w 786906"/>
              <a:gd name="connsiteY14" fmla="*/ 37487 h 562514"/>
              <a:gd name="connsiteX15" fmla="*/ 160734 w 786906"/>
              <a:gd name="connsiteY15" fmla="*/ 58918 h 562514"/>
              <a:gd name="connsiteX16" fmla="*/ 103584 w 786906"/>
              <a:gd name="connsiteY16" fmla="*/ 82731 h 562514"/>
              <a:gd name="connsiteX17" fmla="*/ 51197 w 786906"/>
              <a:gd name="connsiteY17" fmla="*/ 127975 h 562514"/>
              <a:gd name="connsiteX18" fmla="*/ 10715 w 786906"/>
              <a:gd name="connsiteY18" fmla="*/ 197031 h 562514"/>
              <a:gd name="connsiteX19" fmla="*/ 1190 w 786906"/>
              <a:gd name="connsiteY19" fmla="*/ 251800 h 562514"/>
              <a:gd name="connsiteX20" fmla="*/ 1190 w 786906"/>
              <a:gd name="connsiteY20" fmla="*/ 316093 h 562514"/>
              <a:gd name="connsiteX21" fmla="*/ 10715 w 786906"/>
              <a:gd name="connsiteY21" fmla="*/ 366100 h 562514"/>
              <a:gd name="connsiteX22" fmla="*/ 25003 w 786906"/>
              <a:gd name="connsiteY22" fmla="*/ 408962 h 562514"/>
              <a:gd name="connsiteX23" fmla="*/ 44053 w 786906"/>
              <a:gd name="connsiteY23" fmla="*/ 444681 h 562514"/>
              <a:gd name="connsiteX24" fmla="*/ 75008 w 786906"/>
              <a:gd name="connsiteY24" fmla="*/ 485162 h 562514"/>
              <a:gd name="connsiteX25" fmla="*/ 117872 w 786906"/>
              <a:gd name="connsiteY25" fmla="*/ 520881 h 562514"/>
              <a:gd name="connsiteX26" fmla="*/ 148828 w 786906"/>
              <a:gd name="connsiteY26" fmla="*/ 537550 h 562514"/>
              <a:gd name="connsiteX27" fmla="*/ 191690 w 786906"/>
              <a:gd name="connsiteY27" fmla="*/ 549456 h 562514"/>
              <a:gd name="connsiteX28" fmla="*/ 236934 w 786906"/>
              <a:gd name="connsiteY28" fmla="*/ 558981 h 562514"/>
              <a:gd name="connsiteX29" fmla="*/ 282178 w 786906"/>
              <a:gd name="connsiteY29" fmla="*/ 561362 h 562514"/>
              <a:gd name="connsiteX30" fmla="*/ 332184 w 786906"/>
              <a:gd name="connsiteY30" fmla="*/ 561362 h 562514"/>
              <a:gd name="connsiteX31" fmla="*/ 375046 w 786906"/>
              <a:gd name="connsiteY31" fmla="*/ 547075 h 562514"/>
              <a:gd name="connsiteX32" fmla="*/ 410766 w 786906"/>
              <a:gd name="connsiteY32" fmla="*/ 528024 h 562514"/>
              <a:gd name="connsiteX33" fmla="*/ 429816 w 786906"/>
              <a:gd name="connsiteY33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67953 w 769247"/>
              <a:gd name="connsiteY5" fmla="*/ 182743 h 562514"/>
              <a:gd name="connsiteX6" fmla="*/ 629840 w 769247"/>
              <a:gd name="connsiteY6" fmla="*/ 173219 h 562514"/>
              <a:gd name="connsiteX7" fmla="*/ 722709 w 769247"/>
              <a:gd name="connsiteY7" fmla="*/ 104162 h 562514"/>
              <a:gd name="connsiteX8" fmla="*/ 629840 w 769247"/>
              <a:gd name="connsiteY8" fmla="*/ 54156 h 562514"/>
              <a:gd name="connsiteX9" fmla="*/ 451246 w 769247"/>
              <a:gd name="connsiteY9" fmla="*/ 277993 h 562514"/>
              <a:gd name="connsiteX10" fmla="*/ 448865 w 769247"/>
              <a:gd name="connsiteY10" fmla="*/ 20818 h 562514"/>
              <a:gd name="connsiteX11" fmla="*/ 410765 w 769247"/>
              <a:gd name="connsiteY11" fmla="*/ 16056 h 562514"/>
              <a:gd name="connsiteX12" fmla="*/ 315515 w 769247"/>
              <a:gd name="connsiteY12" fmla="*/ 23200 h 562514"/>
              <a:gd name="connsiteX13" fmla="*/ 232172 w 769247"/>
              <a:gd name="connsiteY13" fmla="*/ 37487 h 562514"/>
              <a:gd name="connsiteX14" fmla="*/ 160734 w 769247"/>
              <a:gd name="connsiteY14" fmla="*/ 58918 h 562514"/>
              <a:gd name="connsiteX15" fmla="*/ 103584 w 769247"/>
              <a:gd name="connsiteY15" fmla="*/ 82731 h 562514"/>
              <a:gd name="connsiteX16" fmla="*/ 51197 w 769247"/>
              <a:gd name="connsiteY16" fmla="*/ 127975 h 562514"/>
              <a:gd name="connsiteX17" fmla="*/ 10715 w 769247"/>
              <a:gd name="connsiteY17" fmla="*/ 197031 h 562514"/>
              <a:gd name="connsiteX18" fmla="*/ 1190 w 769247"/>
              <a:gd name="connsiteY18" fmla="*/ 251800 h 562514"/>
              <a:gd name="connsiteX19" fmla="*/ 1190 w 769247"/>
              <a:gd name="connsiteY19" fmla="*/ 316093 h 562514"/>
              <a:gd name="connsiteX20" fmla="*/ 10715 w 769247"/>
              <a:gd name="connsiteY20" fmla="*/ 366100 h 562514"/>
              <a:gd name="connsiteX21" fmla="*/ 25003 w 769247"/>
              <a:gd name="connsiteY21" fmla="*/ 408962 h 562514"/>
              <a:gd name="connsiteX22" fmla="*/ 44053 w 769247"/>
              <a:gd name="connsiteY22" fmla="*/ 444681 h 562514"/>
              <a:gd name="connsiteX23" fmla="*/ 75008 w 769247"/>
              <a:gd name="connsiteY23" fmla="*/ 485162 h 562514"/>
              <a:gd name="connsiteX24" fmla="*/ 117872 w 769247"/>
              <a:gd name="connsiteY24" fmla="*/ 520881 h 562514"/>
              <a:gd name="connsiteX25" fmla="*/ 148828 w 769247"/>
              <a:gd name="connsiteY25" fmla="*/ 537550 h 562514"/>
              <a:gd name="connsiteX26" fmla="*/ 191690 w 769247"/>
              <a:gd name="connsiteY26" fmla="*/ 549456 h 562514"/>
              <a:gd name="connsiteX27" fmla="*/ 236934 w 769247"/>
              <a:gd name="connsiteY27" fmla="*/ 558981 h 562514"/>
              <a:gd name="connsiteX28" fmla="*/ 282178 w 769247"/>
              <a:gd name="connsiteY28" fmla="*/ 561362 h 562514"/>
              <a:gd name="connsiteX29" fmla="*/ 332184 w 769247"/>
              <a:gd name="connsiteY29" fmla="*/ 561362 h 562514"/>
              <a:gd name="connsiteX30" fmla="*/ 375046 w 769247"/>
              <a:gd name="connsiteY30" fmla="*/ 547075 h 562514"/>
              <a:gd name="connsiteX31" fmla="*/ 410766 w 769247"/>
              <a:gd name="connsiteY31" fmla="*/ 528024 h 562514"/>
              <a:gd name="connsiteX32" fmla="*/ 429816 w 769247"/>
              <a:gd name="connsiteY32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173219 h 562514"/>
              <a:gd name="connsiteX6" fmla="*/ 722709 w 769247"/>
              <a:gd name="connsiteY6" fmla="*/ 104162 h 562514"/>
              <a:gd name="connsiteX7" fmla="*/ 629840 w 769247"/>
              <a:gd name="connsiteY7" fmla="*/ 54156 h 562514"/>
              <a:gd name="connsiteX8" fmla="*/ 451246 w 769247"/>
              <a:gd name="connsiteY8" fmla="*/ 277993 h 562514"/>
              <a:gd name="connsiteX9" fmla="*/ 448865 w 769247"/>
              <a:gd name="connsiteY9" fmla="*/ 20818 h 562514"/>
              <a:gd name="connsiteX10" fmla="*/ 410765 w 769247"/>
              <a:gd name="connsiteY10" fmla="*/ 16056 h 562514"/>
              <a:gd name="connsiteX11" fmla="*/ 315515 w 769247"/>
              <a:gd name="connsiteY11" fmla="*/ 23200 h 562514"/>
              <a:gd name="connsiteX12" fmla="*/ 232172 w 769247"/>
              <a:gd name="connsiteY12" fmla="*/ 37487 h 562514"/>
              <a:gd name="connsiteX13" fmla="*/ 160734 w 769247"/>
              <a:gd name="connsiteY13" fmla="*/ 58918 h 562514"/>
              <a:gd name="connsiteX14" fmla="*/ 103584 w 769247"/>
              <a:gd name="connsiteY14" fmla="*/ 82731 h 562514"/>
              <a:gd name="connsiteX15" fmla="*/ 51197 w 769247"/>
              <a:gd name="connsiteY15" fmla="*/ 127975 h 562514"/>
              <a:gd name="connsiteX16" fmla="*/ 10715 w 769247"/>
              <a:gd name="connsiteY16" fmla="*/ 197031 h 562514"/>
              <a:gd name="connsiteX17" fmla="*/ 1190 w 769247"/>
              <a:gd name="connsiteY17" fmla="*/ 251800 h 562514"/>
              <a:gd name="connsiteX18" fmla="*/ 1190 w 769247"/>
              <a:gd name="connsiteY18" fmla="*/ 316093 h 562514"/>
              <a:gd name="connsiteX19" fmla="*/ 10715 w 769247"/>
              <a:gd name="connsiteY19" fmla="*/ 366100 h 562514"/>
              <a:gd name="connsiteX20" fmla="*/ 25003 w 769247"/>
              <a:gd name="connsiteY20" fmla="*/ 408962 h 562514"/>
              <a:gd name="connsiteX21" fmla="*/ 44053 w 769247"/>
              <a:gd name="connsiteY21" fmla="*/ 444681 h 562514"/>
              <a:gd name="connsiteX22" fmla="*/ 75008 w 769247"/>
              <a:gd name="connsiteY22" fmla="*/ 485162 h 562514"/>
              <a:gd name="connsiteX23" fmla="*/ 117872 w 769247"/>
              <a:gd name="connsiteY23" fmla="*/ 520881 h 562514"/>
              <a:gd name="connsiteX24" fmla="*/ 148828 w 769247"/>
              <a:gd name="connsiteY24" fmla="*/ 537550 h 562514"/>
              <a:gd name="connsiteX25" fmla="*/ 191690 w 769247"/>
              <a:gd name="connsiteY25" fmla="*/ 549456 h 562514"/>
              <a:gd name="connsiteX26" fmla="*/ 236934 w 769247"/>
              <a:gd name="connsiteY26" fmla="*/ 558981 h 562514"/>
              <a:gd name="connsiteX27" fmla="*/ 282178 w 769247"/>
              <a:gd name="connsiteY27" fmla="*/ 561362 h 562514"/>
              <a:gd name="connsiteX28" fmla="*/ 332184 w 769247"/>
              <a:gd name="connsiteY28" fmla="*/ 561362 h 562514"/>
              <a:gd name="connsiteX29" fmla="*/ 375046 w 769247"/>
              <a:gd name="connsiteY29" fmla="*/ 547075 h 562514"/>
              <a:gd name="connsiteX30" fmla="*/ 410766 w 769247"/>
              <a:gd name="connsiteY30" fmla="*/ 528024 h 562514"/>
              <a:gd name="connsiteX31" fmla="*/ 429816 w 769247"/>
              <a:gd name="connsiteY31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54156 h 562514"/>
              <a:gd name="connsiteX6" fmla="*/ 451246 w 769247"/>
              <a:gd name="connsiteY6" fmla="*/ 277993 h 562514"/>
              <a:gd name="connsiteX7" fmla="*/ 448865 w 769247"/>
              <a:gd name="connsiteY7" fmla="*/ 20818 h 562514"/>
              <a:gd name="connsiteX8" fmla="*/ 410765 w 769247"/>
              <a:gd name="connsiteY8" fmla="*/ 16056 h 562514"/>
              <a:gd name="connsiteX9" fmla="*/ 315515 w 769247"/>
              <a:gd name="connsiteY9" fmla="*/ 23200 h 562514"/>
              <a:gd name="connsiteX10" fmla="*/ 232172 w 769247"/>
              <a:gd name="connsiteY10" fmla="*/ 37487 h 562514"/>
              <a:gd name="connsiteX11" fmla="*/ 160734 w 769247"/>
              <a:gd name="connsiteY11" fmla="*/ 58918 h 562514"/>
              <a:gd name="connsiteX12" fmla="*/ 103584 w 769247"/>
              <a:gd name="connsiteY12" fmla="*/ 82731 h 562514"/>
              <a:gd name="connsiteX13" fmla="*/ 51197 w 769247"/>
              <a:gd name="connsiteY13" fmla="*/ 127975 h 562514"/>
              <a:gd name="connsiteX14" fmla="*/ 10715 w 769247"/>
              <a:gd name="connsiteY14" fmla="*/ 197031 h 562514"/>
              <a:gd name="connsiteX15" fmla="*/ 1190 w 769247"/>
              <a:gd name="connsiteY15" fmla="*/ 251800 h 562514"/>
              <a:gd name="connsiteX16" fmla="*/ 1190 w 769247"/>
              <a:gd name="connsiteY16" fmla="*/ 316093 h 562514"/>
              <a:gd name="connsiteX17" fmla="*/ 10715 w 769247"/>
              <a:gd name="connsiteY17" fmla="*/ 366100 h 562514"/>
              <a:gd name="connsiteX18" fmla="*/ 25003 w 769247"/>
              <a:gd name="connsiteY18" fmla="*/ 408962 h 562514"/>
              <a:gd name="connsiteX19" fmla="*/ 44053 w 769247"/>
              <a:gd name="connsiteY19" fmla="*/ 444681 h 562514"/>
              <a:gd name="connsiteX20" fmla="*/ 75008 w 769247"/>
              <a:gd name="connsiteY20" fmla="*/ 485162 h 562514"/>
              <a:gd name="connsiteX21" fmla="*/ 117872 w 769247"/>
              <a:gd name="connsiteY21" fmla="*/ 520881 h 562514"/>
              <a:gd name="connsiteX22" fmla="*/ 148828 w 769247"/>
              <a:gd name="connsiteY22" fmla="*/ 537550 h 562514"/>
              <a:gd name="connsiteX23" fmla="*/ 191690 w 769247"/>
              <a:gd name="connsiteY23" fmla="*/ 549456 h 562514"/>
              <a:gd name="connsiteX24" fmla="*/ 236934 w 769247"/>
              <a:gd name="connsiteY24" fmla="*/ 558981 h 562514"/>
              <a:gd name="connsiteX25" fmla="*/ 282178 w 769247"/>
              <a:gd name="connsiteY25" fmla="*/ 561362 h 562514"/>
              <a:gd name="connsiteX26" fmla="*/ 332184 w 769247"/>
              <a:gd name="connsiteY26" fmla="*/ 561362 h 562514"/>
              <a:gd name="connsiteX27" fmla="*/ 375046 w 769247"/>
              <a:gd name="connsiteY27" fmla="*/ 547075 h 562514"/>
              <a:gd name="connsiteX28" fmla="*/ 410766 w 769247"/>
              <a:gd name="connsiteY28" fmla="*/ 528024 h 562514"/>
              <a:gd name="connsiteX29" fmla="*/ 429816 w 769247"/>
              <a:gd name="connsiteY29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451246 w 769247"/>
              <a:gd name="connsiteY5" fmla="*/ 277993 h 562514"/>
              <a:gd name="connsiteX6" fmla="*/ 448865 w 769247"/>
              <a:gd name="connsiteY6" fmla="*/ 20818 h 562514"/>
              <a:gd name="connsiteX7" fmla="*/ 410765 w 769247"/>
              <a:gd name="connsiteY7" fmla="*/ 16056 h 562514"/>
              <a:gd name="connsiteX8" fmla="*/ 315515 w 769247"/>
              <a:gd name="connsiteY8" fmla="*/ 23200 h 562514"/>
              <a:gd name="connsiteX9" fmla="*/ 232172 w 769247"/>
              <a:gd name="connsiteY9" fmla="*/ 37487 h 562514"/>
              <a:gd name="connsiteX10" fmla="*/ 160734 w 769247"/>
              <a:gd name="connsiteY10" fmla="*/ 58918 h 562514"/>
              <a:gd name="connsiteX11" fmla="*/ 103584 w 769247"/>
              <a:gd name="connsiteY11" fmla="*/ 82731 h 562514"/>
              <a:gd name="connsiteX12" fmla="*/ 51197 w 769247"/>
              <a:gd name="connsiteY12" fmla="*/ 127975 h 562514"/>
              <a:gd name="connsiteX13" fmla="*/ 10715 w 769247"/>
              <a:gd name="connsiteY13" fmla="*/ 197031 h 562514"/>
              <a:gd name="connsiteX14" fmla="*/ 1190 w 769247"/>
              <a:gd name="connsiteY14" fmla="*/ 251800 h 562514"/>
              <a:gd name="connsiteX15" fmla="*/ 1190 w 769247"/>
              <a:gd name="connsiteY15" fmla="*/ 316093 h 562514"/>
              <a:gd name="connsiteX16" fmla="*/ 10715 w 769247"/>
              <a:gd name="connsiteY16" fmla="*/ 366100 h 562514"/>
              <a:gd name="connsiteX17" fmla="*/ 25003 w 769247"/>
              <a:gd name="connsiteY17" fmla="*/ 408962 h 562514"/>
              <a:gd name="connsiteX18" fmla="*/ 44053 w 769247"/>
              <a:gd name="connsiteY18" fmla="*/ 444681 h 562514"/>
              <a:gd name="connsiteX19" fmla="*/ 75008 w 769247"/>
              <a:gd name="connsiteY19" fmla="*/ 485162 h 562514"/>
              <a:gd name="connsiteX20" fmla="*/ 117872 w 769247"/>
              <a:gd name="connsiteY20" fmla="*/ 520881 h 562514"/>
              <a:gd name="connsiteX21" fmla="*/ 148828 w 769247"/>
              <a:gd name="connsiteY21" fmla="*/ 537550 h 562514"/>
              <a:gd name="connsiteX22" fmla="*/ 191690 w 769247"/>
              <a:gd name="connsiteY22" fmla="*/ 549456 h 562514"/>
              <a:gd name="connsiteX23" fmla="*/ 236934 w 769247"/>
              <a:gd name="connsiteY23" fmla="*/ 558981 h 562514"/>
              <a:gd name="connsiteX24" fmla="*/ 282178 w 769247"/>
              <a:gd name="connsiteY24" fmla="*/ 561362 h 562514"/>
              <a:gd name="connsiteX25" fmla="*/ 332184 w 769247"/>
              <a:gd name="connsiteY25" fmla="*/ 561362 h 562514"/>
              <a:gd name="connsiteX26" fmla="*/ 375046 w 769247"/>
              <a:gd name="connsiteY26" fmla="*/ 547075 h 562514"/>
              <a:gd name="connsiteX27" fmla="*/ 410766 w 769247"/>
              <a:gd name="connsiteY27" fmla="*/ 528024 h 562514"/>
              <a:gd name="connsiteX28" fmla="*/ 429816 w 769247"/>
              <a:gd name="connsiteY28" fmla="*/ 516118 h 562514"/>
              <a:gd name="connsiteX0" fmla="*/ 429816 w 781333"/>
              <a:gd name="connsiteY0" fmla="*/ 516118 h 562514"/>
              <a:gd name="connsiteX1" fmla="*/ 441722 w 781333"/>
              <a:gd name="connsiteY1" fmla="*/ 304188 h 562514"/>
              <a:gd name="connsiteX2" fmla="*/ 732234 w 781333"/>
              <a:gd name="connsiteY2" fmla="*/ 358956 h 562514"/>
              <a:gd name="connsiteX3" fmla="*/ 753665 w 781333"/>
              <a:gd name="connsiteY3" fmla="*/ 330381 h 562514"/>
              <a:gd name="connsiteX4" fmla="*/ 451246 w 781333"/>
              <a:gd name="connsiteY4" fmla="*/ 277993 h 562514"/>
              <a:gd name="connsiteX5" fmla="*/ 448865 w 781333"/>
              <a:gd name="connsiteY5" fmla="*/ 20818 h 562514"/>
              <a:gd name="connsiteX6" fmla="*/ 410765 w 781333"/>
              <a:gd name="connsiteY6" fmla="*/ 16056 h 562514"/>
              <a:gd name="connsiteX7" fmla="*/ 315515 w 781333"/>
              <a:gd name="connsiteY7" fmla="*/ 23200 h 562514"/>
              <a:gd name="connsiteX8" fmla="*/ 232172 w 781333"/>
              <a:gd name="connsiteY8" fmla="*/ 37487 h 562514"/>
              <a:gd name="connsiteX9" fmla="*/ 160734 w 781333"/>
              <a:gd name="connsiteY9" fmla="*/ 58918 h 562514"/>
              <a:gd name="connsiteX10" fmla="*/ 103584 w 781333"/>
              <a:gd name="connsiteY10" fmla="*/ 82731 h 562514"/>
              <a:gd name="connsiteX11" fmla="*/ 51197 w 781333"/>
              <a:gd name="connsiteY11" fmla="*/ 127975 h 562514"/>
              <a:gd name="connsiteX12" fmla="*/ 10715 w 781333"/>
              <a:gd name="connsiteY12" fmla="*/ 197031 h 562514"/>
              <a:gd name="connsiteX13" fmla="*/ 1190 w 781333"/>
              <a:gd name="connsiteY13" fmla="*/ 251800 h 562514"/>
              <a:gd name="connsiteX14" fmla="*/ 1190 w 781333"/>
              <a:gd name="connsiteY14" fmla="*/ 316093 h 562514"/>
              <a:gd name="connsiteX15" fmla="*/ 10715 w 781333"/>
              <a:gd name="connsiteY15" fmla="*/ 366100 h 562514"/>
              <a:gd name="connsiteX16" fmla="*/ 25003 w 781333"/>
              <a:gd name="connsiteY16" fmla="*/ 408962 h 562514"/>
              <a:gd name="connsiteX17" fmla="*/ 44053 w 781333"/>
              <a:gd name="connsiteY17" fmla="*/ 444681 h 562514"/>
              <a:gd name="connsiteX18" fmla="*/ 75008 w 781333"/>
              <a:gd name="connsiteY18" fmla="*/ 485162 h 562514"/>
              <a:gd name="connsiteX19" fmla="*/ 117872 w 781333"/>
              <a:gd name="connsiteY19" fmla="*/ 520881 h 562514"/>
              <a:gd name="connsiteX20" fmla="*/ 148828 w 781333"/>
              <a:gd name="connsiteY20" fmla="*/ 537550 h 562514"/>
              <a:gd name="connsiteX21" fmla="*/ 191690 w 781333"/>
              <a:gd name="connsiteY21" fmla="*/ 549456 h 562514"/>
              <a:gd name="connsiteX22" fmla="*/ 236934 w 781333"/>
              <a:gd name="connsiteY22" fmla="*/ 558981 h 562514"/>
              <a:gd name="connsiteX23" fmla="*/ 282178 w 781333"/>
              <a:gd name="connsiteY23" fmla="*/ 561362 h 562514"/>
              <a:gd name="connsiteX24" fmla="*/ 332184 w 781333"/>
              <a:gd name="connsiteY24" fmla="*/ 561362 h 562514"/>
              <a:gd name="connsiteX25" fmla="*/ 375046 w 781333"/>
              <a:gd name="connsiteY25" fmla="*/ 547075 h 562514"/>
              <a:gd name="connsiteX26" fmla="*/ 410766 w 781333"/>
              <a:gd name="connsiteY26" fmla="*/ 528024 h 562514"/>
              <a:gd name="connsiteX27" fmla="*/ 429816 w 781333"/>
              <a:gd name="connsiteY27" fmla="*/ 516118 h 562514"/>
              <a:gd name="connsiteX0" fmla="*/ 429816 w 753672"/>
              <a:gd name="connsiteY0" fmla="*/ 516118 h 562514"/>
              <a:gd name="connsiteX1" fmla="*/ 441722 w 753672"/>
              <a:gd name="connsiteY1" fmla="*/ 304188 h 562514"/>
              <a:gd name="connsiteX2" fmla="*/ 753665 w 753672"/>
              <a:gd name="connsiteY2" fmla="*/ 330381 h 562514"/>
              <a:gd name="connsiteX3" fmla="*/ 451246 w 753672"/>
              <a:gd name="connsiteY3" fmla="*/ 277993 h 562514"/>
              <a:gd name="connsiteX4" fmla="*/ 448865 w 753672"/>
              <a:gd name="connsiteY4" fmla="*/ 20818 h 562514"/>
              <a:gd name="connsiteX5" fmla="*/ 410765 w 753672"/>
              <a:gd name="connsiteY5" fmla="*/ 16056 h 562514"/>
              <a:gd name="connsiteX6" fmla="*/ 315515 w 753672"/>
              <a:gd name="connsiteY6" fmla="*/ 23200 h 562514"/>
              <a:gd name="connsiteX7" fmla="*/ 232172 w 753672"/>
              <a:gd name="connsiteY7" fmla="*/ 37487 h 562514"/>
              <a:gd name="connsiteX8" fmla="*/ 160734 w 753672"/>
              <a:gd name="connsiteY8" fmla="*/ 58918 h 562514"/>
              <a:gd name="connsiteX9" fmla="*/ 103584 w 753672"/>
              <a:gd name="connsiteY9" fmla="*/ 82731 h 562514"/>
              <a:gd name="connsiteX10" fmla="*/ 51197 w 753672"/>
              <a:gd name="connsiteY10" fmla="*/ 127975 h 562514"/>
              <a:gd name="connsiteX11" fmla="*/ 10715 w 753672"/>
              <a:gd name="connsiteY11" fmla="*/ 197031 h 562514"/>
              <a:gd name="connsiteX12" fmla="*/ 1190 w 753672"/>
              <a:gd name="connsiteY12" fmla="*/ 251800 h 562514"/>
              <a:gd name="connsiteX13" fmla="*/ 1190 w 753672"/>
              <a:gd name="connsiteY13" fmla="*/ 316093 h 562514"/>
              <a:gd name="connsiteX14" fmla="*/ 10715 w 753672"/>
              <a:gd name="connsiteY14" fmla="*/ 366100 h 562514"/>
              <a:gd name="connsiteX15" fmla="*/ 25003 w 753672"/>
              <a:gd name="connsiteY15" fmla="*/ 408962 h 562514"/>
              <a:gd name="connsiteX16" fmla="*/ 44053 w 753672"/>
              <a:gd name="connsiteY16" fmla="*/ 444681 h 562514"/>
              <a:gd name="connsiteX17" fmla="*/ 75008 w 753672"/>
              <a:gd name="connsiteY17" fmla="*/ 485162 h 562514"/>
              <a:gd name="connsiteX18" fmla="*/ 117872 w 753672"/>
              <a:gd name="connsiteY18" fmla="*/ 520881 h 562514"/>
              <a:gd name="connsiteX19" fmla="*/ 148828 w 753672"/>
              <a:gd name="connsiteY19" fmla="*/ 537550 h 562514"/>
              <a:gd name="connsiteX20" fmla="*/ 191690 w 753672"/>
              <a:gd name="connsiteY20" fmla="*/ 549456 h 562514"/>
              <a:gd name="connsiteX21" fmla="*/ 236934 w 753672"/>
              <a:gd name="connsiteY21" fmla="*/ 558981 h 562514"/>
              <a:gd name="connsiteX22" fmla="*/ 282178 w 753672"/>
              <a:gd name="connsiteY22" fmla="*/ 561362 h 562514"/>
              <a:gd name="connsiteX23" fmla="*/ 332184 w 753672"/>
              <a:gd name="connsiteY23" fmla="*/ 561362 h 562514"/>
              <a:gd name="connsiteX24" fmla="*/ 375046 w 753672"/>
              <a:gd name="connsiteY24" fmla="*/ 547075 h 562514"/>
              <a:gd name="connsiteX25" fmla="*/ 410766 w 753672"/>
              <a:gd name="connsiteY25" fmla="*/ 528024 h 562514"/>
              <a:gd name="connsiteX26" fmla="*/ 429816 w 753672"/>
              <a:gd name="connsiteY26" fmla="*/ 516118 h 562514"/>
              <a:gd name="connsiteX0" fmla="*/ 429816 w 453039"/>
              <a:gd name="connsiteY0" fmla="*/ 516118 h 562514"/>
              <a:gd name="connsiteX1" fmla="*/ 441722 w 453039"/>
              <a:gd name="connsiteY1" fmla="*/ 304188 h 562514"/>
              <a:gd name="connsiteX2" fmla="*/ 451246 w 453039"/>
              <a:gd name="connsiteY2" fmla="*/ 277993 h 562514"/>
              <a:gd name="connsiteX3" fmla="*/ 448865 w 453039"/>
              <a:gd name="connsiteY3" fmla="*/ 20818 h 562514"/>
              <a:gd name="connsiteX4" fmla="*/ 410765 w 453039"/>
              <a:gd name="connsiteY4" fmla="*/ 16056 h 562514"/>
              <a:gd name="connsiteX5" fmla="*/ 315515 w 453039"/>
              <a:gd name="connsiteY5" fmla="*/ 23200 h 562514"/>
              <a:gd name="connsiteX6" fmla="*/ 232172 w 453039"/>
              <a:gd name="connsiteY6" fmla="*/ 37487 h 562514"/>
              <a:gd name="connsiteX7" fmla="*/ 160734 w 453039"/>
              <a:gd name="connsiteY7" fmla="*/ 58918 h 562514"/>
              <a:gd name="connsiteX8" fmla="*/ 103584 w 453039"/>
              <a:gd name="connsiteY8" fmla="*/ 82731 h 562514"/>
              <a:gd name="connsiteX9" fmla="*/ 51197 w 453039"/>
              <a:gd name="connsiteY9" fmla="*/ 127975 h 562514"/>
              <a:gd name="connsiteX10" fmla="*/ 10715 w 453039"/>
              <a:gd name="connsiteY10" fmla="*/ 197031 h 562514"/>
              <a:gd name="connsiteX11" fmla="*/ 1190 w 453039"/>
              <a:gd name="connsiteY11" fmla="*/ 251800 h 562514"/>
              <a:gd name="connsiteX12" fmla="*/ 1190 w 453039"/>
              <a:gd name="connsiteY12" fmla="*/ 316093 h 562514"/>
              <a:gd name="connsiteX13" fmla="*/ 10715 w 453039"/>
              <a:gd name="connsiteY13" fmla="*/ 366100 h 562514"/>
              <a:gd name="connsiteX14" fmla="*/ 25003 w 453039"/>
              <a:gd name="connsiteY14" fmla="*/ 408962 h 562514"/>
              <a:gd name="connsiteX15" fmla="*/ 44053 w 453039"/>
              <a:gd name="connsiteY15" fmla="*/ 444681 h 562514"/>
              <a:gd name="connsiteX16" fmla="*/ 75008 w 453039"/>
              <a:gd name="connsiteY16" fmla="*/ 485162 h 562514"/>
              <a:gd name="connsiteX17" fmla="*/ 117872 w 453039"/>
              <a:gd name="connsiteY17" fmla="*/ 520881 h 562514"/>
              <a:gd name="connsiteX18" fmla="*/ 148828 w 453039"/>
              <a:gd name="connsiteY18" fmla="*/ 537550 h 562514"/>
              <a:gd name="connsiteX19" fmla="*/ 191690 w 453039"/>
              <a:gd name="connsiteY19" fmla="*/ 549456 h 562514"/>
              <a:gd name="connsiteX20" fmla="*/ 236934 w 453039"/>
              <a:gd name="connsiteY20" fmla="*/ 558981 h 562514"/>
              <a:gd name="connsiteX21" fmla="*/ 282178 w 453039"/>
              <a:gd name="connsiteY21" fmla="*/ 561362 h 562514"/>
              <a:gd name="connsiteX22" fmla="*/ 332184 w 453039"/>
              <a:gd name="connsiteY22" fmla="*/ 561362 h 562514"/>
              <a:gd name="connsiteX23" fmla="*/ 375046 w 453039"/>
              <a:gd name="connsiteY23" fmla="*/ 547075 h 562514"/>
              <a:gd name="connsiteX24" fmla="*/ 410766 w 453039"/>
              <a:gd name="connsiteY24" fmla="*/ 528024 h 562514"/>
              <a:gd name="connsiteX25" fmla="*/ 429816 w 453039"/>
              <a:gd name="connsiteY25" fmla="*/ 516118 h 562514"/>
              <a:gd name="connsiteX0" fmla="*/ 429816 w 453789"/>
              <a:gd name="connsiteY0" fmla="*/ 516118 h 562514"/>
              <a:gd name="connsiteX1" fmla="*/ 451246 w 453789"/>
              <a:gd name="connsiteY1" fmla="*/ 277993 h 562514"/>
              <a:gd name="connsiteX2" fmla="*/ 448865 w 453789"/>
              <a:gd name="connsiteY2" fmla="*/ 20818 h 562514"/>
              <a:gd name="connsiteX3" fmla="*/ 410765 w 453789"/>
              <a:gd name="connsiteY3" fmla="*/ 16056 h 562514"/>
              <a:gd name="connsiteX4" fmla="*/ 315515 w 453789"/>
              <a:gd name="connsiteY4" fmla="*/ 23200 h 562514"/>
              <a:gd name="connsiteX5" fmla="*/ 232172 w 453789"/>
              <a:gd name="connsiteY5" fmla="*/ 37487 h 562514"/>
              <a:gd name="connsiteX6" fmla="*/ 160734 w 453789"/>
              <a:gd name="connsiteY6" fmla="*/ 58918 h 562514"/>
              <a:gd name="connsiteX7" fmla="*/ 103584 w 453789"/>
              <a:gd name="connsiteY7" fmla="*/ 82731 h 562514"/>
              <a:gd name="connsiteX8" fmla="*/ 51197 w 453789"/>
              <a:gd name="connsiteY8" fmla="*/ 127975 h 562514"/>
              <a:gd name="connsiteX9" fmla="*/ 10715 w 453789"/>
              <a:gd name="connsiteY9" fmla="*/ 197031 h 562514"/>
              <a:gd name="connsiteX10" fmla="*/ 1190 w 453789"/>
              <a:gd name="connsiteY10" fmla="*/ 251800 h 562514"/>
              <a:gd name="connsiteX11" fmla="*/ 1190 w 453789"/>
              <a:gd name="connsiteY11" fmla="*/ 316093 h 562514"/>
              <a:gd name="connsiteX12" fmla="*/ 10715 w 453789"/>
              <a:gd name="connsiteY12" fmla="*/ 366100 h 562514"/>
              <a:gd name="connsiteX13" fmla="*/ 25003 w 453789"/>
              <a:gd name="connsiteY13" fmla="*/ 408962 h 562514"/>
              <a:gd name="connsiteX14" fmla="*/ 44053 w 453789"/>
              <a:gd name="connsiteY14" fmla="*/ 444681 h 562514"/>
              <a:gd name="connsiteX15" fmla="*/ 75008 w 453789"/>
              <a:gd name="connsiteY15" fmla="*/ 485162 h 562514"/>
              <a:gd name="connsiteX16" fmla="*/ 117872 w 453789"/>
              <a:gd name="connsiteY16" fmla="*/ 520881 h 562514"/>
              <a:gd name="connsiteX17" fmla="*/ 148828 w 453789"/>
              <a:gd name="connsiteY17" fmla="*/ 537550 h 562514"/>
              <a:gd name="connsiteX18" fmla="*/ 191690 w 453789"/>
              <a:gd name="connsiteY18" fmla="*/ 549456 h 562514"/>
              <a:gd name="connsiteX19" fmla="*/ 236934 w 453789"/>
              <a:gd name="connsiteY19" fmla="*/ 558981 h 562514"/>
              <a:gd name="connsiteX20" fmla="*/ 282178 w 453789"/>
              <a:gd name="connsiteY20" fmla="*/ 561362 h 562514"/>
              <a:gd name="connsiteX21" fmla="*/ 332184 w 453789"/>
              <a:gd name="connsiteY21" fmla="*/ 561362 h 562514"/>
              <a:gd name="connsiteX22" fmla="*/ 375046 w 453789"/>
              <a:gd name="connsiteY22" fmla="*/ 547075 h 562514"/>
              <a:gd name="connsiteX23" fmla="*/ 410766 w 453789"/>
              <a:gd name="connsiteY23" fmla="*/ 528024 h 562514"/>
              <a:gd name="connsiteX24" fmla="*/ 429816 w 453789"/>
              <a:gd name="connsiteY24" fmla="*/ 516118 h 562514"/>
              <a:gd name="connsiteX0" fmla="*/ 429816 w 450916"/>
              <a:gd name="connsiteY0" fmla="*/ 516118 h 562514"/>
              <a:gd name="connsiteX1" fmla="*/ 444102 w 450916"/>
              <a:gd name="connsiteY1" fmla="*/ 277993 h 562514"/>
              <a:gd name="connsiteX2" fmla="*/ 448865 w 450916"/>
              <a:gd name="connsiteY2" fmla="*/ 20818 h 562514"/>
              <a:gd name="connsiteX3" fmla="*/ 410765 w 450916"/>
              <a:gd name="connsiteY3" fmla="*/ 16056 h 562514"/>
              <a:gd name="connsiteX4" fmla="*/ 315515 w 450916"/>
              <a:gd name="connsiteY4" fmla="*/ 23200 h 562514"/>
              <a:gd name="connsiteX5" fmla="*/ 232172 w 450916"/>
              <a:gd name="connsiteY5" fmla="*/ 37487 h 562514"/>
              <a:gd name="connsiteX6" fmla="*/ 160734 w 450916"/>
              <a:gd name="connsiteY6" fmla="*/ 58918 h 562514"/>
              <a:gd name="connsiteX7" fmla="*/ 103584 w 450916"/>
              <a:gd name="connsiteY7" fmla="*/ 82731 h 562514"/>
              <a:gd name="connsiteX8" fmla="*/ 51197 w 450916"/>
              <a:gd name="connsiteY8" fmla="*/ 127975 h 562514"/>
              <a:gd name="connsiteX9" fmla="*/ 10715 w 450916"/>
              <a:gd name="connsiteY9" fmla="*/ 197031 h 562514"/>
              <a:gd name="connsiteX10" fmla="*/ 1190 w 450916"/>
              <a:gd name="connsiteY10" fmla="*/ 251800 h 562514"/>
              <a:gd name="connsiteX11" fmla="*/ 1190 w 450916"/>
              <a:gd name="connsiteY11" fmla="*/ 316093 h 562514"/>
              <a:gd name="connsiteX12" fmla="*/ 10715 w 450916"/>
              <a:gd name="connsiteY12" fmla="*/ 366100 h 562514"/>
              <a:gd name="connsiteX13" fmla="*/ 25003 w 450916"/>
              <a:gd name="connsiteY13" fmla="*/ 408962 h 562514"/>
              <a:gd name="connsiteX14" fmla="*/ 44053 w 450916"/>
              <a:gd name="connsiteY14" fmla="*/ 444681 h 562514"/>
              <a:gd name="connsiteX15" fmla="*/ 75008 w 450916"/>
              <a:gd name="connsiteY15" fmla="*/ 485162 h 562514"/>
              <a:gd name="connsiteX16" fmla="*/ 117872 w 450916"/>
              <a:gd name="connsiteY16" fmla="*/ 520881 h 562514"/>
              <a:gd name="connsiteX17" fmla="*/ 148828 w 450916"/>
              <a:gd name="connsiteY17" fmla="*/ 537550 h 562514"/>
              <a:gd name="connsiteX18" fmla="*/ 191690 w 450916"/>
              <a:gd name="connsiteY18" fmla="*/ 549456 h 562514"/>
              <a:gd name="connsiteX19" fmla="*/ 236934 w 450916"/>
              <a:gd name="connsiteY19" fmla="*/ 558981 h 562514"/>
              <a:gd name="connsiteX20" fmla="*/ 282178 w 450916"/>
              <a:gd name="connsiteY20" fmla="*/ 561362 h 562514"/>
              <a:gd name="connsiteX21" fmla="*/ 332184 w 450916"/>
              <a:gd name="connsiteY21" fmla="*/ 561362 h 562514"/>
              <a:gd name="connsiteX22" fmla="*/ 375046 w 450916"/>
              <a:gd name="connsiteY22" fmla="*/ 547075 h 562514"/>
              <a:gd name="connsiteX23" fmla="*/ 410766 w 450916"/>
              <a:gd name="connsiteY23" fmla="*/ 528024 h 562514"/>
              <a:gd name="connsiteX24" fmla="*/ 429816 w 450916"/>
              <a:gd name="connsiteY24" fmla="*/ 516118 h 562514"/>
              <a:gd name="connsiteX0" fmla="*/ 429816 w 448965"/>
              <a:gd name="connsiteY0" fmla="*/ 500088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29816 w 448965"/>
              <a:gd name="connsiteY24" fmla="*/ 500088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90563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0563 h 546484"/>
              <a:gd name="connsiteX0" fmla="*/ 434579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4579 w 448965"/>
              <a:gd name="connsiteY24" fmla="*/ 495325 h 546484"/>
              <a:gd name="connsiteX0" fmla="*/ 439341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5325 h 54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8965" h="546484">
                <a:moveTo>
                  <a:pt x="439341" y="495325"/>
                </a:moveTo>
                <a:cubicBezTo>
                  <a:pt x="437753" y="498897"/>
                  <a:pt x="442515" y="343719"/>
                  <a:pt x="444102" y="261963"/>
                </a:cubicBezTo>
                <a:cubicBezTo>
                  <a:pt x="445689" y="180207"/>
                  <a:pt x="447277" y="5581"/>
                  <a:pt x="448865" y="4788"/>
                </a:cubicBezTo>
                <a:cubicBezTo>
                  <a:pt x="450453" y="3995"/>
                  <a:pt x="432990" y="-371"/>
                  <a:pt x="410765" y="26"/>
                </a:cubicBezTo>
                <a:cubicBezTo>
                  <a:pt x="388540" y="423"/>
                  <a:pt x="345280" y="3598"/>
                  <a:pt x="315515" y="7170"/>
                </a:cubicBezTo>
                <a:cubicBezTo>
                  <a:pt x="285750" y="10742"/>
                  <a:pt x="257969" y="15504"/>
                  <a:pt x="232172" y="21457"/>
                </a:cubicBezTo>
                <a:cubicBezTo>
                  <a:pt x="206375" y="27410"/>
                  <a:pt x="182165" y="35347"/>
                  <a:pt x="160734" y="42888"/>
                </a:cubicBezTo>
                <a:cubicBezTo>
                  <a:pt x="139303" y="50429"/>
                  <a:pt x="121840" y="55192"/>
                  <a:pt x="103584" y="66701"/>
                </a:cubicBezTo>
                <a:cubicBezTo>
                  <a:pt x="85328" y="78210"/>
                  <a:pt x="66675" y="92895"/>
                  <a:pt x="51197" y="111945"/>
                </a:cubicBezTo>
                <a:cubicBezTo>
                  <a:pt x="35719" y="130995"/>
                  <a:pt x="19049" y="160364"/>
                  <a:pt x="10715" y="181001"/>
                </a:cubicBezTo>
                <a:cubicBezTo>
                  <a:pt x="2381" y="201638"/>
                  <a:pt x="2777" y="215926"/>
                  <a:pt x="1190" y="235770"/>
                </a:cubicBezTo>
                <a:cubicBezTo>
                  <a:pt x="-398" y="255614"/>
                  <a:pt x="-397" y="281013"/>
                  <a:pt x="1190" y="300063"/>
                </a:cubicBezTo>
                <a:cubicBezTo>
                  <a:pt x="2777" y="319113"/>
                  <a:pt x="6746" y="334592"/>
                  <a:pt x="10715" y="350070"/>
                </a:cubicBezTo>
                <a:cubicBezTo>
                  <a:pt x="14684" y="365548"/>
                  <a:pt x="19447" y="379835"/>
                  <a:pt x="25003" y="392932"/>
                </a:cubicBezTo>
                <a:cubicBezTo>
                  <a:pt x="30559" y="406029"/>
                  <a:pt x="35719" y="415951"/>
                  <a:pt x="44053" y="428651"/>
                </a:cubicBezTo>
                <a:cubicBezTo>
                  <a:pt x="52387" y="441351"/>
                  <a:pt x="62705" y="456432"/>
                  <a:pt x="75008" y="469132"/>
                </a:cubicBezTo>
                <a:cubicBezTo>
                  <a:pt x="87311" y="481832"/>
                  <a:pt x="105569" y="496120"/>
                  <a:pt x="117872" y="504851"/>
                </a:cubicBezTo>
                <a:cubicBezTo>
                  <a:pt x="130175" y="513582"/>
                  <a:pt x="136525" y="516758"/>
                  <a:pt x="148828" y="521520"/>
                </a:cubicBezTo>
                <a:cubicBezTo>
                  <a:pt x="161131" y="526282"/>
                  <a:pt x="177006" y="529854"/>
                  <a:pt x="191690" y="533426"/>
                </a:cubicBezTo>
                <a:cubicBezTo>
                  <a:pt x="206374" y="536998"/>
                  <a:pt x="221853" y="540967"/>
                  <a:pt x="236934" y="542951"/>
                </a:cubicBezTo>
                <a:cubicBezTo>
                  <a:pt x="252015" y="544935"/>
                  <a:pt x="266303" y="544935"/>
                  <a:pt x="282178" y="545332"/>
                </a:cubicBezTo>
                <a:cubicBezTo>
                  <a:pt x="298053" y="545729"/>
                  <a:pt x="316706" y="547713"/>
                  <a:pt x="332184" y="545332"/>
                </a:cubicBezTo>
                <a:cubicBezTo>
                  <a:pt x="347662" y="542951"/>
                  <a:pt x="361949" y="536601"/>
                  <a:pt x="375046" y="531045"/>
                </a:cubicBezTo>
                <a:cubicBezTo>
                  <a:pt x="388143" y="525489"/>
                  <a:pt x="391319" y="522313"/>
                  <a:pt x="410766" y="511994"/>
                </a:cubicBezTo>
                <a:cubicBezTo>
                  <a:pt x="430213" y="501675"/>
                  <a:pt x="440929" y="491753"/>
                  <a:pt x="439341" y="495325"/>
                </a:cubicBezTo>
                <a:close/>
              </a:path>
            </a:pathLst>
          </a:custGeom>
          <a:solidFill>
            <a:srgbClr val="2E75B6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74" name="Voľný tvar: obrazec 73">
            <a:extLst>
              <a:ext uri="{FF2B5EF4-FFF2-40B4-BE49-F238E27FC236}">
                <a16:creationId xmlns:a16="http://schemas.microsoft.com/office/drawing/2014/main" id="{FCD63663-DB39-4DC1-9FB5-34867BB73AA2}"/>
              </a:ext>
            </a:extLst>
          </p:cNvPr>
          <p:cNvSpPr/>
          <p:nvPr/>
        </p:nvSpPr>
        <p:spPr>
          <a:xfrm flipH="1">
            <a:off x="6588839" y="853512"/>
            <a:ext cx="332188" cy="492937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51247 w 770468"/>
              <a:gd name="connsiteY35" fmla="*/ 492969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67140"/>
              <a:gd name="connsiteX1" fmla="*/ 575072 w 770468"/>
              <a:gd name="connsiteY1" fmla="*/ 435819 h 567140"/>
              <a:gd name="connsiteX2" fmla="*/ 629840 w 770468"/>
              <a:gd name="connsiteY2" fmla="*/ 412006 h 567140"/>
              <a:gd name="connsiteX3" fmla="*/ 686990 w 770468"/>
              <a:gd name="connsiteY3" fmla="*/ 383431 h 567140"/>
              <a:gd name="connsiteX4" fmla="*/ 732234 w 770468"/>
              <a:gd name="connsiteY4" fmla="*/ 342950 h 567140"/>
              <a:gd name="connsiteX5" fmla="*/ 753665 w 770468"/>
              <a:gd name="connsiteY5" fmla="*/ 314375 h 567140"/>
              <a:gd name="connsiteX6" fmla="*/ 765572 w 770468"/>
              <a:gd name="connsiteY6" fmla="*/ 271512 h 567140"/>
              <a:gd name="connsiteX7" fmla="*/ 770334 w 770468"/>
              <a:gd name="connsiteY7" fmla="*/ 219125 h 567140"/>
              <a:gd name="connsiteX8" fmla="*/ 767953 w 770468"/>
              <a:gd name="connsiteY8" fmla="*/ 166737 h 567140"/>
              <a:gd name="connsiteX9" fmla="*/ 756047 w 770468"/>
              <a:gd name="connsiteY9" fmla="*/ 133400 h 567140"/>
              <a:gd name="connsiteX10" fmla="*/ 722709 w 770468"/>
              <a:gd name="connsiteY10" fmla="*/ 88156 h 567140"/>
              <a:gd name="connsiteX11" fmla="*/ 677465 w 770468"/>
              <a:gd name="connsiteY11" fmla="*/ 59581 h 567140"/>
              <a:gd name="connsiteX12" fmla="*/ 629840 w 770468"/>
              <a:gd name="connsiteY12" fmla="*/ 38150 h 567140"/>
              <a:gd name="connsiteX13" fmla="*/ 570309 w 770468"/>
              <a:gd name="connsiteY13" fmla="*/ 19100 h 567140"/>
              <a:gd name="connsiteX14" fmla="*/ 496490 w 770468"/>
              <a:gd name="connsiteY14" fmla="*/ 4812 h 567140"/>
              <a:gd name="connsiteX15" fmla="*/ 446484 w 770468"/>
              <a:gd name="connsiteY15" fmla="*/ 50 h 567140"/>
              <a:gd name="connsiteX16" fmla="*/ 315515 w 770468"/>
              <a:gd name="connsiteY16" fmla="*/ 7194 h 567140"/>
              <a:gd name="connsiteX17" fmla="*/ 232172 w 770468"/>
              <a:gd name="connsiteY17" fmla="*/ 21481 h 567140"/>
              <a:gd name="connsiteX18" fmla="*/ 160734 w 770468"/>
              <a:gd name="connsiteY18" fmla="*/ 42912 h 567140"/>
              <a:gd name="connsiteX19" fmla="*/ 103584 w 770468"/>
              <a:gd name="connsiteY19" fmla="*/ 66725 h 567140"/>
              <a:gd name="connsiteX20" fmla="*/ 51197 w 770468"/>
              <a:gd name="connsiteY20" fmla="*/ 111969 h 567140"/>
              <a:gd name="connsiteX21" fmla="*/ 10715 w 770468"/>
              <a:gd name="connsiteY21" fmla="*/ 181025 h 567140"/>
              <a:gd name="connsiteX22" fmla="*/ 1190 w 770468"/>
              <a:gd name="connsiteY22" fmla="*/ 235794 h 567140"/>
              <a:gd name="connsiteX23" fmla="*/ 1190 w 770468"/>
              <a:gd name="connsiteY23" fmla="*/ 300087 h 567140"/>
              <a:gd name="connsiteX24" fmla="*/ 10715 w 770468"/>
              <a:gd name="connsiteY24" fmla="*/ 350094 h 567140"/>
              <a:gd name="connsiteX25" fmla="*/ 25003 w 770468"/>
              <a:gd name="connsiteY25" fmla="*/ 392956 h 567140"/>
              <a:gd name="connsiteX26" fmla="*/ 44053 w 770468"/>
              <a:gd name="connsiteY26" fmla="*/ 428675 h 567140"/>
              <a:gd name="connsiteX27" fmla="*/ 75008 w 770468"/>
              <a:gd name="connsiteY27" fmla="*/ 469156 h 567140"/>
              <a:gd name="connsiteX28" fmla="*/ 117872 w 770468"/>
              <a:gd name="connsiteY28" fmla="*/ 504875 h 567140"/>
              <a:gd name="connsiteX29" fmla="*/ 148828 w 770468"/>
              <a:gd name="connsiteY29" fmla="*/ 521544 h 567140"/>
              <a:gd name="connsiteX30" fmla="*/ 191690 w 770468"/>
              <a:gd name="connsiteY30" fmla="*/ 533450 h 567140"/>
              <a:gd name="connsiteX31" fmla="*/ 236934 w 770468"/>
              <a:gd name="connsiteY31" fmla="*/ 542975 h 567140"/>
              <a:gd name="connsiteX32" fmla="*/ 282178 w 770468"/>
              <a:gd name="connsiteY32" fmla="*/ 545356 h 567140"/>
              <a:gd name="connsiteX33" fmla="*/ 332184 w 770468"/>
              <a:gd name="connsiteY33" fmla="*/ 545356 h 567140"/>
              <a:gd name="connsiteX34" fmla="*/ 441721 w 770468"/>
              <a:gd name="connsiteY34" fmla="*/ 252463 h 567140"/>
              <a:gd name="connsiteX35" fmla="*/ 451247 w 770468"/>
              <a:gd name="connsiteY35" fmla="*/ 492969 h 567140"/>
              <a:gd name="connsiteX36" fmla="*/ 470297 w 770468"/>
              <a:gd name="connsiteY36" fmla="*/ 478681 h 567140"/>
              <a:gd name="connsiteX37" fmla="*/ 520304 w 770468"/>
              <a:gd name="connsiteY37" fmla="*/ 452487 h 567140"/>
              <a:gd name="connsiteX0" fmla="*/ 520304 w 770468"/>
              <a:gd name="connsiteY0" fmla="*/ 450244 h 564897"/>
              <a:gd name="connsiteX1" fmla="*/ 575072 w 770468"/>
              <a:gd name="connsiteY1" fmla="*/ 433576 h 564897"/>
              <a:gd name="connsiteX2" fmla="*/ 629840 w 770468"/>
              <a:gd name="connsiteY2" fmla="*/ 409763 h 564897"/>
              <a:gd name="connsiteX3" fmla="*/ 686990 w 770468"/>
              <a:gd name="connsiteY3" fmla="*/ 381188 h 564897"/>
              <a:gd name="connsiteX4" fmla="*/ 732234 w 770468"/>
              <a:gd name="connsiteY4" fmla="*/ 340707 h 564897"/>
              <a:gd name="connsiteX5" fmla="*/ 753665 w 770468"/>
              <a:gd name="connsiteY5" fmla="*/ 312132 h 564897"/>
              <a:gd name="connsiteX6" fmla="*/ 765572 w 770468"/>
              <a:gd name="connsiteY6" fmla="*/ 269269 h 564897"/>
              <a:gd name="connsiteX7" fmla="*/ 770334 w 770468"/>
              <a:gd name="connsiteY7" fmla="*/ 216882 h 564897"/>
              <a:gd name="connsiteX8" fmla="*/ 767953 w 770468"/>
              <a:gd name="connsiteY8" fmla="*/ 164494 h 564897"/>
              <a:gd name="connsiteX9" fmla="*/ 756047 w 770468"/>
              <a:gd name="connsiteY9" fmla="*/ 131157 h 564897"/>
              <a:gd name="connsiteX10" fmla="*/ 722709 w 770468"/>
              <a:gd name="connsiteY10" fmla="*/ 85913 h 564897"/>
              <a:gd name="connsiteX11" fmla="*/ 677465 w 770468"/>
              <a:gd name="connsiteY11" fmla="*/ 57338 h 564897"/>
              <a:gd name="connsiteX12" fmla="*/ 629840 w 770468"/>
              <a:gd name="connsiteY12" fmla="*/ 35907 h 564897"/>
              <a:gd name="connsiteX13" fmla="*/ 570309 w 770468"/>
              <a:gd name="connsiteY13" fmla="*/ 16857 h 564897"/>
              <a:gd name="connsiteX14" fmla="*/ 496490 w 770468"/>
              <a:gd name="connsiteY14" fmla="*/ 2569 h 564897"/>
              <a:gd name="connsiteX15" fmla="*/ 444103 w 770468"/>
              <a:gd name="connsiteY15" fmla="*/ 188 h 564897"/>
              <a:gd name="connsiteX16" fmla="*/ 315515 w 770468"/>
              <a:gd name="connsiteY16" fmla="*/ 4951 h 564897"/>
              <a:gd name="connsiteX17" fmla="*/ 232172 w 770468"/>
              <a:gd name="connsiteY17" fmla="*/ 19238 h 564897"/>
              <a:gd name="connsiteX18" fmla="*/ 160734 w 770468"/>
              <a:gd name="connsiteY18" fmla="*/ 40669 h 564897"/>
              <a:gd name="connsiteX19" fmla="*/ 103584 w 770468"/>
              <a:gd name="connsiteY19" fmla="*/ 64482 h 564897"/>
              <a:gd name="connsiteX20" fmla="*/ 51197 w 770468"/>
              <a:gd name="connsiteY20" fmla="*/ 109726 h 564897"/>
              <a:gd name="connsiteX21" fmla="*/ 10715 w 770468"/>
              <a:gd name="connsiteY21" fmla="*/ 178782 h 564897"/>
              <a:gd name="connsiteX22" fmla="*/ 1190 w 770468"/>
              <a:gd name="connsiteY22" fmla="*/ 233551 h 564897"/>
              <a:gd name="connsiteX23" fmla="*/ 1190 w 770468"/>
              <a:gd name="connsiteY23" fmla="*/ 297844 h 564897"/>
              <a:gd name="connsiteX24" fmla="*/ 10715 w 770468"/>
              <a:gd name="connsiteY24" fmla="*/ 347851 h 564897"/>
              <a:gd name="connsiteX25" fmla="*/ 25003 w 770468"/>
              <a:gd name="connsiteY25" fmla="*/ 390713 h 564897"/>
              <a:gd name="connsiteX26" fmla="*/ 44053 w 770468"/>
              <a:gd name="connsiteY26" fmla="*/ 426432 h 564897"/>
              <a:gd name="connsiteX27" fmla="*/ 75008 w 770468"/>
              <a:gd name="connsiteY27" fmla="*/ 466913 h 564897"/>
              <a:gd name="connsiteX28" fmla="*/ 117872 w 770468"/>
              <a:gd name="connsiteY28" fmla="*/ 502632 h 564897"/>
              <a:gd name="connsiteX29" fmla="*/ 148828 w 770468"/>
              <a:gd name="connsiteY29" fmla="*/ 519301 h 564897"/>
              <a:gd name="connsiteX30" fmla="*/ 191690 w 770468"/>
              <a:gd name="connsiteY30" fmla="*/ 531207 h 564897"/>
              <a:gd name="connsiteX31" fmla="*/ 236934 w 770468"/>
              <a:gd name="connsiteY31" fmla="*/ 540732 h 564897"/>
              <a:gd name="connsiteX32" fmla="*/ 282178 w 770468"/>
              <a:gd name="connsiteY32" fmla="*/ 543113 h 564897"/>
              <a:gd name="connsiteX33" fmla="*/ 332184 w 770468"/>
              <a:gd name="connsiteY33" fmla="*/ 543113 h 564897"/>
              <a:gd name="connsiteX34" fmla="*/ 441721 w 770468"/>
              <a:gd name="connsiteY34" fmla="*/ 250220 h 564897"/>
              <a:gd name="connsiteX35" fmla="*/ 451247 w 770468"/>
              <a:gd name="connsiteY35" fmla="*/ 490726 h 564897"/>
              <a:gd name="connsiteX36" fmla="*/ 470297 w 770468"/>
              <a:gd name="connsiteY36" fmla="*/ 476438 h 564897"/>
              <a:gd name="connsiteX37" fmla="*/ 520304 w 770468"/>
              <a:gd name="connsiteY37" fmla="*/ 450244 h 564897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6107 h 580760"/>
              <a:gd name="connsiteX1" fmla="*/ 575072 w 770468"/>
              <a:gd name="connsiteY1" fmla="*/ 449439 h 580760"/>
              <a:gd name="connsiteX2" fmla="*/ 629840 w 770468"/>
              <a:gd name="connsiteY2" fmla="*/ 425626 h 580760"/>
              <a:gd name="connsiteX3" fmla="*/ 686990 w 770468"/>
              <a:gd name="connsiteY3" fmla="*/ 397051 h 580760"/>
              <a:gd name="connsiteX4" fmla="*/ 732234 w 770468"/>
              <a:gd name="connsiteY4" fmla="*/ 356570 h 580760"/>
              <a:gd name="connsiteX5" fmla="*/ 753665 w 770468"/>
              <a:gd name="connsiteY5" fmla="*/ 327995 h 580760"/>
              <a:gd name="connsiteX6" fmla="*/ 765572 w 770468"/>
              <a:gd name="connsiteY6" fmla="*/ 285132 h 580760"/>
              <a:gd name="connsiteX7" fmla="*/ 770334 w 770468"/>
              <a:gd name="connsiteY7" fmla="*/ 232745 h 580760"/>
              <a:gd name="connsiteX8" fmla="*/ 767953 w 770468"/>
              <a:gd name="connsiteY8" fmla="*/ 180357 h 580760"/>
              <a:gd name="connsiteX9" fmla="*/ 756047 w 770468"/>
              <a:gd name="connsiteY9" fmla="*/ 147020 h 580760"/>
              <a:gd name="connsiteX10" fmla="*/ 722709 w 770468"/>
              <a:gd name="connsiteY10" fmla="*/ 101776 h 580760"/>
              <a:gd name="connsiteX11" fmla="*/ 677465 w 770468"/>
              <a:gd name="connsiteY11" fmla="*/ 73201 h 580760"/>
              <a:gd name="connsiteX12" fmla="*/ 629840 w 770468"/>
              <a:gd name="connsiteY12" fmla="*/ 51770 h 580760"/>
              <a:gd name="connsiteX13" fmla="*/ 570309 w 770468"/>
              <a:gd name="connsiteY13" fmla="*/ 32720 h 580760"/>
              <a:gd name="connsiteX14" fmla="*/ 496490 w 770468"/>
              <a:gd name="connsiteY14" fmla="*/ 18432 h 580760"/>
              <a:gd name="connsiteX15" fmla="*/ 444103 w 770468"/>
              <a:gd name="connsiteY15" fmla="*/ 16051 h 580760"/>
              <a:gd name="connsiteX16" fmla="*/ 444102 w 770468"/>
              <a:gd name="connsiteY16" fmla="*/ 235127 h 580760"/>
              <a:gd name="connsiteX17" fmla="*/ 232172 w 770468"/>
              <a:gd name="connsiteY17" fmla="*/ 35101 h 580760"/>
              <a:gd name="connsiteX18" fmla="*/ 160734 w 770468"/>
              <a:gd name="connsiteY18" fmla="*/ 56532 h 580760"/>
              <a:gd name="connsiteX19" fmla="*/ 103584 w 770468"/>
              <a:gd name="connsiteY19" fmla="*/ 80345 h 580760"/>
              <a:gd name="connsiteX20" fmla="*/ 51197 w 770468"/>
              <a:gd name="connsiteY20" fmla="*/ 125589 h 580760"/>
              <a:gd name="connsiteX21" fmla="*/ 10715 w 770468"/>
              <a:gd name="connsiteY21" fmla="*/ 194645 h 580760"/>
              <a:gd name="connsiteX22" fmla="*/ 1190 w 770468"/>
              <a:gd name="connsiteY22" fmla="*/ 249414 h 580760"/>
              <a:gd name="connsiteX23" fmla="*/ 1190 w 770468"/>
              <a:gd name="connsiteY23" fmla="*/ 313707 h 580760"/>
              <a:gd name="connsiteX24" fmla="*/ 10715 w 770468"/>
              <a:gd name="connsiteY24" fmla="*/ 363714 h 580760"/>
              <a:gd name="connsiteX25" fmla="*/ 25003 w 770468"/>
              <a:gd name="connsiteY25" fmla="*/ 406576 h 580760"/>
              <a:gd name="connsiteX26" fmla="*/ 44053 w 770468"/>
              <a:gd name="connsiteY26" fmla="*/ 442295 h 580760"/>
              <a:gd name="connsiteX27" fmla="*/ 75008 w 770468"/>
              <a:gd name="connsiteY27" fmla="*/ 482776 h 580760"/>
              <a:gd name="connsiteX28" fmla="*/ 117872 w 770468"/>
              <a:gd name="connsiteY28" fmla="*/ 518495 h 580760"/>
              <a:gd name="connsiteX29" fmla="*/ 148828 w 770468"/>
              <a:gd name="connsiteY29" fmla="*/ 535164 h 580760"/>
              <a:gd name="connsiteX30" fmla="*/ 191690 w 770468"/>
              <a:gd name="connsiteY30" fmla="*/ 547070 h 580760"/>
              <a:gd name="connsiteX31" fmla="*/ 236934 w 770468"/>
              <a:gd name="connsiteY31" fmla="*/ 556595 h 580760"/>
              <a:gd name="connsiteX32" fmla="*/ 282178 w 770468"/>
              <a:gd name="connsiteY32" fmla="*/ 558976 h 580760"/>
              <a:gd name="connsiteX33" fmla="*/ 332184 w 770468"/>
              <a:gd name="connsiteY33" fmla="*/ 558976 h 580760"/>
              <a:gd name="connsiteX34" fmla="*/ 441721 w 770468"/>
              <a:gd name="connsiteY34" fmla="*/ 266083 h 580760"/>
              <a:gd name="connsiteX35" fmla="*/ 451247 w 770468"/>
              <a:gd name="connsiteY35" fmla="*/ 506589 h 580760"/>
              <a:gd name="connsiteX36" fmla="*/ 470297 w 770468"/>
              <a:gd name="connsiteY36" fmla="*/ 492301 h 580760"/>
              <a:gd name="connsiteX37" fmla="*/ 520304 w 770468"/>
              <a:gd name="connsiteY37" fmla="*/ 466107 h 580760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232172 w 770468"/>
              <a:gd name="connsiteY17" fmla="*/ 19239 h 564898"/>
              <a:gd name="connsiteX18" fmla="*/ 160734 w 770468"/>
              <a:gd name="connsiteY18" fmla="*/ 40670 h 564898"/>
              <a:gd name="connsiteX19" fmla="*/ 103584 w 770468"/>
              <a:gd name="connsiteY19" fmla="*/ 64483 h 564898"/>
              <a:gd name="connsiteX20" fmla="*/ 51197 w 770468"/>
              <a:gd name="connsiteY20" fmla="*/ 109727 h 564898"/>
              <a:gd name="connsiteX21" fmla="*/ 10715 w 770468"/>
              <a:gd name="connsiteY21" fmla="*/ 178783 h 564898"/>
              <a:gd name="connsiteX22" fmla="*/ 1190 w 770468"/>
              <a:gd name="connsiteY22" fmla="*/ 233552 h 564898"/>
              <a:gd name="connsiteX23" fmla="*/ 1190 w 770468"/>
              <a:gd name="connsiteY23" fmla="*/ 297845 h 564898"/>
              <a:gd name="connsiteX24" fmla="*/ 10715 w 770468"/>
              <a:gd name="connsiteY24" fmla="*/ 347852 h 564898"/>
              <a:gd name="connsiteX25" fmla="*/ 25003 w 770468"/>
              <a:gd name="connsiteY25" fmla="*/ 390714 h 564898"/>
              <a:gd name="connsiteX26" fmla="*/ 44053 w 770468"/>
              <a:gd name="connsiteY26" fmla="*/ 426433 h 564898"/>
              <a:gd name="connsiteX27" fmla="*/ 75008 w 770468"/>
              <a:gd name="connsiteY27" fmla="*/ 466914 h 564898"/>
              <a:gd name="connsiteX28" fmla="*/ 117872 w 770468"/>
              <a:gd name="connsiteY28" fmla="*/ 502633 h 564898"/>
              <a:gd name="connsiteX29" fmla="*/ 148828 w 770468"/>
              <a:gd name="connsiteY29" fmla="*/ 519302 h 564898"/>
              <a:gd name="connsiteX30" fmla="*/ 191690 w 770468"/>
              <a:gd name="connsiteY30" fmla="*/ 531208 h 564898"/>
              <a:gd name="connsiteX31" fmla="*/ 236934 w 770468"/>
              <a:gd name="connsiteY31" fmla="*/ 540733 h 564898"/>
              <a:gd name="connsiteX32" fmla="*/ 282178 w 770468"/>
              <a:gd name="connsiteY32" fmla="*/ 543114 h 564898"/>
              <a:gd name="connsiteX33" fmla="*/ 332184 w 770468"/>
              <a:gd name="connsiteY33" fmla="*/ 543114 h 564898"/>
              <a:gd name="connsiteX34" fmla="*/ 441721 w 770468"/>
              <a:gd name="connsiteY34" fmla="*/ 250221 h 564898"/>
              <a:gd name="connsiteX35" fmla="*/ 451247 w 770468"/>
              <a:gd name="connsiteY35" fmla="*/ 490727 h 564898"/>
              <a:gd name="connsiteX36" fmla="*/ 470297 w 770468"/>
              <a:gd name="connsiteY36" fmla="*/ 476439 h 564898"/>
              <a:gd name="connsiteX37" fmla="*/ 520304 w 770468"/>
              <a:gd name="connsiteY37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60734 w 770468"/>
              <a:gd name="connsiteY17" fmla="*/ 40670 h 564898"/>
              <a:gd name="connsiteX18" fmla="*/ 103584 w 770468"/>
              <a:gd name="connsiteY18" fmla="*/ 64483 h 564898"/>
              <a:gd name="connsiteX19" fmla="*/ 51197 w 770468"/>
              <a:gd name="connsiteY19" fmla="*/ 109727 h 564898"/>
              <a:gd name="connsiteX20" fmla="*/ 10715 w 770468"/>
              <a:gd name="connsiteY20" fmla="*/ 178783 h 564898"/>
              <a:gd name="connsiteX21" fmla="*/ 1190 w 770468"/>
              <a:gd name="connsiteY21" fmla="*/ 233552 h 564898"/>
              <a:gd name="connsiteX22" fmla="*/ 1190 w 770468"/>
              <a:gd name="connsiteY22" fmla="*/ 297845 h 564898"/>
              <a:gd name="connsiteX23" fmla="*/ 10715 w 770468"/>
              <a:gd name="connsiteY23" fmla="*/ 347852 h 564898"/>
              <a:gd name="connsiteX24" fmla="*/ 25003 w 770468"/>
              <a:gd name="connsiteY24" fmla="*/ 390714 h 564898"/>
              <a:gd name="connsiteX25" fmla="*/ 44053 w 770468"/>
              <a:gd name="connsiteY25" fmla="*/ 426433 h 564898"/>
              <a:gd name="connsiteX26" fmla="*/ 75008 w 770468"/>
              <a:gd name="connsiteY26" fmla="*/ 466914 h 564898"/>
              <a:gd name="connsiteX27" fmla="*/ 117872 w 770468"/>
              <a:gd name="connsiteY27" fmla="*/ 502633 h 564898"/>
              <a:gd name="connsiteX28" fmla="*/ 148828 w 770468"/>
              <a:gd name="connsiteY28" fmla="*/ 519302 h 564898"/>
              <a:gd name="connsiteX29" fmla="*/ 191690 w 770468"/>
              <a:gd name="connsiteY29" fmla="*/ 531208 h 564898"/>
              <a:gd name="connsiteX30" fmla="*/ 236934 w 770468"/>
              <a:gd name="connsiteY30" fmla="*/ 540733 h 564898"/>
              <a:gd name="connsiteX31" fmla="*/ 282178 w 770468"/>
              <a:gd name="connsiteY31" fmla="*/ 543114 h 564898"/>
              <a:gd name="connsiteX32" fmla="*/ 332184 w 770468"/>
              <a:gd name="connsiteY32" fmla="*/ 543114 h 564898"/>
              <a:gd name="connsiteX33" fmla="*/ 441721 w 770468"/>
              <a:gd name="connsiteY33" fmla="*/ 250221 h 564898"/>
              <a:gd name="connsiteX34" fmla="*/ 451247 w 770468"/>
              <a:gd name="connsiteY34" fmla="*/ 490727 h 564898"/>
              <a:gd name="connsiteX35" fmla="*/ 470297 w 770468"/>
              <a:gd name="connsiteY35" fmla="*/ 476439 h 564898"/>
              <a:gd name="connsiteX36" fmla="*/ 520304 w 770468"/>
              <a:gd name="connsiteY36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03584 w 770468"/>
              <a:gd name="connsiteY17" fmla="*/ 64483 h 564898"/>
              <a:gd name="connsiteX18" fmla="*/ 51197 w 770468"/>
              <a:gd name="connsiteY18" fmla="*/ 109727 h 564898"/>
              <a:gd name="connsiteX19" fmla="*/ 10715 w 770468"/>
              <a:gd name="connsiteY19" fmla="*/ 178783 h 564898"/>
              <a:gd name="connsiteX20" fmla="*/ 1190 w 770468"/>
              <a:gd name="connsiteY20" fmla="*/ 233552 h 564898"/>
              <a:gd name="connsiteX21" fmla="*/ 1190 w 770468"/>
              <a:gd name="connsiteY21" fmla="*/ 297845 h 564898"/>
              <a:gd name="connsiteX22" fmla="*/ 10715 w 770468"/>
              <a:gd name="connsiteY22" fmla="*/ 347852 h 564898"/>
              <a:gd name="connsiteX23" fmla="*/ 25003 w 770468"/>
              <a:gd name="connsiteY23" fmla="*/ 390714 h 564898"/>
              <a:gd name="connsiteX24" fmla="*/ 44053 w 770468"/>
              <a:gd name="connsiteY24" fmla="*/ 426433 h 564898"/>
              <a:gd name="connsiteX25" fmla="*/ 75008 w 770468"/>
              <a:gd name="connsiteY25" fmla="*/ 466914 h 564898"/>
              <a:gd name="connsiteX26" fmla="*/ 117872 w 770468"/>
              <a:gd name="connsiteY26" fmla="*/ 502633 h 564898"/>
              <a:gd name="connsiteX27" fmla="*/ 148828 w 770468"/>
              <a:gd name="connsiteY27" fmla="*/ 519302 h 564898"/>
              <a:gd name="connsiteX28" fmla="*/ 191690 w 770468"/>
              <a:gd name="connsiteY28" fmla="*/ 531208 h 564898"/>
              <a:gd name="connsiteX29" fmla="*/ 236934 w 770468"/>
              <a:gd name="connsiteY29" fmla="*/ 540733 h 564898"/>
              <a:gd name="connsiteX30" fmla="*/ 282178 w 770468"/>
              <a:gd name="connsiteY30" fmla="*/ 543114 h 564898"/>
              <a:gd name="connsiteX31" fmla="*/ 332184 w 770468"/>
              <a:gd name="connsiteY31" fmla="*/ 543114 h 564898"/>
              <a:gd name="connsiteX32" fmla="*/ 441721 w 770468"/>
              <a:gd name="connsiteY32" fmla="*/ 250221 h 564898"/>
              <a:gd name="connsiteX33" fmla="*/ 451247 w 770468"/>
              <a:gd name="connsiteY33" fmla="*/ 490727 h 564898"/>
              <a:gd name="connsiteX34" fmla="*/ 470297 w 770468"/>
              <a:gd name="connsiteY34" fmla="*/ 476439 h 564898"/>
              <a:gd name="connsiteX35" fmla="*/ 520304 w 770468"/>
              <a:gd name="connsiteY35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51197 w 770468"/>
              <a:gd name="connsiteY17" fmla="*/ 109727 h 564898"/>
              <a:gd name="connsiteX18" fmla="*/ 10715 w 770468"/>
              <a:gd name="connsiteY18" fmla="*/ 178783 h 564898"/>
              <a:gd name="connsiteX19" fmla="*/ 1190 w 770468"/>
              <a:gd name="connsiteY19" fmla="*/ 233552 h 564898"/>
              <a:gd name="connsiteX20" fmla="*/ 1190 w 770468"/>
              <a:gd name="connsiteY20" fmla="*/ 297845 h 564898"/>
              <a:gd name="connsiteX21" fmla="*/ 10715 w 770468"/>
              <a:gd name="connsiteY21" fmla="*/ 347852 h 564898"/>
              <a:gd name="connsiteX22" fmla="*/ 25003 w 770468"/>
              <a:gd name="connsiteY22" fmla="*/ 390714 h 564898"/>
              <a:gd name="connsiteX23" fmla="*/ 44053 w 770468"/>
              <a:gd name="connsiteY23" fmla="*/ 426433 h 564898"/>
              <a:gd name="connsiteX24" fmla="*/ 75008 w 770468"/>
              <a:gd name="connsiteY24" fmla="*/ 466914 h 564898"/>
              <a:gd name="connsiteX25" fmla="*/ 117872 w 770468"/>
              <a:gd name="connsiteY25" fmla="*/ 502633 h 564898"/>
              <a:gd name="connsiteX26" fmla="*/ 148828 w 770468"/>
              <a:gd name="connsiteY26" fmla="*/ 519302 h 564898"/>
              <a:gd name="connsiteX27" fmla="*/ 191690 w 770468"/>
              <a:gd name="connsiteY27" fmla="*/ 531208 h 564898"/>
              <a:gd name="connsiteX28" fmla="*/ 236934 w 770468"/>
              <a:gd name="connsiteY28" fmla="*/ 540733 h 564898"/>
              <a:gd name="connsiteX29" fmla="*/ 282178 w 770468"/>
              <a:gd name="connsiteY29" fmla="*/ 543114 h 564898"/>
              <a:gd name="connsiteX30" fmla="*/ 332184 w 770468"/>
              <a:gd name="connsiteY30" fmla="*/ 543114 h 564898"/>
              <a:gd name="connsiteX31" fmla="*/ 441721 w 770468"/>
              <a:gd name="connsiteY31" fmla="*/ 250221 h 564898"/>
              <a:gd name="connsiteX32" fmla="*/ 451247 w 770468"/>
              <a:gd name="connsiteY32" fmla="*/ 490727 h 564898"/>
              <a:gd name="connsiteX33" fmla="*/ 470297 w 770468"/>
              <a:gd name="connsiteY33" fmla="*/ 476439 h 564898"/>
              <a:gd name="connsiteX34" fmla="*/ 520304 w 770468"/>
              <a:gd name="connsiteY34" fmla="*/ 450245 h 564898"/>
              <a:gd name="connsiteX0" fmla="*/ 519114 w 769278"/>
              <a:gd name="connsiteY0" fmla="*/ 450245 h 564898"/>
              <a:gd name="connsiteX1" fmla="*/ 573882 w 769278"/>
              <a:gd name="connsiteY1" fmla="*/ 433577 h 564898"/>
              <a:gd name="connsiteX2" fmla="*/ 628650 w 769278"/>
              <a:gd name="connsiteY2" fmla="*/ 409764 h 564898"/>
              <a:gd name="connsiteX3" fmla="*/ 685800 w 769278"/>
              <a:gd name="connsiteY3" fmla="*/ 381189 h 564898"/>
              <a:gd name="connsiteX4" fmla="*/ 731044 w 769278"/>
              <a:gd name="connsiteY4" fmla="*/ 340708 h 564898"/>
              <a:gd name="connsiteX5" fmla="*/ 752475 w 769278"/>
              <a:gd name="connsiteY5" fmla="*/ 312133 h 564898"/>
              <a:gd name="connsiteX6" fmla="*/ 764382 w 769278"/>
              <a:gd name="connsiteY6" fmla="*/ 269270 h 564898"/>
              <a:gd name="connsiteX7" fmla="*/ 769144 w 769278"/>
              <a:gd name="connsiteY7" fmla="*/ 216883 h 564898"/>
              <a:gd name="connsiteX8" fmla="*/ 766763 w 769278"/>
              <a:gd name="connsiteY8" fmla="*/ 164495 h 564898"/>
              <a:gd name="connsiteX9" fmla="*/ 754857 w 769278"/>
              <a:gd name="connsiteY9" fmla="*/ 131158 h 564898"/>
              <a:gd name="connsiteX10" fmla="*/ 721519 w 769278"/>
              <a:gd name="connsiteY10" fmla="*/ 85914 h 564898"/>
              <a:gd name="connsiteX11" fmla="*/ 676275 w 769278"/>
              <a:gd name="connsiteY11" fmla="*/ 57339 h 564898"/>
              <a:gd name="connsiteX12" fmla="*/ 628650 w 769278"/>
              <a:gd name="connsiteY12" fmla="*/ 35908 h 564898"/>
              <a:gd name="connsiteX13" fmla="*/ 569119 w 769278"/>
              <a:gd name="connsiteY13" fmla="*/ 16858 h 564898"/>
              <a:gd name="connsiteX14" fmla="*/ 495300 w 769278"/>
              <a:gd name="connsiteY14" fmla="*/ 2570 h 564898"/>
              <a:gd name="connsiteX15" fmla="*/ 442913 w 769278"/>
              <a:gd name="connsiteY15" fmla="*/ 189 h 564898"/>
              <a:gd name="connsiteX16" fmla="*/ 442912 w 769278"/>
              <a:gd name="connsiteY16" fmla="*/ 219265 h 564898"/>
              <a:gd name="connsiteX17" fmla="*/ 50007 w 769278"/>
              <a:gd name="connsiteY17" fmla="*/ 109727 h 564898"/>
              <a:gd name="connsiteX18" fmla="*/ 9525 w 769278"/>
              <a:gd name="connsiteY18" fmla="*/ 178783 h 564898"/>
              <a:gd name="connsiteX19" fmla="*/ 0 w 769278"/>
              <a:gd name="connsiteY19" fmla="*/ 233552 h 564898"/>
              <a:gd name="connsiteX20" fmla="*/ 9525 w 769278"/>
              <a:gd name="connsiteY20" fmla="*/ 347852 h 564898"/>
              <a:gd name="connsiteX21" fmla="*/ 23813 w 769278"/>
              <a:gd name="connsiteY21" fmla="*/ 390714 h 564898"/>
              <a:gd name="connsiteX22" fmla="*/ 42863 w 769278"/>
              <a:gd name="connsiteY22" fmla="*/ 426433 h 564898"/>
              <a:gd name="connsiteX23" fmla="*/ 73818 w 769278"/>
              <a:gd name="connsiteY23" fmla="*/ 466914 h 564898"/>
              <a:gd name="connsiteX24" fmla="*/ 116682 w 769278"/>
              <a:gd name="connsiteY24" fmla="*/ 502633 h 564898"/>
              <a:gd name="connsiteX25" fmla="*/ 147638 w 769278"/>
              <a:gd name="connsiteY25" fmla="*/ 519302 h 564898"/>
              <a:gd name="connsiteX26" fmla="*/ 190500 w 769278"/>
              <a:gd name="connsiteY26" fmla="*/ 531208 h 564898"/>
              <a:gd name="connsiteX27" fmla="*/ 235744 w 769278"/>
              <a:gd name="connsiteY27" fmla="*/ 540733 h 564898"/>
              <a:gd name="connsiteX28" fmla="*/ 280988 w 769278"/>
              <a:gd name="connsiteY28" fmla="*/ 543114 h 564898"/>
              <a:gd name="connsiteX29" fmla="*/ 330994 w 769278"/>
              <a:gd name="connsiteY29" fmla="*/ 543114 h 564898"/>
              <a:gd name="connsiteX30" fmla="*/ 440531 w 769278"/>
              <a:gd name="connsiteY30" fmla="*/ 250221 h 564898"/>
              <a:gd name="connsiteX31" fmla="*/ 450057 w 769278"/>
              <a:gd name="connsiteY31" fmla="*/ 490727 h 564898"/>
              <a:gd name="connsiteX32" fmla="*/ 469107 w 769278"/>
              <a:gd name="connsiteY32" fmla="*/ 476439 h 564898"/>
              <a:gd name="connsiteX33" fmla="*/ 519114 w 769278"/>
              <a:gd name="connsiteY33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74542 w 770002"/>
              <a:gd name="connsiteY22" fmla="*/ 466914 h 564898"/>
              <a:gd name="connsiteX23" fmla="*/ 117406 w 770002"/>
              <a:gd name="connsiteY23" fmla="*/ 502633 h 564898"/>
              <a:gd name="connsiteX24" fmla="*/ 148362 w 770002"/>
              <a:gd name="connsiteY24" fmla="*/ 519302 h 564898"/>
              <a:gd name="connsiteX25" fmla="*/ 191224 w 770002"/>
              <a:gd name="connsiteY25" fmla="*/ 531208 h 564898"/>
              <a:gd name="connsiteX26" fmla="*/ 236468 w 770002"/>
              <a:gd name="connsiteY26" fmla="*/ 540733 h 564898"/>
              <a:gd name="connsiteX27" fmla="*/ 281712 w 770002"/>
              <a:gd name="connsiteY27" fmla="*/ 543114 h 564898"/>
              <a:gd name="connsiteX28" fmla="*/ 331718 w 770002"/>
              <a:gd name="connsiteY28" fmla="*/ 543114 h 564898"/>
              <a:gd name="connsiteX29" fmla="*/ 441255 w 770002"/>
              <a:gd name="connsiteY29" fmla="*/ 250221 h 564898"/>
              <a:gd name="connsiteX30" fmla="*/ 450781 w 770002"/>
              <a:gd name="connsiteY30" fmla="*/ 490727 h 564898"/>
              <a:gd name="connsiteX31" fmla="*/ 469831 w 770002"/>
              <a:gd name="connsiteY31" fmla="*/ 476439 h 564898"/>
              <a:gd name="connsiteX32" fmla="*/ 519838 w 770002"/>
              <a:gd name="connsiteY32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17406 w 770002"/>
              <a:gd name="connsiteY22" fmla="*/ 502633 h 564898"/>
              <a:gd name="connsiteX23" fmla="*/ 148362 w 770002"/>
              <a:gd name="connsiteY23" fmla="*/ 519302 h 564898"/>
              <a:gd name="connsiteX24" fmla="*/ 191224 w 770002"/>
              <a:gd name="connsiteY24" fmla="*/ 531208 h 564898"/>
              <a:gd name="connsiteX25" fmla="*/ 236468 w 770002"/>
              <a:gd name="connsiteY25" fmla="*/ 540733 h 564898"/>
              <a:gd name="connsiteX26" fmla="*/ 281712 w 770002"/>
              <a:gd name="connsiteY26" fmla="*/ 543114 h 564898"/>
              <a:gd name="connsiteX27" fmla="*/ 331718 w 770002"/>
              <a:gd name="connsiteY27" fmla="*/ 543114 h 564898"/>
              <a:gd name="connsiteX28" fmla="*/ 441255 w 770002"/>
              <a:gd name="connsiteY28" fmla="*/ 250221 h 564898"/>
              <a:gd name="connsiteX29" fmla="*/ 450781 w 770002"/>
              <a:gd name="connsiteY29" fmla="*/ 490727 h 564898"/>
              <a:gd name="connsiteX30" fmla="*/ 469831 w 770002"/>
              <a:gd name="connsiteY30" fmla="*/ 476439 h 564898"/>
              <a:gd name="connsiteX31" fmla="*/ 519838 w 770002"/>
              <a:gd name="connsiteY31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48362 w 770002"/>
              <a:gd name="connsiteY22" fmla="*/ 519302 h 564898"/>
              <a:gd name="connsiteX23" fmla="*/ 191224 w 770002"/>
              <a:gd name="connsiteY23" fmla="*/ 531208 h 564898"/>
              <a:gd name="connsiteX24" fmla="*/ 236468 w 770002"/>
              <a:gd name="connsiteY24" fmla="*/ 540733 h 564898"/>
              <a:gd name="connsiteX25" fmla="*/ 281712 w 770002"/>
              <a:gd name="connsiteY25" fmla="*/ 543114 h 564898"/>
              <a:gd name="connsiteX26" fmla="*/ 331718 w 770002"/>
              <a:gd name="connsiteY26" fmla="*/ 543114 h 564898"/>
              <a:gd name="connsiteX27" fmla="*/ 441255 w 770002"/>
              <a:gd name="connsiteY27" fmla="*/ 250221 h 564898"/>
              <a:gd name="connsiteX28" fmla="*/ 450781 w 770002"/>
              <a:gd name="connsiteY28" fmla="*/ 490727 h 564898"/>
              <a:gd name="connsiteX29" fmla="*/ 469831 w 770002"/>
              <a:gd name="connsiteY29" fmla="*/ 476439 h 564898"/>
              <a:gd name="connsiteX30" fmla="*/ 519838 w 770002"/>
              <a:gd name="connsiteY30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91224 w 770002"/>
              <a:gd name="connsiteY22" fmla="*/ 531208 h 564898"/>
              <a:gd name="connsiteX23" fmla="*/ 236468 w 770002"/>
              <a:gd name="connsiteY23" fmla="*/ 540733 h 564898"/>
              <a:gd name="connsiteX24" fmla="*/ 281712 w 770002"/>
              <a:gd name="connsiteY24" fmla="*/ 543114 h 564898"/>
              <a:gd name="connsiteX25" fmla="*/ 331718 w 770002"/>
              <a:gd name="connsiteY25" fmla="*/ 543114 h 564898"/>
              <a:gd name="connsiteX26" fmla="*/ 441255 w 770002"/>
              <a:gd name="connsiteY26" fmla="*/ 250221 h 564898"/>
              <a:gd name="connsiteX27" fmla="*/ 450781 w 770002"/>
              <a:gd name="connsiteY27" fmla="*/ 490727 h 564898"/>
              <a:gd name="connsiteX28" fmla="*/ 469831 w 770002"/>
              <a:gd name="connsiteY28" fmla="*/ 476439 h 564898"/>
              <a:gd name="connsiteX29" fmla="*/ 519838 w 770002"/>
              <a:gd name="connsiteY29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236468 w 770002"/>
              <a:gd name="connsiteY22" fmla="*/ 540733 h 564898"/>
              <a:gd name="connsiteX23" fmla="*/ 281712 w 770002"/>
              <a:gd name="connsiteY23" fmla="*/ 543114 h 564898"/>
              <a:gd name="connsiteX24" fmla="*/ 331718 w 770002"/>
              <a:gd name="connsiteY24" fmla="*/ 543114 h 564898"/>
              <a:gd name="connsiteX25" fmla="*/ 441255 w 770002"/>
              <a:gd name="connsiteY25" fmla="*/ 250221 h 564898"/>
              <a:gd name="connsiteX26" fmla="*/ 450781 w 770002"/>
              <a:gd name="connsiteY26" fmla="*/ 490727 h 564898"/>
              <a:gd name="connsiteX27" fmla="*/ 469831 w 770002"/>
              <a:gd name="connsiteY27" fmla="*/ 476439 h 564898"/>
              <a:gd name="connsiteX28" fmla="*/ 519838 w 770002"/>
              <a:gd name="connsiteY28" fmla="*/ 450245 h 564898"/>
              <a:gd name="connsiteX0" fmla="*/ 519838 w 770002"/>
              <a:gd name="connsiteY0" fmla="*/ 450245 h 569805"/>
              <a:gd name="connsiteX1" fmla="*/ 574606 w 770002"/>
              <a:gd name="connsiteY1" fmla="*/ 433577 h 569805"/>
              <a:gd name="connsiteX2" fmla="*/ 629374 w 770002"/>
              <a:gd name="connsiteY2" fmla="*/ 409764 h 569805"/>
              <a:gd name="connsiteX3" fmla="*/ 686524 w 770002"/>
              <a:gd name="connsiteY3" fmla="*/ 381189 h 569805"/>
              <a:gd name="connsiteX4" fmla="*/ 731768 w 770002"/>
              <a:gd name="connsiteY4" fmla="*/ 340708 h 569805"/>
              <a:gd name="connsiteX5" fmla="*/ 753199 w 770002"/>
              <a:gd name="connsiteY5" fmla="*/ 312133 h 569805"/>
              <a:gd name="connsiteX6" fmla="*/ 765106 w 770002"/>
              <a:gd name="connsiteY6" fmla="*/ 269270 h 569805"/>
              <a:gd name="connsiteX7" fmla="*/ 769868 w 770002"/>
              <a:gd name="connsiteY7" fmla="*/ 216883 h 569805"/>
              <a:gd name="connsiteX8" fmla="*/ 767487 w 770002"/>
              <a:gd name="connsiteY8" fmla="*/ 164495 h 569805"/>
              <a:gd name="connsiteX9" fmla="*/ 755581 w 770002"/>
              <a:gd name="connsiteY9" fmla="*/ 131158 h 569805"/>
              <a:gd name="connsiteX10" fmla="*/ 722243 w 770002"/>
              <a:gd name="connsiteY10" fmla="*/ 85914 h 569805"/>
              <a:gd name="connsiteX11" fmla="*/ 676999 w 770002"/>
              <a:gd name="connsiteY11" fmla="*/ 57339 h 569805"/>
              <a:gd name="connsiteX12" fmla="*/ 629374 w 770002"/>
              <a:gd name="connsiteY12" fmla="*/ 35908 h 569805"/>
              <a:gd name="connsiteX13" fmla="*/ 569843 w 770002"/>
              <a:gd name="connsiteY13" fmla="*/ 16858 h 569805"/>
              <a:gd name="connsiteX14" fmla="*/ 496024 w 770002"/>
              <a:gd name="connsiteY14" fmla="*/ 2570 h 569805"/>
              <a:gd name="connsiteX15" fmla="*/ 443637 w 770002"/>
              <a:gd name="connsiteY15" fmla="*/ 189 h 569805"/>
              <a:gd name="connsiteX16" fmla="*/ 443636 w 770002"/>
              <a:gd name="connsiteY16" fmla="*/ 219265 h 569805"/>
              <a:gd name="connsiteX17" fmla="*/ 50731 w 770002"/>
              <a:gd name="connsiteY17" fmla="*/ 109727 h 569805"/>
              <a:gd name="connsiteX18" fmla="*/ 10249 w 770002"/>
              <a:gd name="connsiteY18" fmla="*/ 178783 h 569805"/>
              <a:gd name="connsiteX19" fmla="*/ 724 w 770002"/>
              <a:gd name="connsiteY19" fmla="*/ 233552 h 569805"/>
              <a:gd name="connsiteX20" fmla="*/ 24537 w 770002"/>
              <a:gd name="connsiteY20" fmla="*/ 390714 h 569805"/>
              <a:gd name="connsiteX21" fmla="*/ 43587 w 770002"/>
              <a:gd name="connsiteY21" fmla="*/ 426433 h 569805"/>
              <a:gd name="connsiteX22" fmla="*/ 281712 w 770002"/>
              <a:gd name="connsiteY22" fmla="*/ 543114 h 569805"/>
              <a:gd name="connsiteX23" fmla="*/ 331718 w 770002"/>
              <a:gd name="connsiteY23" fmla="*/ 543114 h 569805"/>
              <a:gd name="connsiteX24" fmla="*/ 441255 w 770002"/>
              <a:gd name="connsiteY24" fmla="*/ 250221 h 569805"/>
              <a:gd name="connsiteX25" fmla="*/ 450781 w 770002"/>
              <a:gd name="connsiteY25" fmla="*/ 490727 h 569805"/>
              <a:gd name="connsiteX26" fmla="*/ 469831 w 770002"/>
              <a:gd name="connsiteY26" fmla="*/ 476439 h 569805"/>
              <a:gd name="connsiteX27" fmla="*/ 519838 w 770002"/>
              <a:gd name="connsiteY27" fmla="*/ 450245 h 569805"/>
              <a:gd name="connsiteX0" fmla="*/ 519838 w 770002"/>
              <a:gd name="connsiteY0" fmla="*/ 450245 h 547689"/>
              <a:gd name="connsiteX1" fmla="*/ 574606 w 770002"/>
              <a:gd name="connsiteY1" fmla="*/ 433577 h 547689"/>
              <a:gd name="connsiteX2" fmla="*/ 629374 w 770002"/>
              <a:gd name="connsiteY2" fmla="*/ 409764 h 547689"/>
              <a:gd name="connsiteX3" fmla="*/ 686524 w 770002"/>
              <a:gd name="connsiteY3" fmla="*/ 381189 h 547689"/>
              <a:gd name="connsiteX4" fmla="*/ 731768 w 770002"/>
              <a:gd name="connsiteY4" fmla="*/ 340708 h 547689"/>
              <a:gd name="connsiteX5" fmla="*/ 753199 w 770002"/>
              <a:gd name="connsiteY5" fmla="*/ 312133 h 547689"/>
              <a:gd name="connsiteX6" fmla="*/ 765106 w 770002"/>
              <a:gd name="connsiteY6" fmla="*/ 269270 h 547689"/>
              <a:gd name="connsiteX7" fmla="*/ 769868 w 770002"/>
              <a:gd name="connsiteY7" fmla="*/ 216883 h 547689"/>
              <a:gd name="connsiteX8" fmla="*/ 767487 w 770002"/>
              <a:gd name="connsiteY8" fmla="*/ 164495 h 547689"/>
              <a:gd name="connsiteX9" fmla="*/ 755581 w 770002"/>
              <a:gd name="connsiteY9" fmla="*/ 131158 h 547689"/>
              <a:gd name="connsiteX10" fmla="*/ 722243 w 770002"/>
              <a:gd name="connsiteY10" fmla="*/ 85914 h 547689"/>
              <a:gd name="connsiteX11" fmla="*/ 676999 w 770002"/>
              <a:gd name="connsiteY11" fmla="*/ 57339 h 547689"/>
              <a:gd name="connsiteX12" fmla="*/ 629374 w 770002"/>
              <a:gd name="connsiteY12" fmla="*/ 35908 h 547689"/>
              <a:gd name="connsiteX13" fmla="*/ 569843 w 770002"/>
              <a:gd name="connsiteY13" fmla="*/ 16858 h 547689"/>
              <a:gd name="connsiteX14" fmla="*/ 496024 w 770002"/>
              <a:gd name="connsiteY14" fmla="*/ 2570 h 547689"/>
              <a:gd name="connsiteX15" fmla="*/ 443637 w 770002"/>
              <a:gd name="connsiteY15" fmla="*/ 189 h 547689"/>
              <a:gd name="connsiteX16" fmla="*/ 443636 w 770002"/>
              <a:gd name="connsiteY16" fmla="*/ 219265 h 547689"/>
              <a:gd name="connsiteX17" fmla="*/ 50731 w 770002"/>
              <a:gd name="connsiteY17" fmla="*/ 109727 h 547689"/>
              <a:gd name="connsiteX18" fmla="*/ 10249 w 770002"/>
              <a:gd name="connsiteY18" fmla="*/ 178783 h 547689"/>
              <a:gd name="connsiteX19" fmla="*/ 724 w 770002"/>
              <a:gd name="connsiteY19" fmla="*/ 233552 h 547689"/>
              <a:gd name="connsiteX20" fmla="*/ 24537 w 770002"/>
              <a:gd name="connsiteY20" fmla="*/ 390714 h 547689"/>
              <a:gd name="connsiteX21" fmla="*/ 43587 w 770002"/>
              <a:gd name="connsiteY21" fmla="*/ 426433 h 547689"/>
              <a:gd name="connsiteX22" fmla="*/ 331718 w 770002"/>
              <a:gd name="connsiteY22" fmla="*/ 543114 h 547689"/>
              <a:gd name="connsiteX23" fmla="*/ 441255 w 770002"/>
              <a:gd name="connsiteY23" fmla="*/ 250221 h 547689"/>
              <a:gd name="connsiteX24" fmla="*/ 450781 w 770002"/>
              <a:gd name="connsiteY24" fmla="*/ 490727 h 547689"/>
              <a:gd name="connsiteX25" fmla="*/ 469831 w 770002"/>
              <a:gd name="connsiteY25" fmla="*/ 476439 h 547689"/>
              <a:gd name="connsiteX26" fmla="*/ 519838 w 770002"/>
              <a:gd name="connsiteY26" fmla="*/ 450245 h 547689"/>
              <a:gd name="connsiteX0" fmla="*/ 527165 w 777329"/>
              <a:gd name="connsiteY0" fmla="*/ 450245 h 546020"/>
              <a:gd name="connsiteX1" fmla="*/ 581933 w 777329"/>
              <a:gd name="connsiteY1" fmla="*/ 433577 h 546020"/>
              <a:gd name="connsiteX2" fmla="*/ 636701 w 777329"/>
              <a:gd name="connsiteY2" fmla="*/ 409764 h 546020"/>
              <a:gd name="connsiteX3" fmla="*/ 693851 w 777329"/>
              <a:gd name="connsiteY3" fmla="*/ 381189 h 546020"/>
              <a:gd name="connsiteX4" fmla="*/ 739095 w 777329"/>
              <a:gd name="connsiteY4" fmla="*/ 340708 h 546020"/>
              <a:gd name="connsiteX5" fmla="*/ 760526 w 777329"/>
              <a:gd name="connsiteY5" fmla="*/ 312133 h 546020"/>
              <a:gd name="connsiteX6" fmla="*/ 772433 w 777329"/>
              <a:gd name="connsiteY6" fmla="*/ 269270 h 546020"/>
              <a:gd name="connsiteX7" fmla="*/ 777195 w 777329"/>
              <a:gd name="connsiteY7" fmla="*/ 216883 h 546020"/>
              <a:gd name="connsiteX8" fmla="*/ 774814 w 777329"/>
              <a:gd name="connsiteY8" fmla="*/ 164495 h 546020"/>
              <a:gd name="connsiteX9" fmla="*/ 762908 w 777329"/>
              <a:gd name="connsiteY9" fmla="*/ 131158 h 546020"/>
              <a:gd name="connsiteX10" fmla="*/ 729570 w 777329"/>
              <a:gd name="connsiteY10" fmla="*/ 85914 h 546020"/>
              <a:gd name="connsiteX11" fmla="*/ 684326 w 777329"/>
              <a:gd name="connsiteY11" fmla="*/ 57339 h 546020"/>
              <a:gd name="connsiteX12" fmla="*/ 636701 w 777329"/>
              <a:gd name="connsiteY12" fmla="*/ 35908 h 546020"/>
              <a:gd name="connsiteX13" fmla="*/ 577170 w 777329"/>
              <a:gd name="connsiteY13" fmla="*/ 16858 h 546020"/>
              <a:gd name="connsiteX14" fmla="*/ 503351 w 777329"/>
              <a:gd name="connsiteY14" fmla="*/ 2570 h 546020"/>
              <a:gd name="connsiteX15" fmla="*/ 450964 w 777329"/>
              <a:gd name="connsiteY15" fmla="*/ 189 h 546020"/>
              <a:gd name="connsiteX16" fmla="*/ 450963 w 777329"/>
              <a:gd name="connsiteY16" fmla="*/ 219265 h 546020"/>
              <a:gd name="connsiteX17" fmla="*/ 58058 w 777329"/>
              <a:gd name="connsiteY17" fmla="*/ 109727 h 546020"/>
              <a:gd name="connsiteX18" fmla="*/ 17576 w 777329"/>
              <a:gd name="connsiteY18" fmla="*/ 178783 h 546020"/>
              <a:gd name="connsiteX19" fmla="*/ 8051 w 777329"/>
              <a:gd name="connsiteY19" fmla="*/ 233552 h 546020"/>
              <a:gd name="connsiteX20" fmla="*/ 31864 w 777329"/>
              <a:gd name="connsiteY20" fmla="*/ 390714 h 546020"/>
              <a:gd name="connsiteX21" fmla="*/ 339045 w 777329"/>
              <a:gd name="connsiteY21" fmla="*/ 543114 h 546020"/>
              <a:gd name="connsiteX22" fmla="*/ 448582 w 777329"/>
              <a:gd name="connsiteY22" fmla="*/ 250221 h 546020"/>
              <a:gd name="connsiteX23" fmla="*/ 458108 w 777329"/>
              <a:gd name="connsiteY23" fmla="*/ 490727 h 546020"/>
              <a:gd name="connsiteX24" fmla="*/ 477158 w 777329"/>
              <a:gd name="connsiteY24" fmla="*/ 476439 h 546020"/>
              <a:gd name="connsiteX25" fmla="*/ 527165 w 777329"/>
              <a:gd name="connsiteY25" fmla="*/ 450245 h 546020"/>
              <a:gd name="connsiteX0" fmla="*/ 542336 w 792500"/>
              <a:gd name="connsiteY0" fmla="*/ 450245 h 543134"/>
              <a:gd name="connsiteX1" fmla="*/ 597104 w 792500"/>
              <a:gd name="connsiteY1" fmla="*/ 433577 h 543134"/>
              <a:gd name="connsiteX2" fmla="*/ 651872 w 792500"/>
              <a:gd name="connsiteY2" fmla="*/ 409764 h 543134"/>
              <a:gd name="connsiteX3" fmla="*/ 709022 w 792500"/>
              <a:gd name="connsiteY3" fmla="*/ 381189 h 543134"/>
              <a:gd name="connsiteX4" fmla="*/ 754266 w 792500"/>
              <a:gd name="connsiteY4" fmla="*/ 340708 h 543134"/>
              <a:gd name="connsiteX5" fmla="*/ 775697 w 792500"/>
              <a:gd name="connsiteY5" fmla="*/ 312133 h 543134"/>
              <a:gd name="connsiteX6" fmla="*/ 787604 w 792500"/>
              <a:gd name="connsiteY6" fmla="*/ 269270 h 543134"/>
              <a:gd name="connsiteX7" fmla="*/ 792366 w 792500"/>
              <a:gd name="connsiteY7" fmla="*/ 216883 h 543134"/>
              <a:gd name="connsiteX8" fmla="*/ 789985 w 792500"/>
              <a:gd name="connsiteY8" fmla="*/ 164495 h 543134"/>
              <a:gd name="connsiteX9" fmla="*/ 778079 w 792500"/>
              <a:gd name="connsiteY9" fmla="*/ 131158 h 543134"/>
              <a:gd name="connsiteX10" fmla="*/ 744741 w 792500"/>
              <a:gd name="connsiteY10" fmla="*/ 85914 h 543134"/>
              <a:gd name="connsiteX11" fmla="*/ 699497 w 792500"/>
              <a:gd name="connsiteY11" fmla="*/ 57339 h 543134"/>
              <a:gd name="connsiteX12" fmla="*/ 651872 w 792500"/>
              <a:gd name="connsiteY12" fmla="*/ 35908 h 543134"/>
              <a:gd name="connsiteX13" fmla="*/ 592341 w 792500"/>
              <a:gd name="connsiteY13" fmla="*/ 16858 h 543134"/>
              <a:gd name="connsiteX14" fmla="*/ 518522 w 792500"/>
              <a:gd name="connsiteY14" fmla="*/ 2570 h 543134"/>
              <a:gd name="connsiteX15" fmla="*/ 466135 w 792500"/>
              <a:gd name="connsiteY15" fmla="*/ 189 h 543134"/>
              <a:gd name="connsiteX16" fmla="*/ 466134 w 792500"/>
              <a:gd name="connsiteY16" fmla="*/ 219265 h 543134"/>
              <a:gd name="connsiteX17" fmla="*/ 73229 w 792500"/>
              <a:gd name="connsiteY17" fmla="*/ 109727 h 543134"/>
              <a:gd name="connsiteX18" fmla="*/ 32747 w 792500"/>
              <a:gd name="connsiteY18" fmla="*/ 178783 h 543134"/>
              <a:gd name="connsiteX19" fmla="*/ 23222 w 792500"/>
              <a:gd name="connsiteY19" fmla="*/ 233552 h 543134"/>
              <a:gd name="connsiteX20" fmla="*/ 354216 w 792500"/>
              <a:gd name="connsiteY20" fmla="*/ 543114 h 543134"/>
              <a:gd name="connsiteX21" fmla="*/ 463753 w 792500"/>
              <a:gd name="connsiteY21" fmla="*/ 250221 h 543134"/>
              <a:gd name="connsiteX22" fmla="*/ 473279 w 792500"/>
              <a:gd name="connsiteY22" fmla="*/ 490727 h 543134"/>
              <a:gd name="connsiteX23" fmla="*/ 492329 w 792500"/>
              <a:gd name="connsiteY23" fmla="*/ 476439 h 543134"/>
              <a:gd name="connsiteX24" fmla="*/ 542336 w 792500"/>
              <a:gd name="connsiteY24" fmla="*/ 450245 h 543134"/>
              <a:gd name="connsiteX0" fmla="*/ 536420 w 786584"/>
              <a:gd name="connsiteY0" fmla="*/ 450245 h 543463"/>
              <a:gd name="connsiteX1" fmla="*/ 591188 w 786584"/>
              <a:gd name="connsiteY1" fmla="*/ 433577 h 543463"/>
              <a:gd name="connsiteX2" fmla="*/ 645956 w 786584"/>
              <a:gd name="connsiteY2" fmla="*/ 409764 h 543463"/>
              <a:gd name="connsiteX3" fmla="*/ 703106 w 786584"/>
              <a:gd name="connsiteY3" fmla="*/ 381189 h 543463"/>
              <a:gd name="connsiteX4" fmla="*/ 748350 w 786584"/>
              <a:gd name="connsiteY4" fmla="*/ 340708 h 543463"/>
              <a:gd name="connsiteX5" fmla="*/ 769781 w 786584"/>
              <a:gd name="connsiteY5" fmla="*/ 312133 h 543463"/>
              <a:gd name="connsiteX6" fmla="*/ 781688 w 786584"/>
              <a:gd name="connsiteY6" fmla="*/ 269270 h 543463"/>
              <a:gd name="connsiteX7" fmla="*/ 786450 w 786584"/>
              <a:gd name="connsiteY7" fmla="*/ 216883 h 543463"/>
              <a:gd name="connsiteX8" fmla="*/ 784069 w 786584"/>
              <a:gd name="connsiteY8" fmla="*/ 164495 h 543463"/>
              <a:gd name="connsiteX9" fmla="*/ 772163 w 786584"/>
              <a:gd name="connsiteY9" fmla="*/ 131158 h 543463"/>
              <a:gd name="connsiteX10" fmla="*/ 738825 w 786584"/>
              <a:gd name="connsiteY10" fmla="*/ 85914 h 543463"/>
              <a:gd name="connsiteX11" fmla="*/ 693581 w 786584"/>
              <a:gd name="connsiteY11" fmla="*/ 57339 h 543463"/>
              <a:gd name="connsiteX12" fmla="*/ 645956 w 786584"/>
              <a:gd name="connsiteY12" fmla="*/ 35908 h 543463"/>
              <a:gd name="connsiteX13" fmla="*/ 586425 w 786584"/>
              <a:gd name="connsiteY13" fmla="*/ 16858 h 543463"/>
              <a:gd name="connsiteX14" fmla="*/ 512606 w 786584"/>
              <a:gd name="connsiteY14" fmla="*/ 2570 h 543463"/>
              <a:gd name="connsiteX15" fmla="*/ 460219 w 786584"/>
              <a:gd name="connsiteY15" fmla="*/ 189 h 543463"/>
              <a:gd name="connsiteX16" fmla="*/ 460218 w 786584"/>
              <a:gd name="connsiteY16" fmla="*/ 219265 h 543463"/>
              <a:gd name="connsiteX17" fmla="*/ 67313 w 786584"/>
              <a:gd name="connsiteY17" fmla="*/ 109727 h 543463"/>
              <a:gd name="connsiteX18" fmla="*/ 26831 w 786584"/>
              <a:gd name="connsiteY18" fmla="*/ 178783 h 543463"/>
              <a:gd name="connsiteX19" fmla="*/ 348300 w 786584"/>
              <a:gd name="connsiteY19" fmla="*/ 543114 h 543463"/>
              <a:gd name="connsiteX20" fmla="*/ 457837 w 786584"/>
              <a:gd name="connsiteY20" fmla="*/ 250221 h 543463"/>
              <a:gd name="connsiteX21" fmla="*/ 467363 w 786584"/>
              <a:gd name="connsiteY21" fmla="*/ 490727 h 543463"/>
              <a:gd name="connsiteX22" fmla="*/ 486413 w 786584"/>
              <a:gd name="connsiteY22" fmla="*/ 476439 h 543463"/>
              <a:gd name="connsiteX23" fmla="*/ 536420 w 786584"/>
              <a:gd name="connsiteY23" fmla="*/ 450245 h 543463"/>
              <a:gd name="connsiteX0" fmla="*/ 470160 w 720324"/>
              <a:gd name="connsiteY0" fmla="*/ 450245 h 544385"/>
              <a:gd name="connsiteX1" fmla="*/ 524928 w 720324"/>
              <a:gd name="connsiteY1" fmla="*/ 433577 h 544385"/>
              <a:gd name="connsiteX2" fmla="*/ 579696 w 720324"/>
              <a:gd name="connsiteY2" fmla="*/ 409764 h 544385"/>
              <a:gd name="connsiteX3" fmla="*/ 636846 w 720324"/>
              <a:gd name="connsiteY3" fmla="*/ 381189 h 544385"/>
              <a:gd name="connsiteX4" fmla="*/ 682090 w 720324"/>
              <a:gd name="connsiteY4" fmla="*/ 340708 h 544385"/>
              <a:gd name="connsiteX5" fmla="*/ 703521 w 720324"/>
              <a:gd name="connsiteY5" fmla="*/ 312133 h 544385"/>
              <a:gd name="connsiteX6" fmla="*/ 715428 w 720324"/>
              <a:gd name="connsiteY6" fmla="*/ 269270 h 544385"/>
              <a:gd name="connsiteX7" fmla="*/ 720190 w 720324"/>
              <a:gd name="connsiteY7" fmla="*/ 216883 h 544385"/>
              <a:gd name="connsiteX8" fmla="*/ 717809 w 720324"/>
              <a:gd name="connsiteY8" fmla="*/ 164495 h 544385"/>
              <a:gd name="connsiteX9" fmla="*/ 705903 w 720324"/>
              <a:gd name="connsiteY9" fmla="*/ 131158 h 544385"/>
              <a:gd name="connsiteX10" fmla="*/ 672565 w 720324"/>
              <a:gd name="connsiteY10" fmla="*/ 85914 h 544385"/>
              <a:gd name="connsiteX11" fmla="*/ 627321 w 720324"/>
              <a:gd name="connsiteY11" fmla="*/ 57339 h 544385"/>
              <a:gd name="connsiteX12" fmla="*/ 579696 w 720324"/>
              <a:gd name="connsiteY12" fmla="*/ 35908 h 544385"/>
              <a:gd name="connsiteX13" fmla="*/ 520165 w 720324"/>
              <a:gd name="connsiteY13" fmla="*/ 16858 h 544385"/>
              <a:gd name="connsiteX14" fmla="*/ 446346 w 720324"/>
              <a:gd name="connsiteY14" fmla="*/ 2570 h 544385"/>
              <a:gd name="connsiteX15" fmla="*/ 393959 w 720324"/>
              <a:gd name="connsiteY15" fmla="*/ 189 h 544385"/>
              <a:gd name="connsiteX16" fmla="*/ 393958 w 720324"/>
              <a:gd name="connsiteY16" fmla="*/ 219265 h 544385"/>
              <a:gd name="connsiteX17" fmla="*/ 1053 w 720324"/>
              <a:gd name="connsiteY17" fmla="*/ 109727 h 544385"/>
              <a:gd name="connsiteX18" fmla="*/ 282040 w 720324"/>
              <a:gd name="connsiteY18" fmla="*/ 543114 h 544385"/>
              <a:gd name="connsiteX19" fmla="*/ 391577 w 720324"/>
              <a:gd name="connsiteY19" fmla="*/ 250221 h 544385"/>
              <a:gd name="connsiteX20" fmla="*/ 401103 w 720324"/>
              <a:gd name="connsiteY20" fmla="*/ 490727 h 544385"/>
              <a:gd name="connsiteX21" fmla="*/ 420153 w 720324"/>
              <a:gd name="connsiteY21" fmla="*/ 476439 h 544385"/>
              <a:gd name="connsiteX22" fmla="*/ 470160 w 720324"/>
              <a:gd name="connsiteY22" fmla="*/ 450245 h 544385"/>
              <a:gd name="connsiteX0" fmla="*/ 188122 w 438286"/>
              <a:gd name="connsiteY0" fmla="*/ 450245 h 543182"/>
              <a:gd name="connsiteX1" fmla="*/ 242890 w 438286"/>
              <a:gd name="connsiteY1" fmla="*/ 433577 h 543182"/>
              <a:gd name="connsiteX2" fmla="*/ 297658 w 438286"/>
              <a:gd name="connsiteY2" fmla="*/ 409764 h 543182"/>
              <a:gd name="connsiteX3" fmla="*/ 354808 w 438286"/>
              <a:gd name="connsiteY3" fmla="*/ 381189 h 543182"/>
              <a:gd name="connsiteX4" fmla="*/ 400052 w 438286"/>
              <a:gd name="connsiteY4" fmla="*/ 340708 h 543182"/>
              <a:gd name="connsiteX5" fmla="*/ 421483 w 438286"/>
              <a:gd name="connsiteY5" fmla="*/ 312133 h 543182"/>
              <a:gd name="connsiteX6" fmla="*/ 433390 w 438286"/>
              <a:gd name="connsiteY6" fmla="*/ 269270 h 543182"/>
              <a:gd name="connsiteX7" fmla="*/ 438152 w 438286"/>
              <a:gd name="connsiteY7" fmla="*/ 216883 h 543182"/>
              <a:gd name="connsiteX8" fmla="*/ 435771 w 438286"/>
              <a:gd name="connsiteY8" fmla="*/ 164495 h 543182"/>
              <a:gd name="connsiteX9" fmla="*/ 423865 w 438286"/>
              <a:gd name="connsiteY9" fmla="*/ 131158 h 543182"/>
              <a:gd name="connsiteX10" fmla="*/ 390527 w 438286"/>
              <a:gd name="connsiteY10" fmla="*/ 85914 h 543182"/>
              <a:gd name="connsiteX11" fmla="*/ 345283 w 438286"/>
              <a:gd name="connsiteY11" fmla="*/ 57339 h 543182"/>
              <a:gd name="connsiteX12" fmla="*/ 297658 w 438286"/>
              <a:gd name="connsiteY12" fmla="*/ 35908 h 543182"/>
              <a:gd name="connsiteX13" fmla="*/ 238127 w 438286"/>
              <a:gd name="connsiteY13" fmla="*/ 16858 h 543182"/>
              <a:gd name="connsiteX14" fmla="*/ 164308 w 438286"/>
              <a:gd name="connsiteY14" fmla="*/ 2570 h 543182"/>
              <a:gd name="connsiteX15" fmla="*/ 111921 w 438286"/>
              <a:gd name="connsiteY15" fmla="*/ 189 h 543182"/>
              <a:gd name="connsiteX16" fmla="*/ 111920 w 438286"/>
              <a:gd name="connsiteY16" fmla="*/ 219265 h 543182"/>
              <a:gd name="connsiteX17" fmla="*/ 2 w 438286"/>
              <a:gd name="connsiteY17" fmla="*/ 543114 h 543182"/>
              <a:gd name="connsiteX18" fmla="*/ 109539 w 438286"/>
              <a:gd name="connsiteY18" fmla="*/ 250221 h 543182"/>
              <a:gd name="connsiteX19" fmla="*/ 119065 w 438286"/>
              <a:gd name="connsiteY19" fmla="*/ 490727 h 543182"/>
              <a:gd name="connsiteX20" fmla="*/ 138115 w 438286"/>
              <a:gd name="connsiteY20" fmla="*/ 476439 h 543182"/>
              <a:gd name="connsiteX21" fmla="*/ 188122 w 438286"/>
              <a:gd name="connsiteY21" fmla="*/ 450245 h 543182"/>
              <a:gd name="connsiteX0" fmla="*/ 78849 w 329013"/>
              <a:gd name="connsiteY0" fmla="*/ 450245 h 491026"/>
              <a:gd name="connsiteX1" fmla="*/ 133617 w 329013"/>
              <a:gd name="connsiteY1" fmla="*/ 433577 h 491026"/>
              <a:gd name="connsiteX2" fmla="*/ 188385 w 329013"/>
              <a:gd name="connsiteY2" fmla="*/ 409764 h 491026"/>
              <a:gd name="connsiteX3" fmla="*/ 245535 w 329013"/>
              <a:gd name="connsiteY3" fmla="*/ 381189 h 491026"/>
              <a:gd name="connsiteX4" fmla="*/ 290779 w 329013"/>
              <a:gd name="connsiteY4" fmla="*/ 340708 h 491026"/>
              <a:gd name="connsiteX5" fmla="*/ 312210 w 329013"/>
              <a:gd name="connsiteY5" fmla="*/ 312133 h 491026"/>
              <a:gd name="connsiteX6" fmla="*/ 324117 w 329013"/>
              <a:gd name="connsiteY6" fmla="*/ 269270 h 491026"/>
              <a:gd name="connsiteX7" fmla="*/ 328879 w 329013"/>
              <a:gd name="connsiteY7" fmla="*/ 216883 h 491026"/>
              <a:gd name="connsiteX8" fmla="*/ 326498 w 329013"/>
              <a:gd name="connsiteY8" fmla="*/ 164495 h 491026"/>
              <a:gd name="connsiteX9" fmla="*/ 314592 w 329013"/>
              <a:gd name="connsiteY9" fmla="*/ 131158 h 491026"/>
              <a:gd name="connsiteX10" fmla="*/ 281254 w 329013"/>
              <a:gd name="connsiteY10" fmla="*/ 85914 h 491026"/>
              <a:gd name="connsiteX11" fmla="*/ 236010 w 329013"/>
              <a:gd name="connsiteY11" fmla="*/ 57339 h 491026"/>
              <a:gd name="connsiteX12" fmla="*/ 188385 w 329013"/>
              <a:gd name="connsiteY12" fmla="*/ 35908 h 491026"/>
              <a:gd name="connsiteX13" fmla="*/ 128854 w 329013"/>
              <a:gd name="connsiteY13" fmla="*/ 16858 h 491026"/>
              <a:gd name="connsiteX14" fmla="*/ 55035 w 329013"/>
              <a:gd name="connsiteY14" fmla="*/ 2570 h 491026"/>
              <a:gd name="connsiteX15" fmla="*/ 2648 w 329013"/>
              <a:gd name="connsiteY15" fmla="*/ 189 h 491026"/>
              <a:gd name="connsiteX16" fmla="*/ 2647 w 329013"/>
              <a:gd name="connsiteY16" fmla="*/ 219265 h 491026"/>
              <a:gd name="connsiteX17" fmla="*/ 266 w 329013"/>
              <a:gd name="connsiteY17" fmla="*/ 250221 h 491026"/>
              <a:gd name="connsiteX18" fmla="*/ 9792 w 329013"/>
              <a:gd name="connsiteY18" fmla="*/ 490727 h 491026"/>
              <a:gd name="connsiteX19" fmla="*/ 28842 w 329013"/>
              <a:gd name="connsiteY19" fmla="*/ 476439 h 491026"/>
              <a:gd name="connsiteX20" fmla="*/ 78849 w 329013"/>
              <a:gd name="connsiteY20" fmla="*/ 450245 h 491026"/>
              <a:gd name="connsiteX0" fmla="*/ 80678 w 330842"/>
              <a:gd name="connsiteY0" fmla="*/ 468224 h 509073"/>
              <a:gd name="connsiteX1" fmla="*/ 135446 w 330842"/>
              <a:gd name="connsiteY1" fmla="*/ 451556 h 509073"/>
              <a:gd name="connsiteX2" fmla="*/ 190214 w 330842"/>
              <a:gd name="connsiteY2" fmla="*/ 427743 h 509073"/>
              <a:gd name="connsiteX3" fmla="*/ 247364 w 330842"/>
              <a:gd name="connsiteY3" fmla="*/ 399168 h 509073"/>
              <a:gd name="connsiteX4" fmla="*/ 292608 w 330842"/>
              <a:gd name="connsiteY4" fmla="*/ 358687 h 509073"/>
              <a:gd name="connsiteX5" fmla="*/ 314039 w 330842"/>
              <a:gd name="connsiteY5" fmla="*/ 330112 h 509073"/>
              <a:gd name="connsiteX6" fmla="*/ 325946 w 330842"/>
              <a:gd name="connsiteY6" fmla="*/ 287249 h 509073"/>
              <a:gd name="connsiteX7" fmla="*/ 330708 w 330842"/>
              <a:gd name="connsiteY7" fmla="*/ 234862 h 509073"/>
              <a:gd name="connsiteX8" fmla="*/ 328327 w 330842"/>
              <a:gd name="connsiteY8" fmla="*/ 182474 h 509073"/>
              <a:gd name="connsiteX9" fmla="*/ 316421 w 330842"/>
              <a:gd name="connsiteY9" fmla="*/ 149137 h 509073"/>
              <a:gd name="connsiteX10" fmla="*/ 283083 w 330842"/>
              <a:gd name="connsiteY10" fmla="*/ 103893 h 509073"/>
              <a:gd name="connsiteX11" fmla="*/ 237839 w 330842"/>
              <a:gd name="connsiteY11" fmla="*/ 75318 h 509073"/>
              <a:gd name="connsiteX12" fmla="*/ 190214 w 330842"/>
              <a:gd name="connsiteY12" fmla="*/ 53887 h 509073"/>
              <a:gd name="connsiteX13" fmla="*/ 130683 w 330842"/>
              <a:gd name="connsiteY13" fmla="*/ 34837 h 509073"/>
              <a:gd name="connsiteX14" fmla="*/ 56864 w 330842"/>
              <a:gd name="connsiteY14" fmla="*/ 20549 h 509073"/>
              <a:gd name="connsiteX15" fmla="*/ 4477 w 330842"/>
              <a:gd name="connsiteY15" fmla="*/ 18168 h 509073"/>
              <a:gd name="connsiteX16" fmla="*/ 4476 w 330842"/>
              <a:gd name="connsiteY16" fmla="*/ 265819 h 509073"/>
              <a:gd name="connsiteX17" fmla="*/ 2095 w 330842"/>
              <a:gd name="connsiteY17" fmla="*/ 268200 h 509073"/>
              <a:gd name="connsiteX18" fmla="*/ 11621 w 330842"/>
              <a:gd name="connsiteY18" fmla="*/ 508706 h 509073"/>
              <a:gd name="connsiteX19" fmla="*/ 30671 w 330842"/>
              <a:gd name="connsiteY19" fmla="*/ 494418 h 509073"/>
              <a:gd name="connsiteX20" fmla="*/ 80678 w 330842"/>
              <a:gd name="connsiteY20" fmla="*/ 468224 h 509073"/>
              <a:gd name="connsiteX0" fmla="*/ 80678 w 330842"/>
              <a:gd name="connsiteY0" fmla="*/ 468224 h 508961"/>
              <a:gd name="connsiteX1" fmla="*/ 135446 w 330842"/>
              <a:gd name="connsiteY1" fmla="*/ 451556 h 508961"/>
              <a:gd name="connsiteX2" fmla="*/ 190214 w 330842"/>
              <a:gd name="connsiteY2" fmla="*/ 427743 h 508961"/>
              <a:gd name="connsiteX3" fmla="*/ 247364 w 330842"/>
              <a:gd name="connsiteY3" fmla="*/ 399168 h 508961"/>
              <a:gd name="connsiteX4" fmla="*/ 292608 w 330842"/>
              <a:gd name="connsiteY4" fmla="*/ 358687 h 508961"/>
              <a:gd name="connsiteX5" fmla="*/ 314039 w 330842"/>
              <a:gd name="connsiteY5" fmla="*/ 330112 h 508961"/>
              <a:gd name="connsiteX6" fmla="*/ 325946 w 330842"/>
              <a:gd name="connsiteY6" fmla="*/ 287249 h 508961"/>
              <a:gd name="connsiteX7" fmla="*/ 330708 w 330842"/>
              <a:gd name="connsiteY7" fmla="*/ 234862 h 508961"/>
              <a:gd name="connsiteX8" fmla="*/ 328327 w 330842"/>
              <a:gd name="connsiteY8" fmla="*/ 182474 h 508961"/>
              <a:gd name="connsiteX9" fmla="*/ 316421 w 330842"/>
              <a:gd name="connsiteY9" fmla="*/ 149137 h 508961"/>
              <a:gd name="connsiteX10" fmla="*/ 283083 w 330842"/>
              <a:gd name="connsiteY10" fmla="*/ 103893 h 508961"/>
              <a:gd name="connsiteX11" fmla="*/ 237839 w 330842"/>
              <a:gd name="connsiteY11" fmla="*/ 75318 h 508961"/>
              <a:gd name="connsiteX12" fmla="*/ 190214 w 330842"/>
              <a:gd name="connsiteY12" fmla="*/ 53887 h 508961"/>
              <a:gd name="connsiteX13" fmla="*/ 130683 w 330842"/>
              <a:gd name="connsiteY13" fmla="*/ 34837 h 508961"/>
              <a:gd name="connsiteX14" fmla="*/ 56864 w 330842"/>
              <a:gd name="connsiteY14" fmla="*/ 20549 h 508961"/>
              <a:gd name="connsiteX15" fmla="*/ 4477 w 330842"/>
              <a:gd name="connsiteY15" fmla="*/ 18168 h 508961"/>
              <a:gd name="connsiteX16" fmla="*/ 4476 w 330842"/>
              <a:gd name="connsiteY16" fmla="*/ 265819 h 508961"/>
              <a:gd name="connsiteX17" fmla="*/ 2095 w 330842"/>
              <a:gd name="connsiteY17" fmla="*/ 172950 h 508961"/>
              <a:gd name="connsiteX18" fmla="*/ 11621 w 330842"/>
              <a:gd name="connsiteY18" fmla="*/ 508706 h 508961"/>
              <a:gd name="connsiteX19" fmla="*/ 30671 w 330842"/>
              <a:gd name="connsiteY19" fmla="*/ 494418 h 508961"/>
              <a:gd name="connsiteX20" fmla="*/ 80678 w 330842"/>
              <a:gd name="connsiteY20" fmla="*/ 468224 h 508961"/>
              <a:gd name="connsiteX0" fmla="*/ 83462 w 333626"/>
              <a:gd name="connsiteY0" fmla="*/ 468224 h 508932"/>
              <a:gd name="connsiteX1" fmla="*/ 138230 w 333626"/>
              <a:gd name="connsiteY1" fmla="*/ 451556 h 508932"/>
              <a:gd name="connsiteX2" fmla="*/ 192998 w 333626"/>
              <a:gd name="connsiteY2" fmla="*/ 427743 h 508932"/>
              <a:gd name="connsiteX3" fmla="*/ 250148 w 333626"/>
              <a:gd name="connsiteY3" fmla="*/ 399168 h 508932"/>
              <a:gd name="connsiteX4" fmla="*/ 295392 w 333626"/>
              <a:gd name="connsiteY4" fmla="*/ 358687 h 508932"/>
              <a:gd name="connsiteX5" fmla="*/ 316823 w 333626"/>
              <a:gd name="connsiteY5" fmla="*/ 330112 h 508932"/>
              <a:gd name="connsiteX6" fmla="*/ 328730 w 333626"/>
              <a:gd name="connsiteY6" fmla="*/ 287249 h 508932"/>
              <a:gd name="connsiteX7" fmla="*/ 333492 w 333626"/>
              <a:gd name="connsiteY7" fmla="*/ 234862 h 508932"/>
              <a:gd name="connsiteX8" fmla="*/ 331111 w 333626"/>
              <a:gd name="connsiteY8" fmla="*/ 182474 h 508932"/>
              <a:gd name="connsiteX9" fmla="*/ 319205 w 333626"/>
              <a:gd name="connsiteY9" fmla="*/ 149137 h 508932"/>
              <a:gd name="connsiteX10" fmla="*/ 285867 w 333626"/>
              <a:gd name="connsiteY10" fmla="*/ 103893 h 508932"/>
              <a:gd name="connsiteX11" fmla="*/ 240623 w 333626"/>
              <a:gd name="connsiteY11" fmla="*/ 75318 h 508932"/>
              <a:gd name="connsiteX12" fmla="*/ 192998 w 333626"/>
              <a:gd name="connsiteY12" fmla="*/ 53887 h 508932"/>
              <a:gd name="connsiteX13" fmla="*/ 133467 w 333626"/>
              <a:gd name="connsiteY13" fmla="*/ 34837 h 508932"/>
              <a:gd name="connsiteX14" fmla="*/ 59648 w 333626"/>
              <a:gd name="connsiteY14" fmla="*/ 20549 h 508932"/>
              <a:gd name="connsiteX15" fmla="*/ 7261 w 333626"/>
              <a:gd name="connsiteY15" fmla="*/ 18168 h 508932"/>
              <a:gd name="connsiteX16" fmla="*/ 7260 w 333626"/>
              <a:gd name="connsiteY16" fmla="*/ 265819 h 508932"/>
              <a:gd name="connsiteX17" fmla="*/ 4879 w 333626"/>
              <a:gd name="connsiteY17" fmla="*/ 172950 h 508932"/>
              <a:gd name="connsiteX18" fmla="*/ 14405 w 333626"/>
              <a:gd name="connsiteY18" fmla="*/ 508706 h 508932"/>
              <a:gd name="connsiteX19" fmla="*/ 33455 w 333626"/>
              <a:gd name="connsiteY19" fmla="*/ 494418 h 508932"/>
              <a:gd name="connsiteX20" fmla="*/ 83462 w 333626"/>
              <a:gd name="connsiteY20" fmla="*/ 468224 h 508932"/>
              <a:gd name="connsiteX0" fmla="*/ 147641 w 397805"/>
              <a:gd name="connsiteY0" fmla="*/ 469283 h 510018"/>
              <a:gd name="connsiteX1" fmla="*/ 202409 w 397805"/>
              <a:gd name="connsiteY1" fmla="*/ 452615 h 510018"/>
              <a:gd name="connsiteX2" fmla="*/ 257177 w 397805"/>
              <a:gd name="connsiteY2" fmla="*/ 428802 h 510018"/>
              <a:gd name="connsiteX3" fmla="*/ 314327 w 397805"/>
              <a:gd name="connsiteY3" fmla="*/ 400227 h 510018"/>
              <a:gd name="connsiteX4" fmla="*/ 359571 w 397805"/>
              <a:gd name="connsiteY4" fmla="*/ 359746 h 510018"/>
              <a:gd name="connsiteX5" fmla="*/ 381002 w 397805"/>
              <a:gd name="connsiteY5" fmla="*/ 331171 h 510018"/>
              <a:gd name="connsiteX6" fmla="*/ 392909 w 397805"/>
              <a:gd name="connsiteY6" fmla="*/ 288308 h 510018"/>
              <a:gd name="connsiteX7" fmla="*/ 397671 w 397805"/>
              <a:gd name="connsiteY7" fmla="*/ 235921 h 510018"/>
              <a:gd name="connsiteX8" fmla="*/ 395290 w 397805"/>
              <a:gd name="connsiteY8" fmla="*/ 183533 h 510018"/>
              <a:gd name="connsiteX9" fmla="*/ 383384 w 397805"/>
              <a:gd name="connsiteY9" fmla="*/ 150196 h 510018"/>
              <a:gd name="connsiteX10" fmla="*/ 350046 w 397805"/>
              <a:gd name="connsiteY10" fmla="*/ 104952 h 510018"/>
              <a:gd name="connsiteX11" fmla="*/ 304802 w 397805"/>
              <a:gd name="connsiteY11" fmla="*/ 76377 h 510018"/>
              <a:gd name="connsiteX12" fmla="*/ 257177 w 397805"/>
              <a:gd name="connsiteY12" fmla="*/ 54946 h 510018"/>
              <a:gd name="connsiteX13" fmla="*/ 197646 w 397805"/>
              <a:gd name="connsiteY13" fmla="*/ 35896 h 510018"/>
              <a:gd name="connsiteX14" fmla="*/ 123827 w 397805"/>
              <a:gd name="connsiteY14" fmla="*/ 21608 h 510018"/>
              <a:gd name="connsiteX15" fmla="*/ 71440 w 397805"/>
              <a:gd name="connsiteY15" fmla="*/ 19227 h 510018"/>
              <a:gd name="connsiteX16" fmla="*/ 2 w 397805"/>
              <a:gd name="connsiteY16" fmla="*/ 281166 h 510018"/>
              <a:gd name="connsiteX17" fmla="*/ 69058 w 397805"/>
              <a:gd name="connsiteY17" fmla="*/ 174009 h 510018"/>
              <a:gd name="connsiteX18" fmla="*/ 78584 w 397805"/>
              <a:gd name="connsiteY18" fmla="*/ 509765 h 510018"/>
              <a:gd name="connsiteX19" fmla="*/ 97634 w 397805"/>
              <a:gd name="connsiteY19" fmla="*/ 495477 h 510018"/>
              <a:gd name="connsiteX20" fmla="*/ 147641 w 397805"/>
              <a:gd name="connsiteY20" fmla="*/ 469283 h 510018"/>
              <a:gd name="connsiteX0" fmla="*/ 147658 w 397822"/>
              <a:gd name="connsiteY0" fmla="*/ 469283 h 510120"/>
              <a:gd name="connsiteX1" fmla="*/ 202426 w 397822"/>
              <a:gd name="connsiteY1" fmla="*/ 452615 h 510120"/>
              <a:gd name="connsiteX2" fmla="*/ 257194 w 397822"/>
              <a:gd name="connsiteY2" fmla="*/ 428802 h 510120"/>
              <a:gd name="connsiteX3" fmla="*/ 314344 w 397822"/>
              <a:gd name="connsiteY3" fmla="*/ 400227 h 510120"/>
              <a:gd name="connsiteX4" fmla="*/ 359588 w 397822"/>
              <a:gd name="connsiteY4" fmla="*/ 359746 h 510120"/>
              <a:gd name="connsiteX5" fmla="*/ 381019 w 397822"/>
              <a:gd name="connsiteY5" fmla="*/ 331171 h 510120"/>
              <a:gd name="connsiteX6" fmla="*/ 392926 w 397822"/>
              <a:gd name="connsiteY6" fmla="*/ 288308 h 510120"/>
              <a:gd name="connsiteX7" fmla="*/ 397688 w 397822"/>
              <a:gd name="connsiteY7" fmla="*/ 235921 h 510120"/>
              <a:gd name="connsiteX8" fmla="*/ 395307 w 397822"/>
              <a:gd name="connsiteY8" fmla="*/ 183533 h 510120"/>
              <a:gd name="connsiteX9" fmla="*/ 383401 w 397822"/>
              <a:gd name="connsiteY9" fmla="*/ 150196 h 510120"/>
              <a:gd name="connsiteX10" fmla="*/ 350063 w 397822"/>
              <a:gd name="connsiteY10" fmla="*/ 104952 h 510120"/>
              <a:gd name="connsiteX11" fmla="*/ 304819 w 397822"/>
              <a:gd name="connsiteY11" fmla="*/ 76377 h 510120"/>
              <a:gd name="connsiteX12" fmla="*/ 257194 w 397822"/>
              <a:gd name="connsiteY12" fmla="*/ 54946 h 510120"/>
              <a:gd name="connsiteX13" fmla="*/ 197663 w 397822"/>
              <a:gd name="connsiteY13" fmla="*/ 35896 h 510120"/>
              <a:gd name="connsiteX14" fmla="*/ 123844 w 397822"/>
              <a:gd name="connsiteY14" fmla="*/ 21608 h 510120"/>
              <a:gd name="connsiteX15" fmla="*/ 71457 w 397822"/>
              <a:gd name="connsiteY15" fmla="*/ 19227 h 510120"/>
              <a:gd name="connsiteX16" fmla="*/ 19 w 397822"/>
              <a:gd name="connsiteY16" fmla="*/ 281166 h 510120"/>
              <a:gd name="connsiteX17" fmla="*/ 64312 w 397822"/>
              <a:gd name="connsiteY17" fmla="*/ 264497 h 510120"/>
              <a:gd name="connsiteX18" fmla="*/ 78601 w 397822"/>
              <a:gd name="connsiteY18" fmla="*/ 509765 h 510120"/>
              <a:gd name="connsiteX19" fmla="*/ 97651 w 397822"/>
              <a:gd name="connsiteY19" fmla="*/ 495477 h 510120"/>
              <a:gd name="connsiteX20" fmla="*/ 147658 w 397822"/>
              <a:gd name="connsiteY20" fmla="*/ 469283 h 510120"/>
              <a:gd name="connsiteX0" fmla="*/ 84232 w 334396"/>
              <a:gd name="connsiteY0" fmla="*/ 468049 h 508886"/>
              <a:gd name="connsiteX1" fmla="*/ 139000 w 334396"/>
              <a:gd name="connsiteY1" fmla="*/ 451381 h 508886"/>
              <a:gd name="connsiteX2" fmla="*/ 193768 w 334396"/>
              <a:gd name="connsiteY2" fmla="*/ 427568 h 508886"/>
              <a:gd name="connsiteX3" fmla="*/ 250918 w 334396"/>
              <a:gd name="connsiteY3" fmla="*/ 398993 h 508886"/>
              <a:gd name="connsiteX4" fmla="*/ 296162 w 334396"/>
              <a:gd name="connsiteY4" fmla="*/ 358512 h 508886"/>
              <a:gd name="connsiteX5" fmla="*/ 317593 w 334396"/>
              <a:gd name="connsiteY5" fmla="*/ 329937 h 508886"/>
              <a:gd name="connsiteX6" fmla="*/ 329500 w 334396"/>
              <a:gd name="connsiteY6" fmla="*/ 287074 h 508886"/>
              <a:gd name="connsiteX7" fmla="*/ 334262 w 334396"/>
              <a:gd name="connsiteY7" fmla="*/ 234687 h 508886"/>
              <a:gd name="connsiteX8" fmla="*/ 331881 w 334396"/>
              <a:gd name="connsiteY8" fmla="*/ 182299 h 508886"/>
              <a:gd name="connsiteX9" fmla="*/ 319975 w 334396"/>
              <a:gd name="connsiteY9" fmla="*/ 148962 h 508886"/>
              <a:gd name="connsiteX10" fmla="*/ 286637 w 334396"/>
              <a:gd name="connsiteY10" fmla="*/ 103718 h 508886"/>
              <a:gd name="connsiteX11" fmla="*/ 241393 w 334396"/>
              <a:gd name="connsiteY11" fmla="*/ 75143 h 508886"/>
              <a:gd name="connsiteX12" fmla="*/ 193768 w 334396"/>
              <a:gd name="connsiteY12" fmla="*/ 53712 h 508886"/>
              <a:gd name="connsiteX13" fmla="*/ 134237 w 334396"/>
              <a:gd name="connsiteY13" fmla="*/ 34662 h 508886"/>
              <a:gd name="connsiteX14" fmla="*/ 60418 w 334396"/>
              <a:gd name="connsiteY14" fmla="*/ 20374 h 508886"/>
              <a:gd name="connsiteX15" fmla="*/ 8031 w 334396"/>
              <a:gd name="connsiteY15" fmla="*/ 17993 h 508886"/>
              <a:gd name="connsiteX16" fmla="*/ 886 w 334396"/>
              <a:gd name="connsiteY16" fmla="*/ 263263 h 508886"/>
              <a:gd name="connsiteX17" fmla="*/ 15175 w 334396"/>
              <a:gd name="connsiteY17" fmla="*/ 508531 h 508886"/>
              <a:gd name="connsiteX18" fmla="*/ 34225 w 334396"/>
              <a:gd name="connsiteY18" fmla="*/ 494243 h 508886"/>
              <a:gd name="connsiteX19" fmla="*/ 84232 w 334396"/>
              <a:gd name="connsiteY19" fmla="*/ 468049 h 508886"/>
              <a:gd name="connsiteX0" fmla="*/ 80361 w 330525"/>
              <a:gd name="connsiteY0" fmla="*/ 468400 h 509245"/>
              <a:gd name="connsiteX1" fmla="*/ 135129 w 330525"/>
              <a:gd name="connsiteY1" fmla="*/ 451732 h 509245"/>
              <a:gd name="connsiteX2" fmla="*/ 189897 w 330525"/>
              <a:gd name="connsiteY2" fmla="*/ 427919 h 509245"/>
              <a:gd name="connsiteX3" fmla="*/ 247047 w 330525"/>
              <a:gd name="connsiteY3" fmla="*/ 399344 h 509245"/>
              <a:gd name="connsiteX4" fmla="*/ 292291 w 330525"/>
              <a:gd name="connsiteY4" fmla="*/ 358863 h 509245"/>
              <a:gd name="connsiteX5" fmla="*/ 313722 w 330525"/>
              <a:gd name="connsiteY5" fmla="*/ 330288 h 509245"/>
              <a:gd name="connsiteX6" fmla="*/ 325629 w 330525"/>
              <a:gd name="connsiteY6" fmla="*/ 287425 h 509245"/>
              <a:gd name="connsiteX7" fmla="*/ 330391 w 330525"/>
              <a:gd name="connsiteY7" fmla="*/ 235038 h 509245"/>
              <a:gd name="connsiteX8" fmla="*/ 328010 w 330525"/>
              <a:gd name="connsiteY8" fmla="*/ 182650 h 509245"/>
              <a:gd name="connsiteX9" fmla="*/ 316104 w 330525"/>
              <a:gd name="connsiteY9" fmla="*/ 149313 h 509245"/>
              <a:gd name="connsiteX10" fmla="*/ 282766 w 330525"/>
              <a:gd name="connsiteY10" fmla="*/ 104069 h 509245"/>
              <a:gd name="connsiteX11" fmla="*/ 237522 w 330525"/>
              <a:gd name="connsiteY11" fmla="*/ 75494 h 509245"/>
              <a:gd name="connsiteX12" fmla="*/ 189897 w 330525"/>
              <a:gd name="connsiteY12" fmla="*/ 54063 h 509245"/>
              <a:gd name="connsiteX13" fmla="*/ 130366 w 330525"/>
              <a:gd name="connsiteY13" fmla="*/ 35013 h 509245"/>
              <a:gd name="connsiteX14" fmla="*/ 56547 w 330525"/>
              <a:gd name="connsiteY14" fmla="*/ 20725 h 509245"/>
              <a:gd name="connsiteX15" fmla="*/ 4160 w 330525"/>
              <a:gd name="connsiteY15" fmla="*/ 18344 h 509245"/>
              <a:gd name="connsiteX16" fmla="*/ 4158 w 330525"/>
              <a:gd name="connsiteY16" fmla="*/ 268376 h 509245"/>
              <a:gd name="connsiteX17" fmla="*/ 11304 w 330525"/>
              <a:gd name="connsiteY17" fmla="*/ 508882 h 509245"/>
              <a:gd name="connsiteX18" fmla="*/ 30354 w 330525"/>
              <a:gd name="connsiteY18" fmla="*/ 494594 h 509245"/>
              <a:gd name="connsiteX19" fmla="*/ 80361 w 330525"/>
              <a:gd name="connsiteY19" fmla="*/ 468400 h 509245"/>
              <a:gd name="connsiteX0" fmla="*/ 76702 w 326866"/>
              <a:gd name="connsiteY0" fmla="*/ 450124 h 490969"/>
              <a:gd name="connsiteX1" fmla="*/ 131470 w 326866"/>
              <a:gd name="connsiteY1" fmla="*/ 433456 h 490969"/>
              <a:gd name="connsiteX2" fmla="*/ 186238 w 326866"/>
              <a:gd name="connsiteY2" fmla="*/ 409643 h 490969"/>
              <a:gd name="connsiteX3" fmla="*/ 243388 w 326866"/>
              <a:gd name="connsiteY3" fmla="*/ 381068 h 490969"/>
              <a:gd name="connsiteX4" fmla="*/ 288632 w 326866"/>
              <a:gd name="connsiteY4" fmla="*/ 340587 h 490969"/>
              <a:gd name="connsiteX5" fmla="*/ 310063 w 326866"/>
              <a:gd name="connsiteY5" fmla="*/ 312012 h 490969"/>
              <a:gd name="connsiteX6" fmla="*/ 321970 w 326866"/>
              <a:gd name="connsiteY6" fmla="*/ 269149 h 490969"/>
              <a:gd name="connsiteX7" fmla="*/ 326732 w 326866"/>
              <a:gd name="connsiteY7" fmla="*/ 216762 h 490969"/>
              <a:gd name="connsiteX8" fmla="*/ 324351 w 326866"/>
              <a:gd name="connsiteY8" fmla="*/ 164374 h 490969"/>
              <a:gd name="connsiteX9" fmla="*/ 312445 w 326866"/>
              <a:gd name="connsiteY9" fmla="*/ 131037 h 490969"/>
              <a:gd name="connsiteX10" fmla="*/ 279107 w 326866"/>
              <a:gd name="connsiteY10" fmla="*/ 85793 h 490969"/>
              <a:gd name="connsiteX11" fmla="*/ 233863 w 326866"/>
              <a:gd name="connsiteY11" fmla="*/ 57218 h 490969"/>
              <a:gd name="connsiteX12" fmla="*/ 186238 w 326866"/>
              <a:gd name="connsiteY12" fmla="*/ 35787 h 490969"/>
              <a:gd name="connsiteX13" fmla="*/ 126707 w 326866"/>
              <a:gd name="connsiteY13" fmla="*/ 16737 h 490969"/>
              <a:gd name="connsiteX14" fmla="*/ 52888 w 326866"/>
              <a:gd name="connsiteY14" fmla="*/ 2449 h 490969"/>
              <a:gd name="connsiteX15" fmla="*/ 501 w 326866"/>
              <a:gd name="connsiteY15" fmla="*/ 68 h 490969"/>
              <a:gd name="connsiteX16" fmla="*/ 499 w 326866"/>
              <a:gd name="connsiteY16" fmla="*/ 250100 h 490969"/>
              <a:gd name="connsiteX17" fmla="*/ 7645 w 326866"/>
              <a:gd name="connsiteY17" fmla="*/ 490606 h 490969"/>
              <a:gd name="connsiteX18" fmla="*/ 26695 w 326866"/>
              <a:gd name="connsiteY18" fmla="*/ 476318 h 490969"/>
              <a:gd name="connsiteX19" fmla="*/ 76702 w 326866"/>
              <a:gd name="connsiteY19" fmla="*/ 450124 h 490969"/>
              <a:gd name="connsiteX0" fmla="*/ 81346 w 331510"/>
              <a:gd name="connsiteY0" fmla="*/ 468224 h 509065"/>
              <a:gd name="connsiteX1" fmla="*/ 136114 w 331510"/>
              <a:gd name="connsiteY1" fmla="*/ 451556 h 509065"/>
              <a:gd name="connsiteX2" fmla="*/ 190882 w 331510"/>
              <a:gd name="connsiteY2" fmla="*/ 427743 h 509065"/>
              <a:gd name="connsiteX3" fmla="*/ 248032 w 331510"/>
              <a:gd name="connsiteY3" fmla="*/ 399168 h 509065"/>
              <a:gd name="connsiteX4" fmla="*/ 293276 w 331510"/>
              <a:gd name="connsiteY4" fmla="*/ 358687 h 509065"/>
              <a:gd name="connsiteX5" fmla="*/ 314707 w 331510"/>
              <a:gd name="connsiteY5" fmla="*/ 330112 h 509065"/>
              <a:gd name="connsiteX6" fmla="*/ 326614 w 331510"/>
              <a:gd name="connsiteY6" fmla="*/ 287249 h 509065"/>
              <a:gd name="connsiteX7" fmla="*/ 331376 w 331510"/>
              <a:gd name="connsiteY7" fmla="*/ 234862 h 509065"/>
              <a:gd name="connsiteX8" fmla="*/ 328995 w 331510"/>
              <a:gd name="connsiteY8" fmla="*/ 182474 h 509065"/>
              <a:gd name="connsiteX9" fmla="*/ 317089 w 331510"/>
              <a:gd name="connsiteY9" fmla="*/ 149137 h 509065"/>
              <a:gd name="connsiteX10" fmla="*/ 283751 w 331510"/>
              <a:gd name="connsiteY10" fmla="*/ 103893 h 509065"/>
              <a:gd name="connsiteX11" fmla="*/ 238507 w 331510"/>
              <a:gd name="connsiteY11" fmla="*/ 75318 h 509065"/>
              <a:gd name="connsiteX12" fmla="*/ 190882 w 331510"/>
              <a:gd name="connsiteY12" fmla="*/ 53887 h 509065"/>
              <a:gd name="connsiteX13" fmla="*/ 131351 w 331510"/>
              <a:gd name="connsiteY13" fmla="*/ 34837 h 509065"/>
              <a:gd name="connsiteX14" fmla="*/ 57532 w 331510"/>
              <a:gd name="connsiteY14" fmla="*/ 20549 h 509065"/>
              <a:gd name="connsiteX15" fmla="*/ 5145 w 331510"/>
              <a:gd name="connsiteY15" fmla="*/ 18168 h 509065"/>
              <a:gd name="connsiteX16" fmla="*/ 2762 w 331510"/>
              <a:gd name="connsiteY16" fmla="*/ 265819 h 509065"/>
              <a:gd name="connsiteX17" fmla="*/ 12289 w 331510"/>
              <a:gd name="connsiteY17" fmla="*/ 508706 h 509065"/>
              <a:gd name="connsiteX18" fmla="*/ 31339 w 331510"/>
              <a:gd name="connsiteY18" fmla="*/ 494418 h 509065"/>
              <a:gd name="connsiteX19" fmla="*/ 81346 w 331510"/>
              <a:gd name="connsiteY19" fmla="*/ 468224 h 509065"/>
              <a:gd name="connsiteX0" fmla="*/ 82494 w 332658"/>
              <a:gd name="connsiteY0" fmla="*/ 468224 h 509103"/>
              <a:gd name="connsiteX1" fmla="*/ 137262 w 332658"/>
              <a:gd name="connsiteY1" fmla="*/ 451556 h 509103"/>
              <a:gd name="connsiteX2" fmla="*/ 192030 w 332658"/>
              <a:gd name="connsiteY2" fmla="*/ 427743 h 509103"/>
              <a:gd name="connsiteX3" fmla="*/ 249180 w 332658"/>
              <a:gd name="connsiteY3" fmla="*/ 399168 h 509103"/>
              <a:gd name="connsiteX4" fmla="*/ 294424 w 332658"/>
              <a:gd name="connsiteY4" fmla="*/ 358687 h 509103"/>
              <a:gd name="connsiteX5" fmla="*/ 315855 w 332658"/>
              <a:gd name="connsiteY5" fmla="*/ 330112 h 509103"/>
              <a:gd name="connsiteX6" fmla="*/ 327762 w 332658"/>
              <a:gd name="connsiteY6" fmla="*/ 287249 h 509103"/>
              <a:gd name="connsiteX7" fmla="*/ 332524 w 332658"/>
              <a:gd name="connsiteY7" fmla="*/ 234862 h 509103"/>
              <a:gd name="connsiteX8" fmla="*/ 330143 w 332658"/>
              <a:gd name="connsiteY8" fmla="*/ 182474 h 509103"/>
              <a:gd name="connsiteX9" fmla="*/ 318237 w 332658"/>
              <a:gd name="connsiteY9" fmla="*/ 149137 h 509103"/>
              <a:gd name="connsiteX10" fmla="*/ 284899 w 332658"/>
              <a:gd name="connsiteY10" fmla="*/ 103893 h 509103"/>
              <a:gd name="connsiteX11" fmla="*/ 239655 w 332658"/>
              <a:gd name="connsiteY11" fmla="*/ 75318 h 509103"/>
              <a:gd name="connsiteX12" fmla="*/ 192030 w 332658"/>
              <a:gd name="connsiteY12" fmla="*/ 53887 h 509103"/>
              <a:gd name="connsiteX13" fmla="*/ 132499 w 332658"/>
              <a:gd name="connsiteY13" fmla="*/ 34837 h 509103"/>
              <a:gd name="connsiteX14" fmla="*/ 58680 w 332658"/>
              <a:gd name="connsiteY14" fmla="*/ 20549 h 509103"/>
              <a:gd name="connsiteX15" fmla="*/ 6293 w 332658"/>
              <a:gd name="connsiteY15" fmla="*/ 18168 h 509103"/>
              <a:gd name="connsiteX16" fmla="*/ 3910 w 332658"/>
              <a:gd name="connsiteY16" fmla="*/ 265819 h 509103"/>
              <a:gd name="connsiteX17" fmla="*/ 13437 w 332658"/>
              <a:gd name="connsiteY17" fmla="*/ 508706 h 509103"/>
              <a:gd name="connsiteX18" fmla="*/ 32487 w 332658"/>
              <a:gd name="connsiteY18" fmla="*/ 494418 h 509103"/>
              <a:gd name="connsiteX19" fmla="*/ 82494 w 332658"/>
              <a:gd name="connsiteY19" fmla="*/ 468224 h 509103"/>
              <a:gd name="connsiteX0" fmla="*/ 81347 w 331511"/>
              <a:gd name="connsiteY0" fmla="*/ 468224 h 509065"/>
              <a:gd name="connsiteX1" fmla="*/ 136115 w 331511"/>
              <a:gd name="connsiteY1" fmla="*/ 451556 h 509065"/>
              <a:gd name="connsiteX2" fmla="*/ 190883 w 331511"/>
              <a:gd name="connsiteY2" fmla="*/ 427743 h 509065"/>
              <a:gd name="connsiteX3" fmla="*/ 248033 w 331511"/>
              <a:gd name="connsiteY3" fmla="*/ 399168 h 509065"/>
              <a:gd name="connsiteX4" fmla="*/ 293277 w 331511"/>
              <a:gd name="connsiteY4" fmla="*/ 358687 h 509065"/>
              <a:gd name="connsiteX5" fmla="*/ 314708 w 331511"/>
              <a:gd name="connsiteY5" fmla="*/ 330112 h 509065"/>
              <a:gd name="connsiteX6" fmla="*/ 326615 w 331511"/>
              <a:gd name="connsiteY6" fmla="*/ 287249 h 509065"/>
              <a:gd name="connsiteX7" fmla="*/ 331377 w 331511"/>
              <a:gd name="connsiteY7" fmla="*/ 234862 h 509065"/>
              <a:gd name="connsiteX8" fmla="*/ 328996 w 331511"/>
              <a:gd name="connsiteY8" fmla="*/ 182474 h 509065"/>
              <a:gd name="connsiteX9" fmla="*/ 317090 w 331511"/>
              <a:gd name="connsiteY9" fmla="*/ 149137 h 509065"/>
              <a:gd name="connsiteX10" fmla="*/ 283752 w 331511"/>
              <a:gd name="connsiteY10" fmla="*/ 103893 h 509065"/>
              <a:gd name="connsiteX11" fmla="*/ 238508 w 331511"/>
              <a:gd name="connsiteY11" fmla="*/ 75318 h 509065"/>
              <a:gd name="connsiteX12" fmla="*/ 190883 w 331511"/>
              <a:gd name="connsiteY12" fmla="*/ 53887 h 509065"/>
              <a:gd name="connsiteX13" fmla="*/ 131352 w 331511"/>
              <a:gd name="connsiteY13" fmla="*/ 34837 h 509065"/>
              <a:gd name="connsiteX14" fmla="*/ 57533 w 331511"/>
              <a:gd name="connsiteY14" fmla="*/ 20549 h 509065"/>
              <a:gd name="connsiteX15" fmla="*/ 5146 w 331511"/>
              <a:gd name="connsiteY15" fmla="*/ 18168 h 509065"/>
              <a:gd name="connsiteX16" fmla="*/ 2763 w 331511"/>
              <a:gd name="connsiteY16" fmla="*/ 265819 h 509065"/>
              <a:gd name="connsiteX17" fmla="*/ 12290 w 331511"/>
              <a:gd name="connsiteY17" fmla="*/ 508706 h 509065"/>
              <a:gd name="connsiteX18" fmla="*/ 31340 w 331511"/>
              <a:gd name="connsiteY18" fmla="*/ 494418 h 509065"/>
              <a:gd name="connsiteX19" fmla="*/ 81347 w 331511"/>
              <a:gd name="connsiteY19" fmla="*/ 468224 h 509065"/>
              <a:gd name="connsiteX0" fmla="*/ 80679 w 330843"/>
              <a:gd name="connsiteY0" fmla="*/ 450070 h 490911"/>
              <a:gd name="connsiteX1" fmla="*/ 135447 w 330843"/>
              <a:gd name="connsiteY1" fmla="*/ 433402 h 490911"/>
              <a:gd name="connsiteX2" fmla="*/ 190215 w 330843"/>
              <a:gd name="connsiteY2" fmla="*/ 409589 h 490911"/>
              <a:gd name="connsiteX3" fmla="*/ 247365 w 330843"/>
              <a:gd name="connsiteY3" fmla="*/ 381014 h 490911"/>
              <a:gd name="connsiteX4" fmla="*/ 292609 w 330843"/>
              <a:gd name="connsiteY4" fmla="*/ 340533 h 490911"/>
              <a:gd name="connsiteX5" fmla="*/ 314040 w 330843"/>
              <a:gd name="connsiteY5" fmla="*/ 311958 h 490911"/>
              <a:gd name="connsiteX6" fmla="*/ 325947 w 330843"/>
              <a:gd name="connsiteY6" fmla="*/ 269095 h 490911"/>
              <a:gd name="connsiteX7" fmla="*/ 330709 w 330843"/>
              <a:gd name="connsiteY7" fmla="*/ 216708 h 490911"/>
              <a:gd name="connsiteX8" fmla="*/ 328328 w 330843"/>
              <a:gd name="connsiteY8" fmla="*/ 164320 h 490911"/>
              <a:gd name="connsiteX9" fmla="*/ 316422 w 330843"/>
              <a:gd name="connsiteY9" fmla="*/ 130983 h 490911"/>
              <a:gd name="connsiteX10" fmla="*/ 283084 w 330843"/>
              <a:gd name="connsiteY10" fmla="*/ 85739 h 490911"/>
              <a:gd name="connsiteX11" fmla="*/ 237840 w 330843"/>
              <a:gd name="connsiteY11" fmla="*/ 57164 h 490911"/>
              <a:gd name="connsiteX12" fmla="*/ 190215 w 330843"/>
              <a:gd name="connsiteY12" fmla="*/ 35733 h 490911"/>
              <a:gd name="connsiteX13" fmla="*/ 130684 w 330843"/>
              <a:gd name="connsiteY13" fmla="*/ 16683 h 490911"/>
              <a:gd name="connsiteX14" fmla="*/ 56865 w 330843"/>
              <a:gd name="connsiteY14" fmla="*/ 2395 h 490911"/>
              <a:gd name="connsiteX15" fmla="*/ 4478 w 330843"/>
              <a:gd name="connsiteY15" fmla="*/ 14 h 490911"/>
              <a:gd name="connsiteX16" fmla="*/ 2095 w 330843"/>
              <a:gd name="connsiteY16" fmla="*/ 247665 h 490911"/>
              <a:gd name="connsiteX17" fmla="*/ 11622 w 330843"/>
              <a:gd name="connsiteY17" fmla="*/ 490552 h 490911"/>
              <a:gd name="connsiteX18" fmla="*/ 30672 w 330843"/>
              <a:gd name="connsiteY18" fmla="*/ 476264 h 490911"/>
              <a:gd name="connsiteX19" fmla="*/ 80679 w 330843"/>
              <a:gd name="connsiteY19" fmla="*/ 450070 h 490911"/>
              <a:gd name="connsiteX0" fmla="*/ 78808 w 328972"/>
              <a:gd name="connsiteY0" fmla="*/ 450070 h 490552"/>
              <a:gd name="connsiteX1" fmla="*/ 133576 w 328972"/>
              <a:gd name="connsiteY1" fmla="*/ 433402 h 490552"/>
              <a:gd name="connsiteX2" fmla="*/ 188344 w 328972"/>
              <a:gd name="connsiteY2" fmla="*/ 409589 h 490552"/>
              <a:gd name="connsiteX3" fmla="*/ 245494 w 328972"/>
              <a:gd name="connsiteY3" fmla="*/ 381014 h 490552"/>
              <a:gd name="connsiteX4" fmla="*/ 290738 w 328972"/>
              <a:gd name="connsiteY4" fmla="*/ 340533 h 490552"/>
              <a:gd name="connsiteX5" fmla="*/ 312169 w 328972"/>
              <a:gd name="connsiteY5" fmla="*/ 311958 h 490552"/>
              <a:gd name="connsiteX6" fmla="*/ 324076 w 328972"/>
              <a:gd name="connsiteY6" fmla="*/ 269095 h 490552"/>
              <a:gd name="connsiteX7" fmla="*/ 328838 w 328972"/>
              <a:gd name="connsiteY7" fmla="*/ 216708 h 490552"/>
              <a:gd name="connsiteX8" fmla="*/ 326457 w 328972"/>
              <a:gd name="connsiteY8" fmla="*/ 164320 h 490552"/>
              <a:gd name="connsiteX9" fmla="*/ 314551 w 328972"/>
              <a:gd name="connsiteY9" fmla="*/ 130983 h 490552"/>
              <a:gd name="connsiteX10" fmla="*/ 281213 w 328972"/>
              <a:gd name="connsiteY10" fmla="*/ 85739 h 490552"/>
              <a:gd name="connsiteX11" fmla="*/ 235969 w 328972"/>
              <a:gd name="connsiteY11" fmla="*/ 57164 h 490552"/>
              <a:gd name="connsiteX12" fmla="*/ 188344 w 328972"/>
              <a:gd name="connsiteY12" fmla="*/ 35733 h 490552"/>
              <a:gd name="connsiteX13" fmla="*/ 128813 w 328972"/>
              <a:gd name="connsiteY13" fmla="*/ 16683 h 490552"/>
              <a:gd name="connsiteX14" fmla="*/ 54994 w 328972"/>
              <a:gd name="connsiteY14" fmla="*/ 2395 h 490552"/>
              <a:gd name="connsiteX15" fmla="*/ 2607 w 328972"/>
              <a:gd name="connsiteY15" fmla="*/ 14 h 490552"/>
              <a:gd name="connsiteX16" fmla="*/ 224 w 328972"/>
              <a:gd name="connsiteY16" fmla="*/ 247665 h 490552"/>
              <a:gd name="connsiteX17" fmla="*/ 9751 w 328972"/>
              <a:gd name="connsiteY17" fmla="*/ 490552 h 490552"/>
              <a:gd name="connsiteX18" fmla="*/ 28801 w 328972"/>
              <a:gd name="connsiteY18" fmla="*/ 476264 h 490552"/>
              <a:gd name="connsiteX19" fmla="*/ 78808 w 328972"/>
              <a:gd name="connsiteY19" fmla="*/ 450070 h 490552"/>
              <a:gd name="connsiteX0" fmla="*/ 78700 w 328864"/>
              <a:gd name="connsiteY0" fmla="*/ 450073 h 490555"/>
              <a:gd name="connsiteX1" fmla="*/ 133468 w 328864"/>
              <a:gd name="connsiteY1" fmla="*/ 433405 h 490555"/>
              <a:gd name="connsiteX2" fmla="*/ 188236 w 328864"/>
              <a:gd name="connsiteY2" fmla="*/ 409592 h 490555"/>
              <a:gd name="connsiteX3" fmla="*/ 245386 w 328864"/>
              <a:gd name="connsiteY3" fmla="*/ 381017 h 490555"/>
              <a:gd name="connsiteX4" fmla="*/ 290630 w 328864"/>
              <a:gd name="connsiteY4" fmla="*/ 340536 h 490555"/>
              <a:gd name="connsiteX5" fmla="*/ 312061 w 328864"/>
              <a:gd name="connsiteY5" fmla="*/ 311961 h 490555"/>
              <a:gd name="connsiteX6" fmla="*/ 323968 w 328864"/>
              <a:gd name="connsiteY6" fmla="*/ 269098 h 490555"/>
              <a:gd name="connsiteX7" fmla="*/ 328730 w 328864"/>
              <a:gd name="connsiteY7" fmla="*/ 216711 h 490555"/>
              <a:gd name="connsiteX8" fmla="*/ 326349 w 328864"/>
              <a:gd name="connsiteY8" fmla="*/ 164323 h 490555"/>
              <a:gd name="connsiteX9" fmla="*/ 314443 w 328864"/>
              <a:gd name="connsiteY9" fmla="*/ 130986 h 490555"/>
              <a:gd name="connsiteX10" fmla="*/ 281105 w 328864"/>
              <a:gd name="connsiteY10" fmla="*/ 85742 h 490555"/>
              <a:gd name="connsiteX11" fmla="*/ 235861 w 328864"/>
              <a:gd name="connsiteY11" fmla="*/ 57167 h 490555"/>
              <a:gd name="connsiteX12" fmla="*/ 188236 w 328864"/>
              <a:gd name="connsiteY12" fmla="*/ 35736 h 490555"/>
              <a:gd name="connsiteX13" fmla="*/ 128705 w 328864"/>
              <a:gd name="connsiteY13" fmla="*/ 16686 h 490555"/>
              <a:gd name="connsiteX14" fmla="*/ 54886 w 328864"/>
              <a:gd name="connsiteY14" fmla="*/ 2398 h 490555"/>
              <a:gd name="connsiteX15" fmla="*/ 2499 w 328864"/>
              <a:gd name="connsiteY15" fmla="*/ 17 h 490555"/>
              <a:gd name="connsiteX16" fmla="*/ 116 w 328864"/>
              <a:gd name="connsiteY16" fmla="*/ 247668 h 490555"/>
              <a:gd name="connsiteX17" fmla="*/ 7262 w 328864"/>
              <a:gd name="connsiteY17" fmla="*/ 490555 h 490555"/>
              <a:gd name="connsiteX18" fmla="*/ 28693 w 328864"/>
              <a:gd name="connsiteY18" fmla="*/ 476267 h 490555"/>
              <a:gd name="connsiteX19" fmla="*/ 78700 w 328864"/>
              <a:gd name="connsiteY19" fmla="*/ 450073 h 490555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2187" h="492937">
                <a:moveTo>
                  <a:pt x="82023" y="450073"/>
                </a:moveTo>
                <a:cubicBezTo>
                  <a:pt x="99485" y="442929"/>
                  <a:pt x="118535" y="440152"/>
                  <a:pt x="136791" y="433405"/>
                </a:cubicBezTo>
                <a:cubicBezTo>
                  <a:pt x="155047" y="426658"/>
                  <a:pt x="172906" y="418323"/>
                  <a:pt x="191559" y="409592"/>
                </a:cubicBezTo>
                <a:cubicBezTo>
                  <a:pt x="210212" y="400861"/>
                  <a:pt x="231643" y="392526"/>
                  <a:pt x="248709" y="381017"/>
                </a:cubicBezTo>
                <a:cubicBezTo>
                  <a:pt x="265775" y="369508"/>
                  <a:pt x="282841" y="352045"/>
                  <a:pt x="293953" y="340536"/>
                </a:cubicBezTo>
                <a:cubicBezTo>
                  <a:pt x="305065" y="329027"/>
                  <a:pt x="309828" y="323867"/>
                  <a:pt x="315384" y="311961"/>
                </a:cubicBezTo>
                <a:cubicBezTo>
                  <a:pt x="320940" y="300055"/>
                  <a:pt x="324513" y="284973"/>
                  <a:pt x="327291" y="269098"/>
                </a:cubicBezTo>
                <a:cubicBezTo>
                  <a:pt x="330069" y="253223"/>
                  <a:pt x="331656" y="234173"/>
                  <a:pt x="332053" y="216711"/>
                </a:cubicBezTo>
                <a:cubicBezTo>
                  <a:pt x="332450" y="199249"/>
                  <a:pt x="332053" y="178611"/>
                  <a:pt x="329672" y="164323"/>
                </a:cubicBezTo>
                <a:cubicBezTo>
                  <a:pt x="327291" y="150036"/>
                  <a:pt x="325307" y="144083"/>
                  <a:pt x="317766" y="130986"/>
                </a:cubicBezTo>
                <a:cubicBezTo>
                  <a:pt x="310225" y="117889"/>
                  <a:pt x="297525" y="98045"/>
                  <a:pt x="284428" y="85742"/>
                </a:cubicBezTo>
                <a:cubicBezTo>
                  <a:pt x="271331" y="73439"/>
                  <a:pt x="254662" y="65501"/>
                  <a:pt x="239184" y="57167"/>
                </a:cubicBezTo>
                <a:cubicBezTo>
                  <a:pt x="223706" y="48833"/>
                  <a:pt x="209418" y="42483"/>
                  <a:pt x="191559" y="35736"/>
                </a:cubicBezTo>
                <a:cubicBezTo>
                  <a:pt x="173700" y="28989"/>
                  <a:pt x="154253" y="22242"/>
                  <a:pt x="132028" y="16686"/>
                </a:cubicBezTo>
                <a:cubicBezTo>
                  <a:pt x="109803" y="11130"/>
                  <a:pt x="79243" y="5176"/>
                  <a:pt x="58209" y="2398"/>
                </a:cubicBezTo>
                <a:cubicBezTo>
                  <a:pt x="37175" y="-380"/>
                  <a:pt x="5425" y="2002"/>
                  <a:pt x="5822" y="17"/>
                </a:cubicBezTo>
                <a:cubicBezTo>
                  <a:pt x="6219" y="-1968"/>
                  <a:pt x="3836" y="165515"/>
                  <a:pt x="3439" y="247668"/>
                </a:cubicBezTo>
                <a:cubicBezTo>
                  <a:pt x="3042" y="329821"/>
                  <a:pt x="-4099" y="488968"/>
                  <a:pt x="3442" y="492937"/>
                </a:cubicBezTo>
                <a:cubicBezTo>
                  <a:pt x="22889" y="482618"/>
                  <a:pt x="18919" y="483411"/>
                  <a:pt x="32016" y="476267"/>
                </a:cubicBezTo>
                <a:cubicBezTo>
                  <a:pt x="45113" y="469123"/>
                  <a:pt x="64561" y="457217"/>
                  <a:pt x="82023" y="450073"/>
                </a:cubicBezTo>
                <a:close/>
              </a:path>
            </a:pathLst>
          </a:custGeom>
          <a:solidFill>
            <a:srgbClr val="FF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cxnSp>
        <p:nvCxnSpPr>
          <p:cNvPr id="79" name="Rovná spojnica 78">
            <a:extLst>
              <a:ext uri="{FF2B5EF4-FFF2-40B4-BE49-F238E27FC236}">
                <a16:creationId xmlns:a16="http://schemas.microsoft.com/office/drawing/2014/main" id="{0EE75A6A-3260-4C38-A793-4D1E6BDF9867}"/>
              </a:ext>
            </a:extLst>
          </p:cNvPr>
          <p:cNvCxnSpPr>
            <a:cxnSpLocks/>
          </p:cNvCxnSpPr>
          <p:nvPr/>
        </p:nvCxnSpPr>
        <p:spPr>
          <a:xfrm>
            <a:off x="5263423" y="868156"/>
            <a:ext cx="9978" cy="1678084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Voľný tvar: obrazec 77">
            <a:extLst>
              <a:ext uri="{FF2B5EF4-FFF2-40B4-BE49-F238E27FC236}">
                <a16:creationId xmlns:a16="http://schemas.microsoft.com/office/drawing/2014/main" id="{21C49272-8E59-46D6-95E4-851FD9405815}"/>
              </a:ext>
            </a:extLst>
          </p:cNvPr>
          <p:cNvSpPr/>
          <p:nvPr/>
        </p:nvSpPr>
        <p:spPr>
          <a:xfrm>
            <a:off x="4822920" y="851570"/>
            <a:ext cx="448966" cy="546484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48865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54 h 546475"/>
              <a:gd name="connsiteX1" fmla="*/ 575072 w 770468"/>
              <a:gd name="connsiteY1" fmla="*/ 435786 h 546475"/>
              <a:gd name="connsiteX2" fmla="*/ 629840 w 770468"/>
              <a:gd name="connsiteY2" fmla="*/ 411973 h 546475"/>
              <a:gd name="connsiteX3" fmla="*/ 686990 w 770468"/>
              <a:gd name="connsiteY3" fmla="*/ 383398 h 546475"/>
              <a:gd name="connsiteX4" fmla="*/ 732234 w 770468"/>
              <a:gd name="connsiteY4" fmla="*/ 342917 h 546475"/>
              <a:gd name="connsiteX5" fmla="*/ 753665 w 770468"/>
              <a:gd name="connsiteY5" fmla="*/ 314342 h 546475"/>
              <a:gd name="connsiteX6" fmla="*/ 765572 w 770468"/>
              <a:gd name="connsiteY6" fmla="*/ 271479 h 546475"/>
              <a:gd name="connsiteX7" fmla="*/ 770334 w 770468"/>
              <a:gd name="connsiteY7" fmla="*/ 219092 h 546475"/>
              <a:gd name="connsiteX8" fmla="*/ 767953 w 770468"/>
              <a:gd name="connsiteY8" fmla="*/ 166704 h 546475"/>
              <a:gd name="connsiteX9" fmla="*/ 756047 w 770468"/>
              <a:gd name="connsiteY9" fmla="*/ 133367 h 546475"/>
              <a:gd name="connsiteX10" fmla="*/ 722709 w 770468"/>
              <a:gd name="connsiteY10" fmla="*/ 88123 h 546475"/>
              <a:gd name="connsiteX11" fmla="*/ 677465 w 770468"/>
              <a:gd name="connsiteY11" fmla="*/ 59548 h 546475"/>
              <a:gd name="connsiteX12" fmla="*/ 629840 w 770468"/>
              <a:gd name="connsiteY12" fmla="*/ 38117 h 546475"/>
              <a:gd name="connsiteX13" fmla="*/ 570309 w 770468"/>
              <a:gd name="connsiteY13" fmla="*/ 19067 h 546475"/>
              <a:gd name="connsiteX14" fmla="*/ 448865 w 770468"/>
              <a:gd name="connsiteY14" fmla="*/ 4779 h 546475"/>
              <a:gd name="connsiteX15" fmla="*/ 410765 w 770468"/>
              <a:gd name="connsiteY15" fmla="*/ 17 h 546475"/>
              <a:gd name="connsiteX16" fmla="*/ 315515 w 770468"/>
              <a:gd name="connsiteY16" fmla="*/ 7161 h 546475"/>
              <a:gd name="connsiteX17" fmla="*/ 232172 w 770468"/>
              <a:gd name="connsiteY17" fmla="*/ 21448 h 546475"/>
              <a:gd name="connsiteX18" fmla="*/ 160734 w 770468"/>
              <a:gd name="connsiteY18" fmla="*/ 42879 h 546475"/>
              <a:gd name="connsiteX19" fmla="*/ 103584 w 770468"/>
              <a:gd name="connsiteY19" fmla="*/ 66692 h 546475"/>
              <a:gd name="connsiteX20" fmla="*/ 51197 w 770468"/>
              <a:gd name="connsiteY20" fmla="*/ 111936 h 546475"/>
              <a:gd name="connsiteX21" fmla="*/ 10715 w 770468"/>
              <a:gd name="connsiteY21" fmla="*/ 180992 h 546475"/>
              <a:gd name="connsiteX22" fmla="*/ 1190 w 770468"/>
              <a:gd name="connsiteY22" fmla="*/ 235761 h 546475"/>
              <a:gd name="connsiteX23" fmla="*/ 1190 w 770468"/>
              <a:gd name="connsiteY23" fmla="*/ 300054 h 546475"/>
              <a:gd name="connsiteX24" fmla="*/ 10715 w 770468"/>
              <a:gd name="connsiteY24" fmla="*/ 350061 h 546475"/>
              <a:gd name="connsiteX25" fmla="*/ 25003 w 770468"/>
              <a:gd name="connsiteY25" fmla="*/ 392923 h 546475"/>
              <a:gd name="connsiteX26" fmla="*/ 44053 w 770468"/>
              <a:gd name="connsiteY26" fmla="*/ 428642 h 546475"/>
              <a:gd name="connsiteX27" fmla="*/ 75008 w 770468"/>
              <a:gd name="connsiteY27" fmla="*/ 469123 h 546475"/>
              <a:gd name="connsiteX28" fmla="*/ 117872 w 770468"/>
              <a:gd name="connsiteY28" fmla="*/ 504842 h 546475"/>
              <a:gd name="connsiteX29" fmla="*/ 148828 w 770468"/>
              <a:gd name="connsiteY29" fmla="*/ 521511 h 546475"/>
              <a:gd name="connsiteX30" fmla="*/ 191690 w 770468"/>
              <a:gd name="connsiteY30" fmla="*/ 533417 h 546475"/>
              <a:gd name="connsiteX31" fmla="*/ 236934 w 770468"/>
              <a:gd name="connsiteY31" fmla="*/ 542942 h 546475"/>
              <a:gd name="connsiteX32" fmla="*/ 282178 w 770468"/>
              <a:gd name="connsiteY32" fmla="*/ 545323 h 546475"/>
              <a:gd name="connsiteX33" fmla="*/ 332184 w 770468"/>
              <a:gd name="connsiteY33" fmla="*/ 545323 h 546475"/>
              <a:gd name="connsiteX34" fmla="*/ 375046 w 770468"/>
              <a:gd name="connsiteY34" fmla="*/ 531036 h 546475"/>
              <a:gd name="connsiteX35" fmla="*/ 422672 w 770468"/>
              <a:gd name="connsiteY35" fmla="*/ 509604 h 546475"/>
              <a:gd name="connsiteX36" fmla="*/ 470297 w 770468"/>
              <a:gd name="connsiteY36" fmla="*/ 478648 h 546475"/>
              <a:gd name="connsiteX37" fmla="*/ 520304 w 770468"/>
              <a:gd name="connsiteY37" fmla="*/ 452454 h 546475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22672 w 770468"/>
              <a:gd name="connsiteY35" fmla="*/ 525643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70297 w 770468"/>
              <a:gd name="connsiteY36" fmla="*/ 494687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41722 w 770468"/>
              <a:gd name="connsiteY36" fmla="*/ 506593 h 562514"/>
              <a:gd name="connsiteX37" fmla="*/ 520304 w 770468"/>
              <a:gd name="connsiteY37" fmla="*/ 468493 h 562514"/>
              <a:gd name="connsiteX0" fmla="*/ 520304 w 770468"/>
              <a:gd name="connsiteY0" fmla="*/ 468493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37" fmla="*/ 520304 w 770468"/>
              <a:gd name="connsiteY37" fmla="*/ 468493 h 562514"/>
              <a:gd name="connsiteX0" fmla="*/ 429816 w 770468"/>
              <a:gd name="connsiteY0" fmla="*/ 516118 h 562514"/>
              <a:gd name="connsiteX1" fmla="*/ 575072 w 770468"/>
              <a:gd name="connsiteY1" fmla="*/ 451825 h 562514"/>
              <a:gd name="connsiteX2" fmla="*/ 629840 w 770468"/>
              <a:gd name="connsiteY2" fmla="*/ 428012 h 562514"/>
              <a:gd name="connsiteX3" fmla="*/ 686990 w 770468"/>
              <a:gd name="connsiteY3" fmla="*/ 399437 h 562514"/>
              <a:gd name="connsiteX4" fmla="*/ 732234 w 770468"/>
              <a:gd name="connsiteY4" fmla="*/ 358956 h 562514"/>
              <a:gd name="connsiteX5" fmla="*/ 753665 w 770468"/>
              <a:gd name="connsiteY5" fmla="*/ 330381 h 562514"/>
              <a:gd name="connsiteX6" fmla="*/ 765572 w 770468"/>
              <a:gd name="connsiteY6" fmla="*/ 287518 h 562514"/>
              <a:gd name="connsiteX7" fmla="*/ 770334 w 770468"/>
              <a:gd name="connsiteY7" fmla="*/ 235131 h 562514"/>
              <a:gd name="connsiteX8" fmla="*/ 767953 w 770468"/>
              <a:gd name="connsiteY8" fmla="*/ 182743 h 562514"/>
              <a:gd name="connsiteX9" fmla="*/ 756047 w 770468"/>
              <a:gd name="connsiteY9" fmla="*/ 149406 h 562514"/>
              <a:gd name="connsiteX10" fmla="*/ 722709 w 770468"/>
              <a:gd name="connsiteY10" fmla="*/ 104162 h 562514"/>
              <a:gd name="connsiteX11" fmla="*/ 677465 w 770468"/>
              <a:gd name="connsiteY11" fmla="*/ 75587 h 562514"/>
              <a:gd name="connsiteX12" fmla="*/ 629840 w 770468"/>
              <a:gd name="connsiteY12" fmla="*/ 54156 h 562514"/>
              <a:gd name="connsiteX13" fmla="*/ 451246 w 770468"/>
              <a:gd name="connsiteY13" fmla="*/ 277993 h 562514"/>
              <a:gd name="connsiteX14" fmla="*/ 448865 w 770468"/>
              <a:gd name="connsiteY14" fmla="*/ 20818 h 562514"/>
              <a:gd name="connsiteX15" fmla="*/ 410765 w 770468"/>
              <a:gd name="connsiteY15" fmla="*/ 16056 h 562514"/>
              <a:gd name="connsiteX16" fmla="*/ 315515 w 770468"/>
              <a:gd name="connsiteY16" fmla="*/ 23200 h 562514"/>
              <a:gd name="connsiteX17" fmla="*/ 232172 w 770468"/>
              <a:gd name="connsiteY17" fmla="*/ 37487 h 562514"/>
              <a:gd name="connsiteX18" fmla="*/ 160734 w 770468"/>
              <a:gd name="connsiteY18" fmla="*/ 58918 h 562514"/>
              <a:gd name="connsiteX19" fmla="*/ 103584 w 770468"/>
              <a:gd name="connsiteY19" fmla="*/ 82731 h 562514"/>
              <a:gd name="connsiteX20" fmla="*/ 51197 w 770468"/>
              <a:gd name="connsiteY20" fmla="*/ 127975 h 562514"/>
              <a:gd name="connsiteX21" fmla="*/ 10715 w 770468"/>
              <a:gd name="connsiteY21" fmla="*/ 197031 h 562514"/>
              <a:gd name="connsiteX22" fmla="*/ 1190 w 770468"/>
              <a:gd name="connsiteY22" fmla="*/ 251800 h 562514"/>
              <a:gd name="connsiteX23" fmla="*/ 1190 w 770468"/>
              <a:gd name="connsiteY23" fmla="*/ 316093 h 562514"/>
              <a:gd name="connsiteX24" fmla="*/ 10715 w 770468"/>
              <a:gd name="connsiteY24" fmla="*/ 366100 h 562514"/>
              <a:gd name="connsiteX25" fmla="*/ 25003 w 770468"/>
              <a:gd name="connsiteY25" fmla="*/ 408962 h 562514"/>
              <a:gd name="connsiteX26" fmla="*/ 44053 w 770468"/>
              <a:gd name="connsiteY26" fmla="*/ 444681 h 562514"/>
              <a:gd name="connsiteX27" fmla="*/ 75008 w 770468"/>
              <a:gd name="connsiteY27" fmla="*/ 485162 h 562514"/>
              <a:gd name="connsiteX28" fmla="*/ 117872 w 770468"/>
              <a:gd name="connsiteY28" fmla="*/ 520881 h 562514"/>
              <a:gd name="connsiteX29" fmla="*/ 148828 w 770468"/>
              <a:gd name="connsiteY29" fmla="*/ 537550 h 562514"/>
              <a:gd name="connsiteX30" fmla="*/ 191690 w 770468"/>
              <a:gd name="connsiteY30" fmla="*/ 549456 h 562514"/>
              <a:gd name="connsiteX31" fmla="*/ 236934 w 770468"/>
              <a:gd name="connsiteY31" fmla="*/ 558981 h 562514"/>
              <a:gd name="connsiteX32" fmla="*/ 282178 w 770468"/>
              <a:gd name="connsiteY32" fmla="*/ 561362 h 562514"/>
              <a:gd name="connsiteX33" fmla="*/ 332184 w 770468"/>
              <a:gd name="connsiteY33" fmla="*/ 561362 h 562514"/>
              <a:gd name="connsiteX34" fmla="*/ 375046 w 770468"/>
              <a:gd name="connsiteY34" fmla="*/ 547075 h 562514"/>
              <a:gd name="connsiteX35" fmla="*/ 410766 w 770468"/>
              <a:gd name="connsiteY35" fmla="*/ 528024 h 562514"/>
              <a:gd name="connsiteX36" fmla="*/ 429816 w 770468"/>
              <a:gd name="connsiteY36" fmla="*/ 516118 h 562514"/>
              <a:gd name="connsiteX0" fmla="*/ 429816 w 770468"/>
              <a:gd name="connsiteY0" fmla="*/ 516118 h 562514"/>
              <a:gd name="connsiteX1" fmla="*/ 629840 w 770468"/>
              <a:gd name="connsiteY1" fmla="*/ 428012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63153 w 770468"/>
              <a:gd name="connsiteY1" fmla="*/ 306569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686990 w 770468"/>
              <a:gd name="connsiteY2" fmla="*/ 399437 h 562514"/>
              <a:gd name="connsiteX3" fmla="*/ 732234 w 770468"/>
              <a:gd name="connsiteY3" fmla="*/ 358956 h 562514"/>
              <a:gd name="connsiteX4" fmla="*/ 753665 w 770468"/>
              <a:gd name="connsiteY4" fmla="*/ 330381 h 562514"/>
              <a:gd name="connsiteX5" fmla="*/ 765572 w 770468"/>
              <a:gd name="connsiteY5" fmla="*/ 287518 h 562514"/>
              <a:gd name="connsiteX6" fmla="*/ 770334 w 770468"/>
              <a:gd name="connsiteY6" fmla="*/ 235131 h 562514"/>
              <a:gd name="connsiteX7" fmla="*/ 767953 w 770468"/>
              <a:gd name="connsiteY7" fmla="*/ 182743 h 562514"/>
              <a:gd name="connsiteX8" fmla="*/ 756047 w 770468"/>
              <a:gd name="connsiteY8" fmla="*/ 149406 h 562514"/>
              <a:gd name="connsiteX9" fmla="*/ 722709 w 770468"/>
              <a:gd name="connsiteY9" fmla="*/ 104162 h 562514"/>
              <a:gd name="connsiteX10" fmla="*/ 677465 w 770468"/>
              <a:gd name="connsiteY10" fmla="*/ 75587 h 562514"/>
              <a:gd name="connsiteX11" fmla="*/ 629840 w 770468"/>
              <a:gd name="connsiteY11" fmla="*/ 54156 h 562514"/>
              <a:gd name="connsiteX12" fmla="*/ 451246 w 770468"/>
              <a:gd name="connsiteY12" fmla="*/ 277993 h 562514"/>
              <a:gd name="connsiteX13" fmla="*/ 448865 w 770468"/>
              <a:gd name="connsiteY13" fmla="*/ 20818 h 562514"/>
              <a:gd name="connsiteX14" fmla="*/ 410765 w 770468"/>
              <a:gd name="connsiteY14" fmla="*/ 16056 h 562514"/>
              <a:gd name="connsiteX15" fmla="*/ 315515 w 770468"/>
              <a:gd name="connsiteY15" fmla="*/ 23200 h 562514"/>
              <a:gd name="connsiteX16" fmla="*/ 232172 w 770468"/>
              <a:gd name="connsiteY16" fmla="*/ 37487 h 562514"/>
              <a:gd name="connsiteX17" fmla="*/ 160734 w 770468"/>
              <a:gd name="connsiteY17" fmla="*/ 58918 h 562514"/>
              <a:gd name="connsiteX18" fmla="*/ 103584 w 770468"/>
              <a:gd name="connsiteY18" fmla="*/ 82731 h 562514"/>
              <a:gd name="connsiteX19" fmla="*/ 51197 w 770468"/>
              <a:gd name="connsiteY19" fmla="*/ 127975 h 562514"/>
              <a:gd name="connsiteX20" fmla="*/ 10715 w 770468"/>
              <a:gd name="connsiteY20" fmla="*/ 197031 h 562514"/>
              <a:gd name="connsiteX21" fmla="*/ 1190 w 770468"/>
              <a:gd name="connsiteY21" fmla="*/ 251800 h 562514"/>
              <a:gd name="connsiteX22" fmla="*/ 1190 w 770468"/>
              <a:gd name="connsiteY22" fmla="*/ 316093 h 562514"/>
              <a:gd name="connsiteX23" fmla="*/ 10715 w 770468"/>
              <a:gd name="connsiteY23" fmla="*/ 366100 h 562514"/>
              <a:gd name="connsiteX24" fmla="*/ 25003 w 770468"/>
              <a:gd name="connsiteY24" fmla="*/ 408962 h 562514"/>
              <a:gd name="connsiteX25" fmla="*/ 44053 w 770468"/>
              <a:gd name="connsiteY25" fmla="*/ 444681 h 562514"/>
              <a:gd name="connsiteX26" fmla="*/ 75008 w 770468"/>
              <a:gd name="connsiteY26" fmla="*/ 485162 h 562514"/>
              <a:gd name="connsiteX27" fmla="*/ 117872 w 770468"/>
              <a:gd name="connsiteY27" fmla="*/ 520881 h 562514"/>
              <a:gd name="connsiteX28" fmla="*/ 148828 w 770468"/>
              <a:gd name="connsiteY28" fmla="*/ 537550 h 562514"/>
              <a:gd name="connsiteX29" fmla="*/ 191690 w 770468"/>
              <a:gd name="connsiteY29" fmla="*/ 549456 h 562514"/>
              <a:gd name="connsiteX30" fmla="*/ 236934 w 770468"/>
              <a:gd name="connsiteY30" fmla="*/ 558981 h 562514"/>
              <a:gd name="connsiteX31" fmla="*/ 282178 w 770468"/>
              <a:gd name="connsiteY31" fmla="*/ 561362 h 562514"/>
              <a:gd name="connsiteX32" fmla="*/ 332184 w 770468"/>
              <a:gd name="connsiteY32" fmla="*/ 561362 h 562514"/>
              <a:gd name="connsiteX33" fmla="*/ 375046 w 770468"/>
              <a:gd name="connsiteY33" fmla="*/ 547075 h 562514"/>
              <a:gd name="connsiteX34" fmla="*/ 410766 w 770468"/>
              <a:gd name="connsiteY34" fmla="*/ 528024 h 562514"/>
              <a:gd name="connsiteX35" fmla="*/ 429816 w 770468"/>
              <a:gd name="connsiteY35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77465 w 770468"/>
              <a:gd name="connsiteY9" fmla="*/ 75587 h 562514"/>
              <a:gd name="connsiteX10" fmla="*/ 629840 w 770468"/>
              <a:gd name="connsiteY10" fmla="*/ 54156 h 562514"/>
              <a:gd name="connsiteX11" fmla="*/ 451246 w 770468"/>
              <a:gd name="connsiteY11" fmla="*/ 277993 h 562514"/>
              <a:gd name="connsiteX12" fmla="*/ 448865 w 770468"/>
              <a:gd name="connsiteY12" fmla="*/ 20818 h 562514"/>
              <a:gd name="connsiteX13" fmla="*/ 410765 w 770468"/>
              <a:gd name="connsiteY13" fmla="*/ 16056 h 562514"/>
              <a:gd name="connsiteX14" fmla="*/ 315515 w 770468"/>
              <a:gd name="connsiteY14" fmla="*/ 23200 h 562514"/>
              <a:gd name="connsiteX15" fmla="*/ 232172 w 770468"/>
              <a:gd name="connsiteY15" fmla="*/ 37487 h 562514"/>
              <a:gd name="connsiteX16" fmla="*/ 160734 w 770468"/>
              <a:gd name="connsiteY16" fmla="*/ 58918 h 562514"/>
              <a:gd name="connsiteX17" fmla="*/ 103584 w 770468"/>
              <a:gd name="connsiteY17" fmla="*/ 82731 h 562514"/>
              <a:gd name="connsiteX18" fmla="*/ 51197 w 770468"/>
              <a:gd name="connsiteY18" fmla="*/ 127975 h 562514"/>
              <a:gd name="connsiteX19" fmla="*/ 10715 w 770468"/>
              <a:gd name="connsiteY19" fmla="*/ 197031 h 562514"/>
              <a:gd name="connsiteX20" fmla="*/ 1190 w 770468"/>
              <a:gd name="connsiteY20" fmla="*/ 251800 h 562514"/>
              <a:gd name="connsiteX21" fmla="*/ 1190 w 770468"/>
              <a:gd name="connsiteY21" fmla="*/ 316093 h 562514"/>
              <a:gd name="connsiteX22" fmla="*/ 10715 w 770468"/>
              <a:gd name="connsiteY22" fmla="*/ 366100 h 562514"/>
              <a:gd name="connsiteX23" fmla="*/ 25003 w 770468"/>
              <a:gd name="connsiteY23" fmla="*/ 408962 h 562514"/>
              <a:gd name="connsiteX24" fmla="*/ 44053 w 770468"/>
              <a:gd name="connsiteY24" fmla="*/ 444681 h 562514"/>
              <a:gd name="connsiteX25" fmla="*/ 75008 w 770468"/>
              <a:gd name="connsiteY25" fmla="*/ 485162 h 562514"/>
              <a:gd name="connsiteX26" fmla="*/ 117872 w 770468"/>
              <a:gd name="connsiteY26" fmla="*/ 520881 h 562514"/>
              <a:gd name="connsiteX27" fmla="*/ 148828 w 770468"/>
              <a:gd name="connsiteY27" fmla="*/ 537550 h 562514"/>
              <a:gd name="connsiteX28" fmla="*/ 191690 w 770468"/>
              <a:gd name="connsiteY28" fmla="*/ 549456 h 562514"/>
              <a:gd name="connsiteX29" fmla="*/ 236934 w 770468"/>
              <a:gd name="connsiteY29" fmla="*/ 558981 h 562514"/>
              <a:gd name="connsiteX30" fmla="*/ 282178 w 770468"/>
              <a:gd name="connsiteY30" fmla="*/ 561362 h 562514"/>
              <a:gd name="connsiteX31" fmla="*/ 332184 w 770468"/>
              <a:gd name="connsiteY31" fmla="*/ 561362 h 562514"/>
              <a:gd name="connsiteX32" fmla="*/ 375046 w 770468"/>
              <a:gd name="connsiteY32" fmla="*/ 547075 h 562514"/>
              <a:gd name="connsiteX33" fmla="*/ 410766 w 770468"/>
              <a:gd name="connsiteY33" fmla="*/ 528024 h 562514"/>
              <a:gd name="connsiteX34" fmla="*/ 429816 w 770468"/>
              <a:gd name="connsiteY34" fmla="*/ 516118 h 562514"/>
              <a:gd name="connsiteX0" fmla="*/ 429816 w 770468"/>
              <a:gd name="connsiteY0" fmla="*/ 516118 h 562514"/>
              <a:gd name="connsiteX1" fmla="*/ 441722 w 770468"/>
              <a:gd name="connsiteY1" fmla="*/ 304188 h 562514"/>
              <a:gd name="connsiteX2" fmla="*/ 732234 w 770468"/>
              <a:gd name="connsiteY2" fmla="*/ 358956 h 562514"/>
              <a:gd name="connsiteX3" fmla="*/ 753665 w 770468"/>
              <a:gd name="connsiteY3" fmla="*/ 330381 h 562514"/>
              <a:gd name="connsiteX4" fmla="*/ 765572 w 770468"/>
              <a:gd name="connsiteY4" fmla="*/ 287518 h 562514"/>
              <a:gd name="connsiteX5" fmla="*/ 770334 w 770468"/>
              <a:gd name="connsiteY5" fmla="*/ 235131 h 562514"/>
              <a:gd name="connsiteX6" fmla="*/ 767953 w 770468"/>
              <a:gd name="connsiteY6" fmla="*/ 182743 h 562514"/>
              <a:gd name="connsiteX7" fmla="*/ 756047 w 770468"/>
              <a:gd name="connsiteY7" fmla="*/ 149406 h 562514"/>
              <a:gd name="connsiteX8" fmla="*/ 722709 w 770468"/>
              <a:gd name="connsiteY8" fmla="*/ 104162 h 562514"/>
              <a:gd name="connsiteX9" fmla="*/ 629840 w 770468"/>
              <a:gd name="connsiteY9" fmla="*/ 54156 h 562514"/>
              <a:gd name="connsiteX10" fmla="*/ 451246 w 770468"/>
              <a:gd name="connsiteY10" fmla="*/ 277993 h 562514"/>
              <a:gd name="connsiteX11" fmla="*/ 448865 w 770468"/>
              <a:gd name="connsiteY11" fmla="*/ 20818 h 562514"/>
              <a:gd name="connsiteX12" fmla="*/ 410765 w 770468"/>
              <a:gd name="connsiteY12" fmla="*/ 16056 h 562514"/>
              <a:gd name="connsiteX13" fmla="*/ 315515 w 770468"/>
              <a:gd name="connsiteY13" fmla="*/ 23200 h 562514"/>
              <a:gd name="connsiteX14" fmla="*/ 232172 w 770468"/>
              <a:gd name="connsiteY14" fmla="*/ 37487 h 562514"/>
              <a:gd name="connsiteX15" fmla="*/ 160734 w 770468"/>
              <a:gd name="connsiteY15" fmla="*/ 58918 h 562514"/>
              <a:gd name="connsiteX16" fmla="*/ 103584 w 770468"/>
              <a:gd name="connsiteY16" fmla="*/ 82731 h 562514"/>
              <a:gd name="connsiteX17" fmla="*/ 51197 w 770468"/>
              <a:gd name="connsiteY17" fmla="*/ 127975 h 562514"/>
              <a:gd name="connsiteX18" fmla="*/ 10715 w 770468"/>
              <a:gd name="connsiteY18" fmla="*/ 197031 h 562514"/>
              <a:gd name="connsiteX19" fmla="*/ 1190 w 770468"/>
              <a:gd name="connsiteY19" fmla="*/ 251800 h 562514"/>
              <a:gd name="connsiteX20" fmla="*/ 1190 w 770468"/>
              <a:gd name="connsiteY20" fmla="*/ 316093 h 562514"/>
              <a:gd name="connsiteX21" fmla="*/ 10715 w 770468"/>
              <a:gd name="connsiteY21" fmla="*/ 366100 h 562514"/>
              <a:gd name="connsiteX22" fmla="*/ 25003 w 770468"/>
              <a:gd name="connsiteY22" fmla="*/ 408962 h 562514"/>
              <a:gd name="connsiteX23" fmla="*/ 44053 w 770468"/>
              <a:gd name="connsiteY23" fmla="*/ 444681 h 562514"/>
              <a:gd name="connsiteX24" fmla="*/ 75008 w 770468"/>
              <a:gd name="connsiteY24" fmla="*/ 485162 h 562514"/>
              <a:gd name="connsiteX25" fmla="*/ 117872 w 770468"/>
              <a:gd name="connsiteY25" fmla="*/ 520881 h 562514"/>
              <a:gd name="connsiteX26" fmla="*/ 148828 w 770468"/>
              <a:gd name="connsiteY26" fmla="*/ 537550 h 562514"/>
              <a:gd name="connsiteX27" fmla="*/ 191690 w 770468"/>
              <a:gd name="connsiteY27" fmla="*/ 549456 h 562514"/>
              <a:gd name="connsiteX28" fmla="*/ 236934 w 770468"/>
              <a:gd name="connsiteY28" fmla="*/ 558981 h 562514"/>
              <a:gd name="connsiteX29" fmla="*/ 282178 w 770468"/>
              <a:gd name="connsiteY29" fmla="*/ 561362 h 562514"/>
              <a:gd name="connsiteX30" fmla="*/ 332184 w 770468"/>
              <a:gd name="connsiteY30" fmla="*/ 561362 h 562514"/>
              <a:gd name="connsiteX31" fmla="*/ 375046 w 770468"/>
              <a:gd name="connsiteY31" fmla="*/ 547075 h 562514"/>
              <a:gd name="connsiteX32" fmla="*/ 410766 w 770468"/>
              <a:gd name="connsiteY32" fmla="*/ 528024 h 562514"/>
              <a:gd name="connsiteX33" fmla="*/ 429816 w 770468"/>
              <a:gd name="connsiteY33" fmla="*/ 516118 h 562514"/>
              <a:gd name="connsiteX0" fmla="*/ 429816 w 779113"/>
              <a:gd name="connsiteY0" fmla="*/ 516118 h 562514"/>
              <a:gd name="connsiteX1" fmla="*/ 441722 w 779113"/>
              <a:gd name="connsiteY1" fmla="*/ 304188 h 562514"/>
              <a:gd name="connsiteX2" fmla="*/ 732234 w 779113"/>
              <a:gd name="connsiteY2" fmla="*/ 358956 h 562514"/>
              <a:gd name="connsiteX3" fmla="*/ 753665 w 779113"/>
              <a:gd name="connsiteY3" fmla="*/ 330381 h 562514"/>
              <a:gd name="connsiteX4" fmla="*/ 765572 w 779113"/>
              <a:gd name="connsiteY4" fmla="*/ 287518 h 562514"/>
              <a:gd name="connsiteX5" fmla="*/ 770334 w 779113"/>
              <a:gd name="connsiteY5" fmla="*/ 235131 h 562514"/>
              <a:gd name="connsiteX6" fmla="*/ 767953 w 779113"/>
              <a:gd name="connsiteY6" fmla="*/ 182743 h 562514"/>
              <a:gd name="connsiteX7" fmla="*/ 629840 w 779113"/>
              <a:gd name="connsiteY7" fmla="*/ 173219 h 562514"/>
              <a:gd name="connsiteX8" fmla="*/ 722709 w 779113"/>
              <a:gd name="connsiteY8" fmla="*/ 104162 h 562514"/>
              <a:gd name="connsiteX9" fmla="*/ 629840 w 779113"/>
              <a:gd name="connsiteY9" fmla="*/ 54156 h 562514"/>
              <a:gd name="connsiteX10" fmla="*/ 451246 w 779113"/>
              <a:gd name="connsiteY10" fmla="*/ 277993 h 562514"/>
              <a:gd name="connsiteX11" fmla="*/ 448865 w 779113"/>
              <a:gd name="connsiteY11" fmla="*/ 20818 h 562514"/>
              <a:gd name="connsiteX12" fmla="*/ 410765 w 779113"/>
              <a:gd name="connsiteY12" fmla="*/ 16056 h 562514"/>
              <a:gd name="connsiteX13" fmla="*/ 315515 w 779113"/>
              <a:gd name="connsiteY13" fmla="*/ 23200 h 562514"/>
              <a:gd name="connsiteX14" fmla="*/ 232172 w 779113"/>
              <a:gd name="connsiteY14" fmla="*/ 37487 h 562514"/>
              <a:gd name="connsiteX15" fmla="*/ 160734 w 779113"/>
              <a:gd name="connsiteY15" fmla="*/ 58918 h 562514"/>
              <a:gd name="connsiteX16" fmla="*/ 103584 w 779113"/>
              <a:gd name="connsiteY16" fmla="*/ 82731 h 562514"/>
              <a:gd name="connsiteX17" fmla="*/ 51197 w 779113"/>
              <a:gd name="connsiteY17" fmla="*/ 127975 h 562514"/>
              <a:gd name="connsiteX18" fmla="*/ 10715 w 779113"/>
              <a:gd name="connsiteY18" fmla="*/ 197031 h 562514"/>
              <a:gd name="connsiteX19" fmla="*/ 1190 w 779113"/>
              <a:gd name="connsiteY19" fmla="*/ 251800 h 562514"/>
              <a:gd name="connsiteX20" fmla="*/ 1190 w 779113"/>
              <a:gd name="connsiteY20" fmla="*/ 316093 h 562514"/>
              <a:gd name="connsiteX21" fmla="*/ 10715 w 779113"/>
              <a:gd name="connsiteY21" fmla="*/ 366100 h 562514"/>
              <a:gd name="connsiteX22" fmla="*/ 25003 w 779113"/>
              <a:gd name="connsiteY22" fmla="*/ 408962 h 562514"/>
              <a:gd name="connsiteX23" fmla="*/ 44053 w 779113"/>
              <a:gd name="connsiteY23" fmla="*/ 444681 h 562514"/>
              <a:gd name="connsiteX24" fmla="*/ 75008 w 779113"/>
              <a:gd name="connsiteY24" fmla="*/ 485162 h 562514"/>
              <a:gd name="connsiteX25" fmla="*/ 117872 w 779113"/>
              <a:gd name="connsiteY25" fmla="*/ 520881 h 562514"/>
              <a:gd name="connsiteX26" fmla="*/ 148828 w 779113"/>
              <a:gd name="connsiteY26" fmla="*/ 537550 h 562514"/>
              <a:gd name="connsiteX27" fmla="*/ 191690 w 779113"/>
              <a:gd name="connsiteY27" fmla="*/ 549456 h 562514"/>
              <a:gd name="connsiteX28" fmla="*/ 236934 w 779113"/>
              <a:gd name="connsiteY28" fmla="*/ 558981 h 562514"/>
              <a:gd name="connsiteX29" fmla="*/ 282178 w 779113"/>
              <a:gd name="connsiteY29" fmla="*/ 561362 h 562514"/>
              <a:gd name="connsiteX30" fmla="*/ 332184 w 779113"/>
              <a:gd name="connsiteY30" fmla="*/ 561362 h 562514"/>
              <a:gd name="connsiteX31" fmla="*/ 375046 w 779113"/>
              <a:gd name="connsiteY31" fmla="*/ 547075 h 562514"/>
              <a:gd name="connsiteX32" fmla="*/ 410766 w 779113"/>
              <a:gd name="connsiteY32" fmla="*/ 528024 h 562514"/>
              <a:gd name="connsiteX33" fmla="*/ 429816 w 779113"/>
              <a:gd name="connsiteY33" fmla="*/ 516118 h 562514"/>
              <a:gd name="connsiteX0" fmla="*/ 429816 w 786906"/>
              <a:gd name="connsiteY0" fmla="*/ 516118 h 562514"/>
              <a:gd name="connsiteX1" fmla="*/ 441722 w 786906"/>
              <a:gd name="connsiteY1" fmla="*/ 304188 h 562514"/>
              <a:gd name="connsiteX2" fmla="*/ 732234 w 786906"/>
              <a:gd name="connsiteY2" fmla="*/ 358956 h 562514"/>
              <a:gd name="connsiteX3" fmla="*/ 753665 w 786906"/>
              <a:gd name="connsiteY3" fmla="*/ 330381 h 562514"/>
              <a:gd name="connsiteX4" fmla="*/ 625079 w 786906"/>
              <a:gd name="connsiteY4" fmla="*/ 261324 h 562514"/>
              <a:gd name="connsiteX5" fmla="*/ 770334 w 786906"/>
              <a:gd name="connsiteY5" fmla="*/ 235131 h 562514"/>
              <a:gd name="connsiteX6" fmla="*/ 767953 w 786906"/>
              <a:gd name="connsiteY6" fmla="*/ 182743 h 562514"/>
              <a:gd name="connsiteX7" fmla="*/ 629840 w 786906"/>
              <a:gd name="connsiteY7" fmla="*/ 173219 h 562514"/>
              <a:gd name="connsiteX8" fmla="*/ 722709 w 786906"/>
              <a:gd name="connsiteY8" fmla="*/ 104162 h 562514"/>
              <a:gd name="connsiteX9" fmla="*/ 629840 w 786906"/>
              <a:gd name="connsiteY9" fmla="*/ 54156 h 562514"/>
              <a:gd name="connsiteX10" fmla="*/ 451246 w 786906"/>
              <a:gd name="connsiteY10" fmla="*/ 277993 h 562514"/>
              <a:gd name="connsiteX11" fmla="*/ 448865 w 786906"/>
              <a:gd name="connsiteY11" fmla="*/ 20818 h 562514"/>
              <a:gd name="connsiteX12" fmla="*/ 410765 w 786906"/>
              <a:gd name="connsiteY12" fmla="*/ 16056 h 562514"/>
              <a:gd name="connsiteX13" fmla="*/ 315515 w 786906"/>
              <a:gd name="connsiteY13" fmla="*/ 23200 h 562514"/>
              <a:gd name="connsiteX14" fmla="*/ 232172 w 786906"/>
              <a:gd name="connsiteY14" fmla="*/ 37487 h 562514"/>
              <a:gd name="connsiteX15" fmla="*/ 160734 w 786906"/>
              <a:gd name="connsiteY15" fmla="*/ 58918 h 562514"/>
              <a:gd name="connsiteX16" fmla="*/ 103584 w 786906"/>
              <a:gd name="connsiteY16" fmla="*/ 82731 h 562514"/>
              <a:gd name="connsiteX17" fmla="*/ 51197 w 786906"/>
              <a:gd name="connsiteY17" fmla="*/ 127975 h 562514"/>
              <a:gd name="connsiteX18" fmla="*/ 10715 w 786906"/>
              <a:gd name="connsiteY18" fmla="*/ 197031 h 562514"/>
              <a:gd name="connsiteX19" fmla="*/ 1190 w 786906"/>
              <a:gd name="connsiteY19" fmla="*/ 251800 h 562514"/>
              <a:gd name="connsiteX20" fmla="*/ 1190 w 786906"/>
              <a:gd name="connsiteY20" fmla="*/ 316093 h 562514"/>
              <a:gd name="connsiteX21" fmla="*/ 10715 w 786906"/>
              <a:gd name="connsiteY21" fmla="*/ 366100 h 562514"/>
              <a:gd name="connsiteX22" fmla="*/ 25003 w 786906"/>
              <a:gd name="connsiteY22" fmla="*/ 408962 h 562514"/>
              <a:gd name="connsiteX23" fmla="*/ 44053 w 786906"/>
              <a:gd name="connsiteY23" fmla="*/ 444681 h 562514"/>
              <a:gd name="connsiteX24" fmla="*/ 75008 w 786906"/>
              <a:gd name="connsiteY24" fmla="*/ 485162 h 562514"/>
              <a:gd name="connsiteX25" fmla="*/ 117872 w 786906"/>
              <a:gd name="connsiteY25" fmla="*/ 520881 h 562514"/>
              <a:gd name="connsiteX26" fmla="*/ 148828 w 786906"/>
              <a:gd name="connsiteY26" fmla="*/ 537550 h 562514"/>
              <a:gd name="connsiteX27" fmla="*/ 191690 w 786906"/>
              <a:gd name="connsiteY27" fmla="*/ 549456 h 562514"/>
              <a:gd name="connsiteX28" fmla="*/ 236934 w 786906"/>
              <a:gd name="connsiteY28" fmla="*/ 558981 h 562514"/>
              <a:gd name="connsiteX29" fmla="*/ 282178 w 786906"/>
              <a:gd name="connsiteY29" fmla="*/ 561362 h 562514"/>
              <a:gd name="connsiteX30" fmla="*/ 332184 w 786906"/>
              <a:gd name="connsiteY30" fmla="*/ 561362 h 562514"/>
              <a:gd name="connsiteX31" fmla="*/ 375046 w 786906"/>
              <a:gd name="connsiteY31" fmla="*/ 547075 h 562514"/>
              <a:gd name="connsiteX32" fmla="*/ 410766 w 786906"/>
              <a:gd name="connsiteY32" fmla="*/ 528024 h 562514"/>
              <a:gd name="connsiteX33" fmla="*/ 429816 w 786906"/>
              <a:gd name="connsiteY33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67953 w 769247"/>
              <a:gd name="connsiteY5" fmla="*/ 182743 h 562514"/>
              <a:gd name="connsiteX6" fmla="*/ 629840 w 769247"/>
              <a:gd name="connsiteY6" fmla="*/ 173219 h 562514"/>
              <a:gd name="connsiteX7" fmla="*/ 722709 w 769247"/>
              <a:gd name="connsiteY7" fmla="*/ 104162 h 562514"/>
              <a:gd name="connsiteX8" fmla="*/ 629840 w 769247"/>
              <a:gd name="connsiteY8" fmla="*/ 54156 h 562514"/>
              <a:gd name="connsiteX9" fmla="*/ 451246 w 769247"/>
              <a:gd name="connsiteY9" fmla="*/ 277993 h 562514"/>
              <a:gd name="connsiteX10" fmla="*/ 448865 w 769247"/>
              <a:gd name="connsiteY10" fmla="*/ 20818 h 562514"/>
              <a:gd name="connsiteX11" fmla="*/ 410765 w 769247"/>
              <a:gd name="connsiteY11" fmla="*/ 16056 h 562514"/>
              <a:gd name="connsiteX12" fmla="*/ 315515 w 769247"/>
              <a:gd name="connsiteY12" fmla="*/ 23200 h 562514"/>
              <a:gd name="connsiteX13" fmla="*/ 232172 w 769247"/>
              <a:gd name="connsiteY13" fmla="*/ 37487 h 562514"/>
              <a:gd name="connsiteX14" fmla="*/ 160734 w 769247"/>
              <a:gd name="connsiteY14" fmla="*/ 58918 h 562514"/>
              <a:gd name="connsiteX15" fmla="*/ 103584 w 769247"/>
              <a:gd name="connsiteY15" fmla="*/ 82731 h 562514"/>
              <a:gd name="connsiteX16" fmla="*/ 51197 w 769247"/>
              <a:gd name="connsiteY16" fmla="*/ 127975 h 562514"/>
              <a:gd name="connsiteX17" fmla="*/ 10715 w 769247"/>
              <a:gd name="connsiteY17" fmla="*/ 197031 h 562514"/>
              <a:gd name="connsiteX18" fmla="*/ 1190 w 769247"/>
              <a:gd name="connsiteY18" fmla="*/ 251800 h 562514"/>
              <a:gd name="connsiteX19" fmla="*/ 1190 w 769247"/>
              <a:gd name="connsiteY19" fmla="*/ 316093 h 562514"/>
              <a:gd name="connsiteX20" fmla="*/ 10715 w 769247"/>
              <a:gd name="connsiteY20" fmla="*/ 366100 h 562514"/>
              <a:gd name="connsiteX21" fmla="*/ 25003 w 769247"/>
              <a:gd name="connsiteY21" fmla="*/ 408962 h 562514"/>
              <a:gd name="connsiteX22" fmla="*/ 44053 w 769247"/>
              <a:gd name="connsiteY22" fmla="*/ 444681 h 562514"/>
              <a:gd name="connsiteX23" fmla="*/ 75008 w 769247"/>
              <a:gd name="connsiteY23" fmla="*/ 485162 h 562514"/>
              <a:gd name="connsiteX24" fmla="*/ 117872 w 769247"/>
              <a:gd name="connsiteY24" fmla="*/ 520881 h 562514"/>
              <a:gd name="connsiteX25" fmla="*/ 148828 w 769247"/>
              <a:gd name="connsiteY25" fmla="*/ 537550 h 562514"/>
              <a:gd name="connsiteX26" fmla="*/ 191690 w 769247"/>
              <a:gd name="connsiteY26" fmla="*/ 549456 h 562514"/>
              <a:gd name="connsiteX27" fmla="*/ 236934 w 769247"/>
              <a:gd name="connsiteY27" fmla="*/ 558981 h 562514"/>
              <a:gd name="connsiteX28" fmla="*/ 282178 w 769247"/>
              <a:gd name="connsiteY28" fmla="*/ 561362 h 562514"/>
              <a:gd name="connsiteX29" fmla="*/ 332184 w 769247"/>
              <a:gd name="connsiteY29" fmla="*/ 561362 h 562514"/>
              <a:gd name="connsiteX30" fmla="*/ 375046 w 769247"/>
              <a:gd name="connsiteY30" fmla="*/ 547075 h 562514"/>
              <a:gd name="connsiteX31" fmla="*/ 410766 w 769247"/>
              <a:gd name="connsiteY31" fmla="*/ 528024 h 562514"/>
              <a:gd name="connsiteX32" fmla="*/ 429816 w 769247"/>
              <a:gd name="connsiteY32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173219 h 562514"/>
              <a:gd name="connsiteX6" fmla="*/ 722709 w 769247"/>
              <a:gd name="connsiteY6" fmla="*/ 104162 h 562514"/>
              <a:gd name="connsiteX7" fmla="*/ 629840 w 769247"/>
              <a:gd name="connsiteY7" fmla="*/ 54156 h 562514"/>
              <a:gd name="connsiteX8" fmla="*/ 451246 w 769247"/>
              <a:gd name="connsiteY8" fmla="*/ 277993 h 562514"/>
              <a:gd name="connsiteX9" fmla="*/ 448865 w 769247"/>
              <a:gd name="connsiteY9" fmla="*/ 20818 h 562514"/>
              <a:gd name="connsiteX10" fmla="*/ 410765 w 769247"/>
              <a:gd name="connsiteY10" fmla="*/ 16056 h 562514"/>
              <a:gd name="connsiteX11" fmla="*/ 315515 w 769247"/>
              <a:gd name="connsiteY11" fmla="*/ 23200 h 562514"/>
              <a:gd name="connsiteX12" fmla="*/ 232172 w 769247"/>
              <a:gd name="connsiteY12" fmla="*/ 37487 h 562514"/>
              <a:gd name="connsiteX13" fmla="*/ 160734 w 769247"/>
              <a:gd name="connsiteY13" fmla="*/ 58918 h 562514"/>
              <a:gd name="connsiteX14" fmla="*/ 103584 w 769247"/>
              <a:gd name="connsiteY14" fmla="*/ 82731 h 562514"/>
              <a:gd name="connsiteX15" fmla="*/ 51197 w 769247"/>
              <a:gd name="connsiteY15" fmla="*/ 127975 h 562514"/>
              <a:gd name="connsiteX16" fmla="*/ 10715 w 769247"/>
              <a:gd name="connsiteY16" fmla="*/ 197031 h 562514"/>
              <a:gd name="connsiteX17" fmla="*/ 1190 w 769247"/>
              <a:gd name="connsiteY17" fmla="*/ 251800 h 562514"/>
              <a:gd name="connsiteX18" fmla="*/ 1190 w 769247"/>
              <a:gd name="connsiteY18" fmla="*/ 316093 h 562514"/>
              <a:gd name="connsiteX19" fmla="*/ 10715 w 769247"/>
              <a:gd name="connsiteY19" fmla="*/ 366100 h 562514"/>
              <a:gd name="connsiteX20" fmla="*/ 25003 w 769247"/>
              <a:gd name="connsiteY20" fmla="*/ 408962 h 562514"/>
              <a:gd name="connsiteX21" fmla="*/ 44053 w 769247"/>
              <a:gd name="connsiteY21" fmla="*/ 444681 h 562514"/>
              <a:gd name="connsiteX22" fmla="*/ 75008 w 769247"/>
              <a:gd name="connsiteY22" fmla="*/ 485162 h 562514"/>
              <a:gd name="connsiteX23" fmla="*/ 117872 w 769247"/>
              <a:gd name="connsiteY23" fmla="*/ 520881 h 562514"/>
              <a:gd name="connsiteX24" fmla="*/ 148828 w 769247"/>
              <a:gd name="connsiteY24" fmla="*/ 537550 h 562514"/>
              <a:gd name="connsiteX25" fmla="*/ 191690 w 769247"/>
              <a:gd name="connsiteY25" fmla="*/ 549456 h 562514"/>
              <a:gd name="connsiteX26" fmla="*/ 236934 w 769247"/>
              <a:gd name="connsiteY26" fmla="*/ 558981 h 562514"/>
              <a:gd name="connsiteX27" fmla="*/ 282178 w 769247"/>
              <a:gd name="connsiteY27" fmla="*/ 561362 h 562514"/>
              <a:gd name="connsiteX28" fmla="*/ 332184 w 769247"/>
              <a:gd name="connsiteY28" fmla="*/ 561362 h 562514"/>
              <a:gd name="connsiteX29" fmla="*/ 375046 w 769247"/>
              <a:gd name="connsiteY29" fmla="*/ 547075 h 562514"/>
              <a:gd name="connsiteX30" fmla="*/ 410766 w 769247"/>
              <a:gd name="connsiteY30" fmla="*/ 528024 h 562514"/>
              <a:gd name="connsiteX31" fmla="*/ 429816 w 769247"/>
              <a:gd name="connsiteY31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722709 w 769247"/>
              <a:gd name="connsiteY5" fmla="*/ 104162 h 562514"/>
              <a:gd name="connsiteX6" fmla="*/ 629840 w 769247"/>
              <a:gd name="connsiteY6" fmla="*/ 54156 h 562514"/>
              <a:gd name="connsiteX7" fmla="*/ 451246 w 769247"/>
              <a:gd name="connsiteY7" fmla="*/ 277993 h 562514"/>
              <a:gd name="connsiteX8" fmla="*/ 448865 w 769247"/>
              <a:gd name="connsiteY8" fmla="*/ 20818 h 562514"/>
              <a:gd name="connsiteX9" fmla="*/ 410765 w 769247"/>
              <a:gd name="connsiteY9" fmla="*/ 16056 h 562514"/>
              <a:gd name="connsiteX10" fmla="*/ 315515 w 769247"/>
              <a:gd name="connsiteY10" fmla="*/ 23200 h 562514"/>
              <a:gd name="connsiteX11" fmla="*/ 232172 w 769247"/>
              <a:gd name="connsiteY11" fmla="*/ 37487 h 562514"/>
              <a:gd name="connsiteX12" fmla="*/ 160734 w 769247"/>
              <a:gd name="connsiteY12" fmla="*/ 58918 h 562514"/>
              <a:gd name="connsiteX13" fmla="*/ 103584 w 769247"/>
              <a:gd name="connsiteY13" fmla="*/ 82731 h 562514"/>
              <a:gd name="connsiteX14" fmla="*/ 51197 w 769247"/>
              <a:gd name="connsiteY14" fmla="*/ 127975 h 562514"/>
              <a:gd name="connsiteX15" fmla="*/ 10715 w 769247"/>
              <a:gd name="connsiteY15" fmla="*/ 197031 h 562514"/>
              <a:gd name="connsiteX16" fmla="*/ 1190 w 769247"/>
              <a:gd name="connsiteY16" fmla="*/ 251800 h 562514"/>
              <a:gd name="connsiteX17" fmla="*/ 1190 w 769247"/>
              <a:gd name="connsiteY17" fmla="*/ 316093 h 562514"/>
              <a:gd name="connsiteX18" fmla="*/ 10715 w 769247"/>
              <a:gd name="connsiteY18" fmla="*/ 366100 h 562514"/>
              <a:gd name="connsiteX19" fmla="*/ 25003 w 769247"/>
              <a:gd name="connsiteY19" fmla="*/ 408962 h 562514"/>
              <a:gd name="connsiteX20" fmla="*/ 44053 w 769247"/>
              <a:gd name="connsiteY20" fmla="*/ 444681 h 562514"/>
              <a:gd name="connsiteX21" fmla="*/ 75008 w 769247"/>
              <a:gd name="connsiteY21" fmla="*/ 485162 h 562514"/>
              <a:gd name="connsiteX22" fmla="*/ 117872 w 769247"/>
              <a:gd name="connsiteY22" fmla="*/ 520881 h 562514"/>
              <a:gd name="connsiteX23" fmla="*/ 148828 w 769247"/>
              <a:gd name="connsiteY23" fmla="*/ 537550 h 562514"/>
              <a:gd name="connsiteX24" fmla="*/ 191690 w 769247"/>
              <a:gd name="connsiteY24" fmla="*/ 549456 h 562514"/>
              <a:gd name="connsiteX25" fmla="*/ 236934 w 769247"/>
              <a:gd name="connsiteY25" fmla="*/ 558981 h 562514"/>
              <a:gd name="connsiteX26" fmla="*/ 282178 w 769247"/>
              <a:gd name="connsiteY26" fmla="*/ 561362 h 562514"/>
              <a:gd name="connsiteX27" fmla="*/ 332184 w 769247"/>
              <a:gd name="connsiteY27" fmla="*/ 561362 h 562514"/>
              <a:gd name="connsiteX28" fmla="*/ 375046 w 769247"/>
              <a:gd name="connsiteY28" fmla="*/ 547075 h 562514"/>
              <a:gd name="connsiteX29" fmla="*/ 410766 w 769247"/>
              <a:gd name="connsiteY29" fmla="*/ 528024 h 562514"/>
              <a:gd name="connsiteX30" fmla="*/ 429816 w 769247"/>
              <a:gd name="connsiteY30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629840 w 769247"/>
              <a:gd name="connsiteY5" fmla="*/ 54156 h 562514"/>
              <a:gd name="connsiteX6" fmla="*/ 451246 w 769247"/>
              <a:gd name="connsiteY6" fmla="*/ 277993 h 562514"/>
              <a:gd name="connsiteX7" fmla="*/ 448865 w 769247"/>
              <a:gd name="connsiteY7" fmla="*/ 20818 h 562514"/>
              <a:gd name="connsiteX8" fmla="*/ 410765 w 769247"/>
              <a:gd name="connsiteY8" fmla="*/ 16056 h 562514"/>
              <a:gd name="connsiteX9" fmla="*/ 315515 w 769247"/>
              <a:gd name="connsiteY9" fmla="*/ 23200 h 562514"/>
              <a:gd name="connsiteX10" fmla="*/ 232172 w 769247"/>
              <a:gd name="connsiteY10" fmla="*/ 37487 h 562514"/>
              <a:gd name="connsiteX11" fmla="*/ 160734 w 769247"/>
              <a:gd name="connsiteY11" fmla="*/ 58918 h 562514"/>
              <a:gd name="connsiteX12" fmla="*/ 103584 w 769247"/>
              <a:gd name="connsiteY12" fmla="*/ 82731 h 562514"/>
              <a:gd name="connsiteX13" fmla="*/ 51197 w 769247"/>
              <a:gd name="connsiteY13" fmla="*/ 127975 h 562514"/>
              <a:gd name="connsiteX14" fmla="*/ 10715 w 769247"/>
              <a:gd name="connsiteY14" fmla="*/ 197031 h 562514"/>
              <a:gd name="connsiteX15" fmla="*/ 1190 w 769247"/>
              <a:gd name="connsiteY15" fmla="*/ 251800 h 562514"/>
              <a:gd name="connsiteX16" fmla="*/ 1190 w 769247"/>
              <a:gd name="connsiteY16" fmla="*/ 316093 h 562514"/>
              <a:gd name="connsiteX17" fmla="*/ 10715 w 769247"/>
              <a:gd name="connsiteY17" fmla="*/ 366100 h 562514"/>
              <a:gd name="connsiteX18" fmla="*/ 25003 w 769247"/>
              <a:gd name="connsiteY18" fmla="*/ 408962 h 562514"/>
              <a:gd name="connsiteX19" fmla="*/ 44053 w 769247"/>
              <a:gd name="connsiteY19" fmla="*/ 444681 h 562514"/>
              <a:gd name="connsiteX20" fmla="*/ 75008 w 769247"/>
              <a:gd name="connsiteY20" fmla="*/ 485162 h 562514"/>
              <a:gd name="connsiteX21" fmla="*/ 117872 w 769247"/>
              <a:gd name="connsiteY21" fmla="*/ 520881 h 562514"/>
              <a:gd name="connsiteX22" fmla="*/ 148828 w 769247"/>
              <a:gd name="connsiteY22" fmla="*/ 537550 h 562514"/>
              <a:gd name="connsiteX23" fmla="*/ 191690 w 769247"/>
              <a:gd name="connsiteY23" fmla="*/ 549456 h 562514"/>
              <a:gd name="connsiteX24" fmla="*/ 236934 w 769247"/>
              <a:gd name="connsiteY24" fmla="*/ 558981 h 562514"/>
              <a:gd name="connsiteX25" fmla="*/ 282178 w 769247"/>
              <a:gd name="connsiteY25" fmla="*/ 561362 h 562514"/>
              <a:gd name="connsiteX26" fmla="*/ 332184 w 769247"/>
              <a:gd name="connsiteY26" fmla="*/ 561362 h 562514"/>
              <a:gd name="connsiteX27" fmla="*/ 375046 w 769247"/>
              <a:gd name="connsiteY27" fmla="*/ 547075 h 562514"/>
              <a:gd name="connsiteX28" fmla="*/ 410766 w 769247"/>
              <a:gd name="connsiteY28" fmla="*/ 528024 h 562514"/>
              <a:gd name="connsiteX29" fmla="*/ 429816 w 769247"/>
              <a:gd name="connsiteY29" fmla="*/ 516118 h 562514"/>
              <a:gd name="connsiteX0" fmla="*/ 429816 w 769247"/>
              <a:gd name="connsiteY0" fmla="*/ 516118 h 562514"/>
              <a:gd name="connsiteX1" fmla="*/ 441722 w 769247"/>
              <a:gd name="connsiteY1" fmla="*/ 304188 h 562514"/>
              <a:gd name="connsiteX2" fmla="*/ 732234 w 769247"/>
              <a:gd name="connsiteY2" fmla="*/ 358956 h 562514"/>
              <a:gd name="connsiteX3" fmla="*/ 753665 w 769247"/>
              <a:gd name="connsiteY3" fmla="*/ 330381 h 562514"/>
              <a:gd name="connsiteX4" fmla="*/ 625079 w 769247"/>
              <a:gd name="connsiteY4" fmla="*/ 261324 h 562514"/>
              <a:gd name="connsiteX5" fmla="*/ 451246 w 769247"/>
              <a:gd name="connsiteY5" fmla="*/ 277993 h 562514"/>
              <a:gd name="connsiteX6" fmla="*/ 448865 w 769247"/>
              <a:gd name="connsiteY6" fmla="*/ 20818 h 562514"/>
              <a:gd name="connsiteX7" fmla="*/ 410765 w 769247"/>
              <a:gd name="connsiteY7" fmla="*/ 16056 h 562514"/>
              <a:gd name="connsiteX8" fmla="*/ 315515 w 769247"/>
              <a:gd name="connsiteY8" fmla="*/ 23200 h 562514"/>
              <a:gd name="connsiteX9" fmla="*/ 232172 w 769247"/>
              <a:gd name="connsiteY9" fmla="*/ 37487 h 562514"/>
              <a:gd name="connsiteX10" fmla="*/ 160734 w 769247"/>
              <a:gd name="connsiteY10" fmla="*/ 58918 h 562514"/>
              <a:gd name="connsiteX11" fmla="*/ 103584 w 769247"/>
              <a:gd name="connsiteY11" fmla="*/ 82731 h 562514"/>
              <a:gd name="connsiteX12" fmla="*/ 51197 w 769247"/>
              <a:gd name="connsiteY12" fmla="*/ 127975 h 562514"/>
              <a:gd name="connsiteX13" fmla="*/ 10715 w 769247"/>
              <a:gd name="connsiteY13" fmla="*/ 197031 h 562514"/>
              <a:gd name="connsiteX14" fmla="*/ 1190 w 769247"/>
              <a:gd name="connsiteY14" fmla="*/ 251800 h 562514"/>
              <a:gd name="connsiteX15" fmla="*/ 1190 w 769247"/>
              <a:gd name="connsiteY15" fmla="*/ 316093 h 562514"/>
              <a:gd name="connsiteX16" fmla="*/ 10715 w 769247"/>
              <a:gd name="connsiteY16" fmla="*/ 366100 h 562514"/>
              <a:gd name="connsiteX17" fmla="*/ 25003 w 769247"/>
              <a:gd name="connsiteY17" fmla="*/ 408962 h 562514"/>
              <a:gd name="connsiteX18" fmla="*/ 44053 w 769247"/>
              <a:gd name="connsiteY18" fmla="*/ 444681 h 562514"/>
              <a:gd name="connsiteX19" fmla="*/ 75008 w 769247"/>
              <a:gd name="connsiteY19" fmla="*/ 485162 h 562514"/>
              <a:gd name="connsiteX20" fmla="*/ 117872 w 769247"/>
              <a:gd name="connsiteY20" fmla="*/ 520881 h 562514"/>
              <a:gd name="connsiteX21" fmla="*/ 148828 w 769247"/>
              <a:gd name="connsiteY21" fmla="*/ 537550 h 562514"/>
              <a:gd name="connsiteX22" fmla="*/ 191690 w 769247"/>
              <a:gd name="connsiteY22" fmla="*/ 549456 h 562514"/>
              <a:gd name="connsiteX23" fmla="*/ 236934 w 769247"/>
              <a:gd name="connsiteY23" fmla="*/ 558981 h 562514"/>
              <a:gd name="connsiteX24" fmla="*/ 282178 w 769247"/>
              <a:gd name="connsiteY24" fmla="*/ 561362 h 562514"/>
              <a:gd name="connsiteX25" fmla="*/ 332184 w 769247"/>
              <a:gd name="connsiteY25" fmla="*/ 561362 h 562514"/>
              <a:gd name="connsiteX26" fmla="*/ 375046 w 769247"/>
              <a:gd name="connsiteY26" fmla="*/ 547075 h 562514"/>
              <a:gd name="connsiteX27" fmla="*/ 410766 w 769247"/>
              <a:gd name="connsiteY27" fmla="*/ 528024 h 562514"/>
              <a:gd name="connsiteX28" fmla="*/ 429816 w 769247"/>
              <a:gd name="connsiteY28" fmla="*/ 516118 h 562514"/>
              <a:gd name="connsiteX0" fmla="*/ 429816 w 781333"/>
              <a:gd name="connsiteY0" fmla="*/ 516118 h 562514"/>
              <a:gd name="connsiteX1" fmla="*/ 441722 w 781333"/>
              <a:gd name="connsiteY1" fmla="*/ 304188 h 562514"/>
              <a:gd name="connsiteX2" fmla="*/ 732234 w 781333"/>
              <a:gd name="connsiteY2" fmla="*/ 358956 h 562514"/>
              <a:gd name="connsiteX3" fmla="*/ 753665 w 781333"/>
              <a:gd name="connsiteY3" fmla="*/ 330381 h 562514"/>
              <a:gd name="connsiteX4" fmla="*/ 451246 w 781333"/>
              <a:gd name="connsiteY4" fmla="*/ 277993 h 562514"/>
              <a:gd name="connsiteX5" fmla="*/ 448865 w 781333"/>
              <a:gd name="connsiteY5" fmla="*/ 20818 h 562514"/>
              <a:gd name="connsiteX6" fmla="*/ 410765 w 781333"/>
              <a:gd name="connsiteY6" fmla="*/ 16056 h 562514"/>
              <a:gd name="connsiteX7" fmla="*/ 315515 w 781333"/>
              <a:gd name="connsiteY7" fmla="*/ 23200 h 562514"/>
              <a:gd name="connsiteX8" fmla="*/ 232172 w 781333"/>
              <a:gd name="connsiteY8" fmla="*/ 37487 h 562514"/>
              <a:gd name="connsiteX9" fmla="*/ 160734 w 781333"/>
              <a:gd name="connsiteY9" fmla="*/ 58918 h 562514"/>
              <a:gd name="connsiteX10" fmla="*/ 103584 w 781333"/>
              <a:gd name="connsiteY10" fmla="*/ 82731 h 562514"/>
              <a:gd name="connsiteX11" fmla="*/ 51197 w 781333"/>
              <a:gd name="connsiteY11" fmla="*/ 127975 h 562514"/>
              <a:gd name="connsiteX12" fmla="*/ 10715 w 781333"/>
              <a:gd name="connsiteY12" fmla="*/ 197031 h 562514"/>
              <a:gd name="connsiteX13" fmla="*/ 1190 w 781333"/>
              <a:gd name="connsiteY13" fmla="*/ 251800 h 562514"/>
              <a:gd name="connsiteX14" fmla="*/ 1190 w 781333"/>
              <a:gd name="connsiteY14" fmla="*/ 316093 h 562514"/>
              <a:gd name="connsiteX15" fmla="*/ 10715 w 781333"/>
              <a:gd name="connsiteY15" fmla="*/ 366100 h 562514"/>
              <a:gd name="connsiteX16" fmla="*/ 25003 w 781333"/>
              <a:gd name="connsiteY16" fmla="*/ 408962 h 562514"/>
              <a:gd name="connsiteX17" fmla="*/ 44053 w 781333"/>
              <a:gd name="connsiteY17" fmla="*/ 444681 h 562514"/>
              <a:gd name="connsiteX18" fmla="*/ 75008 w 781333"/>
              <a:gd name="connsiteY18" fmla="*/ 485162 h 562514"/>
              <a:gd name="connsiteX19" fmla="*/ 117872 w 781333"/>
              <a:gd name="connsiteY19" fmla="*/ 520881 h 562514"/>
              <a:gd name="connsiteX20" fmla="*/ 148828 w 781333"/>
              <a:gd name="connsiteY20" fmla="*/ 537550 h 562514"/>
              <a:gd name="connsiteX21" fmla="*/ 191690 w 781333"/>
              <a:gd name="connsiteY21" fmla="*/ 549456 h 562514"/>
              <a:gd name="connsiteX22" fmla="*/ 236934 w 781333"/>
              <a:gd name="connsiteY22" fmla="*/ 558981 h 562514"/>
              <a:gd name="connsiteX23" fmla="*/ 282178 w 781333"/>
              <a:gd name="connsiteY23" fmla="*/ 561362 h 562514"/>
              <a:gd name="connsiteX24" fmla="*/ 332184 w 781333"/>
              <a:gd name="connsiteY24" fmla="*/ 561362 h 562514"/>
              <a:gd name="connsiteX25" fmla="*/ 375046 w 781333"/>
              <a:gd name="connsiteY25" fmla="*/ 547075 h 562514"/>
              <a:gd name="connsiteX26" fmla="*/ 410766 w 781333"/>
              <a:gd name="connsiteY26" fmla="*/ 528024 h 562514"/>
              <a:gd name="connsiteX27" fmla="*/ 429816 w 781333"/>
              <a:gd name="connsiteY27" fmla="*/ 516118 h 562514"/>
              <a:gd name="connsiteX0" fmla="*/ 429816 w 753672"/>
              <a:gd name="connsiteY0" fmla="*/ 516118 h 562514"/>
              <a:gd name="connsiteX1" fmla="*/ 441722 w 753672"/>
              <a:gd name="connsiteY1" fmla="*/ 304188 h 562514"/>
              <a:gd name="connsiteX2" fmla="*/ 753665 w 753672"/>
              <a:gd name="connsiteY2" fmla="*/ 330381 h 562514"/>
              <a:gd name="connsiteX3" fmla="*/ 451246 w 753672"/>
              <a:gd name="connsiteY3" fmla="*/ 277993 h 562514"/>
              <a:gd name="connsiteX4" fmla="*/ 448865 w 753672"/>
              <a:gd name="connsiteY4" fmla="*/ 20818 h 562514"/>
              <a:gd name="connsiteX5" fmla="*/ 410765 w 753672"/>
              <a:gd name="connsiteY5" fmla="*/ 16056 h 562514"/>
              <a:gd name="connsiteX6" fmla="*/ 315515 w 753672"/>
              <a:gd name="connsiteY6" fmla="*/ 23200 h 562514"/>
              <a:gd name="connsiteX7" fmla="*/ 232172 w 753672"/>
              <a:gd name="connsiteY7" fmla="*/ 37487 h 562514"/>
              <a:gd name="connsiteX8" fmla="*/ 160734 w 753672"/>
              <a:gd name="connsiteY8" fmla="*/ 58918 h 562514"/>
              <a:gd name="connsiteX9" fmla="*/ 103584 w 753672"/>
              <a:gd name="connsiteY9" fmla="*/ 82731 h 562514"/>
              <a:gd name="connsiteX10" fmla="*/ 51197 w 753672"/>
              <a:gd name="connsiteY10" fmla="*/ 127975 h 562514"/>
              <a:gd name="connsiteX11" fmla="*/ 10715 w 753672"/>
              <a:gd name="connsiteY11" fmla="*/ 197031 h 562514"/>
              <a:gd name="connsiteX12" fmla="*/ 1190 w 753672"/>
              <a:gd name="connsiteY12" fmla="*/ 251800 h 562514"/>
              <a:gd name="connsiteX13" fmla="*/ 1190 w 753672"/>
              <a:gd name="connsiteY13" fmla="*/ 316093 h 562514"/>
              <a:gd name="connsiteX14" fmla="*/ 10715 w 753672"/>
              <a:gd name="connsiteY14" fmla="*/ 366100 h 562514"/>
              <a:gd name="connsiteX15" fmla="*/ 25003 w 753672"/>
              <a:gd name="connsiteY15" fmla="*/ 408962 h 562514"/>
              <a:gd name="connsiteX16" fmla="*/ 44053 w 753672"/>
              <a:gd name="connsiteY16" fmla="*/ 444681 h 562514"/>
              <a:gd name="connsiteX17" fmla="*/ 75008 w 753672"/>
              <a:gd name="connsiteY17" fmla="*/ 485162 h 562514"/>
              <a:gd name="connsiteX18" fmla="*/ 117872 w 753672"/>
              <a:gd name="connsiteY18" fmla="*/ 520881 h 562514"/>
              <a:gd name="connsiteX19" fmla="*/ 148828 w 753672"/>
              <a:gd name="connsiteY19" fmla="*/ 537550 h 562514"/>
              <a:gd name="connsiteX20" fmla="*/ 191690 w 753672"/>
              <a:gd name="connsiteY20" fmla="*/ 549456 h 562514"/>
              <a:gd name="connsiteX21" fmla="*/ 236934 w 753672"/>
              <a:gd name="connsiteY21" fmla="*/ 558981 h 562514"/>
              <a:gd name="connsiteX22" fmla="*/ 282178 w 753672"/>
              <a:gd name="connsiteY22" fmla="*/ 561362 h 562514"/>
              <a:gd name="connsiteX23" fmla="*/ 332184 w 753672"/>
              <a:gd name="connsiteY23" fmla="*/ 561362 h 562514"/>
              <a:gd name="connsiteX24" fmla="*/ 375046 w 753672"/>
              <a:gd name="connsiteY24" fmla="*/ 547075 h 562514"/>
              <a:gd name="connsiteX25" fmla="*/ 410766 w 753672"/>
              <a:gd name="connsiteY25" fmla="*/ 528024 h 562514"/>
              <a:gd name="connsiteX26" fmla="*/ 429816 w 753672"/>
              <a:gd name="connsiteY26" fmla="*/ 516118 h 562514"/>
              <a:gd name="connsiteX0" fmla="*/ 429816 w 453039"/>
              <a:gd name="connsiteY0" fmla="*/ 516118 h 562514"/>
              <a:gd name="connsiteX1" fmla="*/ 441722 w 453039"/>
              <a:gd name="connsiteY1" fmla="*/ 304188 h 562514"/>
              <a:gd name="connsiteX2" fmla="*/ 451246 w 453039"/>
              <a:gd name="connsiteY2" fmla="*/ 277993 h 562514"/>
              <a:gd name="connsiteX3" fmla="*/ 448865 w 453039"/>
              <a:gd name="connsiteY3" fmla="*/ 20818 h 562514"/>
              <a:gd name="connsiteX4" fmla="*/ 410765 w 453039"/>
              <a:gd name="connsiteY4" fmla="*/ 16056 h 562514"/>
              <a:gd name="connsiteX5" fmla="*/ 315515 w 453039"/>
              <a:gd name="connsiteY5" fmla="*/ 23200 h 562514"/>
              <a:gd name="connsiteX6" fmla="*/ 232172 w 453039"/>
              <a:gd name="connsiteY6" fmla="*/ 37487 h 562514"/>
              <a:gd name="connsiteX7" fmla="*/ 160734 w 453039"/>
              <a:gd name="connsiteY7" fmla="*/ 58918 h 562514"/>
              <a:gd name="connsiteX8" fmla="*/ 103584 w 453039"/>
              <a:gd name="connsiteY8" fmla="*/ 82731 h 562514"/>
              <a:gd name="connsiteX9" fmla="*/ 51197 w 453039"/>
              <a:gd name="connsiteY9" fmla="*/ 127975 h 562514"/>
              <a:gd name="connsiteX10" fmla="*/ 10715 w 453039"/>
              <a:gd name="connsiteY10" fmla="*/ 197031 h 562514"/>
              <a:gd name="connsiteX11" fmla="*/ 1190 w 453039"/>
              <a:gd name="connsiteY11" fmla="*/ 251800 h 562514"/>
              <a:gd name="connsiteX12" fmla="*/ 1190 w 453039"/>
              <a:gd name="connsiteY12" fmla="*/ 316093 h 562514"/>
              <a:gd name="connsiteX13" fmla="*/ 10715 w 453039"/>
              <a:gd name="connsiteY13" fmla="*/ 366100 h 562514"/>
              <a:gd name="connsiteX14" fmla="*/ 25003 w 453039"/>
              <a:gd name="connsiteY14" fmla="*/ 408962 h 562514"/>
              <a:gd name="connsiteX15" fmla="*/ 44053 w 453039"/>
              <a:gd name="connsiteY15" fmla="*/ 444681 h 562514"/>
              <a:gd name="connsiteX16" fmla="*/ 75008 w 453039"/>
              <a:gd name="connsiteY16" fmla="*/ 485162 h 562514"/>
              <a:gd name="connsiteX17" fmla="*/ 117872 w 453039"/>
              <a:gd name="connsiteY17" fmla="*/ 520881 h 562514"/>
              <a:gd name="connsiteX18" fmla="*/ 148828 w 453039"/>
              <a:gd name="connsiteY18" fmla="*/ 537550 h 562514"/>
              <a:gd name="connsiteX19" fmla="*/ 191690 w 453039"/>
              <a:gd name="connsiteY19" fmla="*/ 549456 h 562514"/>
              <a:gd name="connsiteX20" fmla="*/ 236934 w 453039"/>
              <a:gd name="connsiteY20" fmla="*/ 558981 h 562514"/>
              <a:gd name="connsiteX21" fmla="*/ 282178 w 453039"/>
              <a:gd name="connsiteY21" fmla="*/ 561362 h 562514"/>
              <a:gd name="connsiteX22" fmla="*/ 332184 w 453039"/>
              <a:gd name="connsiteY22" fmla="*/ 561362 h 562514"/>
              <a:gd name="connsiteX23" fmla="*/ 375046 w 453039"/>
              <a:gd name="connsiteY23" fmla="*/ 547075 h 562514"/>
              <a:gd name="connsiteX24" fmla="*/ 410766 w 453039"/>
              <a:gd name="connsiteY24" fmla="*/ 528024 h 562514"/>
              <a:gd name="connsiteX25" fmla="*/ 429816 w 453039"/>
              <a:gd name="connsiteY25" fmla="*/ 516118 h 562514"/>
              <a:gd name="connsiteX0" fmla="*/ 429816 w 453789"/>
              <a:gd name="connsiteY0" fmla="*/ 516118 h 562514"/>
              <a:gd name="connsiteX1" fmla="*/ 451246 w 453789"/>
              <a:gd name="connsiteY1" fmla="*/ 277993 h 562514"/>
              <a:gd name="connsiteX2" fmla="*/ 448865 w 453789"/>
              <a:gd name="connsiteY2" fmla="*/ 20818 h 562514"/>
              <a:gd name="connsiteX3" fmla="*/ 410765 w 453789"/>
              <a:gd name="connsiteY3" fmla="*/ 16056 h 562514"/>
              <a:gd name="connsiteX4" fmla="*/ 315515 w 453789"/>
              <a:gd name="connsiteY4" fmla="*/ 23200 h 562514"/>
              <a:gd name="connsiteX5" fmla="*/ 232172 w 453789"/>
              <a:gd name="connsiteY5" fmla="*/ 37487 h 562514"/>
              <a:gd name="connsiteX6" fmla="*/ 160734 w 453789"/>
              <a:gd name="connsiteY6" fmla="*/ 58918 h 562514"/>
              <a:gd name="connsiteX7" fmla="*/ 103584 w 453789"/>
              <a:gd name="connsiteY7" fmla="*/ 82731 h 562514"/>
              <a:gd name="connsiteX8" fmla="*/ 51197 w 453789"/>
              <a:gd name="connsiteY8" fmla="*/ 127975 h 562514"/>
              <a:gd name="connsiteX9" fmla="*/ 10715 w 453789"/>
              <a:gd name="connsiteY9" fmla="*/ 197031 h 562514"/>
              <a:gd name="connsiteX10" fmla="*/ 1190 w 453789"/>
              <a:gd name="connsiteY10" fmla="*/ 251800 h 562514"/>
              <a:gd name="connsiteX11" fmla="*/ 1190 w 453789"/>
              <a:gd name="connsiteY11" fmla="*/ 316093 h 562514"/>
              <a:gd name="connsiteX12" fmla="*/ 10715 w 453789"/>
              <a:gd name="connsiteY12" fmla="*/ 366100 h 562514"/>
              <a:gd name="connsiteX13" fmla="*/ 25003 w 453789"/>
              <a:gd name="connsiteY13" fmla="*/ 408962 h 562514"/>
              <a:gd name="connsiteX14" fmla="*/ 44053 w 453789"/>
              <a:gd name="connsiteY14" fmla="*/ 444681 h 562514"/>
              <a:gd name="connsiteX15" fmla="*/ 75008 w 453789"/>
              <a:gd name="connsiteY15" fmla="*/ 485162 h 562514"/>
              <a:gd name="connsiteX16" fmla="*/ 117872 w 453789"/>
              <a:gd name="connsiteY16" fmla="*/ 520881 h 562514"/>
              <a:gd name="connsiteX17" fmla="*/ 148828 w 453789"/>
              <a:gd name="connsiteY17" fmla="*/ 537550 h 562514"/>
              <a:gd name="connsiteX18" fmla="*/ 191690 w 453789"/>
              <a:gd name="connsiteY18" fmla="*/ 549456 h 562514"/>
              <a:gd name="connsiteX19" fmla="*/ 236934 w 453789"/>
              <a:gd name="connsiteY19" fmla="*/ 558981 h 562514"/>
              <a:gd name="connsiteX20" fmla="*/ 282178 w 453789"/>
              <a:gd name="connsiteY20" fmla="*/ 561362 h 562514"/>
              <a:gd name="connsiteX21" fmla="*/ 332184 w 453789"/>
              <a:gd name="connsiteY21" fmla="*/ 561362 h 562514"/>
              <a:gd name="connsiteX22" fmla="*/ 375046 w 453789"/>
              <a:gd name="connsiteY22" fmla="*/ 547075 h 562514"/>
              <a:gd name="connsiteX23" fmla="*/ 410766 w 453789"/>
              <a:gd name="connsiteY23" fmla="*/ 528024 h 562514"/>
              <a:gd name="connsiteX24" fmla="*/ 429816 w 453789"/>
              <a:gd name="connsiteY24" fmla="*/ 516118 h 562514"/>
              <a:gd name="connsiteX0" fmla="*/ 429816 w 450916"/>
              <a:gd name="connsiteY0" fmla="*/ 516118 h 562514"/>
              <a:gd name="connsiteX1" fmla="*/ 444102 w 450916"/>
              <a:gd name="connsiteY1" fmla="*/ 277993 h 562514"/>
              <a:gd name="connsiteX2" fmla="*/ 448865 w 450916"/>
              <a:gd name="connsiteY2" fmla="*/ 20818 h 562514"/>
              <a:gd name="connsiteX3" fmla="*/ 410765 w 450916"/>
              <a:gd name="connsiteY3" fmla="*/ 16056 h 562514"/>
              <a:gd name="connsiteX4" fmla="*/ 315515 w 450916"/>
              <a:gd name="connsiteY4" fmla="*/ 23200 h 562514"/>
              <a:gd name="connsiteX5" fmla="*/ 232172 w 450916"/>
              <a:gd name="connsiteY5" fmla="*/ 37487 h 562514"/>
              <a:gd name="connsiteX6" fmla="*/ 160734 w 450916"/>
              <a:gd name="connsiteY6" fmla="*/ 58918 h 562514"/>
              <a:gd name="connsiteX7" fmla="*/ 103584 w 450916"/>
              <a:gd name="connsiteY7" fmla="*/ 82731 h 562514"/>
              <a:gd name="connsiteX8" fmla="*/ 51197 w 450916"/>
              <a:gd name="connsiteY8" fmla="*/ 127975 h 562514"/>
              <a:gd name="connsiteX9" fmla="*/ 10715 w 450916"/>
              <a:gd name="connsiteY9" fmla="*/ 197031 h 562514"/>
              <a:gd name="connsiteX10" fmla="*/ 1190 w 450916"/>
              <a:gd name="connsiteY10" fmla="*/ 251800 h 562514"/>
              <a:gd name="connsiteX11" fmla="*/ 1190 w 450916"/>
              <a:gd name="connsiteY11" fmla="*/ 316093 h 562514"/>
              <a:gd name="connsiteX12" fmla="*/ 10715 w 450916"/>
              <a:gd name="connsiteY12" fmla="*/ 366100 h 562514"/>
              <a:gd name="connsiteX13" fmla="*/ 25003 w 450916"/>
              <a:gd name="connsiteY13" fmla="*/ 408962 h 562514"/>
              <a:gd name="connsiteX14" fmla="*/ 44053 w 450916"/>
              <a:gd name="connsiteY14" fmla="*/ 444681 h 562514"/>
              <a:gd name="connsiteX15" fmla="*/ 75008 w 450916"/>
              <a:gd name="connsiteY15" fmla="*/ 485162 h 562514"/>
              <a:gd name="connsiteX16" fmla="*/ 117872 w 450916"/>
              <a:gd name="connsiteY16" fmla="*/ 520881 h 562514"/>
              <a:gd name="connsiteX17" fmla="*/ 148828 w 450916"/>
              <a:gd name="connsiteY17" fmla="*/ 537550 h 562514"/>
              <a:gd name="connsiteX18" fmla="*/ 191690 w 450916"/>
              <a:gd name="connsiteY18" fmla="*/ 549456 h 562514"/>
              <a:gd name="connsiteX19" fmla="*/ 236934 w 450916"/>
              <a:gd name="connsiteY19" fmla="*/ 558981 h 562514"/>
              <a:gd name="connsiteX20" fmla="*/ 282178 w 450916"/>
              <a:gd name="connsiteY20" fmla="*/ 561362 h 562514"/>
              <a:gd name="connsiteX21" fmla="*/ 332184 w 450916"/>
              <a:gd name="connsiteY21" fmla="*/ 561362 h 562514"/>
              <a:gd name="connsiteX22" fmla="*/ 375046 w 450916"/>
              <a:gd name="connsiteY22" fmla="*/ 547075 h 562514"/>
              <a:gd name="connsiteX23" fmla="*/ 410766 w 450916"/>
              <a:gd name="connsiteY23" fmla="*/ 528024 h 562514"/>
              <a:gd name="connsiteX24" fmla="*/ 429816 w 450916"/>
              <a:gd name="connsiteY24" fmla="*/ 516118 h 562514"/>
              <a:gd name="connsiteX0" fmla="*/ 429816 w 448965"/>
              <a:gd name="connsiteY0" fmla="*/ 500088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29816 w 448965"/>
              <a:gd name="connsiteY24" fmla="*/ 500088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85800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85800 h 546484"/>
              <a:gd name="connsiteX0" fmla="*/ 439341 w 448965"/>
              <a:gd name="connsiteY0" fmla="*/ 490563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0563 h 546484"/>
              <a:gd name="connsiteX0" fmla="*/ 434579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4579 w 448965"/>
              <a:gd name="connsiteY24" fmla="*/ 495325 h 546484"/>
              <a:gd name="connsiteX0" fmla="*/ 439341 w 448965"/>
              <a:gd name="connsiteY0" fmla="*/ 495325 h 546484"/>
              <a:gd name="connsiteX1" fmla="*/ 444102 w 448965"/>
              <a:gd name="connsiteY1" fmla="*/ 261963 h 546484"/>
              <a:gd name="connsiteX2" fmla="*/ 448865 w 448965"/>
              <a:gd name="connsiteY2" fmla="*/ 4788 h 546484"/>
              <a:gd name="connsiteX3" fmla="*/ 410765 w 448965"/>
              <a:gd name="connsiteY3" fmla="*/ 26 h 546484"/>
              <a:gd name="connsiteX4" fmla="*/ 315515 w 448965"/>
              <a:gd name="connsiteY4" fmla="*/ 7170 h 546484"/>
              <a:gd name="connsiteX5" fmla="*/ 232172 w 448965"/>
              <a:gd name="connsiteY5" fmla="*/ 21457 h 546484"/>
              <a:gd name="connsiteX6" fmla="*/ 160734 w 448965"/>
              <a:gd name="connsiteY6" fmla="*/ 42888 h 546484"/>
              <a:gd name="connsiteX7" fmla="*/ 103584 w 448965"/>
              <a:gd name="connsiteY7" fmla="*/ 66701 h 546484"/>
              <a:gd name="connsiteX8" fmla="*/ 51197 w 448965"/>
              <a:gd name="connsiteY8" fmla="*/ 111945 h 546484"/>
              <a:gd name="connsiteX9" fmla="*/ 10715 w 448965"/>
              <a:gd name="connsiteY9" fmla="*/ 181001 h 546484"/>
              <a:gd name="connsiteX10" fmla="*/ 1190 w 448965"/>
              <a:gd name="connsiteY10" fmla="*/ 235770 h 546484"/>
              <a:gd name="connsiteX11" fmla="*/ 1190 w 448965"/>
              <a:gd name="connsiteY11" fmla="*/ 300063 h 546484"/>
              <a:gd name="connsiteX12" fmla="*/ 10715 w 448965"/>
              <a:gd name="connsiteY12" fmla="*/ 350070 h 546484"/>
              <a:gd name="connsiteX13" fmla="*/ 25003 w 448965"/>
              <a:gd name="connsiteY13" fmla="*/ 392932 h 546484"/>
              <a:gd name="connsiteX14" fmla="*/ 44053 w 448965"/>
              <a:gd name="connsiteY14" fmla="*/ 428651 h 546484"/>
              <a:gd name="connsiteX15" fmla="*/ 75008 w 448965"/>
              <a:gd name="connsiteY15" fmla="*/ 469132 h 546484"/>
              <a:gd name="connsiteX16" fmla="*/ 117872 w 448965"/>
              <a:gd name="connsiteY16" fmla="*/ 504851 h 546484"/>
              <a:gd name="connsiteX17" fmla="*/ 148828 w 448965"/>
              <a:gd name="connsiteY17" fmla="*/ 521520 h 546484"/>
              <a:gd name="connsiteX18" fmla="*/ 191690 w 448965"/>
              <a:gd name="connsiteY18" fmla="*/ 533426 h 546484"/>
              <a:gd name="connsiteX19" fmla="*/ 236934 w 448965"/>
              <a:gd name="connsiteY19" fmla="*/ 542951 h 546484"/>
              <a:gd name="connsiteX20" fmla="*/ 282178 w 448965"/>
              <a:gd name="connsiteY20" fmla="*/ 545332 h 546484"/>
              <a:gd name="connsiteX21" fmla="*/ 332184 w 448965"/>
              <a:gd name="connsiteY21" fmla="*/ 545332 h 546484"/>
              <a:gd name="connsiteX22" fmla="*/ 375046 w 448965"/>
              <a:gd name="connsiteY22" fmla="*/ 531045 h 546484"/>
              <a:gd name="connsiteX23" fmla="*/ 410766 w 448965"/>
              <a:gd name="connsiteY23" fmla="*/ 511994 h 546484"/>
              <a:gd name="connsiteX24" fmla="*/ 439341 w 448965"/>
              <a:gd name="connsiteY24" fmla="*/ 495325 h 54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48965" h="546484">
                <a:moveTo>
                  <a:pt x="439341" y="495325"/>
                </a:moveTo>
                <a:cubicBezTo>
                  <a:pt x="437753" y="498897"/>
                  <a:pt x="442515" y="343719"/>
                  <a:pt x="444102" y="261963"/>
                </a:cubicBezTo>
                <a:cubicBezTo>
                  <a:pt x="445689" y="180207"/>
                  <a:pt x="447277" y="5581"/>
                  <a:pt x="448865" y="4788"/>
                </a:cubicBezTo>
                <a:cubicBezTo>
                  <a:pt x="450453" y="3995"/>
                  <a:pt x="432990" y="-371"/>
                  <a:pt x="410765" y="26"/>
                </a:cubicBezTo>
                <a:cubicBezTo>
                  <a:pt x="388540" y="423"/>
                  <a:pt x="345280" y="3598"/>
                  <a:pt x="315515" y="7170"/>
                </a:cubicBezTo>
                <a:cubicBezTo>
                  <a:pt x="285750" y="10742"/>
                  <a:pt x="257969" y="15504"/>
                  <a:pt x="232172" y="21457"/>
                </a:cubicBezTo>
                <a:cubicBezTo>
                  <a:pt x="206375" y="27410"/>
                  <a:pt x="182165" y="35347"/>
                  <a:pt x="160734" y="42888"/>
                </a:cubicBezTo>
                <a:cubicBezTo>
                  <a:pt x="139303" y="50429"/>
                  <a:pt x="121840" y="55192"/>
                  <a:pt x="103584" y="66701"/>
                </a:cubicBezTo>
                <a:cubicBezTo>
                  <a:pt x="85328" y="78210"/>
                  <a:pt x="66675" y="92895"/>
                  <a:pt x="51197" y="111945"/>
                </a:cubicBezTo>
                <a:cubicBezTo>
                  <a:pt x="35719" y="130995"/>
                  <a:pt x="19049" y="160364"/>
                  <a:pt x="10715" y="181001"/>
                </a:cubicBezTo>
                <a:cubicBezTo>
                  <a:pt x="2381" y="201638"/>
                  <a:pt x="2777" y="215926"/>
                  <a:pt x="1190" y="235770"/>
                </a:cubicBezTo>
                <a:cubicBezTo>
                  <a:pt x="-398" y="255614"/>
                  <a:pt x="-397" y="281013"/>
                  <a:pt x="1190" y="300063"/>
                </a:cubicBezTo>
                <a:cubicBezTo>
                  <a:pt x="2777" y="319113"/>
                  <a:pt x="6746" y="334592"/>
                  <a:pt x="10715" y="350070"/>
                </a:cubicBezTo>
                <a:cubicBezTo>
                  <a:pt x="14684" y="365548"/>
                  <a:pt x="19447" y="379835"/>
                  <a:pt x="25003" y="392932"/>
                </a:cubicBezTo>
                <a:cubicBezTo>
                  <a:pt x="30559" y="406029"/>
                  <a:pt x="35719" y="415951"/>
                  <a:pt x="44053" y="428651"/>
                </a:cubicBezTo>
                <a:cubicBezTo>
                  <a:pt x="52387" y="441351"/>
                  <a:pt x="62705" y="456432"/>
                  <a:pt x="75008" y="469132"/>
                </a:cubicBezTo>
                <a:cubicBezTo>
                  <a:pt x="87311" y="481832"/>
                  <a:pt x="105569" y="496120"/>
                  <a:pt x="117872" y="504851"/>
                </a:cubicBezTo>
                <a:cubicBezTo>
                  <a:pt x="130175" y="513582"/>
                  <a:pt x="136525" y="516758"/>
                  <a:pt x="148828" y="521520"/>
                </a:cubicBezTo>
                <a:cubicBezTo>
                  <a:pt x="161131" y="526282"/>
                  <a:pt x="177006" y="529854"/>
                  <a:pt x="191690" y="533426"/>
                </a:cubicBezTo>
                <a:cubicBezTo>
                  <a:pt x="206374" y="536998"/>
                  <a:pt x="221853" y="540967"/>
                  <a:pt x="236934" y="542951"/>
                </a:cubicBezTo>
                <a:cubicBezTo>
                  <a:pt x="252015" y="544935"/>
                  <a:pt x="266303" y="544935"/>
                  <a:pt x="282178" y="545332"/>
                </a:cubicBezTo>
                <a:cubicBezTo>
                  <a:pt x="298053" y="545729"/>
                  <a:pt x="316706" y="547713"/>
                  <a:pt x="332184" y="545332"/>
                </a:cubicBezTo>
                <a:cubicBezTo>
                  <a:pt x="347662" y="542951"/>
                  <a:pt x="361949" y="536601"/>
                  <a:pt x="375046" y="531045"/>
                </a:cubicBezTo>
                <a:cubicBezTo>
                  <a:pt x="388143" y="525489"/>
                  <a:pt x="391319" y="522313"/>
                  <a:pt x="410766" y="511994"/>
                </a:cubicBezTo>
                <a:cubicBezTo>
                  <a:pt x="430213" y="501675"/>
                  <a:pt x="440929" y="491753"/>
                  <a:pt x="439341" y="495325"/>
                </a:cubicBezTo>
                <a:close/>
              </a:path>
            </a:pathLst>
          </a:custGeom>
          <a:solidFill>
            <a:srgbClr val="C0000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77" name="Voľný tvar: obrazec 76">
            <a:extLst>
              <a:ext uri="{FF2B5EF4-FFF2-40B4-BE49-F238E27FC236}">
                <a16:creationId xmlns:a16="http://schemas.microsoft.com/office/drawing/2014/main" id="{C8BB13A1-4281-42CB-AA5D-F9A20F961997}"/>
              </a:ext>
            </a:extLst>
          </p:cNvPr>
          <p:cNvSpPr/>
          <p:nvPr/>
        </p:nvSpPr>
        <p:spPr>
          <a:xfrm>
            <a:off x="5262459" y="851570"/>
            <a:ext cx="332188" cy="492937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46484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51247 w 770468"/>
              <a:gd name="connsiteY35" fmla="*/ 492969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67140"/>
              <a:gd name="connsiteX1" fmla="*/ 575072 w 770468"/>
              <a:gd name="connsiteY1" fmla="*/ 435819 h 567140"/>
              <a:gd name="connsiteX2" fmla="*/ 629840 w 770468"/>
              <a:gd name="connsiteY2" fmla="*/ 412006 h 567140"/>
              <a:gd name="connsiteX3" fmla="*/ 686990 w 770468"/>
              <a:gd name="connsiteY3" fmla="*/ 383431 h 567140"/>
              <a:gd name="connsiteX4" fmla="*/ 732234 w 770468"/>
              <a:gd name="connsiteY4" fmla="*/ 342950 h 567140"/>
              <a:gd name="connsiteX5" fmla="*/ 753665 w 770468"/>
              <a:gd name="connsiteY5" fmla="*/ 314375 h 567140"/>
              <a:gd name="connsiteX6" fmla="*/ 765572 w 770468"/>
              <a:gd name="connsiteY6" fmla="*/ 271512 h 567140"/>
              <a:gd name="connsiteX7" fmla="*/ 770334 w 770468"/>
              <a:gd name="connsiteY7" fmla="*/ 219125 h 567140"/>
              <a:gd name="connsiteX8" fmla="*/ 767953 w 770468"/>
              <a:gd name="connsiteY8" fmla="*/ 166737 h 567140"/>
              <a:gd name="connsiteX9" fmla="*/ 756047 w 770468"/>
              <a:gd name="connsiteY9" fmla="*/ 133400 h 567140"/>
              <a:gd name="connsiteX10" fmla="*/ 722709 w 770468"/>
              <a:gd name="connsiteY10" fmla="*/ 88156 h 567140"/>
              <a:gd name="connsiteX11" fmla="*/ 677465 w 770468"/>
              <a:gd name="connsiteY11" fmla="*/ 59581 h 567140"/>
              <a:gd name="connsiteX12" fmla="*/ 629840 w 770468"/>
              <a:gd name="connsiteY12" fmla="*/ 38150 h 567140"/>
              <a:gd name="connsiteX13" fmla="*/ 570309 w 770468"/>
              <a:gd name="connsiteY13" fmla="*/ 19100 h 567140"/>
              <a:gd name="connsiteX14" fmla="*/ 496490 w 770468"/>
              <a:gd name="connsiteY14" fmla="*/ 4812 h 567140"/>
              <a:gd name="connsiteX15" fmla="*/ 446484 w 770468"/>
              <a:gd name="connsiteY15" fmla="*/ 50 h 567140"/>
              <a:gd name="connsiteX16" fmla="*/ 315515 w 770468"/>
              <a:gd name="connsiteY16" fmla="*/ 7194 h 567140"/>
              <a:gd name="connsiteX17" fmla="*/ 232172 w 770468"/>
              <a:gd name="connsiteY17" fmla="*/ 21481 h 567140"/>
              <a:gd name="connsiteX18" fmla="*/ 160734 w 770468"/>
              <a:gd name="connsiteY18" fmla="*/ 42912 h 567140"/>
              <a:gd name="connsiteX19" fmla="*/ 103584 w 770468"/>
              <a:gd name="connsiteY19" fmla="*/ 66725 h 567140"/>
              <a:gd name="connsiteX20" fmla="*/ 51197 w 770468"/>
              <a:gd name="connsiteY20" fmla="*/ 111969 h 567140"/>
              <a:gd name="connsiteX21" fmla="*/ 10715 w 770468"/>
              <a:gd name="connsiteY21" fmla="*/ 181025 h 567140"/>
              <a:gd name="connsiteX22" fmla="*/ 1190 w 770468"/>
              <a:gd name="connsiteY22" fmla="*/ 235794 h 567140"/>
              <a:gd name="connsiteX23" fmla="*/ 1190 w 770468"/>
              <a:gd name="connsiteY23" fmla="*/ 300087 h 567140"/>
              <a:gd name="connsiteX24" fmla="*/ 10715 w 770468"/>
              <a:gd name="connsiteY24" fmla="*/ 350094 h 567140"/>
              <a:gd name="connsiteX25" fmla="*/ 25003 w 770468"/>
              <a:gd name="connsiteY25" fmla="*/ 392956 h 567140"/>
              <a:gd name="connsiteX26" fmla="*/ 44053 w 770468"/>
              <a:gd name="connsiteY26" fmla="*/ 428675 h 567140"/>
              <a:gd name="connsiteX27" fmla="*/ 75008 w 770468"/>
              <a:gd name="connsiteY27" fmla="*/ 469156 h 567140"/>
              <a:gd name="connsiteX28" fmla="*/ 117872 w 770468"/>
              <a:gd name="connsiteY28" fmla="*/ 504875 h 567140"/>
              <a:gd name="connsiteX29" fmla="*/ 148828 w 770468"/>
              <a:gd name="connsiteY29" fmla="*/ 521544 h 567140"/>
              <a:gd name="connsiteX30" fmla="*/ 191690 w 770468"/>
              <a:gd name="connsiteY30" fmla="*/ 533450 h 567140"/>
              <a:gd name="connsiteX31" fmla="*/ 236934 w 770468"/>
              <a:gd name="connsiteY31" fmla="*/ 542975 h 567140"/>
              <a:gd name="connsiteX32" fmla="*/ 282178 w 770468"/>
              <a:gd name="connsiteY32" fmla="*/ 545356 h 567140"/>
              <a:gd name="connsiteX33" fmla="*/ 332184 w 770468"/>
              <a:gd name="connsiteY33" fmla="*/ 545356 h 567140"/>
              <a:gd name="connsiteX34" fmla="*/ 441721 w 770468"/>
              <a:gd name="connsiteY34" fmla="*/ 252463 h 567140"/>
              <a:gd name="connsiteX35" fmla="*/ 451247 w 770468"/>
              <a:gd name="connsiteY35" fmla="*/ 492969 h 567140"/>
              <a:gd name="connsiteX36" fmla="*/ 470297 w 770468"/>
              <a:gd name="connsiteY36" fmla="*/ 478681 h 567140"/>
              <a:gd name="connsiteX37" fmla="*/ 520304 w 770468"/>
              <a:gd name="connsiteY37" fmla="*/ 452487 h 567140"/>
              <a:gd name="connsiteX0" fmla="*/ 520304 w 770468"/>
              <a:gd name="connsiteY0" fmla="*/ 450244 h 564897"/>
              <a:gd name="connsiteX1" fmla="*/ 575072 w 770468"/>
              <a:gd name="connsiteY1" fmla="*/ 433576 h 564897"/>
              <a:gd name="connsiteX2" fmla="*/ 629840 w 770468"/>
              <a:gd name="connsiteY2" fmla="*/ 409763 h 564897"/>
              <a:gd name="connsiteX3" fmla="*/ 686990 w 770468"/>
              <a:gd name="connsiteY3" fmla="*/ 381188 h 564897"/>
              <a:gd name="connsiteX4" fmla="*/ 732234 w 770468"/>
              <a:gd name="connsiteY4" fmla="*/ 340707 h 564897"/>
              <a:gd name="connsiteX5" fmla="*/ 753665 w 770468"/>
              <a:gd name="connsiteY5" fmla="*/ 312132 h 564897"/>
              <a:gd name="connsiteX6" fmla="*/ 765572 w 770468"/>
              <a:gd name="connsiteY6" fmla="*/ 269269 h 564897"/>
              <a:gd name="connsiteX7" fmla="*/ 770334 w 770468"/>
              <a:gd name="connsiteY7" fmla="*/ 216882 h 564897"/>
              <a:gd name="connsiteX8" fmla="*/ 767953 w 770468"/>
              <a:gd name="connsiteY8" fmla="*/ 164494 h 564897"/>
              <a:gd name="connsiteX9" fmla="*/ 756047 w 770468"/>
              <a:gd name="connsiteY9" fmla="*/ 131157 h 564897"/>
              <a:gd name="connsiteX10" fmla="*/ 722709 w 770468"/>
              <a:gd name="connsiteY10" fmla="*/ 85913 h 564897"/>
              <a:gd name="connsiteX11" fmla="*/ 677465 w 770468"/>
              <a:gd name="connsiteY11" fmla="*/ 57338 h 564897"/>
              <a:gd name="connsiteX12" fmla="*/ 629840 w 770468"/>
              <a:gd name="connsiteY12" fmla="*/ 35907 h 564897"/>
              <a:gd name="connsiteX13" fmla="*/ 570309 w 770468"/>
              <a:gd name="connsiteY13" fmla="*/ 16857 h 564897"/>
              <a:gd name="connsiteX14" fmla="*/ 496490 w 770468"/>
              <a:gd name="connsiteY14" fmla="*/ 2569 h 564897"/>
              <a:gd name="connsiteX15" fmla="*/ 444103 w 770468"/>
              <a:gd name="connsiteY15" fmla="*/ 188 h 564897"/>
              <a:gd name="connsiteX16" fmla="*/ 315515 w 770468"/>
              <a:gd name="connsiteY16" fmla="*/ 4951 h 564897"/>
              <a:gd name="connsiteX17" fmla="*/ 232172 w 770468"/>
              <a:gd name="connsiteY17" fmla="*/ 19238 h 564897"/>
              <a:gd name="connsiteX18" fmla="*/ 160734 w 770468"/>
              <a:gd name="connsiteY18" fmla="*/ 40669 h 564897"/>
              <a:gd name="connsiteX19" fmla="*/ 103584 w 770468"/>
              <a:gd name="connsiteY19" fmla="*/ 64482 h 564897"/>
              <a:gd name="connsiteX20" fmla="*/ 51197 w 770468"/>
              <a:gd name="connsiteY20" fmla="*/ 109726 h 564897"/>
              <a:gd name="connsiteX21" fmla="*/ 10715 w 770468"/>
              <a:gd name="connsiteY21" fmla="*/ 178782 h 564897"/>
              <a:gd name="connsiteX22" fmla="*/ 1190 w 770468"/>
              <a:gd name="connsiteY22" fmla="*/ 233551 h 564897"/>
              <a:gd name="connsiteX23" fmla="*/ 1190 w 770468"/>
              <a:gd name="connsiteY23" fmla="*/ 297844 h 564897"/>
              <a:gd name="connsiteX24" fmla="*/ 10715 w 770468"/>
              <a:gd name="connsiteY24" fmla="*/ 347851 h 564897"/>
              <a:gd name="connsiteX25" fmla="*/ 25003 w 770468"/>
              <a:gd name="connsiteY25" fmla="*/ 390713 h 564897"/>
              <a:gd name="connsiteX26" fmla="*/ 44053 w 770468"/>
              <a:gd name="connsiteY26" fmla="*/ 426432 h 564897"/>
              <a:gd name="connsiteX27" fmla="*/ 75008 w 770468"/>
              <a:gd name="connsiteY27" fmla="*/ 466913 h 564897"/>
              <a:gd name="connsiteX28" fmla="*/ 117872 w 770468"/>
              <a:gd name="connsiteY28" fmla="*/ 502632 h 564897"/>
              <a:gd name="connsiteX29" fmla="*/ 148828 w 770468"/>
              <a:gd name="connsiteY29" fmla="*/ 519301 h 564897"/>
              <a:gd name="connsiteX30" fmla="*/ 191690 w 770468"/>
              <a:gd name="connsiteY30" fmla="*/ 531207 h 564897"/>
              <a:gd name="connsiteX31" fmla="*/ 236934 w 770468"/>
              <a:gd name="connsiteY31" fmla="*/ 540732 h 564897"/>
              <a:gd name="connsiteX32" fmla="*/ 282178 w 770468"/>
              <a:gd name="connsiteY32" fmla="*/ 543113 h 564897"/>
              <a:gd name="connsiteX33" fmla="*/ 332184 w 770468"/>
              <a:gd name="connsiteY33" fmla="*/ 543113 h 564897"/>
              <a:gd name="connsiteX34" fmla="*/ 441721 w 770468"/>
              <a:gd name="connsiteY34" fmla="*/ 250220 h 564897"/>
              <a:gd name="connsiteX35" fmla="*/ 451247 w 770468"/>
              <a:gd name="connsiteY35" fmla="*/ 490726 h 564897"/>
              <a:gd name="connsiteX36" fmla="*/ 470297 w 770468"/>
              <a:gd name="connsiteY36" fmla="*/ 476438 h 564897"/>
              <a:gd name="connsiteX37" fmla="*/ 520304 w 770468"/>
              <a:gd name="connsiteY37" fmla="*/ 450244 h 564897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5049 h 579702"/>
              <a:gd name="connsiteX1" fmla="*/ 575072 w 770468"/>
              <a:gd name="connsiteY1" fmla="*/ 448381 h 579702"/>
              <a:gd name="connsiteX2" fmla="*/ 629840 w 770468"/>
              <a:gd name="connsiteY2" fmla="*/ 424568 h 579702"/>
              <a:gd name="connsiteX3" fmla="*/ 686990 w 770468"/>
              <a:gd name="connsiteY3" fmla="*/ 395993 h 579702"/>
              <a:gd name="connsiteX4" fmla="*/ 732234 w 770468"/>
              <a:gd name="connsiteY4" fmla="*/ 355512 h 579702"/>
              <a:gd name="connsiteX5" fmla="*/ 753665 w 770468"/>
              <a:gd name="connsiteY5" fmla="*/ 326937 h 579702"/>
              <a:gd name="connsiteX6" fmla="*/ 765572 w 770468"/>
              <a:gd name="connsiteY6" fmla="*/ 284074 h 579702"/>
              <a:gd name="connsiteX7" fmla="*/ 770334 w 770468"/>
              <a:gd name="connsiteY7" fmla="*/ 231687 h 579702"/>
              <a:gd name="connsiteX8" fmla="*/ 767953 w 770468"/>
              <a:gd name="connsiteY8" fmla="*/ 179299 h 579702"/>
              <a:gd name="connsiteX9" fmla="*/ 756047 w 770468"/>
              <a:gd name="connsiteY9" fmla="*/ 145962 h 579702"/>
              <a:gd name="connsiteX10" fmla="*/ 722709 w 770468"/>
              <a:gd name="connsiteY10" fmla="*/ 100718 h 579702"/>
              <a:gd name="connsiteX11" fmla="*/ 677465 w 770468"/>
              <a:gd name="connsiteY11" fmla="*/ 72143 h 579702"/>
              <a:gd name="connsiteX12" fmla="*/ 629840 w 770468"/>
              <a:gd name="connsiteY12" fmla="*/ 50712 h 579702"/>
              <a:gd name="connsiteX13" fmla="*/ 570309 w 770468"/>
              <a:gd name="connsiteY13" fmla="*/ 31662 h 579702"/>
              <a:gd name="connsiteX14" fmla="*/ 496490 w 770468"/>
              <a:gd name="connsiteY14" fmla="*/ 17374 h 579702"/>
              <a:gd name="connsiteX15" fmla="*/ 444103 w 770468"/>
              <a:gd name="connsiteY15" fmla="*/ 14993 h 579702"/>
              <a:gd name="connsiteX16" fmla="*/ 432195 w 770468"/>
              <a:gd name="connsiteY16" fmla="*/ 219781 h 579702"/>
              <a:gd name="connsiteX17" fmla="*/ 232172 w 770468"/>
              <a:gd name="connsiteY17" fmla="*/ 34043 h 579702"/>
              <a:gd name="connsiteX18" fmla="*/ 160734 w 770468"/>
              <a:gd name="connsiteY18" fmla="*/ 55474 h 579702"/>
              <a:gd name="connsiteX19" fmla="*/ 103584 w 770468"/>
              <a:gd name="connsiteY19" fmla="*/ 79287 h 579702"/>
              <a:gd name="connsiteX20" fmla="*/ 51197 w 770468"/>
              <a:gd name="connsiteY20" fmla="*/ 124531 h 579702"/>
              <a:gd name="connsiteX21" fmla="*/ 10715 w 770468"/>
              <a:gd name="connsiteY21" fmla="*/ 193587 h 579702"/>
              <a:gd name="connsiteX22" fmla="*/ 1190 w 770468"/>
              <a:gd name="connsiteY22" fmla="*/ 248356 h 579702"/>
              <a:gd name="connsiteX23" fmla="*/ 1190 w 770468"/>
              <a:gd name="connsiteY23" fmla="*/ 312649 h 579702"/>
              <a:gd name="connsiteX24" fmla="*/ 10715 w 770468"/>
              <a:gd name="connsiteY24" fmla="*/ 362656 h 579702"/>
              <a:gd name="connsiteX25" fmla="*/ 25003 w 770468"/>
              <a:gd name="connsiteY25" fmla="*/ 405518 h 579702"/>
              <a:gd name="connsiteX26" fmla="*/ 44053 w 770468"/>
              <a:gd name="connsiteY26" fmla="*/ 441237 h 579702"/>
              <a:gd name="connsiteX27" fmla="*/ 75008 w 770468"/>
              <a:gd name="connsiteY27" fmla="*/ 481718 h 579702"/>
              <a:gd name="connsiteX28" fmla="*/ 117872 w 770468"/>
              <a:gd name="connsiteY28" fmla="*/ 517437 h 579702"/>
              <a:gd name="connsiteX29" fmla="*/ 148828 w 770468"/>
              <a:gd name="connsiteY29" fmla="*/ 534106 h 579702"/>
              <a:gd name="connsiteX30" fmla="*/ 191690 w 770468"/>
              <a:gd name="connsiteY30" fmla="*/ 546012 h 579702"/>
              <a:gd name="connsiteX31" fmla="*/ 236934 w 770468"/>
              <a:gd name="connsiteY31" fmla="*/ 555537 h 579702"/>
              <a:gd name="connsiteX32" fmla="*/ 282178 w 770468"/>
              <a:gd name="connsiteY32" fmla="*/ 557918 h 579702"/>
              <a:gd name="connsiteX33" fmla="*/ 332184 w 770468"/>
              <a:gd name="connsiteY33" fmla="*/ 557918 h 579702"/>
              <a:gd name="connsiteX34" fmla="*/ 441721 w 770468"/>
              <a:gd name="connsiteY34" fmla="*/ 265025 h 579702"/>
              <a:gd name="connsiteX35" fmla="*/ 451247 w 770468"/>
              <a:gd name="connsiteY35" fmla="*/ 505531 h 579702"/>
              <a:gd name="connsiteX36" fmla="*/ 470297 w 770468"/>
              <a:gd name="connsiteY36" fmla="*/ 491243 h 579702"/>
              <a:gd name="connsiteX37" fmla="*/ 520304 w 770468"/>
              <a:gd name="connsiteY37" fmla="*/ 465049 h 579702"/>
              <a:gd name="connsiteX0" fmla="*/ 520304 w 770468"/>
              <a:gd name="connsiteY0" fmla="*/ 466107 h 580760"/>
              <a:gd name="connsiteX1" fmla="*/ 575072 w 770468"/>
              <a:gd name="connsiteY1" fmla="*/ 449439 h 580760"/>
              <a:gd name="connsiteX2" fmla="*/ 629840 w 770468"/>
              <a:gd name="connsiteY2" fmla="*/ 425626 h 580760"/>
              <a:gd name="connsiteX3" fmla="*/ 686990 w 770468"/>
              <a:gd name="connsiteY3" fmla="*/ 397051 h 580760"/>
              <a:gd name="connsiteX4" fmla="*/ 732234 w 770468"/>
              <a:gd name="connsiteY4" fmla="*/ 356570 h 580760"/>
              <a:gd name="connsiteX5" fmla="*/ 753665 w 770468"/>
              <a:gd name="connsiteY5" fmla="*/ 327995 h 580760"/>
              <a:gd name="connsiteX6" fmla="*/ 765572 w 770468"/>
              <a:gd name="connsiteY6" fmla="*/ 285132 h 580760"/>
              <a:gd name="connsiteX7" fmla="*/ 770334 w 770468"/>
              <a:gd name="connsiteY7" fmla="*/ 232745 h 580760"/>
              <a:gd name="connsiteX8" fmla="*/ 767953 w 770468"/>
              <a:gd name="connsiteY8" fmla="*/ 180357 h 580760"/>
              <a:gd name="connsiteX9" fmla="*/ 756047 w 770468"/>
              <a:gd name="connsiteY9" fmla="*/ 147020 h 580760"/>
              <a:gd name="connsiteX10" fmla="*/ 722709 w 770468"/>
              <a:gd name="connsiteY10" fmla="*/ 101776 h 580760"/>
              <a:gd name="connsiteX11" fmla="*/ 677465 w 770468"/>
              <a:gd name="connsiteY11" fmla="*/ 73201 h 580760"/>
              <a:gd name="connsiteX12" fmla="*/ 629840 w 770468"/>
              <a:gd name="connsiteY12" fmla="*/ 51770 h 580760"/>
              <a:gd name="connsiteX13" fmla="*/ 570309 w 770468"/>
              <a:gd name="connsiteY13" fmla="*/ 32720 h 580760"/>
              <a:gd name="connsiteX14" fmla="*/ 496490 w 770468"/>
              <a:gd name="connsiteY14" fmla="*/ 18432 h 580760"/>
              <a:gd name="connsiteX15" fmla="*/ 444103 w 770468"/>
              <a:gd name="connsiteY15" fmla="*/ 16051 h 580760"/>
              <a:gd name="connsiteX16" fmla="*/ 444102 w 770468"/>
              <a:gd name="connsiteY16" fmla="*/ 235127 h 580760"/>
              <a:gd name="connsiteX17" fmla="*/ 232172 w 770468"/>
              <a:gd name="connsiteY17" fmla="*/ 35101 h 580760"/>
              <a:gd name="connsiteX18" fmla="*/ 160734 w 770468"/>
              <a:gd name="connsiteY18" fmla="*/ 56532 h 580760"/>
              <a:gd name="connsiteX19" fmla="*/ 103584 w 770468"/>
              <a:gd name="connsiteY19" fmla="*/ 80345 h 580760"/>
              <a:gd name="connsiteX20" fmla="*/ 51197 w 770468"/>
              <a:gd name="connsiteY20" fmla="*/ 125589 h 580760"/>
              <a:gd name="connsiteX21" fmla="*/ 10715 w 770468"/>
              <a:gd name="connsiteY21" fmla="*/ 194645 h 580760"/>
              <a:gd name="connsiteX22" fmla="*/ 1190 w 770468"/>
              <a:gd name="connsiteY22" fmla="*/ 249414 h 580760"/>
              <a:gd name="connsiteX23" fmla="*/ 1190 w 770468"/>
              <a:gd name="connsiteY23" fmla="*/ 313707 h 580760"/>
              <a:gd name="connsiteX24" fmla="*/ 10715 w 770468"/>
              <a:gd name="connsiteY24" fmla="*/ 363714 h 580760"/>
              <a:gd name="connsiteX25" fmla="*/ 25003 w 770468"/>
              <a:gd name="connsiteY25" fmla="*/ 406576 h 580760"/>
              <a:gd name="connsiteX26" fmla="*/ 44053 w 770468"/>
              <a:gd name="connsiteY26" fmla="*/ 442295 h 580760"/>
              <a:gd name="connsiteX27" fmla="*/ 75008 w 770468"/>
              <a:gd name="connsiteY27" fmla="*/ 482776 h 580760"/>
              <a:gd name="connsiteX28" fmla="*/ 117872 w 770468"/>
              <a:gd name="connsiteY28" fmla="*/ 518495 h 580760"/>
              <a:gd name="connsiteX29" fmla="*/ 148828 w 770468"/>
              <a:gd name="connsiteY29" fmla="*/ 535164 h 580760"/>
              <a:gd name="connsiteX30" fmla="*/ 191690 w 770468"/>
              <a:gd name="connsiteY30" fmla="*/ 547070 h 580760"/>
              <a:gd name="connsiteX31" fmla="*/ 236934 w 770468"/>
              <a:gd name="connsiteY31" fmla="*/ 556595 h 580760"/>
              <a:gd name="connsiteX32" fmla="*/ 282178 w 770468"/>
              <a:gd name="connsiteY32" fmla="*/ 558976 h 580760"/>
              <a:gd name="connsiteX33" fmla="*/ 332184 w 770468"/>
              <a:gd name="connsiteY33" fmla="*/ 558976 h 580760"/>
              <a:gd name="connsiteX34" fmla="*/ 441721 w 770468"/>
              <a:gd name="connsiteY34" fmla="*/ 266083 h 580760"/>
              <a:gd name="connsiteX35" fmla="*/ 451247 w 770468"/>
              <a:gd name="connsiteY35" fmla="*/ 506589 h 580760"/>
              <a:gd name="connsiteX36" fmla="*/ 470297 w 770468"/>
              <a:gd name="connsiteY36" fmla="*/ 492301 h 580760"/>
              <a:gd name="connsiteX37" fmla="*/ 520304 w 770468"/>
              <a:gd name="connsiteY37" fmla="*/ 466107 h 580760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232172 w 770468"/>
              <a:gd name="connsiteY17" fmla="*/ 19239 h 564898"/>
              <a:gd name="connsiteX18" fmla="*/ 160734 w 770468"/>
              <a:gd name="connsiteY18" fmla="*/ 40670 h 564898"/>
              <a:gd name="connsiteX19" fmla="*/ 103584 w 770468"/>
              <a:gd name="connsiteY19" fmla="*/ 64483 h 564898"/>
              <a:gd name="connsiteX20" fmla="*/ 51197 w 770468"/>
              <a:gd name="connsiteY20" fmla="*/ 109727 h 564898"/>
              <a:gd name="connsiteX21" fmla="*/ 10715 w 770468"/>
              <a:gd name="connsiteY21" fmla="*/ 178783 h 564898"/>
              <a:gd name="connsiteX22" fmla="*/ 1190 w 770468"/>
              <a:gd name="connsiteY22" fmla="*/ 233552 h 564898"/>
              <a:gd name="connsiteX23" fmla="*/ 1190 w 770468"/>
              <a:gd name="connsiteY23" fmla="*/ 297845 h 564898"/>
              <a:gd name="connsiteX24" fmla="*/ 10715 w 770468"/>
              <a:gd name="connsiteY24" fmla="*/ 347852 h 564898"/>
              <a:gd name="connsiteX25" fmla="*/ 25003 w 770468"/>
              <a:gd name="connsiteY25" fmla="*/ 390714 h 564898"/>
              <a:gd name="connsiteX26" fmla="*/ 44053 w 770468"/>
              <a:gd name="connsiteY26" fmla="*/ 426433 h 564898"/>
              <a:gd name="connsiteX27" fmla="*/ 75008 w 770468"/>
              <a:gd name="connsiteY27" fmla="*/ 466914 h 564898"/>
              <a:gd name="connsiteX28" fmla="*/ 117872 w 770468"/>
              <a:gd name="connsiteY28" fmla="*/ 502633 h 564898"/>
              <a:gd name="connsiteX29" fmla="*/ 148828 w 770468"/>
              <a:gd name="connsiteY29" fmla="*/ 519302 h 564898"/>
              <a:gd name="connsiteX30" fmla="*/ 191690 w 770468"/>
              <a:gd name="connsiteY30" fmla="*/ 531208 h 564898"/>
              <a:gd name="connsiteX31" fmla="*/ 236934 w 770468"/>
              <a:gd name="connsiteY31" fmla="*/ 540733 h 564898"/>
              <a:gd name="connsiteX32" fmla="*/ 282178 w 770468"/>
              <a:gd name="connsiteY32" fmla="*/ 543114 h 564898"/>
              <a:gd name="connsiteX33" fmla="*/ 332184 w 770468"/>
              <a:gd name="connsiteY33" fmla="*/ 543114 h 564898"/>
              <a:gd name="connsiteX34" fmla="*/ 441721 w 770468"/>
              <a:gd name="connsiteY34" fmla="*/ 250221 h 564898"/>
              <a:gd name="connsiteX35" fmla="*/ 451247 w 770468"/>
              <a:gd name="connsiteY35" fmla="*/ 490727 h 564898"/>
              <a:gd name="connsiteX36" fmla="*/ 470297 w 770468"/>
              <a:gd name="connsiteY36" fmla="*/ 476439 h 564898"/>
              <a:gd name="connsiteX37" fmla="*/ 520304 w 770468"/>
              <a:gd name="connsiteY37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60734 w 770468"/>
              <a:gd name="connsiteY17" fmla="*/ 40670 h 564898"/>
              <a:gd name="connsiteX18" fmla="*/ 103584 w 770468"/>
              <a:gd name="connsiteY18" fmla="*/ 64483 h 564898"/>
              <a:gd name="connsiteX19" fmla="*/ 51197 w 770468"/>
              <a:gd name="connsiteY19" fmla="*/ 109727 h 564898"/>
              <a:gd name="connsiteX20" fmla="*/ 10715 w 770468"/>
              <a:gd name="connsiteY20" fmla="*/ 178783 h 564898"/>
              <a:gd name="connsiteX21" fmla="*/ 1190 w 770468"/>
              <a:gd name="connsiteY21" fmla="*/ 233552 h 564898"/>
              <a:gd name="connsiteX22" fmla="*/ 1190 w 770468"/>
              <a:gd name="connsiteY22" fmla="*/ 297845 h 564898"/>
              <a:gd name="connsiteX23" fmla="*/ 10715 w 770468"/>
              <a:gd name="connsiteY23" fmla="*/ 347852 h 564898"/>
              <a:gd name="connsiteX24" fmla="*/ 25003 w 770468"/>
              <a:gd name="connsiteY24" fmla="*/ 390714 h 564898"/>
              <a:gd name="connsiteX25" fmla="*/ 44053 w 770468"/>
              <a:gd name="connsiteY25" fmla="*/ 426433 h 564898"/>
              <a:gd name="connsiteX26" fmla="*/ 75008 w 770468"/>
              <a:gd name="connsiteY26" fmla="*/ 466914 h 564898"/>
              <a:gd name="connsiteX27" fmla="*/ 117872 w 770468"/>
              <a:gd name="connsiteY27" fmla="*/ 502633 h 564898"/>
              <a:gd name="connsiteX28" fmla="*/ 148828 w 770468"/>
              <a:gd name="connsiteY28" fmla="*/ 519302 h 564898"/>
              <a:gd name="connsiteX29" fmla="*/ 191690 w 770468"/>
              <a:gd name="connsiteY29" fmla="*/ 531208 h 564898"/>
              <a:gd name="connsiteX30" fmla="*/ 236934 w 770468"/>
              <a:gd name="connsiteY30" fmla="*/ 540733 h 564898"/>
              <a:gd name="connsiteX31" fmla="*/ 282178 w 770468"/>
              <a:gd name="connsiteY31" fmla="*/ 543114 h 564898"/>
              <a:gd name="connsiteX32" fmla="*/ 332184 w 770468"/>
              <a:gd name="connsiteY32" fmla="*/ 543114 h 564898"/>
              <a:gd name="connsiteX33" fmla="*/ 441721 w 770468"/>
              <a:gd name="connsiteY33" fmla="*/ 250221 h 564898"/>
              <a:gd name="connsiteX34" fmla="*/ 451247 w 770468"/>
              <a:gd name="connsiteY34" fmla="*/ 490727 h 564898"/>
              <a:gd name="connsiteX35" fmla="*/ 470297 w 770468"/>
              <a:gd name="connsiteY35" fmla="*/ 476439 h 564898"/>
              <a:gd name="connsiteX36" fmla="*/ 520304 w 770468"/>
              <a:gd name="connsiteY36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103584 w 770468"/>
              <a:gd name="connsiteY17" fmla="*/ 64483 h 564898"/>
              <a:gd name="connsiteX18" fmla="*/ 51197 w 770468"/>
              <a:gd name="connsiteY18" fmla="*/ 109727 h 564898"/>
              <a:gd name="connsiteX19" fmla="*/ 10715 w 770468"/>
              <a:gd name="connsiteY19" fmla="*/ 178783 h 564898"/>
              <a:gd name="connsiteX20" fmla="*/ 1190 w 770468"/>
              <a:gd name="connsiteY20" fmla="*/ 233552 h 564898"/>
              <a:gd name="connsiteX21" fmla="*/ 1190 w 770468"/>
              <a:gd name="connsiteY21" fmla="*/ 297845 h 564898"/>
              <a:gd name="connsiteX22" fmla="*/ 10715 w 770468"/>
              <a:gd name="connsiteY22" fmla="*/ 347852 h 564898"/>
              <a:gd name="connsiteX23" fmla="*/ 25003 w 770468"/>
              <a:gd name="connsiteY23" fmla="*/ 390714 h 564898"/>
              <a:gd name="connsiteX24" fmla="*/ 44053 w 770468"/>
              <a:gd name="connsiteY24" fmla="*/ 426433 h 564898"/>
              <a:gd name="connsiteX25" fmla="*/ 75008 w 770468"/>
              <a:gd name="connsiteY25" fmla="*/ 466914 h 564898"/>
              <a:gd name="connsiteX26" fmla="*/ 117872 w 770468"/>
              <a:gd name="connsiteY26" fmla="*/ 502633 h 564898"/>
              <a:gd name="connsiteX27" fmla="*/ 148828 w 770468"/>
              <a:gd name="connsiteY27" fmla="*/ 519302 h 564898"/>
              <a:gd name="connsiteX28" fmla="*/ 191690 w 770468"/>
              <a:gd name="connsiteY28" fmla="*/ 531208 h 564898"/>
              <a:gd name="connsiteX29" fmla="*/ 236934 w 770468"/>
              <a:gd name="connsiteY29" fmla="*/ 540733 h 564898"/>
              <a:gd name="connsiteX30" fmla="*/ 282178 w 770468"/>
              <a:gd name="connsiteY30" fmla="*/ 543114 h 564898"/>
              <a:gd name="connsiteX31" fmla="*/ 332184 w 770468"/>
              <a:gd name="connsiteY31" fmla="*/ 543114 h 564898"/>
              <a:gd name="connsiteX32" fmla="*/ 441721 w 770468"/>
              <a:gd name="connsiteY32" fmla="*/ 250221 h 564898"/>
              <a:gd name="connsiteX33" fmla="*/ 451247 w 770468"/>
              <a:gd name="connsiteY33" fmla="*/ 490727 h 564898"/>
              <a:gd name="connsiteX34" fmla="*/ 470297 w 770468"/>
              <a:gd name="connsiteY34" fmla="*/ 476439 h 564898"/>
              <a:gd name="connsiteX35" fmla="*/ 520304 w 770468"/>
              <a:gd name="connsiteY35" fmla="*/ 450245 h 564898"/>
              <a:gd name="connsiteX0" fmla="*/ 520304 w 770468"/>
              <a:gd name="connsiteY0" fmla="*/ 450245 h 564898"/>
              <a:gd name="connsiteX1" fmla="*/ 575072 w 770468"/>
              <a:gd name="connsiteY1" fmla="*/ 433577 h 564898"/>
              <a:gd name="connsiteX2" fmla="*/ 629840 w 770468"/>
              <a:gd name="connsiteY2" fmla="*/ 409764 h 564898"/>
              <a:gd name="connsiteX3" fmla="*/ 686990 w 770468"/>
              <a:gd name="connsiteY3" fmla="*/ 381189 h 564898"/>
              <a:gd name="connsiteX4" fmla="*/ 732234 w 770468"/>
              <a:gd name="connsiteY4" fmla="*/ 340708 h 564898"/>
              <a:gd name="connsiteX5" fmla="*/ 753665 w 770468"/>
              <a:gd name="connsiteY5" fmla="*/ 312133 h 564898"/>
              <a:gd name="connsiteX6" fmla="*/ 765572 w 770468"/>
              <a:gd name="connsiteY6" fmla="*/ 269270 h 564898"/>
              <a:gd name="connsiteX7" fmla="*/ 770334 w 770468"/>
              <a:gd name="connsiteY7" fmla="*/ 216883 h 564898"/>
              <a:gd name="connsiteX8" fmla="*/ 767953 w 770468"/>
              <a:gd name="connsiteY8" fmla="*/ 164495 h 564898"/>
              <a:gd name="connsiteX9" fmla="*/ 756047 w 770468"/>
              <a:gd name="connsiteY9" fmla="*/ 131158 h 564898"/>
              <a:gd name="connsiteX10" fmla="*/ 722709 w 770468"/>
              <a:gd name="connsiteY10" fmla="*/ 85914 h 564898"/>
              <a:gd name="connsiteX11" fmla="*/ 677465 w 770468"/>
              <a:gd name="connsiteY11" fmla="*/ 57339 h 564898"/>
              <a:gd name="connsiteX12" fmla="*/ 629840 w 770468"/>
              <a:gd name="connsiteY12" fmla="*/ 35908 h 564898"/>
              <a:gd name="connsiteX13" fmla="*/ 570309 w 770468"/>
              <a:gd name="connsiteY13" fmla="*/ 16858 h 564898"/>
              <a:gd name="connsiteX14" fmla="*/ 496490 w 770468"/>
              <a:gd name="connsiteY14" fmla="*/ 2570 h 564898"/>
              <a:gd name="connsiteX15" fmla="*/ 444103 w 770468"/>
              <a:gd name="connsiteY15" fmla="*/ 189 h 564898"/>
              <a:gd name="connsiteX16" fmla="*/ 444102 w 770468"/>
              <a:gd name="connsiteY16" fmla="*/ 219265 h 564898"/>
              <a:gd name="connsiteX17" fmla="*/ 51197 w 770468"/>
              <a:gd name="connsiteY17" fmla="*/ 109727 h 564898"/>
              <a:gd name="connsiteX18" fmla="*/ 10715 w 770468"/>
              <a:gd name="connsiteY18" fmla="*/ 178783 h 564898"/>
              <a:gd name="connsiteX19" fmla="*/ 1190 w 770468"/>
              <a:gd name="connsiteY19" fmla="*/ 233552 h 564898"/>
              <a:gd name="connsiteX20" fmla="*/ 1190 w 770468"/>
              <a:gd name="connsiteY20" fmla="*/ 297845 h 564898"/>
              <a:gd name="connsiteX21" fmla="*/ 10715 w 770468"/>
              <a:gd name="connsiteY21" fmla="*/ 347852 h 564898"/>
              <a:gd name="connsiteX22" fmla="*/ 25003 w 770468"/>
              <a:gd name="connsiteY22" fmla="*/ 390714 h 564898"/>
              <a:gd name="connsiteX23" fmla="*/ 44053 w 770468"/>
              <a:gd name="connsiteY23" fmla="*/ 426433 h 564898"/>
              <a:gd name="connsiteX24" fmla="*/ 75008 w 770468"/>
              <a:gd name="connsiteY24" fmla="*/ 466914 h 564898"/>
              <a:gd name="connsiteX25" fmla="*/ 117872 w 770468"/>
              <a:gd name="connsiteY25" fmla="*/ 502633 h 564898"/>
              <a:gd name="connsiteX26" fmla="*/ 148828 w 770468"/>
              <a:gd name="connsiteY26" fmla="*/ 519302 h 564898"/>
              <a:gd name="connsiteX27" fmla="*/ 191690 w 770468"/>
              <a:gd name="connsiteY27" fmla="*/ 531208 h 564898"/>
              <a:gd name="connsiteX28" fmla="*/ 236934 w 770468"/>
              <a:gd name="connsiteY28" fmla="*/ 540733 h 564898"/>
              <a:gd name="connsiteX29" fmla="*/ 282178 w 770468"/>
              <a:gd name="connsiteY29" fmla="*/ 543114 h 564898"/>
              <a:gd name="connsiteX30" fmla="*/ 332184 w 770468"/>
              <a:gd name="connsiteY30" fmla="*/ 543114 h 564898"/>
              <a:gd name="connsiteX31" fmla="*/ 441721 w 770468"/>
              <a:gd name="connsiteY31" fmla="*/ 250221 h 564898"/>
              <a:gd name="connsiteX32" fmla="*/ 451247 w 770468"/>
              <a:gd name="connsiteY32" fmla="*/ 490727 h 564898"/>
              <a:gd name="connsiteX33" fmla="*/ 470297 w 770468"/>
              <a:gd name="connsiteY33" fmla="*/ 476439 h 564898"/>
              <a:gd name="connsiteX34" fmla="*/ 520304 w 770468"/>
              <a:gd name="connsiteY34" fmla="*/ 450245 h 564898"/>
              <a:gd name="connsiteX0" fmla="*/ 519114 w 769278"/>
              <a:gd name="connsiteY0" fmla="*/ 450245 h 564898"/>
              <a:gd name="connsiteX1" fmla="*/ 573882 w 769278"/>
              <a:gd name="connsiteY1" fmla="*/ 433577 h 564898"/>
              <a:gd name="connsiteX2" fmla="*/ 628650 w 769278"/>
              <a:gd name="connsiteY2" fmla="*/ 409764 h 564898"/>
              <a:gd name="connsiteX3" fmla="*/ 685800 w 769278"/>
              <a:gd name="connsiteY3" fmla="*/ 381189 h 564898"/>
              <a:gd name="connsiteX4" fmla="*/ 731044 w 769278"/>
              <a:gd name="connsiteY4" fmla="*/ 340708 h 564898"/>
              <a:gd name="connsiteX5" fmla="*/ 752475 w 769278"/>
              <a:gd name="connsiteY5" fmla="*/ 312133 h 564898"/>
              <a:gd name="connsiteX6" fmla="*/ 764382 w 769278"/>
              <a:gd name="connsiteY6" fmla="*/ 269270 h 564898"/>
              <a:gd name="connsiteX7" fmla="*/ 769144 w 769278"/>
              <a:gd name="connsiteY7" fmla="*/ 216883 h 564898"/>
              <a:gd name="connsiteX8" fmla="*/ 766763 w 769278"/>
              <a:gd name="connsiteY8" fmla="*/ 164495 h 564898"/>
              <a:gd name="connsiteX9" fmla="*/ 754857 w 769278"/>
              <a:gd name="connsiteY9" fmla="*/ 131158 h 564898"/>
              <a:gd name="connsiteX10" fmla="*/ 721519 w 769278"/>
              <a:gd name="connsiteY10" fmla="*/ 85914 h 564898"/>
              <a:gd name="connsiteX11" fmla="*/ 676275 w 769278"/>
              <a:gd name="connsiteY11" fmla="*/ 57339 h 564898"/>
              <a:gd name="connsiteX12" fmla="*/ 628650 w 769278"/>
              <a:gd name="connsiteY12" fmla="*/ 35908 h 564898"/>
              <a:gd name="connsiteX13" fmla="*/ 569119 w 769278"/>
              <a:gd name="connsiteY13" fmla="*/ 16858 h 564898"/>
              <a:gd name="connsiteX14" fmla="*/ 495300 w 769278"/>
              <a:gd name="connsiteY14" fmla="*/ 2570 h 564898"/>
              <a:gd name="connsiteX15" fmla="*/ 442913 w 769278"/>
              <a:gd name="connsiteY15" fmla="*/ 189 h 564898"/>
              <a:gd name="connsiteX16" fmla="*/ 442912 w 769278"/>
              <a:gd name="connsiteY16" fmla="*/ 219265 h 564898"/>
              <a:gd name="connsiteX17" fmla="*/ 50007 w 769278"/>
              <a:gd name="connsiteY17" fmla="*/ 109727 h 564898"/>
              <a:gd name="connsiteX18" fmla="*/ 9525 w 769278"/>
              <a:gd name="connsiteY18" fmla="*/ 178783 h 564898"/>
              <a:gd name="connsiteX19" fmla="*/ 0 w 769278"/>
              <a:gd name="connsiteY19" fmla="*/ 233552 h 564898"/>
              <a:gd name="connsiteX20" fmla="*/ 9525 w 769278"/>
              <a:gd name="connsiteY20" fmla="*/ 347852 h 564898"/>
              <a:gd name="connsiteX21" fmla="*/ 23813 w 769278"/>
              <a:gd name="connsiteY21" fmla="*/ 390714 h 564898"/>
              <a:gd name="connsiteX22" fmla="*/ 42863 w 769278"/>
              <a:gd name="connsiteY22" fmla="*/ 426433 h 564898"/>
              <a:gd name="connsiteX23" fmla="*/ 73818 w 769278"/>
              <a:gd name="connsiteY23" fmla="*/ 466914 h 564898"/>
              <a:gd name="connsiteX24" fmla="*/ 116682 w 769278"/>
              <a:gd name="connsiteY24" fmla="*/ 502633 h 564898"/>
              <a:gd name="connsiteX25" fmla="*/ 147638 w 769278"/>
              <a:gd name="connsiteY25" fmla="*/ 519302 h 564898"/>
              <a:gd name="connsiteX26" fmla="*/ 190500 w 769278"/>
              <a:gd name="connsiteY26" fmla="*/ 531208 h 564898"/>
              <a:gd name="connsiteX27" fmla="*/ 235744 w 769278"/>
              <a:gd name="connsiteY27" fmla="*/ 540733 h 564898"/>
              <a:gd name="connsiteX28" fmla="*/ 280988 w 769278"/>
              <a:gd name="connsiteY28" fmla="*/ 543114 h 564898"/>
              <a:gd name="connsiteX29" fmla="*/ 330994 w 769278"/>
              <a:gd name="connsiteY29" fmla="*/ 543114 h 564898"/>
              <a:gd name="connsiteX30" fmla="*/ 440531 w 769278"/>
              <a:gd name="connsiteY30" fmla="*/ 250221 h 564898"/>
              <a:gd name="connsiteX31" fmla="*/ 450057 w 769278"/>
              <a:gd name="connsiteY31" fmla="*/ 490727 h 564898"/>
              <a:gd name="connsiteX32" fmla="*/ 469107 w 769278"/>
              <a:gd name="connsiteY32" fmla="*/ 476439 h 564898"/>
              <a:gd name="connsiteX33" fmla="*/ 519114 w 769278"/>
              <a:gd name="connsiteY33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74542 w 770002"/>
              <a:gd name="connsiteY22" fmla="*/ 466914 h 564898"/>
              <a:gd name="connsiteX23" fmla="*/ 117406 w 770002"/>
              <a:gd name="connsiteY23" fmla="*/ 502633 h 564898"/>
              <a:gd name="connsiteX24" fmla="*/ 148362 w 770002"/>
              <a:gd name="connsiteY24" fmla="*/ 519302 h 564898"/>
              <a:gd name="connsiteX25" fmla="*/ 191224 w 770002"/>
              <a:gd name="connsiteY25" fmla="*/ 531208 h 564898"/>
              <a:gd name="connsiteX26" fmla="*/ 236468 w 770002"/>
              <a:gd name="connsiteY26" fmla="*/ 540733 h 564898"/>
              <a:gd name="connsiteX27" fmla="*/ 281712 w 770002"/>
              <a:gd name="connsiteY27" fmla="*/ 543114 h 564898"/>
              <a:gd name="connsiteX28" fmla="*/ 331718 w 770002"/>
              <a:gd name="connsiteY28" fmla="*/ 543114 h 564898"/>
              <a:gd name="connsiteX29" fmla="*/ 441255 w 770002"/>
              <a:gd name="connsiteY29" fmla="*/ 250221 h 564898"/>
              <a:gd name="connsiteX30" fmla="*/ 450781 w 770002"/>
              <a:gd name="connsiteY30" fmla="*/ 490727 h 564898"/>
              <a:gd name="connsiteX31" fmla="*/ 469831 w 770002"/>
              <a:gd name="connsiteY31" fmla="*/ 476439 h 564898"/>
              <a:gd name="connsiteX32" fmla="*/ 519838 w 770002"/>
              <a:gd name="connsiteY32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17406 w 770002"/>
              <a:gd name="connsiteY22" fmla="*/ 502633 h 564898"/>
              <a:gd name="connsiteX23" fmla="*/ 148362 w 770002"/>
              <a:gd name="connsiteY23" fmla="*/ 519302 h 564898"/>
              <a:gd name="connsiteX24" fmla="*/ 191224 w 770002"/>
              <a:gd name="connsiteY24" fmla="*/ 531208 h 564898"/>
              <a:gd name="connsiteX25" fmla="*/ 236468 w 770002"/>
              <a:gd name="connsiteY25" fmla="*/ 540733 h 564898"/>
              <a:gd name="connsiteX26" fmla="*/ 281712 w 770002"/>
              <a:gd name="connsiteY26" fmla="*/ 543114 h 564898"/>
              <a:gd name="connsiteX27" fmla="*/ 331718 w 770002"/>
              <a:gd name="connsiteY27" fmla="*/ 543114 h 564898"/>
              <a:gd name="connsiteX28" fmla="*/ 441255 w 770002"/>
              <a:gd name="connsiteY28" fmla="*/ 250221 h 564898"/>
              <a:gd name="connsiteX29" fmla="*/ 450781 w 770002"/>
              <a:gd name="connsiteY29" fmla="*/ 490727 h 564898"/>
              <a:gd name="connsiteX30" fmla="*/ 469831 w 770002"/>
              <a:gd name="connsiteY30" fmla="*/ 476439 h 564898"/>
              <a:gd name="connsiteX31" fmla="*/ 519838 w 770002"/>
              <a:gd name="connsiteY31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48362 w 770002"/>
              <a:gd name="connsiteY22" fmla="*/ 519302 h 564898"/>
              <a:gd name="connsiteX23" fmla="*/ 191224 w 770002"/>
              <a:gd name="connsiteY23" fmla="*/ 531208 h 564898"/>
              <a:gd name="connsiteX24" fmla="*/ 236468 w 770002"/>
              <a:gd name="connsiteY24" fmla="*/ 540733 h 564898"/>
              <a:gd name="connsiteX25" fmla="*/ 281712 w 770002"/>
              <a:gd name="connsiteY25" fmla="*/ 543114 h 564898"/>
              <a:gd name="connsiteX26" fmla="*/ 331718 w 770002"/>
              <a:gd name="connsiteY26" fmla="*/ 543114 h 564898"/>
              <a:gd name="connsiteX27" fmla="*/ 441255 w 770002"/>
              <a:gd name="connsiteY27" fmla="*/ 250221 h 564898"/>
              <a:gd name="connsiteX28" fmla="*/ 450781 w 770002"/>
              <a:gd name="connsiteY28" fmla="*/ 490727 h 564898"/>
              <a:gd name="connsiteX29" fmla="*/ 469831 w 770002"/>
              <a:gd name="connsiteY29" fmla="*/ 476439 h 564898"/>
              <a:gd name="connsiteX30" fmla="*/ 519838 w 770002"/>
              <a:gd name="connsiteY30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191224 w 770002"/>
              <a:gd name="connsiteY22" fmla="*/ 531208 h 564898"/>
              <a:gd name="connsiteX23" fmla="*/ 236468 w 770002"/>
              <a:gd name="connsiteY23" fmla="*/ 540733 h 564898"/>
              <a:gd name="connsiteX24" fmla="*/ 281712 w 770002"/>
              <a:gd name="connsiteY24" fmla="*/ 543114 h 564898"/>
              <a:gd name="connsiteX25" fmla="*/ 331718 w 770002"/>
              <a:gd name="connsiteY25" fmla="*/ 543114 h 564898"/>
              <a:gd name="connsiteX26" fmla="*/ 441255 w 770002"/>
              <a:gd name="connsiteY26" fmla="*/ 250221 h 564898"/>
              <a:gd name="connsiteX27" fmla="*/ 450781 w 770002"/>
              <a:gd name="connsiteY27" fmla="*/ 490727 h 564898"/>
              <a:gd name="connsiteX28" fmla="*/ 469831 w 770002"/>
              <a:gd name="connsiteY28" fmla="*/ 476439 h 564898"/>
              <a:gd name="connsiteX29" fmla="*/ 519838 w 770002"/>
              <a:gd name="connsiteY29" fmla="*/ 450245 h 564898"/>
              <a:gd name="connsiteX0" fmla="*/ 519838 w 770002"/>
              <a:gd name="connsiteY0" fmla="*/ 450245 h 564898"/>
              <a:gd name="connsiteX1" fmla="*/ 574606 w 770002"/>
              <a:gd name="connsiteY1" fmla="*/ 433577 h 564898"/>
              <a:gd name="connsiteX2" fmla="*/ 629374 w 770002"/>
              <a:gd name="connsiteY2" fmla="*/ 409764 h 564898"/>
              <a:gd name="connsiteX3" fmla="*/ 686524 w 770002"/>
              <a:gd name="connsiteY3" fmla="*/ 381189 h 564898"/>
              <a:gd name="connsiteX4" fmla="*/ 731768 w 770002"/>
              <a:gd name="connsiteY4" fmla="*/ 340708 h 564898"/>
              <a:gd name="connsiteX5" fmla="*/ 753199 w 770002"/>
              <a:gd name="connsiteY5" fmla="*/ 312133 h 564898"/>
              <a:gd name="connsiteX6" fmla="*/ 765106 w 770002"/>
              <a:gd name="connsiteY6" fmla="*/ 269270 h 564898"/>
              <a:gd name="connsiteX7" fmla="*/ 769868 w 770002"/>
              <a:gd name="connsiteY7" fmla="*/ 216883 h 564898"/>
              <a:gd name="connsiteX8" fmla="*/ 767487 w 770002"/>
              <a:gd name="connsiteY8" fmla="*/ 164495 h 564898"/>
              <a:gd name="connsiteX9" fmla="*/ 755581 w 770002"/>
              <a:gd name="connsiteY9" fmla="*/ 131158 h 564898"/>
              <a:gd name="connsiteX10" fmla="*/ 722243 w 770002"/>
              <a:gd name="connsiteY10" fmla="*/ 85914 h 564898"/>
              <a:gd name="connsiteX11" fmla="*/ 676999 w 770002"/>
              <a:gd name="connsiteY11" fmla="*/ 57339 h 564898"/>
              <a:gd name="connsiteX12" fmla="*/ 629374 w 770002"/>
              <a:gd name="connsiteY12" fmla="*/ 35908 h 564898"/>
              <a:gd name="connsiteX13" fmla="*/ 569843 w 770002"/>
              <a:gd name="connsiteY13" fmla="*/ 16858 h 564898"/>
              <a:gd name="connsiteX14" fmla="*/ 496024 w 770002"/>
              <a:gd name="connsiteY14" fmla="*/ 2570 h 564898"/>
              <a:gd name="connsiteX15" fmla="*/ 443637 w 770002"/>
              <a:gd name="connsiteY15" fmla="*/ 189 h 564898"/>
              <a:gd name="connsiteX16" fmla="*/ 443636 w 770002"/>
              <a:gd name="connsiteY16" fmla="*/ 219265 h 564898"/>
              <a:gd name="connsiteX17" fmla="*/ 50731 w 770002"/>
              <a:gd name="connsiteY17" fmla="*/ 109727 h 564898"/>
              <a:gd name="connsiteX18" fmla="*/ 10249 w 770002"/>
              <a:gd name="connsiteY18" fmla="*/ 178783 h 564898"/>
              <a:gd name="connsiteX19" fmla="*/ 724 w 770002"/>
              <a:gd name="connsiteY19" fmla="*/ 233552 h 564898"/>
              <a:gd name="connsiteX20" fmla="*/ 24537 w 770002"/>
              <a:gd name="connsiteY20" fmla="*/ 390714 h 564898"/>
              <a:gd name="connsiteX21" fmla="*/ 43587 w 770002"/>
              <a:gd name="connsiteY21" fmla="*/ 426433 h 564898"/>
              <a:gd name="connsiteX22" fmla="*/ 236468 w 770002"/>
              <a:gd name="connsiteY22" fmla="*/ 540733 h 564898"/>
              <a:gd name="connsiteX23" fmla="*/ 281712 w 770002"/>
              <a:gd name="connsiteY23" fmla="*/ 543114 h 564898"/>
              <a:gd name="connsiteX24" fmla="*/ 331718 w 770002"/>
              <a:gd name="connsiteY24" fmla="*/ 543114 h 564898"/>
              <a:gd name="connsiteX25" fmla="*/ 441255 w 770002"/>
              <a:gd name="connsiteY25" fmla="*/ 250221 h 564898"/>
              <a:gd name="connsiteX26" fmla="*/ 450781 w 770002"/>
              <a:gd name="connsiteY26" fmla="*/ 490727 h 564898"/>
              <a:gd name="connsiteX27" fmla="*/ 469831 w 770002"/>
              <a:gd name="connsiteY27" fmla="*/ 476439 h 564898"/>
              <a:gd name="connsiteX28" fmla="*/ 519838 w 770002"/>
              <a:gd name="connsiteY28" fmla="*/ 450245 h 564898"/>
              <a:gd name="connsiteX0" fmla="*/ 519838 w 770002"/>
              <a:gd name="connsiteY0" fmla="*/ 450245 h 569805"/>
              <a:gd name="connsiteX1" fmla="*/ 574606 w 770002"/>
              <a:gd name="connsiteY1" fmla="*/ 433577 h 569805"/>
              <a:gd name="connsiteX2" fmla="*/ 629374 w 770002"/>
              <a:gd name="connsiteY2" fmla="*/ 409764 h 569805"/>
              <a:gd name="connsiteX3" fmla="*/ 686524 w 770002"/>
              <a:gd name="connsiteY3" fmla="*/ 381189 h 569805"/>
              <a:gd name="connsiteX4" fmla="*/ 731768 w 770002"/>
              <a:gd name="connsiteY4" fmla="*/ 340708 h 569805"/>
              <a:gd name="connsiteX5" fmla="*/ 753199 w 770002"/>
              <a:gd name="connsiteY5" fmla="*/ 312133 h 569805"/>
              <a:gd name="connsiteX6" fmla="*/ 765106 w 770002"/>
              <a:gd name="connsiteY6" fmla="*/ 269270 h 569805"/>
              <a:gd name="connsiteX7" fmla="*/ 769868 w 770002"/>
              <a:gd name="connsiteY7" fmla="*/ 216883 h 569805"/>
              <a:gd name="connsiteX8" fmla="*/ 767487 w 770002"/>
              <a:gd name="connsiteY8" fmla="*/ 164495 h 569805"/>
              <a:gd name="connsiteX9" fmla="*/ 755581 w 770002"/>
              <a:gd name="connsiteY9" fmla="*/ 131158 h 569805"/>
              <a:gd name="connsiteX10" fmla="*/ 722243 w 770002"/>
              <a:gd name="connsiteY10" fmla="*/ 85914 h 569805"/>
              <a:gd name="connsiteX11" fmla="*/ 676999 w 770002"/>
              <a:gd name="connsiteY11" fmla="*/ 57339 h 569805"/>
              <a:gd name="connsiteX12" fmla="*/ 629374 w 770002"/>
              <a:gd name="connsiteY12" fmla="*/ 35908 h 569805"/>
              <a:gd name="connsiteX13" fmla="*/ 569843 w 770002"/>
              <a:gd name="connsiteY13" fmla="*/ 16858 h 569805"/>
              <a:gd name="connsiteX14" fmla="*/ 496024 w 770002"/>
              <a:gd name="connsiteY14" fmla="*/ 2570 h 569805"/>
              <a:gd name="connsiteX15" fmla="*/ 443637 w 770002"/>
              <a:gd name="connsiteY15" fmla="*/ 189 h 569805"/>
              <a:gd name="connsiteX16" fmla="*/ 443636 w 770002"/>
              <a:gd name="connsiteY16" fmla="*/ 219265 h 569805"/>
              <a:gd name="connsiteX17" fmla="*/ 50731 w 770002"/>
              <a:gd name="connsiteY17" fmla="*/ 109727 h 569805"/>
              <a:gd name="connsiteX18" fmla="*/ 10249 w 770002"/>
              <a:gd name="connsiteY18" fmla="*/ 178783 h 569805"/>
              <a:gd name="connsiteX19" fmla="*/ 724 w 770002"/>
              <a:gd name="connsiteY19" fmla="*/ 233552 h 569805"/>
              <a:gd name="connsiteX20" fmla="*/ 24537 w 770002"/>
              <a:gd name="connsiteY20" fmla="*/ 390714 h 569805"/>
              <a:gd name="connsiteX21" fmla="*/ 43587 w 770002"/>
              <a:gd name="connsiteY21" fmla="*/ 426433 h 569805"/>
              <a:gd name="connsiteX22" fmla="*/ 281712 w 770002"/>
              <a:gd name="connsiteY22" fmla="*/ 543114 h 569805"/>
              <a:gd name="connsiteX23" fmla="*/ 331718 w 770002"/>
              <a:gd name="connsiteY23" fmla="*/ 543114 h 569805"/>
              <a:gd name="connsiteX24" fmla="*/ 441255 w 770002"/>
              <a:gd name="connsiteY24" fmla="*/ 250221 h 569805"/>
              <a:gd name="connsiteX25" fmla="*/ 450781 w 770002"/>
              <a:gd name="connsiteY25" fmla="*/ 490727 h 569805"/>
              <a:gd name="connsiteX26" fmla="*/ 469831 w 770002"/>
              <a:gd name="connsiteY26" fmla="*/ 476439 h 569805"/>
              <a:gd name="connsiteX27" fmla="*/ 519838 w 770002"/>
              <a:gd name="connsiteY27" fmla="*/ 450245 h 569805"/>
              <a:gd name="connsiteX0" fmla="*/ 519838 w 770002"/>
              <a:gd name="connsiteY0" fmla="*/ 450245 h 547689"/>
              <a:gd name="connsiteX1" fmla="*/ 574606 w 770002"/>
              <a:gd name="connsiteY1" fmla="*/ 433577 h 547689"/>
              <a:gd name="connsiteX2" fmla="*/ 629374 w 770002"/>
              <a:gd name="connsiteY2" fmla="*/ 409764 h 547689"/>
              <a:gd name="connsiteX3" fmla="*/ 686524 w 770002"/>
              <a:gd name="connsiteY3" fmla="*/ 381189 h 547689"/>
              <a:gd name="connsiteX4" fmla="*/ 731768 w 770002"/>
              <a:gd name="connsiteY4" fmla="*/ 340708 h 547689"/>
              <a:gd name="connsiteX5" fmla="*/ 753199 w 770002"/>
              <a:gd name="connsiteY5" fmla="*/ 312133 h 547689"/>
              <a:gd name="connsiteX6" fmla="*/ 765106 w 770002"/>
              <a:gd name="connsiteY6" fmla="*/ 269270 h 547689"/>
              <a:gd name="connsiteX7" fmla="*/ 769868 w 770002"/>
              <a:gd name="connsiteY7" fmla="*/ 216883 h 547689"/>
              <a:gd name="connsiteX8" fmla="*/ 767487 w 770002"/>
              <a:gd name="connsiteY8" fmla="*/ 164495 h 547689"/>
              <a:gd name="connsiteX9" fmla="*/ 755581 w 770002"/>
              <a:gd name="connsiteY9" fmla="*/ 131158 h 547689"/>
              <a:gd name="connsiteX10" fmla="*/ 722243 w 770002"/>
              <a:gd name="connsiteY10" fmla="*/ 85914 h 547689"/>
              <a:gd name="connsiteX11" fmla="*/ 676999 w 770002"/>
              <a:gd name="connsiteY11" fmla="*/ 57339 h 547689"/>
              <a:gd name="connsiteX12" fmla="*/ 629374 w 770002"/>
              <a:gd name="connsiteY12" fmla="*/ 35908 h 547689"/>
              <a:gd name="connsiteX13" fmla="*/ 569843 w 770002"/>
              <a:gd name="connsiteY13" fmla="*/ 16858 h 547689"/>
              <a:gd name="connsiteX14" fmla="*/ 496024 w 770002"/>
              <a:gd name="connsiteY14" fmla="*/ 2570 h 547689"/>
              <a:gd name="connsiteX15" fmla="*/ 443637 w 770002"/>
              <a:gd name="connsiteY15" fmla="*/ 189 h 547689"/>
              <a:gd name="connsiteX16" fmla="*/ 443636 w 770002"/>
              <a:gd name="connsiteY16" fmla="*/ 219265 h 547689"/>
              <a:gd name="connsiteX17" fmla="*/ 50731 w 770002"/>
              <a:gd name="connsiteY17" fmla="*/ 109727 h 547689"/>
              <a:gd name="connsiteX18" fmla="*/ 10249 w 770002"/>
              <a:gd name="connsiteY18" fmla="*/ 178783 h 547689"/>
              <a:gd name="connsiteX19" fmla="*/ 724 w 770002"/>
              <a:gd name="connsiteY19" fmla="*/ 233552 h 547689"/>
              <a:gd name="connsiteX20" fmla="*/ 24537 w 770002"/>
              <a:gd name="connsiteY20" fmla="*/ 390714 h 547689"/>
              <a:gd name="connsiteX21" fmla="*/ 43587 w 770002"/>
              <a:gd name="connsiteY21" fmla="*/ 426433 h 547689"/>
              <a:gd name="connsiteX22" fmla="*/ 331718 w 770002"/>
              <a:gd name="connsiteY22" fmla="*/ 543114 h 547689"/>
              <a:gd name="connsiteX23" fmla="*/ 441255 w 770002"/>
              <a:gd name="connsiteY23" fmla="*/ 250221 h 547689"/>
              <a:gd name="connsiteX24" fmla="*/ 450781 w 770002"/>
              <a:gd name="connsiteY24" fmla="*/ 490727 h 547689"/>
              <a:gd name="connsiteX25" fmla="*/ 469831 w 770002"/>
              <a:gd name="connsiteY25" fmla="*/ 476439 h 547689"/>
              <a:gd name="connsiteX26" fmla="*/ 519838 w 770002"/>
              <a:gd name="connsiteY26" fmla="*/ 450245 h 547689"/>
              <a:gd name="connsiteX0" fmla="*/ 527165 w 777329"/>
              <a:gd name="connsiteY0" fmla="*/ 450245 h 546020"/>
              <a:gd name="connsiteX1" fmla="*/ 581933 w 777329"/>
              <a:gd name="connsiteY1" fmla="*/ 433577 h 546020"/>
              <a:gd name="connsiteX2" fmla="*/ 636701 w 777329"/>
              <a:gd name="connsiteY2" fmla="*/ 409764 h 546020"/>
              <a:gd name="connsiteX3" fmla="*/ 693851 w 777329"/>
              <a:gd name="connsiteY3" fmla="*/ 381189 h 546020"/>
              <a:gd name="connsiteX4" fmla="*/ 739095 w 777329"/>
              <a:gd name="connsiteY4" fmla="*/ 340708 h 546020"/>
              <a:gd name="connsiteX5" fmla="*/ 760526 w 777329"/>
              <a:gd name="connsiteY5" fmla="*/ 312133 h 546020"/>
              <a:gd name="connsiteX6" fmla="*/ 772433 w 777329"/>
              <a:gd name="connsiteY6" fmla="*/ 269270 h 546020"/>
              <a:gd name="connsiteX7" fmla="*/ 777195 w 777329"/>
              <a:gd name="connsiteY7" fmla="*/ 216883 h 546020"/>
              <a:gd name="connsiteX8" fmla="*/ 774814 w 777329"/>
              <a:gd name="connsiteY8" fmla="*/ 164495 h 546020"/>
              <a:gd name="connsiteX9" fmla="*/ 762908 w 777329"/>
              <a:gd name="connsiteY9" fmla="*/ 131158 h 546020"/>
              <a:gd name="connsiteX10" fmla="*/ 729570 w 777329"/>
              <a:gd name="connsiteY10" fmla="*/ 85914 h 546020"/>
              <a:gd name="connsiteX11" fmla="*/ 684326 w 777329"/>
              <a:gd name="connsiteY11" fmla="*/ 57339 h 546020"/>
              <a:gd name="connsiteX12" fmla="*/ 636701 w 777329"/>
              <a:gd name="connsiteY12" fmla="*/ 35908 h 546020"/>
              <a:gd name="connsiteX13" fmla="*/ 577170 w 777329"/>
              <a:gd name="connsiteY13" fmla="*/ 16858 h 546020"/>
              <a:gd name="connsiteX14" fmla="*/ 503351 w 777329"/>
              <a:gd name="connsiteY14" fmla="*/ 2570 h 546020"/>
              <a:gd name="connsiteX15" fmla="*/ 450964 w 777329"/>
              <a:gd name="connsiteY15" fmla="*/ 189 h 546020"/>
              <a:gd name="connsiteX16" fmla="*/ 450963 w 777329"/>
              <a:gd name="connsiteY16" fmla="*/ 219265 h 546020"/>
              <a:gd name="connsiteX17" fmla="*/ 58058 w 777329"/>
              <a:gd name="connsiteY17" fmla="*/ 109727 h 546020"/>
              <a:gd name="connsiteX18" fmla="*/ 17576 w 777329"/>
              <a:gd name="connsiteY18" fmla="*/ 178783 h 546020"/>
              <a:gd name="connsiteX19" fmla="*/ 8051 w 777329"/>
              <a:gd name="connsiteY19" fmla="*/ 233552 h 546020"/>
              <a:gd name="connsiteX20" fmla="*/ 31864 w 777329"/>
              <a:gd name="connsiteY20" fmla="*/ 390714 h 546020"/>
              <a:gd name="connsiteX21" fmla="*/ 339045 w 777329"/>
              <a:gd name="connsiteY21" fmla="*/ 543114 h 546020"/>
              <a:gd name="connsiteX22" fmla="*/ 448582 w 777329"/>
              <a:gd name="connsiteY22" fmla="*/ 250221 h 546020"/>
              <a:gd name="connsiteX23" fmla="*/ 458108 w 777329"/>
              <a:gd name="connsiteY23" fmla="*/ 490727 h 546020"/>
              <a:gd name="connsiteX24" fmla="*/ 477158 w 777329"/>
              <a:gd name="connsiteY24" fmla="*/ 476439 h 546020"/>
              <a:gd name="connsiteX25" fmla="*/ 527165 w 777329"/>
              <a:gd name="connsiteY25" fmla="*/ 450245 h 546020"/>
              <a:gd name="connsiteX0" fmla="*/ 542336 w 792500"/>
              <a:gd name="connsiteY0" fmla="*/ 450245 h 543134"/>
              <a:gd name="connsiteX1" fmla="*/ 597104 w 792500"/>
              <a:gd name="connsiteY1" fmla="*/ 433577 h 543134"/>
              <a:gd name="connsiteX2" fmla="*/ 651872 w 792500"/>
              <a:gd name="connsiteY2" fmla="*/ 409764 h 543134"/>
              <a:gd name="connsiteX3" fmla="*/ 709022 w 792500"/>
              <a:gd name="connsiteY3" fmla="*/ 381189 h 543134"/>
              <a:gd name="connsiteX4" fmla="*/ 754266 w 792500"/>
              <a:gd name="connsiteY4" fmla="*/ 340708 h 543134"/>
              <a:gd name="connsiteX5" fmla="*/ 775697 w 792500"/>
              <a:gd name="connsiteY5" fmla="*/ 312133 h 543134"/>
              <a:gd name="connsiteX6" fmla="*/ 787604 w 792500"/>
              <a:gd name="connsiteY6" fmla="*/ 269270 h 543134"/>
              <a:gd name="connsiteX7" fmla="*/ 792366 w 792500"/>
              <a:gd name="connsiteY7" fmla="*/ 216883 h 543134"/>
              <a:gd name="connsiteX8" fmla="*/ 789985 w 792500"/>
              <a:gd name="connsiteY8" fmla="*/ 164495 h 543134"/>
              <a:gd name="connsiteX9" fmla="*/ 778079 w 792500"/>
              <a:gd name="connsiteY9" fmla="*/ 131158 h 543134"/>
              <a:gd name="connsiteX10" fmla="*/ 744741 w 792500"/>
              <a:gd name="connsiteY10" fmla="*/ 85914 h 543134"/>
              <a:gd name="connsiteX11" fmla="*/ 699497 w 792500"/>
              <a:gd name="connsiteY11" fmla="*/ 57339 h 543134"/>
              <a:gd name="connsiteX12" fmla="*/ 651872 w 792500"/>
              <a:gd name="connsiteY12" fmla="*/ 35908 h 543134"/>
              <a:gd name="connsiteX13" fmla="*/ 592341 w 792500"/>
              <a:gd name="connsiteY13" fmla="*/ 16858 h 543134"/>
              <a:gd name="connsiteX14" fmla="*/ 518522 w 792500"/>
              <a:gd name="connsiteY14" fmla="*/ 2570 h 543134"/>
              <a:gd name="connsiteX15" fmla="*/ 466135 w 792500"/>
              <a:gd name="connsiteY15" fmla="*/ 189 h 543134"/>
              <a:gd name="connsiteX16" fmla="*/ 466134 w 792500"/>
              <a:gd name="connsiteY16" fmla="*/ 219265 h 543134"/>
              <a:gd name="connsiteX17" fmla="*/ 73229 w 792500"/>
              <a:gd name="connsiteY17" fmla="*/ 109727 h 543134"/>
              <a:gd name="connsiteX18" fmla="*/ 32747 w 792500"/>
              <a:gd name="connsiteY18" fmla="*/ 178783 h 543134"/>
              <a:gd name="connsiteX19" fmla="*/ 23222 w 792500"/>
              <a:gd name="connsiteY19" fmla="*/ 233552 h 543134"/>
              <a:gd name="connsiteX20" fmla="*/ 354216 w 792500"/>
              <a:gd name="connsiteY20" fmla="*/ 543114 h 543134"/>
              <a:gd name="connsiteX21" fmla="*/ 463753 w 792500"/>
              <a:gd name="connsiteY21" fmla="*/ 250221 h 543134"/>
              <a:gd name="connsiteX22" fmla="*/ 473279 w 792500"/>
              <a:gd name="connsiteY22" fmla="*/ 490727 h 543134"/>
              <a:gd name="connsiteX23" fmla="*/ 492329 w 792500"/>
              <a:gd name="connsiteY23" fmla="*/ 476439 h 543134"/>
              <a:gd name="connsiteX24" fmla="*/ 542336 w 792500"/>
              <a:gd name="connsiteY24" fmla="*/ 450245 h 543134"/>
              <a:gd name="connsiteX0" fmla="*/ 536420 w 786584"/>
              <a:gd name="connsiteY0" fmla="*/ 450245 h 543463"/>
              <a:gd name="connsiteX1" fmla="*/ 591188 w 786584"/>
              <a:gd name="connsiteY1" fmla="*/ 433577 h 543463"/>
              <a:gd name="connsiteX2" fmla="*/ 645956 w 786584"/>
              <a:gd name="connsiteY2" fmla="*/ 409764 h 543463"/>
              <a:gd name="connsiteX3" fmla="*/ 703106 w 786584"/>
              <a:gd name="connsiteY3" fmla="*/ 381189 h 543463"/>
              <a:gd name="connsiteX4" fmla="*/ 748350 w 786584"/>
              <a:gd name="connsiteY4" fmla="*/ 340708 h 543463"/>
              <a:gd name="connsiteX5" fmla="*/ 769781 w 786584"/>
              <a:gd name="connsiteY5" fmla="*/ 312133 h 543463"/>
              <a:gd name="connsiteX6" fmla="*/ 781688 w 786584"/>
              <a:gd name="connsiteY6" fmla="*/ 269270 h 543463"/>
              <a:gd name="connsiteX7" fmla="*/ 786450 w 786584"/>
              <a:gd name="connsiteY7" fmla="*/ 216883 h 543463"/>
              <a:gd name="connsiteX8" fmla="*/ 784069 w 786584"/>
              <a:gd name="connsiteY8" fmla="*/ 164495 h 543463"/>
              <a:gd name="connsiteX9" fmla="*/ 772163 w 786584"/>
              <a:gd name="connsiteY9" fmla="*/ 131158 h 543463"/>
              <a:gd name="connsiteX10" fmla="*/ 738825 w 786584"/>
              <a:gd name="connsiteY10" fmla="*/ 85914 h 543463"/>
              <a:gd name="connsiteX11" fmla="*/ 693581 w 786584"/>
              <a:gd name="connsiteY11" fmla="*/ 57339 h 543463"/>
              <a:gd name="connsiteX12" fmla="*/ 645956 w 786584"/>
              <a:gd name="connsiteY12" fmla="*/ 35908 h 543463"/>
              <a:gd name="connsiteX13" fmla="*/ 586425 w 786584"/>
              <a:gd name="connsiteY13" fmla="*/ 16858 h 543463"/>
              <a:gd name="connsiteX14" fmla="*/ 512606 w 786584"/>
              <a:gd name="connsiteY14" fmla="*/ 2570 h 543463"/>
              <a:gd name="connsiteX15" fmla="*/ 460219 w 786584"/>
              <a:gd name="connsiteY15" fmla="*/ 189 h 543463"/>
              <a:gd name="connsiteX16" fmla="*/ 460218 w 786584"/>
              <a:gd name="connsiteY16" fmla="*/ 219265 h 543463"/>
              <a:gd name="connsiteX17" fmla="*/ 67313 w 786584"/>
              <a:gd name="connsiteY17" fmla="*/ 109727 h 543463"/>
              <a:gd name="connsiteX18" fmla="*/ 26831 w 786584"/>
              <a:gd name="connsiteY18" fmla="*/ 178783 h 543463"/>
              <a:gd name="connsiteX19" fmla="*/ 348300 w 786584"/>
              <a:gd name="connsiteY19" fmla="*/ 543114 h 543463"/>
              <a:gd name="connsiteX20" fmla="*/ 457837 w 786584"/>
              <a:gd name="connsiteY20" fmla="*/ 250221 h 543463"/>
              <a:gd name="connsiteX21" fmla="*/ 467363 w 786584"/>
              <a:gd name="connsiteY21" fmla="*/ 490727 h 543463"/>
              <a:gd name="connsiteX22" fmla="*/ 486413 w 786584"/>
              <a:gd name="connsiteY22" fmla="*/ 476439 h 543463"/>
              <a:gd name="connsiteX23" fmla="*/ 536420 w 786584"/>
              <a:gd name="connsiteY23" fmla="*/ 450245 h 543463"/>
              <a:gd name="connsiteX0" fmla="*/ 470160 w 720324"/>
              <a:gd name="connsiteY0" fmla="*/ 450245 h 544385"/>
              <a:gd name="connsiteX1" fmla="*/ 524928 w 720324"/>
              <a:gd name="connsiteY1" fmla="*/ 433577 h 544385"/>
              <a:gd name="connsiteX2" fmla="*/ 579696 w 720324"/>
              <a:gd name="connsiteY2" fmla="*/ 409764 h 544385"/>
              <a:gd name="connsiteX3" fmla="*/ 636846 w 720324"/>
              <a:gd name="connsiteY3" fmla="*/ 381189 h 544385"/>
              <a:gd name="connsiteX4" fmla="*/ 682090 w 720324"/>
              <a:gd name="connsiteY4" fmla="*/ 340708 h 544385"/>
              <a:gd name="connsiteX5" fmla="*/ 703521 w 720324"/>
              <a:gd name="connsiteY5" fmla="*/ 312133 h 544385"/>
              <a:gd name="connsiteX6" fmla="*/ 715428 w 720324"/>
              <a:gd name="connsiteY6" fmla="*/ 269270 h 544385"/>
              <a:gd name="connsiteX7" fmla="*/ 720190 w 720324"/>
              <a:gd name="connsiteY7" fmla="*/ 216883 h 544385"/>
              <a:gd name="connsiteX8" fmla="*/ 717809 w 720324"/>
              <a:gd name="connsiteY8" fmla="*/ 164495 h 544385"/>
              <a:gd name="connsiteX9" fmla="*/ 705903 w 720324"/>
              <a:gd name="connsiteY9" fmla="*/ 131158 h 544385"/>
              <a:gd name="connsiteX10" fmla="*/ 672565 w 720324"/>
              <a:gd name="connsiteY10" fmla="*/ 85914 h 544385"/>
              <a:gd name="connsiteX11" fmla="*/ 627321 w 720324"/>
              <a:gd name="connsiteY11" fmla="*/ 57339 h 544385"/>
              <a:gd name="connsiteX12" fmla="*/ 579696 w 720324"/>
              <a:gd name="connsiteY12" fmla="*/ 35908 h 544385"/>
              <a:gd name="connsiteX13" fmla="*/ 520165 w 720324"/>
              <a:gd name="connsiteY13" fmla="*/ 16858 h 544385"/>
              <a:gd name="connsiteX14" fmla="*/ 446346 w 720324"/>
              <a:gd name="connsiteY14" fmla="*/ 2570 h 544385"/>
              <a:gd name="connsiteX15" fmla="*/ 393959 w 720324"/>
              <a:gd name="connsiteY15" fmla="*/ 189 h 544385"/>
              <a:gd name="connsiteX16" fmla="*/ 393958 w 720324"/>
              <a:gd name="connsiteY16" fmla="*/ 219265 h 544385"/>
              <a:gd name="connsiteX17" fmla="*/ 1053 w 720324"/>
              <a:gd name="connsiteY17" fmla="*/ 109727 h 544385"/>
              <a:gd name="connsiteX18" fmla="*/ 282040 w 720324"/>
              <a:gd name="connsiteY18" fmla="*/ 543114 h 544385"/>
              <a:gd name="connsiteX19" fmla="*/ 391577 w 720324"/>
              <a:gd name="connsiteY19" fmla="*/ 250221 h 544385"/>
              <a:gd name="connsiteX20" fmla="*/ 401103 w 720324"/>
              <a:gd name="connsiteY20" fmla="*/ 490727 h 544385"/>
              <a:gd name="connsiteX21" fmla="*/ 420153 w 720324"/>
              <a:gd name="connsiteY21" fmla="*/ 476439 h 544385"/>
              <a:gd name="connsiteX22" fmla="*/ 470160 w 720324"/>
              <a:gd name="connsiteY22" fmla="*/ 450245 h 544385"/>
              <a:gd name="connsiteX0" fmla="*/ 188122 w 438286"/>
              <a:gd name="connsiteY0" fmla="*/ 450245 h 543182"/>
              <a:gd name="connsiteX1" fmla="*/ 242890 w 438286"/>
              <a:gd name="connsiteY1" fmla="*/ 433577 h 543182"/>
              <a:gd name="connsiteX2" fmla="*/ 297658 w 438286"/>
              <a:gd name="connsiteY2" fmla="*/ 409764 h 543182"/>
              <a:gd name="connsiteX3" fmla="*/ 354808 w 438286"/>
              <a:gd name="connsiteY3" fmla="*/ 381189 h 543182"/>
              <a:gd name="connsiteX4" fmla="*/ 400052 w 438286"/>
              <a:gd name="connsiteY4" fmla="*/ 340708 h 543182"/>
              <a:gd name="connsiteX5" fmla="*/ 421483 w 438286"/>
              <a:gd name="connsiteY5" fmla="*/ 312133 h 543182"/>
              <a:gd name="connsiteX6" fmla="*/ 433390 w 438286"/>
              <a:gd name="connsiteY6" fmla="*/ 269270 h 543182"/>
              <a:gd name="connsiteX7" fmla="*/ 438152 w 438286"/>
              <a:gd name="connsiteY7" fmla="*/ 216883 h 543182"/>
              <a:gd name="connsiteX8" fmla="*/ 435771 w 438286"/>
              <a:gd name="connsiteY8" fmla="*/ 164495 h 543182"/>
              <a:gd name="connsiteX9" fmla="*/ 423865 w 438286"/>
              <a:gd name="connsiteY9" fmla="*/ 131158 h 543182"/>
              <a:gd name="connsiteX10" fmla="*/ 390527 w 438286"/>
              <a:gd name="connsiteY10" fmla="*/ 85914 h 543182"/>
              <a:gd name="connsiteX11" fmla="*/ 345283 w 438286"/>
              <a:gd name="connsiteY11" fmla="*/ 57339 h 543182"/>
              <a:gd name="connsiteX12" fmla="*/ 297658 w 438286"/>
              <a:gd name="connsiteY12" fmla="*/ 35908 h 543182"/>
              <a:gd name="connsiteX13" fmla="*/ 238127 w 438286"/>
              <a:gd name="connsiteY13" fmla="*/ 16858 h 543182"/>
              <a:gd name="connsiteX14" fmla="*/ 164308 w 438286"/>
              <a:gd name="connsiteY14" fmla="*/ 2570 h 543182"/>
              <a:gd name="connsiteX15" fmla="*/ 111921 w 438286"/>
              <a:gd name="connsiteY15" fmla="*/ 189 h 543182"/>
              <a:gd name="connsiteX16" fmla="*/ 111920 w 438286"/>
              <a:gd name="connsiteY16" fmla="*/ 219265 h 543182"/>
              <a:gd name="connsiteX17" fmla="*/ 2 w 438286"/>
              <a:gd name="connsiteY17" fmla="*/ 543114 h 543182"/>
              <a:gd name="connsiteX18" fmla="*/ 109539 w 438286"/>
              <a:gd name="connsiteY18" fmla="*/ 250221 h 543182"/>
              <a:gd name="connsiteX19" fmla="*/ 119065 w 438286"/>
              <a:gd name="connsiteY19" fmla="*/ 490727 h 543182"/>
              <a:gd name="connsiteX20" fmla="*/ 138115 w 438286"/>
              <a:gd name="connsiteY20" fmla="*/ 476439 h 543182"/>
              <a:gd name="connsiteX21" fmla="*/ 188122 w 438286"/>
              <a:gd name="connsiteY21" fmla="*/ 450245 h 543182"/>
              <a:gd name="connsiteX0" fmla="*/ 78849 w 329013"/>
              <a:gd name="connsiteY0" fmla="*/ 450245 h 491026"/>
              <a:gd name="connsiteX1" fmla="*/ 133617 w 329013"/>
              <a:gd name="connsiteY1" fmla="*/ 433577 h 491026"/>
              <a:gd name="connsiteX2" fmla="*/ 188385 w 329013"/>
              <a:gd name="connsiteY2" fmla="*/ 409764 h 491026"/>
              <a:gd name="connsiteX3" fmla="*/ 245535 w 329013"/>
              <a:gd name="connsiteY3" fmla="*/ 381189 h 491026"/>
              <a:gd name="connsiteX4" fmla="*/ 290779 w 329013"/>
              <a:gd name="connsiteY4" fmla="*/ 340708 h 491026"/>
              <a:gd name="connsiteX5" fmla="*/ 312210 w 329013"/>
              <a:gd name="connsiteY5" fmla="*/ 312133 h 491026"/>
              <a:gd name="connsiteX6" fmla="*/ 324117 w 329013"/>
              <a:gd name="connsiteY6" fmla="*/ 269270 h 491026"/>
              <a:gd name="connsiteX7" fmla="*/ 328879 w 329013"/>
              <a:gd name="connsiteY7" fmla="*/ 216883 h 491026"/>
              <a:gd name="connsiteX8" fmla="*/ 326498 w 329013"/>
              <a:gd name="connsiteY8" fmla="*/ 164495 h 491026"/>
              <a:gd name="connsiteX9" fmla="*/ 314592 w 329013"/>
              <a:gd name="connsiteY9" fmla="*/ 131158 h 491026"/>
              <a:gd name="connsiteX10" fmla="*/ 281254 w 329013"/>
              <a:gd name="connsiteY10" fmla="*/ 85914 h 491026"/>
              <a:gd name="connsiteX11" fmla="*/ 236010 w 329013"/>
              <a:gd name="connsiteY11" fmla="*/ 57339 h 491026"/>
              <a:gd name="connsiteX12" fmla="*/ 188385 w 329013"/>
              <a:gd name="connsiteY12" fmla="*/ 35908 h 491026"/>
              <a:gd name="connsiteX13" fmla="*/ 128854 w 329013"/>
              <a:gd name="connsiteY13" fmla="*/ 16858 h 491026"/>
              <a:gd name="connsiteX14" fmla="*/ 55035 w 329013"/>
              <a:gd name="connsiteY14" fmla="*/ 2570 h 491026"/>
              <a:gd name="connsiteX15" fmla="*/ 2648 w 329013"/>
              <a:gd name="connsiteY15" fmla="*/ 189 h 491026"/>
              <a:gd name="connsiteX16" fmla="*/ 2647 w 329013"/>
              <a:gd name="connsiteY16" fmla="*/ 219265 h 491026"/>
              <a:gd name="connsiteX17" fmla="*/ 266 w 329013"/>
              <a:gd name="connsiteY17" fmla="*/ 250221 h 491026"/>
              <a:gd name="connsiteX18" fmla="*/ 9792 w 329013"/>
              <a:gd name="connsiteY18" fmla="*/ 490727 h 491026"/>
              <a:gd name="connsiteX19" fmla="*/ 28842 w 329013"/>
              <a:gd name="connsiteY19" fmla="*/ 476439 h 491026"/>
              <a:gd name="connsiteX20" fmla="*/ 78849 w 329013"/>
              <a:gd name="connsiteY20" fmla="*/ 450245 h 491026"/>
              <a:gd name="connsiteX0" fmla="*/ 80678 w 330842"/>
              <a:gd name="connsiteY0" fmla="*/ 468224 h 509073"/>
              <a:gd name="connsiteX1" fmla="*/ 135446 w 330842"/>
              <a:gd name="connsiteY1" fmla="*/ 451556 h 509073"/>
              <a:gd name="connsiteX2" fmla="*/ 190214 w 330842"/>
              <a:gd name="connsiteY2" fmla="*/ 427743 h 509073"/>
              <a:gd name="connsiteX3" fmla="*/ 247364 w 330842"/>
              <a:gd name="connsiteY3" fmla="*/ 399168 h 509073"/>
              <a:gd name="connsiteX4" fmla="*/ 292608 w 330842"/>
              <a:gd name="connsiteY4" fmla="*/ 358687 h 509073"/>
              <a:gd name="connsiteX5" fmla="*/ 314039 w 330842"/>
              <a:gd name="connsiteY5" fmla="*/ 330112 h 509073"/>
              <a:gd name="connsiteX6" fmla="*/ 325946 w 330842"/>
              <a:gd name="connsiteY6" fmla="*/ 287249 h 509073"/>
              <a:gd name="connsiteX7" fmla="*/ 330708 w 330842"/>
              <a:gd name="connsiteY7" fmla="*/ 234862 h 509073"/>
              <a:gd name="connsiteX8" fmla="*/ 328327 w 330842"/>
              <a:gd name="connsiteY8" fmla="*/ 182474 h 509073"/>
              <a:gd name="connsiteX9" fmla="*/ 316421 w 330842"/>
              <a:gd name="connsiteY9" fmla="*/ 149137 h 509073"/>
              <a:gd name="connsiteX10" fmla="*/ 283083 w 330842"/>
              <a:gd name="connsiteY10" fmla="*/ 103893 h 509073"/>
              <a:gd name="connsiteX11" fmla="*/ 237839 w 330842"/>
              <a:gd name="connsiteY11" fmla="*/ 75318 h 509073"/>
              <a:gd name="connsiteX12" fmla="*/ 190214 w 330842"/>
              <a:gd name="connsiteY12" fmla="*/ 53887 h 509073"/>
              <a:gd name="connsiteX13" fmla="*/ 130683 w 330842"/>
              <a:gd name="connsiteY13" fmla="*/ 34837 h 509073"/>
              <a:gd name="connsiteX14" fmla="*/ 56864 w 330842"/>
              <a:gd name="connsiteY14" fmla="*/ 20549 h 509073"/>
              <a:gd name="connsiteX15" fmla="*/ 4477 w 330842"/>
              <a:gd name="connsiteY15" fmla="*/ 18168 h 509073"/>
              <a:gd name="connsiteX16" fmla="*/ 4476 w 330842"/>
              <a:gd name="connsiteY16" fmla="*/ 265819 h 509073"/>
              <a:gd name="connsiteX17" fmla="*/ 2095 w 330842"/>
              <a:gd name="connsiteY17" fmla="*/ 268200 h 509073"/>
              <a:gd name="connsiteX18" fmla="*/ 11621 w 330842"/>
              <a:gd name="connsiteY18" fmla="*/ 508706 h 509073"/>
              <a:gd name="connsiteX19" fmla="*/ 30671 w 330842"/>
              <a:gd name="connsiteY19" fmla="*/ 494418 h 509073"/>
              <a:gd name="connsiteX20" fmla="*/ 80678 w 330842"/>
              <a:gd name="connsiteY20" fmla="*/ 468224 h 509073"/>
              <a:gd name="connsiteX0" fmla="*/ 80678 w 330842"/>
              <a:gd name="connsiteY0" fmla="*/ 468224 h 508961"/>
              <a:gd name="connsiteX1" fmla="*/ 135446 w 330842"/>
              <a:gd name="connsiteY1" fmla="*/ 451556 h 508961"/>
              <a:gd name="connsiteX2" fmla="*/ 190214 w 330842"/>
              <a:gd name="connsiteY2" fmla="*/ 427743 h 508961"/>
              <a:gd name="connsiteX3" fmla="*/ 247364 w 330842"/>
              <a:gd name="connsiteY3" fmla="*/ 399168 h 508961"/>
              <a:gd name="connsiteX4" fmla="*/ 292608 w 330842"/>
              <a:gd name="connsiteY4" fmla="*/ 358687 h 508961"/>
              <a:gd name="connsiteX5" fmla="*/ 314039 w 330842"/>
              <a:gd name="connsiteY5" fmla="*/ 330112 h 508961"/>
              <a:gd name="connsiteX6" fmla="*/ 325946 w 330842"/>
              <a:gd name="connsiteY6" fmla="*/ 287249 h 508961"/>
              <a:gd name="connsiteX7" fmla="*/ 330708 w 330842"/>
              <a:gd name="connsiteY7" fmla="*/ 234862 h 508961"/>
              <a:gd name="connsiteX8" fmla="*/ 328327 w 330842"/>
              <a:gd name="connsiteY8" fmla="*/ 182474 h 508961"/>
              <a:gd name="connsiteX9" fmla="*/ 316421 w 330842"/>
              <a:gd name="connsiteY9" fmla="*/ 149137 h 508961"/>
              <a:gd name="connsiteX10" fmla="*/ 283083 w 330842"/>
              <a:gd name="connsiteY10" fmla="*/ 103893 h 508961"/>
              <a:gd name="connsiteX11" fmla="*/ 237839 w 330842"/>
              <a:gd name="connsiteY11" fmla="*/ 75318 h 508961"/>
              <a:gd name="connsiteX12" fmla="*/ 190214 w 330842"/>
              <a:gd name="connsiteY12" fmla="*/ 53887 h 508961"/>
              <a:gd name="connsiteX13" fmla="*/ 130683 w 330842"/>
              <a:gd name="connsiteY13" fmla="*/ 34837 h 508961"/>
              <a:gd name="connsiteX14" fmla="*/ 56864 w 330842"/>
              <a:gd name="connsiteY14" fmla="*/ 20549 h 508961"/>
              <a:gd name="connsiteX15" fmla="*/ 4477 w 330842"/>
              <a:gd name="connsiteY15" fmla="*/ 18168 h 508961"/>
              <a:gd name="connsiteX16" fmla="*/ 4476 w 330842"/>
              <a:gd name="connsiteY16" fmla="*/ 265819 h 508961"/>
              <a:gd name="connsiteX17" fmla="*/ 2095 w 330842"/>
              <a:gd name="connsiteY17" fmla="*/ 172950 h 508961"/>
              <a:gd name="connsiteX18" fmla="*/ 11621 w 330842"/>
              <a:gd name="connsiteY18" fmla="*/ 508706 h 508961"/>
              <a:gd name="connsiteX19" fmla="*/ 30671 w 330842"/>
              <a:gd name="connsiteY19" fmla="*/ 494418 h 508961"/>
              <a:gd name="connsiteX20" fmla="*/ 80678 w 330842"/>
              <a:gd name="connsiteY20" fmla="*/ 468224 h 508961"/>
              <a:gd name="connsiteX0" fmla="*/ 83462 w 333626"/>
              <a:gd name="connsiteY0" fmla="*/ 468224 h 508932"/>
              <a:gd name="connsiteX1" fmla="*/ 138230 w 333626"/>
              <a:gd name="connsiteY1" fmla="*/ 451556 h 508932"/>
              <a:gd name="connsiteX2" fmla="*/ 192998 w 333626"/>
              <a:gd name="connsiteY2" fmla="*/ 427743 h 508932"/>
              <a:gd name="connsiteX3" fmla="*/ 250148 w 333626"/>
              <a:gd name="connsiteY3" fmla="*/ 399168 h 508932"/>
              <a:gd name="connsiteX4" fmla="*/ 295392 w 333626"/>
              <a:gd name="connsiteY4" fmla="*/ 358687 h 508932"/>
              <a:gd name="connsiteX5" fmla="*/ 316823 w 333626"/>
              <a:gd name="connsiteY5" fmla="*/ 330112 h 508932"/>
              <a:gd name="connsiteX6" fmla="*/ 328730 w 333626"/>
              <a:gd name="connsiteY6" fmla="*/ 287249 h 508932"/>
              <a:gd name="connsiteX7" fmla="*/ 333492 w 333626"/>
              <a:gd name="connsiteY7" fmla="*/ 234862 h 508932"/>
              <a:gd name="connsiteX8" fmla="*/ 331111 w 333626"/>
              <a:gd name="connsiteY8" fmla="*/ 182474 h 508932"/>
              <a:gd name="connsiteX9" fmla="*/ 319205 w 333626"/>
              <a:gd name="connsiteY9" fmla="*/ 149137 h 508932"/>
              <a:gd name="connsiteX10" fmla="*/ 285867 w 333626"/>
              <a:gd name="connsiteY10" fmla="*/ 103893 h 508932"/>
              <a:gd name="connsiteX11" fmla="*/ 240623 w 333626"/>
              <a:gd name="connsiteY11" fmla="*/ 75318 h 508932"/>
              <a:gd name="connsiteX12" fmla="*/ 192998 w 333626"/>
              <a:gd name="connsiteY12" fmla="*/ 53887 h 508932"/>
              <a:gd name="connsiteX13" fmla="*/ 133467 w 333626"/>
              <a:gd name="connsiteY13" fmla="*/ 34837 h 508932"/>
              <a:gd name="connsiteX14" fmla="*/ 59648 w 333626"/>
              <a:gd name="connsiteY14" fmla="*/ 20549 h 508932"/>
              <a:gd name="connsiteX15" fmla="*/ 7261 w 333626"/>
              <a:gd name="connsiteY15" fmla="*/ 18168 h 508932"/>
              <a:gd name="connsiteX16" fmla="*/ 7260 w 333626"/>
              <a:gd name="connsiteY16" fmla="*/ 265819 h 508932"/>
              <a:gd name="connsiteX17" fmla="*/ 4879 w 333626"/>
              <a:gd name="connsiteY17" fmla="*/ 172950 h 508932"/>
              <a:gd name="connsiteX18" fmla="*/ 14405 w 333626"/>
              <a:gd name="connsiteY18" fmla="*/ 508706 h 508932"/>
              <a:gd name="connsiteX19" fmla="*/ 33455 w 333626"/>
              <a:gd name="connsiteY19" fmla="*/ 494418 h 508932"/>
              <a:gd name="connsiteX20" fmla="*/ 83462 w 333626"/>
              <a:gd name="connsiteY20" fmla="*/ 468224 h 508932"/>
              <a:gd name="connsiteX0" fmla="*/ 147641 w 397805"/>
              <a:gd name="connsiteY0" fmla="*/ 469283 h 510018"/>
              <a:gd name="connsiteX1" fmla="*/ 202409 w 397805"/>
              <a:gd name="connsiteY1" fmla="*/ 452615 h 510018"/>
              <a:gd name="connsiteX2" fmla="*/ 257177 w 397805"/>
              <a:gd name="connsiteY2" fmla="*/ 428802 h 510018"/>
              <a:gd name="connsiteX3" fmla="*/ 314327 w 397805"/>
              <a:gd name="connsiteY3" fmla="*/ 400227 h 510018"/>
              <a:gd name="connsiteX4" fmla="*/ 359571 w 397805"/>
              <a:gd name="connsiteY4" fmla="*/ 359746 h 510018"/>
              <a:gd name="connsiteX5" fmla="*/ 381002 w 397805"/>
              <a:gd name="connsiteY5" fmla="*/ 331171 h 510018"/>
              <a:gd name="connsiteX6" fmla="*/ 392909 w 397805"/>
              <a:gd name="connsiteY6" fmla="*/ 288308 h 510018"/>
              <a:gd name="connsiteX7" fmla="*/ 397671 w 397805"/>
              <a:gd name="connsiteY7" fmla="*/ 235921 h 510018"/>
              <a:gd name="connsiteX8" fmla="*/ 395290 w 397805"/>
              <a:gd name="connsiteY8" fmla="*/ 183533 h 510018"/>
              <a:gd name="connsiteX9" fmla="*/ 383384 w 397805"/>
              <a:gd name="connsiteY9" fmla="*/ 150196 h 510018"/>
              <a:gd name="connsiteX10" fmla="*/ 350046 w 397805"/>
              <a:gd name="connsiteY10" fmla="*/ 104952 h 510018"/>
              <a:gd name="connsiteX11" fmla="*/ 304802 w 397805"/>
              <a:gd name="connsiteY11" fmla="*/ 76377 h 510018"/>
              <a:gd name="connsiteX12" fmla="*/ 257177 w 397805"/>
              <a:gd name="connsiteY12" fmla="*/ 54946 h 510018"/>
              <a:gd name="connsiteX13" fmla="*/ 197646 w 397805"/>
              <a:gd name="connsiteY13" fmla="*/ 35896 h 510018"/>
              <a:gd name="connsiteX14" fmla="*/ 123827 w 397805"/>
              <a:gd name="connsiteY14" fmla="*/ 21608 h 510018"/>
              <a:gd name="connsiteX15" fmla="*/ 71440 w 397805"/>
              <a:gd name="connsiteY15" fmla="*/ 19227 h 510018"/>
              <a:gd name="connsiteX16" fmla="*/ 2 w 397805"/>
              <a:gd name="connsiteY16" fmla="*/ 281166 h 510018"/>
              <a:gd name="connsiteX17" fmla="*/ 69058 w 397805"/>
              <a:gd name="connsiteY17" fmla="*/ 174009 h 510018"/>
              <a:gd name="connsiteX18" fmla="*/ 78584 w 397805"/>
              <a:gd name="connsiteY18" fmla="*/ 509765 h 510018"/>
              <a:gd name="connsiteX19" fmla="*/ 97634 w 397805"/>
              <a:gd name="connsiteY19" fmla="*/ 495477 h 510018"/>
              <a:gd name="connsiteX20" fmla="*/ 147641 w 397805"/>
              <a:gd name="connsiteY20" fmla="*/ 469283 h 510018"/>
              <a:gd name="connsiteX0" fmla="*/ 147658 w 397822"/>
              <a:gd name="connsiteY0" fmla="*/ 469283 h 510120"/>
              <a:gd name="connsiteX1" fmla="*/ 202426 w 397822"/>
              <a:gd name="connsiteY1" fmla="*/ 452615 h 510120"/>
              <a:gd name="connsiteX2" fmla="*/ 257194 w 397822"/>
              <a:gd name="connsiteY2" fmla="*/ 428802 h 510120"/>
              <a:gd name="connsiteX3" fmla="*/ 314344 w 397822"/>
              <a:gd name="connsiteY3" fmla="*/ 400227 h 510120"/>
              <a:gd name="connsiteX4" fmla="*/ 359588 w 397822"/>
              <a:gd name="connsiteY4" fmla="*/ 359746 h 510120"/>
              <a:gd name="connsiteX5" fmla="*/ 381019 w 397822"/>
              <a:gd name="connsiteY5" fmla="*/ 331171 h 510120"/>
              <a:gd name="connsiteX6" fmla="*/ 392926 w 397822"/>
              <a:gd name="connsiteY6" fmla="*/ 288308 h 510120"/>
              <a:gd name="connsiteX7" fmla="*/ 397688 w 397822"/>
              <a:gd name="connsiteY7" fmla="*/ 235921 h 510120"/>
              <a:gd name="connsiteX8" fmla="*/ 395307 w 397822"/>
              <a:gd name="connsiteY8" fmla="*/ 183533 h 510120"/>
              <a:gd name="connsiteX9" fmla="*/ 383401 w 397822"/>
              <a:gd name="connsiteY9" fmla="*/ 150196 h 510120"/>
              <a:gd name="connsiteX10" fmla="*/ 350063 w 397822"/>
              <a:gd name="connsiteY10" fmla="*/ 104952 h 510120"/>
              <a:gd name="connsiteX11" fmla="*/ 304819 w 397822"/>
              <a:gd name="connsiteY11" fmla="*/ 76377 h 510120"/>
              <a:gd name="connsiteX12" fmla="*/ 257194 w 397822"/>
              <a:gd name="connsiteY12" fmla="*/ 54946 h 510120"/>
              <a:gd name="connsiteX13" fmla="*/ 197663 w 397822"/>
              <a:gd name="connsiteY13" fmla="*/ 35896 h 510120"/>
              <a:gd name="connsiteX14" fmla="*/ 123844 w 397822"/>
              <a:gd name="connsiteY14" fmla="*/ 21608 h 510120"/>
              <a:gd name="connsiteX15" fmla="*/ 71457 w 397822"/>
              <a:gd name="connsiteY15" fmla="*/ 19227 h 510120"/>
              <a:gd name="connsiteX16" fmla="*/ 19 w 397822"/>
              <a:gd name="connsiteY16" fmla="*/ 281166 h 510120"/>
              <a:gd name="connsiteX17" fmla="*/ 64312 w 397822"/>
              <a:gd name="connsiteY17" fmla="*/ 264497 h 510120"/>
              <a:gd name="connsiteX18" fmla="*/ 78601 w 397822"/>
              <a:gd name="connsiteY18" fmla="*/ 509765 h 510120"/>
              <a:gd name="connsiteX19" fmla="*/ 97651 w 397822"/>
              <a:gd name="connsiteY19" fmla="*/ 495477 h 510120"/>
              <a:gd name="connsiteX20" fmla="*/ 147658 w 397822"/>
              <a:gd name="connsiteY20" fmla="*/ 469283 h 510120"/>
              <a:gd name="connsiteX0" fmla="*/ 84232 w 334396"/>
              <a:gd name="connsiteY0" fmla="*/ 468049 h 508886"/>
              <a:gd name="connsiteX1" fmla="*/ 139000 w 334396"/>
              <a:gd name="connsiteY1" fmla="*/ 451381 h 508886"/>
              <a:gd name="connsiteX2" fmla="*/ 193768 w 334396"/>
              <a:gd name="connsiteY2" fmla="*/ 427568 h 508886"/>
              <a:gd name="connsiteX3" fmla="*/ 250918 w 334396"/>
              <a:gd name="connsiteY3" fmla="*/ 398993 h 508886"/>
              <a:gd name="connsiteX4" fmla="*/ 296162 w 334396"/>
              <a:gd name="connsiteY4" fmla="*/ 358512 h 508886"/>
              <a:gd name="connsiteX5" fmla="*/ 317593 w 334396"/>
              <a:gd name="connsiteY5" fmla="*/ 329937 h 508886"/>
              <a:gd name="connsiteX6" fmla="*/ 329500 w 334396"/>
              <a:gd name="connsiteY6" fmla="*/ 287074 h 508886"/>
              <a:gd name="connsiteX7" fmla="*/ 334262 w 334396"/>
              <a:gd name="connsiteY7" fmla="*/ 234687 h 508886"/>
              <a:gd name="connsiteX8" fmla="*/ 331881 w 334396"/>
              <a:gd name="connsiteY8" fmla="*/ 182299 h 508886"/>
              <a:gd name="connsiteX9" fmla="*/ 319975 w 334396"/>
              <a:gd name="connsiteY9" fmla="*/ 148962 h 508886"/>
              <a:gd name="connsiteX10" fmla="*/ 286637 w 334396"/>
              <a:gd name="connsiteY10" fmla="*/ 103718 h 508886"/>
              <a:gd name="connsiteX11" fmla="*/ 241393 w 334396"/>
              <a:gd name="connsiteY11" fmla="*/ 75143 h 508886"/>
              <a:gd name="connsiteX12" fmla="*/ 193768 w 334396"/>
              <a:gd name="connsiteY12" fmla="*/ 53712 h 508886"/>
              <a:gd name="connsiteX13" fmla="*/ 134237 w 334396"/>
              <a:gd name="connsiteY13" fmla="*/ 34662 h 508886"/>
              <a:gd name="connsiteX14" fmla="*/ 60418 w 334396"/>
              <a:gd name="connsiteY14" fmla="*/ 20374 h 508886"/>
              <a:gd name="connsiteX15" fmla="*/ 8031 w 334396"/>
              <a:gd name="connsiteY15" fmla="*/ 17993 h 508886"/>
              <a:gd name="connsiteX16" fmla="*/ 886 w 334396"/>
              <a:gd name="connsiteY16" fmla="*/ 263263 h 508886"/>
              <a:gd name="connsiteX17" fmla="*/ 15175 w 334396"/>
              <a:gd name="connsiteY17" fmla="*/ 508531 h 508886"/>
              <a:gd name="connsiteX18" fmla="*/ 34225 w 334396"/>
              <a:gd name="connsiteY18" fmla="*/ 494243 h 508886"/>
              <a:gd name="connsiteX19" fmla="*/ 84232 w 334396"/>
              <a:gd name="connsiteY19" fmla="*/ 468049 h 508886"/>
              <a:gd name="connsiteX0" fmla="*/ 80361 w 330525"/>
              <a:gd name="connsiteY0" fmla="*/ 468400 h 509245"/>
              <a:gd name="connsiteX1" fmla="*/ 135129 w 330525"/>
              <a:gd name="connsiteY1" fmla="*/ 451732 h 509245"/>
              <a:gd name="connsiteX2" fmla="*/ 189897 w 330525"/>
              <a:gd name="connsiteY2" fmla="*/ 427919 h 509245"/>
              <a:gd name="connsiteX3" fmla="*/ 247047 w 330525"/>
              <a:gd name="connsiteY3" fmla="*/ 399344 h 509245"/>
              <a:gd name="connsiteX4" fmla="*/ 292291 w 330525"/>
              <a:gd name="connsiteY4" fmla="*/ 358863 h 509245"/>
              <a:gd name="connsiteX5" fmla="*/ 313722 w 330525"/>
              <a:gd name="connsiteY5" fmla="*/ 330288 h 509245"/>
              <a:gd name="connsiteX6" fmla="*/ 325629 w 330525"/>
              <a:gd name="connsiteY6" fmla="*/ 287425 h 509245"/>
              <a:gd name="connsiteX7" fmla="*/ 330391 w 330525"/>
              <a:gd name="connsiteY7" fmla="*/ 235038 h 509245"/>
              <a:gd name="connsiteX8" fmla="*/ 328010 w 330525"/>
              <a:gd name="connsiteY8" fmla="*/ 182650 h 509245"/>
              <a:gd name="connsiteX9" fmla="*/ 316104 w 330525"/>
              <a:gd name="connsiteY9" fmla="*/ 149313 h 509245"/>
              <a:gd name="connsiteX10" fmla="*/ 282766 w 330525"/>
              <a:gd name="connsiteY10" fmla="*/ 104069 h 509245"/>
              <a:gd name="connsiteX11" fmla="*/ 237522 w 330525"/>
              <a:gd name="connsiteY11" fmla="*/ 75494 h 509245"/>
              <a:gd name="connsiteX12" fmla="*/ 189897 w 330525"/>
              <a:gd name="connsiteY12" fmla="*/ 54063 h 509245"/>
              <a:gd name="connsiteX13" fmla="*/ 130366 w 330525"/>
              <a:gd name="connsiteY13" fmla="*/ 35013 h 509245"/>
              <a:gd name="connsiteX14" fmla="*/ 56547 w 330525"/>
              <a:gd name="connsiteY14" fmla="*/ 20725 h 509245"/>
              <a:gd name="connsiteX15" fmla="*/ 4160 w 330525"/>
              <a:gd name="connsiteY15" fmla="*/ 18344 h 509245"/>
              <a:gd name="connsiteX16" fmla="*/ 4158 w 330525"/>
              <a:gd name="connsiteY16" fmla="*/ 268376 h 509245"/>
              <a:gd name="connsiteX17" fmla="*/ 11304 w 330525"/>
              <a:gd name="connsiteY17" fmla="*/ 508882 h 509245"/>
              <a:gd name="connsiteX18" fmla="*/ 30354 w 330525"/>
              <a:gd name="connsiteY18" fmla="*/ 494594 h 509245"/>
              <a:gd name="connsiteX19" fmla="*/ 80361 w 330525"/>
              <a:gd name="connsiteY19" fmla="*/ 468400 h 509245"/>
              <a:gd name="connsiteX0" fmla="*/ 76702 w 326866"/>
              <a:gd name="connsiteY0" fmla="*/ 450124 h 490969"/>
              <a:gd name="connsiteX1" fmla="*/ 131470 w 326866"/>
              <a:gd name="connsiteY1" fmla="*/ 433456 h 490969"/>
              <a:gd name="connsiteX2" fmla="*/ 186238 w 326866"/>
              <a:gd name="connsiteY2" fmla="*/ 409643 h 490969"/>
              <a:gd name="connsiteX3" fmla="*/ 243388 w 326866"/>
              <a:gd name="connsiteY3" fmla="*/ 381068 h 490969"/>
              <a:gd name="connsiteX4" fmla="*/ 288632 w 326866"/>
              <a:gd name="connsiteY4" fmla="*/ 340587 h 490969"/>
              <a:gd name="connsiteX5" fmla="*/ 310063 w 326866"/>
              <a:gd name="connsiteY5" fmla="*/ 312012 h 490969"/>
              <a:gd name="connsiteX6" fmla="*/ 321970 w 326866"/>
              <a:gd name="connsiteY6" fmla="*/ 269149 h 490969"/>
              <a:gd name="connsiteX7" fmla="*/ 326732 w 326866"/>
              <a:gd name="connsiteY7" fmla="*/ 216762 h 490969"/>
              <a:gd name="connsiteX8" fmla="*/ 324351 w 326866"/>
              <a:gd name="connsiteY8" fmla="*/ 164374 h 490969"/>
              <a:gd name="connsiteX9" fmla="*/ 312445 w 326866"/>
              <a:gd name="connsiteY9" fmla="*/ 131037 h 490969"/>
              <a:gd name="connsiteX10" fmla="*/ 279107 w 326866"/>
              <a:gd name="connsiteY10" fmla="*/ 85793 h 490969"/>
              <a:gd name="connsiteX11" fmla="*/ 233863 w 326866"/>
              <a:gd name="connsiteY11" fmla="*/ 57218 h 490969"/>
              <a:gd name="connsiteX12" fmla="*/ 186238 w 326866"/>
              <a:gd name="connsiteY12" fmla="*/ 35787 h 490969"/>
              <a:gd name="connsiteX13" fmla="*/ 126707 w 326866"/>
              <a:gd name="connsiteY13" fmla="*/ 16737 h 490969"/>
              <a:gd name="connsiteX14" fmla="*/ 52888 w 326866"/>
              <a:gd name="connsiteY14" fmla="*/ 2449 h 490969"/>
              <a:gd name="connsiteX15" fmla="*/ 501 w 326866"/>
              <a:gd name="connsiteY15" fmla="*/ 68 h 490969"/>
              <a:gd name="connsiteX16" fmla="*/ 499 w 326866"/>
              <a:gd name="connsiteY16" fmla="*/ 250100 h 490969"/>
              <a:gd name="connsiteX17" fmla="*/ 7645 w 326866"/>
              <a:gd name="connsiteY17" fmla="*/ 490606 h 490969"/>
              <a:gd name="connsiteX18" fmla="*/ 26695 w 326866"/>
              <a:gd name="connsiteY18" fmla="*/ 476318 h 490969"/>
              <a:gd name="connsiteX19" fmla="*/ 76702 w 326866"/>
              <a:gd name="connsiteY19" fmla="*/ 450124 h 490969"/>
              <a:gd name="connsiteX0" fmla="*/ 81346 w 331510"/>
              <a:gd name="connsiteY0" fmla="*/ 468224 h 509065"/>
              <a:gd name="connsiteX1" fmla="*/ 136114 w 331510"/>
              <a:gd name="connsiteY1" fmla="*/ 451556 h 509065"/>
              <a:gd name="connsiteX2" fmla="*/ 190882 w 331510"/>
              <a:gd name="connsiteY2" fmla="*/ 427743 h 509065"/>
              <a:gd name="connsiteX3" fmla="*/ 248032 w 331510"/>
              <a:gd name="connsiteY3" fmla="*/ 399168 h 509065"/>
              <a:gd name="connsiteX4" fmla="*/ 293276 w 331510"/>
              <a:gd name="connsiteY4" fmla="*/ 358687 h 509065"/>
              <a:gd name="connsiteX5" fmla="*/ 314707 w 331510"/>
              <a:gd name="connsiteY5" fmla="*/ 330112 h 509065"/>
              <a:gd name="connsiteX6" fmla="*/ 326614 w 331510"/>
              <a:gd name="connsiteY6" fmla="*/ 287249 h 509065"/>
              <a:gd name="connsiteX7" fmla="*/ 331376 w 331510"/>
              <a:gd name="connsiteY7" fmla="*/ 234862 h 509065"/>
              <a:gd name="connsiteX8" fmla="*/ 328995 w 331510"/>
              <a:gd name="connsiteY8" fmla="*/ 182474 h 509065"/>
              <a:gd name="connsiteX9" fmla="*/ 317089 w 331510"/>
              <a:gd name="connsiteY9" fmla="*/ 149137 h 509065"/>
              <a:gd name="connsiteX10" fmla="*/ 283751 w 331510"/>
              <a:gd name="connsiteY10" fmla="*/ 103893 h 509065"/>
              <a:gd name="connsiteX11" fmla="*/ 238507 w 331510"/>
              <a:gd name="connsiteY11" fmla="*/ 75318 h 509065"/>
              <a:gd name="connsiteX12" fmla="*/ 190882 w 331510"/>
              <a:gd name="connsiteY12" fmla="*/ 53887 h 509065"/>
              <a:gd name="connsiteX13" fmla="*/ 131351 w 331510"/>
              <a:gd name="connsiteY13" fmla="*/ 34837 h 509065"/>
              <a:gd name="connsiteX14" fmla="*/ 57532 w 331510"/>
              <a:gd name="connsiteY14" fmla="*/ 20549 h 509065"/>
              <a:gd name="connsiteX15" fmla="*/ 5145 w 331510"/>
              <a:gd name="connsiteY15" fmla="*/ 18168 h 509065"/>
              <a:gd name="connsiteX16" fmla="*/ 2762 w 331510"/>
              <a:gd name="connsiteY16" fmla="*/ 265819 h 509065"/>
              <a:gd name="connsiteX17" fmla="*/ 12289 w 331510"/>
              <a:gd name="connsiteY17" fmla="*/ 508706 h 509065"/>
              <a:gd name="connsiteX18" fmla="*/ 31339 w 331510"/>
              <a:gd name="connsiteY18" fmla="*/ 494418 h 509065"/>
              <a:gd name="connsiteX19" fmla="*/ 81346 w 331510"/>
              <a:gd name="connsiteY19" fmla="*/ 468224 h 509065"/>
              <a:gd name="connsiteX0" fmla="*/ 82494 w 332658"/>
              <a:gd name="connsiteY0" fmla="*/ 468224 h 509103"/>
              <a:gd name="connsiteX1" fmla="*/ 137262 w 332658"/>
              <a:gd name="connsiteY1" fmla="*/ 451556 h 509103"/>
              <a:gd name="connsiteX2" fmla="*/ 192030 w 332658"/>
              <a:gd name="connsiteY2" fmla="*/ 427743 h 509103"/>
              <a:gd name="connsiteX3" fmla="*/ 249180 w 332658"/>
              <a:gd name="connsiteY3" fmla="*/ 399168 h 509103"/>
              <a:gd name="connsiteX4" fmla="*/ 294424 w 332658"/>
              <a:gd name="connsiteY4" fmla="*/ 358687 h 509103"/>
              <a:gd name="connsiteX5" fmla="*/ 315855 w 332658"/>
              <a:gd name="connsiteY5" fmla="*/ 330112 h 509103"/>
              <a:gd name="connsiteX6" fmla="*/ 327762 w 332658"/>
              <a:gd name="connsiteY6" fmla="*/ 287249 h 509103"/>
              <a:gd name="connsiteX7" fmla="*/ 332524 w 332658"/>
              <a:gd name="connsiteY7" fmla="*/ 234862 h 509103"/>
              <a:gd name="connsiteX8" fmla="*/ 330143 w 332658"/>
              <a:gd name="connsiteY8" fmla="*/ 182474 h 509103"/>
              <a:gd name="connsiteX9" fmla="*/ 318237 w 332658"/>
              <a:gd name="connsiteY9" fmla="*/ 149137 h 509103"/>
              <a:gd name="connsiteX10" fmla="*/ 284899 w 332658"/>
              <a:gd name="connsiteY10" fmla="*/ 103893 h 509103"/>
              <a:gd name="connsiteX11" fmla="*/ 239655 w 332658"/>
              <a:gd name="connsiteY11" fmla="*/ 75318 h 509103"/>
              <a:gd name="connsiteX12" fmla="*/ 192030 w 332658"/>
              <a:gd name="connsiteY12" fmla="*/ 53887 h 509103"/>
              <a:gd name="connsiteX13" fmla="*/ 132499 w 332658"/>
              <a:gd name="connsiteY13" fmla="*/ 34837 h 509103"/>
              <a:gd name="connsiteX14" fmla="*/ 58680 w 332658"/>
              <a:gd name="connsiteY14" fmla="*/ 20549 h 509103"/>
              <a:gd name="connsiteX15" fmla="*/ 6293 w 332658"/>
              <a:gd name="connsiteY15" fmla="*/ 18168 h 509103"/>
              <a:gd name="connsiteX16" fmla="*/ 3910 w 332658"/>
              <a:gd name="connsiteY16" fmla="*/ 265819 h 509103"/>
              <a:gd name="connsiteX17" fmla="*/ 13437 w 332658"/>
              <a:gd name="connsiteY17" fmla="*/ 508706 h 509103"/>
              <a:gd name="connsiteX18" fmla="*/ 32487 w 332658"/>
              <a:gd name="connsiteY18" fmla="*/ 494418 h 509103"/>
              <a:gd name="connsiteX19" fmla="*/ 82494 w 332658"/>
              <a:gd name="connsiteY19" fmla="*/ 468224 h 509103"/>
              <a:gd name="connsiteX0" fmla="*/ 81347 w 331511"/>
              <a:gd name="connsiteY0" fmla="*/ 468224 h 509065"/>
              <a:gd name="connsiteX1" fmla="*/ 136115 w 331511"/>
              <a:gd name="connsiteY1" fmla="*/ 451556 h 509065"/>
              <a:gd name="connsiteX2" fmla="*/ 190883 w 331511"/>
              <a:gd name="connsiteY2" fmla="*/ 427743 h 509065"/>
              <a:gd name="connsiteX3" fmla="*/ 248033 w 331511"/>
              <a:gd name="connsiteY3" fmla="*/ 399168 h 509065"/>
              <a:gd name="connsiteX4" fmla="*/ 293277 w 331511"/>
              <a:gd name="connsiteY4" fmla="*/ 358687 h 509065"/>
              <a:gd name="connsiteX5" fmla="*/ 314708 w 331511"/>
              <a:gd name="connsiteY5" fmla="*/ 330112 h 509065"/>
              <a:gd name="connsiteX6" fmla="*/ 326615 w 331511"/>
              <a:gd name="connsiteY6" fmla="*/ 287249 h 509065"/>
              <a:gd name="connsiteX7" fmla="*/ 331377 w 331511"/>
              <a:gd name="connsiteY7" fmla="*/ 234862 h 509065"/>
              <a:gd name="connsiteX8" fmla="*/ 328996 w 331511"/>
              <a:gd name="connsiteY8" fmla="*/ 182474 h 509065"/>
              <a:gd name="connsiteX9" fmla="*/ 317090 w 331511"/>
              <a:gd name="connsiteY9" fmla="*/ 149137 h 509065"/>
              <a:gd name="connsiteX10" fmla="*/ 283752 w 331511"/>
              <a:gd name="connsiteY10" fmla="*/ 103893 h 509065"/>
              <a:gd name="connsiteX11" fmla="*/ 238508 w 331511"/>
              <a:gd name="connsiteY11" fmla="*/ 75318 h 509065"/>
              <a:gd name="connsiteX12" fmla="*/ 190883 w 331511"/>
              <a:gd name="connsiteY12" fmla="*/ 53887 h 509065"/>
              <a:gd name="connsiteX13" fmla="*/ 131352 w 331511"/>
              <a:gd name="connsiteY13" fmla="*/ 34837 h 509065"/>
              <a:gd name="connsiteX14" fmla="*/ 57533 w 331511"/>
              <a:gd name="connsiteY14" fmla="*/ 20549 h 509065"/>
              <a:gd name="connsiteX15" fmla="*/ 5146 w 331511"/>
              <a:gd name="connsiteY15" fmla="*/ 18168 h 509065"/>
              <a:gd name="connsiteX16" fmla="*/ 2763 w 331511"/>
              <a:gd name="connsiteY16" fmla="*/ 265819 h 509065"/>
              <a:gd name="connsiteX17" fmla="*/ 12290 w 331511"/>
              <a:gd name="connsiteY17" fmla="*/ 508706 h 509065"/>
              <a:gd name="connsiteX18" fmla="*/ 31340 w 331511"/>
              <a:gd name="connsiteY18" fmla="*/ 494418 h 509065"/>
              <a:gd name="connsiteX19" fmla="*/ 81347 w 331511"/>
              <a:gd name="connsiteY19" fmla="*/ 468224 h 509065"/>
              <a:gd name="connsiteX0" fmla="*/ 80679 w 330843"/>
              <a:gd name="connsiteY0" fmla="*/ 450070 h 490911"/>
              <a:gd name="connsiteX1" fmla="*/ 135447 w 330843"/>
              <a:gd name="connsiteY1" fmla="*/ 433402 h 490911"/>
              <a:gd name="connsiteX2" fmla="*/ 190215 w 330843"/>
              <a:gd name="connsiteY2" fmla="*/ 409589 h 490911"/>
              <a:gd name="connsiteX3" fmla="*/ 247365 w 330843"/>
              <a:gd name="connsiteY3" fmla="*/ 381014 h 490911"/>
              <a:gd name="connsiteX4" fmla="*/ 292609 w 330843"/>
              <a:gd name="connsiteY4" fmla="*/ 340533 h 490911"/>
              <a:gd name="connsiteX5" fmla="*/ 314040 w 330843"/>
              <a:gd name="connsiteY5" fmla="*/ 311958 h 490911"/>
              <a:gd name="connsiteX6" fmla="*/ 325947 w 330843"/>
              <a:gd name="connsiteY6" fmla="*/ 269095 h 490911"/>
              <a:gd name="connsiteX7" fmla="*/ 330709 w 330843"/>
              <a:gd name="connsiteY7" fmla="*/ 216708 h 490911"/>
              <a:gd name="connsiteX8" fmla="*/ 328328 w 330843"/>
              <a:gd name="connsiteY8" fmla="*/ 164320 h 490911"/>
              <a:gd name="connsiteX9" fmla="*/ 316422 w 330843"/>
              <a:gd name="connsiteY9" fmla="*/ 130983 h 490911"/>
              <a:gd name="connsiteX10" fmla="*/ 283084 w 330843"/>
              <a:gd name="connsiteY10" fmla="*/ 85739 h 490911"/>
              <a:gd name="connsiteX11" fmla="*/ 237840 w 330843"/>
              <a:gd name="connsiteY11" fmla="*/ 57164 h 490911"/>
              <a:gd name="connsiteX12" fmla="*/ 190215 w 330843"/>
              <a:gd name="connsiteY12" fmla="*/ 35733 h 490911"/>
              <a:gd name="connsiteX13" fmla="*/ 130684 w 330843"/>
              <a:gd name="connsiteY13" fmla="*/ 16683 h 490911"/>
              <a:gd name="connsiteX14" fmla="*/ 56865 w 330843"/>
              <a:gd name="connsiteY14" fmla="*/ 2395 h 490911"/>
              <a:gd name="connsiteX15" fmla="*/ 4478 w 330843"/>
              <a:gd name="connsiteY15" fmla="*/ 14 h 490911"/>
              <a:gd name="connsiteX16" fmla="*/ 2095 w 330843"/>
              <a:gd name="connsiteY16" fmla="*/ 247665 h 490911"/>
              <a:gd name="connsiteX17" fmla="*/ 11622 w 330843"/>
              <a:gd name="connsiteY17" fmla="*/ 490552 h 490911"/>
              <a:gd name="connsiteX18" fmla="*/ 30672 w 330843"/>
              <a:gd name="connsiteY18" fmla="*/ 476264 h 490911"/>
              <a:gd name="connsiteX19" fmla="*/ 80679 w 330843"/>
              <a:gd name="connsiteY19" fmla="*/ 450070 h 490911"/>
              <a:gd name="connsiteX0" fmla="*/ 78808 w 328972"/>
              <a:gd name="connsiteY0" fmla="*/ 450070 h 490552"/>
              <a:gd name="connsiteX1" fmla="*/ 133576 w 328972"/>
              <a:gd name="connsiteY1" fmla="*/ 433402 h 490552"/>
              <a:gd name="connsiteX2" fmla="*/ 188344 w 328972"/>
              <a:gd name="connsiteY2" fmla="*/ 409589 h 490552"/>
              <a:gd name="connsiteX3" fmla="*/ 245494 w 328972"/>
              <a:gd name="connsiteY3" fmla="*/ 381014 h 490552"/>
              <a:gd name="connsiteX4" fmla="*/ 290738 w 328972"/>
              <a:gd name="connsiteY4" fmla="*/ 340533 h 490552"/>
              <a:gd name="connsiteX5" fmla="*/ 312169 w 328972"/>
              <a:gd name="connsiteY5" fmla="*/ 311958 h 490552"/>
              <a:gd name="connsiteX6" fmla="*/ 324076 w 328972"/>
              <a:gd name="connsiteY6" fmla="*/ 269095 h 490552"/>
              <a:gd name="connsiteX7" fmla="*/ 328838 w 328972"/>
              <a:gd name="connsiteY7" fmla="*/ 216708 h 490552"/>
              <a:gd name="connsiteX8" fmla="*/ 326457 w 328972"/>
              <a:gd name="connsiteY8" fmla="*/ 164320 h 490552"/>
              <a:gd name="connsiteX9" fmla="*/ 314551 w 328972"/>
              <a:gd name="connsiteY9" fmla="*/ 130983 h 490552"/>
              <a:gd name="connsiteX10" fmla="*/ 281213 w 328972"/>
              <a:gd name="connsiteY10" fmla="*/ 85739 h 490552"/>
              <a:gd name="connsiteX11" fmla="*/ 235969 w 328972"/>
              <a:gd name="connsiteY11" fmla="*/ 57164 h 490552"/>
              <a:gd name="connsiteX12" fmla="*/ 188344 w 328972"/>
              <a:gd name="connsiteY12" fmla="*/ 35733 h 490552"/>
              <a:gd name="connsiteX13" fmla="*/ 128813 w 328972"/>
              <a:gd name="connsiteY13" fmla="*/ 16683 h 490552"/>
              <a:gd name="connsiteX14" fmla="*/ 54994 w 328972"/>
              <a:gd name="connsiteY14" fmla="*/ 2395 h 490552"/>
              <a:gd name="connsiteX15" fmla="*/ 2607 w 328972"/>
              <a:gd name="connsiteY15" fmla="*/ 14 h 490552"/>
              <a:gd name="connsiteX16" fmla="*/ 224 w 328972"/>
              <a:gd name="connsiteY16" fmla="*/ 247665 h 490552"/>
              <a:gd name="connsiteX17" fmla="*/ 9751 w 328972"/>
              <a:gd name="connsiteY17" fmla="*/ 490552 h 490552"/>
              <a:gd name="connsiteX18" fmla="*/ 28801 w 328972"/>
              <a:gd name="connsiteY18" fmla="*/ 476264 h 490552"/>
              <a:gd name="connsiteX19" fmla="*/ 78808 w 328972"/>
              <a:gd name="connsiteY19" fmla="*/ 450070 h 490552"/>
              <a:gd name="connsiteX0" fmla="*/ 78700 w 328864"/>
              <a:gd name="connsiteY0" fmla="*/ 450073 h 490555"/>
              <a:gd name="connsiteX1" fmla="*/ 133468 w 328864"/>
              <a:gd name="connsiteY1" fmla="*/ 433405 h 490555"/>
              <a:gd name="connsiteX2" fmla="*/ 188236 w 328864"/>
              <a:gd name="connsiteY2" fmla="*/ 409592 h 490555"/>
              <a:gd name="connsiteX3" fmla="*/ 245386 w 328864"/>
              <a:gd name="connsiteY3" fmla="*/ 381017 h 490555"/>
              <a:gd name="connsiteX4" fmla="*/ 290630 w 328864"/>
              <a:gd name="connsiteY4" fmla="*/ 340536 h 490555"/>
              <a:gd name="connsiteX5" fmla="*/ 312061 w 328864"/>
              <a:gd name="connsiteY5" fmla="*/ 311961 h 490555"/>
              <a:gd name="connsiteX6" fmla="*/ 323968 w 328864"/>
              <a:gd name="connsiteY6" fmla="*/ 269098 h 490555"/>
              <a:gd name="connsiteX7" fmla="*/ 328730 w 328864"/>
              <a:gd name="connsiteY7" fmla="*/ 216711 h 490555"/>
              <a:gd name="connsiteX8" fmla="*/ 326349 w 328864"/>
              <a:gd name="connsiteY8" fmla="*/ 164323 h 490555"/>
              <a:gd name="connsiteX9" fmla="*/ 314443 w 328864"/>
              <a:gd name="connsiteY9" fmla="*/ 130986 h 490555"/>
              <a:gd name="connsiteX10" fmla="*/ 281105 w 328864"/>
              <a:gd name="connsiteY10" fmla="*/ 85742 h 490555"/>
              <a:gd name="connsiteX11" fmla="*/ 235861 w 328864"/>
              <a:gd name="connsiteY11" fmla="*/ 57167 h 490555"/>
              <a:gd name="connsiteX12" fmla="*/ 188236 w 328864"/>
              <a:gd name="connsiteY12" fmla="*/ 35736 h 490555"/>
              <a:gd name="connsiteX13" fmla="*/ 128705 w 328864"/>
              <a:gd name="connsiteY13" fmla="*/ 16686 h 490555"/>
              <a:gd name="connsiteX14" fmla="*/ 54886 w 328864"/>
              <a:gd name="connsiteY14" fmla="*/ 2398 h 490555"/>
              <a:gd name="connsiteX15" fmla="*/ 2499 w 328864"/>
              <a:gd name="connsiteY15" fmla="*/ 17 h 490555"/>
              <a:gd name="connsiteX16" fmla="*/ 116 w 328864"/>
              <a:gd name="connsiteY16" fmla="*/ 247668 h 490555"/>
              <a:gd name="connsiteX17" fmla="*/ 7262 w 328864"/>
              <a:gd name="connsiteY17" fmla="*/ 490555 h 490555"/>
              <a:gd name="connsiteX18" fmla="*/ 28693 w 328864"/>
              <a:gd name="connsiteY18" fmla="*/ 476267 h 490555"/>
              <a:gd name="connsiteX19" fmla="*/ 78700 w 328864"/>
              <a:gd name="connsiteY19" fmla="*/ 450073 h 490555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  <a:gd name="connsiteX0" fmla="*/ 82023 w 332187"/>
              <a:gd name="connsiteY0" fmla="*/ 450073 h 492937"/>
              <a:gd name="connsiteX1" fmla="*/ 136791 w 332187"/>
              <a:gd name="connsiteY1" fmla="*/ 433405 h 492937"/>
              <a:gd name="connsiteX2" fmla="*/ 191559 w 332187"/>
              <a:gd name="connsiteY2" fmla="*/ 409592 h 492937"/>
              <a:gd name="connsiteX3" fmla="*/ 248709 w 332187"/>
              <a:gd name="connsiteY3" fmla="*/ 381017 h 492937"/>
              <a:gd name="connsiteX4" fmla="*/ 293953 w 332187"/>
              <a:gd name="connsiteY4" fmla="*/ 340536 h 492937"/>
              <a:gd name="connsiteX5" fmla="*/ 315384 w 332187"/>
              <a:gd name="connsiteY5" fmla="*/ 311961 h 492937"/>
              <a:gd name="connsiteX6" fmla="*/ 327291 w 332187"/>
              <a:gd name="connsiteY6" fmla="*/ 269098 h 492937"/>
              <a:gd name="connsiteX7" fmla="*/ 332053 w 332187"/>
              <a:gd name="connsiteY7" fmla="*/ 216711 h 492937"/>
              <a:gd name="connsiteX8" fmla="*/ 329672 w 332187"/>
              <a:gd name="connsiteY8" fmla="*/ 164323 h 492937"/>
              <a:gd name="connsiteX9" fmla="*/ 317766 w 332187"/>
              <a:gd name="connsiteY9" fmla="*/ 130986 h 492937"/>
              <a:gd name="connsiteX10" fmla="*/ 284428 w 332187"/>
              <a:gd name="connsiteY10" fmla="*/ 85742 h 492937"/>
              <a:gd name="connsiteX11" fmla="*/ 239184 w 332187"/>
              <a:gd name="connsiteY11" fmla="*/ 57167 h 492937"/>
              <a:gd name="connsiteX12" fmla="*/ 191559 w 332187"/>
              <a:gd name="connsiteY12" fmla="*/ 35736 h 492937"/>
              <a:gd name="connsiteX13" fmla="*/ 132028 w 332187"/>
              <a:gd name="connsiteY13" fmla="*/ 16686 h 492937"/>
              <a:gd name="connsiteX14" fmla="*/ 58209 w 332187"/>
              <a:gd name="connsiteY14" fmla="*/ 2398 h 492937"/>
              <a:gd name="connsiteX15" fmla="*/ 5822 w 332187"/>
              <a:gd name="connsiteY15" fmla="*/ 17 h 492937"/>
              <a:gd name="connsiteX16" fmla="*/ 3439 w 332187"/>
              <a:gd name="connsiteY16" fmla="*/ 247668 h 492937"/>
              <a:gd name="connsiteX17" fmla="*/ 3442 w 332187"/>
              <a:gd name="connsiteY17" fmla="*/ 492937 h 492937"/>
              <a:gd name="connsiteX18" fmla="*/ 32016 w 332187"/>
              <a:gd name="connsiteY18" fmla="*/ 476267 h 492937"/>
              <a:gd name="connsiteX19" fmla="*/ 82023 w 332187"/>
              <a:gd name="connsiteY19" fmla="*/ 450073 h 49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32187" h="492937">
                <a:moveTo>
                  <a:pt x="82023" y="450073"/>
                </a:moveTo>
                <a:cubicBezTo>
                  <a:pt x="99485" y="442929"/>
                  <a:pt x="118535" y="440152"/>
                  <a:pt x="136791" y="433405"/>
                </a:cubicBezTo>
                <a:cubicBezTo>
                  <a:pt x="155047" y="426658"/>
                  <a:pt x="172906" y="418323"/>
                  <a:pt x="191559" y="409592"/>
                </a:cubicBezTo>
                <a:cubicBezTo>
                  <a:pt x="210212" y="400861"/>
                  <a:pt x="231643" y="392526"/>
                  <a:pt x="248709" y="381017"/>
                </a:cubicBezTo>
                <a:cubicBezTo>
                  <a:pt x="265775" y="369508"/>
                  <a:pt x="282841" y="352045"/>
                  <a:pt x="293953" y="340536"/>
                </a:cubicBezTo>
                <a:cubicBezTo>
                  <a:pt x="305065" y="329027"/>
                  <a:pt x="309828" y="323867"/>
                  <a:pt x="315384" y="311961"/>
                </a:cubicBezTo>
                <a:cubicBezTo>
                  <a:pt x="320940" y="300055"/>
                  <a:pt x="324513" y="284973"/>
                  <a:pt x="327291" y="269098"/>
                </a:cubicBezTo>
                <a:cubicBezTo>
                  <a:pt x="330069" y="253223"/>
                  <a:pt x="331656" y="234173"/>
                  <a:pt x="332053" y="216711"/>
                </a:cubicBezTo>
                <a:cubicBezTo>
                  <a:pt x="332450" y="199249"/>
                  <a:pt x="332053" y="178611"/>
                  <a:pt x="329672" y="164323"/>
                </a:cubicBezTo>
                <a:cubicBezTo>
                  <a:pt x="327291" y="150036"/>
                  <a:pt x="325307" y="144083"/>
                  <a:pt x="317766" y="130986"/>
                </a:cubicBezTo>
                <a:cubicBezTo>
                  <a:pt x="310225" y="117889"/>
                  <a:pt x="297525" y="98045"/>
                  <a:pt x="284428" y="85742"/>
                </a:cubicBezTo>
                <a:cubicBezTo>
                  <a:pt x="271331" y="73439"/>
                  <a:pt x="254662" y="65501"/>
                  <a:pt x="239184" y="57167"/>
                </a:cubicBezTo>
                <a:cubicBezTo>
                  <a:pt x="223706" y="48833"/>
                  <a:pt x="209418" y="42483"/>
                  <a:pt x="191559" y="35736"/>
                </a:cubicBezTo>
                <a:cubicBezTo>
                  <a:pt x="173700" y="28989"/>
                  <a:pt x="154253" y="22242"/>
                  <a:pt x="132028" y="16686"/>
                </a:cubicBezTo>
                <a:cubicBezTo>
                  <a:pt x="109803" y="11130"/>
                  <a:pt x="79243" y="5176"/>
                  <a:pt x="58209" y="2398"/>
                </a:cubicBezTo>
                <a:cubicBezTo>
                  <a:pt x="37175" y="-380"/>
                  <a:pt x="5425" y="2002"/>
                  <a:pt x="5822" y="17"/>
                </a:cubicBezTo>
                <a:cubicBezTo>
                  <a:pt x="6219" y="-1968"/>
                  <a:pt x="3836" y="165515"/>
                  <a:pt x="3439" y="247668"/>
                </a:cubicBezTo>
                <a:cubicBezTo>
                  <a:pt x="3042" y="329821"/>
                  <a:pt x="-4099" y="488968"/>
                  <a:pt x="3442" y="492937"/>
                </a:cubicBezTo>
                <a:cubicBezTo>
                  <a:pt x="22889" y="482618"/>
                  <a:pt x="18919" y="483411"/>
                  <a:pt x="32016" y="476267"/>
                </a:cubicBezTo>
                <a:cubicBezTo>
                  <a:pt x="45113" y="469123"/>
                  <a:pt x="64561" y="457217"/>
                  <a:pt x="82023" y="450073"/>
                </a:cubicBezTo>
                <a:close/>
              </a:path>
            </a:pathLst>
          </a:custGeom>
          <a:solidFill>
            <a:srgbClr val="00B0F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grpSp>
        <p:nvGrpSpPr>
          <p:cNvPr id="50" name="Skupina 49">
            <a:extLst>
              <a:ext uri="{FF2B5EF4-FFF2-40B4-BE49-F238E27FC236}">
                <a16:creationId xmlns:a16="http://schemas.microsoft.com/office/drawing/2014/main" id="{BED51487-4AA3-4126-9EAD-A6934DB626A8}"/>
              </a:ext>
            </a:extLst>
          </p:cNvPr>
          <p:cNvGrpSpPr/>
          <p:nvPr/>
        </p:nvGrpSpPr>
        <p:grpSpPr>
          <a:xfrm>
            <a:off x="10109109" y="1810965"/>
            <a:ext cx="771727" cy="546484"/>
            <a:chOff x="9816009" y="2756952"/>
            <a:chExt cx="771727" cy="546484"/>
          </a:xfrm>
        </p:grpSpPr>
        <p:sp>
          <p:nvSpPr>
            <p:cNvPr id="80" name="Voľný tvar: obrazec 79">
              <a:extLst>
                <a:ext uri="{FF2B5EF4-FFF2-40B4-BE49-F238E27FC236}">
                  <a16:creationId xmlns:a16="http://schemas.microsoft.com/office/drawing/2014/main" id="{5F2A5290-0C3F-40AB-8D7C-1BF2B0464A74}"/>
                </a:ext>
              </a:extLst>
            </p:cNvPr>
            <p:cNvSpPr/>
            <p:nvPr/>
          </p:nvSpPr>
          <p:spPr>
            <a:xfrm flipH="1">
              <a:off x="10138770" y="2756952"/>
              <a:ext cx="448966" cy="546484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965" h="546484">
                  <a:moveTo>
                    <a:pt x="439341" y="495325"/>
                  </a:moveTo>
                  <a:cubicBezTo>
                    <a:pt x="437753" y="498897"/>
                    <a:pt x="442515" y="343719"/>
                    <a:pt x="444102" y="261963"/>
                  </a:cubicBezTo>
                  <a:cubicBezTo>
                    <a:pt x="445689" y="180207"/>
                    <a:pt x="447277" y="5581"/>
                    <a:pt x="448865" y="4788"/>
                  </a:cubicBezTo>
                  <a:cubicBezTo>
                    <a:pt x="450453" y="3995"/>
                    <a:pt x="432990" y="-371"/>
                    <a:pt x="410765" y="26"/>
                  </a:cubicBezTo>
                  <a:cubicBezTo>
                    <a:pt x="388540" y="423"/>
                    <a:pt x="345280" y="3598"/>
                    <a:pt x="315515" y="7170"/>
                  </a:cubicBezTo>
                  <a:cubicBezTo>
                    <a:pt x="285750" y="10742"/>
                    <a:pt x="257969" y="15504"/>
                    <a:pt x="232172" y="21457"/>
                  </a:cubicBezTo>
                  <a:cubicBezTo>
                    <a:pt x="206375" y="27410"/>
                    <a:pt x="182165" y="35347"/>
                    <a:pt x="160734" y="42888"/>
                  </a:cubicBezTo>
                  <a:cubicBezTo>
                    <a:pt x="139303" y="50429"/>
                    <a:pt x="121840" y="55192"/>
                    <a:pt x="103584" y="66701"/>
                  </a:cubicBezTo>
                  <a:cubicBezTo>
                    <a:pt x="85328" y="78210"/>
                    <a:pt x="66675" y="92895"/>
                    <a:pt x="51197" y="111945"/>
                  </a:cubicBezTo>
                  <a:cubicBezTo>
                    <a:pt x="35719" y="130995"/>
                    <a:pt x="19049" y="160364"/>
                    <a:pt x="10715" y="181001"/>
                  </a:cubicBezTo>
                  <a:cubicBezTo>
                    <a:pt x="2381" y="201638"/>
                    <a:pt x="2777" y="215926"/>
                    <a:pt x="1190" y="235770"/>
                  </a:cubicBezTo>
                  <a:cubicBezTo>
                    <a:pt x="-398" y="255614"/>
                    <a:pt x="-397" y="281013"/>
                    <a:pt x="1190" y="300063"/>
                  </a:cubicBezTo>
                  <a:cubicBezTo>
                    <a:pt x="2777" y="319113"/>
                    <a:pt x="6746" y="334592"/>
                    <a:pt x="10715" y="350070"/>
                  </a:cubicBezTo>
                  <a:cubicBezTo>
                    <a:pt x="14684" y="365548"/>
                    <a:pt x="19447" y="379835"/>
                    <a:pt x="25003" y="392932"/>
                  </a:cubicBezTo>
                  <a:cubicBezTo>
                    <a:pt x="30559" y="406029"/>
                    <a:pt x="35719" y="415951"/>
                    <a:pt x="44053" y="428651"/>
                  </a:cubicBezTo>
                  <a:cubicBezTo>
                    <a:pt x="52387" y="441351"/>
                    <a:pt x="62705" y="456432"/>
                    <a:pt x="75008" y="469132"/>
                  </a:cubicBezTo>
                  <a:cubicBezTo>
                    <a:pt x="87311" y="481832"/>
                    <a:pt x="105569" y="496120"/>
                    <a:pt x="117872" y="504851"/>
                  </a:cubicBezTo>
                  <a:cubicBezTo>
                    <a:pt x="130175" y="513582"/>
                    <a:pt x="136525" y="516758"/>
                    <a:pt x="148828" y="521520"/>
                  </a:cubicBezTo>
                  <a:cubicBezTo>
                    <a:pt x="161131" y="526282"/>
                    <a:pt x="177006" y="529854"/>
                    <a:pt x="191690" y="533426"/>
                  </a:cubicBezTo>
                  <a:cubicBezTo>
                    <a:pt x="206374" y="536998"/>
                    <a:pt x="221853" y="540967"/>
                    <a:pt x="236934" y="542951"/>
                  </a:cubicBezTo>
                  <a:cubicBezTo>
                    <a:pt x="252015" y="544935"/>
                    <a:pt x="266303" y="544935"/>
                    <a:pt x="282178" y="545332"/>
                  </a:cubicBezTo>
                  <a:cubicBezTo>
                    <a:pt x="298053" y="545729"/>
                    <a:pt x="316706" y="547713"/>
                    <a:pt x="332184" y="545332"/>
                  </a:cubicBezTo>
                  <a:cubicBezTo>
                    <a:pt x="347662" y="542951"/>
                    <a:pt x="361949" y="536601"/>
                    <a:pt x="375046" y="531045"/>
                  </a:cubicBezTo>
                  <a:cubicBezTo>
                    <a:pt x="388143" y="525489"/>
                    <a:pt x="391319" y="522313"/>
                    <a:pt x="410766" y="511994"/>
                  </a:cubicBezTo>
                  <a:cubicBezTo>
                    <a:pt x="430213" y="501675"/>
                    <a:pt x="440929" y="491753"/>
                    <a:pt x="439341" y="495325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81" name="Voľný tvar: obrazec 80">
              <a:extLst>
                <a:ext uri="{FF2B5EF4-FFF2-40B4-BE49-F238E27FC236}">
                  <a16:creationId xmlns:a16="http://schemas.microsoft.com/office/drawing/2014/main" id="{CE67CA11-1CD7-4609-8EE1-0287354ECE90}"/>
                </a:ext>
              </a:extLst>
            </p:cNvPr>
            <p:cNvSpPr/>
            <p:nvPr/>
          </p:nvSpPr>
          <p:spPr>
            <a:xfrm flipH="1">
              <a:off x="9816009" y="2756952"/>
              <a:ext cx="332188" cy="492937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187" h="492937">
                  <a:moveTo>
                    <a:pt x="82023" y="450073"/>
                  </a:moveTo>
                  <a:cubicBezTo>
                    <a:pt x="99485" y="442929"/>
                    <a:pt x="118535" y="440152"/>
                    <a:pt x="136791" y="433405"/>
                  </a:cubicBezTo>
                  <a:cubicBezTo>
                    <a:pt x="155047" y="426658"/>
                    <a:pt x="172906" y="418323"/>
                    <a:pt x="191559" y="409592"/>
                  </a:cubicBezTo>
                  <a:cubicBezTo>
                    <a:pt x="210212" y="400861"/>
                    <a:pt x="231643" y="392526"/>
                    <a:pt x="248709" y="381017"/>
                  </a:cubicBezTo>
                  <a:cubicBezTo>
                    <a:pt x="265775" y="369508"/>
                    <a:pt x="282841" y="352045"/>
                    <a:pt x="293953" y="340536"/>
                  </a:cubicBezTo>
                  <a:cubicBezTo>
                    <a:pt x="305065" y="329027"/>
                    <a:pt x="309828" y="323867"/>
                    <a:pt x="315384" y="311961"/>
                  </a:cubicBezTo>
                  <a:cubicBezTo>
                    <a:pt x="320940" y="300055"/>
                    <a:pt x="324513" y="284973"/>
                    <a:pt x="327291" y="269098"/>
                  </a:cubicBezTo>
                  <a:cubicBezTo>
                    <a:pt x="330069" y="253223"/>
                    <a:pt x="331656" y="234173"/>
                    <a:pt x="332053" y="216711"/>
                  </a:cubicBezTo>
                  <a:cubicBezTo>
                    <a:pt x="332450" y="199249"/>
                    <a:pt x="332053" y="178611"/>
                    <a:pt x="329672" y="164323"/>
                  </a:cubicBezTo>
                  <a:cubicBezTo>
                    <a:pt x="327291" y="150036"/>
                    <a:pt x="325307" y="144083"/>
                    <a:pt x="317766" y="130986"/>
                  </a:cubicBezTo>
                  <a:cubicBezTo>
                    <a:pt x="310225" y="117889"/>
                    <a:pt x="297525" y="98045"/>
                    <a:pt x="284428" y="85742"/>
                  </a:cubicBezTo>
                  <a:cubicBezTo>
                    <a:pt x="271331" y="73439"/>
                    <a:pt x="254662" y="65501"/>
                    <a:pt x="239184" y="57167"/>
                  </a:cubicBezTo>
                  <a:cubicBezTo>
                    <a:pt x="223706" y="48833"/>
                    <a:pt x="209418" y="42483"/>
                    <a:pt x="191559" y="35736"/>
                  </a:cubicBezTo>
                  <a:cubicBezTo>
                    <a:pt x="173700" y="28989"/>
                    <a:pt x="154253" y="22242"/>
                    <a:pt x="132028" y="16686"/>
                  </a:cubicBezTo>
                  <a:cubicBezTo>
                    <a:pt x="109803" y="11130"/>
                    <a:pt x="79243" y="5176"/>
                    <a:pt x="58209" y="2398"/>
                  </a:cubicBezTo>
                  <a:cubicBezTo>
                    <a:pt x="37175" y="-380"/>
                    <a:pt x="5425" y="2002"/>
                    <a:pt x="5822" y="17"/>
                  </a:cubicBezTo>
                  <a:cubicBezTo>
                    <a:pt x="6219" y="-1968"/>
                    <a:pt x="3836" y="165515"/>
                    <a:pt x="3439" y="247668"/>
                  </a:cubicBezTo>
                  <a:cubicBezTo>
                    <a:pt x="3042" y="329821"/>
                    <a:pt x="-4099" y="488968"/>
                    <a:pt x="3442" y="492937"/>
                  </a:cubicBezTo>
                  <a:cubicBezTo>
                    <a:pt x="22889" y="482618"/>
                    <a:pt x="18919" y="483411"/>
                    <a:pt x="32016" y="476267"/>
                  </a:cubicBezTo>
                  <a:cubicBezTo>
                    <a:pt x="45113" y="469123"/>
                    <a:pt x="64561" y="457217"/>
                    <a:pt x="82023" y="450073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52" name="Skupina 51">
            <a:extLst>
              <a:ext uri="{FF2B5EF4-FFF2-40B4-BE49-F238E27FC236}">
                <a16:creationId xmlns:a16="http://schemas.microsoft.com/office/drawing/2014/main" id="{CF53AC39-B96F-4AFD-805A-798BAAA7E6E3}"/>
              </a:ext>
            </a:extLst>
          </p:cNvPr>
          <p:cNvGrpSpPr/>
          <p:nvPr/>
        </p:nvGrpSpPr>
        <p:grpSpPr>
          <a:xfrm>
            <a:off x="9038397" y="1810965"/>
            <a:ext cx="771727" cy="546484"/>
            <a:chOff x="8664967" y="2756952"/>
            <a:chExt cx="771727" cy="546484"/>
          </a:xfrm>
        </p:grpSpPr>
        <p:sp>
          <p:nvSpPr>
            <p:cNvPr id="82" name="Voľný tvar: obrazec 81">
              <a:extLst>
                <a:ext uri="{FF2B5EF4-FFF2-40B4-BE49-F238E27FC236}">
                  <a16:creationId xmlns:a16="http://schemas.microsoft.com/office/drawing/2014/main" id="{5BE3D185-2087-49D5-9B8A-D95FC7BBBED7}"/>
                </a:ext>
              </a:extLst>
            </p:cNvPr>
            <p:cNvSpPr/>
            <p:nvPr/>
          </p:nvSpPr>
          <p:spPr>
            <a:xfrm>
              <a:off x="8664967" y="2756952"/>
              <a:ext cx="448966" cy="546484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965" h="546484">
                  <a:moveTo>
                    <a:pt x="439341" y="495325"/>
                  </a:moveTo>
                  <a:cubicBezTo>
                    <a:pt x="437753" y="498897"/>
                    <a:pt x="442515" y="343719"/>
                    <a:pt x="444102" y="261963"/>
                  </a:cubicBezTo>
                  <a:cubicBezTo>
                    <a:pt x="445689" y="180207"/>
                    <a:pt x="447277" y="5581"/>
                    <a:pt x="448865" y="4788"/>
                  </a:cubicBezTo>
                  <a:cubicBezTo>
                    <a:pt x="450453" y="3995"/>
                    <a:pt x="432990" y="-371"/>
                    <a:pt x="410765" y="26"/>
                  </a:cubicBezTo>
                  <a:cubicBezTo>
                    <a:pt x="388540" y="423"/>
                    <a:pt x="345280" y="3598"/>
                    <a:pt x="315515" y="7170"/>
                  </a:cubicBezTo>
                  <a:cubicBezTo>
                    <a:pt x="285750" y="10742"/>
                    <a:pt x="257969" y="15504"/>
                    <a:pt x="232172" y="21457"/>
                  </a:cubicBezTo>
                  <a:cubicBezTo>
                    <a:pt x="206375" y="27410"/>
                    <a:pt x="182165" y="35347"/>
                    <a:pt x="160734" y="42888"/>
                  </a:cubicBezTo>
                  <a:cubicBezTo>
                    <a:pt x="139303" y="50429"/>
                    <a:pt x="121840" y="55192"/>
                    <a:pt x="103584" y="66701"/>
                  </a:cubicBezTo>
                  <a:cubicBezTo>
                    <a:pt x="85328" y="78210"/>
                    <a:pt x="66675" y="92895"/>
                    <a:pt x="51197" y="111945"/>
                  </a:cubicBezTo>
                  <a:cubicBezTo>
                    <a:pt x="35719" y="130995"/>
                    <a:pt x="19049" y="160364"/>
                    <a:pt x="10715" y="181001"/>
                  </a:cubicBezTo>
                  <a:cubicBezTo>
                    <a:pt x="2381" y="201638"/>
                    <a:pt x="2777" y="215926"/>
                    <a:pt x="1190" y="235770"/>
                  </a:cubicBezTo>
                  <a:cubicBezTo>
                    <a:pt x="-398" y="255614"/>
                    <a:pt x="-397" y="281013"/>
                    <a:pt x="1190" y="300063"/>
                  </a:cubicBezTo>
                  <a:cubicBezTo>
                    <a:pt x="2777" y="319113"/>
                    <a:pt x="6746" y="334592"/>
                    <a:pt x="10715" y="350070"/>
                  </a:cubicBezTo>
                  <a:cubicBezTo>
                    <a:pt x="14684" y="365548"/>
                    <a:pt x="19447" y="379835"/>
                    <a:pt x="25003" y="392932"/>
                  </a:cubicBezTo>
                  <a:cubicBezTo>
                    <a:pt x="30559" y="406029"/>
                    <a:pt x="35719" y="415951"/>
                    <a:pt x="44053" y="428651"/>
                  </a:cubicBezTo>
                  <a:cubicBezTo>
                    <a:pt x="52387" y="441351"/>
                    <a:pt x="62705" y="456432"/>
                    <a:pt x="75008" y="469132"/>
                  </a:cubicBezTo>
                  <a:cubicBezTo>
                    <a:pt x="87311" y="481832"/>
                    <a:pt x="105569" y="496120"/>
                    <a:pt x="117872" y="504851"/>
                  </a:cubicBezTo>
                  <a:cubicBezTo>
                    <a:pt x="130175" y="513582"/>
                    <a:pt x="136525" y="516758"/>
                    <a:pt x="148828" y="521520"/>
                  </a:cubicBezTo>
                  <a:cubicBezTo>
                    <a:pt x="161131" y="526282"/>
                    <a:pt x="177006" y="529854"/>
                    <a:pt x="191690" y="533426"/>
                  </a:cubicBezTo>
                  <a:cubicBezTo>
                    <a:pt x="206374" y="536998"/>
                    <a:pt x="221853" y="540967"/>
                    <a:pt x="236934" y="542951"/>
                  </a:cubicBezTo>
                  <a:cubicBezTo>
                    <a:pt x="252015" y="544935"/>
                    <a:pt x="266303" y="544935"/>
                    <a:pt x="282178" y="545332"/>
                  </a:cubicBezTo>
                  <a:cubicBezTo>
                    <a:pt x="298053" y="545729"/>
                    <a:pt x="316706" y="547713"/>
                    <a:pt x="332184" y="545332"/>
                  </a:cubicBezTo>
                  <a:cubicBezTo>
                    <a:pt x="347662" y="542951"/>
                    <a:pt x="361949" y="536601"/>
                    <a:pt x="375046" y="531045"/>
                  </a:cubicBezTo>
                  <a:cubicBezTo>
                    <a:pt x="388143" y="525489"/>
                    <a:pt x="391319" y="522313"/>
                    <a:pt x="410766" y="511994"/>
                  </a:cubicBezTo>
                  <a:cubicBezTo>
                    <a:pt x="430213" y="501675"/>
                    <a:pt x="440929" y="491753"/>
                    <a:pt x="439341" y="495325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83" name="Voľný tvar: obrazec 82">
              <a:extLst>
                <a:ext uri="{FF2B5EF4-FFF2-40B4-BE49-F238E27FC236}">
                  <a16:creationId xmlns:a16="http://schemas.microsoft.com/office/drawing/2014/main" id="{7F004783-7004-48A7-AA8D-2D9A7B5D59E4}"/>
                </a:ext>
              </a:extLst>
            </p:cNvPr>
            <p:cNvSpPr/>
            <p:nvPr/>
          </p:nvSpPr>
          <p:spPr>
            <a:xfrm>
              <a:off x="9104506" y="2756952"/>
              <a:ext cx="332188" cy="492937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187" h="492937">
                  <a:moveTo>
                    <a:pt x="82023" y="450073"/>
                  </a:moveTo>
                  <a:cubicBezTo>
                    <a:pt x="99485" y="442929"/>
                    <a:pt x="118535" y="440152"/>
                    <a:pt x="136791" y="433405"/>
                  </a:cubicBezTo>
                  <a:cubicBezTo>
                    <a:pt x="155047" y="426658"/>
                    <a:pt x="172906" y="418323"/>
                    <a:pt x="191559" y="409592"/>
                  </a:cubicBezTo>
                  <a:cubicBezTo>
                    <a:pt x="210212" y="400861"/>
                    <a:pt x="231643" y="392526"/>
                    <a:pt x="248709" y="381017"/>
                  </a:cubicBezTo>
                  <a:cubicBezTo>
                    <a:pt x="265775" y="369508"/>
                    <a:pt x="282841" y="352045"/>
                    <a:pt x="293953" y="340536"/>
                  </a:cubicBezTo>
                  <a:cubicBezTo>
                    <a:pt x="305065" y="329027"/>
                    <a:pt x="309828" y="323867"/>
                    <a:pt x="315384" y="311961"/>
                  </a:cubicBezTo>
                  <a:cubicBezTo>
                    <a:pt x="320940" y="300055"/>
                    <a:pt x="324513" y="284973"/>
                    <a:pt x="327291" y="269098"/>
                  </a:cubicBezTo>
                  <a:cubicBezTo>
                    <a:pt x="330069" y="253223"/>
                    <a:pt x="331656" y="234173"/>
                    <a:pt x="332053" y="216711"/>
                  </a:cubicBezTo>
                  <a:cubicBezTo>
                    <a:pt x="332450" y="199249"/>
                    <a:pt x="332053" y="178611"/>
                    <a:pt x="329672" y="164323"/>
                  </a:cubicBezTo>
                  <a:cubicBezTo>
                    <a:pt x="327291" y="150036"/>
                    <a:pt x="325307" y="144083"/>
                    <a:pt x="317766" y="130986"/>
                  </a:cubicBezTo>
                  <a:cubicBezTo>
                    <a:pt x="310225" y="117889"/>
                    <a:pt x="297525" y="98045"/>
                    <a:pt x="284428" y="85742"/>
                  </a:cubicBezTo>
                  <a:cubicBezTo>
                    <a:pt x="271331" y="73439"/>
                    <a:pt x="254662" y="65501"/>
                    <a:pt x="239184" y="57167"/>
                  </a:cubicBezTo>
                  <a:cubicBezTo>
                    <a:pt x="223706" y="48833"/>
                    <a:pt x="209418" y="42483"/>
                    <a:pt x="191559" y="35736"/>
                  </a:cubicBezTo>
                  <a:cubicBezTo>
                    <a:pt x="173700" y="28989"/>
                    <a:pt x="154253" y="22242"/>
                    <a:pt x="132028" y="16686"/>
                  </a:cubicBezTo>
                  <a:cubicBezTo>
                    <a:pt x="109803" y="11130"/>
                    <a:pt x="79243" y="5176"/>
                    <a:pt x="58209" y="2398"/>
                  </a:cubicBezTo>
                  <a:cubicBezTo>
                    <a:pt x="37175" y="-380"/>
                    <a:pt x="5425" y="2002"/>
                    <a:pt x="5822" y="17"/>
                  </a:cubicBezTo>
                  <a:cubicBezTo>
                    <a:pt x="6219" y="-1968"/>
                    <a:pt x="3836" y="165515"/>
                    <a:pt x="3439" y="247668"/>
                  </a:cubicBezTo>
                  <a:cubicBezTo>
                    <a:pt x="3042" y="329821"/>
                    <a:pt x="-4099" y="488968"/>
                    <a:pt x="3442" y="492937"/>
                  </a:cubicBezTo>
                  <a:cubicBezTo>
                    <a:pt x="22889" y="482618"/>
                    <a:pt x="18919" y="483411"/>
                    <a:pt x="32016" y="476267"/>
                  </a:cubicBezTo>
                  <a:cubicBezTo>
                    <a:pt x="45113" y="469123"/>
                    <a:pt x="64561" y="457217"/>
                    <a:pt x="82023" y="450073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cxnSp>
        <p:nvCxnSpPr>
          <p:cNvPr id="86" name="Rovná spojnica 85">
            <a:extLst>
              <a:ext uri="{FF2B5EF4-FFF2-40B4-BE49-F238E27FC236}">
                <a16:creationId xmlns:a16="http://schemas.microsoft.com/office/drawing/2014/main" id="{10454171-73BF-4577-8F7F-D1BA9DEF0BD5}"/>
              </a:ext>
            </a:extLst>
          </p:cNvPr>
          <p:cNvCxnSpPr>
            <a:cxnSpLocks/>
          </p:cNvCxnSpPr>
          <p:nvPr/>
        </p:nvCxnSpPr>
        <p:spPr>
          <a:xfrm>
            <a:off x="6101738" y="2996878"/>
            <a:ext cx="3787" cy="546484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Rovná spojnica 89">
            <a:extLst>
              <a:ext uri="{FF2B5EF4-FFF2-40B4-BE49-F238E27FC236}">
                <a16:creationId xmlns:a16="http://schemas.microsoft.com/office/drawing/2014/main" id="{A3884666-C1F2-4777-B2E1-8D271B0F9BF7}"/>
              </a:ext>
            </a:extLst>
          </p:cNvPr>
          <p:cNvCxnSpPr>
            <a:cxnSpLocks/>
          </p:cNvCxnSpPr>
          <p:nvPr/>
        </p:nvCxnSpPr>
        <p:spPr>
          <a:xfrm flipH="1">
            <a:off x="6717005" y="3554450"/>
            <a:ext cx="281739" cy="405348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Rovná spojnica 91">
            <a:extLst>
              <a:ext uri="{FF2B5EF4-FFF2-40B4-BE49-F238E27FC236}">
                <a16:creationId xmlns:a16="http://schemas.microsoft.com/office/drawing/2014/main" id="{9CE50CDF-D8CE-42A1-9E03-5487FB5CF0D2}"/>
              </a:ext>
            </a:extLst>
          </p:cNvPr>
          <p:cNvCxnSpPr>
            <a:cxnSpLocks/>
          </p:cNvCxnSpPr>
          <p:nvPr/>
        </p:nvCxnSpPr>
        <p:spPr>
          <a:xfrm>
            <a:off x="6470598" y="2599428"/>
            <a:ext cx="353236" cy="358028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Skupina 6">
            <a:extLst>
              <a:ext uri="{FF2B5EF4-FFF2-40B4-BE49-F238E27FC236}">
                <a16:creationId xmlns:a16="http://schemas.microsoft.com/office/drawing/2014/main" id="{64370CF6-55E0-45CF-AFDB-BA9A67A967CB}"/>
              </a:ext>
            </a:extLst>
          </p:cNvPr>
          <p:cNvGrpSpPr/>
          <p:nvPr/>
        </p:nvGrpSpPr>
        <p:grpSpPr>
          <a:xfrm>
            <a:off x="9034155" y="2737931"/>
            <a:ext cx="1842439" cy="546484"/>
            <a:chOff x="9034155" y="3617518"/>
            <a:chExt cx="1842439" cy="546484"/>
          </a:xfrm>
        </p:grpSpPr>
        <p:grpSp>
          <p:nvGrpSpPr>
            <p:cNvPr id="95" name="Skupina 94">
              <a:extLst>
                <a:ext uri="{FF2B5EF4-FFF2-40B4-BE49-F238E27FC236}">
                  <a16:creationId xmlns:a16="http://schemas.microsoft.com/office/drawing/2014/main" id="{A0983A76-DEFD-4A95-B2CE-9FD2E9420822}"/>
                </a:ext>
              </a:extLst>
            </p:cNvPr>
            <p:cNvGrpSpPr/>
            <p:nvPr/>
          </p:nvGrpSpPr>
          <p:grpSpPr>
            <a:xfrm>
              <a:off x="10104867" y="3617518"/>
              <a:ext cx="771727" cy="546484"/>
              <a:chOff x="9816009" y="2756952"/>
              <a:chExt cx="771727" cy="546484"/>
            </a:xfrm>
            <a:solidFill>
              <a:schemeClr val="bg1"/>
            </a:solidFill>
          </p:grpSpPr>
          <p:sp>
            <p:nvSpPr>
              <p:cNvPr id="96" name="Voľný tvar: obrazec 95">
                <a:extLst>
                  <a:ext uri="{FF2B5EF4-FFF2-40B4-BE49-F238E27FC236}">
                    <a16:creationId xmlns:a16="http://schemas.microsoft.com/office/drawing/2014/main" id="{7A23E350-C64E-4973-8A21-5F725D5ECFB8}"/>
                  </a:ext>
                </a:extLst>
              </p:cNvPr>
              <p:cNvSpPr/>
              <p:nvPr/>
            </p:nvSpPr>
            <p:spPr>
              <a:xfrm flipH="1">
                <a:off x="10138770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97" name="Voľný tvar: obrazec 96">
                <a:extLst>
                  <a:ext uri="{FF2B5EF4-FFF2-40B4-BE49-F238E27FC236}">
                    <a16:creationId xmlns:a16="http://schemas.microsoft.com/office/drawing/2014/main" id="{8C4428C7-70C3-40AD-807E-C24064117418}"/>
                  </a:ext>
                </a:extLst>
              </p:cNvPr>
              <p:cNvSpPr/>
              <p:nvPr/>
            </p:nvSpPr>
            <p:spPr>
              <a:xfrm flipH="1">
                <a:off x="9816009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grpSp>
          <p:nvGrpSpPr>
            <p:cNvPr id="98" name="Skupina 97">
              <a:extLst>
                <a:ext uri="{FF2B5EF4-FFF2-40B4-BE49-F238E27FC236}">
                  <a16:creationId xmlns:a16="http://schemas.microsoft.com/office/drawing/2014/main" id="{47DA5218-3DDE-4069-B5B9-FE8A9CED57E9}"/>
                </a:ext>
              </a:extLst>
            </p:cNvPr>
            <p:cNvGrpSpPr/>
            <p:nvPr/>
          </p:nvGrpSpPr>
          <p:grpSpPr>
            <a:xfrm>
              <a:off x="9034155" y="3617518"/>
              <a:ext cx="771727" cy="546484"/>
              <a:chOff x="8664967" y="2756952"/>
              <a:chExt cx="771727" cy="546484"/>
            </a:xfrm>
          </p:grpSpPr>
          <p:sp>
            <p:nvSpPr>
              <p:cNvPr id="99" name="Voľný tvar: obrazec 98">
                <a:extLst>
                  <a:ext uri="{FF2B5EF4-FFF2-40B4-BE49-F238E27FC236}">
                    <a16:creationId xmlns:a16="http://schemas.microsoft.com/office/drawing/2014/main" id="{D580CB3F-566A-4E69-B3B9-19F0FABC0F40}"/>
                  </a:ext>
                </a:extLst>
              </p:cNvPr>
              <p:cNvSpPr/>
              <p:nvPr/>
            </p:nvSpPr>
            <p:spPr>
              <a:xfrm>
                <a:off x="8664967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100" name="Voľný tvar: obrazec 99">
                <a:extLst>
                  <a:ext uri="{FF2B5EF4-FFF2-40B4-BE49-F238E27FC236}">
                    <a16:creationId xmlns:a16="http://schemas.microsoft.com/office/drawing/2014/main" id="{05E2ED58-E0F5-446C-89DB-F8F280235A69}"/>
                  </a:ext>
                </a:extLst>
              </p:cNvPr>
              <p:cNvSpPr/>
              <p:nvPr/>
            </p:nvSpPr>
            <p:spPr>
              <a:xfrm>
                <a:off x="9104506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</p:grpSp>
      <p:grpSp>
        <p:nvGrpSpPr>
          <p:cNvPr id="101" name="Skupina 100">
            <a:extLst>
              <a:ext uri="{FF2B5EF4-FFF2-40B4-BE49-F238E27FC236}">
                <a16:creationId xmlns:a16="http://schemas.microsoft.com/office/drawing/2014/main" id="{DA2960AB-F502-4491-9EF8-F2F9BE225E2F}"/>
              </a:ext>
            </a:extLst>
          </p:cNvPr>
          <p:cNvGrpSpPr/>
          <p:nvPr/>
        </p:nvGrpSpPr>
        <p:grpSpPr>
          <a:xfrm>
            <a:off x="10109109" y="963663"/>
            <a:ext cx="771727" cy="546484"/>
            <a:chOff x="9816009" y="2756952"/>
            <a:chExt cx="771727" cy="546484"/>
          </a:xfrm>
          <a:solidFill>
            <a:schemeClr val="tx1"/>
          </a:solidFill>
        </p:grpSpPr>
        <p:sp>
          <p:nvSpPr>
            <p:cNvPr id="102" name="Voľný tvar: obrazec 101">
              <a:extLst>
                <a:ext uri="{FF2B5EF4-FFF2-40B4-BE49-F238E27FC236}">
                  <a16:creationId xmlns:a16="http://schemas.microsoft.com/office/drawing/2014/main" id="{F745B18B-44C6-44C7-88BD-F82B267FD1BC}"/>
                </a:ext>
              </a:extLst>
            </p:cNvPr>
            <p:cNvSpPr/>
            <p:nvPr/>
          </p:nvSpPr>
          <p:spPr>
            <a:xfrm flipH="1">
              <a:off x="10138770" y="2756952"/>
              <a:ext cx="448966" cy="546484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965" h="546484">
                  <a:moveTo>
                    <a:pt x="439341" y="495325"/>
                  </a:moveTo>
                  <a:cubicBezTo>
                    <a:pt x="437753" y="498897"/>
                    <a:pt x="442515" y="343719"/>
                    <a:pt x="444102" y="261963"/>
                  </a:cubicBezTo>
                  <a:cubicBezTo>
                    <a:pt x="445689" y="180207"/>
                    <a:pt x="447277" y="5581"/>
                    <a:pt x="448865" y="4788"/>
                  </a:cubicBezTo>
                  <a:cubicBezTo>
                    <a:pt x="450453" y="3995"/>
                    <a:pt x="432990" y="-371"/>
                    <a:pt x="410765" y="26"/>
                  </a:cubicBezTo>
                  <a:cubicBezTo>
                    <a:pt x="388540" y="423"/>
                    <a:pt x="345280" y="3598"/>
                    <a:pt x="315515" y="7170"/>
                  </a:cubicBezTo>
                  <a:cubicBezTo>
                    <a:pt x="285750" y="10742"/>
                    <a:pt x="257969" y="15504"/>
                    <a:pt x="232172" y="21457"/>
                  </a:cubicBezTo>
                  <a:cubicBezTo>
                    <a:pt x="206375" y="27410"/>
                    <a:pt x="182165" y="35347"/>
                    <a:pt x="160734" y="42888"/>
                  </a:cubicBezTo>
                  <a:cubicBezTo>
                    <a:pt x="139303" y="50429"/>
                    <a:pt x="121840" y="55192"/>
                    <a:pt x="103584" y="66701"/>
                  </a:cubicBezTo>
                  <a:cubicBezTo>
                    <a:pt x="85328" y="78210"/>
                    <a:pt x="66675" y="92895"/>
                    <a:pt x="51197" y="111945"/>
                  </a:cubicBezTo>
                  <a:cubicBezTo>
                    <a:pt x="35719" y="130995"/>
                    <a:pt x="19049" y="160364"/>
                    <a:pt x="10715" y="181001"/>
                  </a:cubicBezTo>
                  <a:cubicBezTo>
                    <a:pt x="2381" y="201638"/>
                    <a:pt x="2777" y="215926"/>
                    <a:pt x="1190" y="235770"/>
                  </a:cubicBezTo>
                  <a:cubicBezTo>
                    <a:pt x="-398" y="255614"/>
                    <a:pt x="-397" y="281013"/>
                    <a:pt x="1190" y="300063"/>
                  </a:cubicBezTo>
                  <a:cubicBezTo>
                    <a:pt x="2777" y="319113"/>
                    <a:pt x="6746" y="334592"/>
                    <a:pt x="10715" y="350070"/>
                  </a:cubicBezTo>
                  <a:cubicBezTo>
                    <a:pt x="14684" y="365548"/>
                    <a:pt x="19447" y="379835"/>
                    <a:pt x="25003" y="392932"/>
                  </a:cubicBezTo>
                  <a:cubicBezTo>
                    <a:pt x="30559" y="406029"/>
                    <a:pt x="35719" y="415951"/>
                    <a:pt x="44053" y="428651"/>
                  </a:cubicBezTo>
                  <a:cubicBezTo>
                    <a:pt x="52387" y="441351"/>
                    <a:pt x="62705" y="456432"/>
                    <a:pt x="75008" y="469132"/>
                  </a:cubicBezTo>
                  <a:cubicBezTo>
                    <a:pt x="87311" y="481832"/>
                    <a:pt x="105569" y="496120"/>
                    <a:pt x="117872" y="504851"/>
                  </a:cubicBezTo>
                  <a:cubicBezTo>
                    <a:pt x="130175" y="513582"/>
                    <a:pt x="136525" y="516758"/>
                    <a:pt x="148828" y="521520"/>
                  </a:cubicBezTo>
                  <a:cubicBezTo>
                    <a:pt x="161131" y="526282"/>
                    <a:pt x="177006" y="529854"/>
                    <a:pt x="191690" y="533426"/>
                  </a:cubicBezTo>
                  <a:cubicBezTo>
                    <a:pt x="206374" y="536998"/>
                    <a:pt x="221853" y="540967"/>
                    <a:pt x="236934" y="542951"/>
                  </a:cubicBezTo>
                  <a:cubicBezTo>
                    <a:pt x="252015" y="544935"/>
                    <a:pt x="266303" y="544935"/>
                    <a:pt x="282178" y="545332"/>
                  </a:cubicBezTo>
                  <a:cubicBezTo>
                    <a:pt x="298053" y="545729"/>
                    <a:pt x="316706" y="547713"/>
                    <a:pt x="332184" y="545332"/>
                  </a:cubicBezTo>
                  <a:cubicBezTo>
                    <a:pt x="347662" y="542951"/>
                    <a:pt x="361949" y="536601"/>
                    <a:pt x="375046" y="531045"/>
                  </a:cubicBezTo>
                  <a:cubicBezTo>
                    <a:pt x="388143" y="525489"/>
                    <a:pt x="391319" y="522313"/>
                    <a:pt x="410766" y="511994"/>
                  </a:cubicBezTo>
                  <a:cubicBezTo>
                    <a:pt x="430213" y="501675"/>
                    <a:pt x="440929" y="491753"/>
                    <a:pt x="439341" y="495325"/>
                  </a:cubicBezTo>
                  <a:close/>
                </a:path>
              </a:pathLst>
            </a:cu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03" name="Voľný tvar: obrazec 102">
              <a:extLst>
                <a:ext uri="{FF2B5EF4-FFF2-40B4-BE49-F238E27FC236}">
                  <a16:creationId xmlns:a16="http://schemas.microsoft.com/office/drawing/2014/main" id="{F7D840FF-E717-4E69-A60B-E973EBD6097F}"/>
                </a:ext>
              </a:extLst>
            </p:cNvPr>
            <p:cNvSpPr/>
            <p:nvPr/>
          </p:nvSpPr>
          <p:spPr>
            <a:xfrm flipH="1">
              <a:off x="9816009" y="2756952"/>
              <a:ext cx="332188" cy="492937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187" h="492937">
                  <a:moveTo>
                    <a:pt x="82023" y="450073"/>
                  </a:moveTo>
                  <a:cubicBezTo>
                    <a:pt x="99485" y="442929"/>
                    <a:pt x="118535" y="440152"/>
                    <a:pt x="136791" y="433405"/>
                  </a:cubicBezTo>
                  <a:cubicBezTo>
                    <a:pt x="155047" y="426658"/>
                    <a:pt x="172906" y="418323"/>
                    <a:pt x="191559" y="409592"/>
                  </a:cubicBezTo>
                  <a:cubicBezTo>
                    <a:pt x="210212" y="400861"/>
                    <a:pt x="231643" y="392526"/>
                    <a:pt x="248709" y="381017"/>
                  </a:cubicBezTo>
                  <a:cubicBezTo>
                    <a:pt x="265775" y="369508"/>
                    <a:pt x="282841" y="352045"/>
                    <a:pt x="293953" y="340536"/>
                  </a:cubicBezTo>
                  <a:cubicBezTo>
                    <a:pt x="305065" y="329027"/>
                    <a:pt x="309828" y="323867"/>
                    <a:pt x="315384" y="311961"/>
                  </a:cubicBezTo>
                  <a:cubicBezTo>
                    <a:pt x="320940" y="300055"/>
                    <a:pt x="324513" y="284973"/>
                    <a:pt x="327291" y="269098"/>
                  </a:cubicBezTo>
                  <a:cubicBezTo>
                    <a:pt x="330069" y="253223"/>
                    <a:pt x="331656" y="234173"/>
                    <a:pt x="332053" y="216711"/>
                  </a:cubicBezTo>
                  <a:cubicBezTo>
                    <a:pt x="332450" y="199249"/>
                    <a:pt x="332053" y="178611"/>
                    <a:pt x="329672" y="164323"/>
                  </a:cubicBezTo>
                  <a:cubicBezTo>
                    <a:pt x="327291" y="150036"/>
                    <a:pt x="325307" y="144083"/>
                    <a:pt x="317766" y="130986"/>
                  </a:cubicBezTo>
                  <a:cubicBezTo>
                    <a:pt x="310225" y="117889"/>
                    <a:pt x="297525" y="98045"/>
                    <a:pt x="284428" y="85742"/>
                  </a:cubicBezTo>
                  <a:cubicBezTo>
                    <a:pt x="271331" y="73439"/>
                    <a:pt x="254662" y="65501"/>
                    <a:pt x="239184" y="57167"/>
                  </a:cubicBezTo>
                  <a:cubicBezTo>
                    <a:pt x="223706" y="48833"/>
                    <a:pt x="209418" y="42483"/>
                    <a:pt x="191559" y="35736"/>
                  </a:cubicBezTo>
                  <a:cubicBezTo>
                    <a:pt x="173700" y="28989"/>
                    <a:pt x="154253" y="22242"/>
                    <a:pt x="132028" y="16686"/>
                  </a:cubicBezTo>
                  <a:cubicBezTo>
                    <a:pt x="109803" y="11130"/>
                    <a:pt x="79243" y="5176"/>
                    <a:pt x="58209" y="2398"/>
                  </a:cubicBezTo>
                  <a:cubicBezTo>
                    <a:pt x="37175" y="-380"/>
                    <a:pt x="5425" y="2002"/>
                    <a:pt x="5822" y="17"/>
                  </a:cubicBezTo>
                  <a:cubicBezTo>
                    <a:pt x="6219" y="-1968"/>
                    <a:pt x="3836" y="165515"/>
                    <a:pt x="3439" y="247668"/>
                  </a:cubicBezTo>
                  <a:cubicBezTo>
                    <a:pt x="3042" y="329821"/>
                    <a:pt x="-4099" y="488968"/>
                    <a:pt x="3442" y="492937"/>
                  </a:cubicBezTo>
                  <a:cubicBezTo>
                    <a:pt x="22889" y="482618"/>
                    <a:pt x="18919" y="483411"/>
                    <a:pt x="32016" y="476267"/>
                  </a:cubicBezTo>
                  <a:cubicBezTo>
                    <a:pt x="45113" y="469123"/>
                    <a:pt x="64561" y="457217"/>
                    <a:pt x="82023" y="450073"/>
                  </a:cubicBezTo>
                  <a:close/>
                </a:path>
              </a:pathLst>
            </a:custGeom>
            <a:grp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107" name="Voľný tvar: obrazec 106">
            <a:extLst>
              <a:ext uri="{FF2B5EF4-FFF2-40B4-BE49-F238E27FC236}">
                <a16:creationId xmlns:a16="http://schemas.microsoft.com/office/drawing/2014/main" id="{8FBD23BE-18F1-473D-B163-0461070B39CC}"/>
              </a:ext>
            </a:extLst>
          </p:cNvPr>
          <p:cNvSpPr/>
          <p:nvPr/>
        </p:nvSpPr>
        <p:spPr>
          <a:xfrm>
            <a:off x="9034936" y="963663"/>
            <a:ext cx="770468" cy="546508"/>
          </a:xfrm>
          <a:custGeom>
            <a:avLst/>
            <a:gdLst>
              <a:gd name="connsiteX0" fmla="*/ 513159 w 770468"/>
              <a:gd name="connsiteY0" fmla="*/ 445344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3159 w 770468"/>
              <a:gd name="connsiteY40" fmla="*/ 445344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51247 w 770468"/>
              <a:gd name="connsiteY39" fmla="*/ 49773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86978 w 770468"/>
              <a:gd name="connsiteY1" fmla="*/ 414387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79834 w 770468"/>
              <a:gd name="connsiteY1" fmla="*/ 421531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7934 w 770468"/>
              <a:gd name="connsiteY2" fmla="*/ 407244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15553 w 770468"/>
              <a:gd name="connsiteY2" fmla="*/ 409625 h 545814"/>
              <a:gd name="connsiteX3" fmla="*/ 648890 w 770468"/>
              <a:gd name="connsiteY3" fmla="*/ 400100 h 545814"/>
              <a:gd name="connsiteX4" fmla="*/ 686990 w 770468"/>
              <a:gd name="connsiteY4" fmla="*/ 383431 h 545814"/>
              <a:gd name="connsiteX5" fmla="*/ 710803 w 770468"/>
              <a:gd name="connsiteY5" fmla="*/ 366762 h 545814"/>
              <a:gd name="connsiteX6" fmla="*/ 732234 w 770468"/>
              <a:gd name="connsiteY6" fmla="*/ 342950 h 545814"/>
              <a:gd name="connsiteX7" fmla="*/ 753665 w 770468"/>
              <a:gd name="connsiteY7" fmla="*/ 314375 h 545814"/>
              <a:gd name="connsiteX8" fmla="*/ 765572 w 770468"/>
              <a:gd name="connsiteY8" fmla="*/ 271512 h 545814"/>
              <a:gd name="connsiteX9" fmla="*/ 770334 w 770468"/>
              <a:gd name="connsiteY9" fmla="*/ 228650 h 545814"/>
              <a:gd name="connsiteX10" fmla="*/ 767953 w 770468"/>
              <a:gd name="connsiteY10" fmla="*/ 166737 h 545814"/>
              <a:gd name="connsiteX11" fmla="*/ 756047 w 770468"/>
              <a:gd name="connsiteY11" fmla="*/ 133400 h 545814"/>
              <a:gd name="connsiteX12" fmla="*/ 722709 w 770468"/>
              <a:gd name="connsiteY12" fmla="*/ 88156 h 545814"/>
              <a:gd name="connsiteX13" fmla="*/ 677465 w 770468"/>
              <a:gd name="connsiteY13" fmla="*/ 59581 h 545814"/>
              <a:gd name="connsiteX14" fmla="*/ 629840 w 770468"/>
              <a:gd name="connsiteY14" fmla="*/ 38150 h 545814"/>
              <a:gd name="connsiteX15" fmla="*/ 570309 w 770468"/>
              <a:gd name="connsiteY15" fmla="*/ 19100 h 545814"/>
              <a:gd name="connsiteX16" fmla="*/ 496490 w 770468"/>
              <a:gd name="connsiteY16" fmla="*/ 4812 h 545814"/>
              <a:gd name="connsiteX17" fmla="*/ 410765 w 770468"/>
              <a:gd name="connsiteY17" fmla="*/ 50 h 545814"/>
              <a:gd name="connsiteX18" fmla="*/ 315515 w 770468"/>
              <a:gd name="connsiteY18" fmla="*/ 7194 h 545814"/>
              <a:gd name="connsiteX19" fmla="*/ 232172 w 770468"/>
              <a:gd name="connsiteY19" fmla="*/ 21481 h 545814"/>
              <a:gd name="connsiteX20" fmla="*/ 160734 w 770468"/>
              <a:gd name="connsiteY20" fmla="*/ 42912 h 545814"/>
              <a:gd name="connsiteX21" fmla="*/ 103584 w 770468"/>
              <a:gd name="connsiteY21" fmla="*/ 66725 h 545814"/>
              <a:gd name="connsiteX22" fmla="*/ 51197 w 770468"/>
              <a:gd name="connsiteY22" fmla="*/ 111969 h 545814"/>
              <a:gd name="connsiteX23" fmla="*/ 10715 w 770468"/>
              <a:gd name="connsiteY23" fmla="*/ 181025 h 545814"/>
              <a:gd name="connsiteX24" fmla="*/ 1190 w 770468"/>
              <a:gd name="connsiteY24" fmla="*/ 235794 h 545814"/>
              <a:gd name="connsiteX25" fmla="*/ 1190 w 770468"/>
              <a:gd name="connsiteY25" fmla="*/ 300087 h 545814"/>
              <a:gd name="connsiteX26" fmla="*/ 10715 w 770468"/>
              <a:gd name="connsiteY26" fmla="*/ 350094 h 545814"/>
              <a:gd name="connsiteX27" fmla="*/ 25003 w 770468"/>
              <a:gd name="connsiteY27" fmla="*/ 392956 h 545814"/>
              <a:gd name="connsiteX28" fmla="*/ 44053 w 770468"/>
              <a:gd name="connsiteY28" fmla="*/ 428675 h 545814"/>
              <a:gd name="connsiteX29" fmla="*/ 86915 w 770468"/>
              <a:gd name="connsiteY29" fmla="*/ 476300 h 545814"/>
              <a:gd name="connsiteX30" fmla="*/ 117872 w 770468"/>
              <a:gd name="connsiteY30" fmla="*/ 504875 h 545814"/>
              <a:gd name="connsiteX31" fmla="*/ 148828 w 770468"/>
              <a:gd name="connsiteY31" fmla="*/ 521544 h 545814"/>
              <a:gd name="connsiteX32" fmla="*/ 191690 w 770468"/>
              <a:gd name="connsiteY32" fmla="*/ 533450 h 545814"/>
              <a:gd name="connsiteX33" fmla="*/ 236934 w 770468"/>
              <a:gd name="connsiteY33" fmla="*/ 542975 h 545814"/>
              <a:gd name="connsiteX34" fmla="*/ 282178 w 770468"/>
              <a:gd name="connsiteY34" fmla="*/ 545356 h 545814"/>
              <a:gd name="connsiteX35" fmla="*/ 332184 w 770468"/>
              <a:gd name="connsiteY35" fmla="*/ 545356 h 545814"/>
              <a:gd name="connsiteX36" fmla="*/ 353615 w 770468"/>
              <a:gd name="connsiteY36" fmla="*/ 540594 h 545814"/>
              <a:gd name="connsiteX37" fmla="*/ 382190 w 770468"/>
              <a:gd name="connsiteY37" fmla="*/ 533450 h 545814"/>
              <a:gd name="connsiteX38" fmla="*/ 422672 w 770468"/>
              <a:gd name="connsiteY38" fmla="*/ 509637 h 545814"/>
              <a:gd name="connsiteX39" fmla="*/ 470297 w 770468"/>
              <a:gd name="connsiteY39" fmla="*/ 478681 h 545814"/>
              <a:gd name="connsiteX40" fmla="*/ 517922 w 770468"/>
              <a:gd name="connsiteY40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10803 w 770468"/>
              <a:gd name="connsiteY4" fmla="*/ 366762 h 545814"/>
              <a:gd name="connsiteX5" fmla="*/ 732234 w 770468"/>
              <a:gd name="connsiteY5" fmla="*/ 342950 h 545814"/>
              <a:gd name="connsiteX6" fmla="*/ 753665 w 770468"/>
              <a:gd name="connsiteY6" fmla="*/ 314375 h 545814"/>
              <a:gd name="connsiteX7" fmla="*/ 765572 w 770468"/>
              <a:gd name="connsiteY7" fmla="*/ 271512 h 545814"/>
              <a:gd name="connsiteX8" fmla="*/ 770334 w 770468"/>
              <a:gd name="connsiteY8" fmla="*/ 228650 h 545814"/>
              <a:gd name="connsiteX9" fmla="*/ 767953 w 770468"/>
              <a:gd name="connsiteY9" fmla="*/ 166737 h 545814"/>
              <a:gd name="connsiteX10" fmla="*/ 756047 w 770468"/>
              <a:gd name="connsiteY10" fmla="*/ 133400 h 545814"/>
              <a:gd name="connsiteX11" fmla="*/ 722709 w 770468"/>
              <a:gd name="connsiteY11" fmla="*/ 88156 h 545814"/>
              <a:gd name="connsiteX12" fmla="*/ 677465 w 770468"/>
              <a:gd name="connsiteY12" fmla="*/ 59581 h 545814"/>
              <a:gd name="connsiteX13" fmla="*/ 629840 w 770468"/>
              <a:gd name="connsiteY13" fmla="*/ 38150 h 545814"/>
              <a:gd name="connsiteX14" fmla="*/ 570309 w 770468"/>
              <a:gd name="connsiteY14" fmla="*/ 19100 h 545814"/>
              <a:gd name="connsiteX15" fmla="*/ 496490 w 770468"/>
              <a:gd name="connsiteY15" fmla="*/ 4812 h 545814"/>
              <a:gd name="connsiteX16" fmla="*/ 410765 w 770468"/>
              <a:gd name="connsiteY16" fmla="*/ 50 h 545814"/>
              <a:gd name="connsiteX17" fmla="*/ 315515 w 770468"/>
              <a:gd name="connsiteY17" fmla="*/ 7194 h 545814"/>
              <a:gd name="connsiteX18" fmla="*/ 232172 w 770468"/>
              <a:gd name="connsiteY18" fmla="*/ 21481 h 545814"/>
              <a:gd name="connsiteX19" fmla="*/ 160734 w 770468"/>
              <a:gd name="connsiteY19" fmla="*/ 42912 h 545814"/>
              <a:gd name="connsiteX20" fmla="*/ 103584 w 770468"/>
              <a:gd name="connsiteY20" fmla="*/ 66725 h 545814"/>
              <a:gd name="connsiteX21" fmla="*/ 51197 w 770468"/>
              <a:gd name="connsiteY21" fmla="*/ 111969 h 545814"/>
              <a:gd name="connsiteX22" fmla="*/ 10715 w 770468"/>
              <a:gd name="connsiteY22" fmla="*/ 181025 h 545814"/>
              <a:gd name="connsiteX23" fmla="*/ 1190 w 770468"/>
              <a:gd name="connsiteY23" fmla="*/ 235794 h 545814"/>
              <a:gd name="connsiteX24" fmla="*/ 1190 w 770468"/>
              <a:gd name="connsiteY24" fmla="*/ 300087 h 545814"/>
              <a:gd name="connsiteX25" fmla="*/ 10715 w 770468"/>
              <a:gd name="connsiteY25" fmla="*/ 350094 h 545814"/>
              <a:gd name="connsiteX26" fmla="*/ 25003 w 770468"/>
              <a:gd name="connsiteY26" fmla="*/ 392956 h 545814"/>
              <a:gd name="connsiteX27" fmla="*/ 44053 w 770468"/>
              <a:gd name="connsiteY27" fmla="*/ 428675 h 545814"/>
              <a:gd name="connsiteX28" fmla="*/ 86915 w 770468"/>
              <a:gd name="connsiteY28" fmla="*/ 476300 h 545814"/>
              <a:gd name="connsiteX29" fmla="*/ 117872 w 770468"/>
              <a:gd name="connsiteY29" fmla="*/ 504875 h 545814"/>
              <a:gd name="connsiteX30" fmla="*/ 148828 w 770468"/>
              <a:gd name="connsiteY30" fmla="*/ 521544 h 545814"/>
              <a:gd name="connsiteX31" fmla="*/ 191690 w 770468"/>
              <a:gd name="connsiteY31" fmla="*/ 533450 h 545814"/>
              <a:gd name="connsiteX32" fmla="*/ 236934 w 770468"/>
              <a:gd name="connsiteY32" fmla="*/ 542975 h 545814"/>
              <a:gd name="connsiteX33" fmla="*/ 282178 w 770468"/>
              <a:gd name="connsiteY33" fmla="*/ 545356 h 545814"/>
              <a:gd name="connsiteX34" fmla="*/ 332184 w 770468"/>
              <a:gd name="connsiteY34" fmla="*/ 545356 h 545814"/>
              <a:gd name="connsiteX35" fmla="*/ 353615 w 770468"/>
              <a:gd name="connsiteY35" fmla="*/ 540594 h 545814"/>
              <a:gd name="connsiteX36" fmla="*/ 382190 w 770468"/>
              <a:gd name="connsiteY36" fmla="*/ 533450 h 545814"/>
              <a:gd name="connsiteX37" fmla="*/ 422672 w 770468"/>
              <a:gd name="connsiteY37" fmla="*/ 509637 h 545814"/>
              <a:gd name="connsiteX38" fmla="*/ 470297 w 770468"/>
              <a:gd name="connsiteY38" fmla="*/ 478681 h 545814"/>
              <a:gd name="connsiteX39" fmla="*/ 517922 w 770468"/>
              <a:gd name="connsiteY39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48890 w 770468"/>
              <a:gd name="connsiteY2" fmla="*/ 400100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63165 w 770468"/>
              <a:gd name="connsiteY1" fmla="*/ 438200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17922 w 770468"/>
              <a:gd name="connsiteY0" fmla="*/ 447725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17922 w 770468"/>
              <a:gd name="connsiteY38" fmla="*/ 447725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382190 w 770468"/>
              <a:gd name="connsiteY35" fmla="*/ 533450 h 545814"/>
              <a:gd name="connsiteX36" fmla="*/ 422672 w 770468"/>
              <a:gd name="connsiteY36" fmla="*/ 509637 h 545814"/>
              <a:gd name="connsiteX37" fmla="*/ 470297 w 770468"/>
              <a:gd name="connsiteY37" fmla="*/ 478681 h 545814"/>
              <a:gd name="connsiteX38" fmla="*/ 520304 w 770468"/>
              <a:gd name="connsiteY38" fmla="*/ 452487 h 545814"/>
              <a:gd name="connsiteX0" fmla="*/ 520304 w 770468"/>
              <a:gd name="connsiteY0" fmla="*/ 452487 h 545814"/>
              <a:gd name="connsiteX1" fmla="*/ 575072 w 770468"/>
              <a:gd name="connsiteY1" fmla="*/ 435819 h 545814"/>
              <a:gd name="connsiteX2" fmla="*/ 629840 w 770468"/>
              <a:gd name="connsiteY2" fmla="*/ 412006 h 545814"/>
              <a:gd name="connsiteX3" fmla="*/ 686990 w 770468"/>
              <a:gd name="connsiteY3" fmla="*/ 383431 h 545814"/>
              <a:gd name="connsiteX4" fmla="*/ 732234 w 770468"/>
              <a:gd name="connsiteY4" fmla="*/ 342950 h 545814"/>
              <a:gd name="connsiteX5" fmla="*/ 753665 w 770468"/>
              <a:gd name="connsiteY5" fmla="*/ 314375 h 545814"/>
              <a:gd name="connsiteX6" fmla="*/ 765572 w 770468"/>
              <a:gd name="connsiteY6" fmla="*/ 271512 h 545814"/>
              <a:gd name="connsiteX7" fmla="*/ 770334 w 770468"/>
              <a:gd name="connsiteY7" fmla="*/ 228650 h 545814"/>
              <a:gd name="connsiteX8" fmla="*/ 767953 w 770468"/>
              <a:gd name="connsiteY8" fmla="*/ 166737 h 545814"/>
              <a:gd name="connsiteX9" fmla="*/ 756047 w 770468"/>
              <a:gd name="connsiteY9" fmla="*/ 133400 h 545814"/>
              <a:gd name="connsiteX10" fmla="*/ 722709 w 770468"/>
              <a:gd name="connsiteY10" fmla="*/ 88156 h 545814"/>
              <a:gd name="connsiteX11" fmla="*/ 677465 w 770468"/>
              <a:gd name="connsiteY11" fmla="*/ 59581 h 545814"/>
              <a:gd name="connsiteX12" fmla="*/ 629840 w 770468"/>
              <a:gd name="connsiteY12" fmla="*/ 38150 h 545814"/>
              <a:gd name="connsiteX13" fmla="*/ 570309 w 770468"/>
              <a:gd name="connsiteY13" fmla="*/ 19100 h 545814"/>
              <a:gd name="connsiteX14" fmla="*/ 496490 w 770468"/>
              <a:gd name="connsiteY14" fmla="*/ 4812 h 545814"/>
              <a:gd name="connsiteX15" fmla="*/ 410765 w 770468"/>
              <a:gd name="connsiteY15" fmla="*/ 50 h 545814"/>
              <a:gd name="connsiteX16" fmla="*/ 315515 w 770468"/>
              <a:gd name="connsiteY16" fmla="*/ 7194 h 545814"/>
              <a:gd name="connsiteX17" fmla="*/ 232172 w 770468"/>
              <a:gd name="connsiteY17" fmla="*/ 21481 h 545814"/>
              <a:gd name="connsiteX18" fmla="*/ 160734 w 770468"/>
              <a:gd name="connsiteY18" fmla="*/ 42912 h 545814"/>
              <a:gd name="connsiteX19" fmla="*/ 103584 w 770468"/>
              <a:gd name="connsiteY19" fmla="*/ 66725 h 545814"/>
              <a:gd name="connsiteX20" fmla="*/ 51197 w 770468"/>
              <a:gd name="connsiteY20" fmla="*/ 111969 h 545814"/>
              <a:gd name="connsiteX21" fmla="*/ 10715 w 770468"/>
              <a:gd name="connsiteY21" fmla="*/ 181025 h 545814"/>
              <a:gd name="connsiteX22" fmla="*/ 1190 w 770468"/>
              <a:gd name="connsiteY22" fmla="*/ 235794 h 545814"/>
              <a:gd name="connsiteX23" fmla="*/ 1190 w 770468"/>
              <a:gd name="connsiteY23" fmla="*/ 300087 h 545814"/>
              <a:gd name="connsiteX24" fmla="*/ 10715 w 770468"/>
              <a:gd name="connsiteY24" fmla="*/ 350094 h 545814"/>
              <a:gd name="connsiteX25" fmla="*/ 25003 w 770468"/>
              <a:gd name="connsiteY25" fmla="*/ 392956 h 545814"/>
              <a:gd name="connsiteX26" fmla="*/ 44053 w 770468"/>
              <a:gd name="connsiteY26" fmla="*/ 428675 h 545814"/>
              <a:gd name="connsiteX27" fmla="*/ 86915 w 770468"/>
              <a:gd name="connsiteY27" fmla="*/ 476300 h 545814"/>
              <a:gd name="connsiteX28" fmla="*/ 117872 w 770468"/>
              <a:gd name="connsiteY28" fmla="*/ 504875 h 545814"/>
              <a:gd name="connsiteX29" fmla="*/ 148828 w 770468"/>
              <a:gd name="connsiteY29" fmla="*/ 521544 h 545814"/>
              <a:gd name="connsiteX30" fmla="*/ 191690 w 770468"/>
              <a:gd name="connsiteY30" fmla="*/ 533450 h 545814"/>
              <a:gd name="connsiteX31" fmla="*/ 236934 w 770468"/>
              <a:gd name="connsiteY31" fmla="*/ 542975 h 545814"/>
              <a:gd name="connsiteX32" fmla="*/ 282178 w 770468"/>
              <a:gd name="connsiteY32" fmla="*/ 545356 h 545814"/>
              <a:gd name="connsiteX33" fmla="*/ 332184 w 770468"/>
              <a:gd name="connsiteY33" fmla="*/ 545356 h 545814"/>
              <a:gd name="connsiteX34" fmla="*/ 353615 w 770468"/>
              <a:gd name="connsiteY34" fmla="*/ 540594 h 545814"/>
              <a:gd name="connsiteX35" fmla="*/ 422672 w 770468"/>
              <a:gd name="connsiteY35" fmla="*/ 509637 h 545814"/>
              <a:gd name="connsiteX36" fmla="*/ 470297 w 770468"/>
              <a:gd name="connsiteY36" fmla="*/ 478681 h 545814"/>
              <a:gd name="connsiteX37" fmla="*/ 520304 w 770468"/>
              <a:gd name="connsiteY37" fmla="*/ 452487 h 545814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28650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86915 w 770468"/>
              <a:gd name="connsiteY27" fmla="*/ 476300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  <a:gd name="connsiteX0" fmla="*/ 520304 w 770468"/>
              <a:gd name="connsiteY0" fmla="*/ 452487 h 546508"/>
              <a:gd name="connsiteX1" fmla="*/ 575072 w 770468"/>
              <a:gd name="connsiteY1" fmla="*/ 435819 h 546508"/>
              <a:gd name="connsiteX2" fmla="*/ 629840 w 770468"/>
              <a:gd name="connsiteY2" fmla="*/ 412006 h 546508"/>
              <a:gd name="connsiteX3" fmla="*/ 686990 w 770468"/>
              <a:gd name="connsiteY3" fmla="*/ 383431 h 546508"/>
              <a:gd name="connsiteX4" fmla="*/ 732234 w 770468"/>
              <a:gd name="connsiteY4" fmla="*/ 342950 h 546508"/>
              <a:gd name="connsiteX5" fmla="*/ 753665 w 770468"/>
              <a:gd name="connsiteY5" fmla="*/ 314375 h 546508"/>
              <a:gd name="connsiteX6" fmla="*/ 765572 w 770468"/>
              <a:gd name="connsiteY6" fmla="*/ 271512 h 546508"/>
              <a:gd name="connsiteX7" fmla="*/ 770334 w 770468"/>
              <a:gd name="connsiteY7" fmla="*/ 219125 h 546508"/>
              <a:gd name="connsiteX8" fmla="*/ 767953 w 770468"/>
              <a:gd name="connsiteY8" fmla="*/ 166737 h 546508"/>
              <a:gd name="connsiteX9" fmla="*/ 756047 w 770468"/>
              <a:gd name="connsiteY9" fmla="*/ 133400 h 546508"/>
              <a:gd name="connsiteX10" fmla="*/ 722709 w 770468"/>
              <a:gd name="connsiteY10" fmla="*/ 88156 h 546508"/>
              <a:gd name="connsiteX11" fmla="*/ 677465 w 770468"/>
              <a:gd name="connsiteY11" fmla="*/ 59581 h 546508"/>
              <a:gd name="connsiteX12" fmla="*/ 629840 w 770468"/>
              <a:gd name="connsiteY12" fmla="*/ 38150 h 546508"/>
              <a:gd name="connsiteX13" fmla="*/ 570309 w 770468"/>
              <a:gd name="connsiteY13" fmla="*/ 19100 h 546508"/>
              <a:gd name="connsiteX14" fmla="*/ 496490 w 770468"/>
              <a:gd name="connsiteY14" fmla="*/ 4812 h 546508"/>
              <a:gd name="connsiteX15" fmla="*/ 410765 w 770468"/>
              <a:gd name="connsiteY15" fmla="*/ 50 h 546508"/>
              <a:gd name="connsiteX16" fmla="*/ 315515 w 770468"/>
              <a:gd name="connsiteY16" fmla="*/ 7194 h 546508"/>
              <a:gd name="connsiteX17" fmla="*/ 232172 w 770468"/>
              <a:gd name="connsiteY17" fmla="*/ 21481 h 546508"/>
              <a:gd name="connsiteX18" fmla="*/ 160734 w 770468"/>
              <a:gd name="connsiteY18" fmla="*/ 42912 h 546508"/>
              <a:gd name="connsiteX19" fmla="*/ 103584 w 770468"/>
              <a:gd name="connsiteY19" fmla="*/ 66725 h 546508"/>
              <a:gd name="connsiteX20" fmla="*/ 51197 w 770468"/>
              <a:gd name="connsiteY20" fmla="*/ 111969 h 546508"/>
              <a:gd name="connsiteX21" fmla="*/ 10715 w 770468"/>
              <a:gd name="connsiteY21" fmla="*/ 181025 h 546508"/>
              <a:gd name="connsiteX22" fmla="*/ 1190 w 770468"/>
              <a:gd name="connsiteY22" fmla="*/ 235794 h 546508"/>
              <a:gd name="connsiteX23" fmla="*/ 1190 w 770468"/>
              <a:gd name="connsiteY23" fmla="*/ 300087 h 546508"/>
              <a:gd name="connsiteX24" fmla="*/ 10715 w 770468"/>
              <a:gd name="connsiteY24" fmla="*/ 350094 h 546508"/>
              <a:gd name="connsiteX25" fmla="*/ 25003 w 770468"/>
              <a:gd name="connsiteY25" fmla="*/ 392956 h 546508"/>
              <a:gd name="connsiteX26" fmla="*/ 44053 w 770468"/>
              <a:gd name="connsiteY26" fmla="*/ 428675 h 546508"/>
              <a:gd name="connsiteX27" fmla="*/ 75008 w 770468"/>
              <a:gd name="connsiteY27" fmla="*/ 469156 h 546508"/>
              <a:gd name="connsiteX28" fmla="*/ 117872 w 770468"/>
              <a:gd name="connsiteY28" fmla="*/ 504875 h 546508"/>
              <a:gd name="connsiteX29" fmla="*/ 148828 w 770468"/>
              <a:gd name="connsiteY29" fmla="*/ 521544 h 546508"/>
              <a:gd name="connsiteX30" fmla="*/ 191690 w 770468"/>
              <a:gd name="connsiteY30" fmla="*/ 533450 h 546508"/>
              <a:gd name="connsiteX31" fmla="*/ 236934 w 770468"/>
              <a:gd name="connsiteY31" fmla="*/ 542975 h 546508"/>
              <a:gd name="connsiteX32" fmla="*/ 282178 w 770468"/>
              <a:gd name="connsiteY32" fmla="*/ 545356 h 546508"/>
              <a:gd name="connsiteX33" fmla="*/ 332184 w 770468"/>
              <a:gd name="connsiteY33" fmla="*/ 545356 h 546508"/>
              <a:gd name="connsiteX34" fmla="*/ 375046 w 770468"/>
              <a:gd name="connsiteY34" fmla="*/ 531069 h 546508"/>
              <a:gd name="connsiteX35" fmla="*/ 422672 w 770468"/>
              <a:gd name="connsiteY35" fmla="*/ 509637 h 546508"/>
              <a:gd name="connsiteX36" fmla="*/ 470297 w 770468"/>
              <a:gd name="connsiteY36" fmla="*/ 478681 h 546508"/>
              <a:gd name="connsiteX37" fmla="*/ 520304 w 770468"/>
              <a:gd name="connsiteY37" fmla="*/ 452487 h 546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70468" h="546508">
                <a:moveTo>
                  <a:pt x="520304" y="452487"/>
                </a:moveTo>
                <a:cubicBezTo>
                  <a:pt x="537766" y="445343"/>
                  <a:pt x="556816" y="442566"/>
                  <a:pt x="575072" y="435819"/>
                </a:cubicBezTo>
                <a:cubicBezTo>
                  <a:pt x="593328" y="429072"/>
                  <a:pt x="611187" y="420737"/>
                  <a:pt x="629840" y="412006"/>
                </a:cubicBezTo>
                <a:cubicBezTo>
                  <a:pt x="648493" y="403275"/>
                  <a:pt x="669924" y="394940"/>
                  <a:pt x="686990" y="383431"/>
                </a:cubicBezTo>
                <a:cubicBezTo>
                  <a:pt x="704056" y="371922"/>
                  <a:pt x="721122" y="354459"/>
                  <a:pt x="732234" y="342950"/>
                </a:cubicBezTo>
                <a:cubicBezTo>
                  <a:pt x="743346" y="331441"/>
                  <a:pt x="748109" y="326281"/>
                  <a:pt x="753665" y="314375"/>
                </a:cubicBezTo>
                <a:cubicBezTo>
                  <a:pt x="759221" y="302469"/>
                  <a:pt x="762794" y="287387"/>
                  <a:pt x="765572" y="271512"/>
                </a:cubicBezTo>
                <a:cubicBezTo>
                  <a:pt x="768350" y="255637"/>
                  <a:pt x="769937" y="236587"/>
                  <a:pt x="770334" y="219125"/>
                </a:cubicBezTo>
                <a:cubicBezTo>
                  <a:pt x="770731" y="201663"/>
                  <a:pt x="770334" y="181025"/>
                  <a:pt x="767953" y="166737"/>
                </a:cubicBezTo>
                <a:cubicBezTo>
                  <a:pt x="765572" y="152450"/>
                  <a:pt x="763588" y="146497"/>
                  <a:pt x="756047" y="133400"/>
                </a:cubicBezTo>
                <a:cubicBezTo>
                  <a:pt x="748506" y="120303"/>
                  <a:pt x="735806" y="100459"/>
                  <a:pt x="722709" y="88156"/>
                </a:cubicBezTo>
                <a:cubicBezTo>
                  <a:pt x="709612" y="75853"/>
                  <a:pt x="692943" y="67915"/>
                  <a:pt x="677465" y="59581"/>
                </a:cubicBezTo>
                <a:cubicBezTo>
                  <a:pt x="661987" y="51247"/>
                  <a:pt x="647699" y="44897"/>
                  <a:pt x="629840" y="38150"/>
                </a:cubicBezTo>
                <a:cubicBezTo>
                  <a:pt x="611981" y="31403"/>
                  <a:pt x="592534" y="24656"/>
                  <a:pt x="570309" y="19100"/>
                </a:cubicBezTo>
                <a:cubicBezTo>
                  <a:pt x="548084" y="13544"/>
                  <a:pt x="523081" y="7987"/>
                  <a:pt x="496490" y="4812"/>
                </a:cubicBezTo>
                <a:cubicBezTo>
                  <a:pt x="469899" y="1637"/>
                  <a:pt x="440927" y="-347"/>
                  <a:pt x="410765" y="50"/>
                </a:cubicBezTo>
                <a:cubicBezTo>
                  <a:pt x="380603" y="447"/>
                  <a:pt x="345280" y="3622"/>
                  <a:pt x="315515" y="7194"/>
                </a:cubicBezTo>
                <a:cubicBezTo>
                  <a:pt x="285750" y="10766"/>
                  <a:pt x="257969" y="15528"/>
                  <a:pt x="232172" y="21481"/>
                </a:cubicBezTo>
                <a:cubicBezTo>
                  <a:pt x="206375" y="27434"/>
                  <a:pt x="182165" y="35371"/>
                  <a:pt x="160734" y="42912"/>
                </a:cubicBezTo>
                <a:cubicBezTo>
                  <a:pt x="139303" y="50453"/>
                  <a:pt x="121840" y="55216"/>
                  <a:pt x="103584" y="66725"/>
                </a:cubicBezTo>
                <a:cubicBezTo>
                  <a:pt x="85328" y="78234"/>
                  <a:pt x="66675" y="92919"/>
                  <a:pt x="51197" y="111969"/>
                </a:cubicBezTo>
                <a:cubicBezTo>
                  <a:pt x="35719" y="131019"/>
                  <a:pt x="19049" y="160388"/>
                  <a:pt x="10715" y="181025"/>
                </a:cubicBezTo>
                <a:cubicBezTo>
                  <a:pt x="2381" y="201662"/>
                  <a:pt x="2777" y="215950"/>
                  <a:pt x="1190" y="235794"/>
                </a:cubicBezTo>
                <a:cubicBezTo>
                  <a:pt x="-398" y="255638"/>
                  <a:pt x="-397" y="281037"/>
                  <a:pt x="1190" y="300087"/>
                </a:cubicBezTo>
                <a:cubicBezTo>
                  <a:pt x="2777" y="319137"/>
                  <a:pt x="6746" y="334616"/>
                  <a:pt x="10715" y="350094"/>
                </a:cubicBezTo>
                <a:cubicBezTo>
                  <a:pt x="14684" y="365572"/>
                  <a:pt x="19447" y="379859"/>
                  <a:pt x="25003" y="392956"/>
                </a:cubicBezTo>
                <a:cubicBezTo>
                  <a:pt x="30559" y="406053"/>
                  <a:pt x="35719" y="415975"/>
                  <a:pt x="44053" y="428675"/>
                </a:cubicBezTo>
                <a:cubicBezTo>
                  <a:pt x="52387" y="441375"/>
                  <a:pt x="62705" y="456456"/>
                  <a:pt x="75008" y="469156"/>
                </a:cubicBezTo>
                <a:cubicBezTo>
                  <a:pt x="87311" y="481856"/>
                  <a:pt x="105569" y="496144"/>
                  <a:pt x="117872" y="504875"/>
                </a:cubicBezTo>
                <a:cubicBezTo>
                  <a:pt x="130175" y="513606"/>
                  <a:pt x="136525" y="516782"/>
                  <a:pt x="148828" y="521544"/>
                </a:cubicBezTo>
                <a:cubicBezTo>
                  <a:pt x="161131" y="526306"/>
                  <a:pt x="177006" y="529878"/>
                  <a:pt x="191690" y="533450"/>
                </a:cubicBezTo>
                <a:cubicBezTo>
                  <a:pt x="206374" y="537022"/>
                  <a:pt x="221853" y="540991"/>
                  <a:pt x="236934" y="542975"/>
                </a:cubicBezTo>
                <a:cubicBezTo>
                  <a:pt x="252015" y="544959"/>
                  <a:pt x="266303" y="544959"/>
                  <a:pt x="282178" y="545356"/>
                </a:cubicBezTo>
                <a:cubicBezTo>
                  <a:pt x="298053" y="545753"/>
                  <a:pt x="316706" y="547737"/>
                  <a:pt x="332184" y="545356"/>
                </a:cubicBezTo>
                <a:cubicBezTo>
                  <a:pt x="347662" y="542975"/>
                  <a:pt x="359965" y="537022"/>
                  <a:pt x="375046" y="531069"/>
                </a:cubicBezTo>
                <a:cubicBezTo>
                  <a:pt x="390127" y="525116"/>
                  <a:pt x="403225" y="519956"/>
                  <a:pt x="422672" y="509637"/>
                </a:cubicBezTo>
                <a:cubicBezTo>
                  <a:pt x="442119" y="499318"/>
                  <a:pt x="454025" y="488206"/>
                  <a:pt x="470297" y="478681"/>
                </a:cubicBezTo>
                <a:cubicBezTo>
                  <a:pt x="486569" y="469156"/>
                  <a:pt x="502842" y="459631"/>
                  <a:pt x="520304" y="452487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08" name="Nadpis 1">
            <a:extLst>
              <a:ext uri="{FF2B5EF4-FFF2-40B4-BE49-F238E27FC236}">
                <a16:creationId xmlns:a16="http://schemas.microsoft.com/office/drawing/2014/main" id="{3C2519B0-06F0-4F4C-BB2D-42B2926D6404}"/>
              </a:ext>
            </a:extLst>
          </p:cNvPr>
          <p:cNvSpPr txBox="1">
            <a:spLocks/>
          </p:cNvSpPr>
          <p:nvPr/>
        </p:nvSpPr>
        <p:spPr>
          <a:xfrm>
            <a:off x="838200" y="1957"/>
            <a:ext cx="10515600" cy="772914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rmAutofit fontScale="92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Visual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pathway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lesion</a:t>
            </a:r>
            <a:r>
              <a:rPr lang="sk-SK" sz="3600" b="1" dirty="0">
                <a:latin typeface="+mn-lt"/>
              </a:rPr>
              <a:t> and </a:t>
            </a:r>
            <a:r>
              <a:rPr lang="sk-SK" sz="3600" b="1" dirty="0" err="1">
                <a:latin typeface="+mn-lt"/>
              </a:rPr>
              <a:t>visual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field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defects</a:t>
            </a:r>
            <a:endParaRPr lang="sk-SK" sz="3600" b="1" dirty="0">
              <a:latin typeface="+mn-lt"/>
            </a:endParaRPr>
          </a:p>
        </p:txBody>
      </p:sp>
      <p:sp>
        <p:nvSpPr>
          <p:cNvPr id="109" name="Zástupný objekt pre obsah 2">
            <a:extLst>
              <a:ext uri="{FF2B5EF4-FFF2-40B4-BE49-F238E27FC236}">
                <a16:creationId xmlns:a16="http://schemas.microsoft.com/office/drawing/2014/main" id="{4689AA9E-6DA3-4F1D-846D-3CC83B1B4D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3284" y="851569"/>
            <a:ext cx="4716414" cy="6004473"/>
          </a:xfrm>
        </p:spPr>
        <p:txBody>
          <a:bodyPr>
            <a:normAutofit fontScale="77500" lnSpcReduction="2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/>
              <a:t>Optic</a:t>
            </a:r>
            <a:r>
              <a:rPr lang="sk-SK" sz="2000" b="1" dirty="0"/>
              <a:t> nerve </a:t>
            </a:r>
            <a:r>
              <a:rPr lang="sk-SK" sz="2000" b="1" dirty="0" err="1"/>
              <a:t>lesions</a:t>
            </a:r>
            <a:endParaRPr lang="sk-SK" sz="2000" b="1" dirty="0"/>
          </a:p>
          <a:p>
            <a:pPr>
              <a:lnSpc>
                <a:spcPct val="150000"/>
              </a:lnSpc>
            </a:pPr>
            <a:r>
              <a:rPr lang="sk-SK" sz="2000" dirty="0" err="1"/>
              <a:t>Monocular</a:t>
            </a:r>
            <a:r>
              <a:rPr lang="sk-SK" sz="2000" dirty="0"/>
              <a:t> </a:t>
            </a:r>
            <a:r>
              <a:rPr lang="sk-SK" sz="2000" dirty="0" err="1"/>
              <a:t>defects</a:t>
            </a:r>
            <a:r>
              <a:rPr lang="sk-SK" sz="2000" dirty="0"/>
              <a:t> of VF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/>
              <a:t>Lesions</a:t>
            </a:r>
            <a:r>
              <a:rPr lang="sk-SK" sz="2000" b="1" dirty="0"/>
              <a:t> in </a:t>
            </a:r>
            <a:r>
              <a:rPr lang="sk-SK" sz="2000" b="1" dirty="0" err="1"/>
              <a:t>chiasmal</a:t>
            </a:r>
            <a:r>
              <a:rPr lang="sk-SK" sz="2000" b="1" dirty="0"/>
              <a:t> </a:t>
            </a:r>
            <a:r>
              <a:rPr lang="sk-SK" sz="2000" b="1" dirty="0" err="1"/>
              <a:t>area</a:t>
            </a:r>
            <a:endParaRPr lang="sk-SK" sz="2000" b="1" dirty="0"/>
          </a:p>
          <a:p>
            <a:pPr>
              <a:lnSpc>
                <a:spcPct val="150000"/>
              </a:lnSpc>
            </a:pPr>
            <a:r>
              <a:rPr lang="sk-SK" sz="2000" dirty="0" err="1"/>
              <a:t>Usually</a:t>
            </a:r>
            <a:r>
              <a:rPr lang="sk-SK" sz="2000" dirty="0"/>
              <a:t> </a:t>
            </a:r>
            <a:r>
              <a:rPr lang="sk-SK" sz="2000" dirty="0" err="1"/>
              <a:t>bilateral</a:t>
            </a:r>
            <a:r>
              <a:rPr lang="sk-SK" sz="2000" dirty="0"/>
              <a:t> </a:t>
            </a:r>
            <a:r>
              <a:rPr lang="sk-SK" sz="2000" dirty="0" err="1"/>
              <a:t>heteronymn</a:t>
            </a:r>
            <a:r>
              <a:rPr lang="sk-SK" sz="2000" dirty="0"/>
              <a:t> </a:t>
            </a:r>
            <a:r>
              <a:rPr lang="sk-SK" sz="2000" dirty="0" err="1"/>
              <a:t>defects</a:t>
            </a:r>
            <a:r>
              <a:rPr lang="sk-SK" sz="2000" dirty="0"/>
              <a:t> of VF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/>
              <a:t>Lesions</a:t>
            </a:r>
            <a:r>
              <a:rPr lang="sk-SK" sz="2000" b="1" dirty="0"/>
              <a:t> of </a:t>
            </a:r>
            <a:r>
              <a:rPr lang="sk-SK" sz="2000" b="1" dirty="0" err="1"/>
              <a:t>optic</a:t>
            </a:r>
            <a:r>
              <a:rPr lang="sk-SK" sz="2000" b="1" dirty="0"/>
              <a:t> </a:t>
            </a:r>
            <a:r>
              <a:rPr lang="sk-SK" sz="2000" b="1" dirty="0" err="1"/>
              <a:t>tract</a:t>
            </a:r>
            <a:endParaRPr lang="sk-SK" sz="2000" b="1" dirty="0"/>
          </a:p>
          <a:p>
            <a:pPr>
              <a:lnSpc>
                <a:spcPct val="150000"/>
              </a:lnSpc>
            </a:pPr>
            <a:r>
              <a:rPr lang="sk-SK" sz="2000" dirty="0" err="1"/>
              <a:t>Bilateral</a:t>
            </a:r>
            <a:r>
              <a:rPr lang="sk-SK" sz="2000" dirty="0"/>
              <a:t> (</a:t>
            </a:r>
            <a:r>
              <a:rPr lang="sk-SK" sz="2000" dirty="0" err="1"/>
              <a:t>incongruent</a:t>
            </a:r>
            <a:r>
              <a:rPr lang="sk-SK" sz="2000" dirty="0"/>
              <a:t>) </a:t>
            </a:r>
            <a:r>
              <a:rPr lang="sk-SK" sz="2000" dirty="0" err="1"/>
              <a:t>homonymn</a:t>
            </a:r>
            <a:r>
              <a:rPr lang="sk-SK" sz="2000" dirty="0"/>
              <a:t> </a:t>
            </a:r>
            <a:r>
              <a:rPr lang="sk-SK" sz="2000" dirty="0" err="1"/>
              <a:t>defects</a:t>
            </a:r>
            <a:r>
              <a:rPr lang="sk-SK" sz="2000" dirty="0"/>
              <a:t> of VF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/>
              <a:t>Lesions</a:t>
            </a:r>
            <a:r>
              <a:rPr lang="sk-SK" sz="2000" b="1" dirty="0"/>
              <a:t> of </a:t>
            </a:r>
            <a:r>
              <a:rPr lang="sk-SK" sz="2000" b="1" dirty="0" err="1"/>
              <a:t>lateral</a:t>
            </a:r>
            <a:r>
              <a:rPr lang="sk-SK" sz="2000" b="1" dirty="0"/>
              <a:t> </a:t>
            </a:r>
            <a:r>
              <a:rPr lang="sk-SK" sz="2000" b="1" dirty="0" err="1"/>
              <a:t>geniculate</a:t>
            </a:r>
            <a:r>
              <a:rPr lang="sk-SK" sz="2000" b="1" dirty="0"/>
              <a:t> body</a:t>
            </a:r>
          </a:p>
          <a:p>
            <a:pPr>
              <a:lnSpc>
                <a:spcPct val="150000"/>
              </a:lnSpc>
            </a:pPr>
            <a:r>
              <a:rPr lang="sk-SK" sz="2000" dirty="0" err="1"/>
              <a:t>Bilateral</a:t>
            </a:r>
            <a:r>
              <a:rPr lang="sk-SK" sz="2000" dirty="0"/>
              <a:t> </a:t>
            </a:r>
            <a:r>
              <a:rPr lang="sk-SK" sz="2000" dirty="0" err="1"/>
              <a:t>homonymn</a:t>
            </a:r>
            <a:r>
              <a:rPr lang="sk-SK" sz="2000" dirty="0"/>
              <a:t> </a:t>
            </a:r>
            <a:r>
              <a:rPr lang="sk-SK" sz="2000" dirty="0" err="1"/>
              <a:t>defects</a:t>
            </a:r>
            <a:r>
              <a:rPr lang="sk-SK" sz="2000" dirty="0"/>
              <a:t>  </a:t>
            </a:r>
            <a:r>
              <a:rPr lang="sk-SK" sz="2000" dirty="0" err="1"/>
              <a:t>along</a:t>
            </a:r>
            <a:r>
              <a:rPr lang="sk-SK" sz="2000" dirty="0"/>
              <a:t> </a:t>
            </a:r>
            <a:r>
              <a:rPr lang="sk-SK" sz="2000" dirty="0" err="1"/>
              <a:t>horizontal</a:t>
            </a:r>
            <a:r>
              <a:rPr lang="sk-SK" sz="2000" dirty="0"/>
              <a:t> </a:t>
            </a:r>
            <a:r>
              <a:rPr lang="sk-SK" sz="2000" dirty="0" err="1"/>
              <a:t>line</a:t>
            </a: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2000" b="1" dirty="0" err="1"/>
              <a:t>Geniculocalcarine</a:t>
            </a:r>
            <a:r>
              <a:rPr lang="cs-CZ" sz="2000" b="1" dirty="0"/>
              <a:t> </a:t>
            </a:r>
            <a:r>
              <a:rPr lang="cs-CZ" sz="2000" b="1" dirty="0" err="1"/>
              <a:t>tract</a:t>
            </a:r>
            <a:r>
              <a:rPr lang="cs-CZ" sz="2000" b="1" dirty="0"/>
              <a:t> </a:t>
            </a:r>
            <a:r>
              <a:rPr lang="cs-CZ" sz="2000" b="1" dirty="0" err="1"/>
              <a:t>lesions</a:t>
            </a:r>
            <a:endParaRPr lang="cs-CZ" sz="2000" b="1" dirty="0"/>
          </a:p>
          <a:p>
            <a:pPr>
              <a:lnSpc>
                <a:spcPct val="150000"/>
              </a:lnSpc>
            </a:pPr>
            <a:r>
              <a:rPr lang="cs-CZ" sz="2000" dirty="0" err="1"/>
              <a:t>bilateral</a:t>
            </a:r>
            <a:r>
              <a:rPr lang="cs-CZ" sz="2000" dirty="0"/>
              <a:t> </a:t>
            </a:r>
            <a:r>
              <a:rPr lang="cs-CZ" sz="2000" dirty="0" err="1"/>
              <a:t>congruent</a:t>
            </a:r>
            <a:r>
              <a:rPr lang="cs-CZ" sz="2000" dirty="0"/>
              <a:t>* </a:t>
            </a:r>
            <a:r>
              <a:rPr lang="cs-CZ" sz="2000" dirty="0" err="1"/>
              <a:t>defects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VF</a:t>
            </a:r>
          </a:p>
          <a:p>
            <a:pPr>
              <a:lnSpc>
                <a:spcPct val="150000"/>
              </a:lnSpc>
            </a:pPr>
            <a:endParaRPr lang="cs-CZ" sz="20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2000" dirty="0"/>
              <a:t>* </a:t>
            </a:r>
            <a:r>
              <a:rPr lang="cs-CZ" sz="2000" b="1" dirty="0"/>
              <a:t>Pozn.: </a:t>
            </a:r>
            <a:r>
              <a:rPr lang="cs-CZ" sz="2000" b="1" dirty="0" err="1"/>
              <a:t>c</a:t>
            </a:r>
            <a:r>
              <a:rPr lang="cs-CZ" sz="2000" b="1" i="1" dirty="0" err="1"/>
              <a:t>ongruence</a:t>
            </a:r>
            <a:r>
              <a:rPr lang="cs-CZ" sz="2000" b="1" i="1" dirty="0"/>
              <a:t> </a:t>
            </a:r>
            <a:r>
              <a:rPr lang="cs-CZ" sz="2000" dirty="0"/>
              <a:t>– </a:t>
            </a:r>
            <a:r>
              <a:rPr lang="cs-CZ" sz="2000" dirty="0" err="1"/>
              <a:t>bilateral</a:t>
            </a:r>
            <a:r>
              <a:rPr lang="cs-CZ" sz="2000" dirty="0"/>
              <a:t> </a:t>
            </a:r>
            <a:r>
              <a:rPr lang="cs-CZ" sz="2000" dirty="0" err="1"/>
              <a:t>symmetry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defects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visual</a:t>
            </a:r>
            <a:r>
              <a:rPr lang="cs-CZ" sz="2000" dirty="0"/>
              <a:t> </a:t>
            </a:r>
            <a:r>
              <a:rPr lang="cs-CZ" sz="2000" dirty="0" err="1"/>
              <a:t>field</a:t>
            </a:r>
            <a:r>
              <a:rPr lang="cs-CZ" sz="2000" dirty="0"/>
              <a:t> </a:t>
            </a:r>
            <a:r>
              <a:rPr lang="cs-CZ" sz="2000" dirty="0" err="1"/>
              <a:t>increasing</a:t>
            </a:r>
            <a:r>
              <a:rPr lang="cs-CZ" sz="2000" dirty="0"/>
              <a:t> </a:t>
            </a:r>
            <a:r>
              <a:rPr lang="cs-CZ" sz="2000" dirty="0" err="1"/>
              <a:t>with</a:t>
            </a:r>
            <a:r>
              <a:rPr lang="cs-CZ" sz="2000" dirty="0"/>
              <a:t> </a:t>
            </a:r>
            <a:r>
              <a:rPr lang="cs-CZ" sz="2000" dirty="0" err="1"/>
              <a:t>closer</a:t>
            </a:r>
            <a:r>
              <a:rPr lang="cs-CZ" sz="2000" dirty="0"/>
              <a:t> </a:t>
            </a:r>
            <a:r>
              <a:rPr lang="cs-CZ" sz="2000" dirty="0" err="1"/>
              <a:t>proximity</a:t>
            </a:r>
            <a:r>
              <a:rPr lang="cs-CZ" sz="2000" dirty="0"/>
              <a:t> to </a:t>
            </a:r>
            <a:r>
              <a:rPr lang="cs-CZ" sz="2000" dirty="0" err="1"/>
              <a:t>occipital</a:t>
            </a:r>
            <a:r>
              <a:rPr lang="cs-CZ" sz="2000" dirty="0"/>
              <a:t> </a:t>
            </a:r>
            <a:r>
              <a:rPr lang="cs-CZ" sz="2000" dirty="0" err="1"/>
              <a:t>cortex</a:t>
            </a:r>
            <a:endParaRPr lang="cs-CZ" sz="2000" dirty="0"/>
          </a:p>
        </p:txBody>
      </p:sp>
      <p:cxnSp>
        <p:nvCxnSpPr>
          <p:cNvPr id="110" name="Rovná spojnica 109">
            <a:extLst>
              <a:ext uri="{FF2B5EF4-FFF2-40B4-BE49-F238E27FC236}">
                <a16:creationId xmlns:a16="http://schemas.microsoft.com/office/drawing/2014/main" id="{2AC28C51-9772-4BEA-B4DA-2861B4F8BB57}"/>
              </a:ext>
            </a:extLst>
          </p:cNvPr>
          <p:cNvCxnSpPr>
            <a:cxnSpLocks/>
          </p:cNvCxnSpPr>
          <p:nvPr/>
        </p:nvCxnSpPr>
        <p:spPr>
          <a:xfrm flipH="1" flipV="1">
            <a:off x="6119466" y="5589410"/>
            <a:ext cx="1010800" cy="1044613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0" name="Skupina 119">
            <a:extLst>
              <a:ext uri="{FF2B5EF4-FFF2-40B4-BE49-F238E27FC236}">
                <a16:creationId xmlns:a16="http://schemas.microsoft.com/office/drawing/2014/main" id="{3E66A7C9-22C4-465A-A5DA-19C60BF01A29}"/>
              </a:ext>
            </a:extLst>
          </p:cNvPr>
          <p:cNvGrpSpPr/>
          <p:nvPr/>
        </p:nvGrpSpPr>
        <p:grpSpPr>
          <a:xfrm>
            <a:off x="9034155" y="6238044"/>
            <a:ext cx="1842439" cy="546484"/>
            <a:chOff x="8652545" y="5416305"/>
            <a:chExt cx="1842439" cy="546484"/>
          </a:xfrm>
        </p:grpSpPr>
        <p:grpSp>
          <p:nvGrpSpPr>
            <p:cNvPr id="112" name="Skupina 111">
              <a:extLst>
                <a:ext uri="{FF2B5EF4-FFF2-40B4-BE49-F238E27FC236}">
                  <a16:creationId xmlns:a16="http://schemas.microsoft.com/office/drawing/2014/main" id="{8218D83E-79B9-4146-AB2C-9BF0C7FD6386}"/>
                </a:ext>
              </a:extLst>
            </p:cNvPr>
            <p:cNvGrpSpPr/>
            <p:nvPr/>
          </p:nvGrpSpPr>
          <p:grpSpPr>
            <a:xfrm>
              <a:off x="9723257" y="5416305"/>
              <a:ext cx="771727" cy="546484"/>
              <a:chOff x="9816009" y="2756952"/>
              <a:chExt cx="771727" cy="546484"/>
            </a:xfrm>
            <a:solidFill>
              <a:schemeClr val="bg1"/>
            </a:solidFill>
          </p:grpSpPr>
          <p:sp>
            <p:nvSpPr>
              <p:cNvPr id="113" name="Voľný tvar: obrazec 112">
                <a:extLst>
                  <a:ext uri="{FF2B5EF4-FFF2-40B4-BE49-F238E27FC236}">
                    <a16:creationId xmlns:a16="http://schemas.microsoft.com/office/drawing/2014/main" id="{A39098DD-722F-4099-A566-AFE4D1A85C4E}"/>
                  </a:ext>
                </a:extLst>
              </p:cNvPr>
              <p:cNvSpPr/>
              <p:nvPr/>
            </p:nvSpPr>
            <p:spPr>
              <a:xfrm flipH="1">
                <a:off x="10138770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grpFill/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114" name="Voľný tvar: obrazec 113">
                <a:extLst>
                  <a:ext uri="{FF2B5EF4-FFF2-40B4-BE49-F238E27FC236}">
                    <a16:creationId xmlns:a16="http://schemas.microsoft.com/office/drawing/2014/main" id="{3E7F96B3-E7B5-4370-AEFC-38C6E8C81D48}"/>
                  </a:ext>
                </a:extLst>
              </p:cNvPr>
              <p:cNvSpPr/>
              <p:nvPr/>
            </p:nvSpPr>
            <p:spPr>
              <a:xfrm flipH="1">
                <a:off x="9816009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grpSp>
          <p:nvGrpSpPr>
            <p:cNvPr id="115" name="Skupina 114">
              <a:extLst>
                <a:ext uri="{FF2B5EF4-FFF2-40B4-BE49-F238E27FC236}">
                  <a16:creationId xmlns:a16="http://schemas.microsoft.com/office/drawing/2014/main" id="{BB4A23A0-70E0-44FF-AEFF-70E8DC2121BA}"/>
                </a:ext>
              </a:extLst>
            </p:cNvPr>
            <p:cNvGrpSpPr/>
            <p:nvPr/>
          </p:nvGrpSpPr>
          <p:grpSpPr>
            <a:xfrm>
              <a:off x="8652545" y="5416305"/>
              <a:ext cx="771727" cy="546484"/>
              <a:chOff x="8664967" y="2756952"/>
              <a:chExt cx="771727" cy="546484"/>
            </a:xfrm>
          </p:grpSpPr>
          <p:sp>
            <p:nvSpPr>
              <p:cNvPr id="116" name="Voľný tvar: obrazec 115">
                <a:extLst>
                  <a:ext uri="{FF2B5EF4-FFF2-40B4-BE49-F238E27FC236}">
                    <a16:creationId xmlns:a16="http://schemas.microsoft.com/office/drawing/2014/main" id="{4E27D456-AA81-4ED7-A3C0-AF6B05442677}"/>
                  </a:ext>
                </a:extLst>
              </p:cNvPr>
              <p:cNvSpPr/>
              <p:nvPr/>
            </p:nvSpPr>
            <p:spPr>
              <a:xfrm>
                <a:off x="8664967" y="2756952"/>
                <a:ext cx="448966" cy="546484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8965" h="546484">
                    <a:moveTo>
                      <a:pt x="439341" y="495325"/>
                    </a:moveTo>
                    <a:cubicBezTo>
                      <a:pt x="437753" y="498897"/>
                      <a:pt x="442515" y="343719"/>
                      <a:pt x="444102" y="261963"/>
                    </a:cubicBezTo>
                    <a:cubicBezTo>
                      <a:pt x="445689" y="180207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16706" y="547713"/>
                      <a:pt x="332184" y="545332"/>
                    </a:cubicBezTo>
                    <a:cubicBezTo>
                      <a:pt x="347662" y="542951"/>
                      <a:pt x="361949" y="536601"/>
                      <a:pt x="375046" y="531045"/>
                    </a:cubicBezTo>
                    <a:cubicBezTo>
                      <a:pt x="388143" y="525489"/>
                      <a:pt x="391319" y="522313"/>
                      <a:pt x="410766" y="511994"/>
                    </a:cubicBezTo>
                    <a:cubicBezTo>
                      <a:pt x="430213" y="501675"/>
                      <a:pt x="440929" y="491753"/>
                      <a:pt x="439341" y="495325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117" name="Voľný tvar: obrazec 116">
                <a:extLst>
                  <a:ext uri="{FF2B5EF4-FFF2-40B4-BE49-F238E27FC236}">
                    <a16:creationId xmlns:a16="http://schemas.microsoft.com/office/drawing/2014/main" id="{6B0C15FC-47E3-4BE6-B2C6-9F8A04541365}"/>
                  </a:ext>
                </a:extLst>
              </p:cNvPr>
              <p:cNvSpPr/>
              <p:nvPr/>
            </p:nvSpPr>
            <p:spPr>
              <a:xfrm>
                <a:off x="9104506" y="2756952"/>
                <a:ext cx="332188" cy="492937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2187" h="492937">
                    <a:moveTo>
                      <a:pt x="82023" y="450073"/>
                    </a:moveTo>
                    <a:cubicBezTo>
                      <a:pt x="99485" y="442929"/>
                      <a:pt x="118535" y="440152"/>
                      <a:pt x="136791" y="433405"/>
                    </a:cubicBezTo>
                    <a:cubicBezTo>
                      <a:pt x="155047" y="426658"/>
                      <a:pt x="172906" y="418323"/>
                      <a:pt x="191559" y="409592"/>
                    </a:cubicBezTo>
                    <a:cubicBezTo>
                      <a:pt x="210212" y="400861"/>
                      <a:pt x="231643" y="392526"/>
                      <a:pt x="248709" y="381017"/>
                    </a:cubicBezTo>
                    <a:cubicBezTo>
                      <a:pt x="265775" y="369508"/>
                      <a:pt x="282841" y="352045"/>
                      <a:pt x="293953" y="340536"/>
                    </a:cubicBezTo>
                    <a:cubicBezTo>
                      <a:pt x="305065" y="329027"/>
                      <a:pt x="309828" y="323867"/>
                      <a:pt x="315384" y="311961"/>
                    </a:cubicBezTo>
                    <a:cubicBezTo>
                      <a:pt x="320940" y="300055"/>
                      <a:pt x="324513" y="284973"/>
                      <a:pt x="327291" y="269098"/>
                    </a:cubicBezTo>
                    <a:cubicBezTo>
                      <a:pt x="330069" y="253223"/>
                      <a:pt x="331656" y="234173"/>
                      <a:pt x="332053" y="216711"/>
                    </a:cubicBezTo>
                    <a:cubicBezTo>
                      <a:pt x="332450" y="199249"/>
                      <a:pt x="332053" y="178611"/>
                      <a:pt x="329672" y="164323"/>
                    </a:cubicBezTo>
                    <a:cubicBezTo>
                      <a:pt x="327291" y="150036"/>
                      <a:pt x="325307" y="144083"/>
                      <a:pt x="317766" y="130986"/>
                    </a:cubicBezTo>
                    <a:cubicBezTo>
                      <a:pt x="310225" y="117889"/>
                      <a:pt x="297525" y="98045"/>
                      <a:pt x="284428" y="85742"/>
                    </a:cubicBezTo>
                    <a:cubicBezTo>
                      <a:pt x="271331" y="73439"/>
                      <a:pt x="254662" y="65501"/>
                      <a:pt x="239184" y="57167"/>
                    </a:cubicBezTo>
                    <a:cubicBezTo>
                      <a:pt x="223706" y="48833"/>
                      <a:pt x="209418" y="42483"/>
                      <a:pt x="191559" y="35736"/>
                    </a:cubicBezTo>
                    <a:cubicBezTo>
                      <a:pt x="173700" y="28989"/>
                      <a:pt x="154253" y="22242"/>
                      <a:pt x="132028" y="16686"/>
                    </a:cubicBezTo>
                    <a:cubicBezTo>
                      <a:pt x="109803" y="11130"/>
                      <a:pt x="79243" y="5176"/>
                      <a:pt x="58209" y="2398"/>
                    </a:cubicBezTo>
                    <a:cubicBezTo>
                      <a:pt x="37175" y="-380"/>
                      <a:pt x="5425" y="2002"/>
                      <a:pt x="5822" y="17"/>
                    </a:cubicBezTo>
                    <a:cubicBezTo>
                      <a:pt x="6219" y="-1968"/>
                      <a:pt x="3836" y="165515"/>
                      <a:pt x="3439" y="247668"/>
                    </a:cubicBezTo>
                    <a:cubicBezTo>
                      <a:pt x="3042" y="329821"/>
                      <a:pt x="-4099" y="488968"/>
                      <a:pt x="3442" y="492937"/>
                    </a:cubicBezTo>
                    <a:cubicBezTo>
                      <a:pt x="22889" y="482618"/>
                      <a:pt x="18919" y="483411"/>
                      <a:pt x="32016" y="476267"/>
                    </a:cubicBezTo>
                    <a:cubicBezTo>
                      <a:pt x="45113" y="469123"/>
                      <a:pt x="64561" y="457217"/>
                      <a:pt x="82023" y="450073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  <p:sp>
          <p:nvSpPr>
            <p:cNvPr id="118" name="Ovál 117">
              <a:extLst>
                <a:ext uri="{FF2B5EF4-FFF2-40B4-BE49-F238E27FC236}">
                  <a16:creationId xmlns:a16="http://schemas.microsoft.com/office/drawing/2014/main" id="{5A24E995-3C51-4D3E-875F-AB2881BA9CA0}"/>
                </a:ext>
              </a:extLst>
            </p:cNvPr>
            <p:cNvSpPr/>
            <p:nvPr/>
          </p:nvSpPr>
          <p:spPr>
            <a:xfrm>
              <a:off x="9997031" y="5613221"/>
              <a:ext cx="125664" cy="125593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19" name="Ovál 118">
              <a:extLst>
                <a:ext uri="{FF2B5EF4-FFF2-40B4-BE49-F238E27FC236}">
                  <a16:creationId xmlns:a16="http://schemas.microsoft.com/office/drawing/2014/main" id="{9C7E4338-B559-48BE-B01F-D1B7EC41C9F6}"/>
                </a:ext>
              </a:extLst>
            </p:cNvPr>
            <p:cNvSpPr/>
            <p:nvPr/>
          </p:nvSpPr>
          <p:spPr>
            <a:xfrm>
              <a:off x="9034155" y="5596511"/>
              <a:ext cx="125664" cy="125593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cxnSp>
        <p:nvCxnSpPr>
          <p:cNvPr id="55" name="Rovná spojnica 54">
            <a:extLst>
              <a:ext uri="{FF2B5EF4-FFF2-40B4-BE49-F238E27FC236}">
                <a16:creationId xmlns:a16="http://schemas.microsoft.com/office/drawing/2014/main" id="{8D6734FF-43CC-42B2-9BAA-28BA7B4EA2E3}"/>
              </a:ext>
            </a:extLst>
          </p:cNvPr>
          <p:cNvCxnSpPr>
            <a:cxnSpLocks/>
          </p:cNvCxnSpPr>
          <p:nvPr/>
        </p:nvCxnSpPr>
        <p:spPr>
          <a:xfrm>
            <a:off x="7117251" y="5297191"/>
            <a:ext cx="232748" cy="107128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Rovná spojnica 57">
            <a:extLst>
              <a:ext uri="{FF2B5EF4-FFF2-40B4-BE49-F238E27FC236}">
                <a16:creationId xmlns:a16="http://schemas.microsoft.com/office/drawing/2014/main" id="{9C2D54AA-C862-4D5D-A4DB-858D6D2FC104}"/>
              </a:ext>
            </a:extLst>
          </p:cNvPr>
          <p:cNvCxnSpPr>
            <a:cxnSpLocks/>
          </p:cNvCxnSpPr>
          <p:nvPr/>
        </p:nvCxnSpPr>
        <p:spPr>
          <a:xfrm>
            <a:off x="6996498" y="4935806"/>
            <a:ext cx="232748" cy="107128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Skupina 7">
            <a:extLst>
              <a:ext uri="{FF2B5EF4-FFF2-40B4-BE49-F238E27FC236}">
                <a16:creationId xmlns:a16="http://schemas.microsoft.com/office/drawing/2014/main" id="{36AE6237-F551-4C9E-B243-542C511E05E3}"/>
              </a:ext>
            </a:extLst>
          </p:cNvPr>
          <p:cNvGrpSpPr/>
          <p:nvPr/>
        </p:nvGrpSpPr>
        <p:grpSpPr>
          <a:xfrm>
            <a:off x="9030531" y="4947988"/>
            <a:ext cx="1844805" cy="546508"/>
            <a:chOff x="9030531" y="4947988"/>
            <a:chExt cx="1844805" cy="546508"/>
          </a:xfrm>
        </p:grpSpPr>
        <p:sp>
          <p:nvSpPr>
            <p:cNvPr id="69" name="Voľný tvar: obrazec 68">
              <a:extLst>
                <a:ext uri="{FF2B5EF4-FFF2-40B4-BE49-F238E27FC236}">
                  <a16:creationId xmlns:a16="http://schemas.microsoft.com/office/drawing/2014/main" id="{6C20645E-D5C3-429B-A74E-E1C199539990}"/>
                </a:ext>
              </a:extLst>
            </p:cNvPr>
            <p:cNvSpPr/>
            <p:nvPr/>
          </p:nvSpPr>
          <p:spPr>
            <a:xfrm>
              <a:off x="9030531" y="4947988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66" name="Voľný tvar: obrazec 65">
              <a:extLst>
                <a:ext uri="{FF2B5EF4-FFF2-40B4-BE49-F238E27FC236}">
                  <a16:creationId xmlns:a16="http://schemas.microsoft.com/office/drawing/2014/main" id="{3AED33E6-97E3-4654-8011-8F8474DA3621}"/>
                </a:ext>
              </a:extLst>
            </p:cNvPr>
            <p:cNvSpPr/>
            <p:nvPr/>
          </p:nvSpPr>
          <p:spPr>
            <a:xfrm>
              <a:off x="9032841" y="5187958"/>
              <a:ext cx="443234" cy="305952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  <a:gd name="connsiteX0" fmla="*/ 439341 w 445297"/>
                <a:gd name="connsiteY0" fmla="*/ 513178 h 564337"/>
                <a:gd name="connsiteX1" fmla="*/ 444102 w 445297"/>
                <a:gd name="connsiteY1" fmla="*/ 279816 h 564337"/>
                <a:gd name="connsiteX2" fmla="*/ 410765 w 445297"/>
                <a:gd name="connsiteY2" fmla="*/ 17879 h 564337"/>
                <a:gd name="connsiteX3" fmla="*/ 315515 w 445297"/>
                <a:gd name="connsiteY3" fmla="*/ 25023 h 564337"/>
                <a:gd name="connsiteX4" fmla="*/ 232172 w 445297"/>
                <a:gd name="connsiteY4" fmla="*/ 39310 h 564337"/>
                <a:gd name="connsiteX5" fmla="*/ 160734 w 445297"/>
                <a:gd name="connsiteY5" fmla="*/ 60741 h 564337"/>
                <a:gd name="connsiteX6" fmla="*/ 103584 w 445297"/>
                <a:gd name="connsiteY6" fmla="*/ 84554 h 564337"/>
                <a:gd name="connsiteX7" fmla="*/ 51197 w 445297"/>
                <a:gd name="connsiteY7" fmla="*/ 129798 h 564337"/>
                <a:gd name="connsiteX8" fmla="*/ 10715 w 445297"/>
                <a:gd name="connsiteY8" fmla="*/ 198854 h 564337"/>
                <a:gd name="connsiteX9" fmla="*/ 1190 w 445297"/>
                <a:gd name="connsiteY9" fmla="*/ 253623 h 564337"/>
                <a:gd name="connsiteX10" fmla="*/ 1190 w 445297"/>
                <a:gd name="connsiteY10" fmla="*/ 317916 h 564337"/>
                <a:gd name="connsiteX11" fmla="*/ 10715 w 445297"/>
                <a:gd name="connsiteY11" fmla="*/ 367923 h 564337"/>
                <a:gd name="connsiteX12" fmla="*/ 25003 w 445297"/>
                <a:gd name="connsiteY12" fmla="*/ 410785 h 564337"/>
                <a:gd name="connsiteX13" fmla="*/ 44053 w 445297"/>
                <a:gd name="connsiteY13" fmla="*/ 446504 h 564337"/>
                <a:gd name="connsiteX14" fmla="*/ 75008 w 445297"/>
                <a:gd name="connsiteY14" fmla="*/ 486985 h 564337"/>
                <a:gd name="connsiteX15" fmla="*/ 117872 w 445297"/>
                <a:gd name="connsiteY15" fmla="*/ 522704 h 564337"/>
                <a:gd name="connsiteX16" fmla="*/ 148828 w 445297"/>
                <a:gd name="connsiteY16" fmla="*/ 539373 h 564337"/>
                <a:gd name="connsiteX17" fmla="*/ 191690 w 445297"/>
                <a:gd name="connsiteY17" fmla="*/ 551279 h 564337"/>
                <a:gd name="connsiteX18" fmla="*/ 236934 w 445297"/>
                <a:gd name="connsiteY18" fmla="*/ 560804 h 564337"/>
                <a:gd name="connsiteX19" fmla="*/ 282178 w 445297"/>
                <a:gd name="connsiteY19" fmla="*/ 563185 h 564337"/>
                <a:gd name="connsiteX20" fmla="*/ 332184 w 445297"/>
                <a:gd name="connsiteY20" fmla="*/ 563185 h 564337"/>
                <a:gd name="connsiteX21" fmla="*/ 375046 w 445297"/>
                <a:gd name="connsiteY21" fmla="*/ 548898 h 564337"/>
                <a:gd name="connsiteX22" fmla="*/ 410766 w 445297"/>
                <a:gd name="connsiteY22" fmla="*/ 529847 h 564337"/>
                <a:gd name="connsiteX23" fmla="*/ 439341 w 445297"/>
                <a:gd name="connsiteY23" fmla="*/ 513178 h 564337"/>
                <a:gd name="connsiteX0" fmla="*/ 439341 w 451909"/>
                <a:gd name="connsiteY0" fmla="*/ 503894 h 555053"/>
                <a:gd name="connsiteX1" fmla="*/ 444102 w 451909"/>
                <a:gd name="connsiteY1" fmla="*/ 270532 h 555053"/>
                <a:gd name="connsiteX2" fmla="*/ 315515 w 451909"/>
                <a:gd name="connsiteY2" fmla="*/ 15739 h 555053"/>
                <a:gd name="connsiteX3" fmla="*/ 232172 w 451909"/>
                <a:gd name="connsiteY3" fmla="*/ 30026 h 555053"/>
                <a:gd name="connsiteX4" fmla="*/ 160734 w 451909"/>
                <a:gd name="connsiteY4" fmla="*/ 51457 h 555053"/>
                <a:gd name="connsiteX5" fmla="*/ 103584 w 451909"/>
                <a:gd name="connsiteY5" fmla="*/ 75270 h 555053"/>
                <a:gd name="connsiteX6" fmla="*/ 51197 w 451909"/>
                <a:gd name="connsiteY6" fmla="*/ 120514 h 555053"/>
                <a:gd name="connsiteX7" fmla="*/ 10715 w 451909"/>
                <a:gd name="connsiteY7" fmla="*/ 189570 h 555053"/>
                <a:gd name="connsiteX8" fmla="*/ 1190 w 451909"/>
                <a:gd name="connsiteY8" fmla="*/ 244339 h 555053"/>
                <a:gd name="connsiteX9" fmla="*/ 1190 w 451909"/>
                <a:gd name="connsiteY9" fmla="*/ 308632 h 555053"/>
                <a:gd name="connsiteX10" fmla="*/ 10715 w 451909"/>
                <a:gd name="connsiteY10" fmla="*/ 358639 h 555053"/>
                <a:gd name="connsiteX11" fmla="*/ 25003 w 451909"/>
                <a:gd name="connsiteY11" fmla="*/ 401501 h 555053"/>
                <a:gd name="connsiteX12" fmla="*/ 44053 w 451909"/>
                <a:gd name="connsiteY12" fmla="*/ 437220 h 555053"/>
                <a:gd name="connsiteX13" fmla="*/ 75008 w 451909"/>
                <a:gd name="connsiteY13" fmla="*/ 477701 h 555053"/>
                <a:gd name="connsiteX14" fmla="*/ 117872 w 451909"/>
                <a:gd name="connsiteY14" fmla="*/ 513420 h 555053"/>
                <a:gd name="connsiteX15" fmla="*/ 148828 w 451909"/>
                <a:gd name="connsiteY15" fmla="*/ 530089 h 555053"/>
                <a:gd name="connsiteX16" fmla="*/ 191690 w 451909"/>
                <a:gd name="connsiteY16" fmla="*/ 541995 h 555053"/>
                <a:gd name="connsiteX17" fmla="*/ 236934 w 451909"/>
                <a:gd name="connsiteY17" fmla="*/ 551520 h 555053"/>
                <a:gd name="connsiteX18" fmla="*/ 282178 w 451909"/>
                <a:gd name="connsiteY18" fmla="*/ 553901 h 555053"/>
                <a:gd name="connsiteX19" fmla="*/ 332184 w 451909"/>
                <a:gd name="connsiteY19" fmla="*/ 553901 h 555053"/>
                <a:gd name="connsiteX20" fmla="*/ 375046 w 451909"/>
                <a:gd name="connsiteY20" fmla="*/ 539614 h 555053"/>
                <a:gd name="connsiteX21" fmla="*/ 410766 w 451909"/>
                <a:gd name="connsiteY21" fmla="*/ 520563 h 555053"/>
                <a:gd name="connsiteX22" fmla="*/ 439341 w 451909"/>
                <a:gd name="connsiteY22" fmla="*/ 503894 h 555053"/>
                <a:gd name="connsiteX0" fmla="*/ 439341 w 458000"/>
                <a:gd name="connsiteY0" fmla="*/ 487003 h 538162"/>
                <a:gd name="connsiteX1" fmla="*/ 444102 w 458000"/>
                <a:gd name="connsiteY1" fmla="*/ 253641 h 538162"/>
                <a:gd name="connsiteX2" fmla="*/ 232172 w 458000"/>
                <a:gd name="connsiteY2" fmla="*/ 13135 h 538162"/>
                <a:gd name="connsiteX3" fmla="*/ 160734 w 458000"/>
                <a:gd name="connsiteY3" fmla="*/ 34566 h 538162"/>
                <a:gd name="connsiteX4" fmla="*/ 103584 w 458000"/>
                <a:gd name="connsiteY4" fmla="*/ 58379 h 538162"/>
                <a:gd name="connsiteX5" fmla="*/ 51197 w 458000"/>
                <a:gd name="connsiteY5" fmla="*/ 103623 h 538162"/>
                <a:gd name="connsiteX6" fmla="*/ 10715 w 458000"/>
                <a:gd name="connsiteY6" fmla="*/ 172679 h 538162"/>
                <a:gd name="connsiteX7" fmla="*/ 1190 w 458000"/>
                <a:gd name="connsiteY7" fmla="*/ 227448 h 538162"/>
                <a:gd name="connsiteX8" fmla="*/ 1190 w 458000"/>
                <a:gd name="connsiteY8" fmla="*/ 291741 h 538162"/>
                <a:gd name="connsiteX9" fmla="*/ 10715 w 458000"/>
                <a:gd name="connsiteY9" fmla="*/ 341748 h 538162"/>
                <a:gd name="connsiteX10" fmla="*/ 25003 w 458000"/>
                <a:gd name="connsiteY10" fmla="*/ 384610 h 538162"/>
                <a:gd name="connsiteX11" fmla="*/ 44053 w 458000"/>
                <a:gd name="connsiteY11" fmla="*/ 420329 h 538162"/>
                <a:gd name="connsiteX12" fmla="*/ 75008 w 458000"/>
                <a:gd name="connsiteY12" fmla="*/ 460810 h 538162"/>
                <a:gd name="connsiteX13" fmla="*/ 117872 w 458000"/>
                <a:gd name="connsiteY13" fmla="*/ 496529 h 538162"/>
                <a:gd name="connsiteX14" fmla="*/ 148828 w 458000"/>
                <a:gd name="connsiteY14" fmla="*/ 513198 h 538162"/>
                <a:gd name="connsiteX15" fmla="*/ 191690 w 458000"/>
                <a:gd name="connsiteY15" fmla="*/ 525104 h 538162"/>
                <a:gd name="connsiteX16" fmla="*/ 236934 w 458000"/>
                <a:gd name="connsiteY16" fmla="*/ 534629 h 538162"/>
                <a:gd name="connsiteX17" fmla="*/ 282178 w 458000"/>
                <a:gd name="connsiteY17" fmla="*/ 537010 h 538162"/>
                <a:gd name="connsiteX18" fmla="*/ 332184 w 458000"/>
                <a:gd name="connsiteY18" fmla="*/ 537010 h 538162"/>
                <a:gd name="connsiteX19" fmla="*/ 375046 w 458000"/>
                <a:gd name="connsiteY19" fmla="*/ 522723 h 538162"/>
                <a:gd name="connsiteX20" fmla="*/ 410766 w 458000"/>
                <a:gd name="connsiteY20" fmla="*/ 503672 h 538162"/>
                <a:gd name="connsiteX21" fmla="*/ 439341 w 458000"/>
                <a:gd name="connsiteY21" fmla="*/ 487003 h 538162"/>
                <a:gd name="connsiteX0" fmla="*/ 439341 w 463258"/>
                <a:gd name="connsiteY0" fmla="*/ 464074 h 515233"/>
                <a:gd name="connsiteX1" fmla="*/ 444102 w 463258"/>
                <a:gd name="connsiteY1" fmla="*/ 230712 h 515233"/>
                <a:gd name="connsiteX2" fmla="*/ 160734 w 463258"/>
                <a:gd name="connsiteY2" fmla="*/ 11637 h 515233"/>
                <a:gd name="connsiteX3" fmla="*/ 103584 w 463258"/>
                <a:gd name="connsiteY3" fmla="*/ 35450 h 515233"/>
                <a:gd name="connsiteX4" fmla="*/ 51197 w 463258"/>
                <a:gd name="connsiteY4" fmla="*/ 80694 h 515233"/>
                <a:gd name="connsiteX5" fmla="*/ 10715 w 463258"/>
                <a:gd name="connsiteY5" fmla="*/ 149750 h 515233"/>
                <a:gd name="connsiteX6" fmla="*/ 1190 w 463258"/>
                <a:gd name="connsiteY6" fmla="*/ 204519 h 515233"/>
                <a:gd name="connsiteX7" fmla="*/ 1190 w 463258"/>
                <a:gd name="connsiteY7" fmla="*/ 268812 h 515233"/>
                <a:gd name="connsiteX8" fmla="*/ 10715 w 463258"/>
                <a:gd name="connsiteY8" fmla="*/ 318819 h 515233"/>
                <a:gd name="connsiteX9" fmla="*/ 25003 w 463258"/>
                <a:gd name="connsiteY9" fmla="*/ 361681 h 515233"/>
                <a:gd name="connsiteX10" fmla="*/ 44053 w 463258"/>
                <a:gd name="connsiteY10" fmla="*/ 397400 h 515233"/>
                <a:gd name="connsiteX11" fmla="*/ 75008 w 463258"/>
                <a:gd name="connsiteY11" fmla="*/ 437881 h 515233"/>
                <a:gd name="connsiteX12" fmla="*/ 117872 w 463258"/>
                <a:gd name="connsiteY12" fmla="*/ 473600 h 515233"/>
                <a:gd name="connsiteX13" fmla="*/ 148828 w 463258"/>
                <a:gd name="connsiteY13" fmla="*/ 490269 h 515233"/>
                <a:gd name="connsiteX14" fmla="*/ 191690 w 463258"/>
                <a:gd name="connsiteY14" fmla="*/ 502175 h 515233"/>
                <a:gd name="connsiteX15" fmla="*/ 236934 w 463258"/>
                <a:gd name="connsiteY15" fmla="*/ 511700 h 515233"/>
                <a:gd name="connsiteX16" fmla="*/ 282178 w 463258"/>
                <a:gd name="connsiteY16" fmla="*/ 514081 h 515233"/>
                <a:gd name="connsiteX17" fmla="*/ 332184 w 463258"/>
                <a:gd name="connsiteY17" fmla="*/ 514081 h 515233"/>
                <a:gd name="connsiteX18" fmla="*/ 375046 w 463258"/>
                <a:gd name="connsiteY18" fmla="*/ 499794 h 515233"/>
                <a:gd name="connsiteX19" fmla="*/ 410766 w 463258"/>
                <a:gd name="connsiteY19" fmla="*/ 480743 h 515233"/>
                <a:gd name="connsiteX20" fmla="*/ 439341 w 463258"/>
                <a:gd name="connsiteY20" fmla="*/ 464074 h 515233"/>
                <a:gd name="connsiteX0" fmla="*/ 439341 w 467474"/>
                <a:gd name="connsiteY0" fmla="*/ 435367 h 486526"/>
                <a:gd name="connsiteX1" fmla="*/ 444102 w 467474"/>
                <a:gd name="connsiteY1" fmla="*/ 202005 h 486526"/>
                <a:gd name="connsiteX2" fmla="*/ 103584 w 467474"/>
                <a:gd name="connsiteY2" fmla="*/ 6743 h 486526"/>
                <a:gd name="connsiteX3" fmla="*/ 51197 w 467474"/>
                <a:gd name="connsiteY3" fmla="*/ 51987 h 486526"/>
                <a:gd name="connsiteX4" fmla="*/ 10715 w 467474"/>
                <a:gd name="connsiteY4" fmla="*/ 121043 h 486526"/>
                <a:gd name="connsiteX5" fmla="*/ 1190 w 467474"/>
                <a:gd name="connsiteY5" fmla="*/ 175812 h 486526"/>
                <a:gd name="connsiteX6" fmla="*/ 1190 w 467474"/>
                <a:gd name="connsiteY6" fmla="*/ 240105 h 486526"/>
                <a:gd name="connsiteX7" fmla="*/ 10715 w 467474"/>
                <a:gd name="connsiteY7" fmla="*/ 290112 h 486526"/>
                <a:gd name="connsiteX8" fmla="*/ 25003 w 467474"/>
                <a:gd name="connsiteY8" fmla="*/ 332974 h 486526"/>
                <a:gd name="connsiteX9" fmla="*/ 44053 w 467474"/>
                <a:gd name="connsiteY9" fmla="*/ 368693 h 486526"/>
                <a:gd name="connsiteX10" fmla="*/ 75008 w 467474"/>
                <a:gd name="connsiteY10" fmla="*/ 409174 h 486526"/>
                <a:gd name="connsiteX11" fmla="*/ 117872 w 467474"/>
                <a:gd name="connsiteY11" fmla="*/ 444893 h 486526"/>
                <a:gd name="connsiteX12" fmla="*/ 148828 w 467474"/>
                <a:gd name="connsiteY12" fmla="*/ 461562 h 486526"/>
                <a:gd name="connsiteX13" fmla="*/ 191690 w 467474"/>
                <a:gd name="connsiteY13" fmla="*/ 473468 h 486526"/>
                <a:gd name="connsiteX14" fmla="*/ 236934 w 467474"/>
                <a:gd name="connsiteY14" fmla="*/ 482993 h 486526"/>
                <a:gd name="connsiteX15" fmla="*/ 282178 w 467474"/>
                <a:gd name="connsiteY15" fmla="*/ 485374 h 486526"/>
                <a:gd name="connsiteX16" fmla="*/ 332184 w 467474"/>
                <a:gd name="connsiteY16" fmla="*/ 485374 h 486526"/>
                <a:gd name="connsiteX17" fmla="*/ 375046 w 467474"/>
                <a:gd name="connsiteY17" fmla="*/ 471087 h 486526"/>
                <a:gd name="connsiteX18" fmla="*/ 410766 w 467474"/>
                <a:gd name="connsiteY18" fmla="*/ 452036 h 486526"/>
                <a:gd name="connsiteX19" fmla="*/ 439341 w 467474"/>
                <a:gd name="connsiteY19" fmla="*/ 435367 h 486526"/>
                <a:gd name="connsiteX0" fmla="*/ 439341 w 471343"/>
                <a:gd name="connsiteY0" fmla="*/ 385285 h 436444"/>
                <a:gd name="connsiteX1" fmla="*/ 444102 w 471343"/>
                <a:gd name="connsiteY1" fmla="*/ 151923 h 436444"/>
                <a:gd name="connsiteX2" fmla="*/ 51197 w 471343"/>
                <a:gd name="connsiteY2" fmla="*/ 1905 h 436444"/>
                <a:gd name="connsiteX3" fmla="*/ 10715 w 471343"/>
                <a:gd name="connsiteY3" fmla="*/ 70961 h 436444"/>
                <a:gd name="connsiteX4" fmla="*/ 1190 w 471343"/>
                <a:gd name="connsiteY4" fmla="*/ 125730 h 436444"/>
                <a:gd name="connsiteX5" fmla="*/ 1190 w 471343"/>
                <a:gd name="connsiteY5" fmla="*/ 190023 h 436444"/>
                <a:gd name="connsiteX6" fmla="*/ 10715 w 471343"/>
                <a:gd name="connsiteY6" fmla="*/ 240030 h 436444"/>
                <a:gd name="connsiteX7" fmla="*/ 25003 w 471343"/>
                <a:gd name="connsiteY7" fmla="*/ 282892 h 436444"/>
                <a:gd name="connsiteX8" fmla="*/ 44053 w 471343"/>
                <a:gd name="connsiteY8" fmla="*/ 318611 h 436444"/>
                <a:gd name="connsiteX9" fmla="*/ 75008 w 471343"/>
                <a:gd name="connsiteY9" fmla="*/ 359092 h 436444"/>
                <a:gd name="connsiteX10" fmla="*/ 117872 w 471343"/>
                <a:gd name="connsiteY10" fmla="*/ 394811 h 436444"/>
                <a:gd name="connsiteX11" fmla="*/ 148828 w 471343"/>
                <a:gd name="connsiteY11" fmla="*/ 411480 h 436444"/>
                <a:gd name="connsiteX12" fmla="*/ 191690 w 471343"/>
                <a:gd name="connsiteY12" fmla="*/ 423386 h 436444"/>
                <a:gd name="connsiteX13" fmla="*/ 236934 w 471343"/>
                <a:gd name="connsiteY13" fmla="*/ 432911 h 436444"/>
                <a:gd name="connsiteX14" fmla="*/ 282178 w 471343"/>
                <a:gd name="connsiteY14" fmla="*/ 435292 h 436444"/>
                <a:gd name="connsiteX15" fmla="*/ 332184 w 471343"/>
                <a:gd name="connsiteY15" fmla="*/ 435292 h 436444"/>
                <a:gd name="connsiteX16" fmla="*/ 375046 w 471343"/>
                <a:gd name="connsiteY16" fmla="*/ 421005 h 436444"/>
                <a:gd name="connsiteX17" fmla="*/ 410766 w 471343"/>
                <a:gd name="connsiteY17" fmla="*/ 401954 h 436444"/>
                <a:gd name="connsiteX18" fmla="*/ 439341 w 471343"/>
                <a:gd name="connsiteY18" fmla="*/ 385285 h 436444"/>
                <a:gd name="connsiteX0" fmla="*/ 463700 w 498694"/>
                <a:gd name="connsiteY0" fmla="*/ 314660 h 365819"/>
                <a:gd name="connsiteX1" fmla="*/ 468461 w 498694"/>
                <a:gd name="connsiteY1" fmla="*/ 81298 h 365819"/>
                <a:gd name="connsiteX2" fmla="*/ 35074 w 498694"/>
                <a:gd name="connsiteY2" fmla="*/ 336 h 365819"/>
                <a:gd name="connsiteX3" fmla="*/ 25549 w 498694"/>
                <a:gd name="connsiteY3" fmla="*/ 55105 h 365819"/>
                <a:gd name="connsiteX4" fmla="*/ 25549 w 498694"/>
                <a:gd name="connsiteY4" fmla="*/ 119398 h 365819"/>
                <a:gd name="connsiteX5" fmla="*/ 35074 w 498694"/>
                <a:gd name="connsiteY5" fmla="*/ 169405 h 365819"/>
                <a:gd name="connsiteX6" fmla="*/ 49362 w 498694"/>
                <a:gd name="connsiteY6" fmla="*/ 212267 h 365819"/>
                <a:gd name="connsiteX7" fmla="*/ 68412 w 498694"/>
                <a:gd name="connsiteY7" fmla="*/ 247986 h 365819"/>
                <a:gd name="connsiteX8" fmla="*/ 99367 w 498694"/>
                <a:gd name="connsiteY8" fmla="*/ 288467 h 365819"/>
                <a:gd name="connsiteX9" fmla="*/ 142231 w 498694"/>
                <a:gd name="connsiteY9" fmla="*/ 324186 h 365819"/>
                <a:gd name="connsiteX10" fmla="*/ 173187 w 498694"/>
                <a:gd name="connsiteY10" fmla="*/ 340855 h 365819"/>
                <a:gd name="connsiteX11" fmla="*/ 216049 w 498694"/>
                <a:gd name="connsiteY11" fmla="*/ 352761 h 365819"/>
                <a:gd name="connsiteX12" fmla="*/ 261293 w 498694"/>
                <a:gd name="connsiteY12" fmla="*/ 362286 h 365819"/>
                <a:gd name="connsiteX13" fmla="*/ 306537 w 498694"/>
                <a:gd name="connsiteY13" fmla="*/ 364667 h 365819"/>
                <a:gd name="connsiteX14" fmla="*/ 356543 w 498694"/>
                <a:gd name="connsiteY14" fmla="*/ 364667 h 365819"/>
                <a:gd name="connsiteX15" fmla="*/ 399405 w 498694"/>
                <a:gd name="connsiteY15" fmla="*/ 350380 h 365819"/>
                <a:gd name="connsiteX16" fmla="*/ 435125 w 498694"/>
                <a:gd name="connsiteY16" fmla="*/ 331329 h 365819"/>
                <a:gd name="connsiteX17" fmla="*/ 463700 w 498694"/>
                <a:gd name="connsiteY17" fmla="*/ 314660 h 365819"/>
                <a:gd name="connsiteX0" fmla="*/ 471314 w 507012"/>
                <a:gd name="connsiteY0" fmla="*/ 265547 h 316706"/>
                <a:gd name="connsiteX1" fmla="*/ 476075 w 507012"/>
                <a:gd name="connsiteY1" fmla="*/ 32185 h 316706"/>
                <a:gd name="connsiteX2" fmla="*/ 33163 w 507012"/>
                <a:gd name="connsiteY2" fmla="*/ 5992 h 316706"/>
                <a:gd name="connsiteX3" fmla="*/ 33163 w 507012"/>
                <a:gd name="connsiteY3" fmla="*/ 70285 h 316706"/>
                <a:gd name="connsiteX4" fmla="*/ 42688 w 507012"/>
                <a:gd name="connsiteY4" fmla="*/ 120292 h 316706"/>
                <a:gd name="connsiteX5" fmla="*/ 56976 w 507012"/>
                <a:gd name="connsiteY5" fmla="*/ 163154 h 316706"/>
                <a:gd name="connsiteX6" fmla="*/ 76026 w 507012"/>
                <a:gd name="connsiteY6" fmla="*/ 198873 h 316706"/>
                <a:gd name="connsiteX7" fmla="*/ 106981 w 507012"/>
                <a:gd name="connsiteY7" fmla="*/ 239354 h 316706"/>
                <a:gd name="connsiteX8" fmla="*/ 149845 w 507012"/>
                <a:gd name="connsiteY8" fmla="*/ 275073 h 316706"/>
                <a:gd name="connsiteX9" fmla="*/ 180801 w 507012"/>
                <a:gd name="connsiteY9" fmla="*/ 291742 h 316706"/>
                <a:gd name="connsiteX10" fmla="*/ 223663 w 507012"/>
                <a:gd name="connsiteY10" fmla="*/ 303648 h 316706"/>
                <a:gd name="connsiteX11" fmla="*/ 268907 w 507012"/>
                <a:gd name="connsiteY11" fmla="*/ 313173 h 316706"/>
                <a:gd name="connsiteX12" fmla="*/ 314151 w 507012"/>
                <a:gd name="connsiteY12" fmla="*/ 315554 h 316706"/>
                <a:gd name="connsiteX13" fmla="*/ 364157 w 507012"/>
                <a:gd name="connsiteY13" fmla="*/ 315554 h 316706"/>
                <a:gd name="connsiteX14" fmla="*/ 407019 w 507012"/>
                <a:gd name="connsiteY14" fmla="*/ 301267 h 316706"/>
                <a:gd name="connsiteX15" fmla="*/ 442739 w 507012"/>
                <a:gd name="connsiteY15" fmla="*/ 282216 h 316706"/>
                <a:gd name="connsiteX16" fmla="*/ 471314 w 507012"/>
                <a:gd name="connsiteY16" fmla="*/ 265547 h 316706"/>
                <a:gd name="connsiteX0" fmla="*/ 471314 w 507012"/>
                <a:gd name="connsiteY0" fmla="*/ 262474 h 313633"/>
                <a:gd name="connsiteX1" fmla="*/ 476075 w 507012"/>
                <a:gd name="connsiteY1" fmla="*/ 29112 h 313633"/>
                <a:gd name="connsiteX2" fmla="*/ 33163 w 507012"/>
                <a:gd name="connsiteY2" fmla="*/ 7681 h 313633"/>
                <a:gd name="connsiteX3" fmla="*/ 33163 w 507012"/>
                <a:gd name="connsiteY3" fmla="*/ 67212 h 313633"/>
                <a:gd name="connsiteX4" fmla="*/ 42688 w 507012"/>
                <a:gd name="connsiteY4" fmla="*/ 117219 h 313633"/>
                <a:gd name="connsiteX5" fmla="*/ 56976 w 507012"/>
                <a:gd name="connsiteY5" fmla="*/ 160081 h 313633"/>
                <a:gd name="connsiteX6" fmla="*/ 76026 w 507012"/>
                <a:gd name="connsiteY6" fmla="*/ 195800 h 313633"/>
                <a:gd name="connsiteX7" fmla="*/ 106981 w 507012"/>
                <a:gd name="connsiteY7" fmla="*/ 236281 h 313633"/>
                <a:gd name="connsiteX8" fmla="*/ 149845 w 507012"/>
                <a:gd name="connsiteY8" fmla="*/ 272000 h 313633"/>
                <a:gd name="connsiteX9" fmla="*/ 180801 w 507012"/>
                <a:gd name="connsiteY9" fmla="*/ 288669 h 313633"/>
                <a:gd name="connsiteX10" fmla="*/ 223663 w 507012"/>
                <a:gd name="connsiteY10" fmla="*/ 300575 h 313633"/>
                <a:gd name="connsiteX11" fmla="*/ 268907 w 507012"/>
                <a:gd name="connsiteY11" fmla="*/ 310100 h 313633"/>
                <a:gd name="connsiteX12" fmla="*/ 314151 w 507012"/>
                <a:gd name="connsiteY12" fmla="*/ 312481 h 313633"/>
                <a:gd name="connsiteX13" fmla="*/ 364157 w 507012"/>
                <a:gd name="connsiteY13" fmla="*/ 312481 h 313633"/>
                <a:gd name="connsiteX14" fmla="*/ 407019 w 507012"/>
                <a:gd name="connsiteY14" fmla="*/ 298194 h 313633"/>
                <a:gd name="connsiteX15" fmla="*/ 442739 w 507012"/>
                <a:gd name="connsiteY15" fmla="*/ 279143 h 313633"/>
                <a:gd name="connsiteX16" fmla="*/ 471314 w 507012"/>
                <a:gd name="connsiteY16" fmla="*/ 262474 h 313633"/>
                <a:gd name="connsiteX0" fmla="*/ 439655 w 475353"/>
                <a:gd name="connsiteY0" fmla="*/ 258830 h 309989"/>
                <a:gd name="connsiteX1" fmla="*/ 444416 w 475353"/>
                <a:gd name="connsiteY1" fmla="*/ 25468 h 309989"/>
                <a:gd name="connsiteX2" fmla="*/ 1504 w 475353"/>
                <a:gd name="connsiteY2" fmla="*/ 4037 h 309989"/>
                <a:gd name="connsiteX3" fmla="*/ 1504 w 475353"/>
                <a:gd name="connsiteY3" fmla="*/ 63568 h 309989"/>
                <a:gd name="connsiteX4" fmla="*/ 11029 w 475353"/>
                <a:gd name="connsiteY4" fmla="*/ 113575 h 309989"/>
                <a:gd name="connsiteX5" fmla="*/ 25317 w 475353"/>
                <a:gd name="connsiteY5" fmla="*/ 156437 h 309989"/>
                <a:gd name="connsiteX6" fmla="*/ 44367 w 475353"/>
                <a:gd name="connsiteY6" fmla="*/ 192156 h 309989"/>
                <a:gd name="connsiteX7" fmla="*/ 75322 w 475353"/>
                <a:gd name="connsiteY7" fmla="*/ 232637 h 309989"/>
                <a:gd name="connsiteX8" fmla="*/ 118186 w 475353"/>
                <a:gd name="connsiteY8" fmla="*/ 268356 h 309989"/>
                <a:gd name="connsiteX9" fmla="*/ 149142 w 475353"/>
                <a:gd name="connsiteY9" fmla="*/ 285025 h 309989"/>
                <a:gd name="connsiteX10" fmla="*/ 192004 w 475353"/>
                <a:gd name="connsiteY10" fmla="*/ 296931 h 309989"/>
                <a:gd name="connsiteX11" fmla="*/ 237248 w 475353"/>
                <a:gd name="connsiteY11" fmla="*/ 306456 h 309989"/>
                <a:gd name="connsiteX12" fmla="*/ 282492 w 475353"/>
                <a:gd name="connsiteY12" fmla="*/ 308837 h 309989"/>
                <a:gd name="connsiteX13" fmla="*/ 332498 w 475353"/>
                <a:gd name="connsiteY13" fmla="*/ 308837 h 309989"/>
                <a:gd name="connsiteX14" fmla="*/ 375360 w 475353"/>
                <a:gd name="connsiteY14" fmla="*/ 294550 h 309989"/>
                <a:gd name="connsiteX15" fmla="*/ 411080 w 475353"/>
                <a:gd name="connsiteY15" fmla="*/ 275499 h 309989"/>
                <a:gd name="connsiteX16" fmla="*/ 439655 w 475353"/>
                <a:gd name="connsiteY16" fmla="*/ 258830 h 309989"/>
                <a:gd name="connsiteX0" fmla="*/ 439655 w 445331"/>
                <a:gd name="connsiteY0" fmla="*/ 254955 h 306114"/>
                <a:gd name="connsiteX1" fmla="*/ 444416 w 445331"/>
                <a:gd name="connsiteY1" fmla="*/ 21593 h 306114"/>
                <a:gd name="connsiteX2" fmla="*/ 1504 w 445331"/>
                <a:gd name="connsiteY2" fmla="*/ 162 h 306114"/>
                <a:gd name="connsiteX3" fmla="*/ 1504 w 445331"/>
                <a:gd name="connsiteY3" fmla="*/ 59693 h 306114"/>
                <a:gd name="connsiteX4" fmla="*/ 11029 w 445331"/>
                <a:gd name="connsiteY4" fmla="*/ 109700 h 306114"/>
                <a:gd name="connsiteX5" fmla="*/ 25317 w 445331"/>
                <a:gd name="connsiteY5" fmla="*/ 152562 h 306114"/>
                <a:gd name="connsiteX6" fmla="*/ 44367 w 445331"/>
                <a:gd name="connsiteY6" fmla="*/ 188281 h 306114"/>
                <a:gd name="connsiteX7" fmla="*/ 75322 w 445331"/>
                <a:gd name="connsiteY7" fmla="*/ 228762 h 306114"/>
                <a:gd name="connsiteX8" fmla="*/ 118186 w 445331"/>
                <a:gd name="connsiteY8" fmla="*/ 264481 h 306114"/>
                <a:gd name="connsiteX9" fmla="*/ 149142 w 445331"/>
                <a:gd name="connsiteY9" fmla="*/ 281150 h 306114"/>
                <a:gd name="connsiteX10" fmla="*/ 192004 w 445331"/>
                <a:gd name="connsiteY10" fmla="*/ 293056 h 306114"/>
                <a:gd name="connsiteX11" fmla="*/ 237248 w 445331"/>
                <a:gd name="connsiteY11" fmla="*/ 302581 h 306114"/>
                <a:gd name="connsiteX12" fmla="*/ 282492 w 445331"/>
                <a:gd name="connsiteY12" fmla="*/ 304962 h 306114"/>
                <a:gd name="connsiteX13" fmla="*/ 332498 w 445331"/>
                <a:gd name="connsiteY13" fmla="*/ 304962 h 306114"/>
                <a:gd name="connsiteX14" fmla="*/ 375360 w 445331"/>
                <a:gd name="connsiteY14" fmla="*/ 290675 h 306114"/>
                <a:gd name="connsiteX15" fmla="*/ 411080 w 445331"/>
                <a:gd name="connsiteY15" fmla="*/ 271624 h 306114"/>
                <a:gd name="connsiteX16" fmla="*/ 439655 w 445331"/>
                <a:gd name="connsiteY16" fmla="*/ 254955 h 306114"/>
                <a:gd name="connsiteX0" fmla="*/ 471138 w 475880"/>
                <a:gd name="connsiteY0" fmla="*/ 256355 h 307514"/>
                <a:gd name="connsiteX1" fmla="*/ 473518 w 475880"/>
                <a:gd name="connsiteY1" fmla="*/ 15849 h 307514"/>
                <a:gd name="connsiteX2" fmla="*/ 32987 w 475880"/>
                <a:gd name="connsiteY2" fmla="*/ 1562 h 307514"/>
                <a:gd name="connsiteX3" fmla="*/ 32987 w 475880"/>
                <a:gd name="connsiteY3" fmla="*/ 61093 h 307514"/>
                <a:gd name="connsiteX4" fmla="*/ 42512 w 475880"/>
                <a:gd name="connsiteY4" fmla="*/ 111100 h 307514"/>
                <a:gd name="connsiteX5" fmla="*/ 56800 w 475880"/>
                <a:gd name="connsiteY5" fmla="*/ 153962 h 307514"/>
                <a:gd name="connsiteX6" fmla="*/ 75850 w 475880"/>
                <a:gd name="connsiteY6" fmla="*/ 189681 h 307514"/>
                <a:gd name="connsiteX7" fmla="*/ 106805 w 475880"/>
                <a:gd name="connsiteY7" fmla="*/ 230162 h 307514"/>
                <a:gd name="connsiteX8" fmla="*/ 149669 w 475880"/>
                <a:gd name="connsiteY8" fmla="*/ 265881 h 307514"/>
                <a:gd name="connsiteX9" fmla="*/ 180625 w 475880"/>
                <a:gd name="connsiteY9" fmla="*/ 282550 h 307514"/>
                <a:gd name="connsiteX10" fmla="*/ 223487 w 475880"/>
                <a:gd name="connsiteY10" fmla="*/ 294456 h 307514"/>
                <a:gd name="connsiteX11" fmla="*/ 268731 w 475880"/>
                <a:gd name="connsiteY11" fmla="*/ 303981 h 307514"/>
                <a:gd name="connsiteX12" fmla="*/ 313975 w 475880"/>
                <a:gd name="connsiteY12" fmla="*/ 306362 h 307514"/>
                <a:gd name="connsiteX13" fmla="*/ 363981 w 475880"/>
                <a:gd name="connsiteY13" fmla="*/ 306362 h 307514"/>
                <a:gd name="connsiteX14" fmla="*/ 406843 w 475880"/>
                <a:gd name="connsiteY14" fmla="*/ 292075 h 307514"/>
                <a:gd name="connsiteX15" fmla="*/ 442563 w 475880"/>
                <a:gd name="connsiteY15" fmla="*/ 273024 h 307514"/>
                <a:gd name="connsiteX16" fmla="*/ 471138 w 475880"/>
                <a:gd name="connsiteY16" fmla="*/ 256355 h 307514"/>
                <a:gd name="connsiteX0" fmla="*/ 471138 w 475880"/>
                <a:gd name="connsiteY0" fmla="*/ 256975 h 308134"/>
                <a:gd name="connsiteX1" fmla="*/ 473518 w 475880"/>
                <a:gd name="connsiteY1" fmla="*/ 11706 h 308134"/>
                <a:gd name="connsiteX2" fmla="*/ 32987 w 475880"/>
                <a:gd name="connsiteY2" fmla="*/ 2182 h 308134"/>
                <a:gd name="connsiteX3" fmla="*/ 32987 w 475880"/>
                <a:gd name="connsiteY3" fmla="*/ 61713 h 308134"/>
                <a:gd name="connsiteX4" fmla="*/ 42512 w 475880"/>
                <a:gd name="connsiteY4" fmla="*/ 111720 h 308134"/>
                <a:gd name="connsiteX5" fmla="*/ 56800 w 475880"/>
                <a:gd name="connsiteY5" fmla="*/ 154582 h 308134"/>
                <a:gd name="connsiteX6" fmla="*/ 75850 w 475880"/>
                <a:gd name="connsiteY6" fmla="*/ 190301 h 308134"/>
                <a:gd name="connsiteX7" fmla="*/ 106805 w 475880"/>
                <a:gd name="connsiteY7" fmla="*/ 230782 h 308134"/>
                <a:gd name="connsiteX8" fmla="*/ 149669 w 475880"/>
                <a:gd name="connsiteY8" fmla="*/ 266501 h 308134"/>
                <a:gd name="connsiteX9" fmla="*/ 180625 w 475880"/>
                <a:gd name="connsiteY9" fmla="*/ 283170 h 308134"/>
                <a:gd name="connsiteX10" fmla="*/ 223487 w 475880"/>
                <a:gd name="connsiteY10" fmla="*/ 295076 h 308134"/>
                <a:gd name="connsiteX11" fmla="*/ 268731 w 475880"/>
                <a:gd name="connsiteY11" fmla="*/ 304601 h 308134"/>
                <a:gd name="connsiteX12" fmla="*/ 313975 w 475880"/>
                <a:gd name="connsiteY12" fmla="*/ 306982 h 308134"/>
                <a:gd name="connsiteX13" fmla="*/ 363981 w 475880"/>
                <a:gd name="connsiteY13" fmla="*/ 306982 h 308134"/>
                <a:gd name="connsiteX14" fmla="*/ 406843 w 475880"/>
                <a:gd name="connsiteY14" fmla="*/ 292695 h 308134"/>
                <a:gd name="connsiteX15" fmla="*/ 442563 w 475880"/>
                <a:gd name="connsiteY15" fmla="*/ 273644 h 308134"/>
                <a:gd name="connsiteX16" fmla="*/ 471138 w 475880"/>
                <a:gd name="connsiteY16" fmla="*/ 256975 h 308134"/>
                <a:gd name="connsiteX0" fmla="*/ 471138 w 475880"/>
                <a:gd name="connsiteY0" fmla="*/ 259115 h 310274"/>
                <a:gd name="connsiteX1" fmla="*/ 473518 w 475880"/>
                <a:gd name="connsiteY1" fmla="*/ 4321 h 310274"/>
                <a:gd name="connsiteX2" fmla="*/ 32987 w 475880"/>
                <a:gd name="connsiteY2" fmla="*/ 4322 h 310274"/>
                <a:gd name="connsiteX3" fmla="*/ 32987 w 475880"/>
                <a:gd name="connsiteY3" fmla="*/ 63853 h 310274"/>
                <a:gd name="connsiteX4" fmla="*/ 42512 w 475880"/>
                <a:gd name="connsiteY4" fmla="*/ 113860 h 310274"/>
                <a:gd name="connsiteX5" fmla="*/ 56800 w 475880"/>
                <a:gd name="connsiteY5" fmla="*/ 156722 h 310274"/>
                <a:gd name="connsiteX6" fmla="*/ 75850 w 475880"/>
                <a:gd name="connsiteY6" fmla="*/ 192441 h 310274"/>
                <a:gd name="connsiteX7" fmla="*/ 106805 w 475880"/>
                <a:gd name="connsiteY7" fmla="*/ 232922 h 310274"/>
                <a:gd name="connsiteX8" fmla="*/ 149669 w 475880"/>
                <a:gd name="connsiteY8" fmla="*/ 268641 h 310274"/>
                <a:gd name="connsiteX9" fmla="*/ 180625 w 475880"/>
                <a:gd name="connsiteY9" fmla="*/ 285310 h 310274"/>
                <a:gd name="connsiteX10" fmla="*/ 223487 w 475880"/>
                <a:gd name="connsiteY10" fmla="*/ 297216 h 310274"/>
                <a:gd name="connsiteX11" fmla="*/ 268731 w 475880"/>
                <a:gd name="connsiteY11" fmla="*/ 306741 h 310274"/>
                <a:gd name="connsiteX12" fmla="*/ 313975 w 475880"/>
                <a:gd name="connsiteY12" fmla="*/ 309122 h 310274"/>
                <a:gd name="connsiteX13" fmla="*/ 363981 w 475880"/>
                <a:gd name="connsiteY13" fmla="*/ 309122 h 310274"/>
                <a:gd name="connsiteX14" fmla="*/ 406843 w 475880"/>
                <a:gd name="connsiteY14" fmla="*/ 294835 h 310274"/>
                <a:gd name="connsiteX15" fmla="*/ 442563 w 475880"/>
                <a:gd name="connsiteY15" fmla="*/ 275784 h 310274"/>
                <a:gd name="connsiteX16" fmla="*/ 471138 w 475880"/>
                <a:gd name="connsiteY16" fmla="*/ 259115 h 310274"/>
                <a:gd name="connsiteX0" fmla="*/ 471138 w 475880"/>
                <a:gd name="connsiteY0" fmla="*/ 259979 h 311138"/>
                <a:gd name="connsiteX1" fmla="*/ 473518 w 475880"/>
                <a:gd name="connsiteY1" fmla="*/ 2804 h 311138"/>
                <a:gd name="connsiteX2" fmla="*/ 32987 w 475880"/>
                <a:gd name="connsiteY2" fmla="*/ 5186 h 311138"/>
                <a:gd name="connsiteX3" fmla="*/ 32987 w 475880"/>
                <a:gd name="connsiteY3" fmla="*/ 64717 h 311138"/>
                <a:gd name="connsiteX4" fmla="*/ 42512 w 475880"/>
                <a:gd name="connsiteY4" fmla="*/ 114724 h 311138"/>
                <a:gd name="connsiteX5" fmla="*/ 56800 w 475880"/>
                <a:gd name="connsiteY5" fmla="*/ 157586 h 311138"/>
                <a:gd name="connsiteX6" fmla="*/ 75850 w 475880"/>
                <a:gd name="connsiteY6" fmla="*/ 193305 h 311138"/>
                <a:gd name="connsiteX7" fmla="*/ 106805 w 475880"/>
                <a:gd name="connsiteY7" fmla="*/ 233786 h 311138"/>
                <a:gd name="connsiteX8" fmla="*/ 149669 w 475880"/>
                <a:gd name="connsiteY8" fmla="*/ 269505 h 311138"/>
                <a:gd name="connsiteX9" fmla="*/ 180625 w 475880"/>
                <a:gd name="connsiteY9" fmla="*/ 286174 h 311138"/>
                <a:gd name="connsiteX10" fmla="*/ 223487 w 475880"/>
                <a:gd name="connsiteY10" fmla="*/ 298080 h 311138"/>
                <a:gd name="connsiteX11" fmla="*/ 268731 w 475880"/>
                <a:gd name="connsiteY11" fmla="*/ 307605 h 311138"/>
                <a:gd name="connsiteX12" fmla="*/ 313975 w 475880"/>
                <a:gd name="connsiteY12" fmla="*/ 309986 h 311138"/>
                <a:gd name="connsiteX13" fmla="*/ 363981 w 475880"/>
                <a:gd name="connsiteY13" fmla="*/ 309986 h 311138"/>
                <a:gd name="connsiteX14" fmla="*/ 406843 w 475880"/>
                <a:gd name="connsiteY14" fmla="*/ 295699 h 311138"/>
                <a:gd name="connsiteX15" fmla="*/ 442563 w 475880"/>
                <a:gd name="connsiteY15" fmla="*/ 276648 h 311138"/>
                <a:gd name="connsiteX16" fmla="*/ 471138 w 475880"/>
                <a:gd name="connsiteY16" fmla="*/ 259979 h 311138"/>
                <a:gd name="connsiteX0" fmla="*/ 471138 w 475880"/>
                <a:gd name="connsiteY0" fmla="*/ 262458 h 313617"/>
                <a:gd name="connsiteX1" fmla="*/ 473518 w 475880"/>
                <a:gd name="connsiteY1" fmla="*/ 520 h 313617"/>
                <a:gd name="connsiteX2" fmla="*/ 32987 w 475880"/>
                <a:gd name="connsiteY2" fmla="*/ 7665 h 313617"/>
                <a:gd name="connsiteX3" fmla="*/ 32987 w 475880"/>
                <a:gd name="connsiteY3" fmla="*/ 67196 h 313617"/>
                <a:gd name="connsiteX4" fmla="*/ 42512 w 475880"/>
                <a:gd name="connsiteY4" fmla="*/ 117203 h 313617"/>
                <a:gd name="connsiteX5" fmla="*/ 56800 w 475880"/>
                <a:gd name="connsiteY5" fmla="*/ 160065 h 313617"/>
                <a:gd name="connsiteX6" fmla="*/ 75850 w 475880"/>
                <a:gd name="connsiteY6" fmla="*/ 195784 h 313617"/>
                <a:gd name="connsiteX7" fmla="*/ 106805 w 475880"/>
                <a:gd name="connsiteY7" fmla="*/ 236265 h 313617"/>
                <a:gd name="connsiteX8" fmla="*/ 149669 w 475880"/>
                <a:gd name="connsiteY8" fmla="*/ 271984 h 313617"/>
                <a:gd name="connsiteX9" fmla="*/ 180625 w 475880"/>
                <a:gd name="connsiteY9" fmla="*/ 288653 h 313617"/>
                <a:gd name="connsiteX10" fmla="*/ 223487 w 475880"/>
                <a:gd name="connsiteY10" fmla="*/ 300559 h 313617"/>
                <a:gd name="connsiteX11" fmla="*/ 268731 w 475880"/>
                <a:gd name="connsiteY11" fmla="*/ 310084 h 313617"/>
                <a:gd name="connsiteX12" fmla="*/ 313975 w 475880"/>
                <a:gd name="connsiteY12" fmla="*/ 312465 h 313617"/>
                <a:gd name="connsiteX13" fmla="*/ 363981 w 475880"/>
                <a:gd name="connsiteY13" fmla="*/ 312465 h 313617"/>
                <a:gd name="connsiteX14" fmla="*/ 406843 w 475880"/>
                <a:gd name="connsiteY14" fmla="*/ 298178 h 313617"/>
                <a:gd name="connsiteX15" fmla="*/ 442563 w 475880"/>
                <a:gd name="connsiteY15" fmla="*/ 279127 h 313617"/>
                <a:gd name="connsiteX16" fmla="*/ 471138 w 475880"/>
                <a:gd name="connsiteY16" fmla="*/ 262458 h 313617"/>
                <a:gd name="connsiteX0" fmla="*/ 439495 w 444237"/>
                <a:gd name="connsiteY0" fmla="*/ 261939 h 313098"/>
                <a:gd name="connsiteX1" fmla="*/ 441875 w 444237"/>
                <a:gd name="connsiteY1" fmla="*/ 1 h 313098"/>
                <a:gd name="connsiteX2" fmla="*/ 1344 w 444237"/>
                <a:gd name="connsiteY2" fmla="*/ 7146 h 313098"/>
                <a:gd name="connsiteX3" fmla="*/ 1344 w 444237"/>
                <a:gd name="connsiteY3" fmla="*/ 66677 h 313098"/>
                <a:gd name="connsiteX4" fmla="*/ 10869 w 444237"/>
                <a:gd name="connsiteY4" fmla="*/ 116684 h 313098"/>
                <a:gd name="connsiteX5" fmla="*/ 25157 w 444237"/>
                <a:gd name="connsiteY5" fmla="*/ 159546 h 313098"/>
                <a:gd name="connsiteX6" fmla="*/ 44207 w 444237"/>
                <a:gd name="connsiteY6" fmla="*/ 195265 h 313098"/>
                <a:gd name="connsiteX7" fmla="*/ 75162 w 444237"/>
                <a:gd name="connsiteY7" fmla="*/ 235746 h 313098"/>
                <a:gd name="connsiteX8" fmla="*/ 118026 w 444237"/>
                <a:gd name="connsiteY8" fmla="*/ 271465 h 313098"/>
                <a:gd name="connsiteX9" fmla="*/ 148982 w 444237"/>
                <a:gd name="connsiteY9" fmla="*/ 288134 h 313098"/>
                <a:gd name="connsiteX10" fmla="*/ 191844 w 444237"/>
                <a:gd name="connsiteY10" fmla="*/ 300040 h 313098"/>
                <a:gd name="connsiteX11" fmla="*/ 237088 w 444237"/>
                <a:gd name="connsiteY11" fmla="*/ 309565 h 313098"/>
                <a:gd name="connsiteX12" fmla="*/ 282332 w 444237"/>
                <a:gd name="connsiteY12" fmla="*/ 311946 h 313098"/>
                <a:gd name="connsiteX13" fmla="*/ 332338 w 444237"/>
                <a:gd name="connsiteY13" fmla="*/ 311946 h 313098"/>
                <a:gd name="connsiteX14" fmla="*/ 375200 w 444237"/>
                <a:gd name="connsiteY14" fmla="*/ 297659 h 313098"/>
                <a:gd name="connsiteX15" fmla="*/ 410920 w 444237"/>
                <a:gd name="connsiteY15" fmla="*/ 278608 h 313098"/>
                <a:gd name="connsiteX16" fmla="*/ 439495 w 444237"/>
                <a:gd name="connsiteY16" fmla="*/ 261939 h 313098"/>
                <a:gd name="connsiteX0" fmla="*/ 471138 w 475880"/>
                <a:gd name="connsiteY0" fmla="*/ 259980 h 311139"/>
                <a:gd name="connsiteX1" fmla="*/ 473518 w 475880"/>
                <a:gd name="connsiteY1" fmla="*/ 2804 h 311139"/>
                <a:gd name="connsiteX2" fmla="*/ 32987 w 475880"/>
                <a:gd name="connsiteY2" fmla="*/ 5187 h 311139"/>
                <a:gd name="connsiteX3" fmla="*/ 32987 w 475880"/>
                <a:gd name="connsiteY3" fmla="*/ 64718 h 311139"/>
                <a:gd name="connsiteX4" fmla="*/ 42512 w 475880"/>
                <a:gd name="connsiteY4" fmla="*/ 114725 h 311139"/>
                <a:gd name="connsiteX5" fmla="*/ 56800 w 475880"/>
                <a:gd name="connsiteY5" fmla="*/ 157587 h 311139"/>
                <a:gd name="connsiteX6" fmla="*/ 75850 w 475880"/>
                <a:gd name="connsiteY6" fmla="*/ 193306 h 311139"/>
                <a:gd name="connsiteX7" fmla="*/ 106805 w 475880"/>
                <a:gd name="connsiteY7" fmla="*/ 233787 h 311139"/>
                <a:gd name="connsiteX8" fmla="*/ 149669 w 475880"/>
                <a:gd name="connsiteY8" fmla="*/ 269506 h 311139"/>
                <a:gd name="connsiteX9" fmla="*/ 180625 w 475880"/>
                <a:gd name="connsiteY9" fmla="*/ 286175 h 311139"/>
                <a:gd name="connsiteX10" fmla="*/ 223487 w 475880"/>
                <a:gd name="connsiteY10" fmla="*/ 298081 h 311139"/>
                <a:gd name="connsiteX11" fmla="*/ 268731 w 475880"/>
                <a:gd name="connsiteY11" fmla="*/ 307606 h 311139"/>
                <a:gd name="connsiteX12" fmla="*/ 313975 w 475880"/>
                <a:gd name="connsiteY12" fmla="*/ 309987 h 311139"/>
                <a:gd name="connsiteX13" fmla="*/ 363981 w 475880"/>
                <a:gd name="connsiteY13" fmla="*/ 309987 h 311139"/>
                <a:gd name="connsiteX14" fmla="*/ 406843 w 475880"/>
                <a:gd name="connsiteY14" fmla="*/ 295700 h 311139"/>
                <a:gd name="connsiteX15" fmla="*/ 442563 w 475880"/>
                <a:gd name="connsiteY15" fmla="*/ 276649 h 311139"/>
                <a:gd name="connsiteX16" fmla="*/ 471138 w 475880"/>
                <a:gd name="connsiteY16" fmla="*/ 259980 h 311139"/>
                <a:gd name="connsiteX0" fmla="*/ 439495 w 444237"/>
                <a:gd name="connsiteY0" fmla="*/ 257177 h 308336"/>
                <a:gd name="connsiteX1" fmla="*/ 441875 w 444237"/>
                <a:gd name="connsiteY1" fmla="*/ 1 h 308336"/>
                <a:gd name="connsiteX2" fmla="*/ 1344 w 444237"/>
                <a:gd name="connsiteY2" fmla="*/ 2384 h 308336"/>
                <a:gd name="connsiteX3" fmla="*/ 1344 w 444237"/>
                <a:gd name="connsiteY3" fmla="*/ 61915 h 308336"/>
                <a:gd name="connsiteX4" fmla="*/ 10869 w 444237"/>
                <a:gd name="connsiteY4" fmla="*/ 111922 h 308336"/>
                <a:gd name="connsiteX5" fmla="*/ 25157 w 444237"/>
                <a:gd name="connsiteY5" fmla="*/ 154784 h 308336"/>
                <a:gd name="connsiteX6" fmla="*/ 44207 w 444237"/>
                <a:gd name="connsiteY6" fmla="*/ 190503 h 308336"/>
                <a:gd name="connsiteX7" fmla="*/ 75162 w 444237"/>
                <a:gd name="connsiteY7" fmla="*/ 230984 h 308336"/>
                <a:gd name="connsiteX8" fmla="*/ 118026 w 444237"/>
                <a:gd name="connsiteY8" fmla="*/ 266703 h 308336"/>
                <a:gd name="connsiteX9" fmla="*/ 148982 w 444237"/>
                <a:gd name="connsiteY9" fmla="*/ 283372 h 308336"/>
                <a:gd name="connsiteX10" fmla="*/ 191844 w 444237"/>
                <a:gd name="connsiteY10" fmla="*/ 295278 h 308336"/>
                <a:gd name="connsiteX11" fmla="*/ 237088 w 444237"/>
                <a:gd name="connsiteY11" fmla="*/ 304803 h 308336"/>
                <a:gd name="connsiteX12" fmla="*/ 282332 w 444237"/>
                <a:gd name="connsiteY12" fmla="*/ 307184 h 308336"/>
                <a:gd name="connsiteX13" fmla="*/ 332338 w 444237"/>
                <a:gd name="connsiteY13" fmla="*/ 307184 h 308336"/>
                <a:gd name="connsiteX14" fmla="*/ 375200 w 444237"/>
                <a:gd name="connsiteY14" fmla="*/ 292897 h 308336"/>
                <a:gd name="connsiteX15" fmla="*/ 410920 w 444237"/>
                <a:gd name="connsiteY15" fmla="*/ 273846 h 308336"/>
                <a:gd name="connsiteX16" fmla="*/ 439495 w 444237"/>
                <a:gd name="connsiteY16" fmla="*/ 257177 h 308336"/>
                <a:gd name="connsiteX0" fmla="*/ 471138 w 475880"/>
                <a:gd name="connsiteY0" fmla="*/ 257846 h 309005"/>
                <a:gd name="connsiteX1" fmla="*/ 473518 w 475880"/>
                <a:gd name="connsiteY1" fmla="*/ 7813 h 309005"/>
                <a:gd name="connsiteX2" fmla="*/ 32987 w 475880"/>
                <a:gd name="connsiteY2" fmla="*/ 3053 h 309005"/>
                <a:gd name="connsiteX3" fmla="*/ 32987 w 475880"/>
                <a:gd name="connsiteY3" fmla="*/ 62584 h 309005"/>
                <a:gd name="connsiteX4" fmla="*/ 42512 w 475880"/>
                <a:gd name="connsiteY4" fmla="*/ 112591 h 309005"/>
                <a:gd name="connsiteX5" fmla="*/ 56800 w 475880"/>
                <a:gd name="connsiteY5" fmla="*/ 155453 h 309005"/>
                <a:gd name="connsiteX6" fmla="*/ 75850 w 475880"/>
                <a:gd name="connsiteY6" fmla="*/ 191172 h 309005"/>
                <a:gd name="connsiteX7" fmla="*/ 106805 w 475880"/>
                <a:gd name="connsiteY7" fmla="*/ 231653 h 309005"/>
                <a:gd name="connsiteX8" fmla="*/ 149669 w 475880"/>
                <a:gd name="connsiteY8" fmla="*/ 267372 h 309005"/>
                <a:gd name="connsiteX9" fmla="*/ 180625 w 475880"/>
                <a:gd name="connsiteY9" fmla="*/ 284041 h 309005"/>
                <a:gd name="connsiteX10" fmla="*/ 223487 w 475880"/>
                <a:gd name="connsiteY10" fmla="*/ 295947 h 309005"/>
                <a:gd name="connsiteX11" fmla="*/ 268731 w 475880"/>
                <a:gd name="connsiteY11" fmla="*/ 305472 h 309005"/>
                <a:gd name="connsiteX12" fmla="*/ 313975 w 475880"/>
                <a:gd name="connsiteY12" fmla="*/ 307853 h 309005"/>
                <a:gd name="connsiteX13" fmla="*/ 363981 w 475880"/>
                <a:gd name="connsiteY13" fmla="*/ 307853 h 309005"/>
                <a:gd name="connsiteX14" fmla="*/ 406843 w 475880"/>
                <a:gd name="connsiteY14" fmla="*/ 293566 h 309005"/>
                <a:gd name="connsiteX15" fmla="*/ 442563 w 475880"/>
                <a:gd name="connsiteY15" fmla="*/ 274515 h 309005"/>
                <a:gd name="connsiteX16" fmla="*/ 471138 w 475880"/>
                <a:gd name="connsiteY16" fmla="*/ 257846 h 309005"/>
                <a:gd name="connsiteX0" fmla="*/ 471138 w 475880"/>
                <a:gd name="connsiteY0" fmla="*/ 258418 h 309577"/>
                <a:gd name="connsiteX1" fmla="*/ 473518 w 475880"/>
                <a:gd name="connsiteY1" fmla="*/ 6004 h 309577"/>
                <a:gd name="connsiteX2" fmla="*/ 32987 w 475880"/>
                <a:gd name="connsiteY2" fmla="*/ 3625 h 309577"/>
                <a:gd name="connsiteX3" fmla="*/ 32987 w 475880"/>
                <a:gd name="connsiteY3" fmla="*/ 63156 h 309577"/>
                <a:gd name="connsiteX4" fmla="*/ 42512 w 475880"/>
                <a:gd name="connsiteY4" fmla="*/ 113163 h 309577"/>
                <a:gd name="connsiteX5" fmla="*/ 56800 w 475880"/>
                <a:gd name="connsiteY5" fmla="*/ 156025 h 309577"/>
                <a:gd name="connsiteX6" fmla="*/ 75850 w 475880"/>
                <a:gd name="connsiteY6" fmla="*/ 191744 h 309577"/>
                <a:gd name="connsiteX7" fmla="*/ 106805 w 475880"/>
                <a:gd name="connsiteY7" fmla="*/ 232225 h 309577"/>
                <a:gd name="connsiteX8" fmla="*/ 149669 w 475880"/>
                <a:gd name="connsiteY8" fmla="*/ 267944 h 309577"/>
                <a:gd name="connsiteX9" fmla="*/ 180625 w 475880"/>
                <a:gd name="connsiteY9" fmla="*/ 284613 h 309577"/>
                <a:gd name="connsiteX10" fmla="*/ 223487 w 475880"/>
                <a:gd name="connsiteY10" fmla="*/ 296519 h 309577"/>
                <a:gd name="connsiteX11" fmla="*/ 268731 w 475880"/>
                <a:gd name="connsiteY11" fmla="*/ 306044 h 309577"/>
                <a:gd name="connsiteX12" fmla="*/ 313975 w 475880"/>
                <a:gd name="connsiteY12" fmla="*/ 308425 h 309577"/>
                <a:gd name="connsiteX13" fmla="*/ 363981 w 475880"/>
                <a:gd name="connsiteY13" fmla="*/ 308425 h 309577"/>
                <a:gd name="connsiteX14" fmla="*/ 406843 w 475880"/>
                <a:gd name="connsiteY14" fmla="*/ 294138 h 309577"/>
                <a:gd name="connsiteX15" fmla="*/ 442563 w 475880"/>
                <a:gd name="connsiteY15" fmla="*/ 275087 h 309577"/>
                <a:gd name="connsiteX16" fmla="*/ 471138 w 475880"/>
                <a:gd name="connsiteY16" fmla="*/ 258418 h 309577"/>
                <a:gd name="connsiteX0" fmla="*/ 439495 w 444237"/>
                <a:gd name="connsiteY0" fmla="*/ 254793 h 305952"/>
                <a:gd name="connsiteX1" fmla="*/ 441875 w 444237"/>
                <a:gd name="connsiteY1" fmla="*/ 2379 h 305952"/>
                <a:gd name="connsiteX2" fmla="*/ 1344 w 444237"/>
                <a:gd name="connsiteY2" fmla="*/ 0 h 305952"/>
                <a:gd name="connsiteX3" fmla="*/ 1344 w 444237"/>
                <a:gd name="connsiteY3" fmla="*/ 59531 h 305952"/>
                <a:gd name="connsiteX4" fmla="*/ 10869 w 444237"/>
                <a:gd name="connsiteY4" fmla="*/ 109538 h 305952"/>
                <a:gd name="connsiteX5" fmla="*/ 25157 w 444237"/>
                <a:gd name="connsiteY5" fmla="*/ 152400 h 305952"/>
                <a:gd name="connsiteX6" fmla="*/ 44207 w 444237"/>
                <a:gd name="connsiteY6" fmla="*/ 188119 h 305952"/>
                <a:gd name="connsiteX7" fmla="*/ 75162 w 444237"/>
                <a:gd name="connsiteY7" fmla="*/ 228600 h 305952"/>
                <a:gd name="connsiteX8" fmla="*/ 118026 w 444237"/>
                <a:gd name="connsiteY8" fmla="*/ 264319 h 305952"/>
                <a:gd name="connsiteX9" fmla="*/ 148982 w 444237"/>
                <a:gd name="connsiteY9" fmla="*/ 280988 h 305952"/>
                <a:gd name="connsiteX10" fmla="*/ 191844 w 444237"/>
                <a:gd name="connsiteY10" fmla="*/ 292894 h 305952"/>
                <a:gd name="connsiteX11" fmla="*/ 237088 w 444237"/>
                <a:gd name="connsiteY11" fmla="*/ 302419 h 305952"/>
                <a:gd name="connsiteX12" fmla="*/ 282332 w 444237"/>
                <a:gd name="connsiteY12" fmla="*/ 304800 h 305952"/>
                <a:gd name="connsiteX13" fmla="*/ 332338 w 444237"/>
                <a:gd name="connsiteY13" fmla="*/ 304800 h 305952"/>
                <a:gd name="connsiteX14" fmla="*/ 375200 w 444237"/>
                <a:gd name="connsiteY14" fmla="*/ 290513 h 305952"/>
                <a:gd name="connsiteX15" fmla="*/ 410920 w 444237"/>
                <a:gd name="connsiteY15" fmla="*/ 271462 h 305952"/>
                <a:gd name="connsiteX16" fmla="*/ 439495 w 444237"/>
                <a:gd name="connsiteY16" fmla="*/ 254793 h 305952"/>
                <a:gd name="connsiteX0" fmla="*/ 439495 w 443233"/>
                <a:gd name="connsiteY0" fmla="*/ 254793 h 305952"/>
                <a:gd name="connsiteX1" fmla="*/ 441875 w 443233"/>
                <a:gd name="connsiteY1" fmla="*/ 2379 h 305952"/>
                <a:gd name="connsiteX2" fmla="*/ 1344 w 443233"/>
                <a:gd name="connsiteY2" fmla="*/ 0 h 305952"/>
                <a:gd name="connsiteX3" fmla="*/ 1344 w 443233"/>
                <a:gd name="connsiteY3" fmla="*/ 59531 h 305952"/>
                <a:gd name="connsiteX4" fmla="*/ 10869 w 443233"/>
                <a:gd name="connsiteY4" fmla="*/ 109538 h 305952"/>
                <a:gd name="connsiteX5" fmla="*/ 25157 w 443233"/>
                <a:gd name="connsiteY5" fmla="*/ 152400 h 305952"/>
                <a:gd name="connsiteX6" fmla="*/ 44207 w 443233"/>
                <a:gd name="connsiteY6" fmla="*/ 188119 h 305952"/>
                <a:gd name="connsiteX7" fmla="*/ 75162 w 443233"/>
                <a:gd name="connsiteY7" fmla="*/ 228600 h 305952"/>
                <a:gd name="connsiteX8" fmla="*/ 118026 w 443233"/>
                <a:gd name="connsiteY8" fmla="*/ 264319 h 305952"/>
                <a:gd name="connsiteX9" fmla="*/ 148982 w 443233"/>
                <a:gd name="connsiteY9" fmla="*/ 280988 h 305952"/>
                <a:gd name="connsiteX10" fmla="*/ 191844 w 443233"/>
                <a:gd name="connsiteY10" fmla="*/ 292894 h 305952"/>
                <a:gd name="connsiteX11" fmla="*/ 237088 w 443233"/>
                <a:gd name="connsiteY11" fmla="*/ 302419 h 305952"/>
                <a:gd name="connsiteX12" fmla="*/ 282332 w 443233"/>
                <a:gd name="connsiteY12" fmla="*/ 304800 h 305952"/>
                <a:gd name="connsiteX13" fmla="*/ 332338 w 443233"/>
                <a:gd name="connsiteY13" fmla="*/ 304800 h 305952"/>
                <a:gd name="connsiteX14" fmla="*/ 375200 w 443233"/>
                <a:gd name="connsiteY14" fmla="*/ 290513 h 305952"/>
                <a:gd name="connsiteX15" fmla="*/ 410920 w 443233"/>
                <a:gd name="connsiteY15" fmla="*/ 271462 h 305952"/>
                <a:gd name="connsiteX16" fmla="*/ 439495 w 443233"/>
                <a:gd name="connsiteY16" fmla="*/ 254793 h 30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3233" h="305952">
                  <a:moveTo>
                    <a:pt x="439495" y="254793"/>
                  </a:moveTo>
                  <a:cubicBezTo>
                    <a:pt x="439891" y="255190"/>
                    <a:pt x="445844" y="1981"/>
                    <a:pt x="441875" y="2379"/>
                  </a:cubicBezTo>
                  <a:cubicBezTo>
                    <a:pt x="437906" y="2777"/>
                    <a:pt x="3328" y="0"/>
                    <a:pt x="1344" y="0"/>
                  </a:cubicBezTo>
                  <a:cubicBezTo>
                    <a:pt x="-640" y="0"/>
                    <a:pt x="-243" y="41275"/>
                    <a:pt x="1344" y="59531"/>
                  </a:cubicBezTo>
                  <a:cubicBezTo>
                    <a:pt x="2932" y="77787"/>
                    <a:pt x="6900" y="94060"/>
                    <a:pt x="10869" y="109538"/>
                  </a:cubicBezTo>
                  <a:cubicBezTo>
                    <a:pt x="14838" y="125016"/>
                    <a:pt x="19601" y="139303"/>
                    <a:pt x="25157" y="152400"/>
                  </a:cubicBezTo>
                  <a:cubicBezTo>
                    <a:pt x="30713" y="165497"/>
                    <a:pt x="35873" y="175419"/>
                    <a:pt x="44207" y="188119"/>
                  </a:cubicBezTo>
                  <a:cubicBezTo>
                    <a:pt x="52541" y="200819"/>
                    <a:pt x="62859" y="215900"/>
                    <a:pt x="75162" y="228600"/>
                  </a:cubicBezTo>
                  <a:cubicBezTo>
                    <a:pt x="87465" y="241300"/>
                    <a:pt x="105723" y="255588"/>
                    <a:pt x="118026" y="264319"/>
                  </a:cubicBezTo>
                  <a:cubicBezTo>
                    <a:pt x="130329" y="273050"/>
                    <a:pt x="136679" y="276226"/>
                    <a:pt x="148982" y="280988"/>
                  </a:cubicBezTo>
                  <a:cubicBezTo>
                    <a:pt x="161285" y="285750"/>
                    <a:pt x="177160" y="289322"/>
                    <a:pt x="191844" y="292894"/>
                  </a:cubicBezTo>
                  <a:cubicBezTo>
                    <a:pt x="206528" y="296466"/>
                    <a:pt x="222007" y="300435"/>
                    <a:pt x="237088" y="302419"/>
                  </a:cubicBezTo>
                  <a:cubicBezTo>
                    <a:pt x="252169" y="304403"/>
                    <a:pt x="266457" y="304403"/>
                    <a:pt x="282332" y="304800"/>
                  </a:cubicBezTo>
                  <a:cubicBezTo>
                    <a:pt x="298207" y="305197"/>
                    <a:pt x="316860" y="307181"/>
                    <a:pt x="332338" y="304800"/>
                  </a:cubicBezTo>
                  <a:cubicBezTo>
                    <a:pt x="347816" y="302419"/>
                    <a:pt x="362103" y="296069"/>
                    <a:pt x="375200" y="290513"/>
                  </a:cubicBezTo>
                  <a:cubicBezTo>
                    <a:pt x="388297" y="284957"/>
                    <a:pt x="391473" y="281781"/>
                    <a:pt x="410920" y="271462"/>
                  </a:cubicBezTo>
                  <a:cubicBezTo>
                    <a:pt x="430367" y="261143"/>
                    <a:pt x="439099" y="254396"/>
                    <a:pt x="439495" y="254793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0" name="Voľný tvar: obrazec 69">
              <a:extLst>
                <a:ext uri="{FF2B5EF4-FFF2-40B4-BE49-F238E27FC236}">
                  <a16:creationId xmlns:a16="http://schemas.microsoft.com/office/drawing/2014/main" id="{EB92818F-A33E-4FDA-AC80-63EBA7F62D07}"/>
                </a:ext>
              </a:extLst>
            </p:cNvPr>
            <p:cNvSpPr/>
            <p:nvPr/>
          </p:nvSpPr>
          <p:spPr>
            <a:xfrm flipH="1">
              <a:off x="10104867" y="4947988"/>
              <a:ext cx="770469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2" name="Voľný tvar: obrazec 71">
              <a:extLst>
                <a:ext uri="{FF2B5EF4-FFF2-40B4-BE49-F238E27FC236}">
                  <a16:creationId xmlns:a16="http://schemas.microsoft.com/office/drawing/2014/main" id="{91CE4FEF-463F-4680-8AF9-80E120330B24}"/>
                </a:ext>
              </a:extLst>
            </p:cNvPr>
            <p:cNvSpPr/>
            <p:nvPr/>
          </p:nvSpPr>
          <p:spPr>
            <a:xfrm flipH="1">
              <a:off x="10111771" y="5193096"/>
              <a:ext cx="323518" cy="247832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62649 h 505513"/>
                <a:gd name="connsiteX1" fmla="*/ 136791 w 332187"/>
                <a:gd name="connsiteY1" fmla="*/ 445981 h 505513"/>
                <a:gd name="connsiteX2" fmla="*/ 191559 w 332187"/>
                <a:gd name="connsiteY2" fmla="*/ 422168 h 505513"/>
                <a:gd name="connsiteX3" fmla="*/ 248709 w 332187"/>
                <a:gd name="connsiteY3" fmla="*/ 393593 h 505513"/>
                <a:gd name="connsiteX4" fmla="*/ 293953 w 332187"/>
                <a:gd name="connsiteY4" fmla="*/ 353112 h 505513"/>
                <a:gd name="connsiteX5" fmla="*/ 315384 w 332187"/>
                <a:gd name="connsiteY5" fmla="*/ 324537 h 505513"/>
                <a:gd name="connsiteX6" fmla="*/ 327291 w 332187"/>
                <a:gd name="connsiteY6" fmla="*/ 281674 h 505513"/>
                <a:gd name="connsiteX7" fmla="*/ 332053 w 332187"/>
                <a:gd name="connsiteY7" fmla="*/ 229287 h 505513"/>
                <a:gd name="connsiteX8" fmla="*/ 329672 w 332187"/>
                <a:gd name="connsiteY8" fmla="*/ 176899 h 505513"/>
                <a:gd name="connsiteX9" fmla="*/ 317766 w 332187"/>
                <a:gd name="connsiteY9" fmla="*/ 143562 h 505513"/>
                <a:gd name="connsiteX10" fmla="*/ 284428 w 332187"/>
                <a:gd name="connsiteY10" fmla="*/ 98318 h 505513"/>
                <a:gd name="connsiteX11" fmla="*/ 239184 w 332187"/>
                <a:gd name="connsiteY11" fmla="*/ 69743 h 505513"/>
                <a:gd name="connsiteX12" fmla="*/ 191559 w 332187"/>
                <a:gd name="connsiteY12" fmla="*/ 48312 h 505513"/>
                <a:gd name="connsiteX13" fmla="*/ 132028 w 332187"/>
                <a:gd name="connsiteY13" fmla="*/ 29262 h 505513"/>
                <a:gd name="connsiteX14" fmla="*/ 58209 w 332187"/>
                <a:gd name="connsiteY14" fmla="*/ 14974 h 505513"/>
                <a:gd name="connsiteX15" fmla="*/ 3439 w 332187"/>
                <a:gd name="connsiteY15" fmla="*/ 260244 h 505513"/>
                <a:gd name="connsiteX16" fmla="*/ 3442 w 332187"/>
                <a:gd name="connsiteY16" fmla="*/ 505513 h 505513"/>
                <a:gd name="connsiteX17" fmla="*/ 32016 w 332187"/>
                <a:gd name="connsiteY17" fmla="*/ 488843 h 505513"/>
                <a:gd name="connsiteX18" fmla="*/ 82023 w 332187"/>
                <a:gd name="connsiteY18" fmla="*/ 462649 h 505513"/>
                <a:gd name="connsiteX0" fmla="*/ 82023 w 332187"/>
                <a:gd name="connsiteY0" fmla="*/ 446298 h 489162"/>
                <a:gd name="connsiteX1" fmla="*/ 136791 w 332187"/>
                <a:gd name="connsiteY1" fmla="*/ 429630 h 489162"/>
                <a:gd name="connsiteX2" fmla="*/ 191559 w 332187"/>
                <a:gd name="connsiteY2" fmla="*/ 405817 h 489162"/>
                <a:gd name="connsiteX3" fmla="*/ 248709 w 332187"/>
                <a:gd name="connsiteY3" fmla="*/ 377242 h 489162"/>
                <a:gd name="connsiteX4" fmla="*/ 293953 w 332187"/>
                <a:gd name="connsiteY4" fmla="*/ 336761 h 489162"/>
                <a:gd name="connsiteX5" fmla="*/ 315384 w 332187"/>
                <a:gd name="connsiteY5" fmla="*/ 308186 h 489162"/>
                <a:gd name="connsiteX6" fmla="*/ 327291 w 332187"/>
                <a:gd name="connsiteY6" fmla="*/ 265323 h 489162"/>
                <a:gd name="connsiteX7" fmla="*/ 332053 w 332187"/>
                <a:gd name="connsiteY7" fmla="*/ 212936 h 489162"/>
                <a:gd name="connsiteX8" fmla="*/ 329672 w 332187"/>
                <a:gd name="connsiteY8" fmla="*/ 160548 h 489162"/>
                <a:gd name="connsiteX9" fmla="*/ 317766 w 332187"/>
                <a:gd name="connsiteY9" fmla="*/ 127211 h 489162"/>
                <a:gd name="connsiteX10" fmla="*/ 284428 w 332187"/>
                <a:gd name="connsiteY10" fmla="*/ 81967 h 489162"/>
                <a:gd name="connsiteX11" fmla="*/ 239184 w 332187"/>
                <a:gd name="connsiteY11" fmla="*/ 53392 h 489162"/>
                <a:gd name="connsiteX12" fmla="*/ 191559 w 332187"/>
                <a:gd name="connsiteY12" fmla="*/ 31961 h 489162"/>
                <a:gd name="connsiteX13" fmla="*/ 132028 w 332187"/>
                <a:gd name="connsiteY13" fmla="*/ 12911 h 489162"/>
                <a:gd name="connsiteX14" fmla="*/ 3439 w 332187"/>
                <a:gd name="connsiteY14" fmla="*/ 243893 h 489162"/>
                <a:gd name="connsiteX15" fmla="*/ 3442 w 332187"/>
                <a:gd name="connsiteY15" fmla="*/ 489162 h 489162"/>
                <a:gd name="connsiteX16" fmla="*/ 32016 w 332187"/>
                <a:gd name="connsiteY16" fmla="*/ 472492 h 489162"/>
                <a:gd name="connsiteX17" fmla="*/ 82023 w 332187"/>
                <a:gd name="connsiteY17" fmla="*/ 446298 h 489162"/>
                <a:gd name="connsiteX0" fmla="*/ 82023 w 332187"/>
                <a:gd name="connsiteY0" fmla="*/ 425560 h 468424"/>
                <a:gd name="connsiteX1" fmla="*/ 136791 w 332187"/>
                <a:gd name="connsiteY1" fmla="*/ 408892 h 468424"/>
                <a:gd name="connsiteX2" fmla="*/ 191559 w 332187"/>
                <a:gd name="connsiteY2" fmla="*/ 385079 h 468424"/>
                <a:gd name="connsiteX3" fmla="*/ 248709 w 332187"/>
                <a:gd name="connsiteY3" fmla="*/ 356504 h 468424"/>
                <a:gd name="connsiteX4" fmla="*/ 293953 w 332187"/>
                <a:gd name="connsiteY4" fmla="*/ 316023 h 468424"/>
                <a:gd name="connsiteX5" fmla="*/ 315384 w 332187"/>
                <a:gd name="connsiteY5" fmla="*/ 287448 h 468424"/>
                <a:gd name="connsiteX6" fmla="*/ 327291 w 332187"/>
                <a:gd name="connsiteY6" fmla="*/ 244585 h 468424"/>
                <a:gd name="connsiteX7" fmla="*/ 332053 w 332187"/>
                <a:gd name="connsiteY7" fmla="*/ 192198 h 468424"/>
                <a:gd name="connsiteX8" fmla="*/ 329672 w 332187"/>
                <a:gd name="connsiteY8" fmla="*/ 139810 h 468424"/>
                <a:gd name="connsiteX9" fmla="*/ 317766 w 332187"/>
                <a:gd name="connsiteY9" fmla="*/ 106473 h 468424"/>
                <a:gd name="connsiteX10" fmla="*/ 284428 w 332187"/>
                <a:gd name="connsiteY10" fmla="*/ 61229 h 468424"/>
                <a:gd name="connsiteX11" fmla="*/ 239184 w 332187"/>
                <a:gd name="connsiteY11" fmla="*/ 32654 h 468424"/>
                <a:gd name="connsiteX12" fmla="*/ 191559 w 332187"/>
                <a:gd name="connsiteY12" fmla="*/ 11223 h 468424"/>
                <a:gd name="connsiteX13" fmla="*/ 3439 w 332187"/>
                <a:gd name="connsiteY13" fmla="*/ 223155 h 468424"/>
                <a:gd name="connsiteX14" fmla="*/ 3442 w 332187"/>
                <a:gd name="connsiteY14" fmla="*/ 468424 h 468424"/>
                <a:gd name="connsiteX15" fmla="*/ 32016 w 332187"/>
                <a:gd name="connsiteY15" fmla="*/ 451754 h 468424"/>
                <a:gd name="connsiteX16" fmla="*/ 82023 w 332187"/>
                <a:gd name="connsiteY16" fmla="*/ 425560 h 468424"/>
                <a:gd name="connsiteX0" fmla="*/ 82023 w 332187"/>
                <a:gd name="connsiteY0" fmla="*/ 401611 h 444475"/>
                <a:gd name="connsiteX1" fmla="*/ 136791 w 332187"/>
                <a:gd name="connsiteY1" fmla="*/ 384943 h 444475"/>
                <a:gd name="connsiteX2" fmla="*/ 191559 w 332187"/>
                <a:gd name="connsiteY2" fmla="*/ 361130 h 444475"/>
                <a:gd name="connsiteX3" fmla="*/ 248709 w 332187"/>
                <a:gd name="connsiteY3" fmla="*/ 332555 h 444475"/>
                <a:gd name="connsiteX4" fmla="*/ 293953 w 332187"/>
                <a:gd name="connsiteY4" fmla="*/ 292074 h 444475"/>
                <a:gd name="connsiteX5" fmla="*/ 315384 w 332187"/>
                <a:gd name="connsiteY5" fmla="*/ 263499 h 444475"/>
                <a:gd name="connsiteX6" fmla="*/ 327291 w 332187"/>
                <a:gd name="connsiteY6" fmla="*/ 220636 h 444475"/>
                <a:gd name="connsiteX7" fmla="*/ 332053 w 332187"/>
                <a:gd name="connsiteY7" fmla="*/ 168249 h 444475"/>
                <a:gd name="connsiteX8" fmla="*/ 329672 w 332187"/>
                <a:gd name="connsiteY8" fmla="*/ 115861 h 444475"/>
                <a:gd name="connsiteX9" fmla="*/ 317766 w 332187"/>
                <a:gd name="connsiteY9" fmla="*/ 82524 h 444475"/>
                <a:gd name="connsiteX10" fmla="*/ 284428 w 332187"/>
                <a:gd name="connsiteY10" fmla="*/ 37280 h 444475"/>
                <a:gd name="connsiteX11" fmla="*/ 239184 w 332187"/>
                <a:gd name="connsiteY11" fmla="*/ 8705 h 444475"/>
                <a:gd name="connsiteX12" fmla="*/ 3439 w 332187"/>
                <a:gd name="connsiteY12" fmla="*/ 199206 h 444475"/>
                <a:gd name="connsiteX13" fmla="*/ 3442 w 332187"/>
                <a:gd name="connsiteY13" fmla="*/ 444475 h 444475"/>
                <a:gd name="connsiteX14" fmla="*/ 32016 w 332187"/>
                <a:gd name="connsiteY14" fmla="*/ 427805 h 444475"/>
                <a:gd name="connsiteX15" fmla="*/ 82023 w 332187"/>
                <a:gd name="connsiteY15" fmla="*/ 401611 h 444475"/>
                <a:gd name="connsiteX0" fmla="*/ 82023 w 332187"/>
                <a:gd name="connsiteY0" fmla="*/ 368662 h 411526"/>
                <a:gd name="connsiteX1" fmla="*/ 136791 w 332187"/>
                <a:gd name="connsiteY1" fmla="*/ 351994 h 411526"/>
                <a:gd name="connsiteX2" fmla="*/ 191559 w 332187"/>
                <a:gd name="connsiteY2" fmla="*/ 328181 h 411526"/>
                <a:gd name="connsiteX3" fmla="*/ 248709 w 332187"/>
                <a:gd name="connsiteY3" fmla="*/ 299606 h 411526"/>
                <a:gd name="connsiteX4" fmla="*/ 293953 w 332187"/>
                <a:gd name="connsiteY4" fmla="*/ 259125 h 411526"/>
                <a:gd name="connsiteX5" fmla="*/ 315384 w 332187"/>
                <a:gd name="connsiteY5" fmla="*/ 230550 h 411526"/>
                <a:gd name="connsiteX6" fmla="*/ 327291 w 332187"/>
                <a:gd name="connsiteY6" fmla="*/ 187687 h 411526"/>
                <a:gd name="connsiteX7" fmla="*/ 332053 w 332187"/>
                <a:gd name="connsiteY7" fmla="*/ 135300 h 411526"/>
                <a:gd name="connsiteX8" fmla="*/ 329672 w 332187"/>
                <a:gd name="connsiteY8" fmla="*/ 82912 h 411526"/>
                <a:gd name="connsiteX9" fmla="*/ 317766 w 332187"/>
                <a:gd name="connsiteY9" fmla="*/ 49575 h 411526"/>
                <a:gd name="connsiteX10" fmla="*/ 284428 w 332187"/>
                <a:gd name="connsiteY10" fmla="*/ 4331 h 411526"/>
                <a:gd name="connsiteX11" fmla="*/ 3439 w 332187"/>
                <a:gd name="connsiteY11" fmla="*/ 166257 h 411526"/>
                <a:gd name="connsiteX12" fmla="*/ 3442 w 332187"/>
                <a:gd name="connsiteY12" fmla="*/ 411526 h 411526"/>
                <a:gd name="connsiteX13" fmla="*/ 32016 w 332187"/>
                <a:gd name="connsiteY13" fmla="*/ 394856 h 411526"/>
                <a:gd name="connsiteX14" fmla="*/ 82023 w 332187"/>
                <a:gd name="connsiteY14" fmla="*/ 368662 h 411526"/>
                <a:gd name="connsiteX0" fmla="*/ 82023 w 344804"/>
                <a:gd name="connsiteY0" fmla="*/ 322434 h 365298"/>
                <a:gd name="connsiteX1" fmla="*/ 136791 w 344804"/>
                <a:gd name="connsiteY1" fmla="*/ 305766 h 365298"/>
                <a:gd name="connsiteX2" fmla="*/ 191559 w 344804"/>
                <a:gd name="connsiteY2" fmla="*/ 281953 h 365298"/>
                <a:gd name="connsiteX3" fmla="*/ 248709 w 344804"/>
                <a:gd name="connsiteY3" fmla="*/ 253378 h 365298"/>
                <a:gd name="connsiteX4" fmla="*/ 293953 w 344804"/>
                <a:gd name="connsiteY4" fmla="*/ 212897 h 365298"/>
                <a:gd name="connsiteX5" fmla="*/ 315384 w 344804"/>
                <a:gd name="connsiteY5" fmla="*/ 184322 h 365298"/>
                <a:gd name="connsiteX6" fmla="*/ 327291 w 344804"/>
                <a:gd name="connsiteY6" fmla="*/ 141459 h 365298"/>
                <a:gd name="connsiteX7" fmla="*/ 332053 w 344804"/>
                <a:gd name="connsiteY7" fmla="*/ 89072 h 365298"/>
                <a:gd name="connsiteX8" fmla="*/ 329672 w 344804"/>
                <a:gd name="connsiteY8" fmla="*/ 36684 h 365298"/>
                <a:gd name="connsiteX9" fmla="*/ 317766 w 344804"/>
                <a:gd name="connsiteY9" fmla="*/ 3347 h 365298"/>
                <a:gd name="connsiteX10" fmla="*/ 3439 w 344804"/>
                <a:gd name="connsiteY10" fmla="*/ 120029 h 365298"/>
                <a:gd name="connsiteX11" fmla="*/ 3442 w 344804"/>
                <a:gd name="connsiteY11" fmla="*/ 365298 h 365298"/>
                <a:gd name="connsiteX12" fmla="*/ 32016 w 344804"/>
                <a:gd name="connsiteY12" fmla="*/ 348628 h 365298"/>
                <a:gd name="connsiteX13" fmla="*/ 82023 w 344804"/>
                <a:gd name="connsiteY13" fmla="*/ 322434 h 365298"/>
                <a:gd name="connsiteX0" fmla="*/ 82023 w 354739"/>
                <a:gd name="connsiteY0" fmla="*/ 286205 h 329069"/>
                <a:gd name="connsiteX1" fmla="*/ 136791 w 354739"/>
                <a:gd name="connsiteY1" fmla="*/ 269537 h 329069"/>
                <a:gd name="connsiteX2" fmla="*/ 191559 w 354739"/>
                <a:gd name="connsiteY2" fmla="*/ 245724 h 329069"/>
                <a:gd name="connsiteX3" fmla="*/ 248709 w 354739"/>
                <a:gd name="connsiteY3" fmla="*/ 217149 h 329069"/>
                <a:gd name="connsiteX4" fmla="*/ 293953 w 354739"/>
                <a:gd name="connsiteY4" fmla="*/ 176668 h 329069"/>
                <a:gd name="connsiteX5" fmla="*/ 315384 w 354739"/>
                <a:gd name="connsiteY5" fmla="*/ 148093 h 329069"/>
                <a:gd name="connsiteX6" fmla="*/ 327291 w 354739"/>
                <a:gd name="connsiteY6" fmla="*/ 105230 h 329069"/>
                <a:gd name="connsiteX7" fmla="*/ 332053 w 354739"/>
                <a:gd name="connsiteY7" fmla="*/ 52843 h 329069"/>
                <a:gd name="connsiteX8" fmla="*/ 329672 w 354739"/>
                <a:gd name="connsiteY8" fmla="*/ 455 h 329069"/>
                <a:gd name="connsiteX9" fmla="*/ 3439 w 354739"/>
                <a:gd name="connsiteY9" fmla="*/ 83800 h 329069"/>
                <a:gd name="connsiteX10" fmla="*/ 3442 w 354739"/>
                <a:gd name="connsiteY10" fmla="*/ 329069 h 329069"/>
                <a:gd name="connsiteX11" fmla="*/ 32016 w 354739"/>
                <a:gd name="connsiteY11" fmla="*/ 312399 h 329069"/>
                <a:gd name="connsiteX12" fmla="*/ 82023 w 354739"/>
                <a:gd name="connsiteY12" fmla="*/ 286205 h 329069"/>
                <a:gd name="connsiteX0" fmla="*/ 82023 w 355443"/>
                <a:gd name="connsiteY0" fmla="*/ 237281 h 280145"/>
                <a:gd name="connsiteX1" fmla="*/ 136791 w 355443"/>
                <a:gd name="connsiteY1" fmla="*/ 220613 h 280145"/>
                <a:gd name="connsiteX2" fmla="*/ 191559 w 355443"/>
                <a:gd name="connsiteY2" fmla="*/ 196800 h 280145"/>
                <a:gd name="connsiteX3" fmla="*/ 248709 w 355443"/>
                <a:gd name="connsiteY3" fmla="*/ 168225 h 280145"/>
                <a:gd name="connsiteX4" fmla="*/ 293953 w 355443"/>
                <a:gd name="connsiteY4" fmla="*/ 127744 h 280145"/>
                <a:gd name="connsiteX5" fmla="*/ 315384 w 355443"/>
                <a:gd name="connsiteY5" fmla="*/ 99169 h 280145"/>
                <a:gd name="connsiteX6" fmla="*/ 327291 w 355443"/>
                <a:gd name="connsiteY6" fmla="*/ 56306 h 280145"/>
                <a:gd name="connsiteX7" fmla="*/ 332053 w 355443"/>
                <a:gd name="connsiteY7" fmla="*/ 3919 h 280145"/>
                <a:gd name="connsiteX8" fmla="*/ 3439 w 355443"/>
                <a:gd name="connsiteY8" fmla="*/ 34876 h 280145"/>
                <a:gd name="connsiteX9" fmla="*/ 3442 w 355443"/>
                <a:gd name="connsiteY9" fmla="*/ 280145 h 280145"/>
                <a:gd name="connsiteX10" fmla="*/ 32016 w 355443"/>
                <a:gd name="connsiteY10" fmla="*/ 263475 h 280145"/>
                <a:gd name="connsiteX11" fmla="*/ 82023 w 355443"/>
                <a:gd name="connsiteY11" fmla="*/ 237281 h 280145"/>
                <a:gd name="connsiteX0" fmla="*/ 82023 w 348699"/>
                <a:gd name="connsiteY0" fmla="*/ 216377 h 259241"/>
                <a:gd name="connsiteX1" fmla="*/ 136791 w 348699"/>
                <a:gd name="connsiteY1" fmla="*/ 199709 h 259241"/>
                <a:gd name="connsiteX2" fmla="*/ 191559 w 348699"/>
                <a:gd name="connsiteY2" fmla="*/ 175896 h 259241"/>
                <a:gd name="connsiteX3" fmla="*/ 248709 w 348699"/>
                <a:gd name="connsiteY3" fmla="*/ 147321 h 259241"/>
                <a:gd name="connsiteX4" fmla="*/ 293953 w 348699"/>
                <a:gd name="connsiteY4" fmla="*/ 106840 h 259241"/>
                <a:gd name="connsiteX5" fmla="*/ 315384 w 348699"/>
                <a:gd name="connsiteY5" fmla="*/ 78265 h 259241"/>
                <a:gd name="connsiteX6" fmla="*/ 327291 w 348699"/>
                <a:gd name="connsiteY6" fmla="*/ 35402 h 259241"/>
                <a:gd name="connsiteX7" fmla="*/ 3439 w 348699"/>
                <a:gd name="connsiteY7" fmla="*/ 13972 h 259241"/>
                <a:gd name="connsiteX8" fmla="*/ 3442 w 348699"/>
                <a:gd name="connsiteY8" fmla="*/ 259241 h 259241"/>
                <a:gd name="connsiteX9" fmla="*/ 32016 w 348699"/>
                <a:gd name="connsiteY9" fmla="*/ 242571 h 259241"/>
                <a:gd name="connsiteX10" fmla="*/ 82023 w 348699"/>
                <a:gd name="connsiteY10" fmla="*/ 216377 h 259241"/>
                <a:gd name="connsiteX0" fmla="*/ 104161 w 368916"/>
                <a:gd name="connsiteY0" fmla="*/ 224163 h 267027"/>
                <a:gd name="connsiteX1" fmla="*/ 158929 w 368916"/>
                <a:gd name="connsiteY1" fmla="*/ 207495 h 267027"/>
                <a:gd name="connsiteX2" fmla="*/ 213697 w 368916"/>
                <a:gd name="connsiteY2" fmla="*/ 183682 h 267027"/>
                <a:gd name="connsiteX3" fmla="*/ 270847 w 368916"/>
                <a:gd name="connsiteY3" fmla="*/ 155107 h 267027"/>
                <a:gd name="connsiteX4" fmla="*/ 316091 w 368916"/>
                <a:gd name="connsiteY4" fmla="*/ 114626 h 267027"/>
                <a:gd name="connsiteX5" fmla="*/ 337522 w 368916"/>
                <a:gd name="connsiteY5" fmla="*/ 86051 h 267027"/>
                <a:gd name="connsiteX6" fmla="*/ 347048 w 368916"/>
                <a:gd name="connsiteY6" fmla="*/ 19376 h 267027"/>
                <a:gd name="connsiteX7" fmla="*/ 25577 w 368916"/>
                <a:gd name="connsiteY7" fmla="*/ 21758 h 267027"/>
                <a:gd name="connsiteX8" fmla="*/ 25580 w 368916"/>
                <a:gd name="connsiteY8" fmla="*/ 267027 h 267027"/>
                <a:gd name="connsiteX9" fmla="*/ 54154 w 368916"/>
                <a:gd name="connsiteY9" fmla="*/ 250357 h 267027"/>
                <a:gd name="connsiteX10" fmla="*/ 104161 w 368916"/>
                <a:gd name="connsiteY10" fmla="*/ 224163 h 267027"/>
                <a:gd name="connsiteX0" fmla="*/ 104161 w 347420"/>
                <a:gd name="connsiteY0" fmla="*/ 221672 h 264536"/>
                <a:gd name="connsiteX1" fmla="*/ 158929 w 347420"/>
                <a:gd name="connsiteY1" fmla="*/ 205004 h 264536"/>
                <a:gd name="connsiteX2" fmla="*/ 213697 w 347420"/>
                <a:gd name="connsiteY2" fmla="*/ 181191 h 264536"/>
                <a:gd name="connsiteX3" fmla="*/ 270847 w 347420"/>
                <a:gd name="connsiteY3" fmla="*/ 152616 h 264536"/>
                <a:gd name="connsiteX4" fmla="*/ 316091 w 347420"/>
                <a:gd name="connsiteY4" fmla="*/ 112135 h 264536"/>
                <a:gd name="connsiteX5" fmla="*/ 337522 w 347420"/>
                <a:gd name="connsiteY5" fmla="*/ 83560 h 264536"/>
                <a:gd name="connsiteX6" fmla="*/ 347048 w 347420"/>
                <a:gd name="connsiteY6" fmla="*/ 16885 h 264536"/>
                <a:gd name="connsiteX7" fmla="*/ 25577 w 347420"/>
                <a:gd name="connsiteY7" fmla="*/ 19267 h 264536"/>
                <a:gd name="connsiteX8" fmla="*/ 25580 w 347420"/>
                <a:gd name="connsiteY8" fmla="*/ 264536 h 264536"/>
                <a:gd name="connsiteX9" fmla="*/ 54154 w 347420"/>
                <a:gd name="connsiteY9" fmla="*/ 247866 h 264536"/>
                <a:gd name="connsiteX10" fmla="*/ 104161 w 347420"/>
                <a:gd name="connsiteY10" fmla="*/ 221672 h 264536"/>
                <a:gd name="connsiteX0" fmla="*/ 81268 w 324527"/>
                <a:gd name="connsiteY0" fmla="*/ 204968 h 247832"/>
                <a:gd name="connsiteX1" fmla="*/ 136036 w 324527"/>
                <a:gd name="connsiteY1" fmla="*/ 188300 h 247832"/>
                <a:gd name="connsiteX2" fmla="*/ 190804 w 324527"/>
                <a:gd name="connsiteY2" fmla="*/ 164487 h 247832"/>
                <a:gd name="connsiteX3" fmla="*/ 247954 w 324527"/>
                <a:gd name="connsiteY3" fmla="*/ 135912 h 247832"/>
                <a:gd name="connsiteX4" fmla="*/ 293198 w 324527"/>
                <a:gd name="connsiteY4" fmla="*/ 95431 h 247832"/>
                <a:gd name="connsiteX5" fmla="*/ 314629 w 324527"/>
                <a:gd name="connsiteY5" fmla="*/ 66856 h 247832"/>
                <a:gd name="connsiteX6" fmla="*/ 324155 w 324527"/>
                <a:gd name="connsiteY6" fmla="*/ 181 h 247832"/>
                <a:gd name="connsiteX7" fmla="*/ 2684 w 324527"/>
                <a:gd name="connsiteY7" fmla="*/ 2563 h 247832"/>
                <a:gd name="connsiteX8" fmla="*/ 2687 w 324527"/>
                <a:gd name="connsiteY8" fmla="*/ 247832 h 247832"/>
                <a:gd name="connsiteX9" fmla="*/ 31261 w 324527"/>
                <a:gd name="connsiteY9" fmla="*/ 231162 h 247832"/>
                <a:gd name="connsiteX10" fmla="*/ 81268 w 324527"/>
                <a:gd name="connsiteY10" fmla="*/ 204968 h 247832"/>
                <a:gd name="connsiteX0" fmla="*/ 80258 w 323517"/>
                <a:gd name="connsiteY0" fmla="*/ 204968 h 247832"/>
                <a:gd name="connsiteX1" fmla="*/ 135026 w 323517"/>
                <a:gd name="connsiteY1" fmla="*/ 188300 h 247832"/>
                <a:gd name="connsiteX2" fmla="*/ 189794 w 323517"/>
                <a:gd name="connsiteY2" fmla="*/ 164487 h 247832"/>
                <a:gd name="connsiteX3" fmla="*/ 246944 w 323517"/>
                <a:gd name="connsiteY3" fmla="*/ 135912 h 247832"/>
                <a:gd name="connsiteX4" fmla="*/ 292188 w 323517"/>
                <a:gd name="connsiteY4" fmla="*/ 95431 h 247832"/>
                <a:gd name="connsiteX5" fmla="*/ 313619 w 323517"/>
                <a:gd name="connsiteY5" fmla="*/ 66856 h 247832"/>
                <a:gd name="connsiteX6" fmla="*/ 323145 w 323517"/>
                <a:gd name="connsiteY6" fmla="*/ 181 h 247832"/>
                <a:gd name="connsiteX7" fmla="*/ 1674 w 323517"/>
                <a:gd name="connsiteY7" fmla="*/ 2563 h 247832"/>
                <a:gd name="connsiteX8" fmla="*/ 1677 w 323517"/>
                <a:gd name="connsiteY8" fmla="*/ 247832 h 247832"/>
                <a:gd name="connsiteX9" fmla="*/ 30251 w 323517"/>
                <a:gd name="connsiteY9" fmla="*/ 231162 h 247832"/>
                <a:gd name="connsiteX10" fmla="*/ 80258 w 323517"/>
                <a:gd name="connsiteY10" fmla="*/ 204968 h 24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517" h="247832">
                  <a:moveTo>
                    <a:pt x="80258" y="204968"/>
                  </a:moveTo>
                  <a:cubicBezTo>
                    <a:pt x="97720" y="197824"/>
                    <a:pt x="116770" y="195047"/>
                    <a:pt x="135026" y="188300"/>
                  </a:cubicBezTo>
                  <a:cubicBezTo>
                    <a:pt x="153282" y="181553"/>
                    <a:pt x="171141" y="173218"/>
                    <a:pt x="189794" y="164487"/>
                  </a:cubicBezTo>
                  <a:cubicBezTo>
                    <a:pt x="208447" y="155756"/>
                    <a:pt x="229878" y="147421"/>
                    <a:pt x="246944" y="135912"/>
                  </a:cubicBezTo>
                  <a:cubicBezTo>
                    <a:pt x="264010" y="124403"/>
                    <a:pt x="281076" y="106940"/>
                    <a:pt x="292188" y="95431"/>
                  </a:cubicBezTo>
                  <a:cubicBezTo>
                    <a:pt x="303300" y="83922"/>
                    <a:pt x="308460" y="82731"/>
                    <a:pt x="313619" y="66856"/>
                  </a:cubicBezTo>
                  <a:cubicBezTo>
                    <a:pt x="318779" y="50981"/>
                    <a:pt x="325129" y="1371"/>
                    <a:pt x="323145" y="181"/>
                  </a:cubicBezTo>
                  <a:cubicBezTo>
                    <a:pt x="321161" y="-1009"/>
                    <a:pt x="-1898" y="4150"/>
                    <a:pt x="1674" y="2563"/>
                  </a:cubicBezTo>
                  <a:cubicBezTo>
                    <a:pt x="5246" y="976"/>
                    <a:pt x="-3482" y="241482"/>
                    <a:pt x="1677" y="247832"/>
                  </a:cubicBezTo>
                  <a:cubicBezTo>
                    <a:pt x="21124" y="237513"/>
                    <a:pt x="17154" y="238306"/>
                    <a:pt x="30251" y="231162"/>
                  </a:cubicBezTo>
                  <a:cubicBezTo>
                    <a:pt x="43348" y="224018"/>
                    <a:pt x="62796" y="212112"/>
                    <a:pt x="80258" y="204968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9" name="Skupina 8">
            <a:extLst>
              <a:ext uri="{FF2B5EF4-FFF2-40B4-BE49-F238E27FC236}">
                <a16:creationId xmlns:a16="http://schemas.microsoft.com/office/drawing/2014/main" id="{0B3D3B19-A735-4650-A374-1BDEE703680C}"/>
              </a:ext>
            </a:extLst>
          </p:cNvPr>
          <p:cNvGrpSpPr/>
          <p:nvPr/>
        </p:nvGrpSpPr>
        <p:grpSpPr>
          <a:xfrm>
            <a:off x="9030531" y="5592784"/>
            <a:ext cx="1844804" cy="550745"/>
            <a:chOff x="9030531" y="5592784"/>
            <a:chExt cx="1844804" cy="550745"/>
          </a:xfrm>
        </p:grpSpPr>
        <p:sp>
          <p:nvSpPr>
            <p:cNvPr id="68" name="Voľný tvar: obrazec 67">
              <a:extLst>
                <a:ext uri="{FF2B5EF4-FFF2-40B4-BE49-F238E27FC236}">
                  <a16:creationId xmlns:a16="http://schemas.microsoft.com/office/drawing/2014/main" id="{72FE3A20-1D4B-4FB3-A51C-5A5153309017}"/>
                </a:ext>
              </a:extLst>
            </p:cNvPr>
            <p:cNvSpPr/>
            <p:nvPr/>
          </p:nvSpPr>
          <p:spPr>
            <a:xfrm>
              <a:off x="9030531" y="5597021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62" name="Voľný tvar: obrazec 61">
              <a:extLst>
                <a:ext uri="{FF2B5EF4-FFF2-40B4-BE49-F238E27FC236}">
                  <a16:creationId xmlns:a16="http://schemas.microsoft.com/office/drawing/2014/main" id="{058FA476-3BFD-4EFF-987B-45EA581A1E14}"/>
                </a:ext>
              </a:extLst>
            </p:cNvPr>
            <p:cNvSpPr/>
            <p:nvPr/>
          </p:nvSpPr>
          <p:spPr>
            <a:xfrm>
              <a:off x="9030531" y="5592784"/>
              <a:ext cx="449267" cy="300449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48865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54 h 546475"/>
                <a:gd name="connsiteX1" fmla="*/ 575072 w 770468"/>
                <a:gd name="connsiteY1" fmla="*/ 435786 h 546475"/>
                <a:gd name="connsiteX2" fmla="*/ 629840 w 770468"/>
                <a:gd name="connsiteY2" fmla="*/ 411973 h 546475"/>
                <a:gd name="connsiteX3" fmla="*/ 686990 w 770468"/>
                <a:gd name="connsiteY3" fmla="*/ 383398 h 546475"/>
                <a:gd name="connsiteX4" fmla="*/ 732234 w 770468"/>
                <a:gd name="connsiteY4" fmla="*/ 342917 h 546475"/>
                <a:gd name="connsiteX5" fmla="*/ 753665 w 770468"/>
                <a:gd name="connsiteY5" fmla="*/ 314342 h 546475"/>
                <a:gd name="connsiteX6" fmla="*/ 765572 w 770468"/>
                <a:gd name="connsiteY6" fmla="*/ 271479 h 546475"/>
                <a:gd name="connsiteX7" fmla="*/ 770334 w 770468"/>
                <a:gd name="connsiteY7" fmla="*/ 219092 h 546475"/>
                <a:gd name="connsiteX8" fmla="*/ 767953 w 770468"/>
                <a:gd name="connsiteY8" fmla="*/ 166704 h 546475"/>
                <a:gd name="connsiteX9" fmla="*/ 756047 w 770468"/>
                <a:gd name="connsiteY9" fmla="*/ 133367 h 546475"/>
                <a:gd name="connsiteX10" fmla="*/ 722709 w 770468"/>
                <a:gd name="connsiteY10" fmla="*/ 88123 h 546475"/>
                <a:gd name="connsiteX11" fmla="*/ 677465 w 770468"/>
                <a:gd name="connsiteY11" fmla="*/ 59548 h 546475"/>
                <a:gd name="connsiteX12" fmla="*/ 629840 w 770468"/>
                <a:gd name="connsiteY12" fmla="*/ 38117 h 546475"/>
                <a:gd name="connsiteX13" fmla="*/ 570309 w 770468"/>
                <a:gd name="connsiteY13" fmla="*/ 19067 h 546475"/>
                <a:gd name="connsiteX14" fmla="*/ 448865 w 770468"/>
                <a:gd name="connsiteY14" fmla="*/ 4779 h 546475"/>
                <a:gd name="connsiteX15" fmla="*/ 410765 w 770468"/>
                <a:gd name="connsiteY15" fmla="*/ 17 h 546475"/>
                <a:gd name="connsiteX16" fmla="*/ 315515 w 770468"/>
                <a:gd name="connsiteY16" fmla="*/ 7161 h 546475"/>
                <a:gd name="connsiteX17" fmla="*/ 232172 w 770468"/>
                <a:gd name="connsiteY17" fmla="*/ 21448 h 546475"/>
                <a:gd name="connsiteX18" fmla="*/ 160734 w 770468"/>
                <a:gd name="connsiteY18" fmla="*/ 42879 h 546475"/>
                <a:gd name="connsiteX19" fmla="*/ 103584 w 770468"/>
                <a:gd name="connsiteY19" fmla="*/ 66692 h 546475"/>
                <a:gd name="connsiteX20" fmla="*/ 51197 w 770468"/>
                <a:gd name="connsiteY20" fmla="*/ 111936 h 546475"/>
                <a:gd name="connsiteX21" fmla="*/ 10715 w 770468"/>
                <a:gd name="connsiteY21" fmla="*/ 180992 h 546475"/>
                <a:gd name="connsiteX22" fmla="*/ 1190 w 770468"/>
                <a:gd name="connsiteY22" fmla="*/ 235761 h 546475"/>
                <a:gd name="connsiteX23" fmla="*/ 1190 w 770468"/>
                <a:gd name="connsiteY23" fmla="*/ 300054 h 546475"/>
                <a:gd name="connsiteX24" fmla="*/ 10715 w 770468"/>
                <a:gd name="connsiteY24" fmla="*/ 350061 h 546475"/>
                <a:gd name="connsiteX25" fmla="*/ 25003 w 770468"/>
                <a:gd name="connsiteY25" fmla="*/ 392923 h 546475"/>
                <a:gd name="connsiteX26" fmla="*/ 44053 w 770468"/>
                <a:gd name="connsiteY26" fmla="*/ 428642 h 546475"/>
                <a:gd name="connsiteX27" fmla="*/ 75008 w 770468"/>
                <a:gd name="connsiteY27" fmla="*/ 469123 h 546475"/>
                <a:gd name="connsiteX28" fmla="*/ 117872 w 770468"/>
                <a:gd name="connsiteY28" fmla="*/ 504842 h 546475"/>
                <a:gd name="connsiteX29" fmla="*/ 148828 w 770468"/>
                <a:gd name="connsiteY29" fmla="*/ 521511 h 546475"/>
                <a:gd name="connsiteX30" fmla="*/ 191690 w 770468"/>
                <a:gd name="connsiteY30" fmla="*/ 533417 h 546475"/>
                <a:gd name="connsiteX31" fmla="*/ 236934 w 770468"/>
                <a:gd name="connsiteY31" fmla="*/ 542942 h 546475"/>
                <a:gd name="connsiteX32" fmla="*/ 282178 w 770468"/>
                <a:gd name="connsiteY32" fmla="*/ 545323 h 546475"/>
                <a:gd name="connsiteX33" fmla="*/ 332184 w 770468"/>
                <a:gd name="connsiteY33" fmla="*/ 545323 h 546475"/>
                <a:gd name="connsiteX34" fmla="*/ 375046 w 770468"/>
                <a:gd name="connsiteY34" fmla="*/ 531036 h 546475"/>
                <a:gd name="connsiteX35" fmla="*/ 422672 w 770468"/>
                <a:gd name="connsiteY35" fmla="*/ 509604 h 546475"/>
                <a:gd name="connsiteX36" fmla="*/ 470297 w 770468"/>
                <a:gd name="connsiteY36" fmla="*/ 478648 h 546475"/>
                <a:gd name="connsiteX37" fmla="*/ 520304 w 770468"/>
                <a:gd name="connsiteY37" fmla="*/ 452454 h 546475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22672 w 770468"/>
                <a:gd name="connsiteY35" fmla="*/ 525643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70297 w 770468"/>
                <a:gd name="connsiteY36" fmla="*/ 494687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41722 w 770468"/>
                <a:gd name="connsiteY36" fmla="*/ 506593 h 562514"/>
                <a:gd name="connsiteX37" fmla="*/ 520304 w 770468"/>
                <a:gd name="connsiteY37" fmla="*/ 468493 h 562514"/>
                <a:gd name="connsiteX0" fmla="*/ 520304 w 770468"/>
                <a:gd name="connsiteY0" fmla="*/ 468493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37" fmla="*/ 520304 w 770468"/>
                <a:gd name="connsiteY37" fmla="*/ 468493 h 562514"/>
                <a:gd name="connsiteX0" fmla="*/ 429816 w 770468"/>
                <a:gd name="connsiteY0" fmla="*/ 516118 h 562514"/>
                <a:gd name="connsiteX1" fmla="*/ 575072 w 770468"/>
                <a:gd name="connsiteY1" fmla="*/ 451825 h 562514"/>
                <a:gd name="connsiteX2" fmla="*/ 629840 w 770468"/>
                <a:gd name="connsiteY2" fmla="*/ 428012 h 562514"/>
                <a:gd name="connsiteX3" fmla="*/ 686990 w 770468"/>
                <a:gd name="connsiteY3" fmla="*/ 399437 h 562514"/>
                <a:gd name="connsiteX4" fmla="*/ 732234 w 770468"/>
                <a:gd name="connsiteY4" fmla="*/ 358956 h 562514"/>
                <a:gd name="connsiteX5" fmla="*/ 753665 w 770468"/>
                <a:gd name="connsiteY5" fmla="*/ 330381 h 562514"/>
                <a:gd name="connsiteX6" fmla="*/ 765572 w 770468"/>
                <a:gd name="connsiteY6" fmla="*/ 287518 h 562514"/>
                <a:gd name="connsiteX7" fmla="*/ 770334 w 770468"/>
                <a:gd name="connsiteY7" fmla="*/ 235131 h 562514"/>
                <a:gd name="connsiteX8" fmla="*/ 767953 w 770468"/>
                <a:gd name="connsiteY8" fmla="*/ 182743 h 562514"/>
                <a:gd name="connsiteX9" fmla="*/ 756047 w 770468"/>
                <a:gd name="connsiteY9" fmla="*/ 149406 h 562514"/>
                <a:gd name="connsiteX10" fmla="*/ 722709 w 770468"/>
                <a:gd name="connsiteY10" fmla="*/ 104162 h 562514"/>
                <a:gd name="connsiteX11" fmla="*/ 677465 w 770468"/>
                <a:gd name="connsiteY11" fmla="*/ 75587 h 562514"/>
                <a:gd name="connsiteX12" fmla="*/ 629840 w 770468"/>
                <a:gd name="connsiteY12" fmla="*/ 54156 h 562514"/>
                <a:gd name="connsiteX13" fmla="*/ 451246 w 770468"/>
                <a:gd name="connsiteY13" fmla="*/ 277993 h 562514"/>
                <a:gd name="connsiteX14" fmla="*/ 448865 w 770468"/>
                <a:gd name="connsiteY14" fmla="*/ 20818 h 562514"/>
                <a:gd name="connsiteX15" fmla="*/ 410765 w 770468"/>
                <a:gd name="connsiteY15" fmla="*/ 16056 h 562514"/>
                <a:gd name="connsiteX16" fmla="*/ 315515 w 770468"/>
                <a:gd name="connsiteY16" fmla="*/ 23200 h 562514"/>
                <a:gd name="connsiteX17" fmla="*/ 232172 w 770468"/>
                <a:gd name="connsiteY17" fmla="*/ 37487 h 562514"/>
                <a:gd name="connsiteX18" fmla="*/ 160734 w 770468"/>
                <a:gd name="connsiteY18" fmla="*/ 58918 h 562514"/>
                <a:gd name="connsiteX19" fmla="*/ 103584 w 770468"/>
                <a:gd name="connsiteY19" fmla="*/ 82731 h 562514"/>
                <a:gd name="connsiteX20" fmla="*/ 51197 w 770468"/>
                <a:gd name="connsiteY20" fmla="*/ 127975 h 562514"/>
                <a:gd name="connsiteX21" fmla="*/ 10715 w 770468"/>
                <a:gd name="connsiteY21" fmla="*/ 197031 h 562514"/>
                <a:gd name="connsiteX22" fmla="*/ 1190 w 770468"/>
                <a:gd name="connsiteY22" fmla="*/ 251800 h 562514"/>
                <a:gd name="connsiteX23" fmla="*/ 1190 w 770468"/>
                <a:gd name="connsiteY23" fmla="*/ 316093 h 562514"/>
                <a:gd name="connsiteX24" fmla="*/ 10715 w 770468"/>
                <a:gd name="connsiteY24" fmla="*/ 366100 h 562514"/>
                <a:gd name="connsiteX25" fmla="*/ 25003 w 770468"/>
                <a:gd name="connsiteY25" fmla="*/ 408962 h 562514"/>
                <a:gd name="connsiteX26" fmla="*/ 44053 w 770468"/>
                <a:gd name="connsiteY26" fmla="*/ 444681 h 562514"/>
                <a:gd name="connsiteX27" fmla="*/ 75008 w 770468"/>
                <a:gd name="connsiteY27" fmla="*/ 485162 h 562514"/>
                <a:gd name="connsiteX28" fmla="*/ 117872 w 770468"/>
                <a:gd name="connsiteY28" fmla="*/ 520881 h 562514"/>
                <a:gd name="connsiteX29" fmla="*/ 148828 w 770468"/>
                <a:gd name="connsiteY29" fmla="*/ 537550 h 562514"/>
                <a:gd name="connsiteX30" fmla="*/ 191690 w 770468"/>
                <a:gd name="connsiteY30" fmla="*/ 549456 h 562514"/>
                <a:gd name="connsiteX31" fmla="*/ 236934 w 770468"/>
                <a:gd name="connsiteY31" fmla="*/ 558981 h 562514"/>
                <a:gd name="connsiteX32" fmla="*/ 282178 w 770468"/>
                <a:gd name="connsiteY32" fmla="*/ 561362 h 562514"/>
                <a:gd name="connsiteX33" fmla="*/ 332184 w 770468"/>
                <a:gd name="connsiteY33" fmla="*/ 561362 h 562514"/>
                <a:gd name="connsiteX34" fmla="*/ 375046 w 770468"/>
                <a:gd name="connsiteY34" fmla="*/ 547075 h 562514"/>
                <a:gd name="connsiteX35" fmla="*/ 410766 w 770468"/>
                <a:gd name="connsiteY35" fmla="*/ 528024 h 562514"/>
                <a:gd name="connsiteX36" fmla="*/ 429816 w 770468"/>
                <a:gd name="connsiteY36" fmla="*/ 516118 h 562514"/>
                <a:gd name="connsiteX0" fmla="*/ 429816 w 770468"/>
                <a:gd name="connsiteY0" fmla="*/ 516118 h 562514"/>
                <a:gd name="connsiteX1" fmla="*/ 629840 w 770468"/>
                <a:gd name="connsiteY1" fmla="*/ 428012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63153 w 770468"/>
                <a:gd name="connsiteY1" fmla="*/ 306569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686990 w 770468"/>
                <a:gd name="connsiteY2" fmla="*/ 399437 h 562514"/>
                <a:gd name="connsiteX3" fmla="*/ 732234 w 770468"/>
                <a:gd name="connsiteY3" fmla="*/ 358956 h 562514"/>
                <a:gd name="connsiteX4" fmla="*/ 753665 w 770468"/>
                <a:gd name="connsiteY4" fmla="*/ 330381 h 562514"/>
                <a:gd name="connsiteX5" fmla="*/ 765572 w 770468"/>
                <a:gd name="connsiteY5" fmla="*/ 287518 h 562514"/>
                <a:gd name="connsiteX6" fmla="*/ 770334 w 770468"/>
                <a:gd name="connsiteY6" fmla="*/ 235131 h 562514"/>
                <a:gd name="connsiteX7" fmla="*/ 767953 w 770468"/>
                <a:gd name="connsiteY7" fmla="*/ 182743 h 562514"/>
                <a:gd name="connsiteX8" fmla="*/ 756047 w 770468"/>
                <a:gd name="connsiteY8" fmla="*/ 149406 h 562514"/>
                <a:gd name="connsiteX9" fmla="*/ 722709 w 770468"/>
                <a:gd name="connsiteY9" fmla="*/ 104162 h 562514"/>
                <a:gd name="connsiteX10" fmla="*/ 677465 w 770468"/>
                <a:gd name="connsiteY10" fmla="*/ 75587 h 562514"/>
                <a:gd name="connsiteX11" fmla="*/ 629840 w 770468"/>
                <a:gd name="connsiteY11" fmla="*/ 54156 h 562514"/>
                <a:gd name="connsiteX12" fmla="*/ 451246 w 770468"/>
                <a:gd name="connsiteY12" fmla="*/ 277993 h 562514"/>
                <a:gd name="connsiteX13" fmla="*/ 448865 w 770468"/>
                <a:gd name="connsiteY13" fmla="*/ 20818 h 562514"/>
                <a:gd name="connsiteX14" fmla="*/ 410765 w 770468"/>
                <a:gd name="connsiteY14" fmla="*/ 16056 h 562514"/>
                <a:gd name="connsiteX15" fmla="*/ 315515 w 770468"/>
                <a:gd name="connsiteY15" fmla="*/ 23200 h 562514"/>
                <a:gd name="connsiteX16" fmla="*/ 232172 w 770468"/>
                <a:gd name="connsiteY16" fmla="*/ 37487 h 562514"/>
                <a:gd name="connsiteX17" fmla="*/ 160734 w 770468"/>
                <a:gd name="connsiteY17" fmla="*/ 58918 h 562514"/>
                <a:gd name="connsiteX18" fmla="*/ 103584 w 770468"/>
                <a:gd name="connsiteY18" fmla="*/ 82731 h 562514"/>
                <a:gd name="connsiteX19" fmla="*/ 51197 w 770468"/>
                <a:gd name="connsiteY19" fmla="*/ 127975 h 562514"/>
                <a:gd name="connsiteX20" fmla="*/ 10715 w 770468"/>
                <a:gd name="connsiteY20" fmla="*/ 197031 h 562514"/>
                <a:gd name="connsiteX21" fmla="*/ 1190 w 770468"/>
                <a:gd name="connsiteY21" fmla="*/ 251800 h 562514"/>
                <a:gd name="connsiteX22" fmla="*/ 1190 w 770468"/>
                <a:gd name="connsiteY22" fmla="*/ 316093 h 562514"/>
                <a:gd name="connsiteX23" fmla="*/ 10715 w 770468"/>
                <a:gd name="connsiteY23" fmla="*/ 366100 h 562514"/>
                <a:gd name="connsiteX24" fmla="*/ 25003 w 770468"/>
                <a:gd name="connsiteY24" fmla="*/ 408962 h 562514"/>
                <a:gd name="connsiteX25" fmla="*/ 44053 w 770468"/>
                <a:gd name="connsiteY25" fmla="*/ 444681 h 562514"/>
                <a:gd name="connsiteX26" fmla="*/ 75008 w 770468"/>
                <a:gd name="connsiteY26" fmla="*/ 485162 h 562514"/>
                <a:gd name="connsiteX27" fmla="*/ 117872 w 770468"/>
                <a:gd name="connsiteY27" fmla="*/ 520881 h 562514"/>
                <a:gd name="connsiteX28" fmla="*/ 148828 w 770468"/>
                <a:gd name="connsiteY28" fmla="*/ 537550 h 562514"/>
                <a:gd name="connsiteX29" fmla="*/ 191690 w 770468"/>
                <a:gd name="connsiteY29" fmla="*/ 549456 h 562514"/>
                <a:gd name="connsiteX30" fmla="*/ 236934 w 770468"/>
                <a:gd name="connsiteY30" fmla="*/ 558981 h 562514"/>
                <a:gd name="connsiteX31" fmla="*/ 282178 w 770468"/>
                <a:gd name="connsiteY31" fmla="*/ 561362 h 562514"/>
                <a:gd name="connsiteX32" fmla="*/ 332184 w 770468"/>
                <a:gd name="connsiteY32" fmla="*/ 561362 h 562514"/>
                <a:gd name="connsiteX33" fmla="*/ 375046 w 770468"/>
                <a:gd name="connsiteY33" fmla="*/ 547075 h 562514"/>
                <a:gd name="connsiteX34" fmla="*/ 410766 w 770468"/>
                <a:gd name="connsiteY34" fmla="*/ 528024 h 562514"/>
                <a:gd name="connsiteX35" fmla="*/ 429816 w 770468"/>
                <a:gd name="connsiteY35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77465 w 770468"/>
                <a:gd name="connsiteY9" fmla="*/ 75587 h 562514"/>
                <a:gd name="connsiteX10" fmla="*/ 629840 w 770468"/>
                <a:gd name="connsiteY10" fmla="*/ 54156 h 562514"/>
                <a:gd name="connsiteX11" fmla="*/ 451246 w 770468"/>
                <a:gd name="connsiteY11" fmla="*/ 277993 h 562514"/>
                <a:gd name="connsiteX12" fmla="*/ 448865 w 770468"/>
                <a:gd name="connsiteY12" fmla="*/ 20818 h 562514"/>
                <a:gd name="connsiteX13" fmla="*/ 410765 w 770468"/>
                <a:gd name="connsiteY13" fmla="*/ 16056 h 562514"/>
                <a:gd name="connsiteX14" fmla="*/ 315515 w 770468"/>
                <a:gd name="connsiteY14" fmla="*/ 23200 h 562514"/>
                <a:gd name="connsiteX15" fmla="*/ 232172 w 770468"/>
                <a:gd name="connsiteY15" fmla="*/ 37487 h 562514"/>
                <a:gd name="connsiteX16" fmla="*/ 160734 w 770468"/>
                <a:gd name="connsiteY16" fmla="*/ 58918 h 562514"/>
                <a:gd name="connsiteX17" fmla="*/ 103584 w 770468"/>
                <a:gd name="connsiteY17" fmla="*/ 82731 h 562514"/>
                <a:gd name="connsiteX18" fmla="*/ 51197 w 770468"/>
                <a:gd name="connsiteY18" fmla="*/ 127975 h 562514"/>
                <a:gd name="connsiteX19" fmla="*/ 10715 w 770468"/>
                <a:gd name="connsiteY19" fmla="*/ 197031 h 562514"/>
                <a:gd name="connsiteX20" fmla="*/ 1190 w 770468"/>
                <a:gd name="connsiteY20" fmla="*/ 251800 h 562514"/>
                <a:gd name="connsiteX21" fmla="*/ 1190 w 770468"/>
                <a:gd name="connsiteY21" fmla="*/ 316093 h 562514"/>
                <a:gd name="connsiteX22" fmla="*/ 10715 w 770468"/>
                <a:gd name="connsiteY22" fmla="*/ 366100 h 562514"/>
                <a:gd name="connsiteX23" fmla="*/ 25003 w 770468"/>
                <a:gd name="connsiteY23" fmla="*/ 408962 h 562514"/>
                <a:gd name="connsiteX24" fmla="*/ 44053 w 770468"/>
                <a:gd name="connsiteY24" fmla="*/ 444681 h 562514"/>
                <a:gd name="connsiteX25" fmla="*/ 75008 w 770468"/>
                <a:gd name="connsiteY25" fmla="*/ 485162 h 562514"/>
                <a:gd name="connsiteX26" fmla="*/ 117872 w 770468"/>
                <a:gd name="connsiteY26" fmla="*/ 520881 h 562514"/>
                <a:gd name="connsiteX27" fmla="*/ 148828 w 770468"/>
                <a:gd name="connsiteY27" fmla="*/ 537550 h 562514"/>
                <a:gd name="connsiteX28" fmla="*/ 191690 w 770468"/>
                <a:gd name="connsiteY28" fmla="*/ 549456 h 562514"/>
                <a:gd name="connsiteX29" fmla="*/ 236934 w 770468"/>
                <a:gd name="connsiteY29" fmla="*/ 558981 h 562514"/>
                <a:gd name="connsiteX30" fmla="*/ 282178 w 770468"/>
                <a:gd name="connsiteY30" fmla="*/ 561362 h 562514"/>
                <a:gd name="connsiteX31" fmla="*/ 332184 w 770468"/>
                <a:gd name="connsiteY31" fmla="*/ 561362 h 562514"/>
                <a:gd name="connsiteX32" fmla="*/ 375046 w 770468"/>
                <a:gd name="connsiteY32" fmla="*/ 547075 h 562514"/>
                <a:gd name="connsiteX33" fmla="*/ 410766 w 770468"/>
                <a:gd name="connsiteY33" fmla="*/ 528024 h 562514"/>
                <a:gd name="connsiteX34" fmla="*/ 429816 w 770468"/>
                <a:gd name="connsiteY34" fmla="*/ 516118 h 562514"/>
                <a:gd name="connsiteX0" fmla="*/ 429816 w 770468"/>
                <a:gd name="connsiteY0" fmla="*/ 516118 h 562514"/>
                <a:gd name="connsiteX1" fmla="*/ 441722 w 770468"/>
                <a:gd name="connsiteY1" fmla="*/ 304188 h 562514"/>
                <a:gd name="connsiteX2" fmla="*/ 732234 w 770468"/>
                <a:gd name="connsiteY2" fmla="*/ 358956 h 562514"/>
                <a:gd name="connsiteX3" fmla="*/ 753665 w 770468"/>
                <a:gd name="connsiteY3" fmla="*/ 330381 h 562514"/>
                <a:gd name="connsiteX4" fmla="*/ 765572 w 770468"/>
                <a:gd name="connsiteY4" fmla="*/ 287518 h 562514"/>
                <a:gd name="connsiteX5" fmla="*/ 770334 w 770468"/>
                <a:gd name="connsiteY5" fmla="*/ 235131 h 562514"/>
                <a:gd name="connsiteX6" fmla="*/ 767953 w 770468"/>
                <a:gd name="connsiteY6" fmla="*/ 182743 h 562514"/>
                <a:gd name="connsiteX7" fmla="*/ 756047 w 770468"/>
                <a:gd name="connsiteY7" fmla="*/ 149406 h 562514"/>
                <a:gd name="connsiteX8" fmla="*/ 722709 w 770468"/>
                <a:gd name="connsiteY8" fmla="*/ 104162 h 562514"/>
                <a:gd name="connsiteX9" fmla="*/ 629840 w 770468"/>
                <a:gd name="connsiteY9" fmla="*/ 54156 h 562514"/>
                <a:gd name="connsiteX10" fmla="*/ 451246 w 770468"/>
                <a:gd name="connsiteY10" fmla="*/ 277993 h 562514"/>
                <a:gd name="connsiteX11" fmla="*/ 448865 w 770468"/>
                <a:gd name="connsiteY11" fmla="*/ 20818 h 562514"/>
                <a:gd name="connsiteX12" fmla="*/ 410765 w 770468"/>
                <a:gd name="connsiteY12" fmla="*/ 16056 h 562514"/>
                <a:gd name="connsiteX13" fmla="*/ 315515 w 770468"/>
                <a:gd name="connsiteY13" fmla="*/ 23200 h 562514"/>
                <a:gd name="connsiteX14" fmla="*/ 232172 w 770468"/>
                <a:gd name="connsiteY14" fmla="*/ 37487 h 562514"/>
                <a:gd name="connsiteX15" fmla="*/ 160734 w 770468"/>
                <a:gd name="connsiteY15" fmla="*/ 58918 h 562514"/>
                <a:gd name="connsiteX16" fmla="*/ 103584 w 770468"/>
                <a:gd name="connsiteY16" fmla="*/ 82731 h 562514"/>
                <a:gd name="connsiteX17" fmla="*/ 51197 w 770468"/>
                <a:gd name="connsiteY17" fmla="*/ 127975 h 562514"/>
                <a:gd name="connsiteX18" fmla="*/ 10715 w 770468"/>
                <a:gd name="connsiteY18" fmla="*/ 197031 h 562514"/>
                <a:gd name="connsiteX19" fmla="*/ 1190 w 770468"/>
                <a:gd name="connsiteY19" fmla="*/ 251800 h 562514"/>
                <a:gd name="connsiteX20" fmla="*/ 1190 w 770468"/>
                <a:gd name="connsiteY20" fmla="*/ 316093 h 562514"/>
                <a:gd name="connsiteX21" fmla="*/ 10715 w 770468"/>
                <a:gd name="connsiteY21" fmla="*/ 366100 h 562514"/>
                <a:gd name="connsiteX22" fmla="*/ 25003 w 770468"/>
                <a:gd name="connsiteY22" fmla="*/ 408962 h 562514"/>
                <a:gd name="connsiteX23" fmla="*/ 44053 w 770468"/>
                <a:gd name="connsiteY23" fmla="*/ 444681 h 562514"/>
                <a:gd name="connsiteX24" fmla="*/ 75008 w 770468"/>
                <a:gd name="connsiteY24" fmla="*/ 485162 h 562514"/>
                <a:gd name="connsiteX25" fmla="*/ 117872 w 770468"/>
                <a:gd name="connsiteY25" fmla="*/ 520881 h 562514"/>
                <a:gd name="connsiteX26" fmla="*/ 148828 w 770468"/>
                <a:gd name="connsiteY26" fmla="*/ 537550 h 562514"/>
                <a:gd name="connsiteX27" fmla="*/ 191690 w 770468"/>
                <a:gd name="connsiteY27" fmla="*/ 549456 h 562514"/>
                <a:gd name="connsiteX28" fmla="*/ 236934 w 770468"/>
                <a:gd name="connsiteY28" fmla="*/ 558981 h 562514"/>
                <a:gd name="connsiteX29" fmla="*/ 282178 w 770468"/>
                <a:gd name="connsiteY29" fmla="*/ 561362 h 562514"/>
                <a:gd name="connsiteX30" fmla="*/ 332184 w 770468"/>
                <a:gd name="connsiteY30" fmla="*/ 561362 h 562514"/>
                <a:gd name="connsiteX31" fmla="*/ 375046 w 770468"/>
                <a:gd name="connsiteY31" fmla="*/ 547075 h 562514"/>
                <a:gd name="connsiteX32" fmla="*/ 410766 w 770468"/>
                <a:gd name="connsiteY32" fmla="*/ 528024 h 562514"/>
                <a:gd name="connsiteX33" fmla="*/ 429816 w 770468"/>
                <a:gd name="connsiteY33" fmla="*/ 516118 h 562514"/>
                <a:gd name="connsiteX0" fmla="*/ 429816 w 779113"/>
                <a:gd name="connsiteY0" fmla="*/ 516118 h 562514"/>
                <a:gd name="connsiteX1" fmla="*/ 441722 w 779113"/>
                <a:gd name="connsiteY1" fmla="*/ 304188 h 562514"/>
                <a:gd name="connsiteX2" fmla="*/ 732234 w 779113"/>
                <a:gd name="connsiteY2" fmla="*/ 358956 h 562514"/>
                <a:gd name="connsiteX3" fmla="*/ 753665 w 779113"/>
                <a:gd name="connsiteY3" fmla="*/ 330381 h 562514"/>
                <a:gd name="connsiteX4" fmla="*/ 765572 w 779113"/>
                <a:gd name="connsiteY4" fmla="*/ 287518 h 562514"/>
                <a:gd name="connsiteX5" fmla="*/ 770334 w 779113"/>
                <a:gd name="connsiteY5" fmla="*/ 235131 h 562514"/>
                <a:gd name="connsiteX6" fmla="*/ 767953 w 779113"/>
                <a:gd name="connsiteY6" fmla="*/ 182743 h 562514"/>
                <a:gd name="connsiteX7" fmla="*/ 629840 w 779113"/>
                <a:gd name="connsiteY7" fmla="*/ 173219 h 562514"/>
                <a:gd name="connsiteX8" fmla="*/ 722709 w 779113"/>
                <a:gd name="connsiteY8" fmla="*/ 104162 h 562514"/>
                <a:gd name="connsiteX9" fmla="*/ 629840 w 779113"/>
                <a:gd name="connsiteY9" fmla="*/ 54156 h 562514"/>
                <a:gd name="connsiteX10" fmla="*/ 451246 w 779113"/>
                <a:gd name="connsiteY10" fmla="*/ 277993 h 562514"/>
                <a:gd name="connsiteX11" fmla="*/ 448865 w 779113"/>
                <a:gd name="connsiteY11" fmla="*/ 20818 h 562514"/>
                <a:gd name="connsiteX12" fmla="*/ 410765 w 779113"/>
                <a:gd name="connsiteY12" fmla="*/ 16056 h 562514"/>
                <a:gd name="connsiteX13" fmla="*/ 315515 w 779113"/>
                <a:gd name="connsiteY13" fmla="*/ 23200 h 562514"/>
                <a:gd name="connsiteX14" fmla="*/ 232172 w 779113"/>
                <a:gd name="connsiteY14" fmla="*/ 37487 h 562514"/>
                <a:gd name="connsiteX15" fmla="*/ 160734 w 779113"/>
                <a:gd name="connsiteY15" fmla="*/ 58918 h 562514"/>
                <a:gd name="connsiteX16" fmla="*/ 103584 w 779113"/>
                <a:gd name="connsiteY16" fmla="*/ 82731 h 562514"/>
                <a:gd name="connsiteX17" fmla="*/ 51197 w 779113"/>
                <a:gd name="connsiteY17" fmla="*/ 127975 h 562514"/>
                <a:gd name="connsiteX18" fmla="*/ 10715 w 779113"/>
                <a:gd name="connsiteY18" fmla="*/ 197031 h 562514"/>
                <a:gd name="connsiteX19" fmla="*/ 1190 w 779113"/>
                <a:gd name="connsiteY19" fmla="*/ 251800 h 562514"/>
                <a:gd name="connsiteX20" fmla="*/ 1190 w 779113"/>
                <a:gd name="connsiteY20" fmla="*/ 316093 h 562514"/>
                <a:gd name="connsiteX21" fmla="*/ 10715 w 779113"/>
                <a:gd name="connsiteY21" fmla="*/ 366100 h 562514"/>
                <a:gd name="connsiteX22" fmla="*/ 25003 w 779113"/>
                <a:gd name="connsiteY22" fmla="*/ 408962 h 562514"/>
                <a:gd name="connsiteX23" fmla="*/ 44053 w 779113"/>
                <a:gd name="connsiteY23" fmla="*/ 444681 h 562514"/>
                <a:gd name="connsiteX24" fmla="*/ 75008 w 779113"/>
                <a:gd name="connsiteY24" fmla="*/ 485162 h 562514"/>
                <a:gd name="connsiteX25" fmla="*/ 117872 w 779113"/>
                <a:gd name="connsiteY25" fmla="*/ 520881 h 562514"/>
                <a:gd name="connsiteX26" fmla="*/ 148828 w 779113"/>
                <a:gd name="connsiteY26" fmla="*/ 537550 h 562514"/>
                <a:gd name="connsiteX27" fmla="*/ 191690 w 779113"/>
                <a:gd name="connsiteY27" fmla="*/ 549456 h 562514"/>
                <a:gd name="connsiteX28" fmla="*/ 236934 w 779113"/>
                <a:gd name="connsiteY28" fmla="*/ 558981 h 562514"/>
                <a:gd name="connsiteX29" fmla="*/ 282178 w 779113"/>
                <a:gd name="connsiteY29" fmla="*/ 561362 h 562514"/>
                <a:gd name="connsiteX30" fmla="*/ 332184 w 779113"/>
                <a:gd name="connsiteY30" fmla="*/ 561362 h 562514"/>
                <a:gd name="connsiteX31" fmla="*/ 375046 w 779113"/>
                <a:gd name="connsiteY31" fmla="*/ 547075 h 562514"/>
                <a:gd name="connsiteX32" fmla="*/ 410766 w 779113"/>
                <a:gd name="connsiteY32" fmla="*/ 528024 h 562514"/>
                <a:gd name="connsiteX33" fmla="*/ 429816 w 779113"/>
                <a:gd name="connsiteY33" fmla="*/ 516118 h 562514"/>
                <a:gd name="connsiteX0" fmla="*/ 429816 w 786906"/>
                <a:gd name="connsiteY0" fmla="*/ 516118 h 562514"/>
                <a:gd name="connsiteX1" fmla="*/ 441722 w 786906"/>
                <a:gd name="connsiteY1" fmla="*/ 304188 h 562514"/>
                <a:gd name="connsiteX2" fmla="*/ 732234 w 786906"/>
                <a:gd name="connsiteY2" fmla="*/ 358956 h 562514"/>
                <a:gd name="connsiteX3" fmla="*/ 753665 w 786906"/>
                <a:gd name="connsiteY3" fmla="*/ 330381 h 562514"/>
                <a:gd name="connsiteX4" fmla="*/ 625079 w 786906"/>
                <a:gd name="connsiteY4" fmla="*/ 261324 h 562514"/>
                <a:gd name="connsiteX5" fmla="*/ 770334 w 786906"/>
                <a:gd name="connsiteY5" fmla="*/ 235131 h 562514"/>
                <a:gd name="connsiteX6" fmla="*/ 767953 w 786906"/>
                <a:gd name="connsiteY6" fmla="*/ 182743 h 562514"/>
                <a:gd name="connsiteX7" fmla="*/ 629840 w 786906"/>
                <a:gd name="connsiteY7" fmla="*/ 173219 h 562514"/>
                <a:gd name="connsiteX8" fmla="*/ 722709 w 786906"/>
                <a:gd name="connsiteY8" fmla="*/ 104162 h 562514"/>
                <a:gd name="connsiteX9" fmla="*/ 629840 w 786906"/>
                <a:gd name="connsiteY9" fmla="*/ 54156 h 562514"/>
                <a:gd name="connsiteX10" fmla="*/ 451246 w 786906"/>
                <a:gd name="connsiteY10" fmla="*/ 277993 h 562514"/>
                <a:gd name="connsiteX11" fmla="*/ 448865 w 786906"/>
                <a:gd name="connsiteY11" fmla="*/ 20818 h 562514"/>
                <a:gd name="connsiteX12" fmla="*/ 410765 w 786906"/>
                <a:gd name="connsiteY12" fmla="*/ 16056 h 562514"/>
                <a:gd name="connsiteX13" fmla="*/ 315515 w 786906"/>
                <a:gd name="connsiteY13" fmla="*/ 23200 h 562514"/>
                <a:gd name="connsiteX14" fmla="*/ 232172 w 786906"/>
                <a:gd name="connsiteY14" fmla="*/ 37487 h 562514"/>
                <a:gd name="connsiteX15" fmla="*/ 160734 w 786906"/>
                <a:gd name="connsiteY15" fmla="*/ 58918 h 562514"/>
                <a:gd name="connsiteX16" fmla="*/ 103584 w 786906"/>
                <a:gd name="connsiteY16" fmla="*/ 82731 h 562514"/>
                <a:gd name="connsiteX17" fmla="*/ 51197 w 786906"/>
                <a:gd name="connsiteY17" fmla="*/ 127975 h 562514"/>
                <a:gd name="connsiteX18" fmla="*/ 10715 w 786906"/>
                <a:gd name="connsiteY18" fmla="*/ 197031 h 562514"/>
                <a:gd name="connsiteX19" fmla="*/ 1190 w 786906"/>
                <a:gd name="connsiteY19" fmla="*/ 251800 h 562514"/>
                <a:gd name="connsiteX20" fmla="*/ 1190 w 786906"/>
                <a:gd name="connsiteY20" fmla="*/ 316093 h 562514"/>
                <a:gd name="connsiteX21" fmla="*/ 10715 w 786906"/>
                <a:gd name="connsiteY21" fmla="*/ 366100 h 562514"/>
                <a:gd name="connsiteX22" fmla="*/ 25003 w 786906"/>
                <a:gd name="connsiteY22" fmla="*/ 408962 h 562514"/>
                <a:gd name="connsiteX23" fmla="*/ 44053 w 786906"/>
                <a:gd name="connsiteY23" fmla="*/ 444681 h 562514"/>
                <a:gd name="connsiteX24" fmla="*/ 75008 w 786906"/>
                <a:gd name="connsiteY24" fmla="*/ 485162 h 562514"/>
                <a:gd name="connsiteX25" fmla="*/ 117872 w 786906"/>
                <a:gd name="connsiteY25" fmla="*/ 520881 h 562514"/>
                <a:gd name="connsiteX26" fmla="*/ 148828 w 786906"/>
                <a:gd name="connsiteY26" fmla="*/ 537550 h 562514"/>
                <a:gd name="connsiteX27" fmla="*/ 191690 w 786906"/>
                <a:gd name="connsiteY27" fmla="*/ 549456 h 562514"/>
                <a:gd name="connsiteX28" fmla="*/ 236934 w 786906"/>
                <a:gd name="connsiteY28" fmla="*/ 558981 h 562514"/>
                <a:gd name="connsiteX29" fmla="*/ 282178 w 786906"/>
                <a:gd name="connsiteY29" fmla="*/ 561362 h 562514"/>
                <a:gd name="connsiteX30" fmla="*/ 332184 w 786906"/>
                <a:gd name="connsiteY30" fmla="*/ 561362 h 562514"/>
                <a:gd name="connsiteX31" fmla="*/ 375046 w 786906"/>
                <a:gd name="connsiteY31" fmla="*/ 547075 h 562514"/>
                <a:gd name="connsiteX32" fmla="*/ 410766 w 786906"/>
                <a:gd name="connsiteY32" fmla="*/ 528024 h 562514"/>
                <a:gd name="connsiteX33" fmla="*/ 429816 w 786906"/>
                <a:gd name="connsiteY33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67953 w 769247"/>
                <a:gd name="connsiteY5" fmla="*/ 182743 h 562514"/>
                <a:gd name="connsiteX6" fmla="*/ 629840 w 769247"/>
                <a:gd name="connsiteY6" fmla="*/ 173219 h 562514"/>
                <a:gd name="connsiteX7" fmla="*/ 722709 w 769247"/>
                <a:gd name="connsiteY7" fmla="*/ 104162 h 562514"/>
                <a:gd name="connsiteX8" fmla="*/ 629840 w 769247"/>
                <a:gd name="connsiteY8" fmla="*/ 54156 h 562514"/>
                <a:gd name="connsiteX9" fmla="*/ 451246 w 769247"/>
                <a:gd name="connsiteY9" fmla="*/ 277993 h 562514"/>
                <a:gd name="connsiteX10" fmla="*/ 448865 w 769247"/>
                <a:gd name="connsiteY10" fmla="*/ 20818 h 562514"/>
                <a:gd name="connsiteX11" fmla="*/ 410765 w 769247"/>
                <a:gd name="connsiteY11" fmla="*/ 16056 h 562514"/>
                <a:gd name="connsiteX12" fmla="*/ 315515 w 769247"/>
                <a:gd name="connsiteY12" fmla="*/ 23200 h 562514"/>
                <a:gd name="connsiteX13" fmla="*/ 232172 w 769247"/>
                <a:gd name="connsiteY13" fmla="*/ 37487 h 562514"/>
                <a:gd name="connsiteX14" fmla="*/ 160734 w 769247"/>
                <a:gd name="connsiteY14" fmla="*/ 58918 h 562514"/>
                <a:gd name="connsiteX15" fmla="*/ 103584 w 769247"/>
                <a:gd name="connsiteY15" fmla="*/ 82731 h 562514"/>
                <a:gd name="connsiteX16" fmla="*/ 51197 w 769247"/>
                <a:gd name="connsiteY16" fmla="*/ 127975 h 562514"/>
                <a:gd name="connsiteX17" fmla="*/ 10715 w 769247"/>
                <a:gd name="connsiteY17" fmla="*/ 197031 h 562514"/>
                <a:gd name="connsiteX18" fmla="*/ 1190 w 769247"/>
                <a:gd name="connsiteY18" fmla="*/ 251800 h 562514"/>
                <a:gd name="connsiteX19" fmla="*/ 1190 w 769247"/>
                <a:gd name="connsiteY19" fmla="*/ 316093 h 562514"/>
                <a:gd name="connsiteX20" fmla="*/ 10715 w 769247"/>
                <a:gd name="connsiteY20" fmla="*/ 366100 h 562514"/>
                <a:gd name="connsiteX21" fmla="*/ 25003 w 769247"/>
                <a:gd name="connsiteY21" fmla="*/ 408962 h 562514"/>
                <a:gd name="connsiteX22" fmla="*/ 44053 w 769247"/>
                <a:gd name="connsiteY22" fmla="*/ 444681 h 562514"/>
                <a:gd name="connsiteX23" fmla="*/ 75008 w 769247"/>
                <a:gd name="connsiteY23" fmla="*/ 485162 h 562514"/>
                <a:gd name="connsiteX24" fmla="*/ 117872 w 769247"/>
                <a:gd name="connsiteY24" fmla="*/ 520881 h 562514"/>
                <a:gd name="connsiteX25" fmla="*/ 148828 w 769247"/>
                <a:gd name="connsiteY25" fmla="*/ 537550 h 562514"/>
                <a:gd name="connsiteX26" fmla="*/ 191690 w 769247"/>
                <a:gd name="connsiteY26" fmla="*/ 549456 h 562514"/>
                <a:gd name="connsiteX27" fmla="*/ 236934 w 769247"/>
                <a:gd name="connsiteY27" fmla="*/ 558981 h 562514"/>
                <a:gd name="connsiteX28" fmla="*/ 282178 w 769247"/>
                <a:gd name="connsiteY28" fmla="*/ 561362 h 562514"/>
                <a:gd name="connsiteX29" fmla="*/ 332184 w 769247"/>
                <a:gd name="connsiteY29" fmla="*/ 561362 h 562514"/>
                <a:gd name="connsiteX30" fmla="*/ 375046 w 769247"/>
                <a:gd name="connsiteY30" fmla="*/ 547075 h 562514"/>
                <a:gd name="connsiteX31" fmla="*/ 410766 w 769247"/>
                <a:gd name="connsiteY31" fmla="*/ 528024 h 562514"/>
                <a:gd name="connsiteX32" fmla="*/ 429816 w 769247"/>
                <a:gd name="connsiteY32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173219 h 562514"/>
                <a:gd name="connsiteX6" fmla="*/ 722709 w 769247"/>
                <a:gd name="connsiteY6" fmla="*/ 104162 h 562514"/>
                <a:gd name="connsiteX7" fmla="*/ 629840 w 769247"/>
                <a:gd name="connsiteY7" fmla="*/ 54156 h 562514"/>
                <a:gd name="connsiteX8" fmla="*/ 451246 w 769247"/>
                <a:gd name="connsiteY8" fmla="*/ 277993 h 562514"/>
                <a:gd name="connsiteX9" fmla="*/ 448865 w 769247"/>
                <a:gd name="connsiteY9" fmla="*/ 20818 h 562514"/>
                <a:gd name="connsiteX10" fmla="*/ 410765 w 769247"/>
                <a:gd name="connsiteY10" fmla="*/ 16056 h 562514"/>
                <a:gd name="connsiteX11" fmla="*/ 315515 w 769247"/>
                <a:gd name="connsiteY11" fmla="*/ 23200 h 562514"/>
                <a:gd name="connsiteX12" fmla="*/ 232172 w 769247"/>
                <a:gd name="connsiteY12" fmla="*/ 37487 h 562514"/>
                <a:gd name="connsiteX13" fmla="*/ 160734 w 769247"/>
                <a:gd name="connsiteY13" fmla="*/ 58918 h 562514"/>
                <a:gd name="connsiteX14" fmla="*/ 103584 w 769247"/>
                <a:gd name="connsiteY14" fmla="*/ 82731 h 562514"/>
                <a:gd name="connsiteX15" fmla="*/ 51197 w 769247"/>
                <a:gd name="connsiteY15" fmla="*/ 127975 h 562514"/>
                <a:gd name="connsiteX16" fmla="*/ 10715 w 769247"/>
                <a:gd name="connsiteY16" fmla="*/ 197031 h 562514"/>
                <a:gd name="connsiteX17" fmla="*/ 1190 w 769247"/>
                <a:gd name="connsiteY17" fmla="*/ 251800 h 562514"/>
                <a:gd name="connsiteX18" fmla="*/ 1190 w 769247"/>
                <a:gd name="connsiteY18" fmla="*/ 316093 h 562514"/>
                <a:gd name="connsiteX19" fmla="*/ 10715 w 769247"/>
                <a:gd name="connsiteY19" fmla="*/ 366100 h 562514"/>
                <a:gd name="connsiteX20" fmla="*/ 25003 w 769247"/>
                <a:gd name="connsiteY20" fmla="*/ 408962 h 562514"/>
                <a:gd name="connsiteX21" fmla="*/ 44053 w 769247"/>
                <a:gd name="connsiteY21" fmla="*/ 444681 h 562514"/>
                <a:gd name="connsiteX22" fmla="*/ 75008 w 769247"/>
                <a:gd name="connsiteY22" fmla="*/ 485162 h 562514"/>
                <a:gd name="connsiteX23" fmla="*/ 117872 w 769247"/>
                <a:gd name="connsiteY23" fmla="*/ 520881 h 562514"/>
                <a:gd name="connsiteX24" fmla="*/ 148828 w 769247"/>
                <a:gd name="connsiteY24" fmla="*/ 537550 h 562514"/>
                <a:gd name="connsiteX25" fmla="*/ 191690 w 769247"/>
                <a:gd name="connsiteY25" fmla="*/ 549456 h 562514"/>
                <a:gd name="connsiteX26" fmla="*/ 236934 w 769247"/>
                <a:gd name="connsiteY26" fmla="*/ 558981 h 562514"/>
                <a:gd name="connsiteX27" fmla="*/ 282178 w 769247"/>
                <a:gd name="connsiteY27" fmla="*/ 561362 h 562514"/>
                <a:gd name="connsiteX28" fmla="*/ 332184 w 769247"/>
                <a:gd name="connsiteY28" fmla="*/ 561362 h 562514"/>
                <a:gd name="connsiteX29" fmla="*/ 375046 w 769247"/>
                <a:gd name="connsiteY29" fmla="*/ 547075 h 562514"/>
                <a:gd name="connsiteX30" fmla="*/ 410766 w 769247"/>
                <a:gd name="connsiteY30" fmla="*/ 528024 h 562514"/>
                <a:gd name="connsiteX31" fmla="*/ 429816 w 769247"/>
                <a:gd name="connsiteY31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722709 w 769247"/>
                <a:gd name="connsiteY5" fmla="*/ 104162 h 562514"/>
                <a:gd name="connsiteX6" fmla="*/ 629840 w 769247"/>
                <a:gd name="connsiteY6" fmla="*/ 54156 h 562514"/>
                <a:gd name="connsiteX7" fmla="*/ 451246 w 769247"/>
                <a:gd name="connsiteY7" fmla="*/ 277993 h 562514"/>
                <a:gd name="connsiteX8" fmla="*/ 448865 w 769247"/>
                <a:gd name="connsiteY8" fmla="*/ 20818 h 562514"/>
                <a:gd name="connsiteX9" fmla="*/ 410765 w 769247"/>
                <a:gd name="connsiteY9" fmla="*/ 16056 h 562514"/>
                <a:gd name="connsiteX10" fmla="*/ 315515 w 769247"/>
                <a:gd name="connsiteY10" fmla="*/ 23200 h 562514"/>
                <a:gd name="connsiteX11" fmla="*/ 232172 w 769247"/>
                <a:gd name="connsiteY11" fmla="*/ 37487 h 562514"/>
                <a:gd name="connsiteX12" fmla="*/ 160734 w 769247"/>
                <a:gd name="connsiteY12" fmla="*/ 58918 h 562514"/>
                <a:gd name="connsiteX13" fmla="*/ 103584 w 769247"/>
                <a:gd name="connsiteY13" fmla="*/ 82731 h 562514"/>
                <a:gd name="connsiteX14" fmla="*/ 51197 w 769247"/>
                <a:gd name="connsiteY14" fmla="*/ 127975 h 562514"/>
                <a:gd name="connsiteX15" fmla="*/ 10715 w 769247"/>
                <a:gd name="connsiteY15" fmla="*/ 197031 h 562514"/>
                <a:gd name="connsiteX16" fmla="*/ 1190 w 769247"/>
                <a:gd name="connsiteY16" fmla="*/ 251800 h 562514"/>
                <a:gd name="connsiteX17" fmla="*/ 1190 w 769247"/>
                <a:gd name="connsiteY17" fmla="*/ 316093 h 562514"/>
                <a:gd name="connsiteX18" fmla="*/ 10715 w 769247"/>
                <a:gd name="connsiteY18" fmla="*/ 366100 h 562514"/>
                <a:gd name="connsiteX19" fmla="*/ 25003 w 769247"/>
                <a:gd name="connsiteY19" fmla="*/ 408962 h 562514"/>
                <a:gd name="connsiteX20" fmla="*/ 44053 w 769247"/>
                <a:gd name="connsiteY20" fmla="*/ 444681 h 562514"/>
                <a:gd name="connsiteX21" fmla="*/ 75008 w 769247"/>
                <a:gd name="connsiteY21" fmla="*/ 485162 h 562514"/>
                <a:gd name="connsiteX22" fmla="*/ 117872 w 769247"/>
                <a:gd name="connsiteY22" fmla="*/ 520881 h 562514"/>
                <a:gd name="connsiteX23" fmla="*/ 148828 w 769247"/>
                <a:gd name="connsiteY23" fmla="*/ 537550 h 562514"/>
                <a:gd name="connsiteX24" fmla="*/ 191690 w 769247"/>
                <a:gd name="connsiteY24" fmla="*/ 549456 h 562514"/>
                <a:gd name="connsiteX25" fmla="*/ 236934 w 769247"/>
                <a:gd name="connsiteY25" fmla="*/ 558981 h 562514"/>
                <a:gd name="connsiteX26" fmla="*/ 282178 w 769247"/>
                <a:gd name="connsiteY26" fmla="*/ 561362 h 562514"/>
                <a:gd name="connsiteX27" fmla="*/ 332184 w 769247"/>
                <a:gd name="connsiteY27" fmla="*/ 561362 h 562514"/>
                <a:gd name="connsiteX28" fmla="*/ 375046 w 769247"/>
                <a:gd name="connsiteY28" fmla="*/ 547075 h 562514"/>
                <a:gd name="connsiteX29" fmla="*/ 410766 w 769247"/>
                <a:gd name="connsiteY29" fmla="*/ 528024 h 562514"/>
                <a:gd name="connsiteX30" fmla="*/ 429816 w 769247"/>
                <a:gd name="connsiteY30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629840 w 769247"/>
                <a:gd name="connsiteY5" fmla="*/ 54156 h 562514"/>
                <a:gd name="connsiteX6" fmla="*/ 451246 w 769247"/>
                <a:gd name="connsiteY6" fmla="*/ 277993 h 562514"/>
                <a:gd name="connsiteX7" fmla="*/ 448865 w 769247"/>
                <a:gd name="connsiteY7" fmla="*/ 20818 h 562514"/>
                <a:gd name="connsiteX8" fmla="*/ 410765 w 769247"/>
                <a:gd name="connsiteY8" fmla="*/ 16056 h 562514"/>
                <a:gd name="connsiteX9" fmla="*/ 315515 w 769247"/>
                <a:gd name="connsiteY9" fmla="*/ 23200 h 562514"/>
                <a:gd name="connsiteX10" fmla="*/ 232172 w 769247"/>
                <a:gd name="connsiteY10" fmla="*/ 37487 h 562514"/>
                <a:gd name="connsiteX11" fmla="*/ 160734 w 769247"/>
                <a:gd name="connsiteY11" fmla="*/ 58918 h 562514"/>
                <a:gd name="connsiteX12" fmla="*/ 103584 w 769247"/>
                <a:gd name="connsiteY12" fmla="*/ 82731 h 562514"/>
                <a:gd name="connsiteX13" fmla="*/ 51197 w 769247"/>
                <a:gd name="connsiteY13" fmla="*/ 127975 h 562514"/>
                <a:gd name="connsiteX14" fmla="*/ 10715 w 769247"/>
                <a:gd name="connsiteY14" fmla="*/ 197031 h 562514"/>
                <a:gd name="connsiteX15" fmla="*/ 1190 w 769247"/>
                <a:gd name="connsiteY15" fmla="*/ 251800 h 562514"/>
                <a:gd name="connsiteX16" fmla="*/ 1190 w 769247"/>
                <a:gd name="connsiteY16" fmla="*/ 316093 h 562514"/>
                <a:gd name="connsiteX17" fmla="*/ 10715 w 769247"/>
                <a:gd name="connsiteY17" fmla="*/ 366100 h 562514"/>
                <a:gd name="connsiteX18" fmla="*/ 25003 w 769247"/>
                <a:gd name="connsiteY18" fmla="*/ 408962 h 562514"/>
                <a:gd name="connsiteX19" fmla="*/ 44053 w 769247"/>
                <a:gd name="connsiteY19" fmla="*/ 444681 h 562514"/>
                <a:gd name="connsiteX20" fmla="*/ 75008 w 769247"/>
                <a:gd name="connsiteY20" fmla="*/ 485162 h 562514"/>
                <a:gd name="connsiteX21" fmla="*/ 117872 w 769247"/>
                <a:gd name="connsiteY21" fmla="*/ 520881 h 562514"/>
                <a:gd name="connsiteX22" fmla="*/ 148828 w 769247"/>
                <a:gd name="connsiteY22" fmla="*/ 537550 h 562514"/>
                <a:gd name="connsiteX23" fmla="*/ 191690 w 769247"/>
                <a:gd name="connsiteY23" fmla="*/ 549456 h 562514"/>
                <a:gd name="connsiteX24" fmla="*/ 236934 w 769247"/>
                <a:gd name="connsiteY24" fmla="*/ 558981 h 562514"/>
                <a:gd name="connsiteX25" fmla="*/ 282178 w 769247"/>
                <a:gd name="connsiteY25" fmla="*/ 561362 h 562514"/>
                <a:gd name="connsiteX26" fmla="*/ 332184 w 769247"/>
                <a:gd name="connsiteY26" fmla="*/ 561362 h 562514"/>
                <a:gd name="connsiteX27" fmla="*/ 375046 w 769247"/>
                <a:gd name="connsiteY27" fmla="*/ 547075 h 562514"/>
                <a:gd name="connsiteX28" fmla="*/ 410766 w 769247"/>
                <a:gd name="connsiteY28" fmla="*/ 528024 h 562514"/>
                <a:gd name="connsiteX29" fmla="*/ 429816 w 769247"/>
                <a:gd name="connsiteY29" fmla="*/ 516118 h 562514"/>
                <a:gd name="connsiteX0" fmla="*/ 429816 w 769247"/>
                <a:gd name="connsiteY0" fmla="*/ 516118 h 562514"/>
                <a:gd name="connsiteX1" fmla="*/ 441722 w 769247"/>
                <a:gd name="connsiteY1" fmla="*/ 304188 h 562514"/>
                <a:gd name="connsiteX2" fmla="*/ 732234 w 769247"/>
                <a:gd name="connsiteY2" fmla="*/ 358956 h 562514"/>
                <a:gd name="connsiteX3" fmla="*/ 753665 w 769247"/>
                <a:gd name="connsiteY3" fmla="*/ 330381 h 562514"/>
                <a:gd name="connsiteX4" fmla="*/ 625079 w 769247"/>
                <a:gd name="connsiteY4" fmla="*/ 261324 h 562514"/>
                <a:gd name="connsiteX5" fmla="*/ 451246 w 769247"/>
                <a:gd name="connsiteY5" fmla="*/ 277993 h 562514"/>
                <a:gd name="connsiteX6" fmla="*/ 448865 w 769247"/>
                <a:gd name="connsiteY6" fmla="*/ 20818 h 562514"/>
                <a:gd name="connsiteX7" fmla="*/ 410765 w 769247"/>
                <a:gd name="connsiteY7" fmla="*/ 16056 h 562514"/>
                <a:gd name="connsiteX8" fmla="*/ 315515 w 769247"/>
                <a:gd name="connsiteY8" fmla="*/ 23200 h 562514"/>
                <a:gd name="connsiteX9" fmla="*/ 232172 w 769247"/>
                <a:gd name="connsiteY9" fmla="*/ 37487 h 562514"/>
                <a:gd name="connsiteX10" fmla="*/ 160734 w 769247"/>
                <a:gd name="connsiteY10" fmla="*/ 58918 h 562514"/>
                <a:gd name="connsiteX11" fmla="*/ 103584 w 769247"/>
                <a:gd name="connsiteY11" fmla="*/ 82731 h 562514"/>
                <a:gd name="connsiteX12" fmla="*/ 51197 w 769247"/>
                <a:gd name="connsiteY12" fmla="*/ 127975 h 562514"/>
                <a:gd name="connsiteX13" fmla="*/ 10715 w 769247"/>
                <a:gd name="connsiteY13" fmla="*/ 197031 h 562514"/>
                <a:gd name="connsiteX14" fmla="*/ 1190 w 769247"/>
                <a:gd name="connsiteY14" fmla="*/ 251800 h 562514"/>
                <a:gd name="connsiteX15" fmla="*/ 1190 w 769247"/>
                <a:gd name="connsiteY15" fmla="*/ 316093 h 562514"/>
                <a:gd name="connsiteX16" fmla="*/ 10715 w 769247"/>
                <a:gd name="connsiteY16" fmla="*/ 366100 h 562514"/>
                <a:gd name="connsiteX17" fmla="*/ 25003 w 769247"/>
                <a:gd name="connsiteY17" fmla="*/ 408962 h 562514"/>
                <a:gd name="connsiteX18" fmla="*/ 44053 w 769247"/>
                <a:gd name="connsiteY18" fmla="*/ 444681 h 562514"/>
                <a:gd name="connsiteX19" fmla="*/ 75008 w 769247"/>
                <a:gd name="connsiteY19" fmla="*/ 485162 h 562514"/>
                <a:gd name="connsiteX20" fmla="*/ 117872 w 769247"/>
                <a:gd name="connsiteY20" fmla="*/ 520881 h 562514"/>
                <a:gd name="connsiteX21" fmla="*/ 148828 w 769247"/>
                <a:gd name="connsiteY21" fmla="*/ 537550 h 562514"/>
                <a:gd name="connsiteX22" fmla="*/ 191690 w 769247"/>
                <a:gd name="connsiteY22" fmla="*/ 549456 h 562514"/>
                <a:gd name="connsiteX23" fmla="*/ 236934 w 769247"/>
                <a:gd name="connsiteY23" fmla="*/ 558981 h 562514"/>
                <a:gd name="connsiteX24" fmla="*/ 282178 w 769247"/>
                <a:gd name="connsiteY24" fmla="*/ 561362 h 562514"/>
                <a:gd name="connsiteX25" fmla="*/ 332184 w 769247"/>
                <a:gd name="connsiteY25" fmla="*/ 561362 h 562514"/>
                <a:gd name="connsiteX26" fmla="*/ 375046 w 769247"/>
                <a:gd name="connsiteY26" fmla="*/ 547075 h 562514"/>
                <a:gd name="connsiteX27" fmla="*/ 410766 w 769247"/>
                <a:gd name="connsiteY27" fmla="*/ 528024 h 562514"/>
                <a:gd name="connsiteX28" fmla="*/ 429816 w 769247"/>
                <a:gd name="connsiteY28" fmla="*/ 516118 h 562514"/>
                <a:gd name="connsiteX0" fmla="*/ 429816 w 781333"/>
                <a:gd name="connsiteY0" fmla="*/ 516118 h 562514"/>
                <a:gd name="connsiteX1" fmla="*/ 441722 w 781333"/>
                <a:gd name="connsiteY1" fmla="*/ 304188 h 562514"/>
                <a:gd name="connsiteX2" fmla="*/ 732234 w 781333"/>
                <a:gd name="connsiteY2" fmla="*/ 358956 h 562514"/>
                <a:gd name="connsiteX3" fmla="*/ 753665 w 781333"/>
                <a:gd name="connsiteY3" fmla="*/ 330381 h 562514"/>
                <a:gd name="connsiteX4" fmla="*/ 451246 w 781333"/>
                <a:gd name="connsiteY4" fmla="*/ 277993 h 562514"/>
                <a:gd name="connsiteX5" fmla="*/ 448865 w 781333"/>
                <a:gd name="connsiteY5" fmla="*/ 20818 h 562514"/>
                <a:gd name="connsiteX6" fmla="*/ 410765 w 781333"/>
                <a:gd name="connsiteY6" fmla="*/ 16056 h 562514"/>
                <a:gd name="connsiteX7" fmla="*/ 315515 w 781333"/>
                <a:gd name="connsiteY7" fmla="*/ 23200 h 562514"/>
                <a:gd name="connsiteX8" fmla="*/ 232172 w 781333"/>
                <a:gd name="connsiteY8" fmla="*/ 37487 h 562514"/>
                <a:gd name="connsiteX9" fmla="*/ 160734 w 781333"/>
                <a:gd name="connsiteY9" fmla="*/ 58918 h 562514"/>
                <a:gd name="connsiteX10" fmla="*/ 103584 w 781333"/>
                <a:gd name="connsiteY10" fmla="*/ 82731 h 562514"/>
                <a:gd name="connsiteX11" fmla="*/ 51197 w 781333"/>
                <a:gd name="connsiteY11" fmla="*/ 127975 h 562514"/>
                <a:gd name="connsiteX12" fmla="*/ 10715 w 781333"/>
                <a:gd name="connsiteY12" fmla="*/ 197031 h 562514"/>
                <a:gd name="connsiteX13" fmla="*/ 1190 w 781333"/>
                <a:gd name="connsiteY13" fmla="*/ 251800 h 562514"/>
                <a:gd name="connsiteX14" fmla="*/ 1190 w 781333"/>
                <a:gd name="connsiteY14" fmla="*/ 316093 h 562514"/>
                <a:gd name="connsiteX15" fmla="*/ 10715 w 781333"/>
                <a:gd name="connsiteY15" fmla="*/ 366100 h 562514"/>
                <a:gd name="connsiteX16" fmla="*/ 25003 w 781333"/>
                <a:gd name="connsiteY16" fmla="*/ 408962 h 562514"/>
                <a:gd name="connsiteX17" fmla="*/ 44053 w 781333"/>
                <a:gd name="connsiteY17" fmla="*/ 444681 h 562514"/>
                <a:gd name="connsiteX18" fmla="*/ 75008 w 781333"/>
                <a:gd name="connsiteY18" fmla="*/ 485162 h 562514"/>
                <a:gd name="connsiteX19" fmla="*/ 117872 w 781333"/>
                <a:gd name="connsiteY19" fmla="*/ 520881 h 562514"/>
                <a:gd name="connsiteX20" fmla="*/ 148828 w 781333"/>
                <a:gd name="connsiteY20" fmla="*/ 537550 h 562514"/>
                <a:gd name="connsiteX21" fmla="*/ 191690 w 781333"/>
                <a:gd name="connsiteY21" fmla="*/ 549456 h 562514"/>
                <a:gd name="connsiteX22" fmla="*/ 236934 w 781333"/>
                <a:gd name="connsiteY22" fmla="*/ 558981 h 562514"/>
                <a:gd name="connsiteX23" fmla="*/ 282178 w 781333"/>
                <a:gd name="connsiteY23" fmla="*/ 561362 h 562514"/>
                <a:gd name="connsiteX24" fmla="*/ 332184 w 781333"/>
                <a:gd name="connsiteY24" fmla="*/ 561362 h 562514"/>
                <a:gd name="connsiteX25" fmla="*/ 375046 w 781333"/>
                <a:gd name="connsiteY25" fmla="*/ 547075 h 562514"/>
                <a:gd name="connsiteX26" fmla="*/ 410766 w 781333"/>
                <a:gd name="connsiteY26" fmla="*/ 528024 h 562514"/>
                <a:gd name="connsiteX27" fmla="*/ 429816 w 781333"/>
                <a:gd name="connsiteY27" fmla="*/ 516118 h 562514"/>
                <a:gd name="connsiteX0" fmla="*/ 429816 w 753672"/>
                <a:gd name="connsiteY0" fmla="*/ 516118 h 562514"/>
                <a:gd name="connsiteX1" fmla="*/ 441722 w 753672"/>
                <a:gd name="connsiteY1" fmla="*/ 304188 h 562514"/>
                <a:gd name="connsiteX2" fmla="*/ 753665 w 753672"/>
                <a:gd name="connsiteY2" fmla="*/ 330381 h 562514"/>
                <a:gd name="connsiteX3" fmla="*/ 451246 w 753672"/>
                <a:gd name="connsiteY3" fmla="*/ 277993 h 562514"/>
                <a:gd name="connsiteX4" fmla="*/ 448865 w 753672"/>
                <a:gd name="connsiteY4" fmla="*/ 20818 h 562514"/>
                <a:gd name="connsiteX5" fmla="*/ 410765 w 753672"/>
                <a:gd name="connsiteY5" fmla="*/ 16056 h 562514"/>
                <a:gd name="connsiteX6" fmla="*/ 315515 w 753672"/>
                <a:gd name="connsiteY6" fmla="*/ 23200 h 562514"/>
                <a:gd name="connsiteX7" fmla="*/ 232172 w 753672"/>
                <a:gd name="connsiteY7" fmla="*/ 37487 h 562514"/>
                <a:gd name="connsiteX8" fmla="*/ 160734 w 753672"/>
                <a:gd name="connsiteY8" fmla="*/ 58918 h 562514"/>
                <a:gd name="connsiteX9" fmla="*/ 103584 w 753672"/>
                <a:gd name="connsiteY9" fmla="*/ 82731 h 562514"/>
                <a:gd name="connsiteX10" fmla="*/ 51197 w 753672"/>
                <a:gd name="connsiteY10" fmla="*/ 127975 h 562514"/>
                <a:gd name="connsiteX11" fmla="*/ 10715 w 753672"/>
                <a:gd name="connsiteY11" fmla="*/ 197031 h 562514"/>
                <a:gd name="connsiteX12" fmla="*/ 1190 w 753672"/>
                <a:gd name="connsiteY12" fmla="*/ 251800 h 562514"/>
                <a:gd name="connsiteX13" fmla="*/ 1190 w 753672"/>
                <a:gd name="connsiteY13" fmla="*/ 316093 h 562514"/>
                <a:gd name="connsiteX14" fmla="*/ 10715 w 753672"/>
                <a:gd name="connsiteY14" fmla="*/ 366100 h 562514"/>
                <a:gd name="connsiteX15" fmla="*/ 25003 w 753672"/>
                <a:gd name="connsiteY15" fmla="*/ 408962 h 562514"/>
                <a:gd name="connsiteX16" fmla="*/ 44053 w 753672"/>
                <a:gd name="connsiteY16" fmla="*/ 444681 h 562514"/>
                <a:gd name="connsiteX17" fmla="*/ 75008 w 753672"/>
                <a:gd name="connsiteY17" fmla="*/ 485162 h 562514"/>
                <a:gd name="connsiteX18" fmla="*/ 117872 w 753672"/>
                <a:gd name="connsiteY18" fmla="*/ 520881 h 562514"/>
                <a:gd name="connsiteX19" fmla="*/ 148828 w 753672"/>
                <a:gd name="connsiteY19" fmla="*/ 537550 h 562514"/>
                <a:gd name="connsiteX20" fmla="*/ 191690 w 753672"/>
                <a:gd name="connsiteY20" fmla="*/ 549456 h 562514"/>
                <a:gd name="connsiteX21" fmla="*/ 236934 w 753672"/>
                <a:gd name="connsiteY21" fmla="*/ 558981 h 562514"/>
                <a:gd name="connsiteX22" fmla="*/ 282178 w 753672"/>
                <a:gd name="connsiteY22" fmla="*/ 561362 h 562514"/>
                <a:gd name="connsiteX23" fmla="*/ 332184 w 753672"/>
                <a:gd name="connsiteY23" fmla="*/ 561362 h 562514"/>
                <a:gd name="connsiteX24" fmla="*/ 375046 w 753672"/>
                <a:gd name="connsiteY24" fmla="*/ 547075 h 562514"/>
                <a:gd name="connsiteX25" fmla="*/ 410766 w 753672"/>
                <a:gd name="connsiteY25" fmla="*/ 528024 h 562514"/>
                <a:gd name="connsiteX26" fmla="*/ 429816 w 753672"/>
                <a:gd name="connsiteY26" fmla="*/ 516118 h 562514"/>
                <a:gd name="connsiteX0" fmla="*/ 429816 w 453039"/>
                <a:gd name="connsiteY0" fmla="*/ 516118 h 562514"/>
                <a:gd name="connsiteX1" fmla="*/ 441722 w 453039"/>
                <a:gd name="connsiteY1" fmla="*/ 304188 h 562514"/>
                <a:gd name="connsiteX2" fmla="*/ 451246 w 453039"/>
                <a:gd name="connsiteY2" fmla="*/ 277993 h 562514"/>
                <a:gd name="connsiteX3" fmla="*/ 448865 w 453039"/>
                <a:gd name="connsiteY3" fmla="*/ 20818 h 562514"/>
                <a:gd name="connsiteX4" fmla="*/ 410765 w 453039"/>
                <a:gd name="connsiteY4" fmla="*/ 16056 h 562514"/>
                <a:gd name="connsiteX5" fmla="*/ 315515 w 453039"/>
                <a:gd name="connsiteY5" fmla="*/ 23200 h 562514"/>
                <a:gd name="connsiteX6" fmla="*/ 232172 w 453039"/>
                <a:gd name="connsiteY6" fmla="*/ 37487 h 562514"/>
                <a:gd name="connsiteX7" fmla="*/ 160734 w 453039"/>
                <a:gd name="connsiteY7" fmla="*/ 58918 h 562514"/>
                <a:gd name="connsiteX8" fmla="*/ 103584 w 453039"/>
                <a:gd name="connsiteY8" fmla="*/ 82731 h 562514"/>
                <a:gd name="connsiteX9" fmla="*/ 51197 w 453039"/>
                <a:gd name="connsiteY9" fmla="*/ 127975 h 562514"/>
                <a:gd name="connsiteX10" fmla="*/ 10715 w 453039"/>
                <a:gd name="connsiteY10" fmla="*/ 197031 h 562514"/>
                <a:gd name="connsiteX11" fmla="*/ 1190 w 453039"/>
                <a:gd name="connsiteY11" fmla="*/ 251800 h 562514"/>
                <a:gd name="connsiteX12" fmla="*/ 1190 w 453039"/>
                <a:gd name="connsiteY12" fmla="*/ 316093 h 562514"/>
                <a:gd name="connsiteX13" fmla="*/ 10715 w 453039"/>
                <a:gd name="connsiteY13" fmla="*/ 366100 h 562514"/>
                <a:gd name="connsiteX14" fmla="*/ 25003 w 453039"/>
                <a:gd name="connsiteY14" fmla="*/ 408962 h 562514"/>
                <a:gd name="connsiteX15" fmla="*/ 44053 w 453039"/>
                <a:gd name="connsiteY15" fmla="*/ 444681 h 562514"/>
                <a:gd name="connsiteX16" fmla="*/ 75008 w 453039"/>
                <a:gd name="connsiteY16" fmla="*/ 485162 h 562514"/>
                <a:gd name="connsiteX17" fmla="*/ 117872 w 453039"/>
                <a:gd name="connsiteY17" fmla="*/ 520881 h 562514"/>
                <a:gd name="connsiteX18" fmla="*/ 148828 w 453039"/>
                <a:gd name="connsiteY18" fmla="*/ 537550 h 562514"/>
                <a:gd name="connsiteX19" fmla="*/ 191690 w 453039"/>
                <a:gd name="connsiteY19" fmla="*/ 549456 h 562514"/>
                <a:gd name="connsiteX20" fmla="*/ 236934 w 453039"/>
                <a:gd name="connsiteY20" fmla="*/ 558981 h 562514"/>
                <a:gd name="connsiteX21" fmla="*/ 282178 w 453039"/>
                <a:gd name="connsiteY21" fmla="*/ 561362 h 562514"/>
                <a:gd name="connsiteX22" fmla="*/ 332184 w 453039"/>
                <a:gd name="connsiteY22" fmla="*/ 561362 h 562514"/>
                <a:gd name="connsiteX23" fmla="*/ 375046 w 453039"/>
                <a:gd name="connsiteY23" fmla="*/ 547075 h 562514"/>
                <a:gd name="connsiteX24" fmla="*/ 410766 w 453039"/>
                <a:gd name="connsiteY24" fmla="*/ 528024 h 562514"/>
                <a:gd name="connsiteX25" fmla="*/ 429816 w 453039"/>
                <a:gd name="connsiteY25" fmla="*/ 516118 h 562514"/>
                <a:gd name="connsiteX0" fmla="*/ 429816 w 453789"/>
                <a:gd name="connsiteY0" fmla="*/ 516118 h 562514"/>
                <a:gd name="connsiteX1" fmla="*/ 451246 w 453789"/>
                <a:gd name="connsiteY1" fmla="*/ 277993 h 562514"/>
                <a:gd name="connsiteX2" fmla="*/ 448865 w 453789"/>
                <a:gd name="connsiteY2" fmla="*/ 20818 h 562514"/>
                <a:gd name="connsiteX3" fmla="*/ 410765 w 453789"/>
                <a:gd name="connsiteY3" fmla="*/ 16056 h 562514"/>
                <a:gd name="connsiteX4" fmla="*/ 315515 w 453789"/>
                <a:gd name="connsiteY4" fmla="*/ 23200 h 562514"/>
                <a:gd name="connsiteX5" fmla="*/ 232172 w 453789"/>
                <a:gd name="connsiteY5" fmla="*/ 37487 h 562514"/>
                <a:gd name="connsiteX6" fmla="*/ 160734 w 453789"/>
                <a:gd name="connsiteY6" fmla="*/ 58918 h 562514"/>
                <a:gd name="connsiteX7" fmla="*/ 103584 w 453789"/>
                <a:gd name="connsiteY7" fmla="*/ 82731 h 562514"/>
                <a:gd name="connsiteX8" fmla="*/ 51197 w 453789"/>
                <a:gd name="connsiteY8" fmla="*/ 127975 h 562514"/>
                <a:gd name="connsiteX9" fmla="*/ 10715 w 453789"/>
                <a:gd name="connsiteY9" fmla="*/ 197031 h 562514"/>
                <a:gd name="connsiteX10" fmla="*/ 1190 w 453789"/>
                <a:gd name="connsiteY10" fmla="*/ 251800 h 562514"/>
                <a:gd name="connsiteX11" fmla="*/ 1190 w 453789"/>
                <a:gd name="connsiteY11" fmla="*/ 316093 h 562514"/>
                <a:gd name="connsiteX12" fmla="*/ 10715 w 453789"/>
                <a:gd name="connsiteY12" fmla="*/ 366100 h 562514"/>
                <a:gd name="connsiteX13" fmla="*/ 25003 w 453789"/>
                <a:gd name="connsiteY13" fmla="*/ 408962 h 562514"/>
                <a:gd name="connsiteX14" fmla="*/ 44053 w 453789"/>
                <a:gd name="connsiteY14" fmla="*/ 444681 h 562514"/>
                <a:gd name="connsiteX15" fmla="*/ 75008 w 453789"/>
                <a:gd name="connsiteY15" fmla="*/ 485162 h 562514"/>
                <a:gd name="connsiteX16" fmla="*/ 117872 w 453789"/>
                <a:gd name="connsiteY16" fmla="*/ 520881 h 562514"/>
                <a:gd name="connsiteX17" fmla="*/ 148828 w 453789"/>
                <a:gd name="connsiteY17" fmla="*/ 537550 h 562514"/>
                <a:gd name="connsiteX18" fmla="*/ 191690 w 453789"/>
                <a:gd name="connsiteY18" fmla="*/ 549456 h 562514"/>
                <a:gd name="connsiteX19" fmla="*/ 236934 w 453789"/>
                <a:gd name="connsiteY19" fmla="*/ 558981 h 562514"/>
                <a:gd name="connsiteX20" fmla="*/ 282178 w 453789"/>
                <a:gd name="connsiteY20" fmla="*/ 561362 h 562514"/>
                <a:gd name="connsiteX21" fmla="*/ 332184 w 453789"/>
                <a:gd name="connsiteY21" fmla="*/ 561362 h 562514"/>
                <a:gd name="connsiteX22" fmla="*/ 375046 w 453789"/>
                <a:gd name="connsiteY22" fmla="*/ 547075 h 562514"/>
                <a:gd name="connsiteX23" fmla="*/ 410766 w 453789"/>
                <a:gd name="connsiteY23" fmla="*/ 528024 h 562514"/>
                <a:gd name="connsiteX24" fmla="*/ 429816 w 453789"/>
                <a:gd name="connsiteY24" fmla="*/ 516118 h 562514"/>
                <a:gd name="connsiteX0" fmla="*/ 429816 w 450916"/>
                <a:gd name="connsiteY0" fmla="*/ 516118 h 562514"/>
                <a:gd name="connsiteX1" fmla="*/ 444102 w 450916"/>
                <a:gd name="connsiteY1" fmla="*/ 277993 h 562514"/>
                <a:gd name="connsiteX2" fmla="*/ 448865 w 450916"/>
                <a:gd name="connsiteY2" fmla="*/ 20818 h 562514"/>
                <a:gd name="connsiteX3" fmla="*/ 410765 w 450916"/>
                <a:gd name="connsiteY3" fmla="*/ 16056 h 562514"/>
                <a:gd name="connsiteX4" fmla="*/ 315515 w 450916"/>
                <a:gd name="connsiteY4" fmla="*/ 23200 h 562514"/>
                <a:gd name="connsiteX5" fmla="*/ 232172 w 450916"/>
                <a:gd name="connsiteY5" fmla="*/ 37487 h 562514"/>
                <a:gd name="connsiteX6" fmla="*/ 160734 w 450916"/>
                <a:gd name="connsiteY6" fmla="*/ 58918 h 562514"/>
                <a:gd name="connsiteX7" fmla="*/ 103584 w 450916"/>
                <a:gd name="connsiteY7" fmla="*/ 82731 h 562514"/>
                <a:gd name="connsiteX8" fmla="*/ 51197 w 450916"/>
                <a:gd name="connsiteY8" fmla="*/ 127975 h 562514"/>
                <a:gd name="connsiteX9" fmla="*/ 10715 w 450916"/>
                <a:gd name="connsiteY9" fmla="*/ 197031 h 562514"/>
                <a:gd name="connsiteX10" fmla="*/ 1190 w 450916"/>
                <a:gd name="connsiteY10" fmla="*/ 251800 h 562514"/>
                <a:gd name="connsiteX11" fmla="*/ 1190 w 450916"/>
                <a:gd name="connsiteY11" fmla="*/ 316093 h 562514"/>
                <a:gd name="connsiteX12" fmla="*/ 10715 w 450916"/>
                <a:gd name="connsiteY12" fmla="*/ 366100 h 562514"/>
                <a:gd name="connsiteX13" fmla="*/ 25003 w 450916"/>
                <a:gd name="connsiteY13" fmla="*/ 408962 h 562514"/>
                <a:gd name="connsiteX14" fmla="*/ 44053 w 450916"/>
                <a:gd name="connsiteY14" fmla="*/ 444681 h 562514"/>
                <a:gd name="connsiteX15" fmla="*/ 75008 w 450916"/>
                <a:gd name="connsiteY15" fmla="*/ 485162 h 562514"/>
                <a:gd name="connsiteX16" fmla="*/ 117872 w 450916"/>
                <a:gd name="connsiteY16" fmla="*/ 520881 h 562514"/>
                <a:gd name="connsiteX17" fmla="*/ 148828 w 450916"/>
                <a:gd name="connsiteY17" fmla="*/ 537550 h 562514"/>
                <a:gd name="connsiteX18" fmla="*/ 191690 w 450916"/>
                <a:gd name="connsiteY18" fmla="*/ 549456 h 562514"/>
                <a:gd name="connsiteX19" fmla="*/ 236934 w 450916"/>
                <a:gd name="connsiteY19" fmla="*/ 558981 h 562514"/>
                <a:gd name="connsiteX20" fmla="*/ 282178 w 450916"/>
                <a:gd name="connsiteY20" fmla="*/ 561362 h 562514"/>
                <a:gd name="connsiteX21" fmla="*/ 332184 w 450916"/>
                <a:gd name="connsiteY21" fmla="*/ 561362 h 562514"/>
                <a:gd name="connsiteX22" fmla="*/ 375046 w 450916"/>
                <a:gd name="connsiteY22" fmla="*/ 547075 h 562514"/>
                <a:gd name="connsiteX23" fmla="*/ 410766 w 450916"/>
                <a:gd name="connsiteY23" fmla="*/ 528024 h 562514"/>
                <a:gd name="connsiteX24" fmla="*/ 429816 w 450916"/>
                <a:gd name="connsiteY24" fmla="*/ 516118 h 562514"/>
                <a:gd name="connsiteX0" fmla="*/ 429816 w 448965"/>
                <a:gd name="connsiteY0" fmla="*/ 500088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29816 w 448965"/>
                <a:gd name="connsiteY24" fmla="*/ 500088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85800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85800 h 546484"/>
                <a:gd name="connsiteX0" fmla="*/ 439341 w 448965"/>
                <a:gd name="connsiteY0" fmla="*/ 490563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0563 h 546484"/>
                <a:gd name="connsiteX0" fmla="*/ 434579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4579 w 448965"/>
                <a:gd name="connsiteY24" fmla="*/ 495325 h 546484"/>
                <a:gd name="connsiteX0" fmla="*/ 439341 w 448965"/>
                <a:gd name="connsiteY0" fmla="*/ 495325 h 546484"/>
                <a:gd name="connsiteX1" fmla="*/ 444102 w 448965"/>
                <a:gd name="connsiteY1" fmla="*/ 261963 h 546484"/>
                <a:gd name="connsiteX2" fmla="*/ 448865 w 448965"/>
                <a:gd name="connsiteY2" fmla="*/ 4788 h 546484"/>
                <a:gd name="connsiteX3" fmla="*/ 410765 w 448965"/>
                <a:gd name="connsiteY3" fmla="*/ 26 h 546484"/>
                <a:gd name="connsiteX4" fmla="*/ 315515 w 448965"/>
                <a:gd name="connsiteY4" fmla="*/ 7170 h 546484"/>
                <a:gd name="connsiteX5" fmla="*/ 232172 w 448965"/>
                <a:gd name="connsiteY5" fmla="*/ 21457 h 546484"/>
                <a:gd name="connsiteX6" fmla="*/ 160734 w 448965"/>
                <a:gd name="connsiteY6" fmla="*/ 42888 h 546484"/>
                <a:gd name="connsiteX7" fmla="*/ 103584 w 448965"/>
                <a:gd name="connsiteY7" fmla="*/ 66701 h 546484"/>
                <a:gd name="connsiteX8" fmla="*/ 51197 w 448965"/>
                <a:gd name="connsiteY8" fmla="*/ 111945 h 546484"/>
                <a:gd name="connsiteX9" fmla="*/ 10715 w 448965"/>
                <a:gd name="connsiteY9" fmla="*/ 181001 h 546484"/>
                <a:gd name="connsiteX10" fmla="*/ 1190 w 448965"/>
                <a:gd name="connsiteY10" fmla="*/ 235770 h 546484"/>
                <a:gd name="connsiteX11" fmla="*/ 1190 w 448965"/>
                <a:gd name="connsiteY11" fmla="*/ 300063 h 546484"/>
                <a:gd name="connsiteX12" fmla="*/ 10715 w 448965"/>
                <a:gd name="connsiteY12" fmla="*/ 350070 h 546484"/>
                <a:gd name="connsiteX13" fmla="*/ 25003 w 448965"/>
                <a:gd name="connsiteY13" fmla="*/ 392932 h 546484"/>
                <a:gd name="connsiteX14" fmla="*/ 44053 w 448965"/>
                <a:gd name="connsiteY14" fmla="*/ 428651 h 546484"/>
                <a:gd name="connsiteX15" fmla="*/ 75008 w 448965"/>
                <a:gd name="connsiteY15" fmla="*/ 469132 h 546484"/>
                <a:gd name="connsiteX16" fmla="*/ 117872 w 448965"/>
                <a:gd name="connsiteY16" fmla="*/ 504851 h 546484"/>
                <a:gd name="connsiteX17" fmla="*/ 148828 w 448965"/>
                <a:gd name="connsiteY17" fmla="*/ 521520 h 546484"/>
                <a:gd name="connsiteX18" fmla="*/ 191690 w 448965"/>
                <a:gd name="connsiteY18" fmla="*/ 533426 h 546484"/>
                <a:gd name="connsiteX19" fmla="*/ 236934 w 448965"/>
                <a:gd name="connsiteY19" fmla="*/ 542951 h 546484"/>
                <a:gd name="connsiteX20" fmla="*/ 282178 w 448965"/>
                <a:gd name="connsiteY20" fmla="*/ 545332 h 546484"/>
                <a:gd name="connsiteX21" fmla="*/ 332184 w 448965"/>
                <a:gd name="connsiteY21" fmla="*/ 545332 h 546484"/>
                <a:gd name="connsiteX22" fmla="*/ 375046 w 448965"/>
                <a:gd name="connsiteY22" fmla="*/ 531045 h 546484"/>
                <a:gd name="connsiteX23" fmla="*/ 410766 w 448965"/>
                <a:gd name="connsiteY23" fmla="*/ 511994 h 546484"/>
                <a:gd name="connsiteX24" fmla="*/ 439341 w 448965"/>
                <a:gd name="connsiteY24" fmla="*/ 495325 h 546484"/>
                <a:gd name="connsiteX0" fmla="*/ 439341 w 448965"/>
                <a:gd name="connsiteY0" fmla="*/ 495325 h 546078"/>
                <a:gd name="connsiteX1" fmla="*/ 444102 w 448965"/>
                <a:gd name="connsiteY1" fmla="*/ 261963 h 546078"/>
                <a:gd name="connsiteX2" fmla="*/ 448865 w 448965"/>
                <a:gd name="connsiteY2" fmla="*/ 4788 h 546078"/>
                <a:gd name="connsiteX3" fmla="*/ 410765 w 448965"/>
                <a:gd name="connsiteY3" fmla="*/ 26 h 546078"/>
                <a:gd name="connsiteX4" fmla="*/ 315515 w 448965"/>
                <a:gd name="connsiteY4" fmla="*/ 7170 h 546078"/>
                <a:gd name="connsiteX5" fmla="*/ 232172 w 448965"/>
                <a:gd name="connsiteY5" fmla="*/ 21457 h 546078"/>
                <a:gd name="connsiteX6" fmla="*/ 160734 w 448965"/>
                <a:gd name="connsiteY6" fmla="*/ 42888 h 546078"/>
                <a:gd name="connsiteX7" fmla="*/ 103584 w 448965"/>
                <a:gd name="connsiteY7" fmla="*/ 66701 h 546078"/>
                <a:gd name="connsiteX8" fmla="*/ 51197 w 448965"/>
                <a:gd name="connsiteY8" fmla="*/ 111945 h 546078"/>
                <a:gd name="connsiteX9" fmla="*/ 10715 w 448965"/>
                <a:gd name="connsiteY9" fmla="*/ 181001 h 546078"/>
                <a:gd name="connsiteX10" fmla="*/ 1190 w 448965"/>
                <a:gd name="connsiteY10" fmla="*/ 235770 h 546078"/>
                <a:gd name="connsiteX11" fmla="*/ 1190 w 448965"/>
                <a:gd name="connsiteY11" fmla="*/ 300063 h 546078"/>
                <a:gd name="connsiteX12" fmla="*/ 10715 w 448965"/>
                <a:gd name="connsiteY12" fmla="*/ 350070 h 546078"/>
                <a:gd name="connsiteX13" fmla="*/ 25003 w 448965"/>
                <a:gd name="connsiteY13" fmla="*/ 392932 h 546078"/>
                <a:gd name="connsiteX14" fmla="*/ 44053 w 448965"/>
                <a:gd name="connsiteY14" fmla="*/ 428651 h 546078"/>
                <a:gd name="connsiteX15" fmla="*/ 75008 w 448965"/>
                <a:gd name="connsiteY15" fmla="*/ 469132 h 546078"/>
                <a:gd name="connsiteX16" fmla="*/ 117872 w 448965"/>
                <a:gd name="connsiteY16" fmla="*/ 504851 h 546078"/>
                <a:gd name="connsiteX17" fmla="*/ 148828 w 448965"/>
                <a:gd name="connsiteY17" fmla="*/ 521520 h 546078"/>
                <a:gd name="connsiteX18" fmla="*/ 191690 w 448965"/>
                <a:gd name="connsiteY18" fmla="*/ 533426 h 546078"/>
                <a:gd name="connsiteX19" fmla="*/ 236934 w 448965"/>
                <a:gd name="connsiteY19" fmla="*/ 542951 h 546078"/>
                <a:gd name="connsiteX20" fmla="*/ 332184 w 448965"/>
                <a:gd name="connsiteY20" fmla="*/ 545332 h 546078"/>
                <a:gd name="connsiteX21" fmla="*/ 375046 w 448965"/>
                <a:gd name="connsiteY21" fmla="*/ 531045 h 546078"/>
                <a:gd name="connsiteX22" fmla="*/ 410766 w 448965"/>
                <a:gd name="connsiteY22" fmla="*/ 511994 h 546078"/>
                <a:gd name="connsiteX23" fmla="*/ 439341 w 448965"/>
                <a:gd name="connsiteY23" fmla="*/ 495325 h 546078"/>
                <a:gd name="connsiteX0" fmla="*/ 439341 w 448965"/>
                <a:gd name="connsiteY0" fmla="*/ 495325 h 546078"/>
                <a:gd name="connsiteX1" fmla="*/ 444102 w 448965"/>
                <a:gd name="connsiteY1" fmla="*/ 261963 h 546078"/>
                <a:gd name="connsiteX2" fmla="*/ 448865 w 448965"/>
                <a:gd name="connsiteY2" fmla="*/ 4788 h 546078"/>
                <a:gd name="connsiteX3" fmla="*/ 410765 w 448965"/>
                <a:gd name="connsiteY3" fmla="*/ 26 h 546078"/>
                <a:gd name="connsiteX4" fmla="*/ 315515 w 448965"/>
                <a:gd name="connsiteY4" fmla="*/ 7170 h 546078"/>
                <a:gd name="connsiteX5" fmla="*/ 232172 w 448965"/>
                <a:gd name="connsiteY5" fmla="*/ 21457 h 546078"/>
                <a:gd name="connsiteX6" fmla="*/ 160734 w 448965"/>
                <a:gd name="connsiteY6" fmla="*/ 42888 h 546078"/>
                <a:gd name="connsiteX7" fmla="*/ 103584 w 448965"/>
                <a:gd name="connsiteY7" fmla="*/ 66701 h 546078"/>
                <a:gd name="connsiteX8" fmla="*/ 51197 w 448965"/>
                <a:gd name="connsiteY8" fmla="*/ 111945 h 546078"/>
                <a:gd name="connsiteX9" fmla="*/ 10715 w 448965"/>
                <a:gd name="connsiteY9" fmla="*/ 181001 h 546078"/>
                <a:gd name="connsiteX10" fmla="*/ 1190 w 448965"/>
                <a:gd name="connsiteY10" fmla="*/ 235770 h 546078"/>
                <a:gd name="connsiteX11" fmla="*/ 1190 w 448965"/>
                <a:gd name="connsiteY11" fmla="*/ 300063 h 546078"/>
                <a:gd name="connsiteX12" fmla="*/ 10715 w 448965"/>
                <a:gd name="connsiteY12" fmla="*/ 350070 h 546078"/>
                <a:gd name="connsiteX13" fmla="*/ 25003 w 448965"/>
                <a:gd name="connsiteY13" fmla="*/ 392932 h 546078"/>
                <a:gd name="connsiteX14" fmla="*/ 44053 w 448965"/>
                <a:gd name="connsiteY14" fmla="*/ 428651 h 546078"/>
                <a:gd name="connsiteX15" fmla="*/ 75008 w 448965"/>
                <a:gd name="connsiteY15" fmla="*/ 469132 h 546078"/>
                <a:gd name="connsiteX16" fmla="*/ 117872 w 448965"/>
                <a:gd name="connsiteY16" fmla="*/ 504851 h 546078"/>
                <a:gd name="connsiteX17" fmla="*/ 148828 w 448965"/>
                <a:gd name="connsiteY17" fmla="*/ 521520 h 546078"/>
                <a:gd name="connsiteX18" fmla="*/ 191690 w 448965"/>
                <a:gd name="connsiteY18" fmla="*/ 533426 h 546078"/>
                <a:gd name="connsiteX19" fmla="*/ 236934 w 448965"/>
                <a:gd name="connsiteY19" fmla="*/ 542951 h 546078"/>
                <a:gd name="connsiteX20" fmla="*/ 332184 w 448965"/>
                <a:gd name="connsiteY20" fmla="*/ 545332 h 546078"/>
                <a:gd name="connsiteX21" fmla="*/ 375046 w 448965"/>
                <a:gd name="connsiteY21" fmla="*/ 531045 h 546078"/>
                <a:gd name="connsiteX22" fmla="*/ 439341 w 448965"/>
                <a:gd name="connsiteY22" fmla="*/ 495325 h 546078"/>
                <a:gd name="connsiteX0" fmla="*/ 375046 w 450644"/>
                <a:gd name="connsiteY0" fmla="*/ 531045 h 546078"/>
                <a:gd name="connsiteX1" fmla="*/ 444102 w 450644"/>
                <a:gd name="connsiteY1" fmla="*/ 261963 h 546078"/>
                <a:gd name="connsiteX2" fmla="*/ 448865 w 450644"/>
                <a:gd name="connsiteY2" fmla="*/ 4788 h 546078"/>
                <a:gd name="connsiteX3" fmla="*/ 410765 w 450644"/>
                <a:gd name="connsiteY3" fmla="*/ 26 h 546078"/>
                <a:gd name="connsiteX4" fmla="*/ 315515 w 450644"/>
                <a:gd name="connsiteY4" fmla="*/ 7170 h 546078"/>
                <a:gd name="connsiteX5" fmla="*/ 232172 w 450644"/>
                <a:gd name="connsiteY5" fmla="*/ 21457 h 546078"/>
                <a:gd name="connsiteX6" fmla="*/ 160734 w 450644"/>
                <a:gd name="connsiteY6" fmla="*/ 42888 h 546078"/>
                <a:gd name="connsiteX7" fmla="*/ 103584 w 450644"/>
                <a:gd name="connsiteY7" fmla="*/ 66701 h 546078"/>
                <a:gd name="connsiteX8" fmla="*/ 51197 w 450644"/>
                <a:gd name="connsiteY8" fmla="*/ 111945 h 546078"/>
                <a:gd name="connsiteX9" fmla="*/ 10715 w 450644"/>
                <a:gd name="connsiteY9" fmla="*/ 181001 h 546078"/>
                <a:gd name="connsiteX10" fmla="*/ 1190 w 450644"/>
                <a:gd name="connsiteY10" fmla="*/ 235770 h 546078"/>
                <a:gd name="connsiteX11" fmla="*/ 1190 w 450644"/>
                <a:gd name="connsiteY11" fmla="*/ 300063 h 546078"/>
                <a:gd name="connsiteX12" fmla="*/ 10715 w 450644"/>
                <a:gd name="connsiteY12" fmla="*/ 350070 h 546078"/>
                <a:gd name="connsiteX13" fmla="*/ 25003 w 450644"/>
                <a:gd name="connsiteY13" fmla="*/ 392932 h 546078"/>
                <a:gd name="connsiteX14" fmla="*/ 44053 w 450644"/>
                <a:gd name="connsiteY14" fmla="*/ 428651 h 546078"/>
                <a:gd name="connsiteX15" fmla="*/ 75008 w 450644"/>
                <a:gd name="connsiteY15" fmla="*/ 469132 h 546078"/>
                <a:gd name="connsiteX16" fmla="*/ 117872 w 450644"/>
                <a:gd name="connsiteY16" fmla="*/ 504851 h 546078"/>
                <a:gd name="connsiteX17" fmla="*/ 148828 w 450644"/>
                <a:gd name="connsiteY17" fmla="*/ 521520 h 546078"/>
                <a:gd name="connsiteX18" fmla="*/ 191690 w 450644"/>
                <a:gd name="connsiteY18" fmla="*/ 533426 h 546078"/>
                <a:gd name="connsiteX19" fmla="*/ 236934 w 450644"/>
                <a:gd name="connsiteY19" fmla="*/ 542951 h 546078"/>
                <a:gd name="connsiteX20" fmla="*/ 332184 w 450644"/>
                <a:gd name="connsiteY20" fmla="*/ 545332 h 546078"/>
                <a:gd name="connsiteX21" fmla="*/ 375046 w 450644"/>
                <a:gd name="connsiteY21" fmla="*/ 531045 h 546078"/>
                <a:gd name="connsiteX0" fmla="*/ 332184 w 453738"/>
                <a:gd name="connsiteY0" fmla="*/ 545332 h 546078"/>
                <a:gd name="connsiteX1" fmla="*/ 444102 w 453738"/>
                <a:gd name="connsiteY1" fmla="*/ 261963 h 546078"/>
                <a:gd name="connsiteX2" fmla="*/ 448865 w 453738"/>
                <a:gd name="connsiteY2" fmla="*/ 4788 h 546078"/>
                <a:gd name="connsiteX3" fmla="*/ 410765 w 453738"/>
                <a:gd name="connsiteY3" fmla="*/ 26 h 546078"/>
                <a:gd name="connsiteX4" fmla="*/ 315515 w 453738"/>
                <a:gd name="connsiteY4" fmla="*/ 7170 h 546078"/>
                <a:gd name="connsiteX5" fmla="*/ 232172 w 453738"/>
                <a:gd name="connsiteY5" fmla="*/ 21457 h 546078"/>
                <a:gd name="connsiteX6" fmla="*/ 160734 w 453738"/>
                <a:gd name="connsiteY6" fmla="*/ 42888 h 546078"/>
                <a:gd name="connsiteX7" fmla="*/ 103584 w 453738"/>
                <a:gd name="connsiteY7" fmla="*/ 66701 h 546078"/>
                <a:gd name="connsiteX8" fmla="*/ 51197 w 453738"/>
                <a:gd name="connsiteY8" fmla="*/ 111945 h 546078"/>
                <a:gd name="connsiteX9" fmla="*/ 10715 w 453738"/>
                <a:gd name="connsiteY9" fmla="*/ 181001 h 546078"/>
                <a:gd name="connsiteX10" fmla="*/ 1190 w 453738"/>
                <a:gd name="connsiteY10" fmla="*/ 235770 h 546078"/>
                <a:gd name="connsiteX11" fmla="*/ 1190 w 453738"/>
                <a:gd name="connsiteY11" fmla="*/ 300063 h 546078"/>
                <a:gd name="connsiteX12" fmla="*/ 10715 w 453738"/>
                <a:gd name="connsiteY12" fmla="*/ 350070 h 546078"/>
                <a:gd name="connsiteX13" fmla="*/ 25003 w 453738"/>
                <a:gd name="connsiteY13" fmla="*/ 392932 h 546078"/>
                <a:gd name="connsiteX14" fmla="*/ 44053 w 453738"/>
                <a:gd name="connsiteY14" fmla="*/ 428651 h 546078"/>
                <a:gd name="connsiteX15" fmla="*/ 75008 w 453738"/>
                <a:gd name="connsiteY15" fmla="*/ 469132 h 546078"/>
                <a:gd name="connsiteX16" fmla="*/ 117872 w 453738"/>
                <a:gd name="connsiteY16" fmla="*/ 504851 h 546078"/>
                <a:gd name="connsiteX17" fmla="*/ 148828 w 453738"/>
                <a:gd name="connsiteY17" fmla="*/ 521520 h 546078"/>
                <a:gd name="connsiteX18" fmla="*/ 191690 w 453738"/>
                <a:gd name="connsiteY18" fmla="*/ 533426 h 546078"/>
                <a:gd name="connsiteX19" fmla="*/ 236934 w 453738"/>
                <a:gd name="connsiteY19" fmla="*/ 542951 h 546078"/>
                <a:gd name="connsiteX20" fmla="*/ 332184 w 453738"/>
                <a:gd name="connsiteY20" fmla="*/ 545332 h 546078"/>
                <a:gd name="connsiteX0" fmla="*/ 236934 w 460740"/>
                <a:gd name="connsiteY0" fmla="*/ 542951 h 561522"/>
                <a:gd name="connsiteX1" fmla="*/ 444102 w 460740"/>
                <a:gd name="connsiteY1" fmla="*/ 261963 h 561522"/>
                <a:gd name="connsiteX2" fmla="*/ 448865 w 460740"/>
                <a:gd name="connsiteY2" fmla="*/ 4788 h 561522"/>
                <a:gd name="connsiteX3" fmla="*/ 410765 w 460740"/>
                <a:gd name="connsiteY3" fmla="*/ 26 h 561522"/>
                <a:gd name="connsiteX4" fmla="*/ 315515 w 460740"/>
                <a:gd name="connsiteY4" fmla="*/ 7170 h 561522"/>
                <a:gd name="connsiteX5" fmla="*/ 232172 w 460740"/>
                <a:gd name="connsiteY5" fmla="*/ 21457 h 561522"/>
                <a:gd name="connsiteX6" fmla="*/ 160734 w 460740"/>
                <a:gd name="connsiteY6" fmla="*/ 42888 h 561522"/>
                <a:gd name="connsiteX7" fmla="*/ 103584 w 460740"/>
                <a:gd name="connsiteY7" fmla="*/ 66701 h 561522"/>
                <a:gd name="connsiteX8" fmla="*/ 51197 w 460740"/>
                <a:gd name="connsiteY8" fmla="*/ 111945 h 561522"/>
                <a:gd name="connsiteX9" fmla="*/ 10715 w 460740"/>
                <a:gd name="connsiteY9" fmla="*/ 181001 h 561522"/>
                <a:gd name="connsiteX10" fmla="*/ 1190 w 460740"/>
                <a:gd name="connsiteY10" fmla="*/ 235770 h 561522"/>
                <a:gd name="connsiteX11" fmla="*/ 1190 w 460740"/>
                <a:gd name="connsiteY11" fmla="*/ 300063 h 561522"/>
                <a:gd name="connsiteX12" fmla="*/ 10715 w 460740"/>
                <a:gd name="connsiteY12" fmla="*/ 350070 h 561522"/>
                <a:gd name="connsiteX13" fmla="*/ 25003 w 460740"/>
                <a:gd name="connsiteY13" fmla="*/ 392932 h 561522"/>
                <a:gd name="connsiteX14" fmla="*/ 44053 w 460740"/>
                <a:gd name="connsiteY14" fmla="*/ 428651 h 561522"/>
                <a:gd name="connsiteX15" fmla="*/ 75008 w 460740"/>
                <a:gd name="connsiteY15" fmla="*/ 469132 h 561522"/>
                <a:gd name="connsiteX16" fmla="*/ 117872 w 460740"/>
                <a:gd name="connsiteY16" fmla="*/ 504851 h 561522"/>
                <a:gd name="connsiteX17" fmla="*/ 148828 w 460740"/>
                <a:gd name="connsiteY17" fmla="*/ 521520 h 561522"/>
                <a:gd name="connsiteX18" fmla="*/ 191690 w 460740"/>
                <a:gd name="connsiteY18" fmla="*/ 533426 h 561522"/>
                <a:gd name="connsiteX19" fmla="*/ 236934 w 460740"/>
                <a:gd name="connsiteY19" fmla="*/ 542951 h 561522"/>
                <a:gd name="connsiteX0" fmla="*/ 191690 w 464080"/>
                <a:gd name="connsiteY0" fmla="*/ 533426 h 550834"/>
                <a:gd name="connsiteX1" fmla="*/ 444102 w 464080"/>
                <a:gd name="connsiteY1" fmla="*/ 261963 h 550834"/>
                <a:gd name="connsiteX2" fmla="*/ 448865 w 464080"/>
                <a:gd name="connsiteY2" fmla="*/ 4788 h 550834"/>
                <a:gd name="connsiteX3" fmla="*/ 410765 w 464080"/>
                <a:gd name="connsiteY3" fmla="*/ 26 h 550834"/>
                <a:gd name="connsiteX4" fmla="*/ 315515 w 464080"/>
                <a:gd name="connsiteY4" fmla="*/ 7170 h 550834"/>
                <a:gd name="connsiteX5" fmla="*/ 232172 w 464080"/>
                <a:gd name="connsiteY5" fmla="*/ 21457 h 550834"/>
                <a:gd name="connsiteX6" fmla="*/ 160734 w 464080"/>
                <a:gd name="connsiteY6" fmla="*/ 42888 h 550834"/>
                <a:gd name="connsiteX7" fmla="*/ 103584 w 464080"/>
                <a:gd name="connsiteY7" fmla="*/ 66701 h 550834"/>
                <a:gd name="connsiteX8" fmla="*/ 51197 w 464080"/>
                <a:gd name="connsiteY8" fmla="*/ 111945 h 550834"/>
                <a:gd name="connsiteX9" fmla="*/ 10715 w 464080"/>
                <a:gd name="connsiteY9" fmla="*/ 181001 h 550834"/>
                <a:gd name="connsiteX10" fmla="*/ 1190 w 464080"/>
                <a:gd name="connsiteY10" fmla="*/ 235770 h 550834"/>
                <a:gd name="connsiteX11" fmla="*/ 1190 w 464080"/>
                <a:gd name="connsiteY11" fmla="*/ 300063 h 550834"/>
                <a:gd name="connsiteX12" fmla="*/ 10715 w 464080"/>
                <a:gd name="connsiteY12" fmla="*/ 350070 h 550834"/>
                <a:gd name="connsiteX13" fmla="*/ 25003 w 464080"/>
                <a:gd name="connsiteY13" fmla="*/ 392932 h 550834"/>
                <a:gd name="connsiteX14" fmla="*/ 44053 w 464080"/>
                <a:gd name="connsiteY14" fmla="*/ 428651 h 550834"/>
                <a:gd name="connsiteX15" fmla="*/ 75008 w 464080"/>
                <a:gd name="connsiteY15" fmla="*/ 469132 h 550834"/>
                <a:gd name="connsiteX16" fmla="*/ 117872 w 464080"/>
                <a:gd name="connsiteY16" fmla="*/ 504851 h 550834"/>
                <a:gd name="connsiteX17" fmla="*/ 148828 w 464080"/>
                <a:gd name="connsiteY17" fmla="*/ 521520 h 550834"/>
                <a:gd name="connsiteX18" fmla="*/ 191690 w 464080"/>
                <a:gd name="connsiteY18" fmla="*/ 533426 h 550834"/>
                <a:gd name="connsiteX0" fmla="*/ 148828 w 467248"/>
                <a:gd name="connsiteY0" fmla="*/ 521520 h 537446"/>
                <a:gd name="connsiteX1" fmla="*/ 444102 w 467248"/>
                <a:gd name="connsiteY1" fmla="*/ 261963 h 537446"/>
                <a:gd name="connsiteX2" fmla="*/ 448865 w 467248"/>
                <a:gd name="connsiteY2" fmla="*/ 4788 h 537446"/>
                <a:gd name="connsiteX3" fmla="*/ 410765 w 467248"/>
                <a:gd name="connsiteY3" fmla="*/ 26 h 537446"/>
                <a:gd name="connsiteX4" fmla="*/ 315515 w 467248"/>
                <a:gd name="connsiteY4" fmla="*/ 7170 h 537446"/>
                <a:gd name="connsiteX5" fmla="*/ 232172 w 467248"/>
                <a:gd name="connsiteY5" fmla="*/ 21457 h 537446"/>
                <a:gd name="connsiteX6" fmla="*/ 160734 w 467248"/>
                <a:gd name="connsiteY6" fmla="*/ 42888 h 537446"/>
                <a:gd name="connsiteX7" fmla="*/ 103584 w 467248"/>
                <a:gd name="connsiteY7" fmla="*/ 66701 h 537446"/>
                <a:gd name="connsiteX8" fmla="*/ 51197 w 467248"/>
                <a:gd name="connsiteY8" fmla="*/ 111945 h 537446"/>
                <a:gd name="connsiteX9" fmla="*/ 10715 w 467248"/>
                <a:gd name="connsiteY9" fmla="*/ 181001 h 537446"/>
                <a:gd name="connsiteX10" fmla="*/ 1190 w 467248"/>
                <a:gd name="connsiteY10" fmla="*/ 235770 h 537446"/>
                <a:gd name="connsiteX11" fmla="*/ 1190 w 467248"/>
                <a:gd name="connsiteY11" fmla="*/ 300063 h 537446"/>
                <a:gd name="connsiteX12" fmla="*/ 10715 w 467248"/>
                <a:gd name="connsiteY12" fmla="*/ 350070 h 537446"/>
                <a:gd name="connsiteX13" fmla="*/ 25003 w 467248"/>
                <a:gd name="connsiteY13" fmla="*/ 392932 h 537446"/>
                <a:gd name="connsiteX14" fmla="*/ 44053 w 467248"/>
                <a:gd name="connsiteY14" fmla="*/ 428651 h 537446"/>
                <a:gd name="connsiteX15" fmla="*/ 75008 w 467248"/>
                <a:gd name="connsiteY15" fmla="*/ 469132 h 537446"/>
                <a:gd name="connsiteX16" fmla="*/ 117872 w 467248"/>
                <a:gd name="connsiteY16" fmla="*/ 504851 h 537446"/>
                <a:gd name="connsiteX17" fmla="*/ 148828 w 467248"/>
                <a:gd name="connsiteY17" fmla="*/ 521520 h 537446"/>
                <a:gd name="connsiteX0" fmla="*/ 117872 w 469538"/>
                <a:gd name="connsiteY0" fmla="*/ 504851 h 515733"/>
                <a:gd name="connsiteX1" fmla="*/ 444102 w 469538"/>
                <a:gd name="connsiteY1" fmla="*/ 261963 h 515733"/>
                <a:gd name="connsiteX2" fmla="*/ 448865 w 469538"/>
                <a:gd name="connsiteY2" fmla="*/ 4788 h 515733"/>
                <a:gd name="connsiteX3" fmla="*/ 410765 w 469538"/>
                <a:gd name="connsiteY3" fmla="*/ 26 h 515733"/>
                <a:gd name="connsiteX4" fmla="*/ 315515 w 469538"/>
                <a:gd name="connsiteY4" fmla="*/ 7170 h 515733"/>
                <a:gd name="connsiteX5" fmla="*/ 232172 w 469538"/>
                <a:gd name="connsiteY5" fmla="*/ 21457 h 515733"/>
                <a:gd name="connsiteX6" fmla="*/ 160734 w 469538"/>
                <a:gd name="connsiteY6" fmla="*/ 42888 h 515733"/>
                <a:gd name="connsiteX7" fmla="*/ 103584 w 469538"/>
                <a:gd name="connsiteY7" fmla="*/ 66701 h 515733"/>
                <a:gd name="connsiteX8" fmla="*/ 51197 w 469538"/>
                <a:gd name="connsiteY8" fmla="*/ 111945 h 515733"/>
                <a:gd name="connsiteX9" fmla="*/ 10715 w 469538"/>
                <a:gd name="connsiteY9" fmla="*/ 181001 h 515733"/>
                <a:gd name="connsiteX10" fmla="*/ 1190 w 469538"/>
                <a:gd name="connsiteY10" fmla="*/ 235770 h 515733"/>
                <a:gd name="connsiteX11" fmla="*/ 1190 w 469538"/>
                <a:gd name="connsiteY11" fmla="*/ 300063 h 515733"/>
                <a:gd name="connsiteX12" fmla="*/ 10715 w 469538"/>
                <a:gd name="connsiteY12" fmla="*/ 350070 h 515733"/>
                <a:gd name="connsiteX13" fmla="*/ 25003 w 469538"/>
                <a:gd name="connsiteY13" fmla="*/ 392932 h 515733"/>
                <a:gd name="connsiteX14" fmla="*/ 44053 w 469538"/>
                <a:gd name="connsiteY14" fmla="*/ 428651 h 515733"/>
                <a:gd name="connsiteX15" fmla="*/ 75008 w 469538"/>
                <a:gd name="connsiteY15" fmla="*/ 469132 h 515733"/>
                <a:gd name="connsiteX16" fmla="*/ 117872 w 469538"/>
                <a:gd name="connsiteY16" fmla="*/ 504851 h 515733"/>
                <a:gd name="connsiteX0" fmla="*/ 75008 w 472708"/>
                <a:gd name="connsiteY0" fmla="*/ 469132 h 476812"/>
                <a:gd name="connsiteX1" fmla="*/ 444102 w 472708"/>
                <a:gd name="connsiteY1" fmla="*/ 261963 h 476812"/>
                <a:gd name="connsiteX2" fmla="*/ 448865 w 472708"/>
                <a:gd name="connsiteY2" fmla="*/ 4788 h 476812"/>
                <a:gd name="connsiteX3" fmla="*/ 410765 w 472708"/>
                <a:gd name="connsiteY3" fmla="*/ 26 h 476812"/>
                <a:gd name="connsiteX4" fmla="*/ 315515 w 472708"/>
                <a:gd name="connsiteY4" fmla="*/ 7170 h 476812"/>
                <a:gd name="connsiteX5" fmla="*/ 232172 w 472708"/>
                <a:gd name="connsiteY5" fmla="*/ 21457 h 476812"/>
                <a:gd name="connsiteX6" fmla="*/ 160734 w 472708"/>
                <a:gd name="connsiteY6" fmla="*/ 42888 h 476812"/>
                <a:gd name="connsiteX7" fmla="*/ 103584 w 472708"/>
                <a:gd name="connsiteY7" fmla="*/ 66701 h 476812"/>
                <a:gd name="connsiteX8" fmla="*/ 51197 w 472708"/>
                <a:gd name="connsiteY8" fmla="*/ 111945 h 476812"/>
                <a:gd name="connsiteX9" fmla="*/ 10715 w 472708"/>
                <a:gd name="connsiteY9" fmla="*/ 181001 h 476812"/>
                <a:gd name="connsiteX10" fmla="*/ 1190 w 472708"/>
                <a:gd name="connsiteY10" fmla="*/ 235770 h 476812"/>
                <a:gd name="connsiteX11" fmla="*/ 1190 w 472708"/>
                <a:gd name="connsiteY11" fmla="*/ 300063 h 476812"/>
                <a:gd name="connsiteX12" fmla="*/ 10715 w 472708"/>
                <a:gd name="connsiteY12" fmla="*/ 350070 h 476812"/>
                <a:gd name="connsiteX13" fmla="*/ 25003 w 472708"/>
                <a:gd name="connsiteY13" fmla="*/ 392932 h 476812"/>
                <a:gd name="connsiteX14" fmla="*/ 44053 w 472708"/>
                <a:gd name="connsiteY14" fmla="*/ 428651 h 476812"/>
                <a:gd name="connsiteX15" fmla="*/ 75008 w 472708"/>
                <a:gd name="connsiteY15" fmla="*/ 469132 h 476812"/>
                <a:gd name="connsiteX0" fmla="*/ 44053 w 474999"/>
                <a:gd name="connsiteY0" fmla="*/ 428651 h 434585"/>
                <a:gd name="connsiteX1" fmla="*/ 444102 w 474999"/>
                <a:gd name="connsiteY1" fmla="*/ 261963 h 434585"/>
                <a:gd name="connsiteX2" fmla="*/ 448865 w 474999"/>
                <a:gd name="connsiteY2" fmla="*/ 4788 h 434585"/>
                <a:gd name="connsiteX3" fmla="*/ 410765 w 474999"/>
                <a:gd name="connsiteY3" fmla="*/ 26 h 434585"/>
                <a:gd name="connsiteX4" fmla="*/ 315515 w 474999"/>
                <a:gd name="connsiteY4" fmla="*/ 7170 h 434585"/>
                <a:gd name="connsiteX5" fmla="*/ 232172 w 474999"/>
                <a:gd name="connsiteY5" fmla="*/ 21457 h 434585"/>
                <a:gd name="connsiteX6" fmla="*/ 160734 w 474999"/>
                <a:gd name="connsiteY6" fmla="*/ 42888 h 434585"/>
                <a:gd name="connsiteX7" fmla="*/ 103584 w 474999"/>
                <a:gd name="connsiteY7" fmla="*/ 66701 h 434585"/>
                <a:gd name="connsiteX8" fmla="*/ 51197 w 474999"/>
                <a:gd name="connsiteY8" fmla="*/ 111945 h 434585"/>
                <a:gd name="connsiteX9" fmla="*/ 10715 w 474999"/>
                <a:gd name="connsiteY9" fmla="*/ 181001 h 434585"/>
                <a:gd name="connsiteX10" fmla="*/ 1190 w 474999"/>
                <a:gd name="connsiteY10" fmla="*/ 235770 h 434585"/>
                <a:gd name="connsiteX11" fmla="*/ 1190 w 474999"/>
                <a:gd name="connsiteY11" fmla="*/ 300063 h 434585"/>
                <a:gd name="connsiteX12" fmla="*/ 10715 w 474999"/>
                <a:gd name="connsiteY12" fmla="*/ 350070 h 434585"/>
                <a:gd name="connsiteX13" fmla="*/ 25003 w 474999"/>
                <a:gd name="connsiteY13" fmla="*/ 392932 h 434585"/>
                <a:gd name="connsiteX14" fmla="*/ 44053 w 474999"/>
                <a:gd name="connsiteY14" fmla="*/ 428651 h 434585"/>
                <a:gd name="connsiteX0" fmla="*/ 35217 w 486622"/>
                <a:gd name="connsiteY0" fmla="*/ 392932 h 395993"/>
                <a:gd name="connsiteX1" fmla="*/ 454316 w 486622"/>
                <a:gd name="connsiteY1" fmla="*/ 261963 h 395993"/>
                <a:gd name="connsiteX2" fmla="*/ 459079 w 486622"/>
                <a:gd name="connsiteY2" fmla="*/ 4788 h 395993"/>
                <a:gd name="connsiteX3" fmla="*/ 420979 w 486622"/>
                <a:gd name="connsiteY3" fmla="*/ 26 h 395993"/>
                <a:gd name="connsiteX4" fmla="*/ 325729 w 486622"/>
                <a:gd name="connsiteY4" fmla="*/ 7170 h 395993"/>
                <a:gd name="connsiteX5" fmla="*/ 242386 w 486622"/>
                <a:gd name="connsiteY5" fmla="*/ 21457 h 395993"/>
                <a:gd name="connsiteX6" fmla="*/ 170948 w 486622"/>
                <a:gd name="connsiteY6" fmla="*/ 42888 h 395993"/>
                <a:gd name="connsiteX7" fmla="*/ 113798 w 486622"/>
                <a:gd name="connsiteY7" fmla="*/ 66701 h 395993"/>
                <a:gd name="connsiteX8" fmla="*/ 61411 w 486622"/>
                <a:gd name="connsiteY8" fmla="*/ 111945 h 395993"/>
                <a:gd name="connsiteX9" fmla="*/ 20929 w 486622"/>
                <a:gd name="connsiteY9" fmla="*/ 181001 h 395993"/>
                <a:gd name="connsiteX10" fmla="*/ 11404 w 486622"/>
                <a:gd name="connsiteY10" fmla="*/ 235770 h 395993"/>
                <a:gd name="connsiteX11" fmla="*/ 11404 w 486622"/>
                <a:gd name="connsiteY11" fmla="*/ 300063 h 395993"/>
                <a:gd name="connsiteX12" fmla="*/ 20929 w 486622"/>
                <a:gd name="connsiteY12" fmla="*/ 350070 h 395993"/>
                <a:gd name="connsiteX13" fmla="*/ 35217 w 486622"/>
                <a:gd name="connsiteY13" fmla="*/ 392932 h 395993"/>
                <a:gd name="connsiteX0" fmla="*/ 35074 w 501825"/>
                <a:gd name="connsiteY0" fmla="*/ 350070 h 350788"/>
                <a:gd name="connsiteX1" fmla="*/ 468461 w 501825"/>
                <a:gd name="connsiteY1" fmla="*/ 261963 h 350788"/>
                <a:gd name="connsiteX2" fmla="*/ 473224 w 501825"/>
                <a:gd name="connsiteY2" fmla="*/ 4788 h 350788"/>
                <a:gd name="connsiteX3" fmla="*/ 435124 w 501825"/>
                <a:gd name="connsiteY3" fmla="*/ 26 h 350788"/>
                <a:gd name="connsiteX4" fmla="*/ 339874 w 501825"/>
                <a:gd name="connsiteY4" fmla="*/ 7170 h 350788"/>
                <a:gd name="connsiteX5" fmla="*/ 256531 w 501825"/>
                <a:gd name="connsiteY5" fmla="*/ 21457 h 350788"/>
                <a:gd name="connsiteX6" fmla="*/ 185093 w 501825"/>
                <a:gd name="connsiteY6" fmla="*/ 42888 h 350788"/>
                <a:gd name="connsiteX7" fmla="*/ 127943 w 501825"/>
                <a:gd name="connsiteY7" fmla="*/ 66701 h 350788"/>
                <a:gd name="connsiteX8" fmla="*/ 75556 w 501825"/>
                <a:gd name="connsiteY8" fmla="*/ 111945 h 350788"/>
                <a:gd name="connsiteX9" fmla="*/ 35074 w 501825"/>
                <a:gd name="connsiteY9" fmla="*/ 181001 h 350788"/>
                <a:gd name="connsiteX10" fmla="*/ 25549 w 501825"/>
                <a:gd name="connsiteY10" fmla="*/ 235770 h 350788"/>
                <a:gd name="connsiteX11" fmla="*/ 25549 w 501825"/>
                <a:gd name="connsiteY11" fmla="*/ 300063 h 350788"/>
                <a:gd name="connsiteX12" fmla="*/ 35074 w 501825"/>
                <a:gd name="connsiteY12" fmla="*/ 350070 h 350788"/>
                <a:gd name="connsiteX0" fmla="*/ 33164 w 510145"/>
                <a:gd name="connsiteY0" fmla="*/ 300063 h 303073"/>
                <a:gd name="connsiteX1" fmla="*/ 476076 w 510145"/>
                <a:gd name="connsiteY1" fmla="*/ 261963 h 303073"/>
                <a:gd name="connsiteX2" fmla="*/ 480839 w 510145"/>
                <a:gd name="connsiteY2" fmla="*/ 4788 h 303073"/>
                <a:gd name="connsiteX3" fmla="*/ 442739 w 510145"/>
                <a:gd name="connsiteY3" fmla="*/ 26 h 303073"/>
                <a:gd name="connsiteX4" fmla="*/ 347489 w 510145"/>
                <a:gd name="connsiteY4" fmla="*/ 7170 h 303073"/>
                <a:gd name="connsiteX5" fmla="*/ 264146 w 510145"/>
                <a:gd name="connsiteY5" fmla="*/ 21457 h 303073"/>
                <a:gd name="connsiteX6" fmla="*/ 192708 w 510145"/>
                <a:gd name="connsiteY6" fmla="*/ 42888 h 303073"/>
                <a:gd name="connsiteX7" fmla="*/ 135558 w 510145"/>
                <a:gd name="connsiteY7" fmla="*/ 66701 h 303073"/>
                <a:gd name="connsiteX8" fmla="*/ 83171 w 510145"/>
                <a:gd name="connsiteY8" fmla="*/ 111945 h 303073"/>
                <a:gd name="connsiteX9" fmla="*/ 42689 w 510145"/>
                <a:gd name="connsiteY9" fmla="*/ 181001 h 303073"/>
                <a:gd name="connsiteX10" fmla="*/ 33164 w 510145"/>
                <a:gd name="connsiteY10" fmla="*/ 235770 h 303073"/>
                <a:gd name="connsiteX11" fmla="*/ 33164 w 510145"/>
                <a:gd name="connsiteY11" fmla="*/ 300063 h 303073"/>
                <a:gd name="connsiteX0" fmla="*/ 33164 w 510145"/>
                <a:gd name="connsiteY0" fmla="*/ 300063 h 303073"/>
                <a:gd name="connsiteX1" fmla="*/ 476076 w 510145"/>
                <a:gd name="connsiteY1" fmla="*/ 261963 h 303073"/>
                <a:gd name="connsiteX2" fmla="*/ 480839 w 510145"/>
                <a:gd name="connsiteY2" fmla="*/ 4788 h 303073"/>
                <a:gd name="connsiteX3" fmla="*/ 442739 w 510145"/>
                <a:gd name="connsiteY3" fmla="*/ 26 h 303073"/>
                <a:gd name="connsiteX4" fmla="*/ 347489 w 510145"/>
                <a:gd name="connsiteY4" fmla="*/ 7170 h 303073"/>
                <a:gd name="connsiteX5" fmla="*/ 264146 w 510145"/>
                <a:gd name="connsiteY5" fmla="*/ 21457 h 303073"/>
                <a:gd name="connsiteX6" fmla="*/ 192708 w 510145"/>
                <a:gd name="connsiteY6" fmla="*/ 42888 h 303073"/>
                <a:gd name="connsiteX7" fmla="*/ 135558 w 510145"/>
                <a:gd name="connsiteY7" fmla="*/ 66701 h 303073"/>
                <a:gd name="connsiteX8" fmla="*/ 83171 w 510145"/>
                <a:gd name="connsiteY8" fmla="*/ 111945 h 303073"/>
                <a:gd name="connsiteX9" fmla="*/ 42689 w 510145"/>
                <a:gd name="connsiteY9" fmla="*/ 181001 h 303073"/>
                <a:gd name="connsiteX10" fmla="*/ 33164 w 510145"/>
                <a:gd name="connsiteY10" fmla="*/ 235770 h 303073"/>
                <a:gd name="connsiteX11" fmla="*/ 33164 w 510145"/>
                <a:gd name="connsiteY11" fmla="*/ 300063 h 303073"/>
                <a:gd name="connsiteX0" fmla="*/ 706 w 477687"/>
                <a:gd name="connsiteY0" fmla="*/ 300063 h 300962"/>
                <a:gd name="connsiteX1" fmla="*/ 443618 w 477687"/>
                <a:gd name="connsiteY1" fmla="*/ 261963 h 300962"/>
                <a:gd name="connsiteX2" fmla="*/ 448381 w 477687"/>
                <a:gd name="connsiteY2" fmla="*/ 4788 h 300962"/>
                <a:gd name="connsiteX3" fmla="*/ 410281 w 477687"/>
                <a:gd name="connsiteY3" fmla="*/ 26 h 300962"/>
                <a:gd name="connsiteX4" fmla="*/ 315031 w 477687"/>
                <a:gd name="connsiteY4" fmla="*/ 7170 h 300962"/>
                <a:gd name="connsiteX5" fmla="*/ 231688 w 477687"/>
                <a:gd name="connsiteY5" fmla="*/ 21457 h 300962"/>
                <a:gd name="connsiteX6" fmla="*/ 160250 w 477687"/>
                <a:gd name="connsiteY6" fmla="*/ 42888 h 300962"/>
                <a:gd name="connsiteX7" fmla="*/ 103100 w 477687"/>
                <a:gd name="connsiteY7" fmla="*/ 66701 h 300962"/>
                <a:gd name="connsiteX8" fmla="*/ 50713 w 477687"/>
                <a:gd name="connsiteY8" fmla="*/ 111945 h 300962"/>
                <a:gd name="connsiteX9" fmla="*/ 10231 w 477687"/>
                <a:gd name="connsiteY9" fmla="*/ 181001 h 300962"/>
                <a:gd name="connsiteX10" fmla="*/ 706 w 477687"/>
                <a:gd name="connsiteY10" fmla="*/ 235770 h 300962"/>
                <a:gd name="connsiteX11" fmla="*/ 706 w 477687"/>
                <a:gd name="connsiteY11" fmla="*/ 300063 h 300962"/>
                <a:gd name="connsiteX0" fmla="*/ 706 w 448481"/>
                <a:gd name="connsiteY0" fmla="*/ 300063 h 300065"/>
                <a:gd name="connsiteX1" fmla="*/ 443618 w 448481"/>
                <a:gd name="connsiteY1" fmla="*/ 261963 h 300065"/>
                <a:gd name="connsiteX2" fmla="*/ 448381 w 448481"/>
                <a:gd name="connsiteY2" fmla="*/ 4788 h 300065"/>
                <a:gd name="connsiteX3" fmla="*/ 410281 w 448481"/>
                <a:gd name="connsiteY3" fmla="*/ 26 h 300065"/>
                <a:gd name="connsiteX4" fmla="*/ 315031 w 448481"/>
                <a:gd name="connsiteY4" fmla="*/ 7170 h 300065"/>
                <a:gd name="connsiteX5" fmla="*/ 231688 w 448481"/>
                <a:gd name="connsiteY5" fmla="*/ 21457 h 300065"/>
                <a:gd name="connsiteX6" fmla="*/ 160250 w 448481"/>
                <a:gd name="connsiteY6" fmla="*/ 42888 h 300065"/>
                <a:gd name="connsiteX7" fmla="*/ 103100 w 448481"/>
                <a:gd name="connsiteY7" fmla="*/ 66701 h 300065"/>
                <a:gd name="connsiteX8" fmla="*/ 50713 w 448481"/>
                <a:gd name="connsiteY8" fmla="*/ 111945 h 300065"/>
                <a:gd name="connsiteX9" fmla="*/ 10231 w 448481"/>
                <a:gd name="connsiteY9" fmla="*/ 181001 h 300065"/>
                <a:gd name="connsiteX10" fmla="*/ 706 w 448481"/>
                <a:gd name="connsiteY10" fmla="*/ 235770 h 300065"/>
                <a:gd name="connsiteX11" fmla="*/ 706 w 448481"/>
                <a:gd name="connsiteY11" fmla="*/ 300063 h 300065"/>
                <a:gd name="connsiteX0" fmla="*/ 33163 w 482569"/>
                <a:gd name="connsiteY0" fmla="*/ 318902 h 323492"/>
                <a:gd name="connsiteX1" fmla="*/ 476075 w 482569"/>
                <a:gd name="connsiteY1" fmla="*/ 318902 h 323492"/>
                <a:gd name="connsiteX2" fmla="*/ 480838 w 482569"/>
                <a:gd name="connsiteY2" fmla="*/ 23627 h 323492"/>
                <a:gd name="connsiteX3" fmla="*/ 442738 w 482569"/>
                <a:gd name="connsiteY3" fmla="*/ 18865 h 323492"/>
                <a:gd name="connsiteX4" fmla="*/ 347488 w 482569"/>
                <a:gd name="connsiteY4" fmla="*/ 26009 h 323492"/>
                <a:gd name="connsiteX5" fmla="*/ 264145 w 482569"/>
                <a:gd name="connsiteY5" fmla="*/ 40296 h 323492"/>
                <a:gd name="connsiteX6" fmla="*/ 192707 w 482569"/>
                <a:gd name="connsiteY6" fmla="*/ 61727 h 323492"/>
                <a:gd name="connsiteX7" fmla="*/ 135557 w 482569"/>
                <a:gd name="connsiteY7" fmla="*/ 85540 h 323492"/>
                <a:gd name="connsiteX8" fmla="*/ 83170 w 482569"/>
                <a:gd name="connsiteY8" fmla="*/ 130784 h 323492"/>
                <a:gd name="connsiteX9" fmla="*/ 42688 w 482569"/>
                <a:gd name="connsiteY9" fmla="*/ 199840 h 323492"/>
                <a:gd name="connsiteX10" fmla="*/ 33163 w 482569"/>
                <a:gd name="connsiteY10" fmla="*/ 254609 h 323492"/>
                <a:gd name="connsiteX11" fmla="*/ 33163 w 482569"/>
                <a:gd name="connsiteY11" fmla="*/ 318902 h 323492"/>
                <a:gd name="connsiteX0" fmla="*/ 1503 w 450909"/>
                <a:gd name="connsiteY0" fmla="*/ 318902 h 319292"/>
                <a:gd name="connsiteX1" fmla="*/ 444415 w 450909"/>
                <a:gd name="connsiteY1" fmla="*/ 318902 h 319292"/>
                <a:gd name="connsiteX2" fmla="*/ 449178 w 450909"/>
                <a:gd name="connsiteY2" fmla="*/ 23627 h 319292"/>
                <a:gd name="connsiteX3" fmla="*/ 411078 w 450909"/>
                <a:gd name="connsiteY3" fmla="*/ 18865 h 319292"/>
                <a:gd name="connsiteX4" fmla="*/ 315828 w 450909"/>
                <a:gd name="connsiteY4" fmla="*/ 26009 h 319292"/>
                <a:gd name="connsiteX5" fmla="*/ 232485 w 450909"/>
                <a:gd name="connsiteY5" fmla="*/ 40296 h 319292"/>
                <a:gd name="connsiteX6" fmla="*/ 161047 w 450909"/>
                <a:gd name="connsiteY6" fmla="*/ 61727 h 319292"/>
                <a:gd name="connsiteX7" fmla="*/ 103897 w 450909"/>
                <a:gd name="connsiteY7" fmla="*/ 85540 h 319292"/>
                <a:gd name="connsiteX8" fmla="*/ 51510 w 450909"/>
                <a:gd name="connsiteY8" fmla="*/ 130784 h 319292"/>
                <a:gd name="connsiteX9" fmla="*/ 11028 w 450909"/>
                <a:gd name="connsiteY9" fmla="*/ 199840 h 319292"/>
                <a:gd name="connsiteX10" fmla="*/ 1503 w 450909"/>
                <a:gd name="connsiteY10" fmla="*/ 254609 h 319292"/>
                <a:gd name="connsiteX11" fmla="*/ 1503 w 450909"/>
                <a:gd name="connsiteY11" fmla="*/ 318902 h 319292"/>
                <a:gd name="connsiteX0" fmla="*/ 1503 w 449266"/>
                <a:gd name="connsiteY0" fmla="*/ 300059 h 300449"/>
                <a:gd name="connsiteX1" fmla="*/ 444415 w 449266"/>
                <a:gd name="connsiteY1" fmla="*/ 300059 h 300449"/>
                <a:gd name="connsiteX2" fmla="*/ 449178 w 449266"/>
                <a:gd name="connsiteY2" fmla="*/ 4784 h 300449"/>
                <a:gd name="connsiteX3" fmla="*/ 411078 w 449266"/>
                <a:gd name="connsiteY3" fmla="*/ 22 h 300449"/>
                <a:gd name="connsiteX4" fmla="*/ 315828 w 449266"/>
                <a:gd name="connsiteY4" fmla="*/ 7166 h 300449"/>
                <a:gd name="connsiteX5" fmla="*/ 232485 w 449266"/>
                <a:gd name="connsiteY5" fmla="*/ 21453 h 300449"/>
                <a:gd name="connsiteX6" fmla="*/ 161047 w 449266"/>
                <a:gd name="connsiteY6" fmla="*/ 42884 h 300449"/>
                <a:gd name="connsiteX7" fmla="*/ 103897 w 449266"/>
                <a:gd name="connsiteY7" fmla="*/ 66697 h 300449"/>
                <a:gd name="connsiteX8" fmla="*/ 51510 w 449266"/>
                <a:gd name="connsiteY8" fmla="*/ 111941 h 300449"/>
                <a:gd name="connsiteX9" fmla="*/ 11028 w 449266"/>
                <a:gd name="connsiteY9" fmla="*/ 180997 h 300449"/>
                <a:gd name="connsiteX10" fmla="*/ 1503 w 449266"/>
                <a:gd name="connsiteY10" fmla="*/ 235766 h 300449"/>
                <a:gd name="connsiteX11" fmla="*/ 1503 w 449266"/>
                <a:gd name="connsiteY11" fmla="*/ 300059 h 30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9266" h="300449">
                  <a:moveTo>
                    <a:pt x="1503" y="300059"/>
                  </a:moveTo>
                  <a:cubicBezTo>
                    <a:pt x="3884" y="301249"/>
                    <a:pt x="443621" y="299265"/>
                    <a:pt x="444415" y="300059"/>
                  </a:cubicBezTo>
                  <a:cubicBezTo>
                    <a:pt x="445209" y="300853"/>
                    <a:pt x="449972" y="4784"/>
                    <a:pt x="449178" y="4784"/>
                  </a:cubicBezTo>
                  <a:cubicBezTo>
                    <a:pt x="448384" y="4784"/>
                    <a:pt x="433303" y="-375"/>
                    <a:pt x="411078" y="22"/>
                  </a:cubicBezTo>
                  <a:cubicBezTo>
                    <a:pt x="388853" y="419"/>
                    <a:pt x="345593" y="3594"/>
                    <a:pt x="315828" y="7166"/>
                  </a:cubicBezTo>
                  <a:cubicBezTo>
                    <a:pt x="286063" y="10738"/>
                    <a:pt x="258282" y="15500"/>
                    <a:pt x="232485" y="21453"/>
                  </a:cubicBezTo>
                  <a:cubicBezTo>
                    <a:pt x="206688" y="27406"/>
                    <a:pt x="182478" y="35343"/>
                    <a:pt x="161047" y="42884"/>
                  </a:cubicBezTo>
                  <a:cubicBezTo>
                    <a:pt x="139616" y="50425"/>
                    <a:pt x="122153" y="55188"/>
                    <a:pt x="103897" y="66697"/>
                  </a:cubicBezTo>
                  <a:cubicBezTo>
                    <a:pt x="85641" y="78206"/>
                    <a:pt x="66988" y="92891"/>
                    <a:pt x="51510" y="111941"/>
                  </a:cubicBezTo>
                  <a:cubicBezTo>
                    <a:pt x="36032" y="130991"/>
                    <a:pt x="19362" y="160360"/>
                    <a:pt x="11028" y="180997"/>
                  </a:cubicBezTo>
                  <a:cubicBezTo>
                    <a:pt x="2694" y="201634"/>
                    <a:pt x="3091" y="215922"/>
                    <a:pt x="1503" y="235766"/>
                  </a:cubicBezTo>
                  <a:cubicBezTo>
                    <a:pt x="-84" y="255610"/>
                    <a:pt x="-878" y="298869"/>
                    <a:pt x="1503" y="300059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1" name="Voľný tvar: obrazec 70">
              <a:extLst>
                <a:ext uri="{FF2B5EF4-FFF2-40B4-BE49-F238E27FC236}">
                  <a16:creationId xmlns:a16="http://schemas.microsoft.com/office/drawing/2014/main" id="{B7A205E2-88D4-438B-A13A-8EA8DF91B78A}"/>
                </a:ext>
              </a:extLst>
            </p:cNvPr>
            <p:cNvSpPr/>
            <p:nvPr/>
          </p:nvSpPr>
          <p:spPr>
            <a:xfrm flipH="1">
              <a:off x="10104866" y="5597021"/>
              <a:ext cx="770469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75" name="Voľný tvar: obrazec 74">
              <a:extLst>
                <a:ext uri="{FF2B5EF4-FFF2-40B4-BE49-F238E27FC236}">
                  <a16:creationId xmlns:a16="http://schemas.microsoft.com/office/drawing/2014/main" id="{B4316F40-F2EB-4BD9-A98D-F23B35B4A7D1}"/>
                </a:ext>
              </a:extLst>
            </p:cNvPr>
            <p:cNvSpPr/>
            <p:nvPr/>
          </p:nvSpPr>
          <p:spPr>
            <a:xfrm flipH="1">
              <a:off x="10104865" y="5599962"/>
              <a:ext cx="328900" cy="269340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46484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51247 w 770468"/>
                <a:gd name="connsiteY35" fmla="*/ 492969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67140"/>
                <a:gd name="connsiteX1" fmla="*/ 575072 w 770468"/>
                <a:gd name="connsiteY1" fmla="*/ 435819 h 567140"/>
                <a:gd name="connsiteX2" fmla="*/ 629840 w 770468"/>
                <a:gd name="connsiteY2" fmla="*/ 412006 h 567140"/>
                <a:gd name="connsiteX3" fmla="*/ 686990 w 770468"/>
                <a:gd name="connsiteY3" fmla="*/ 383431 h 567140"/>
                <a:gd name="connsiteX4" fmla="*/ 732234 w 770468"/>
                <a:gd name="connsiteY4" fmla="*/ 342950 h 567140"/>
                <a:gd name="connsiteX5" fmla="*/ 753665 w 770468"/>
                <a:gd name="connsiteY5" fmla="*/ 314375 h 567140"/>
                <a:gd name="connsiteX6" fmla="*/ 765572 w 770468"/>
                <a:gd name="connsiteY6" fmla="*/ 271512 h 567140"/>
                <a:gd name="connsiteX7" fmla="*/ 770334 w 770468"/>
                <a:gd name="connsiteY7" fmla="*/ 219125 h 567140"/>
                <a:gd name="connsiteX8" fmla="*/ 767953 w 770468"/>
                <a:gd name="connsiteY8" fmla="*/ 166737 h 567140"/>
                <a:gd name="connsiteX9" fmla="*/ 756047 w 770468"/>
                <a:gd name="connsiteY9" fmla="*/ 133400 h 567140"/>
                <a:gd name="connsiteX10" fmla="*/ 722709 w 770468"/>
                <a:gd name="connsiteY10" fmla="*/ 88156 h 567140"/>
                <a:gd name="connsiteX11" fmla="*/ 677465 w 770468"/>
                <a:gd name="connsiteY11" fmla="*/ 59581 h 567140"/>
                <a:gd name="connsiteX12" fmla="*/ 629840 w 770468"/>
                <a:gd name="connsiteY12" fmla="*/ 38150 h 567140"/>
                <a:gd name="connsiteX13" fmla="*/ 570309 w 770468"/>
                <a:gd name="connsiteY13" fmla="*/ 19100 h 567140"/>
                <a:gd name="connsiteX14" fmla="*/ 496490 w 770468"/>
                <a:gd name="connsiteY14" fmla="*/ 4812 h 567140"/>
                <a:gd name="connsiteX15" fmla="*/ 446484 w 770468"/>
                <a:gd name="connsiteY15" fmla="*/ 50 h 567140"/>
                <a:gd name="connsiteX16" fmla="*/ 315515 w 770468"/>
                <a:gd name="connsiteY16" fmla="*/ 7194 h 567140"/>
                <a:gd name="connsiteX17" fmla="*/ 232172 w 770468"/>
                <a:gd name="connsiteY17" fmla="*/ 21481 h 567140"/>
                <a:gd name="connsiteX18" fmla="*/ 160734 w 770468"/>
                <a:gd name="connsiteY18" fmla="*/ 42912 h 567140"/>
                <a:gd name="connsiteX19" fmla="*/ 103584 w 770468"/>
                <a:gd name="connsiteY19" fmla="*/ 66725 h 567140"/>
                <a:gd name="connsiteX20" fmla="*/ 51197 w 770468"/>
                <a:gd name="connsiteY20" fmla="*/ 111969 h 567140"/>
                <a:gd name="connsiteX21" fmla="*/ 10715 w 770468"/>
                <a:gd name="connsiteY21" fmla="*/ 181025 h 567140"/>
                <a:gd name="connsiteX22" fmla="*/ 1190 w 770468"/>
                <a:gd name="connsiteY22" fmla="*/ 235794 h 567140"/>
                <a:gd name="connsiteX23" fmla="*/ 1190 w 770468"/>
                <a:gd name="connsiteY23" fmla="*/ 300087 h 567140"/>
                <a:gd name="connsiteX24" fmla="*/ 10715 w 770468"/>
                <a:gd name="connsiteY24" fmla="*/ 350094 h 567140"/>
                <a:gd name="connsiteX25" fmla="*/ 25003 w 770468"/>
                <a:gd name="connsiteY25" fmla="*/ 392956 h 567140"/>
                <a:gd name="connsiteX26" fmla="*/ 44053 w 770468"/>
                <a:gd name="connsiteY26" fmla="*/ 428675 h 567140"/>
                <a:gd name="connsiteX27" fmla="*/ 75008 w 770468"/>
                <a:gd name="connsiteY27" fmla="*/ 469156 h 567140"/>
                <a:gd name="connsiteX28" fmla="*/ 117872 w 770468"/>
                <a:gd name="connsiteY28" fmla="*/ 504875 h 567140"/>
                <a:gd name="connsiteX29" fmla="*/ 148828 w 770468"/>
                <a:gd name="connsiteY29" fmla="*/ 521544 h 567140"/>
                <a:gd name="connsiteX30" fmla="*/ 191690 w 770468"/>
                <a:gd name="connsiteY30" fmla="*/ 533450 h 567140"/>
                <a:gd name="connsiteX31" fmla="*/ 236934 w 770468"/>
                <a:gd name="connsiteY31" fmla="*/ 542975 h 567140"/>
                <a:gd name="connsiteX32" fmla="*/ 282178 w 770468"/>
                <a:gd name="connsiteY32" fmla="*/ 545356 h 567140"/>
                <a:gd name="connsiteX33" fmla="*/ 332184 w 770468"/>
                <a:gd name="connsiteY33" fmla="*/ 545356 h 567140"/>
                <a:gd name="connsiteX34" fmla="*/ 441721 w 770468"/>
                <a:gd name="connsiteY34" fmla="*/ 252463 h 567140"/>
                <a:gd name="connsiteX35" fmla="*/ 451247 w 770468"/>
                <a:gd name="connsiteY35" fmla="*/ 492969 h 567140"/>
                <a:gd name="connsiteX36" fmla="*/ 470297 w 770468"/>
                <a:gd name="connsiteY36" fmla="*/ 478681 h 567140"/>
                <a:gd name="connsiteX37" fmla="*/ 520304 w 770468"/>
                <a:gd name="connsiteY37" fmla="*/ 452487 h 567140"/>
                <a:gd name="connsiteX0" fmla="*/ 520304 w 770468"/>
                <a:gd name="connsiteY0" fmla="*/ 450244 h 564897"/>
                <a:gd name="connsiteX1" fmla="*/ 575072 w 770468"/>
                <a:gd name="connsiteY1" fmla="*/ 433576 h 564897"/>
                <a:gd name="connsiteX2" fmla="*/ 629840 w 770468"/>
                <a:gd name="connsiteY2" fmla="*/ 409763 h 564897"/>
                <a:gd name="connsiteX3" fmla="*/ 686990 w 770468"/>
                <a:gd name="connsiteY3" fmla="*/ 381188 h 564897"/>
                <a:gd name="connsiteX4" fmla="*/ 732234 w 770468"/>
                <a:gd name="connsiteY4" fmla="*/ 340707 h 564897"/>
                <a:gd name="connsiteX5" fmla="*/ 753665 w 770468"/>
                <a:gd name="connsiteY5" fmla="*/ 312132 h 564897"/>
                <a:gd name="connsiteX6" fmla="*/ 765572 w 770468"/>
                <a:gd name="connsiteY6" fmla="*/ 269269 h 564897"/>
                <a:gd name="connsiteX7" fmla="*/ 770334 w 770468"/>
                <a:gd name="connsiteY7" fmla="*/ 216882 h 564897"/>
                <a:gd name="connsiteX8" fmla="*/ 767953 w 770468"/>
                <a:gd name="connsiteY8" fmla="*/ 164494 h 564897"/>
                <a:gd name="connsiteX9" fmla="*/ 756047 w 770468"/>
                <a:gd name="connsiteY9" fmla="*/ 131157 h 564897"/>
                <a:gd name="connsiteX10" fmla="*/ 722709 w 770468"/>
                <a:gd name="connsiteY10" fmla="*/ 85913 h 564897"/>
                <a:gd name="connsiteX11" fmla="*/ 677465 w 770468"/>
                <a:gd name="connsiteY11" fmla="*/ 57338 h 564897"/>
                <a:gd name="connsiteX12" fmla="*/ 629840 w 770468"/>
                <a:gd name="connsiteY12" fmla="*/ 35907 h 564897"/>
                <a:gd name="connsiteX13" fmla="*/ 570309 w 770468"/>
                <a:gd name="connsiteY13" fmla="*/ 16857 h 564897"/>
                <a:gd name="connsiteX14" fmla="*/ 496490 w 770468"/>
                <a:gd name="connsiteY14" fmla="*/ 2569 h 564897"/>
                <a:gd name="connsiteX15" fmla="*/ 444103 w 770468"/>
                <a:gd name="connsiteY15" fmla="*/ 188 h 564897"/>
                <a:gd name="connsiteX16" fmla="*/ 315515 w 770468"/>
                <a:gd name="connsiteY16" fmla="*/ 4951 h 564897"/>
                <a:gd name="connsiteX17" fmla="*/ 232172 w 770468"/>
                <a:gd name="connsiteY17" fmla="*/ 19238 h 564897"/>
                <a:gd name="connsiteX18" fmla="*/ 160734 w 770468"/>
                <a:gd name="connsiteY18" fmla="*/ 40669 h 564897"/>
                <a:gd name="connsiteX19" fmla="*/ 103584 w 770468"/>
                <a:gd name="connsiteY19" fmla="*/ 64482 h 564897"/>
                <a:gd name="connsiteX20" fmla="*/ 51197 w 770468"/>
                <a:gd name="connsiteY20" fmla="*/ 109726 h 564897"/>
                <a:gd name="connsiteX21" fmla="*/ 10715 w 770468"/>
                <a:gd name="connsiteY21" fmla="*/ 178782 h 564897"/>
                <a:gd name="connsiteX22" fmla="*/ 1190 w 770468"/>
                <a:gd name="connsiteY22" fmla="*/ 233551 h 564897"/>
                <a:gd name="connsiteX23" fmla="*/ 1190 w 770468"/>
                <a:gd name="connsiteY23" fmla="*/ 297844 h 564897"/>
                <a:gd name="connsiteX24" fmla="*/ 10715 w 770468"/>
                <a:gd name="connsiteY24" fmla="*/ 347851 h 564897"/>
                <a:gd name="connsiteX25" fmla="*/ 25003 w 770468"/>
                <a:gd name="connsiteY25" fmla="*/ 390713 h 564897"/>
                <a:gd name="connsiteX26" fmla="*/ 44053 w 770468"/>
                <a:gd name="connsiteY26" fmla="*/ 426432 h 564897"/>
                <a:gd name="connsiteX27" fmla="*/ 75008 w 770468"/>
                <a:gd name="connsiteY27" fmla="*/ 466913 h 564897"/>
                <a:gd name="connsiteX28" fmla="*/ 117872 w 770468"/>
                <a:gd name="connsiteY28" fmla="*/ 502632 h 564897"/>
                <a:gd name="connsiteX29" fmla="*/ 148828 w 770468"/>
                <a:gd name="connsiteY29" fmla="*/ 519301 h 564897"/>
                <a:gd name="connsiteX30" fmla="*/ 191690 w 770468"/>
                <a:gd name="connsiteY30" fmla="*/ 531207 h 564897"/>
                <a:gd name="connsiteX31" fmla="*/ 236934 w 770468"/>
                <a:gd name="connsiteY31" fmla="*/ 540732 h 564897"/>
                <a:gd name="connsiteX32" fmla="*/ 282178 w 770468"/>
                <a:gd name="connsiteY32" fmla="*/ 543113 h 564897"/>
                <a:gd name="connsiteX33" fmla="*/ 332184 w 770468"/>
                <a:gd name="connsiteY33" fmla="*/ 543113 h 564897"/>
                <a:gd name="connsiteX34" fmla="*/ 441721 w 770468"/>
                <a:gd name="connsiteY34" fmla="*/ 250220 h 564897"/>
                <a:gd name="connsiteX35" fmla="*/ 451247 w 770468"/>
                <a:gd name="connsiteY35" fmla="*/ 490726 h 564897"/>
                <a:gd name="connsiteX36" fmla="*/ 470297 w 770468"/>
                <a:gd name="connsiteY36" fmla="*/ 476438 h 564897"/>
                <a:gd name="connsiteX37" fmla="*/ 520304 w 770468"/>
                <a:gd name="connsiteY37" fmla="*/ 450244 h 564897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5049 h 579702"/>
                <a:gd name="connsiteX1" fmla="*/ 575072 w 770468"/>
                <a:gd name="connsiteY1" fmla="*/ 448381 h 579702"/>
                <a:gd name="connsiteX2" fmla="*/ 629840 w 770468"/>
                <a:gd name="connsiteY2" fmla="*/ 424568 h 579702"/>
                <a:gd name="connsiteX3" fmla="*/ 686990 w 770468"/>
                <a:gd name="connsiteY3" fmla="*/ 395993 h 579702"/>
                <a:gd name="connsiteX4" fmla="*/ 732234 w 770468"/>
                <a:gd name="connsiteY4" fmla="*/ 355512 h 579702"/>
                <a:gd name="connsiteX5" fmla="*/ 753665 w 770468"/>
                <a:gd name="connsiteY5" fmla="*/ 326937 h 579702"/>
                <a:gd name="connsiteX6" fmla="*/ 765572 w 770468"/>
                <a:gd name="connsiteY6" fmla="*/ 284074 h 579702"/>
                <a:gd name="connsiteX7" fmla="*/ 770334 w 770468"/>
                <a:gd name="connsiteY7" fmla="*/ 231687 h 579702"/>
                <a:gd name="connsiteX8" fmla="*/ 767953 w 770468"/>
                <a:gd name="connsiteY8" fmla="*/ 179299 h 579702"/>
                <a:gd name="connsiteX9" fmla="*/ 756047 w 770468"/>
                <a:gd name="connsiteY9" fmla="*/ 145962 h 579702"/>
                <a:gd name="connsiteX10" fmla="*/ 722709 w 770468"/>
                <a:gd name="connsiteY10" fmla="*/ 100718 h 579702"/>
                <a:gd name="connsiteX11" fmla="*/ 677465 w 770468"/>
                <a:gd name="connsiteY11" fmla="*/ 72143 h 579702"/>
                <a:gd name="connsiteX12" fmla="*/ 629840 w 770468"/>
                <a:gd name="connsiteY12" fmla="*/ 50712 h 579702"/>
                <a:gd name="connsiteX13" fmla="*/ 570309 w 770468"/>
                <a:gd name="connsiteY13" fmla="*/ 31662 h 579702"/>
                <a:gd name="connsiteX14" fmla="*/ 496490 w 770468"/>
                <a:gd name="connsiteY14" fmla="*/ 17374 h 579702"/>
                <a:gd name="connsiteX15" fmla="*/ 444103 w 770468"/>
                <a:gd name="connsiteY15" fmla="*/ 14993 h 579702"/>
                <a:gd name="connsiteX16" fmla="*/ 432195 w 770468"/>
                <a:gd name="connsiteY16" fmla="*/ 219781 h 579702"/>
                <a:gd name="connsiteX17" fmla="*/ 232172 w 770468"/>
                <a:gd name="connsiteY17" fmla="*/ 34043 h 579702"/>
                <a:gd name="connsiteX18" fmla="*/ 160734 w 770468"/>
                <a:gd name="connsiteY18" fmla="*/ 55474 h 579702"/>
                <a:gd name="connsiteX19" fmla="*/ 103584 w 770468"/>
                <a:gd name="connsiteY19" fmla="*/ 79287 h 579702"/>
                <a:gd name="connsiteX20" fmla="*/ 51197 w 770468"/>
                <a:gd name="connsiteY20" fmla="*/ 124531 h 579702"/>
                <a:gd name="connsiteX21" fmla="*/ 10715 w 770468"/>
                <a:gd name="connsiteY21" fmla="*/ 193587 h 579702"/>
                <a:gd name="connsiteX22" fmla="*/ 1190 w 770468"/>
                <a:gd name="connsiteY22" fmla="*/ 248356 h 579702"/>
                <a:gd name="connsiteX23" fmla="*/ 1190 w 770468"/>
                <a:gd name="connsiteY23" fmla="*/ 312649 h 579702"/>
                <a:gd name="connsiteX24" fmla="*/ 10715 w 770468"/>
                <a:gd name="connsiteY24" fmla="*/ 362656 h 579702"/>
                <a:gd name="connsiteX25" fmla="*/ 25003 w 770468"/>
                <a:gd name="connsiteY25" fmla="*/ 405518 h 579702"/>
                <a:gd name="connsiteX26" fmla="*/ 44053 w 770468"/>
                <a:gd name="connsiteY26" fmla="*/ 441237 h 579702"/>
                <a:gd name="connsiteX27" fmla="*/ 75008 w 770468"/>
                <a:gd name="connsiteY27" fmla="*/ 481718 h 579702"/>
                <a:gd name="connsiteX28" fmla="*/ 117872 w 770468"/>
                <a:gd name="connsiteY28" fmla="*/ 517437 h 579702"/>
                <a:gd name="connsiteX29" fmla="*/ 148828 w 770468"/>
                <a:gd name="connsiteY29" fmla="*/ 534106 h 579702"/>
                <a:gd name="connsiteX30" fmla="*/ 191690 w 770468"/>
                <a:gd name="connsiteY30" fmla="*/ 546012 h 579702"/>
                <a:gd name="connsiteX31" fmla="*/ 236934 w 770468"/>
                <a:gd name="connsiteY31" fmla="*/ 555537 h 579702"/>
                <a:gd name="connsiteX32" fmla="*/ 282178 w 770468"/>
                <a:gd name="connsiteY32" fmla="*/ 557918 h 579702"/>
                <a:gd name="connsiteX33" fmla="*/ 332184 w 770468"/>
                <a:gd name="connsiteY33" fmla="*/ 557918 h 579702"/>
                <a:gd name="connsiteX34" fmla="*/ 441721 w 770468"/>
                <a:gd name="connsiteY34" fmla="*/ 265025 h 579702"/>
                <a:gd name="connsiteX35" fmla="*/ 451247 w 770468"/>
                <a:gd name="connsiteY35" fmla="*/ 505531 h 579702"/>
                <a:gd name="connsiteX36" fmla="*/ 470297 w 770468"/>
                <a:gd name="connsiteY36" fmla="*/ 491243 h 579702"/>
                <a:gd name="connsiteX37" fmla="*/ 520304 w 770468"/>
                <a:gd name="connsiteY37" fmla="*/ 465049 h 579702"/>
                <a:gd name="connsiteX0" fmla="*/ 520304 w 770468"/>
                <a:gd name="connsiteY0" fmla="*/ 466107 h 580760"/>
                <a:gd name="connsiteX1" fmla="*/ 575072 w 770468"/>
                <a:gd name="connsiteY1" fmla="*/ 449439 h 580760"/>
                <a:gd name="connsiteX2" fmla="*/ 629840 w 770468"/>
                <a:gd name="connsiteY2" fmla="*/ 425626 h 580760"/>
                <a:gd name="connsiteX3" fmla="*/ 686990 w 770468"/>
                <a:gd name="connsiteY3" fmla="*/ 397051 h 580760"/>
                <a:gd name="connsiteX4" fmla="*/ 732234 w 770468"/>
                <a:gd name="connsiteY4" fmla="*/ 356570 h 580760"/>
                <a:gd name="connsiteX5" fmla="*/ 753665 w 770468"/>
                <a:gd name="connsiteY5" fmla="*/ 327995 h 580760"/>
                <a:gd name="connsiteX6" fmla="*/ 765572 w 770468"/>
                <a:gd name="connsiteY6" fmla="*/ 285132 h 580760"/>
                <a:gd name="connsiteX7" fmla="*/ 770334 w 770468"/>
                <a:gd name="connsiteY7" fmla="*/ 232745 h 580760"/>
                <a:gd name="connsiteX8" fmla="*/ 767953 w 770468"/>
                <a:gd name="connsiteY8" fmla="*/ 180357 h 580760"/>
                <a:gd name="connsiteX9" fmla="*/ 756047 w 770468"/>
                <a:gd name="connsiteY9" fmla="*/ 147020 h 580760"/>
                <a:gd name="connsiteX10" fmla="*/ 722709 w 770468"/>
                <a:gd name="connsiteY10" fmla="*/ 101776 h 580760"/>
                <a:gd name="connsiteX11" fmla="*/ 677465 w 770468"/>
                <a:gd name="connsiteY11" fmla="*/ 73201 h 580760"/>
                <a:gd name="connsiteX12" fmla="*/ 629840 w 770468"/>
                <a:gd name="connsiteY12" fmla="*/ 51770 h 580760"/>
                <a:gd name="connsiteX13" fmla="*/ 570309 w 770468"/>
                <a:gd name="connsiteY13" fmla="*/ 32720 h 580760"/>
                <a:gd name="connsiteX14" fmla="*/ 496490 w 770468"/>
                <a:gd name="connsiteY14" fmla="*/ 18432 h 580760"/>
                <a:gd name="connsiteX15" fmla="*/ 444103 w 770468"/>
                <a:gd name="connsiteY15" fmla="*/ 16051 h 580760"/>
                <a:gd name="connsiteX16" fmla="*/ 444102 w 770468"/>
                <a:gd name="connsiteY16" fmla="*/ 235127 h 580760"/>
                <a:gd name="connsiteX17" fmla="*/ 232172 w 770468"/>
                <a:gd name="connsiteY17" fmla="*/ 35101 h 580760"/>
                <a:gd name="connsiteX18" fmla="*/ 160734 w 770468"/>
                <a:gd name="connsiteY18" fmla="*/ 56532 h 580760"/>
                <a:gd name="connsiteX19" fmla="*/ 103584 w 770468"/>
                <a:gd name="connsiteY19" fmla="*/ 80345 h 580760"/>
                <a:gd name="connsiteX20" fmla="*/ 51197 w 770468"/>
                <a:gd name="connsiteY20" fmla="*/ 125589 h 580760"/>
                <a:gd name="connsiteX21" fmla="*/ 10715 w 770468"/>
                <a:gd name="connsiteY21" fmla="*/ 194645 h 580760"/>
                <a:gd name="connsiteX22" fmla="*/ 1190 w 770468"/>
                <a:gd name="connsiteY22" fmla="*/ 249414 h 580760"/>
                <a:gd name="connsiteX23" fmla="*/ 1190 w 770468"/>
                <a:gd name="connsiteY23" fmla="*/ 313707 h 580760"/>
                <a:gd name="connsiteX24" fmla="*/ 10715 w 770468"/>
                <a:gd name="connsiteY24" fmla="*/ 363714 h 580760"/>
                <a:gd name="connsiteX25" fmla="*/ 25003 w 770468"/>
                <a:gd name="connsiteY25" fmla="*/ 406576 h 580760"/>
                <a:gd name="connsiteX26" fmla="*/ 44053 w 770468"/>
                <a:gd name="connsiteY26" fmla="*/ 442295 h 580760"/>
                <a:gd name="connsiteX27" fmla="*/ 75008 w 770468"/>
                <a:gd name="connsiteY27" fmla="*/ 482776 h 580760"/>
                <a:gd name="connsiteX28" fmla="*/ 117872 w 770468"/>
                <a:gd name="connsiteY28" fmla="*/ 518495 h 580760"/>
                <a:gd name="connsiteX29" fmla="*/ 148828 w 770468"/>
                <a:gd name="connsiteY29" fmla="*/ 535164 h 580760"/>
                <a:gd name="connsiteX30" fmla="*/ 191690 w 770468"/>
                <a:gd name="connsiteY30" fmla="*/ 547070 h 580760"/>
                <a:gd name="connsiteX31" fmla="*/ 236934 w 770468"/>
                <a:gd name="connsiteY31" fmla="*/ 556595 h 580760"/>
                <a:gd name="connsiteX32" fmla="*/ 282178 w 770468"/>
                <a:gd name="connsiteY32" fmla="*/ 558976 h 580760"/>
                <a:gd name="connsiteX33" fmla="*/ 332184 w 770468"/>
                <a:gd name="connsiteY33" fmla="*/ 558976 h 580760"/>
                <a:gd name="connsiteX34" fmla="*/ 441721 w 770468"/>
                <a:gd name="connsiteY34" fmla="*/ 266083 h 580760"/>
                <a:gd name="connsiteX35" fmla="*/ 451247 w 770468"/>
                <a:gd name="connsiteY35" fmla="*/ 506589 h 580760"/>
                <a:gd name="connsiteX36" fmla="*/ 470297 w 770468"/>
                <a:gd name="connsiteY36" fmla="*/ 492301 h 580760"/>
                <a:gd name="connsiteX37" fmla="*/ 520304 w 770468"/>
                <a:gd name="connsiteY37" fmla="*/ 466107 h 580760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232172 w 770468"/>
                <a:gd name="connsiteY17" fmla="*/ 19239 h 564898"/>
                <a:gd name="connsiteX18" fmla="*/ 160734 w 770468"/>
                <a:gd name="connsiteY18" fmla="*/ 40670 h 564898"/>
                <a:gd name="connsiteX19" fmla="*/ 103584 w 770468"/>
                <a:gd name="connsiteY19" fmla="*/ 64483 h 564898"/>
                <a:gd name="connsiteX20" fmla="*/ 51197 w 770468"/>
                <a:gd name="connsiteY20" fmla="*/ 109727 h 564898"/>
                <a:gd name="connsiteX21" fmla="*/ 10715 w 770468"/>
                <a:gd name="connsiteY21" fmla="*/ 178783 h 564898"/>
                <a:gd name="connsiteX22" fmla="*/ 1190 w 770468"/>
                <a:gd name="connsiteY22" fmla="*/ 233552 h 564898"/>
                <a:gd name="connsiteX23" fmla="*/ 1190 w 770468"/>
                <a:gd name="connsiteY23" fmla="*/ 297845 h 564898"/>
                <a:gd name="connsiteX24" fmla="*/ 10715 w 770468"/>
                <a:gd name="connsiteY24" fmla="*/ 347852 h 564898"/>
                <a:gd name="connsiteX25" fmla="*/ 25003 w 770468"/>
                <a:gd name="connsiteY25" fmla="*/ 390714 h 564898"/>
                <a:gd name="connsiteX26" fmla="*/ 44053 w 770468"/>
                <a:gd name="connsiteY26" fmla="*/ 426433 h 564898"/>
                <a:gd name="connsiteX27" fmla="*/ 75008 w 770468"/>
                <a:gd name="connsiteY27" fmla="*/ 466914 h 564898"/>
                <a:gd name="connsiteX28" fmla="*/ 117872 w 770468"/>
                <a:gd name="connsiteY28" fmla="*/ 502633 h 564898"/>
                <a:gd name="connsiteX29" fmla="*/ 148828 w 770468"/>
                <a:gd name="connsiteY29" fmla="*/ 519302 h 564898"/>
                <a:gd name="connsiteX30" fmla="*/ 191690 w 770468"/>
                <a:gd name="connsiteY30" fmla="*/ 531208 h 564898"/>
                <a:gd name="connsiteX31" fmla="*/ 236934 w 770468"/>
                <a:gd name="connsiteY31" fmla="*/ 540733 h 564898"/>
                <a:gd name="connsiteX32" fmla="*/ 282178 w 770468"/>
                <a:gd name="connsiteY32" fmla="*/ 543114 h 564898"/>
                <a:gd name="connsiteX33" fmla="*/ 332184 w 770468"/>
                <a:gd name="connsiteY33" fmla="*/ 543114 h 564898"/>
                <a:gd name="connsiteX34" fmla="*/ 441721 w 770468"/>
                <a:gd name="connsiteY34" fmla="*/ 250221 h 564898"/>
                <a:gd name="connsiteX35" fmla="*/ 451247 w 770468"/>
                <a:gd name="connsiteY35" fmla="*/ 490727 h 564898"/>
                <a:gd name="connsiteX36" fmla="*/ 470297 w 770468"/>
                <a:gd name="connsiteY36" fmla="*/ 476439 h 564898"/>
                <a:gd name="connsiteX37" fmla="*/ 520304 w 770468"/>
                <a:gd name="connsiteY37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60734 w 770468"/>
                <a:gd name="connsiteY17" fmla="*/ 40670 h 564898"/>
                <a:gd name="connsiteX18" fmla="*/ 103584 w 770468"/>
                <a:gd name="connsiteY18" fmla="*/ 64483 h 564898"/>
                <a:gd name="connsiteX19" fmla="*/ 51197 w 770468"/>
                <a:gd name="connsiteY19" fmla="*/ 109727 h 564898"/>
                <a:gd name="connsiteX20" fmla="*/ 10715 w 770468"/>
                <a:gd name="connsiteY20" fmla="*/ 178783 h 564898"/>
                <a:gd name="connsiteX21" fmla="*/ 1190 w 770468"/>
                <a:gd name="connsiteY21" fmla="*/ 233552 h 564898"/>
                <a:gd name="connsiteX22" fmla="*/ 1190 w 770468"/>
                <a:gd name="connsiteY22" fmla="*/ 297845 h 564898"/>
                <a:gd name="connsiteX23" fmla="*/ 10715 w 770468"/>
                <a:gd name="connsiteY23" fmla="*/ 347852 h 564898"/>
                <a:gd name="connsiteX24" fmla="*/ 25003 w 770468"/>
                <a:gd name="connsiteY24" fmla="*/ 390714 h 564898"/>
                <a:gd name="connsiteX25" fmla="*/ 44053 w 770468"/>
                <a:gd name="connsiteY25" fmla="*/ 426433 h 564898"/>
                <a:gd name="connsiteX26" fmla="*/ 75008 w 770468"/>
                <a:gd name="connsiteY26" fmla="*/ 466914 h 564898"/>
                <a:gd name="connsiteX27" fmla="*/ 117872 w 770468"/>
                <a:gd name="connsiteY27" fmla="*/ 502633 h 564898"/>
                <a:gd name="connsiteX28" fmla="*/ 148828 w 770468"/>
                <a:gd name="connsiteY28" fmla="*/ 519302 h 564898"/>
                <a:gd name="connsiteX29" fmla="*/ 191690 w 770468"/>
                <a:gd name="connsiteY29" fmla="*/ 531208 h 564898"/>
                <a:gd name="connsiteX30" fmla="*/ 236934 w 770468"/>
                <a:gd name="connsiteY30" fmla="*/ 540733 h 564898"/>
                <a:gd name="connsiteX31" fmla="*/ 282178 w 770468"/>
                <a:gd name="connsiteY31" fmla="*/ 543114 h 564898"/>
                <a:gd name="connsiteX32" fmla="*/ 332184 w 770468"/>
                <a:gd name="connsiteY32" fmla="*/ 543114 h 564898"/>
                <a:gd name="connsiteX33" fmla="*/ 441721 w 770468"/>
                <a:gd name="connsiteY33" fmla="*/ 250221 h 564898"/>
                <a:gd name="connsiteX34" fmla="*/ 451247 w 770468"/>
                <a:gd name="connsiteY34" fmla="*/ 490727 h 564898"/>
                <a:gd name="connsiteX35" fmla="*/ 470297 w 770468"/>
                <a:gd name="connsiteY35" fmla="*/ 476439 h 564898"/>
                <a:gd name="connsiteX36" fmla="*/ 520304 w 770468"/>
                <a:gd name="connsiteY36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103584 w 770468"/>
                <a:gd name="connsiteY17" fmla="*/ 64483 h 564898"/>
                <a:gd name="connsiteX18" fmla="*/ 51197 w 770468"/>
                <a:gd name="connsiteY18" fmla="*/ 109727 h 564898"/>
                <a:gd name="connsiteX19" fmla="*/ 10715 w 770468"/>
                <a:gd name="connsiteY19" fmla="*/ 178783 h 564898"/>
                <a:gd name="connsiteX20" fmla="*/ 1190 w 770468"/>
                <a:gd name="connsiteY20" fmla="*/ 233552 h 564898"/>
                <a:gd name="connsiteX21" fmla="*/ 1190 w 770468"/>
                <a:gd name="connsiteY21" fmla="*/ 297845 h 564898"/>
                <a:gd name="connsiteX22" fmla="*/ 10715 w 770468"/>
                <a:gd name="connsiteY22" fmla="*/ 347852 h 564898"/>
                <a:gd name="connsiteX23" fmla="*/ 25003 w 770468"/>
                <a:gd name="connsiteY23" fmla="*/ 390714 h 564898"/>
                <a:gd name="connsiteX24" fmla="*/ 44053 w 770468"/>
                <a:gd name="connsiteY24" fmla="*/ 426433 h 564898"/>
                <a:gd name="connsiteX25" fmla="*/ 75008 w 770468"/>
                <a:gd name="connsiteY25" fmla="*/ 466914 h 564898"/>
                <a:gd name="connsiteX26" fmla="*/ 117872 w 770468"/>
                <a:gd name="connsiteY26" fmla="*/ 502633 h 564898"/>
                <a:gd name="connsiteX27" fmla="*/ 148828 w 770468"/>
                <a:gd name="connsiteY27" fmla="*/ 519302 h 564898"/>
                <a:gd name="connsiteX28" fmla="*/ 191690 w 770468"/>
                <a:gd name="connsiteY28" fmla="*/ 531208 h 564898"/>
                <a:gd name="connsiteX29" fmla="*/ 236934 w 770468"/>
                <a:gd name="connsiteY29" fmla="*/ 540733 h 564898"/>
                <a:gd name="connsiteX30" fmla="*/ 282178 w 770468"/>
                <a:gd name="connsiteY30" fmla="*/ 543114 h 564898"/>
                <a:gd name="connsiteX31" fmla="*/ 332184 w 770468"/>
                <a:gd name="connsiteY31" fmla="*/ 543114 h 564898"/>
                <a:gd name="connsiteX32" fmla="*/ 441721 w 770468"/>
                <a:gd name="connsiteY32" fmla="*/ 250221 h 564898"/>
                <a:gd name="connsiteX33" fmla="*/ 451247 w 770468"/>
                <a:gd name="connsiteY33" fmla="*/ 490727 h 564898"/>
                <a:gd name="connsiteX34" fmla="*/ 470297 w 770468"/>
                <a:gd name="connsiteY34" fmla="*/ 476439 h 564898"/>
                <a:gd name="connsiteX35" fmla="*/ 520304 w 770468"/>
                <a:gd name="connsiteY35" fmla="*/ 450245 h 564898"/>
                <a:gd name="connsiteX0" fmla="*/ 520304 w 770468"/>
                <a:gd name="connsiteY0" fmla="*/ 450245 h 564898"/>
                <a:gd name="connsiteX1" fmla="*/ 575072 w 770468"/>
                <a:gd name="connsiteY1" fmla="*/ 433577 h 564898"/>
                <a:gd name="connsiteX2" fmla="*/ 629840 w 770468"/>
                <a:gd name="connsiteY2" fmla="*/ 409764 h 564898"/>
                <a:gd name="connsiteX3" fmla="*/ 686990 w 770468"/>
                <a:gd name="connsiteY3" fmla="*/ 381189 h 564898"/>
                <a:gd name="connsiteX4" fmla="*/ 732234 w 770468"/>
                <a:gd name="connsiteY4" fmla="*/ 340708 h 564898"/>
                <a:gd name="connsiteX5" fmla="*/ 753665 w 770468"/>
                <a:gd name="connsiteY5" fmla="*/ 312133 h 564898"/>
                <a:gd name="connsiteX6" fmla="*/ 765572 w 770468"/>
                <a:gd name="connsiteY6" fmla="*/ 269270 h 564898"/>
                <a:gd name="connsiteX7" fmla="*/ 770334 w 770468"/>
                <a:gd name="connsiteY7" fmla="*/ 216883 h 564898"/>
                <a:gd name="connsiteX8" fmla="*/ 767953 w 770468"/>
                <a:gd name="connsiteY8" fmla="*/ 164495 h 564898"/>
                <a:gd name="connsiteX9" fmla="*/ 756047 w 770468"/>
                <a:gd name="connsiteY9" fmla="*/ 131158 h 564898"/>
                <a:gd name="connsiteX10" fmla="*/ 722709 w 770468"/>
                <a:gd name="connsiteY10" fmla="*/ 85914 h 564898"/>
                <a:gd name="connsiteX11" fmla="*/ 677465 w 770468"/>
                <a:gd name="connsiteY11" fmla="*/ 57339 h 564898"/>
                <a:gd name="connsiteX12" fmla="*/ 629840 w 770468"/>
                <a:gd name="connsiteY12" fmla="*/ 35908 h 564898"/>
                <a:gd name="connsiteX13" fmla="*/ 570309 w 770468"/>
                <a:gd name="connsiteY13" fmla="*/ 16858 h 564898"/>
                <a:gd name="connsiteX14" fmla="*/ 496490 w 770468"/>
                <a:gd name="connsiteY14" fmla="*/ 2570 h 564898"/>
                <a:gd name="connsiteX15" fmla="*/ 444103 w 770468"/>
                <a:gd name="connsiteY15" fmla="*/ 189 h 564898"/>
                <a:gd name="connsiteX16" fmla="*/ 444102 w 770468"/>
                <a:gd name="connsiteY16" fmla="*/ 219265 h 564898"/>
                <a:gd name="connsiteX17" fmla="*/ 51197 w 770468"/>
                <a:gd name="connsiteY17" fmla="*/ 109727 h 564898"/>
                <a:gd name="connsiteX18" fmla="*/ 10715 w 770468"/>
                <a:gd name="connsiteY18" fmla="*/ 178783 h 564898"/>
                <a:gd name="connsiteX19" fmla="*/ 1190 w 770468"/>
                <a:gd name="connsiteY19" fmla="*/ 233552 h 564898"/>
                <a:gd name="connsiteX20" fmla="*/ 1190 w 770468"/>
                <a:gd name="connsiteY20" fmla="*/ 297845 h 564898"/>
                <a:gd name="connsiteX21" fmla="*/ 10715 w 770468"/>
                <a:gd name="connsiteY21" fmla="*/ 347852 h 564898"/>
                <a:gd name="connsiteX22" fmla="*/ 25003 w 770468"/>
                <a:gd name="connsiteY22" fmla="*/ 390714 h 564898"/>
                <a:gd name="connsiteX23" fmla="*/ 44053 w 770468"/>
                <a:gd name="connsiteY23" fmla="*/ 426433 h 564898"/>
                <a:gd name="connsiteX24" fmla="*/ 75008 w 770468"/>
                <a:gd name="connsiteY24" fmla="*/ 466914 h 564898"/>
                <a:gd name="connsiteX25" fmla="*/ 117872 w 770468"/>
                <a:gd name="connsiteY25" fmla="*/ 502633 h 564898"/>
                <a:gd name="connsiteX26" fmla="*/ 148828 w 770468"/>
                <a:gd name="connsiteY26" fmla="*/ 519302 h 564898"/>
                <a:gd name="connsiteX27" fmla="*/ 191690 w 770468"/>
                <a:gd name="connsiteY27" fmla="*/ 531208 h 564898"/>
                <a:gd name="connsiteX28" fmla="*/ 236934 w 770468"/>
                <a:gd name="connsiteY28" fmla="*/ 540733 h 564898"/>
                <a:gd name="connsiteX29" fmla="*/ 282178 w 770468"/>
                <a:gd name="connsiteY29" fmla="*/ 543114 h 564898"/>
                <a:gd name="connsiteX30" fmla="*/ 332184 w 770468"/>
                <a:gd name="connsiteY30" fmla="*/ 543114 h 564898"/>
                <a:gd name="connsiteX31" fmla="*/ 441721 w 770468"/>
                <a:gd name="connsiteY31" fmla="*/ 250221 h 564898"/>
                <a:gd name="connsiteX32" fmla="*/ 451247 w 770468"/>
                <a:gd name="connsiteY32" fmla="*/ 490727 h 564898"/>
                <a:gd name="connsiteX33" fmla="*/ 470297 w 770468"/>
                <a:gd name="connsiteY33" fmla="*/ 476439 h 564898"/>
                <a:gd name="connsiteX34" fmla="*/ 520304 w 770468"/>
                <a:gd name="connsiteY34" fmla="*/ 450245 h 564898"/>
                <a:gd name="connsiteX0" fmla="*/ 519114 w 769278"/>
                <a:gd name="connsiteY0" fmla="*/ 450245 h 564898"/>
                <a:gd name="connsiteX1" fmla="*/ 573882 w 769278"/>
                <a:gd name="connsiteY1" fmla="*/ 433577 h 564898"/>
                <a:gd name="connsiteX2" fmla="*/ 628650 w 769278"/>
                <a:gd name="connsiteY2" fmla="*/ 409764 h 564898"/>
                <a:gd name="connsiteX3" fmla="*/ 685800 w 769278"/>
                <a:gd name="connsiteY3" fmla="*/ 381189 h 564898"/>
                <a:gd name="connsiteX4" fmla="*/ 731044 w 769278"/>
                <a:gd name="connsiteY4" fmla="*/ 340708 h 564898"/>
                <a:gd name="connsiteX5" fmla="*/ 752475 w 769278"/>
                <a:gd name="connsiteY5" fmla="*/ 312133 h 564898"/>
                <a:gd name="connsiteX6" fmla="*/ 764382 w 769278"/>
                <a:gd name="connsiteY6" fmla="*/ 269270 h 564898"/>
                <a:gd name="connsiteX7" fmla="*/ 769144 w 769278"/>
                <a:gd name="connsiteY7" fmla="*/ 216883 h 564898"/>
                <a:gd name="connsiteX8" fmla="*/ 766763 w 769278"/>
                <a:gd name="connsiteY8" fmla="*/ 164495 h 564898"/>
                <a:gd name="connsiteX9" fmla="*/ 754857 w 769278"/>
                <a:gd name="connsiteY9" fmla="*/ 131158 h 564898"/>
                <a:gd name="connsiteX10" fmla="*/ 721519 w 769278"/>
                <a:gd name="connsiteY10" fmla="*/ 85914 h 564898"/>
                <a:gd name="connsiteX11" fmla="*/ 676275 w 769278"/>
                <a:gd name="connsiteY11" fmla="*/ 57339 h 564898"/>
                <a:gd name="connsiteX12" fmla="*/ 628650 w 769278"/>
                <a:gd name="connsiteY12" fmla="*/ 35908 h 564898"/>
                <a:gd name="connsiteX13" fmla="*/ 569119 w 769278"/>
                <a:gd name="connsiteY13" fmla="*/ 16858 h 564898"/>
                <a:gd name="connsiteX14" fmla="*/ 495300 w 769278"/>
                <a:gd name="connsiteY14" fmla="*/ 2570 h 564898"/>
                <a:gd name="connsiteX15" fmla="*/ 442913 w 769278"/>
                <a:gd name="connsiteY15" fmla="*/ 189 h 564898"/>
                <a:gd name="connsiteX16" fmla="*/ 442912 w 769278"/>
                <a:gd name="connsiteY16" fmla="*/ 219265 h 564898"/>
                <a:gd name="connsiteX17" fmla="*/ 50007 w 769278"/>
                <a:gd name="connsiteY17" fmla="*/ 109727 h 564898"/>
                <a:gd name="connsiteX18" fmla="*/ 9525 w 769278"/>
                <a:gd name="connsiteY18" fmla="*/ 178783 h 564898"/>
                <a:gd name="connsiteX19" fmla="*/ 0 w 769278"/>
                <a:gd name="connsiteY19" fmla="*/ 233552 h 564898"/>
                <a:gd name="connsiteX20" fmla="*/ 9525 w 769278"/>
                <a:gd name="connsiteY20" fmla="*/ 347852 h 564898"/>
                <a:gd name="connsiteX21" fmla="*/ 23813 w 769278"/>
                <a:gd name="connsiteY21" fmla="*/ 390714 h 564898"/>
                <a:gd name="connsiteX22" fmla="*/ 42863 w 769278"/>
                <a:gd name="connsiteY22" fmla="*/ 426433 h 564898"/>
                <a:gd name="connsiteX23" fmla="*/ 73818 w 769278"/>
                <a:gd name="connsiteY23" fmla="*/ 466914 h 564898"/>
                <a:gd name="connsiteX24" fmla="*/ 116682 w 769278"/>
                <a:gd name="connsiteY24" fmla="*/ 502633 h 564898"/>
                <a:gd name="connsiteX25" fmla="*/ 147638 w 769278"/>
                <a:gd name="connsiteY25" fmla="*/ 519302 h 564898"/>
                <a:gd name="connsiteX26" fmla="*/ 190500 w 769278"/>
                <a:gd name="connsiteY26" fmla="*/ 531208 h 564898"/>
                <a:gd name="connsiteX27" fmla="*/ 235744 w 769278"/>
                <a:gd name="connsiteY27" fmla="*/ 540733 h 564898"/>
                <a:gd name="connsiteX28" fmla="*/ 280988 w 769278"/>
                <a:gd name="connsiteY28" fmla="*/ 543114 h 564898"/>
                <a:gd name="connsiteX29" fmla="*/ 330994 w 769278"/>
                <a:gd name="connsiteY29" fmla="*/ 543114 h 564898"/>
                <a:gd name="connsiteX30" fmla="*/ 440531 w 769278"/>
                <a:gd name="connsiteY30" fmla="*/ 250221 h 564898"/>
                <a:gd name="connsiteX31" fmla="*/ 450057 w 769278"/>
                <a:gd name="connsiteY31" fmla="*/ 490727 h 564898"/>
                <a:gd name="connsiteX32" fmla="*/ 469107 w 769278"/>
                <a:gd name="connsiteY32" fmla="*/ 476439 h 564898"/>
                <a:gd name="connsiteX33" fmla="*/ 519114 w 769278"/>
                <a:gd name="connsiteY33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74542 w 770002"/>
                <a:gd name="connsiteY22" fmla="*/ 466914 h 564898"/>
                <a:gd name="connsiteX23" fmla="*/ 117406 w 770002"/>
                <a:gd name="connsiteY23" fmla="*/ 502633 h 564898"/>
                <a:gd name="connsiteX24" fmla="*/ 148362 w 770002"/>
                <a:gd name="connsiteY24" fmla="*/ 519302 h 564898"/>
                <a:gd name="connsiteX25" fmla="*/ 191224 w 770002"/>
                <a:gd name="connsiteY25" fmla="*/ 531208 h 564898"/>
                <a:gd name="connsiteX26" fmla="*/ 236468 w 770002"/>
                <a:gd name="connsiteY26" fmla="*/ 540733 h 564898"/>
                <a:gd name="connsiteX27" fmla="*/ 281712 w 770002"/>
                <a:gd name="connsiteY27" fmla="*/ 543114 h 564898"/>
                <a:gd name="connsiteX28" fmla="*/ 331718 w 770002"/>
                <a:gd name="connsiteY28" fmla="*/ 543114 h 564898"/>
                <a:gd name="connsiteX29" fmla="*/ 441255 w 770002"/>
                <a:gd name="connsiteY29" fmla="*/ 250221 h 564898"/>
                <a:gd name="connsiteX30" fmla="*/ 450781 w 770002"/>
                <a:gd name="connsiteY30" fmla="*/ 490727 h 564898"/>
                <a:gd name="connsiteX31" fmla="*/ 469831 w 770002"/>
                <a:gd name="connsiteY31" fmla="*/ 476439 h 564898"/>
                <a:gd name="connsiteX32" fmla="*/ 519838 w 770002"/>
                <a:gd name="connsiteY32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17406 w 770002"/>
                <a:gd name="connsiteY22" fmla="*/ 502633 h 564898"/>
                <a:gd name="connsiteX23" fmla="*/ 148362 w 770002"/>
                <a:gd name="connsiteY23" fmla="*/ 519302 h 564898"/>
                <a:gd name="connsiteX24" fmla="*/ 191224 w 770002"/>
                <a:gd name="connsiteY24" fmla="*/ 531208 h 564898"/>
                <a:gd name="connsiteX25" fmla="*/ 236468 w 770002"/>
                <a:gd name="connsiteY25" fmla="*/ 540733 h 564898"/>
                <a:gd name="connsiteX26" fmla="*/ 281712 w 770002"/>
                <a:gd name="connsiteY26" fmla="*/ 543114 h 564898"/>
                <a:gd name="connsiteX27" fmla="*/ 331718 w 770002"/>
                <a:gd name="connsiteY27" fmla="*/ 543114 h 564898"/>
                <a:gd name="connsiteX28" fmla="*/ 441255 w 770002"/>
                <a:gd name="connsiteY28" fmla="*/ 250221 h 564898"/>
                <a:gd name="connsiteX29" fmla="*/ 450781 w 770002"/>
                <a:gd name="connsiteY29" fmla="*/ 490727 h 564898"/>
                <a:gd name="connsiteX30" fmla="*/ 469831 w 770002"/>
                <a:gd name="connsiteY30" fmla="*/ 476439 h 564898"/>
                <a:gd name="connsiteX31" fmla="*/ 519838 w 770002"/>
                <a:gd name="connsiteY31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48362 w 770002"/>
                <a:gd name="connsiteY22" fmla="*/ 519302 h 564898"/>
                <a:gd name="connsiteX23" fmla="*/ 191224 w 770002"/>
                <a:gd name="connsiteY23" fmla="*/ 531208 h 564898"/>
                <a:gd name="connsiteX24" fmla="*/ 236468 w 770002"/>
                <a:gd name="connsiteY24" fmla="*/ 540733 h 564898"/>
                <a:gd name="connsiteX25" fmla="*/ 281712 w 770002"/>
                <a:gd name="connsiteY25" fmla="*/ 543114 h 564898"/>
                <a:gd name="connsiteX26" fmla="*/ 331718 w 770002"/>
                <a:gd name="connsiteY26" fmla="*/ 543114 h 564898"/>
                <a:gd name="connsiteX27" fmla="*/ 441255 w 770002"/>
                <a:gd name="connsiteY27" fmla="*/ 250221 h 564898"/>
                <a:gd name="connsiteX28" fmla="*/ 450781 w 770002"/>
                <a:gd name="connsiteY28" fmla="*/ 490727 h 564898"/>
                <a:gd name="connsiteX29" fmla="*/ 469831 w 770002"/>
                <a:gd name="connsiteY29" fmla="*/ 476439 h 564898"/>
                <a:gd name="connsiteX30" fmla="*/ 519838 w 770002"/>
                <a:gd name="connsiteY30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191224 w 770002"/>
                <a:gd name="connsiteY22" fmla="*/ 531208 h 564898"/>
                <a:gd name="connsiteX23" fmla="*/ 236468 w 770002"/>
                <a:gd name="connsiteY23" fmla="*/ 540733 h 564898"/>
                <a:gd name="connsiteX24" fmla="*/ 281712 w 770002"/>
                <a:gd name="connsiteY24" fmla="*/ 543114 h 564898"/>
                <a:gd name="connsiteX25" fmla="*/ 331718 w 770002"/>
                <a:gd name="connsiteY25" fmla="*/ 543114 h 564898"/>
                <a:gd name="connsiteX26" fmla="*/ 441255 w 770002"/>
                <a:gd name="connsiteY26" fmla="*/ 250221 h 564898"/>
                <a:gd name="connsiteX27" fmla="*/ 450781 w 770002"/>
                <a:gd name="connsiteY27" fmla="*/ 490727 h 564898"/>
                <a:gd name="connsiteX28" fmla="*/ 469831 w 770002"/>
                <a:gd name="connsiteY28" fmla="*/ 476439 h 564898"/>
                <a:gd name="connsiteX29" fmla="*/ 519838 w 770002"/>
                <a:gd name="connsiteY29" fmla="*/ 450245 h 564898"/>
                <a:gd name="connsiteX0" fmla="*/ 519838 w 770002"/>
                <a:gd name="connsiteY0" fmla="*/ 450245 h 564898"/>
                <a:gd name="connsiteX1" fmla="*/ 574606 w 770002"/>
                <a:gd name="connsiteY1" fmla="*/ 433577 h 564898"/>
                <a:gd name="connsiteX2" fmla="*/ 629374 w 770002"/>
                <a:gd name="connsiteY2" fmla="*/ 409764 h 564898"/>
                <a:gd name="connsiteX3" fmla="*/ 686524 w 770002"/>
                <a:gd name="connsiteY3" fmla="*/ 381189 h 564898"/>
                <a:gd name="connsiteX4" fmla="*/ 731768 w 770002"/>
                <a:gd name="connsiteY4" fmla="*/ 340708 h 564898"/>
                <a:gd name="connsiteX5" fmla="*/ 753199 w 770002"/>
                <a:gd name="connsiteY5" fmla="*/ 312133 h 564898"/>
                <a:gd name="connsiteX6" fmla="*/ 765106 w 770002"/>
                <a:gd name="connsiteY6" fmla="*/ 269270 h 564898"/>
                <a:gd name="connsiteX7" fmla="*/ 769868 w 770002"/>
                <a:gd name="connsiteY7" fmla="*/ 216883 h 564898"/>
                <a:gd name="connsiteX8" fmla="*/ 767487 w 770002"/>
                <a:gd name="connsiteY8" fmla="*/ 164495 h 564898"/>
                <a:gd name="connsiteX9" fmla="*/ 755581 w 770002"/>
                <a:gd name="connsiteY9" fmla="*/ 131158 h 564898"/>
                <a:gd name="connsiteX10" fmla="*/ 722243 w 770002"/>
                <a:gd name="connsiteY10" fmla="*/ 85914 h 564898"/>
                <a:gd name="connsiteX11" fmla="*/ 676999 w 770002"/>
                <a:gd name="connsiteY11" fmla="*/ 57339 h 564898"/>
                <a:gd name="connsiteX12" fmla="*/ 629374 w 770002"/>
                <a:gd name="connsiteY12" fmla="*/ 35908 h 564898"/>
                <a:gd name="connsiteX13" fmla="*/ 569843 w 770002"/>
                <a:gd name="connsiteY13" fmla="*/ 16858 h 564898"/>
                <a:gd name="connsiteX14" fmla="*/ 496024 w 770002"/>
                <a:gd name="connsiteY14" fmla="*/ 2570 h 564898"/>
                <a:gd name="connsiteX15" fmla="*/ 443637 w 770002"/>
                <a:gd name="connsiteY15" fmla="*/ 189 h 564898"/>
                <a:gd name="connsiteX16" fmla="*/ 443636 w 770002"/>
                <a:gd name="connsiteY16" fmla="*/ 219265 h 564898"/>
                <a:gd name="connsiteX17" fmla="*/ 50731 w 770002"/>
                <a:gd name="connsiteY17" fmla="*/ 109727 h 564898"/>
                <a:gd name="connsiteX18" fmla="*/ 10249 w 770002"/>
                <a:gd name="connsiteY18" fmla="*/ 178783 h 564898"/>
                <a:gd name="connsiteX19" fmla="*/ 724 w 770002"/>
                <a:gd name="connsiteY19" fmla="*/ 233552 h 564898"/>
                <a:gd name="connsiteX20" fmla="*/ 24537 w 770002"/>
                <a:gd name="connsiteY20" fmla="*/ 390714 h 564898"/>
                <a:gd name="connsiteX21" fmla="*/ 43587 w 770002"/>
                <a:gd name="connsiteY21" fmla="*/ 426433 h 564898"/>
                <a:gd name="connsiteX22" fmla="*/ 236468 w 770002"/>
                <a:gd name="connsiteY22" fmla="*/ 540733 h 564898"/>
                <a:gd name="connsiteX23" fmla="*/ 281712 w 770002"/>
                <a:gd name="connsiteY23" fmla="*/ 543114 h 564898"/>
                <a:gd name="connsiteX24" fmla="*/ 331718 w 770002"/>
                <a:gd name="connsiteY24" fmla="*/ 543114 h 564898"/>
                <a:gd name="connsiteX25" fmla="*/ 441255 w 770002"/>
                <a:gd name="connsiteY25" fmla="*/ 250221 h 564898"/>
                <a:gd name="connsiteX26" fmla="*/ 450781 w 770002"/>
                <a:gd name="connsiteY26" fmla="*/ 490727 h 564898"/>
                <a:gd name="connsiteX27" fmla="*/ 469831 w 770002"/>
                <a:gd name="connsiteY27" fmla="*/ 476439 h 564898"/>
                <a:gd name="connsiteX28" fmla="*/ 519838 w 770002"/>
                <a:gd name="connsiteY28" fmla="*/ 450245 h 564898"/>
                <a:gd name="connsiteX0" fmla="*/ 519838 w 770002"/>
                <a:gd name="connsiteY0" fmla="*/ 450245 h 569805"/>
                <a:gd name="connsiteX1" fmla="*/ 574606 w 770002"/>
                <a:gd name="connsiteY1" fmla="*/ 433577 h 569805"/>
                <a:gd name="connsiteX2" fmla="*/ 629374 w 770002"/>
                <a:gd name="connsiteY2" fmla="*/ 409764 h 569805"/>
                <a:gd name="connsiteX3" fmla="*/ 686524 w 770002"/>
                <a:gd name="connsiteY3" fmla="*/ 381189 h 569805"/>
                <a:gd name="connsiteX4" fmla="*/ 731768 w 770002"/>
                <a:gd name="connsiteY4" fmla="*/ 340708 h 569805"/>
                <a:gd name="connsiteX5" fmla="*/ 753199 w 770002"/>
                <a:gd name="connsiteY5" fmla="*/ 312133 h 569805"/>
                <a:gd name="connsiteX6" fmla="*/ 765106 w 770002"/>
                <a:gd name="connsiteY6" fmla="*/ 269270 h 569805"/>
                <a:gd name="connsiteX7" fmla="*/ 769868 w 770002"/>
                <a:gd name="connsiteY7" fmla="*/ 216883 h 569805"/>
                <a:gd name="connsiteX8" fmla="*/ 767487 w 770002"/>
                <a:gd name="connsiteY8" fmla="*/ 164495 h 569805"/>
                <a:gd name="connsiteX9" fmla="*/ 755581 w 770002"/>
                <a:gd name="connsiteY9" fmla="*/ 131158 h 569805"/>
                <a:gd name="connsiteX10" fmla="*/ 722243 w 770002"/>
                <a:gd name="connsiteY10" fmla="*/ 85914 h 569805"/>
                <a:gd name="connsiteX11" fmla="*/ 676999 w 770002"/>
                <a:gd name="connsiteY11" fmla="*/ 57339 h 569805"/>
                <a:gd name="connsiteX12" fmla="*/ 629374 w 770002"/>
                <a:gd name="connsiteY12" fmla="*/ 35908 h 569805"/>
                <a:gd name="connsiteX13" fmla="*/ 569843 w 770002"/>
                <a:gd name="connsiteY13" fmla="*/ 16858 h 569805"/>
                <a:gd name="connsiteX14" fmla="*/ 496024 w 770002"/>
                <a:gd name="connsiteY14" fmla="*/ 2570 h 569805"/>
                <a:gd name="connsiteX15" fmla="*/ 443637 w 770002"/>
                <a:gd name="connsiteY15" fmla="*/ 189 h 569805"/>
                <a:gd name="connsiteX16" fmla="*/ 443636 w 770002"/>
                <a:gd name="connsiteY16" fmla="*/ 219265 h 569805"/>
                <a:gd name="connsiteX17" fmla="*/ 50731 w 770002"/>
                <a:gd name="connsiteY17" fmla="*/ 109727 h 569805"/>
                <a:gd name="connsiteX18" fmla="*/ 10249 w 770002"/>
                <a:gd name="connsiteY18" fmla="*/ 178783 h 569805"/>
                <a:gd name="connsiteX19" fmla="*/ 724 w 770002"/>
                <a:gd name="connsiteY19" fmla="*/ 233552 h 569805"/>
                <a:gd name="connsiteX20" fmla="*/ 24537 w 770002"/>
                <a:gd name="connsiteY20" fmla="*/ 390714 h 569805"/>
                <a:gd name="connsiteX21" fmla="*/ 43587 w 770002"/>
                <a:gd name="connsiteY21" fmla="*/ 426433 h 569805"/>
                <a:gd name="connsiteX22" fmla="*/ 281712 w 770002"/>
                <a:gd name="connsiteY22" fmla="*/ 543114 h 569805"/>
                <a:gd name="connsiteX23" fmla="*/ 331718 w 770002"/>
                <a:gd name="connsiteY23" fmla="*/ 543114 h 569805"/>
                <a:gd name="connsiteX24" fmla="*/ 441255 w 770002"/>
                <a:gd name="connsiteY24" fmla="*/ 250221 h 569805"/>
                <a:gd name="connsiteX25" fmla="*/ 450781 w 770002"/>
                <a:gd name="connsiteY25" fmla="*/ 490727 h 569805"/>
                <a:gd name="connsiteX26" fmla="*/ 469831 w 770002"/>
                <a:gd name="connsiteY26" fmla="*/ 476439 h 569805"/>
                <a:gd name="connsiteX27" fmla="*/ 519838 w 770002"/>
                <a:gd name="connsiteY27" fmla="*/ 450245 h 569805"/>
                <a:gd name="connsiteX0" fmla="*/ 519838 w 770002"/>
                <a:gd name="connsiteY0" fmla="*/ 450245 h 547689"/>
                <a:gd name="connsiteX1" fmla="*/ 574606 w 770002"/>
                <a:gd name="connsiteY1" fmla="*/ 433577 h 547689"/>
                <a:gd name="connsiteX2" fmla="*/ 629374 w 770002"/>
                <a:gd name="connsiteY2" fmla="*/ 409764 h 547689"/>
                <a:gd name="connsiteX3" fmla="*/ 686524 w 770002"/>
                <a:gd name="connsiteY3" fmla="*/ 381189 h 547689"/>
                <a:gd name="connsiteX4" fmla="*/ 731768 w 770002"/>
                <a:gd name="connsiteY4" fmla="*/ 340708 h 547689"/>
                <a:gd name="connsiteX5" fmla="*/ 753199 w 770002"/>
                <a:gd name="connsiteY5" fmla="*/ 312133 h 547689"/>
                <a:gd name="connsiteX6" fmla="*/ 765106 w 770002"/>
                <a:gd name="connsiteY6" fmla="*/ 269270 h 547689"/>
                <a:gd name="connsiteX7" fmla="*/ 769868 w 770002"/>
                <a:gd name="connsiteY7" fmla="*/ 216883 h 547689"/>
                <a:gd name="connsiteX8" fmla="*/ 767487 w 770002"/>
                <a:gd name="connsiteY8" fmla="*/ 164495 h 547689"/>
                <a:gd name="connsiteX9" fmla="*/ 755581 w 770002"/>
                <a:gd name="connsiteY9" fmla="*/ 131158 h 547689"/>
                <a:gd name="connsiteX10" fmla="*/ 722243 w 770002"/>
                <a:gd name="connsiteY10" fmla="*/ 85914 h 547689"/>
                <a:gd name="connsiteX11" fmla="*/ 676999 w 770002"/>
                <a:gd name="connsiteY11" fmla="*/ 57339 h 547689"/>
                <a:gd name="connsiteX12" fmla="*/ 629374 w 770002"/>
                <a:gd name="connsiteY12" fmla="*/ 35908 h 547689"/>
                <a:gd name="connsiteX13" fmla="*/ 569843 w 770002"/>
                <a:gd name="connsiteY13" fmla="*/ 16858 h 547689"/>
                <a:gd name="connsiteX14" fmla="*/ 496024 w 770002"/>
                <a:gd name="connsiteY14" fmla="*/ 2570 h 547689"/>
                <a:gd name="connsiteX15" fmla="*/ 443637 w 770002"/>
                <a:gd name="connsiteY15" fmla="*/ 189 h 547689"/>
                <a:gd name="connsiteX16" fmla="*/ 443636 w 770002"/>
                <a:gd name="connsiteY16" fmla="*/ 219265 h 547689"/>
                <a:gd name="connsiteX17" fmla="*/ 50731 w 770002"/>
                <a:gd name="connsiteY17" fmla="*/ 109727 h 547689"/>
                <a:gd name="connsiteX18" fmla="*/ 10249 w 770002"/>
                <a:gd name="connsiteY18" fmla="*/ 178783 h 547689"/>
                <a:gd name="connsiteX19" fmla="*/ 724 w 770002"/>
                <a:gd name="connsiteY19" fmla="*/ 233552 h 547689"/>
                <a:gd name="connsiteX20" fmla="*/ 24537 w 770002"/>
                <a:gd name="connsiteY20" fmla="*/ 390714 h 547689"/>
                <a:gd name="connsiteX21" fmla="*/ 43587 w 770002"/>
                <a:gd name="connsiteY21" fmla="*/ 426433 h 547689"/>
                <a:gd name="connsiteX22" fmla="*/ 331718 w 770002"/>
                <a:gd name="connsiteY22" fmla="*/ 543114 h 547689"/>
                <a:gd name="connsiteX23" fmla="*/ 441255 w 770002"/>
                <a:gd name="connsiteY23" fmla="*/ 250221 h 547689"/>
                <a:gd name="connsiteX24" fmla="*/ 450781 w 770002"/>
                <a:gd name="connsiteY24" fmla="*/ 490727 h 547689"/>
                <a:gd name="connsiteX25" fmla="*/ 469831 w 770002"/>
                <a:gd name="connsiteY25" fmla="*/ 476439 h 547689"/>
                <a:gd name="connsiteX26" fmla="*/ 519838 w 770002"/>
                <a:gd name="connsiteY26" fmla="*/ 450245 h 547689"/>
                <a:gd name="connsiteX0" fmla="*/ 527165 w 777329"/>
                <a:gd name="connsiteY0" fmla="*/ 450245 h 546020"/>
                <a:gd name="connsiteX1" fmla="*/ 581933 w 777329"/>
                <a:gd name="connsiteY1" fmla="*/ 433577 h 546020"/>
                <a:gd name="connsiteX2" fmla="*/ 636701 w 777329"/>
                <a:gd name="connsiteY2" fmla="*/ 409764 h 546020"/>
                <a:gd name="connsiteX3" fmla="*/ 693851 w 777329"/>
                <a:gd name="connsiteY3" fmla="*/ 381189 h 546020"/>
                <a:gd name="connsiteX4" fmla="*/ 739095 w 777329"/>
                <a:gd name="connsiteY4" fmla="*/ 340708 h 546020"/>
                <a:gd name="connsiteX5" fmla="*/ 760526 w 777329"/>
                <a:gd name="connsiteY5" fmla="*/ 312133 h 546020"/>
                <a:gd name="connsiteX6" fmla="*/ 772433 w 777329"/>
                <a:gd name="connsiteY6" fmla="*/ 269270 h 546020"/>
                <a:gd name="connsiteX7" fmla="*/ 777195 w 777329"/>
                <a:gd name="connsiteY7" fmla="*/ 216883 h 546020"/>
                <a:gd name="connsiteX8" fmla="*/ 774814 w 777329"/>
                <a:gd name="connsiteY8" fmla="*/ 164495 h 546020"/>
                <a:gd name="connsiteX9" fmla="*/ 762908 w 777329"/>
                <a:gd name="connsiteY9" fmla="*/ 131158 h 546020"/>
                <a:gd name="connsiteX10" fmla="*/ 729570 w 777329"/>
                <a:gd name="connsiteY10" fmla="*/ 85914 h 546020"/>
                <a:gd name="connsiteX11" fmla="*/ 684326 w 777329"/>
                <a:gd name="connsiteY11" fmla="*/ 57339 h 546020"/>
                <a:gd name="connsiteX12" fmla="*/ 636701 w 777329"/>
                <a:gd name="connsiteY12" fmla="*/ 35908 h 546020"/>
                <a:gd name="connsiteX13" fmla="*/ 577170 w 777329"/>
                <a:gd name="connsiteY13" fmla="*/ 16858 h 546020"/>
                <a:gd name="connsiteX14" fmla="*/ 503351 w 777329"/>
                <a:gd name="connsiteY14" fmla="*/ 2570 h 546020"/>
                <a:gd name="connsiteX15" fmla="*/ 450964 w 777329"/>
                <a:gd name="connsiteY15" fmla="*/ 189 h 546020"/>
                <a:gd name="connsiteX16" fmla="*/ 450963 w 777329"/>
                <a:gd name="connsiteY16" fmla="*/ 219265 h 546020"/>
                <a:gd name="connsiteX17" fmla="*/ 58058 w 777329"/>
                <a:gd name="connsiteY17" fmla="*/ 109727 h 546020"/>
                <a:gd name="connsiteX18" fmla="*/ 17576 w 777329"/>
                <a:gd name="connsiteY18" fmla="*/ 178783 h 546020"/>
                <a:gd name="connsiteX19" fmla="*/ 8051 w 777329"/>
                <a:gd name="connsiteY19" fmla="*/ 233552 h 546020"/>
                <a:gd name="connsiteX20" fmla="*/ 31864 w 777329"/>
                <a:gd name="connsiteY20" fmla="*/ 390714 h 546020"/>
                <a:gd name="connsiteX21" fmla="*/ 339045 w 777329"/>
                <a:gd name="connsiteY21" fmla="*/ 543114 h 546020"/>
                <a:gd name="connsiteX22" fmla="*/ 448582 w 777329"/>
                <a:gd name="connsiteY22" fmla="*/ 250221 h 546020"/>
                <a:gd name="connsiteX23" fmla="*/ 458108 w 777329"/>
                <a:gd name="connsiteY23" fmla="*/ 490727 h 546020"/>
                <a:gd name="connsiteX24" fmla="*/ 477158 w 777329"/>
                <a:gd name="connsiteY24" fmla="*/ 476439 h 546020"/>
                <a:gd name="connsiteX25" fmla="*/ 527165 w 777329"/>
                <a:gd name="connsiteY25" fmla="*/ 450245 h 546020"/>
                <a:gd name="connsiteX0" fmla="*/ 542336 w 792500"/>
                <a:gd name="connsiteY0" fmla="*/ 450245 h 543134"/>
                <a:gd name="connsiteX1" fmla="*/ 597104 w 792500"/>
                <a:gd name="connsiteY1" fmla="*/ 433577 h 543134"/>
                <a:gd name="connsiteX2" fmla="*/ 651872 w 792500"/>
                <a:gd name="connsiteY2" fmla="*/ 409764 h 543134"/>
                <a:gd name="connsiteX3" fmla="*/ 709022 w 792500"/>
                <a:gd name="connsiteY3" fmla="*/ 381189 h 543134"/>
                <a:gd name="connsiteX4" fmla="*/ 754266 w 792500"/>
                <a:gd name="connsiteY4" fmla="*/ 340708 h 543134"/>
                <a:gd name="connsiteX5" fmla="*/ 775697 w 792500"/>
                <a:gd name="connsiteY5" fmla="*/ 312133 h 543134"/>
                <a:gd name="connsiteX6" fmla="*/ 787604 w 792500"/>
                <a:gd name="connsiteY6" fmla="*/ 269270 h 543134"/>
                <a:gd name="connsiteX7" fmla="*/ 792366 w 792500"/>
                <a:gd name="connsiteY7" fmla="*/ 216883 h 543134"/>
                <a:gd name="connsiteX8" fmla="*/ 789985 w 792500"/>
                <a:gd name="connsiteY8" fmla="*/ 164495 h 543134"/>
                <a:gd name="connsiteX9" fmla="*/ 778079 w 792500"/>
                <a:gd name="connsiteY9" fmla="*/ 131158 h 543134"/>
                <a:gd name="connsiteX10" fmla="*/ 744741 w 792500"/>
                <a:gd name="connsiteY10" fmla="*/ 85914 h 543134"/>
                <a:gd name="connsiteX11" fmla="*/ 699497 w 792500"/>
                <a:gd name="connsiteY11" fmla="*/ 57339 h 543134"/>
                <a:gd name="connsiteX12" fmla="*/ 651872 w 792500"/>
                <a:gd name="connsiteY12" fmla="*/ 35908 h 543134"/>
                <a:gd name="connsiteX13" fmla="*/ 592341 w 792500"/>
                <a:gd name="connsiteY13" fmla="*/ 16858 h 543134"/>
                <a:gd name="connsiteX14" fmla="*/ 518522 w 792500"/>
                <a:gd name="connsiteY14" fmla="*/ 2570 h 543134"/>
                <a:gd name="connsiteX15" fmla="*/ 466135 w 792500"/>
                <a:gd name="connsiteY15" fmla="*/ 189 h 543134"/>
                <a:gd name="connsiteX16" fmla="*/ 466134 w 792500"/>
                <a:gd name="connsiteY16" fmla="*/ 219265 h 543134"/>
                <a:gd name="connsiteX17" fmla="*/ 73229 w 792500"/>
                <a:gd name="connsiteY17" fmla="*/ 109727 h 543134"/>
                <a:gd name="connsiteX18" fmla="*/ 32747 w 792500"/>
                <a:gd name="connsiteY18" fmla="*/ 178783 h 543134"/>
                <a:gd name="connsiteX19" fmla="*/ 23222 w 792500"/>
                <a:gd name="connsiteY19" fmla="*/ 233552 h 543134"/>
                <a:gd name="connsiteX20" fmla="*/ 354216 w 792500"/>
                <a:gd name="connsiteY20" fmla="*/ 543114 h 543134"/>
                <a:gd name="connsiteX21" fmla="*/ 463753 w 792500"/>
                <a:gd name="connsiteY21" fmla="*/ 250221 h 543134"/>
                <a:gd name="connsiteX22" fmla="*/ 473279 w 792500"/>
                <a:gd name="connsiteY22" fmla="*/ 490727 h 543134"/>
                <a:gd name="connsiteX23" fmla="*/ 492329 w 792500"/>
                <a:gd name="connsiteY23" fmla="*/ 476439 h 543134"/>
                <a:gd name="connsiteX24" fmla="*/ 542336 w 792500"/>
                <a:gd name="connsiteY24" fmla="*/ 450245 h 543134"/>
                <a:gd name="connsiteX0" fmla="*/ 536420 w 786584"/>
                <a:gd name="connsiteY0" fmla="*/ 450245 h 543463"/>
                <a:gd name="connsiteX1" fmla="*/ 591188 w 786584"/>
                <a:gd name="connsiteY1" fmla="*/ 433577 h 543463"/>
                <a:gd name="connsiteX2" fmla="*/ 645956 w 786584"/>
                <a:gd name="connsiteY2" fmla="*/ 409764 h 543463"/>
                <a:gd name="connsiteX3" fmla="*/ 703106 w 786584"/>
                <a:gd name="connsiteY3" fmla="*/ 381189 h 543463"/>
                <a:gd name="connsiteX4" fmla="*/ 748350 w 786584"/>
                <a:gd name="connsiteY4" fmla="*/ 340708 h 543463"/>
                <a:gd name="connsiteX5" fmla="*/ 769781 w 786584"/>
                <a:gd name="connsiteY5" fmla="*/ 312133 h 543463"/>
                <a:gd name="connsiteX6" fmla="*/ 781688 w 786584"/>
                <a:gd name="connsiteY6" fmla="*/ 269270 h 543463"/>
                <a:gd name="connsiteX7" fmla="*/ 786450 w 786584"/>
                <a:gd name="connsiteY7" fmla="*/ 216883 h 543463"/>
                <a:gd name="connsiteX8" fmla="*/ 784069 w 786584"/>
                <a:gd name="connsiteY8" fmla="*/ 164495 h 543463"/>
                <a:gd name="connsiteX9" fmla="*/ 772163 w 786584"/>
                <a:gd name="connsiteY9" fmla="*/ 131158 h 543463"/>
                <a:gd name="connsiteX10" fmla="*/ 738825 w 786584"/>
                <a:gd name="connsiteY10" fmla="*/ 85914 h 543463"/>
                <a:gd name="connsiteX11" fmla="*/ 693581 w 786584"/>
                <a:gd name="connsiteY11" fmla="*/ 57339 h 543463"/>
                <a:gd name="connsiteX12" fmla="*/ 645956 w 786584"/>
                <a:gd name="connsiteY12" fmla="*/ 35908 h 543463"/>
                <a:gd name="connsiteX13" fmla="*/ 586425 w 786584"/>
                <a:gd name="connsiteY13" fmla="*/ 16858 h 543463"/>
                <a:gd name="connsiteX14" fmla="*/ 512606 w 786584"/>
                <a:gd name="connsiteY14" fmla="*/ 2570 h 543463"/>
                <a:gd name="connsiteX15" fmla="*/ 460219 w 786584"/>
                <a:gd name="connsiteY15" fmla="*/ 189 h 543463"/>
                <a:gd name="connsiteX16" fmla="*/ 460218 w 786584"/>
                <a:gd name="connsiteY16" fmla="*/ 219265 h 543463"/>
                <a:gd name="connsiteX17" fmla="*/ 67313 w 786584"/>
                <a:gd name="connsiteY17" fmla="*/ 109727 h 543463"/>
                <a:gd name="connsiteX18" fmla="*/ 26831 w 786584"/>
                <a:gd name="connsiteY18" fmla="*/ 178783 h 543463"/>
                <a:gd name="connsiteX19" fmla="*/ 348300 w 786584"/>
                <a:gd name="connsiteY19" fmla="*/ 543114 h 543463"/>
                <a:gd name="connsiteX20" fmla="*/ 457837 w 786584"/>
                <a:gd name="connsiteY20" fmla="*/ 250221 h 543463"/>
                <a:gd name="connsiteX21" fmla="*/ 467363 w 786584"/>
                <a:gd name="connsiteY21" fmla="*/ 490727 h 543463"/>
                <a:gd name="connsiteX22" fmla="*/ 486413 w 786584"/>
                <a:gd name="connsiteY22" fmla="*/ 476439 h 543463"/>
                <a:gd name="connsiteX23" fmla="*/ 536420 w 786584"/>
                <a:gd name="connsiteY23" fmla="*/ 450245 h 543463"/>
                <a:gd name="connsiteX0" fmla="*/ 470160 w 720324"/>
                <a:gd name="connsiteY0" fmla="*/ 450245 h 544385"/>
                <a:gd name="connsiteX1" fmla="*/ 524928 w 720324"/>
                <a:gd name="connsiteY1" fmla="*/ 433577 h 544385"/>
                <a:gd name="connsiteX2" fmla="*/ 579696 w 720324"/>
                <a:gd name="connsiteY2" fmla="*/ 409764 h 544385"/>
                <a:gd name="connsiteX3" fmla="*/ 636846 w 720324"/>
                <a:gd name="connsiteY3" fmla="*/ 381189 h 544385"/>
                <a:gd name="connsiteX4" fmla="*/ 682090 w 720324"/>
                <a:gd name="connsiteY4" fmla="*/ 340708 h 544385"/>
                <a:gd name="connsiteX5" fmla="*/ 703521 w 720324"/>
                <a:gd name="connsiteY5" fmla="*/ 312133 h 544385"/>
                <a:gd name="connsiteX6" fmla="*/ 715428 w 720324"/>
                <a:gd name="connsiteY6" fmla="*/ 269270 h 544385"/>
                <a:gd name="connsiteX7" fmla="*/ 720190 w 720324"/>
                <a:gd name="connsiteY7" fmla="*/ 216883 h 544385"/>
                <a:gd name="connsiteX8" fmla="*/ 717809 w 720324"/>
                <a:gd name="connsiteY8" fmla="*/ 164495 h 544385"/>
                <a:gd name="connsiteX9" fmla="*/ 705903 w 720324"/>
                <a:gd name="connsiteY9" fmla="*/ 131158 h 544385"/>
                <a:gd name="connsiteX10" fmla="*/ 672565 w 720324"/>
                <a:gd name="connsiteY10" fmla="*/ 85914 h 544385"/>
                <a:gd name="connsiteX11" fmla="*/ 627321 w 720324"/>
                <a:gd name="connsiteY11" fmla="*/ 57339 h 544385"/>
                <a:gd name="connsiteX12" fmla="*/ 579696 w 720324"/>
                <a:gd name="connsiteY12" fmla="*/ 35908 h 544385"/>
                <a:gd name="connsiteX13" fmla="*/ 520165 w 720324"/>
                <a:gd name="connsiteY13" fmla="*/ 16858 h 544385"/>
                <a:gd name="connsiteX14" fmla="*/ 446346 w 720324"/>
                <a:gd name="connsiteY14" fmla="*/ 2570 h 544385"/>
                <a:gd name="connsiteX15" fmla="*/ 393959 w 720324"/>
                <a:gd name="connsiteY15" fmla="*/ 189 h 544385"/>
                <a:gd name="connsiteX16" fmla="*/ 393958 w 720324"/>
                <a:gd name="connsiteY16" fmla="*/ 219265 h 544385"/>
                <a:gd name="connsiteX17" fmla="*/ 1053 w 720324"/>
                <a:gd name="connsiteY17" fmla="*/ 109727 h 544385"/>
                <a:gd name="connsiteX18" fmla="*/ 282040 w 720324"/>
                <a:gd name="connsiteY18" fmla="*/ 543114 h 544385"/>
                <a:gd name="connsiteX19" fmla="*/ 391577 w 720324"/>
                <a:gd name="connsiteY19" fmla="*/ 250221 h 544385"/>
                <a:gd name="connsiteX20" fmla="*/ 401103 w 720324"/>
                <a:gd name="connsiteY20" fmla="*/ 490727 h 544385"/>
                <a:gd name="connsiteX21" fmla="*/ 420153 w 720324"/>
                <a:gd name="connsiteY21" fmla="*/ 476439 h 544385"/>
                <a:gd name="connsiteX22" fmla="*/ 470160 w 720324"/>
                <a:gd name="connsiteY22" fmla="*/ 450245 h 544385"/>
                <a:gd name="connsiteX0" fmla="*/ 188122 w 438286"/>
                <a:gd name="connsiteY0" fmla="*/ 450245 h 543182"/>
                <a:gd name="connsiteX1" fmla="*/ 242890 w 438286"/>
                <a:gd name="connsiteY1" fmla="*/ 433577 h 543182"/>
                <a:gd name="connsiteX2" fmla="*/ 297658 w 438286"/>
                <a:gd name="connsiteY2" fmla="*/ 409764 h 543182"/>
                <a:gd name="connsiteX3" fmla="*/ 354808 w 438286"/>
                <a:gd name="connsiteY3" fmla="*/ 381189 h 543182"/>
                <a:gd name="connsiteX4" fmla="*/ 400052 w 438286"/>
                <a:gd name="connsiteY4" fmla="*/ 340708 h 543182"/>
                <a:gd name="connsiteX5" fmla="*/ 421483 w 438286"/>
                <a:gd name="connsiteY5" fmla="*/ 312133 h 543182"/>
                <a:gd name="connsiteX6" fmla="*/ 433390 w 438286"/>
                <a:gd name="connsiteY6" fmla="*/ 269270 h 543182"/>
                <a:gd name="connsiteX7" fmla="*/ 438152 w 438286"/>
                <a:gd name="connsiteY7" fmla="*/ 216883 h 543182"/>
                <a:gd name="connsiteX8" fmla="*/ 435771 w 438286"/>
                <a:gd name="connsiteY8" fmla="*/ 164495 h 543182"/>
                <a:gd name="connsiteX9" fmla="*/ 423865 w 438286"/>
                <a:gd name="connsiteY9" fmla="*/ 131158 h 543182"/>
                <a:gd name="connsiteX10" fmla="*/ 390527 w 438286"/>
                <a:gd name="connsiteY10" fmla="*/ 85914 h 543182"/>
                <a:gd name="connsiteX11" fmla="*/ 345283 w 438286"/>
                <a:gd name="connsiteY11" fmla="*/ 57339 h 543182"/>
                <a:gd name="connsiteX12" fmla="*/ 297658 w 438286"/>
                <a:gd name="connsiteY12" fmla="*/ 35908 h 543182"/>
                <a:gd name="connsiteX13" fmla="*/ 238127 w 438286"/>
                <a:gd name="connsiteY13" fmla="*/ 16858 h 543182"/>
                <a:gd name="connsiteX14" fmla="*/ 164308 w 438286"/>
                <a:gd name="connsiteY14" fmla="*/ 2570 h 543182"/>
                <a:gd name="connsiteX15" fmla="*/ 111921 w 438286"/>
                <a:gd name="connsiteY15" fmla="*/ 189 h 543182"/>
                <a:gd name="connsiteX16" fmla="*/ 111920 w 438286"/>
                <a:gd name="connsiteY16" fmla="*/ 219265 h 543182"/>
                <a:gd name="connsiteX17" fmla="*/ 2 w 438286"/>
                <a:gd name="connsiteY17" fmla="*/ 543114 h 543182"/>
                <a:gd name="connsiteX18" fmla="*/ 109539 w 438286"/>
                <a:gd name="connsiteY18" fmla="*/ 250221 h 543182"/>
                <a:gd name="connsiteX19" fmla="*/ 119065 w 438286"/>
                <a:gd name="connsiteY19" fmla="*/ 490727 h 543182"/>
                <a:gd name="connsiteX20" fmla="*/ 138115 w 438286"/>
                <a:gd name="connsiteY20" fmla="*/ 476439 h 543182"/>
                <a:gd name="connsiteX21" fmla="*/ 188122 w 438286"/>
                <a:gd name="connsiteY21" fmla="*/ 450245 h 543182"/>
                <a:gd name="connsiteX0" fmla="*/ 78849 w 329013"/>
                <a:gd name="connsiteY0" fmla="*/ 450245 h 491026"/>
                <a:gd name="connsiteX1" fmla="*/ 133617 w 329013"/>
                <a:gd name="connsiteY1" fmla="*/ 433577 h 491026"/>
                <a:gd name="connsiteX2" fmla="*/ 188385 w 329013"/>
                <a:gd name="connsiteY2" fmla="*/ 409764 h 491026"/>
                <a:gd name="connsiteX3" fmla="*/ 245535 w 329013"/>
                <a:gd name="connsiteY3" fmla="*/ 381189 h 491026"/>
                <a:gd name="connsiteX4" fmla="*/ 290779 w 329013"/>
                <a:gd name="connsiteY4" fmla="*/ 340708 h 491026"/>
                <a:gd name="connsiteX5" fmla="*/ 312210 w 329013"/>
                <a:gd name="connsiteY5" fmla="*/ 312133 h 491026"/>
                <a:gd name="connsiteX6" fmla="*/ 324117 w 329013"/>
                <a:gd name="connsiteY6" fmla="*/ 269270 h 491026"/>
                <a:gd name="connsiteX7" fmla="*/ 328879 w 329013"/>
                <a:gd name="connsiteY7" fmla="*/ 216883 h 491026"/>
                <a:gd name="connsiteX8" fmla="*/ 326498 w 329013"/>
                <a:gd name="connsiteY8" fmla="*/ 164495 h 491026"/>
                <a:gd name="connsiteX9" fmla="*/ 314592 w 329013"/>
                <a:gd name="connsiteY9" fmla="*/ 131158 h 491026"/>
                <a:gd name="connsiteX10" fmla="*/ 281254 w 329013"/>
                <a:gd name="connsiteY10" fmla="*/ 85914 h 491026"/>
                <a:gd name="connsiteX11" fmla="*/ 236010 w 329013"/>
                <a:gd name="connsiteY11" fmla="*/ 57339 h 491026"/>
                <a:gd name="connsiteX12" fmla="*/ 188385 w 329013"/>
                <a:gd name="connsiteY12" fmla="*/ 35908 h 491026"/>
                <a:gd name="connsiteX13" fmla="*/ 128854 w 329013"/>
                <a:gd name="connsiteY13" fmla="*/ 16858 h 491026"/>
                <a:gd name="connsiteX14" fmla="*/ 55035 w 329013"/>
                <a:gd name="connsiteY14" fmla="*/ 2570 h 491026"/>
                <a:gd name="connsiteX15" fmla="*/ 2648 w 329013"/>
                <a:gd name="connsiteY15" fmla="*/ 189 h 491026"/>
                <a:gd name="connsiteX16" fmla="*/ 2647 w 329013"/>
                <a:gd name="connsiteY16" fmla="*/ 219265 h 491026"/>
                <a:gd name="connsiteX17" fmla="*/ 266 w 329013"/>
                <a:gd name="connsiteY17" fmla="*/ 250221 h 491026"/>
                <a:gd name="connsiteX18" fmla="*/ 9792 w 329013"/>
                <a:gd name="connsiteY18" fmla="*/ 490727 h 491026"/>
                <a:gd name="connsiteX19" fmla="*/ 28842 w 329013"/>
                <a:gd name="connsiteY19" fmla="*/ 476439 h 491026"/>
                <a:gd name="connsiteX20" fmla="*/ 78849 w 329013"/>
                <a:gd name="connsiteY20" fmla="*/ 450245 h 491026"/>
                <a:gd name="connsiteX0" fmla="*/ 80678 w 330842"/>
                <a:gd name="connsiteY0" fmla="*/ 468224 h 509073"/>
                <a:gd name="connsiteX1" fmla="*/ 135446 w 330842"/>
                <a:gd name="connsiteY1" fmla="*/ 451556 h 509073"/>
                <a:gd name="connsiteX2" fmla="*/ 190214 w 330842"/>
                <a:gd name="connsiteY2" fmla="*/ 427743 h 509073"/>
                <a:gd name="connsiteX3" fmla="*/ 247364 w 330842"/>
                <a:gd name="connsiteY3" fmla="*/ 399168 h 509073"/>
                <a:gd name="connsiteX4" fmla="*/ 292608 w 330842"/>
                <a:gd name="connsiteY4" fmla="*/ 358687 h 509073"/>
                <a:gd name="connsiteX5" fmla="*/ 314039 w 330842"/>
                <a:gd name="connsiteY5" fmla="*/ 330112 h 509073"/>
                <a:gd name="connsiteX6" fmla="*/ 325946 w 330842"/>
                <a:gd name="connsiteY6" fmla="*/ 287249 h 509073"/>
                <a:gd name="connsiteX7" fmla="*/ 330708 w 330842"/>
                <a:gd name="connsiteY7" fmla="*/ 234862 h 509073"/>
                <a:gd name="connsiteX8" fmla="*/ 328327 w 330842"/>
                <a:gd name="connsiteY8" fmla="*/ 182474 h 509073"/>
                <a:gd name="connsiteX9" fmla="*/ 316421 w 330842"/>
                <a:gd name="connsiteY9" fmla="*/ 149137 h 509073"/>
                <a:gd name="connsiteX10" fmla="*/ 283083 w 330842"/>
                <a:gd name="connsiteY10" fmla="*/ 103893 h 509073"/>
                <a:gd name="connsiteX11" fmla="*/ 237839 w 330842"/>
                <a:gd name="connsiteY11" fmla="*/ 75318 h 509073"/>
                <a:gd name="connsiteX12" fmla="*/ 190214 w 330842"/>
                <a:gd name="connsiteY12" fmla="*/ 53887 h 509073"/>
                <a:gd name="connsiteX13" fmla="*/ 130683 w 330842"/>
                <a:gd name="connsiteY13" fmla="*/ 34837 h 509073"/>
                <a:gd name="connsiteX14" fmla="*/ 56864 w 330842"/>
                <a:gd name="connsiteY14" fmla="*/ 20549 h 509073"/>
                <a:gd name="connsiteX15" fmla="*/ 4477 w 330842"/>
                <a:gd name="connsiteY15" fmla="*/ 18168 h 509073"/>
                <a:gd name="connsiteX16" fmla="*/ 4476 w 330842"/>
                <a:gd name="connsiteY16" fmla="*/ 265819 h 509073"/>
                <a:gd name="connsiteX17" fmla="*/ 2095 w 330842"/>
                <a:gd name="connsiteY17" fmla="*/ 268200 h 509073"/>
                <a:gd name="connsiteX18" fmla="*/ 11621 w 330842"/>
                <a:gd name="connsiteY18" fmla="*/ 508706 h 509073"/>
                <a:gd name="connsiteX19" fmla="*/ 30671 w 330842"/>
                <a:gd name="connsiteY19" fmla="*/ 494418 h 509073"/>
                <a:gd name="connsiteX20" fmla="*/ 80678 w 330842"/>
                <a:gd name="connsiteY20" fmla="*/ 468224 h 509073"/>
                <a:gd name="connsiteX0" fmla="*/ 80678 w 330842"/>
                <a:gd name="connsiteY0" fmla="*/ 468224 h 508961"/>
                <a:gd name="connsiteX1" fmla="*/ 135446 w 330842"/>
                <a:gd name="connsiteY1" fmla="*/ 451556 h 508961"/>
                <a:gd name="connsiteX2" fmla="*/ 190214 w 330842"/>
                <a:gd name="connsiteY2" fmla="*/ 427743 h 508961"/>
                <a:gd name="connsiteX3" fmla="*/ 247364 w 330842"/>
                <a:gd name="connsiteY3" fmla="*/ 399168 h 508961"/>
                <a:gd name="connsiteX4" fmla="*/ 292608 w 330842"/>
                <a:gd name="connsiteY4" fmla="*/ 358687 h 508961"/>
                <a:gd name="connsiteX5" fmla="*/ 314039 w 330842"/>
                <a:gd name="connsiteY5" fmla="*/ 330112 h 508961"/>
                <a:gd name="connsiteX6" fmla="*/ 325946 w 330842"/>
                <a:gd name="connsiteY6" fmla="*/ 287249 h 508961"/>
                <a:gd name="connsiteX7" fmla="*/ 330708 w 330842"/>
                <a:gd name="connsiteY7" fmla="*/ 234862 h 508961"/>
                <a:gd name="connsiteX8" fmla="*/ 328327 w 330842"/>
                <a:gd name="connsiteY8" fmla="*/ 182474 h 508961"/>
                <a:gd name="connsiteX9" fmla="*/ 316421 w 330842"/>
                <a:gd name="connsiteY9" fmla="*/ 149137 h 508961"/>
                <a:gd name="connsiteX10" fmla="*/ 283083 w 330842"/>
                <a:gd name="connsiteY10" fmla="*/ 103893 h 508961"/>
                <a:gd name="connsiteX11" fmla="*/ 237839 w 330842"/>
                <a:gd name="connsiteY11" fmla="*/ 75318 h 508961"/>
                <a:gd name="connsiteX12" fmla="*/ 190214 w 330842"/>
                <a:gd name="connsiteY12" fmla="*/ 53887 h 508961"/>
                <a:gd name="connsiteX13" fmla="*/ 130683 w 330842"/>
                <a:gd name="connsiteY13" fmla="*/ 34837 h 508961"/>
                <a:gd name="connsiteX14" fmla="*/ 56864 w 330842"/>
                <a:gd name="connsiteY14" fmla="*/ 20549 h 508961"/>
                <a:gd name="connsiteX15" fmla="*/ 4477 w 330842"/>
                <a:gd name="connsiteY15" fmla="*/ 18168 h 508961"/>
                <a:gd name="connsiteX16" fmla="*/ 4476 w 330842"/>
                <a:gd name="connsiteY16" fmla="*/ 265819 h 508961"/>
                <a:gd name="connsiteX17" fmla="*/ 2095 w 330842"/>
                <a:gd name="connsiteY17" fmla="*/ 172950 h 508961"/>
                <a:gd name="connsiteX18" fmla="*/ 11621 w 330842"/>
                <a:gd name="connsiteY18" fmla="*/ 508706 h 508961"/>
                <a:gd name="connsiteX19" fmla="*/ 30671 w 330842"/>
                <a:gd name="connsiteY19" fmla="*/ 494418 h 508961"/>
                <a:gd name="connsiteX20" fmla="*/ 80678 w 330842"/>
                <a:gd name="connsiteY20" fmla="*/ 468224 h 508961"/>
                <a:gd name="connsiteX0" fmla="*/ 83462 w 333626"/>
                <a:gd name="connsiteY0" fmla="*/ 468224 h 508932"/>
                <a:gd name="connsiteX1" fmla="*/ 138230 w 333626"/>
                <a:gd name="connsiteY1" fmla="*/ 451556 h 508932"/>
                <a:gd name="connsiteX2" fmla="*/ 192998 w 333626"/>
                <a:gd name="connsiteY2" fmla="*/ 427743 h 508932"/>
                <a:gd name="connsiteX3" fmla="*/ 250148 w 333626"/>
                <a:gd name="connsiteY3" fmla="*/ 399168 h 508932"/>
                <a:gd name="connsiteX4" fmla="*/ 295392 w 333626"/>
                <a:gd name="connsiteY4" fmla="*/ 358687 h 508932"/>
                <a:gd name="connsiteX5" fmla="*/ 316823 w 333626"/>
                <a:gd name="connsiteY5" fmla="*/ 330112 h 508932"/>
                <a:gd name="connsiteX6" fmla="*/ 328730 w 333626"/>
                <a:gd name="connsiteY6" fmla="*/ 287249 h 508932"/>
                <a:gd name="connsiteX7" fmla="*/ 333492 w 333626"/>
                <a:gd name="connsiteY7" fmla="*/ 234862 h 508932"/>
                <a:gd name="connsiteX8" fmla="*/ 331111 w 333626"/>
                <a:gd name="connsiteY8" fmla="*/ 182474 h 508932"/>
                <a:gd name="connsiteX9" fmla="*/ 319205 w 333626"/>
                <a:gd name="connsiteY9" fmla="*/ 149137 h 508932"/>
                <a:gd name="connsiteX10" fmla="*/ 285867 w 333626"/>
                <a:gd name="connsiteY10" fmla="*/ 103893 h 508932"/>
                <a:gd name="connsiteX11" fmla="*/ 240623 w 333626"/>
                <a:gd name="connsiteY11" fmla="*/ 75318 h 508932"/>
                <a:gd name="connsiteX12" fmla="*/ 192998 w 333626"/>
                <a:gd name="connsiteY12" fmla="*/ 53887 h 508932"/>
                <a:gd name="connsiteX13" fmla="*/ 133467 w 333626"/>
                <a:gd name="connsiteY13" fmla="*/ 34837 h 508932"/>
                <a:gd name="connsiteX14" fmla="*/ 59648 w 333626"/>
                <a:gd name="connsiteY14" fmla="*/ 20549 h 508932"/>
                <a:gd name="connsiteX15" fmla="*/ 7261 w 333626"/>
                <a:gd name="connsiteY15" fmla="*/ 18168 h 508932"/>
                <a:gd name="connsiteX16" fmla="*/ 7260 w 333626"/>
                <a:gd name="connsiteY16" fmla="*/ 265819 h 508932"/>
                <a:gd name="connsiteX17" fmla="*/ 4879 w 333626"/>
                <a:gd name="connsiteY17" fmla="*/ 172950 h 508932"/>
                <a:gd name="connsiteX18" fmla="*/ 14405 w 333626"/>
                <a:gd name="connsiteY18" fmla="*/ 508706 h 508932"/>
                <a:gd name="connsiteX19" fmla="*/ 33455 w 333626"/>
                <a:gd name="connsiteY19" fmla="*/ 494418 h 508932"/>
                <a:gd name="connsiteX20" fmla="*/ 83462 w 333626"/>
                <a:gd name="connsiteY20" fmla="*/ 468224 h 508932"/>
                <a:gd name="connsiteX0" fmla="*/ 147641 w 397805"/>
                <a:gd name="connsiteY0" fmla="*/ 469283 h 510018"/>
                <a:gd name="connsiteX1" fmla="*/ 202409 w 397805"/>
                <a:gd name="connsiteY1" fmla="*/ 452615 h 510018"/>
                <a:gd name="connsiteX2" fmla="*/ 257177 w 397805"/>
                <a:gd name="connsiteY2" fmla="*/ 428802 h 510018"/>
                <a:gd name="connsiteX3" fmla="*/ 314327 w 397805"/>
                <a:gd name="connsiteY3" fmla="*/ 400227 h 510018"/>
                <a:gd name="connsiteX4" fmla="*/ 359571 w 397805"/>
                <a:gd name="connsiteY4" fmla="*/ 359746 h 510018"/>
                <a:gd name="connsiteX5" fmla="*/ 381002 w 397805"/>
                <a:gd name="connsiteY5" fmla="*/ 331171 h 510018"/>
                <a:gd name="connsiteX6" fmla="*/ 392909 w 397805"/>
                <a:gd name="connsiteY6" fmla="*/ 288308 h 510018"/>
                <a:gd name="connsiteX7" fmla="*/ 397671 w 397805"/>
                <a:gd name="connsiteY7" fmla="*/ 235921 h 510018"/>
                <a:gd name="connsiteX8" fmla="*/ 395290 w 397805"/>
                <a:gd name="connsiteY8" fmla="*/ 183533 h 510018"/>
                <a:gd name="connsiteX9" fmla="*/ 383384 w 397805"/>
                <a:gd name="connsiteY9" fmla="*/ 150196 h 510018"/>
                <a:gd name="connsiteX10" fmla="*/ 350046 w 397805"/>
                <a:gd name="connsiteY10" fmla="*/ 104952 h 510018"/>
                <a:gd name="connsiteX11" fmla="*/ 304802 w 397805"/>
                <a:gd name="connsiteY11" fmla="*/ 76377 h 510018"/>
                <a:gd name="connsiteX12" fmla="*/ 257177 w 397805"/>
                <a:gd name="connsiteY12" fmla="*/ 54946 h 510018"/>
                <a:gd name="connsiteX13" fmla="*/ 197646 w 397805"/>
                <a:gd name="connsiteY13" fmla="*/ 35896 h 510018"/>
                <a:gd name="connsiteX14" fmla="*/ 123827 w 397805"/>
                <a:gd name="connsiteY14" fmla="*/ 21608 h 510018"/>
                <a:gd name="connsiteX15" fmla="*/ 71440 w 397805"/>
                <a:gd name="connsiteY15" fmla="*/ 19227 h 510018"/>
                <a:gd name="connsiteX16" fmla="*/ 2 w 397805"/>
                <a:gd name="connsiteY16" fmla="*/ 281166 h 510018"/>
                <a:gd name="connsiteX17" fmla="*/ 69058 w 397805"/>
                <a:gd name="connsiteY17" fmla="*/ 174009 h 510018"/>
                <a:gd name="connsiteX18" fmla="*/ 78584 w 397805"/>
                <a:gd name="connsiteY18" fmla="*/ 509765 h 510018"/>
                <a:gd name="connsiteX19" fmla="*/ 97634 w 397805"/>
                <a:gd name="connsiteY19" fmla="*/ 495477 h 510018"/>
                <a:gd name="connsiteX20" fmla="*/ 147641 w 397805"/>
                <a:gd name="connsiteY20" fmla="*/ 469283 h 510018"/>
                <a:gd name="connsiteX0" fmla="*/ 147658 w 397822"/>
                <a:gd name="connsiteY0" fmla="*/ 469283 h 510120"/>
                <a:gd name="connsiteX1" fmla="*/ 202426 w 397822"/>
                <a:gd name="connsiteY1" fmla="*/ 452615 h 510120"/>
                <a:gd name="connsiteX2" fmla="*/ 257194 w 397822"/>
                <a:gd name="connsiteY2" fmla="*/ 428802 h 510120"/>
                <a:gd name="connsiteX3" fmla="*/ 314344 w 397822"/>
                <a:gd name="connsiteY3" fmla="*/ 400227 h 510120"/>
                <a:gd name="connsiteX4" fmla="*/ 359588 w 397822"/>
                <a:gd name="connsiteY4" fmla="*/ 359746 h 510120"/>
                <a:gd name="connsiteX5" fmla="*/ 381019 w 397822"/>
                <a:gd name="connsiteY5" fmla="*/ 331171 h 510120"/>
                <a:gd name="connsiteX6" fmla="*/ 392926 w 397822"/>
                <a:gd name="connsiteY6" fmla="*/ 288308 h 510120"/>
                <a:gd name="connsiteX7" fmla="*/ 397688 w 397822"/>
                <a:gd name="connsiteY7" fmla="*/ 235921 h 510120"/>
                <a:gd name="connsiteX8" fmla="*/ 395307 w 397822"/>
                <a:gd name="connsiteY8" fmla="*/ 183533 h 510120"/>
                <a:gd name="connsiteX9" fmla="*/ 383401 w 397822"/>
                <a:gd name="connsiteY9" fmla="*/ 150196 h 510120"/>
                <a:gd name="connsiteX10" fmla="*/ 350063 w 397822"/>
                <a:gd name="connsiteY10" fmla="*/ 104952 h 510120"/>
                <a:gd name="connsiteX11" fmla="*/ 304819 w 397822"/>
                <a:gd name="connsiteY11" fmla="*/ 76377 h 510120"/>
                <a:gd name="connsiteX12" fmla="*/ 257194 w 397822"/>
                <a:gd name="connsiteY12" fmla="*/ 54946 h 510120"/>
                <a:gd name="connsiteX13" fmla="*/ 197663 w 397822"/>
                <a:gd name="connsiteY13" fmla="*/ 35896 h 510120"/>
                <a:gd name="connsiteX14" fmla="*/ 123844 w 397822"/>
                <a:gd name="connsiteY14" fmla="*/ 21608 h 510120"/>
                <a:gd name="connsiteX15" fmla="*/ 71457 w 397822"/>
                <a:gd name="connsiteY15" fmla="*/ 19227 h 510120"/>
                <a:gd name="connsiteX16" fmla="*/ 19 w 397822"/>
                <a:gd name="connsiteY16" fmla="*/ 281166 h 510120"/>
                <a:gd name="connsiteX17" fmla="*/ 64312 w 397822"/>
                <a:gd name="connsiteY17" fmla="*/ 264497 h 510120"/>
                <a:gd name="connsiteX18" fmla="*/ 78601 w 397822"/>
                <a:gd name="connsiteY18" fmla="*/ 509765 h 510120"/>
                <a:gd name="connsiteX19" fmla="*/ 97651 w 397822"/>
                <a:gd name="connsiteY19" fmla="*/ 495477 h 510120"/>
                <a:gd name="connsiteX20" fmla="*/ 147658 w 397822"/>
                <a:gd name="connsiteY20" fmla="*/ 469283 h 510120"/>
                <a:gd name="connsiteX0" fmla="*/ 84232 w 334396"/>
                <a:gd name="connsiteY0" fmla="*/ 468049 h 508886"/>
                <a:gd name="connsiteX1" fmla="*/ 139000 w 334396"/>
                <a:gd name="connsiteY1" fmla="*/ 451381 h 508886"/>
                <a:gd name="connsiteX2" fmla="*/ 193768 w 334396"/>
                <a:gd name="connsiteY2" fmla="*/ 427568 h 508886"/>
                <a:gd name="connsiteX3" fmla="*/ 250918 w 334396"/>
                <a:gd name="connsiteY3" fmla="*/ 398993 h 508886"/>
                <a:gd name="connsiteX4" fmla="*/ 296162 w 334396"/>
                <a:gd name="connsiteY4" fmla="*/ 358512 h 508886"/>
                <a:gd name="connsiteX5" fmla="*/ 317593 w 334396"/>
                <a:gd name="connsiteY5" fmla="*/ 329937 h 508886"/>
                <a:gd name="connsiteX6" fmla="*/ 329500 w 334396"/>
                <a:gd name="connsiteY6" fmla="*/ 287074 h 508886"/>
                <a:gd name="connsiteX7" fmla="*/ 334262 w 334396"/>
                <a:gd name="connsiteY7" fmla="*/ 234687 h 508886"/>
                <a:gd name="connsiteX8" fmla="*/ 331881 w 334396"/>
                <a:gd name="connsiteY8" fmla="*/ 182299 h 508886"/>
                <a:gd name="connsiteX9" fmla="*/ 319975 w 334396"/>
                <a:gd name="connsiteY9" fmla="*/ 148962 h 508886"/>
                <a:gd name="connsiteX10" fmla="*/ 286637 w 334396"/>
                <a:gd name="connsiteY10" fmla="*/ 103718 h 508886"/>
                <a:gd name="connsiteX11" fmla="*/ 241393 w 334396"/>
                <a:gd name="connsiteY11" fmla="*/ 75143 h 508886"/>
                <a:gd name="connsiteX12" fmla="*/ 193768 w 334396"/>
                <a:gd name="connsiteY12" fmla="*/ 53712 h 508886"/>
                <a:gd name="connsiteX13" fmla="*/ 134237 w 334396"/>
                <a:gd name="connsiteY13" fmla="*/ 34662 h 508886"/>
                <a:gd name="connsiteX14" fmla="*/ 60418 w 334396"/>
                <a:gd name="connsiteY14" fmla="*/ 20374 h 508886"/>
                <a:gd name="connsiteX15" fmla="*/ 8031 w 334396"/>
                <a:gd name="connsiteY15" fmla="*/ 17993 h 508886"/>
                <a:gd name="connsiteX16" fmla="*/ 886 w 334396"/>
                <a:gd name="connsiteY16" fmla="*/ 263263 h 508886"/>
                <a:gd name="connsiteX17" fmla="*/ 15175 w 334396"/>
                <a:gd name="connsiteY17" fmla="*/ 508531 h 508886"/>
                <a:gd name="connsiteX18" fmla="*/ 34225 w 334396"/>
                <a:gd name="connsiteY18" fmla="*/ 494243 h 508886"/>
                <a:gd name="connsiteX19" fmla="*/ 84232 w 334396"/>
                <a:gd name="connsiteY19" fmla="*/ 468049 h 508886"/>
                <a:gd name="connsiteX0" fmla="*/ 80361 w 330525"/>
                <a:gd name="connsiteY0" fmla="*/ 468400 h 509245"/>
                <a:gd name="connsiteX1" fmla="*/ 135129 w 330525"/>
                <a:gd name="connsiteY1" fmla="*/ 451732 h 509245"/>
                <a:gd name="connsiteX2" fmla="*/ 189897 w 330525"/>
                <a:gd name="connsiteY2" fmla="*/ 427919 h 509245"/>
                <a:gd name="connsiteX3" fmla="*/ 247047 w 330525"/>
                <a:gd name="connsiteY3" fmla="*/ 399344 h 509245"/>
                <a:gd name="connsiteX4" fmla="*/ 292291 w 330525"/>
                <a:gd name="connsiteY4" fmla="*/ 358863 h 509245"/>
                <a:gd name="connsiteX5" fmla="*/ 313722 w 330525"/>
                <a:gd name="connsiteY5" fmla="*/ 330288 h 509245"/>
                <a:gd name="connsiteX6" fmla="*/ 325629 w 330525"/>
                <a:gd name="connsiteY6" fmla="*/ 287425 h 509245"/>
                <a:gd name="connsiteX7" fmla="*/ 330391 w 330525"/>
                <a:gd name="connsiteY7" fmla="*/ 235038 h 509245"/>
                <a:gd name="connsiteX8" fmla="*/ 328010 w 330525"/>
                <a:gd name="connsiteY8" fmla="*/ 182650 h 509245"/>
                <a:gd name="connsiteX9" fmla="*/ 316104 w 330525"/>
                <a:gd name="connsiteY9" fmla="*/ 149313 h 509245"/>
                <a:gd name="connsiteX10" fmla="*/ 282766 w 330525"/>
                <a:gd name="connsiteY10" fmla="*/ 104069 h 509245"/>
                <a:gd name="connsiteX11" fmla="*/ 237522 w 330525"/>
                <a:gd name="connsiteY11" fmla="*/ 75494 h 509245"/>
                <a:gd name="connsiteX12" fmla="*/ 189897 w 330525"/>
                <a:gd name="connsiteY12" fmla="*/ 54063 h 509245"/>
                <a:gd name="connsiteX13" fmla="*/ 130366 w 330525"/>
                <a:gd name="connsiteY13" fmla="*/ 35013 h 509245"/>
                <a:gd name="connsiteX14" fmla="*/ 56547 w 330525"/>
                <a:gd name="connsiteY14" fmla="*/ 20725 h 509245"/>
                <a:gd name="connsiteX15" fmla="*/ 4160 w 330525"/>
                <a:gd name="connsiteY15" fmla="*/ 18344 h 509245"/>
                <a:gd name="connsiteX16" fmla="*/ 4158 w 330525"/>
                <a:gd name="connsiteY16" fmla="*/ 268376 h 509245"/>
                <a:gd name="connsiteX17" fmla="*/ 11304 w 330525"/>
                <a:gd name="connsiteY17" fmla="*/ 508882 h 509245"/>
                <a:gd name="connsiteX18" fmla="*/ 30354 w 330525"/>
                <a:gd name="connsiteY18" fmla="*/ 494594 h 509245"/>
                <a:gd name="connsiteX19" fmla="*/ 80361 w 330525"/>
                <a:gd name="connsiteY19" fmla="*/ 468400 h 509245"/>
                <a:gd name="connsiteX0" fmla="*/ 76702 w 326866"/>
                <a:gd name="connsiteY0" fmla="*/ 450124 h 490969"/>
                <a:gd name="connsiteX1" fmla="*/ 131470 w 326866"/>
                <a:gd name="connsiteY1" fmla="*/ 433456 h 490969"/>
                <a:gd name="connsiteX2" fmla="*/ 186238 w 326866"/>
                <a:gd name="connsiteY2" fmla="*/ 409643 h 490969"/>
                <a:gd name="connsiteX3" fmla="*/ 243388 w 326866"/>
                <a:gd name="connsiteY3" fmla="*/ 381068 h 490969"/>
                <a:gd name="connsiteX4" fmla="*/ 288632 w 326866"/>
                <a:gd name="connsiteY4" fmla="*/ 340587 h 490969"/>
                <a:gd name="connsiteX5" fmla="*/ 310063 w 326866"/>
                <a:gd name="connsiteY5" fmla="*/ 312012 h 490969"/>
                <a:gd name="connsiteX6" fmla="*/ 321970 w 326866"/>
                <a:gd name="connsiteY6" fmla="*/ 269149 h 490969"/>
                <a:gd name="connsiteX7" fmla="*/ 326732 w 326866"/>
                <a:gd name="connsiteY7" fmla="*/ 216762 h 490969"/>
                <a:gd name="connsiteX8" fmla="*/ 324351 w 326866"/>
                <a:gd name="connsiteY8" fmla="*/ 164374 h 490969"/>
                <a:gd name="connsiteX9" fmla="*/ 312445 w 326866"/>
                <a:gd name="connsiteY9" fmla="*/ 131037 h 490969"/>
                <a:gd name="connsiteX10" fmla="*/ 279107 w 326866"/>
                <a:gd name="connsiteY10" fmla="*/ 85793 h 490969"/>
                <a:gd name="connsiteX11" fmla="*/ 233863 w 326866"/>
                <a:gd name="connsiteY11" fmla="*/ 57218 h 490969"/>
                <a:gd name="connsiteX12" fmla="*/ 186238 w 326866"/>
                <a:gd name="connsiteY12" fmla="*/ 35787 h 490969"/>
                <a:gd name="connsiteX13" fmla="*/ 126707 w 326866"/>
                <a:gd name="connsiteY13" fmla="*/ 16737 h 490969"/>
                <a:gd name="connsiteX14" fmla="*/ 52888 w 326866"/>
                <a:gd name="connsiteY14" fmla="*/ 2449 h 490969"/>
                <a:gd name="connsiteX15" fmla="*/ 501 w 326866"/>
                <a:gd name="connsiteY15" fmla="*/ 68 h 490969"/>
                <a:gd name="connsiteX16" fmla="*/ 499 w 326866"/>
                <a:gd name="connsiteY16" fmla="*/ 250100 h 490969"/>
                <a:gd name="connsiteX17" fmla="*/ 7645 w 326866"/>
                <a:gd name="connsiteY17" fmla="*/ 490606 h 490969"/>
                <a:gd name="connsiteX18" fmla="*/ 26695 w 326866"/>
                <a:gd name="connsiteY18" fmla="*/ 476318 h 490969"/>
                <a:gd name="connsiteX19" fmla="*/ 76702 w 326866"/>
                <a:gd name="connsiteY19" fmla="*/ 450124 h 490969"/>
                <a:gd name="connsiteX0" fmla="*/ 81346 w 331510"/>
                <a:gd name="connsiteY0" fmla="*/ 468224 h 509065"/>
                <a:gd name="connsiteX1" fmla="*/ 136114 w 331510"/>
                <a:gd name="connsiteY1" fmla="*/ 451556 h 509065"/>
                <a:gd name="connsiteX2" fmla="*/ 190882 w 331510"/>
                <a:gd name="connsiteY2" fmla="*/ 427743 h 509065"/>
                <a:gd name="connsiteX3" fmla="*/ 248032 w 331510"/>
                <a:gd name="connsiteY3" fmla="*/ 399168 h 509065"/>
                <a:gd name="connsiteX4" fmla="*/ 293276 w 331510"/>
                <a:gd name="connsiteY4" fmla="*/ 358687 h 509065"/>
                <a:gd name="connsiteX5" fmla="*/ 314707 w 331510"/>
                <a:gd name="connsiteY5" fmla="*/ 330112 h 509065"/>
                <a:gd name="connsiteX6" fmla="*/ 326614 w 331510"/>
                <a:gd name="connsiteY6" fmla="*/ 287249 h 509065"/>
                <a:gd name="connsiteX7" fmla="*/ 331376 w 331510"/>
                <a:gd name="connsiteY7" fmla="*/ 234862 h 509065"/>
                <a:gd name="connsiteX8" fmla="*/ 328995 w 331510"/>
                <a:gd name="connsiteY8" fmla="*/ 182474 h 509065"/>
                <a:gd name="connsiteX9" fmla="*/ 317089 w 331510"/>
                <a:gd name="connsiteY9" fmla="*/ 149137 h 509065"/>
                <a:gd name="connsiteX10" fmla="*/ 283751 w 331510"/>
                <a:gd name="connsiteY10" fmla="*/ 103893 h 509065"/>
                <a:gd name="connsiteX11" fmla="*/ 238507 w 331510"/>
                <a:gd name="connsiteY11" fmla="*/ 75318 h 509065"/>
                <a:gd name="connsiteX12" fmla="*/ 190882 w 331510"/>
                <a:gd name="connsiteY12" fmla="*/ 53887 h 509065"/>
                <a:gd name="connsiteX13" fmla="*/ 131351 w 331510"/>
                <a:gd name="connsiteY13" fmla="*/ 34837 h 509065"/>
                <a:gd name="connsiteX14" fmla="*/ 57532 w 331510"/>
                <a:gd name="connsiteY14" fmla="*/ 20549 h 509065"/>
                <a:gd name="connsiteX15" fmla="*/ 5145 w 331510"/>
                <a:gd name="connsiteY15" fmla="*/ 18168 h 509065"/>
                <a:gd name="connsiteX16" fmla="*/ 2762 w 331510"/>
                <a:gd name="connsiteY16" fmla="*/ 265819 h 509065"/>
                <a:gd name="connsiteX17" fmla="*/ 12289 w 331510"/>
                <a:gd name="connsiteY17" fmla="*/ 508706 h 509065"/>
                <a:gd name="connsiteX18" fmla="*/ 31339 w 331510"/>
                <a:gd name="connsiteY18" fmla="*/ 494418 h 509065"/>
                <a:gd name="connsiteX19" fmla="*/ 81346 w 331510"/>
                <a:gd name="connsiteY19" fmla="*/ 468224 h 509065"/>
                <a:gd name="connsiteX0" fmla="*/ 82494 w 332658"/>
                <a:gd name="connsiteY0" fmla="*/ 468224 h 509103"/>
                <a:gd name="connsiteX1" fmla="*/ 137262 w 332658"/>
                <a:gd name="connsiteY1" fmla="*/ 451556 h 509103"/>
                <a:gd name="connsiteX2" fmla="*/ 192030 w 332658"/>
                <a:gd name="connsiteY2" fmla="*/ 427743 h 509103"/>
                <a:gd name="connsiteX3" fmla="*/ 249180 w 332658"/>
                <a:gd name="connsiteY3" fmla="*/ 399168 h 509103"/>
                <a:gd name="connsiteX4" fmla="*/ 294424 w 332658"/>
                <a:gd name="connsiteY4" fmla="*/ 358687 h 509103"/>
                <a:gd name="connsiteX5" fmla="*/ 315855 w 332658"/>
                <a:gd name="connsiteY5" fmla="*/ 330112 h 509103"/>
                <a:gd name="connsiteX6" fmla="*/ 327762 w 332658"/>
                <a:gd name="connsiteY6" fmla="*/ 287249 h 509103"/>
                <a:gd name="connsiteX7" fmla="*/ 332524 w 332658"/>
                <a:gd name="connsiteY7" fmla="*/ 234862 h 509103"/>
                <a:gd name="connsiteX8" fmla="*/ 330143 w 332658"/>
                <a:gd name="connsiteY8" fmla="*/ 182474 h 509103"/>
                <a:gd name="connsiteX9" fmla="*/ 318237 w 332658"/>
                <a:gd name="connsiteY9" fmla="*/ 149137 h 509103"/>
                <a:gd name="connsiteX10" fmla="*/ 284899 w 332658"/>
                <a:gd name="connsiteY10" fmla="*/ 103893 h 509103"/>
                <a:gd name="connsiteX11" fmla="*/ 239655 w 332658"/>
                <a:gd name="connsiteY11" fmla="*/ 75318 h 509103"/>
                <a:gd name="connsiteX12" fmla="*/ 192030 w 332658"/>
                <a:gd name="connsiteY12" fmla="*/ 53887 h 509103"/>
                <a:gd name="connsiteX13" fmla="*/ 132499 w 332658"/>
                <a:gd name="connsiteY13" fmla="*/ 34837 h 509103"/>
                <a:gd name="connsiteX14" fmla="*/ 58680 w 332658"/>
                <a:gd name="connsiteY14" fmla="*/ 20549 h 509103"/>
                <a:gd name="connsiteX15" fmla="*/ 6293 w 332658"/>
                <a:gd name="connsiteY15" fmla="*/ 18168 h 509103"/>
                <a:gd name="connsiteX16" fmla="*/ 3910 w 332658"/>
                <a:gd name="connsiteY16" fmla="*/ 265819 h 509103"/>
                <a:gd name="connsiteX17" fmla="*/ 13437 w 332658"/>
                <a:gd name="connsiteY17" fmla="*/ 508706 h 509103"/>
                <a:gd name="connsiteX18" fmla="*/ 32487 w 332658"/>
                <a:gd name="connsiteY18" fmla="*/ 494418 h 509103"/>
                <a:gd name="connsiteX19" fmla="*/ 82494 w 332658"/>
                <a:gd name="connsiteY19" fmla="*/ 468224 h 509103"/>
                <a:gd name="connsiteX0" fmla="*/ 81347 w 331511"/>
                <a:gd name="connsiteY0" fmla="*/ 468224 h 509065"/>
                <a:gd name="connsiteX1" fmla="*/ 136115 w 331511"/>
                <a:gd name="connsiteY1" fmla="*/ 451556 h 509065"/>
                <a:gd name="connsiteX2" fmla="*/ 190883 w 331511"/>
                <a:gd name="connsiteY2" fmla="*/ 427743 h 509065"/>
                <a:gd name="connsiteX3" fmla="*/ 248033 w 331511"/>
                <a:gd name="connsiteY3" fmla="*/ 399168 h 509065"/>
                <a:gd name="connsiteX4" fmla="*/ 293277 w 331511"/>
                <a:gd name="connsiteY4" fmla="*/ 358687 h 509065"/>
                <a:gd name="connsiteX5" fmla="*/ 314708 w 331511"/>
                <a:gd name="connsiteY5" fmla="*/ 330112 h 509065"/>
                <a:gd name="connsiteX6" fmla="*/ 326615 w 331511"/>
                <a:gd name="connsiteY6" fmla="*/ 287249 h 509065"/>
                <a:gd name="connsiteX7" fmla="*/ 331377 w 331511"/>
                <a:gd name="connsiteY7" fmla="*/ 234862 h 509065"/>
                <a:gd name="connsiteX8" fmla="*/ 328996 w 331511"/>
                <a:gd name="connsiteY8" fmla="*/ 182474 h 509065"/>
                <a:gd name="connsiteX9" fmla="*/ 317090 w 331511"/>
                <a:gd name="connsiteY9" fmla="*/ 149137 h 509065"/>
                <a:gd name="connsiteX10" fmla="*/ 283752 w 331511"/>
                <a:gd name="connsiteY10" fmla="*/ 103893 h 509065"/>
                <a:gd name="connsiteX11" fmla="*/ 238508 w 331511"/>
                <a:gd name="connsiteY11" fmla="*/ 75318 h 509065"/>
                <a:gd name="connsiteX12" fmla="*/ 190883 w 331511"/>
                <a:gd name="connsiteY12" fmla="*/ 53887 h 509065"/>
                <a:gd name="connsiteX13" fmla="*/ 131352 w 331511"/>
                <a:gd name="connsiteY13" fmla="*/ 34837 h 509065"/>
                <a:gd name="connsiteX14" fmla="*/ 57533 w 331511"/>
                <a:gd name="connsiteY14" fmla="*/ 20549 h 509065"/>
                <a:gd name="connsiteX15" fmla="*/ 5146 w 331511"/>
                <a:gd name="connsiteY15" fmla="*/ 18168 h 509065"/>
                <a:gd name="connsiteX16" fmla="*/ 2763 w 331511"/>
                <a:gd name="connsiteY16" fmla="*/ 265819 h 509065"/>
                <a:gd name="connsiteX17" fmla="*/ 12290 w 331511"/>
                <a:gd name="connsiteY17" fmla="*/ 508706 h 509065"/>
                <a:gd name="connsiteX18" fmla="*/ 31340 w 331511"/>
                <a:gd name="connsiteY18" fmla="*/ 494418 h 509065"/>
                <a:gd name="connsiteX19" fmla="*/ 81347 w 331511"/>
                <a:gd name="connsiteY19" fmla="*/ 468224 h 509065"/>
                <a:gd name="connsiteX0" fmla="*/ 80679 w 330843"/>
                <a:gd name="connsiteY0" fmla="*/ 450070 h 490911"/>
                <a:gd name="connsiteX1" fmla="*/ 135447 w 330843"/>
                <a:gd name="connsiteY1" fmla="*/ 433402 h 490911"/>
                <a:gd name="connsiteX2" fmla="*/ 190215 w 330843"/>
                <a:gd name="connsiteY2" fmla="*/ 409589 h 490911"/>
                <a:gd name="connsiteX3" fmla="*/ 247365 w 330843"/>
                <a:gd name="connsiteY3" fmla="*/ 381014 h 490911"/>
                <a:gd name="connsiteX4" fmla="*/ 292609 w 330843"/>
                <a:gd name="connsiteY4" fmla="*/ 340533 h 490911"/>
                <a:gd name="connsiteX5" fmla="*/ 314040 w 330843"/>
                <a:gd name="connsiteY5" fmla="*/ 311958 h 490911"/>
                <a:gd name="connsiteX6" fmla="*/ 325947 w 330843"/>
                <a:gd name="connsiteY6" fmla="*/ 269095 h 490911"/>
                <a:gd name="connsiteX7" fmla="*/ 330709 w 330843"/>
                <a:gd name="connsiteY7" fmla="*/ 216708 h 490911"/>
                <a:gd name="connsiteX8" fmla="*/ 328328 w 330843"/>
                <a:gd name="connsiteY8" fmla="*/ 164320 h 490911"/>
                <a:gd name="connsiteX9" fmla="*/ 316422 w 330843"/>
                <a:gd name="connsiteY9" fmla="*/ 130983 h 490911"/>
                <a:gd name="connsiteX10" fmla="*/ 283084 w 330843"/>
                <a:gd name="connsiteY10" fmla="*/ 85739 h 490911"/>
                <a:gd name="connsiteX11" fmla="*/ 237840 w 330843"/>
                <a:gd name="connsiteY11" fmla="*/ 57164 h 490911"/>
                <a:gd name="connsiteX12" fmla="*/ 190215 w 330843"/>
                <a:gd name="connsiteY12" fmla="*/ 35733 h 490911"/>
                <a:gd name="connsiteX13" fmla="*/ 130684 w 330843"/>
                <a:gd name="connsiteY13" fmla="*/ 16683 h 490911"/>
                <a:gd name="connsiteX14" fmla="*/ 56865 w 330843"/>
                <a:gd name="connsiteY14" fmla="*/ 2395 h 490911"/>
                <a:gd name="connsiteX15" fmla="*/ 4478 w 330843"/>
                <a:gd name="connsiteY15" fmla="*/ 14 h 490911"/>
                <a:gd name="connsiteX16" fmla="*/ 2095 w 330843"/>
                <a:gd name="connsiteY16" fmla="*/ 247665 h 490911"/>
                <a:gd name="connsiteX17" fmla="*/ 11622 w 330843"/>
                <a:gd name="connsiteY17" fmla="*/ 490552 h 490911"/>
                <a:gd name="connsiteX18" fmla="*/ 30672 w 330843"/>
                <a:gd name="connsiteY18" fmla="*/ 476264 h 490911"/>
                <a:gd name="connsiteX19" fmla="*/ 80679 w 330843"/>
                <a:gd name="connsiteY19" fmla="*/ 450070 h 490911"/>
                <a:gd name="connsiteX0" fmla="*/ 78808 w 328972"/>
                <a:gd name="connsiteY0" fmla="*/ 450070 h 490552"/>
                <a:gd name="connsiteX1" fmla="*/ 133576 w 328972"/>
                <a:gd name="connsiteY1" fmla="*/ 433402 h 490552"/>
                <a:gd name="connsiteX2" fmla="*/ 188344 w 328972"/>
                <a:gd name="connsiteY2" fmla="*/ 409589 h 490552"/>
                <a:gd name="connsiteX3" fmla="*/ 245494 w 328972"/>
                <a:gd name="connsiteY3" fmla="*/ 381014 h 490552"/>
                <a:gd name="connsiteX4" fmla="*/ 290738 w 328972"/>
                <a:gd name="connsiteY4" fmla="*/ 340533 h 490552"/>
                <a:gd name="connsiteX5" fmla="*/ 312169 w 328972"/>
                <a:gd name="connsiteY5" fmla="*/ 311958 h 490552"/>
                <a:gd name="connsiteX6" fmla="*/ 324076 w 328972"/>
                <a:gd name="connsiteY6" fmla="*/ 269095 h 490552"/>
                <a:gd name="connsiteX7" fmla="*/ 328838 w 328972"/>
                <a:gd name="connsiteY7" fmla="*/ 216708 h 490552"/>
                <a:gd name="connsiteX8" fmla="*/ 326457 w 328972"/>
                <a:gd name="connsiteY8" fmla="*/ 164320 h 490552"/>
                <a:gd name="connsiteX9" fmla="*/ 314551 w 328972"/>
                <a:gd name="connsiteY9" fmla="*/ 130983 h 490552"/>
                <a:gd name="connsiteX10" fmla="*/ 281213 w 328972"/>
                <a:gd name="connsiteY10" fmla="*/ 85739 h 490552"/>
                <a:gd name="connsiteX11" fmla="*/ 235969 w 328972"/>
                <a:gd name="connsiteY11" fmla="*/ 57164 h 490552"/>
                <a:gd name="connsiteX12" fmla="*/ 188344 w 328972"/>
                <a:gd name="connsiteY12" fmla="*/ 35733 h 490552"/>
                <a:gd name="connsiteX13" fmla="*/ 128813 w 328972"/>
                <a:gd name="connsiteY13" fmla="*/ 16683 h 490552"/>
                <a:gd name="connsiteX14" fmla="*/ 54994 w 328972"/>
                <a:gd name="connsiteY14" fmla="*/ 2395 h 490552"/>
                <a:gd name="connsiteX15" fmla="*/ 2607 w 328972"/>
                <a:gd name="connsiteY15" fmla="*/ 14 h 490552"/>
                <a:gd name="connsiteX16" fmla="*/ 224 w 328972"/>
                <a:gd name="connsiteY16" fmla="*/ 247665 h 490552"/>
                <a:gd name="connsiteX17" fmla="*/ 9751 w 328972"/>
                <a:gd name="connsiteY17" fmla="*/ 490552 h 490552"/>
                <a:gd name="connsiteX18" fmla="*/ 28801 w 328972"/>
                <a:gd name="connsiteY18" fmla="*/ 476264 h 490552"/>
                <a:gd name="connsiteX19" fmla="*/ 78808 w 328972"/>
                <a:gd name="connsiteY19" fmla="*/ 450070 h 490552"/>
                <a:gd name="connsiteX0" fmla="*/ 78700 w 328864"/>
                <a:gd name="connsiteY0" fmla="*/ 450073 h 490555"/>
                <a:gd name="connsiteX1" fmla="*/ 133468 w 328864"/>
                <a:gd name="connsiteY1" fmla="*/ 433405 h 490555"/>
                <a:gd name="connsiteX2" fmla="*/ 188236 w 328864"/>
                <a:gd name="connsiteY2" fmla="*/ 409592 h 490555"/>
                <a:gd name="connsiteX3" fmla="*/ 245386 w 328864"/>
                <a:gd name="connsiteY3" fmla="*/ 381017 h 490555"/>
                <a:gd name="connsiteX4" fmla="*/ 290630 w 328864"/>
                <a:gd name="connsiteY4" fmla="*/ 340536 h 490555"/>
                <a:gd name="connsiteX5" fmla="*/ 312061 w 328864"/>
                <a:gd name="connsiteY5" fmla="*/ 311961 h 490555"/>
                <a:gd name="connsiteX6" fmla="*/ 323968 w 328864"/>
                <a:gd name="connsiteY6" fmla="*/ 269098 h 490555"/>
                <a:gd name="connsiteX7" fmla="*/ 328730 w 328864"/>
                <a:gd name="connsiteY7" fmla="*/ 216711 h 490555"/>
                <a:gd name="connsiteX8" fmla="*/ 326349 w 328864"/>
                <a:gd name="connsiteY8" fmla="*/ 164323 h 490555"/>
                <a:gd name="connsiteX9" fmla="*/ 314443 w 328864"/>
                <a:gd name="connsiteY9" fmla="*/ 130986 h 490555"/>
                <a:gd name="connsiteX10" fmla="*/ 281105 w 328864"/>
                <a:gd name="connsiteY10" fmla="*/ 85742 h 490555"/>
                <a:gd name="connsiteX11" fmla="*/ 235861 w 328864"/>
                <a:gd name="connsiteY11" fmla="*/ 57167 h 490555"/>
                <a:gd name="connsiteX12" fmla="*/ 188236 w 328864"/>
                <a:gd name="connsiteY12" fmla="*/ 35736 h 490555"/>
                <a:gd name="connsiteX13" fmla="*/ 128705 w 328864"/>
                <a:gd name="connsiteY13" fmla="*/ 16686 h 490555"/>
                <a:gd name="connsiteX14" fmla="*/ 54886 w 328864"/>
                <a:gd name="connsiteY14" fmla="*/ 2398 h 490555"/>
                <a:gd name="connsiteX15" fmla="*/ 2499 w 328864"/>
                <a:gd name="connsiteY15" fmla="*/ 17 h 490555"/>
                <a:gd name="connsiteX16" fmla="*/ 116 w 328864"/>
                <a:gd name="connsiteY16" fmla="*/ 247668 h 490555"/>
                <a:gd name="connsiteX17" fmla="*/ 7262 w 328864"/>
                <a:gd name="connsiteY17" fmla="*/ 490555 h 490555"/>
                <a:gd name="connsiteX18" fmla="*/ 28693 w 328864"/>
                <a:gd name="connsiteY18" fmla="*/ 476267 h 490555"/>
                <a:gd name="connsiteX19" fmla="*/ 78700 w 328864"/>
                <a:gd name="connsiteY19" fmla="*/ 450073 h 490555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2023 w 332187"/>
                <a:gd name="connsiteY0" fmla="*/ 450073 h 492937"/>
                <a:gd name="connsiteX1" fmla="*/ 136791 w 332187"/>
                <a:gd name="connsiteY1" fmla="*/ 433405 h 492937"/>
                <a:gd name="connsiteX2" fmla="*/ 191559 w 332187"/>
                <a:gd name="connsiteY2" fmla="*/ 409592 h 492937"/>
                <a:gd name="connsiteX3" fmla="*/ 248709 w 332187"/>
                <a:gd name="connsiteY3" fmla="*/ 381017 h 492937"/>
                <a:gd name="connsiteX4" fmla="*/ 293953 w 332187"/>
                <a:gd name="connsiteY4" fmla="*/ 340536 h 492937"/>
                <a:gd name="connsiteX5" fmla="*/ 315384 w 332187"/>
                <a:gd name="connsiteY5" fmla="*/ 311961 h 492937"/>
                <a:gd name="connsiteX6" fmla="*/ 327291 w 332187"/>
                <a:gd name="connsiteY6" fmla="*/ 269098 h 492937"/>
                <a:gd name="connsiteX7" fmla="*/ 332053 w 332187"/>
                <a:gd name="connsiteY7" fmla="*/ 216711 h 492937"/>
                <a:gd name="connsiteX8" fmla="*/ 329672 w 332187"/>
                <a:gd name="connsiteY8" fmla="*/ 164323 h 492937"/>
                <a:gd name="connsiteX9" fmla="*/ 317766 w 332187"/>
                <a:gd name="connsiteY9" fmla="*/ 130986 h 492937"/>
                <a:gd name="connsiteX10" fmla="*/ 284428 w 332187"/>
                <a:gd name="connsiteY10" fmla="*/ 85742 h 492937"/>
                <a:gd name="connsiteX11" fmla="*/ 239184 w 332187"/>
                <a:gd name="connsiteY11" fmla="*/ 57167 h 492937"/>
                <a:gd name="connsiteX12" fmla="*/ 191559 w 332187"/>
                <a:gd name="connsiteY12" fmla="*/ 35736 h 492937"/>
                <a:gd name="connsiteX13" fmla="*/ 132028 w 332187"/>
                <a:gd name="connsiteY13" fmla="*/ 16686 h 492937"/>
                <a:gd name="connsiteX14" fmla="*/ 58209 w 332187"/>
                <a:gd name="connsiteY14" fmla="*/ 2398 h 492937"/>
                <a:gd name="connsiteX15" fmla="*/ 5822 w 332187"/>
                <a:gd name="connsiteY15" fmla="*/ 17 h 492937"/>
                <a:gd name="connsiteX16" fmla="*/ 3439 w 332187"/>
                <a:gd name="connsiteY16" fmla="*/ 247668 h 492937"/>
                <a:gd name="connsiteX17" fmla="*/ 3442 w 332187"/>
                <a:gd name="connsiteY17" fmla="*/ 492937 h 492937"/>
                <a:gd name="connsiteX18" fmla="*/ 32016 w 332187"/>
                <a:gd name="connsiteY18" fmla="*/ 476267 h 492937"/>
                <a:gd name="connsiteX19" fmla="*/ 82023 w 332187"/>
                <a:gd name="connsiteY19" fmla="*/ 450073 h 492937"/>
                <a:gd name="connsiteX0" fmla="*/ 80003 w 330167"/>
                <a:gd name="connsiteY0" fmla="*/ 450073 h 487432"/>
                <a:gd name="connsiteX1" fmla="*/ 134771 w 330167"/>
                <a:gd name="connsiteY1" fmla="*/ 433405 h 487432"/>
                <a:gd name="connsiteX2" fmla="*/ 189539 w 330167"/>
                <a:gd name="connsiteY2" fmla="*/ 409592 h 487432"/>
                <a:gd name="connsiteX3" fmla="*/ 246689 w 330167"/>
                <a:gd name="connsiteY3" fmla="*/ 381017 h 487432"/>
                <a:gd name="connsiteX4" fmla="*/ 291933 w 330167"/>
                <a:gd name="connsiteY4" fmla="*/ 340536 h 487432"/>
                <a:gd name="connsiteX5" fmla="*/ 313364 w 330167"/>
                <a:gd name="connsiteY5" fmla="*/ 311961 h 487432"/>
                <a:gd name="connsiteX6" fmla="*/ 325271 w 330167"/>
                <a:gd name="connsiteY6" fmla="*/ 269098 h 487432"/>
                <a:gd name="connsiteX7" fmla="*/ 330033 w 330167"/>
                <a:gd name="connsiteY7" fmla="*/ 216711 h 487432"/>
                <a:gd name="connsiteX8" fmla="*/ 327652 w 330167"/>
                <a:gd name="connsiteY8" fmla="*/ 164323 h 487432"/>
                <a:gd name="connsiteX9" fmla="*/ 315746 w 330167"/>
                <a:gd name="connsiteY9" fmla="*/ 130986 h 487432"/>
                <a:gd name="connsiteX10" fmla="*/ 282408 w 330167"/>
                <a:gd name="connsiteY10" fmla="*/ 85742 h 487432"/>
                <a:gd name="connsiteX11" fmla="*/ 237164 w 330167"/>
                <a:gd name="connsiteY11" fmla="*/ 57167 h 487432"/>
                <a:gd name="connsiteX12" fmla="*/ 189539 w 330167"/>
                <a:gd name="connsiteY12" fmla="*/ 35736 h 487432"/>
                <a:gd name="connsiteX13" fmla="*/ 130008 w 330167"/>
                <a:gd name="connsiteY13" fmla="*/ 16686 h 487432"/>
                <a:gd name="connsiteX14" fmla="*/ 56189 w 330167"/>
                <a:gd name="connsiteY14" fmla="*/ 2398 h 487432"/>
                <a:gd name="connsiteX15" fmla="*/ 3802 w 330167"/>
                <a:gd name="connsiteY15" fmla="*/ 17 h 487432"/>
                <a:gd name="connsiteX16" fmla="*/ 1419 w 330167"/>
                <a:gd name="connsiteY16" fmla="*/ 247668 h 487432"/>
                <a:gd name="connsiteX17" fmla="*/ 29996 w 330167"/>
                <a:gd name="connsiteY17" fmla="*/ 476267 h 487432"/>
                <a:gd name="connsiteX18" fmla="*/ 80003 w 330167"/>
                <a:gd name="connsiteY18" fmla="*/ 450073 h 487432"/>
                <a:gd name="connsiteX0" fmla="*/ 80003 w 330167"/>
                <a:gd name="connsiteY0" fmla="*/ 450073 h 461523"/>
                <a:gd name="connsiteX1" fmla="*/ 134771 w 330167"/>
                <a:gd name="connsiteY1" fmla="*/ 433405 h 461523"/>
                <a:gd name="connsiteX2" fmla="*/ 189539 w 330167"/>
                <a:gd name="connsiteY2" fmla="*/ 409592 h 461523"/>
                <a:gd name="connsiteX3" fmla="*/ 246689 w 330167"/>
                <a:gd name="connsiteY3" fmla="*/ 381017 h 461523"/>
                <a:gd name="connsiteX4" fmla="*/ 291933 w 330167"/>
                <a:gd name="connsiteY4" fmla="*/ 340536 h 461523"/>
                <a:gd name="connsiteX5" fmla="*/ 313364 w 330167"/>
                <a:gd name="connsiteY5" fmla="*/ 311961 h 461523"/>
                <a:gd name="connsiteX6" fmla="*/ 325271 w 330167"/>
                <a:gd name="connsiteY6" fmla="*/ 269098 h 461523"/>
                <a:gd name="connsiteX7" fmla="*/ 330033 w 330167"/>
                <a:gd name="connsiteY7" fmla="*/ 216711 h 461523"/>
                <a:gd name="connsiteX8" fmla="*/ 327652 w 330167"/>
                <a:gd name="connsiteY8" fmla="*/ 164323 h 461523"/>
                <a:gd name="connsiteX9" fmla="*/ 315746 w 330167"/>
                <a:gd name="connsiteY9" fmla="*/ 130986 h 461523"/>
                <a:gd name="connsiteX10" fmla="*/ 282408 w 330167"/>
                <a:gd name="connsiteY10" fmla="*/ 85742 h 461523"/>
                <a:gd name="connsiteX11" fmla="*/ 237164 w 330167"/>
                <a:gd name="connsiteY11" fmla="*/ 57167 h 461523"/>
                <a:gd name="connsiteX12" fmla="*/ 189539 w 330167"/>
                <a:gd name="connsiteY12" fmla="*/ 35736 h 461523"/>
                <a:gd name="connsiteX13" fmla="*/ 130008 w 330167"/>
                <a:gd name="connsiteY13" fmla="*/ 16686 h 461523"/>
                <a:gd name="connsiteX14" fmla="*/ 56189 w 330167"/>
                <a:gd name="connsiteY14" fmla="*/ 2398 h 461523"/>
                <a:gd name="connsiteX15" fmla="*/ 3802 w 330167"/>
                <a:gd name="connsiteY15" fmla="*/ 17 h 461523"/>
                <a:gd name="connsiteX16" fmla="*/ 1419 w 330167"/>
                <a:gd name="connsiteY16" fmla="*/ 247668 h 461523"/>
                <a:gd name="connsiteX17" fmla="*/ 80003 w 330167"/>
                <a:gd name="connsiteY17" fmla="*/ 450073 h 461523"/>
                <a:gd name="connsiteX0" fmla="*/ 1419 w 330167"/>
                <a:gd name="connsiteY0" fmla="*/ 247668 h 442319"/>
                <a:gd name="connsiteX1" fmla="*/ 134771 w 330167"/>
                <a:gd name="connsiteY1" fmla="*/ 433405 h 442319"/>
                <a:gd name="connsiteX2" fmla="*/ 189539 w 330167"/>
                <a:gd name="connsiteY2" fmla="*/ 409592 h 442319"/>
                <a:gd name="connsiteX3" fmla="*/ 246689 w 330167"/>
                <a:gd name="connsiteY3" fmla="*/ 381017 h 442319"/>
                <a:gd name="connsiteX4" fmla="*/ 291933 w 330167"/>
                <a:gd name="connsiteY4" fmla="*/ 340536 h 442319"/>
                <a:gd name="connsiteX5" fmla="*/ 313364 w 330167"/>
                <a:gd name="connsiteY5" fmla="*/ 311961 h 442319"/>
                <a:gd name="connsiteX6" fmla="*/ 325271 w 330167"/>
                <a:gd name="connsiteY6" fmla="*/ 269098 h 442319"/>
                <a:gd name="connsiteX7" fmla="*/ 330033 w 330167"/>
                <a:gd name="connsiteY7" fmla="*/ 216711 h 442319"/>
                <a:gd name="connsiteX8" fmla="*/ 327652 w 330167"/>
                <a:gd name="connsiteY8" fmla="*/ 164323 h 442319"/>
                <a:gd name="connsiteX9" fmla="*/ 315746 w 330167"/>
                <a:gd name="connsiteY9" fmla="*/ 130986 h 442319"/>
                <a:gd name="connsiteX10" fmla="*/ 282408 w 330167"/>
                <a:gd name="connsiteY10" fmla="*/ 85742 h 442319"/>
                <a:gd name="connsiteX11" fmla="*/ 237164 w 330167"/>
                <a:gd name="connsiteY11" fmla="*/ 57167 h 442319"/>
                <a:gd name="connsiteX12" fmla="*/ 189539 w 330167"/>
                <a:gd name="connsiteY12" fmla="*/ 35736 h 442319"/>
                <a:gd name="connsiteX13" fmla="*/ 130008 w 330167"/>
                <a:gd name="connsiteY13" fmla="*/ 16686 h 442319"/>
                <a:gd name="connsiteX14" fmla="*/ 56189 w 330167"/>
                <a:gd name="connsiteY14" fmla="*/ 2398 h 442319"/>
                <a:gd name="connsiteX15" fmla="*/ 3802 w 330167"/>
                <a:gd name="connsiteY15" fmla="*/ 17 h 442319"/>
                <a:gd name="connsiteX16" fmla="*/ 1419 w 330167"/>
                <a:gd name="connsiteY16" fmla="*/ 247668 h 442319"/>
                <a:gd name="connsiteX0" fmla="*/ 1419 w 330167"/>
                <a:gd name="connsiteY0" fmla="*/ 247668 h 416284"/>
                <a:gd name="connsiteX1" fmla="*/ 189539 w 330167"/>
                <a:gd name="connsiteY1" fmla="*/ 409592 h 416284"/>
                <a:gd name="connsiteX2" fmla="*/ 246689 w 330167"/>
                <a:gd name="connsiteY2" fmla="*/ 381017 h 416284"/>
                <a:gd name="connsiteX3" fmla="*/ 291933 w 330167"/>
                <a:gd name="connsiteY3" fmla="*/ 340536 h 416284"/>
                <a:gd name="connsiteX4" fmla="*/ 313364 w 330167"/>
                <a:gd name="connsiteY4" fmla="*/ 311961 h 416284"/>
                <a:gd name="connsiteX5" fmla="*/ 325271 w 330167"/>
                <a:gd name="connsiteY5" fmla="*/ 269098 h 416284"/>
                <a:gd name="connsiteX6" fmla="*/ 330033 w 330167"/>
                <a:gd name="connsiteY6" fmla="*/ 216711 h 416284"/>
                <a:gd name="connsiteX7" fmla="*/ 327652 w 330167"/>
                <a:gd name="connsiteY7" fmla="*/ 164323 h 416284"/>
                <a:gd name="connsiteX8" fmla="*/ 315746 w 330167"/>
                <a:gd name="connsiteY8" fmla="*/ 130986 h 416284"/>
                <a:gd name="connsiteX9" fmla="*/ 282408 w 330167"/>
                <a:gd name="connsiteY9" fmla="*/ 85742 h 416284"/>
                <a:gd name="connsiteX10" fmla="*/ 237164 w 330167"/>
                <a:gd name="connsiteY10" fmla="*/ 57167 h 416284"/>
                <a:gd name="connsiteX11" fmla="*/ 189539 w 330167"/>
                <a:gd name="connsiteY11" fmla="*/ 35736 h 416284"/>
                <a:gd name="connsiteX12" fmla="*/ 130008 w 330167"/>
                <a:gd name="connsiteY12" fmla="*/ 16686 h 416284"/>
                <a:gd name="connsiteX13" fmla="*/ 56189 w 330167"/>
                <a:gd name="connsiteY13" fmla="*/ 2398 h 416284"/>
                <a:gd name="connsiteX14" fmla="*/ 3802 w 330167"/>
                <a:gd name="connsiteY14" fmla="*/ 17 h 416284"/>
                <a:gd name="connsiteX15" fmla="*/ 1419 w 330167"/>
                <a:gd name="connsiteY15" fmla="*/ 247668 h 416284"/>
                <a:gd name="connsiteX0" fmla="*/ 1419 w 330167"/>
                <a:gd name="connsiteY0" fmla="*/ 247668 h 384253"/>
                <a:gd name="connsiteX1" fmla="*/ 246689 w 330167"/>
                <a:gd name="connsiteY1" fmla="*/ 381017 h 384253"/>
                <a:gd name="connsiteX2" fmla="*/ 291933 w 330167"/>
                <a:gd name="connsiteY2" fmla="*/ 340536 h 384253"/>
                <a:gd name="connsiteX3" fmla="*/ 313364 w 330167"/>
                <a:gd name="connsiteY3" fmla="*/ 311961 h 384253"/>
                <a:gd name="connsiteX4" fmla="*/ 325271 w 330167"/>
                <a:gd name="connsiteY4" fmla="*/ 269098 h 384253"/>
                <a:gd name="connsiteX5" fmla="*/ 330033 w 330167"/>
                <a:gd name="connsiteY5" fmla="*/ 216711 h 384253"/>
                <a:gd name="connsiteX6" fmla="*/ 327652 w 330167"/>
                <a:gd name="connsiteY6" fmla="*/ 164323 h 384253"/>
                <a:gd name="connsiteX7" fmla="*/ 315746 w 330167"/>
                <a:gd name="connsiteY7" fmla="*/ 130986 h 384253"/>
                <a:gd name="connsiteX8" fmla="*/ 282408 w 330167"/>
                <a:gd name="connsiteY8" fmla="*/ 85742 h 384253"/>
                <a:gd name="connsiteX9" fmla="*/ 237164 w 330167"/>
                <a:gd name="connsiteY9" fmla="*/ 57167 h 384253"/>
                <a:gd name="connsiteX10" fmla="*/ 189539 w 330167"/>
                <a:gd name="connsiteY10" fmla="*/ 35736 h 384253"/>
                <a:gd name="connsiteX11" fmla="*/ 130008 w 330167"/>
                <a:gd name="connsiteY11" fmla="*/ 16686 h 384253"/>
                <a:gd name="connsiteX12" fmla="*/ 56189 w 330167"/>
                <a:gd name="connsiteY12" fmla="*/ 2398 h 384253"/>
                <a:gd name="connsiteX13" fmla="*/ 3802 w 330167"/>
                <a:gd name="connsiteY13" fmla="*/ 17 h 384253"/>
                <a:gd name="connsiteX14" fmla="*/ 1419 w 330167"/>
                <a:gd name="connsiteY14" fmla="*/ 247668 h 384253"/>
                <a:gd name="connsiteX0" fmla="*/ 1419 w 330167"/>
                <a:gd name="connsiteY0" fmla="*/ 247668 h 342972"/>
                <a:gd name="connsiteX1" fmla="*/ 291933 w 330167"/>
                <a:gd name="connsiteY1" fmla="*/ 340536 h 342972"/>
                <a:gd name="connsiteX2" fmla="*/ 313364 w 330167"/>
                <a:gd name="connsiteY2" fmla="*/ 311961 h 342972"/>
                <a:gd name="connsiteX3" fmla="*/ 325271 w 330167"/>
                <a:gd name="connsiteY3" fmla="*/ 269098 h 342972"/>
                <a:gd name="connsiteX4" fmla="*/ 330033 w 330167"/>
                <a:gd name="connsiteY4" fmla="*/ 216711 h 342972"/>
                <a:gd name="connsiteX5" fmla="*/ 327652 w 330167"/>
                <a:gd name="connsiteY5" fmla="*/ 164323 h 342972"/>
                <a:gd name="connsiteX6" fmla="*/ 315746 w 330167"/>
                <a:gd name="connsiteY6" fmla="*/ 130986 h 342972"/>
                <a:gd name="connsiteX7" fmla="*/ 282408 w 330167"/>
                <a:gd name="connsiteY7" fmla="*/ 85742 h 342972"/>
                <a:gd name="connsiteX8" fmla="*/ 237164 w 330167"/>
                <a:gd name="connsiteY8" fmla="*/ 57167 h 342972"/>
                <a:gd name="connsiteX9" fmla="*/ 189539 w 330167"/>
                <a:gd name="connsiteY9" fmla="*/ 35736 h 342972"/>
                <a:gd name="connsiteX10" fmla="*/ 130008 w 330167"/>
                <a:gd name="connsiteY10" fmla="*/ 16686 h 342972"/>
                <a:gd name="connsiteX11" fmla="*/ 56189 w 330167"/>
                <a:gd name="connsiteY11" fmla="*/ 2398 h 342972"/>
                <a:gd name="connsiteX12" fmla="*/ 3802 w 330167"/>
                <a:gd name="connsiteY12" fmla="*/ 17 h 342972"/>
                <a:gd name="connsiteX13" fmla="*/ 1419 w 330167"/>
                <a:gd name="connsiteY13" fmla="*/ 247668 h 342972"/>
                <a:gd name="connsiteX0" fmla="*/ 1419 w 340121"/>
                <a:gd name="connsiteY0" fmla="*/ 247668 h 312248"/>
                <a:gd name="connsiteX1" fmla="*/ 313364 w 340121"/>
                <a:gd name="connsiteY1" fmla="*/ 311961 h 312248"/>
                <a:gd name="connsiteX2" fmla="*/ 325271 w 340121"/>
                <a:gd name="connsiteY2" fmla="*/ 269098 h 312248"/>
                <a:gd name="connsiteX3" fmla="*/ 330033 w 340121"/>
                <a:gd name="connsiteY3" fmla="*/ 216711 h 312248"/>
                <a:gd name="connsiteX4" fmla="*/ 327652 w 340121"/>
                <a:gd name="connsiteY4" fmla="*/ 164323 h 312248"/>
                <a:gd name="connsiteX5" fmla="*/ 315746 w 340121"/>
                <a:gd name="connsiteY5" fmla="*/ 130986 h 312248"/>
                <a:gd name="connsiteX6" fmla="*/ 282408 w 340121"/>
                <a:gd name="connsiteY6" fmla="*/ 85742 h 312248"/>
                <a:gd name="connsiteX7" fmla="*/ 237164 w 340121"/>
                <a:gd name="connsiteY7" fmla="*/ 57167 h 312248"/>
                <a:gd name="connsiteX8" fmla="*/ 189539 w 340121"/>
                <a:gd name="connsiteY8" fmla="*/ 35736 h 312248"/>
                <a:gd name="connsiteX9" fmla="*/ 130008 w 340121"/>
                <a:gd name="connsiteY9" fmla="*/ 16686 h 312248"/>
                <a:gd name="connsiteX10" fmla="*/ 56189 w 340121"/>
                <a:gd name="connsiteY10" fmla="*/ 2398 h 312248"/>
                <a:gd name="connsiteX11" fmla="*/ 3802 w 340121"/>
                <a:gd name="connsiteY11" fmla="*/ 17 h 312248"/>
                <a:gd name="connsiteX12" fmla="*/ 1419 w 340121"/>
                <a:gd name="connsiteY12" fmla="*/ 247668 h 312248"/>
                <a:gd name="connsiteX0" fmla="*/ 1419 w 350815"/>
                <a:gd name="connsiteY0" fmla="*/ 247668 h 277154"/>
                <a:gd name="connsiteX1" fmla="*/ 325271 w 350815"/>
                <a:gd name="connsiteY1" fmla="*/ 269098 h 277154"/>
                <a:gd name="connsiteX2" fmla="*/ 330033 w 350815"/>
                <a:gd name="connsiteY2" fmla="*/ 216711 h 277154"/>
                <a:gd name="connsiteX3" fmla="*/ 327652 w 350815"/>
                <a:gd name="connsiteY3" fmla="*/ 164323 h 277154"/>
                <a:gd name="connsiteX4" fmla="*/ 315746 w 350815"/>
                <a:gd name="connsiteY4" fmla="*/ 130986 h 277154"/>
                <a:gd name="connsiteX5" fmla="*/ 282408 w 350815"/>
                <a:gd name="connsiteY5" fmla="*/ 85742 h 277154"/>
                <a:gd name="connsiteX6" fmla="*/ 237164 w 350815"/>
                <a:gd name="connsiteY6" fmla="*/ 57167 h 277154"/>
                <a:gd name="connsiteX7" fmla="*/ 189539 w 350815"/>
                <a:gd name="connsiteY7" fmla="*/ 35736 h 277154"/>
                <a:gd name="connsiteX8" fmla="*/ 130008 w 350815"/>
                <a:gd name="connsiteY8" fmla="*/ 16686 h 277154"/>
                <a:gd name="connsiteX9" fmla="*/ 56189 w 350815"/>
                <a:gd name="connsiteY9" fmla="*/ 2398 h 277154"/>
                <a:gd name="connsiteX10" fmla="*/ 3802 w 350815"/>
                <a:gd name="connsiteY10" fmla="*/ 17 h 277154"/>
                <a:gd name="connsiteX11" fmla="*/ 1419 w 350815"/>
                <a:gd name="connsiteY11" fmla="*/ 247668 h 277154"/>
                <a:gd name="connsiteX0" fmla="*/ 1419 w 330167"/>
                <a:gd name="connsiteY0" fmla="*/ 247668 h 274489"/>
                <a:gd name="connsiteX1" fmla="*/ 325271 w 330167"/>
                <a:gd name="connsiteY1" fmla="*/ 269098 h 274489"/>
                <a:gd name="connsiteX2" fmla="*/ 330033 w 330167"/>
                <a:gd name="connsiteY2" fmla="*/ 216711 h 274489"/>
                <a:gd name="connsiteX3" fmla="*/ 327652 w 330167"/>
                <a:gd name="connsiteY3" fmla="*/ 164323 h 274489"/>
                <a:gd name="connsiteX4" fmla="*/ 315746 w 330167"/>
                <a:gd name="connsiteY4" fmla="*/ 130986 h 274489"/>
                <a:gd name="connsiteX5" fmla="*/ 282408 w 330167"/>
                <a:gd name="connsiteY5" fmla="*/ 85742 h 274489"/>
                <a:gd name="connsiteX6" fmla="*/ 237164 w 330167"/>
                <a:gd name="connsiteY6" fmla="*/ 57167 h 274489"/>
                <a:gd name="connsiteX7" fmla="*/ 189539 w 330167"/>
                <a:gd name="connsiteY7" fmla="*/ 35736 h 274489"/>
                <a:gd name="connsiteX8" fmla="*/ 130008 w 330167"/>
                <a:gd name="connsiteY8" fmla="*/ 16686 h 274489"/>
                <a:gd name="connsiteX9" fmla="*/ 56189 w 330167"/>
                <a:gd name="connsiteY9" fmla="*/ 2398 h 274489"/>
                <a:gd name="connsiteX10" fmla="*/ 3802 w 330167"/>
                <a:gd name="connsiteY10" fmla="*/ 17 h 274489"/>
                <a:gd name="connsiteX11" fmla="*/ 1419 w 330167"/>
                <a:gd name="connsiteY11" fmla="*/ 247668 h 274489"/>
                <a:gd name="connsiteX0" fmla="*/ 224 w 328972"/>
                <a:gd name="connsiteY0" fmla="*/ 247663 h 269169"/>
                <a:gd name="connsiteX1" fmla="*/ 324076 w 328972"/>
                <a:gd name="connsiteY1" fmla="*/ 269093 h 269169"/>
                <a:gd name="connsiteX2" fmla="*/ 328838 w 328972"/>
                <a:gd name="connsiteY2" fmla="*/ 216706 h 269169"/>
                <a:gd name="connsiteX3" fmla="*/ 326457 w 328972"/>
                <a:gd name="connsiteY3" fmla="*/ 164318 h 269169"/>
                <a:gd name="connsiteX4" fmla="*/ 314551 w 328972"/>
                <a:gd name="connsiteY4" fmla="*/ 130981 h 269169"/>
                <a:gd name="connsiteX5" fmla="*/ 281213 w 328972"/>
                <a:gd name="connsiteY5" fmla="*/ 85737 h 269169"/>
                <a:gd name="connsiteX6" fmla="*/ 235969 w 328972"/>
                <a:gd name="connsiteY6" fmla="*/ 57162 h 269169"/>
                <a:gd name="connsiteX7" fmla="*/ 188344 w 328972"/>
                <a:gd name="connsiteY7" fmla="*/ 35731 h 269169"/>
                <a:gd name="connsiteX8" fmla="*/ 128813 w 328972"/>
                <a:gd name="connsiteY8" fmla="*/ 16681 h 269169"/>
                <a:gd name="connsiteX9" fmla="*/ 54994 w 328972"/>
                <a:gd name="connsiteY9" fmla="*/ 2393 h 269169"/>
                <a:gd name="connsiteX10" fmla="*/ 2607 w 328972"/>
                <a:gd name="connsiteY10" fmla="*/ 12 h 269169"/>
                <a:gd name="connsiteX11" fmla="*/ 224 w 328972"/>
                <a:gd name="connsiteY11" fmla="*/ 247663 h 269169"/>
                <a:gd name="connsiteX0" fmla="*/ 2762 w 352158"/>
                <a:gd name="connsiteY0" fmla="*/ 278607 h 289880"/>
                <a:gd name="connsiteX1" fmla="*/ 326614 w 352158"/>
                <a:gd name="connsiteY1" fmla="*/ 288131 h 289880"/>
                <a:gd name="connsiteX2" fmla="*/ 331376 w 352158"/>
                <a:gd name="connsiteY2" fmla="*/ 235744 h 289880"/>
                <a:gd name="connsiteX3" fmla="*/ 328995 w 352158"/>
                <a:gd name="connsiteY3" fmla="*/ 183356 h 289880"/>
                <a:gd name="connsiteX4" fmla="*/ 317089 w 352158"/>
                <a:gd name="connsiteY4" fmla="*/ 150019 h 289880"/>
                <a:gd name="connsiteX5" fmla="*/ 283751 w 352158"/>
                <a:gd name="connsiteY5" fmla="*/ 104775 h 289880"/>
                <a:gd name="connsiteX6" fmla="*/ 238507 w 352158"/>
                <a:gd name="connsiteY6" fmla="*/ 76200 h 289880"/>
                <a:gd name="connsiteX7" fmla="*/ 190882 w 352158"/>
                <a:gd name="connsiteY7" fmla="*/ 54769 h 289880"/>
                <a:gd name="connsiteX8" fmla="*/ 131351 w 352158"/>
                <a:gd name="connsiteY8" fmla="*/ 35719 h 289880"/>
                <a:gd name="connsiteX9" fmla="*/ 57532 w 352158"/>
                <a:gd name="connsiteY9" fmla="*/ 21431 h 289880"/>
                <a:gd name="connsiteX10" fmla="*/ 5145 w 352158"/>
                <a:gd name="connsiteY10" fmla="*/ 19050 h 289880"/>
                <a:gd name="connsiteX11" fmla="*/ 2762 w 352158"/>
                <a:gd name="connsiteY11" fmla="*/ 278607 h 289880"/>
                <a:gd name="connsiteX0" fmla="*/ 2762 w 352158"/>
                <a:gd name="connsiteY0" fmla="*/ 286280 h 291767"/>
                <a:gd name="connsiteX1" fmla="*/ 326614 w 352158"/>
                <a:gd name="connsiteY1" fmla="*/ 288660 h 291767"/>
                <a:gd name="connsiteX2" fmla="*/ 331376 w 352158"/>
                <a:gd name="connsiteY2" fmla="*/ 236273 h 291767"/>
                <a:gd name="connsiteX3" fmla="*/ 328995 w 352158"/>
                <a:gd name="connsiteY3" fmla="*/ 183885 h 291767"/>
                <a:gd name="connsiteX4" fmla="*/ 317089 w 352158"/>
                <a:gd name="connsiteY4" fmla="*/ 150548 h 291767"/>
                <a:gd name="connsiteX5" fmla="*/ 283751 w 352158"/>
                <a:gd name="connsiteY5" fmla="*/ 105304 h 291767"/>
                <a:gd name="connsiteX6" fmla="*/ 238507 w 352158"/>
                <a:gd name="connsiteY6" fmla="*/ 76729 h 291767"/>
                <a:gd name="connsiteX7" fmla="*/ 190882 w 352158"/>
                <a:gd name="connsiteY7" fmla="*/ 55298 h 291767"/>
                <a:gd name="connsiteX8" fmla="*/ 131351 w 352158"/>
                <a:gd name="connsiteY8" fmla="*/ 36248 h 291767"/>
                <a:gd name="connsiteX9" fmla="*/ 57532 w 352158"/>
                <a:gd name="connsiteY9" fmla="*/ 21960 h 291767"/>
                <a:gd name="connsiteX10" fmla="*/ 5145 w 352158"/>
                <a:gd name="connsiteY10" fmla="*/ 19579 h 291767"/>
                <a:gd name="connsiteX11" fmla="*/ 2762 w 352158"/>
                <a:gd name="connsiteY11" fmla="*/ 286280 h 291767"/>
                <a:gd name="connsiteX0" fmla="*/ 151 w 349547"/>
                <a:gd name="connsiteY0" fmla="*/ 266737 h 272224"/>
                <a:gd name="connsiteX1" fmla="*/ 324003 w 349547"/>
                <a:gd name="connsiteY1" fmla="*/ 269117 h 272224"/>
                <a:gd name="connsiteX2" fmla="*/ 328765 w 349547"/>
                <a:gd name="connsiteY2" fmla="*/ 216730 h 272224"/>
                <a:gd name="connsiteX3" fmla="*/ 326384 w 349547"/>
                <a:gd name="connsiteY3" fmla="*/ 164342 h 272224"/>
                <a:gd name="connsiteX4" fmla="*/ 314478 w 349547"/>
                <a:gd name="connsiteY4" fmla="*/ 131005 h 272224"/>
                <a:gd name="connsiteX5" fmla="*/ 281140 w 349547"/>
                <a:gd name="connsiteY5" fmla="*/ 85761 h 272224"/>
                <a:gd name="connsiteX6" fmla="*/ 235896 w 349547"/>
                <a:gd name="connsiteY6" fmla="*/ 57186 h 272224"/>
                <a:gd name="connsiteX7" fmla="*/ 188271 w 349547"/>
                <a:gd name="connsiteY7" fmla="*/ 35755 h 272224"/>
                <a:gd name="connsiteX8" fmla="*/ 128740 w 349547"/>
                <a:gd name="connsiteY8" fmla="*/ 16705 h 272224"/>
                <a:gd name="connsiteX9" fmla="*/ 54921 w 349547"/>
                <a:gd name="connsiteY9" fmla="*/ 2417 h 272224"/>
                <a:gd name="connsiteX10" fmla="*/ 2534 w 349547"/>
                <a:gd name="connsiteY10" fmla="*/ 36 h 272224"/>
                <a:gd name="connsiteX11" fmla="*/ 151 w 349547"/>
                <a:gd name="connsiteY11" fmla="*/ 266737 h 272224"/>
                <a:gd name="connsiteX0" fmla="*/ 151 w 328899"/>
                <a:gd name="connsiteY0" fmla="*/ 266737 h 269340"/>
                <a:gd name="connsiteX1" fmla="*/ 324003 w 328899"/>
                <a:gd name="connsiteY1" fmla="*/ 269117 h 269340"/>
                <a:gd name="connsiteX2" fmla="*/ 328765 w 328899"/>
                <a:gd name="connsiteY2" fmla="*/ 216730 h 269340"/>
                <a:gd name="connsiteX3" fmla="*/ 326384 w 328899"/>
                <a:gd name="connsiteY3" fmla="*/ 164342 h 269340"/>
                <a:gd name="connsiteX4" fmla="*/ 314478 w 328899"/>
                <a:gd name="connsiteY4" fmla="*/ 131005 h 269340"/>
                <a:gd name="connsiteX5" fmla="*/ 281140 w 328899"/>
                <a:gd name="connsiteY5" fmla="*/ 85761 h 269340"/>
                <a:gd name="connsiteX6" fmla="*/ 235896 w 328899"/>
                <a:gd name="connsiteY6" fmla="*/ 57186 h 269340"/>
                <a:gd name="connsiteX7" fmla="*/ 188271 w 328899"/>
                <a:gd name="connsiteY7" fmla="*/ 35755 h 269340"/>
                <a:gd name="connsiteX8" fmla="*/ 128740 w 328899"/>
                <a:gd name="connsiteY8" fmla="*/ 16705 h 269340"/>
                <a:gd name="connsiteX9" fmla="*/ 54921 w 328899"/>
                <a:gd name="connsiteY9" fmla="*/ 2417 h 269340"/>
                <a:gd name="connsiteX10" fmla="*/ 2534 w 328899"/>
                <a:gd name="connsiteY10" fmla="*/ 36 h 269340"/>
                <a:gd name="connsiteX11" fmla="*/ 151 w 328899"/>
                <a:gd name="connsiteY11" fmla="*/ 266737 h 26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8899" h="269340">
                  <a:moveTo>
                    <a:pt x="151" y="266737"/>
                  </a:moveTo>
                  <a:cubicBezTo>
                    <a:pt x="1342" y="266340"/>
                    <a:pt x="321622" y="270307"/>
                    <a:pt x="324003" y="269117"/>
                  </a:cubicBezTo>
                  <a:cubicBezTo>
                    <a:pt x="326384" y="267927"/>
                    <a:pt x="328368" y="234192"/>
                    <a:pt x="328765" y="216730"/>
                  </a:cubicBezTo>
                  <a:cubicBezTo>
                    <a:pt x="329162" y="199268"/>
                    <a:pt x="328765" y="178630"/>
                    <a:pt x="326384" y="164342"/>
                  </a:cubicBezTo>
                  <a:cubicBezTo>
                    <a:pt x="324003" y="150055"/>
                    <a:pt x="322019" y="144102"/>
                    <a:pt x="314478" y="131005"/>
                  </a:cubicBezTo>
                  <a:cubicBezTo>
                    <a:pt x="306937" y="117908"/>
                    <a:pt x="294237" y="98064"/>
                    <a:pt x="281140" y="85761"/>
                  </a:cubicBezTo>
                  <a:cubicBezTo>
                    <a:pt x="268043" y="73458"/>
                    <a:pt x="251374" y="65520"/>
                    <a:pt x="235896" y="57186"/>
                  </a:cubicBezTo>
                  <a:cubicBezTo>
                    <a:pt x="220418" y="48852"/>
                    <a:pt x="206130" y="42502"/>
                    <a:pt x="188271" y="35755"/>
                  </a:cubicBezTo>
                  <a:cubicBezTo>
                    <a:pt x="170412" y="29008"/>
                    <a:pt x="150965" y="22261"/>
                    <a:pt x="128740" y="16705"/>
                  </a:cubicBezTo>
                  <a:cubicBezTo>
                    <a:pt x="106515" y="11149"/>
                    <a:pt x="75955" y="5195"/>
                    <a:pt x="54921" y="2417"/>
                  </a:cubicBezTo>
                  <a:cubicBezTo>
                    <a:pt x="33887" y="-361"/>
                    <a:pt x="-244" y="3608"/>
                    <a:pt x="2534" y="36"/>
                  </a:cubicBezTo>
                  <a:cubicBezTo>
                    <a:pt x="5312" y="-3536"/>
                    <a:pt x="-1040" y="267134"/>
                    <a:pt x="151" y="266737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28" name="Skupina 27">
            <a:extLst>
              <a:ext uri="{FF2B5EF4-FFF2-40B4-BE49-F238E27FC236}">
                <a16:creationId xmlns:a16="http://schemas.microsoft.com/office/drawing/2014/main" id="{6C521529-C8E6-4868-A378-0AC2388AA6A0}"/>
              </a:ext>
            </a:extLst>
          </p:cNvPr>
          <p:cNvGrpSpPr/>
          <p:nvPr/>
        </p:nvGrpSpPr>
        <p:grpSpPr>
          <a:xfrm>
            <a:off x="9030531" y="4130620"/>
            <a:ext cx="1844802" cy="546508"/>
            <a:chOff x="9030531" y="4130620"/>
            <a:chExt cx="1844802" cy="546508"/>
          </a:xfrm>
        </p:grpSpPr>
        <p:sp>
          <p:nvSpPr>
            <p:cNvPr id="87" name="Voľný tvar: obrazec 86">
              <a:extLst>
                <a:ext uri="{FF2B5EF4-FFF2-40B4-BE49-F238E27FC236}">
                  <a16:creationId xmlns:a16="http://schemas.microsoft.com/office/drawing/2014/main" id="{EB562FDA-9D4D-4758-9237-01A19D99E0C1}"/>
                </a:ext>
              </a:extLst>
            </p:cNvPr>
            <p:cNvSpPr/>
            <p:nvPr/>
          </p:nvSpPr>
          <p:spPr>
            <a:xfrm>
              <a:off x="9030531" y="4130620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2621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7143" y="334616"/>
                    <a:pt x="10715" y="350094"/>
                  </a:cubicBezTo>
                  <a:cubicBezTo>
                    <a:pt x="14287" y="365572"/>
                    <a:pt x="17065" y="379859"/>
                    <a:pt x="22621" y="392956"/>
                  </a:cubicBezTo>
                  <a:cubicBezTo>
                    <a:pt x="28177" y="406053"/>
                    <a:pt x="35322" y="415975"/>
                    <a:pt x="44053" y="428675"/>
                  </a:cubicBezTo>
                  <a:cubicBezTo>
                    <a:pt x="52784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88" name="Voľný tvar: obrazec 87">
              <a:extLst>
                <a:ext uri="{FF2B5EF4-FFF2-40B4-BE49-F238E27FC236}">
                  <a16:creationId xmlns:a16="http://schemas.microsoft.com/office/drawing/2014/main" id="{8F344073-D9C4-4265-898B-4A1D1DB24BA6}"/>
                </a:ext>
              </a:extLst>
            </p:cNvPr>
            <p:cNvSpPr/>
            <p:nvPr/>
          </p:nvSpPr>
          <p:spPr>
            <a:xfrm flipH="1">
              <a:off x="10104865" y="4130620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0" name="Voľný tvar: obrazec 9">
              <a:extLst>
                <a:ext uri="{FF2B5EF4-FFF2-40B4-BE49-F238E27FC236}">
                  <a16:creationId xmlns:a16="http://schemas.microsoft.com/office/drawing/2014/main" id="{7C1648FE-7D1B-435C-AA3B-1BBD67A4A904}"/>
                </a:ext>
              </a:extLst>
            </p:cNvPr>
            <p:cNvSpPr/>
            <p:nvPr/>
          </p:nvSpPr>
          <p:spPr>
            <a:xfrm>
              <a:off x="9031452" y="4321005"/>
              <a:ext cx="397945" cy="195823"/>
            </a:xfrm>
            <a:custGeom>
              <a:avLst/>
              <a:gdLst>
                <a:gd name="connsiteX0" fmla="*/ 17755 w 396710"/>
                <a:gd name="connsiteY0" fmla="*/ 180203 h 181427"/>
                <a:gd name="connsiteX1" fmla="*/ 72524 w 396710"/>
                <a:gd name="connsiteY1" fmla="*/ 146866 h 181427"/>
                <a:gd name="connsiteX2" fmla="*/ 120149 w 396710"/>
                <a:gd name="connsiteY2" fmla="*/ 130197 h 181427"/>
                <a:gd name="connsiteX3" fmla="*/ 184443 w 396710"/>
                <a:gd name="connsiteY3" fmla="*/ 125434 h 181427"/>
                <a:gd name="connsiteX4" fmla="*/ 239211 w 396710"/>
                <a:gd name="connsiteY4" fmla="*/ 123053 h 181427"/>
                <a:gd name="connsiteX5" fmla="*/ 291599 w 396710"/>
                <a:gd name="connsiteY5" fmla="*/ 123053 h 181427"/>
                <a:gd name="connsiteX6" fmla="*/ 339224 w 396710"/>
                <a:gd name="connsiteY6" fmla="*/ 127816 h 181427"/>
                <a:gd name="connsiteX7" fmla="*/ 355893 w 396710"/>
                <a:gd name="connsiteY7" fmla="*/ 132578 h 181427"/>
                <a:gd name="connsiteX8" fmla="*/ 384468 w 396710"/>
                <a:gd name="connsiteY8" fmla="*/ 120672 h 181427"/>
                <a:gd name="connsiteX9" fmla="*/ 396374 w 396710"/>
                <a:gd name="connsiteY9" fmla="*/ 63522 h 181427"/>
                <a:gd name="connsiteX10" fmla="*/ 372561 w 396710"/>
                <a:gd name="connsiteY10" fmla="*/ 25422 h 181427"/>
                <a:gd name="connsiteX11" fmla="*/ 308268 w 396710"/>
                <a:gd name="connsiteY11" fmla="*/ 25422 h 181427"/>
                <a:gd name="connsiteX12" fmla="*/ 234449 w 396710"/>
                <a:gd name="connsiteY12" fmla="*/ 32566 h 181427"/>
                <a:gd name="connsiteX13" fmla="*/ 134436 w 396710"/>
                <a:gd name="connsiteY13" fmla="*/ 37328 h 181427"/>
                <a:gd name="connsiteX14" fmla="*/ 72524 w 396710"/>
                <a:gd name="connsiteY14" fmla="*/ 32566 h 181427"/>
                <a:gd name="connsiteX15" fmla="*/ 27280 w 396710"/>
                <a:gd name="connsiteY15" fmla="*/ 18278 h 181427"/>
                <a:gd name="connsiteX16" fmla="*/ 5849 w 396710"/>
                <a:gd name="connsiteY16" fmla="*/ 1609 h 181427"/>
                <a:gd name="connsiteX17" fmla="*/ 1086 w 396710"/>
                <a:gd name="connsiteY17" fmla="*/ 61141 h 181427"/>
                <a:gd name="connsiteX18" fmla="*/ 1086 w 396710"/>
                <a:gd name="connsiteY18" fmla="*/ 99241 h 181427"/>
                <a:gd name="connsiteX19" fmla="*/ 17755 w 396710"/>
                <a:gd name="connsiteY19" fmla="*/ 180203 h 181427"/>
                <a:gd name="connsiteX0" fmla="*/ 23211 w 397403"/>
                <a:gd name="connsiteY0" fmla="*/ 184966 h 186076"/>
                <a:gd name="connsiteX1" fmla="*/ 73217 w 397403"/>
                <a:gd name="connsiteY1" fmla="*/ 146866 h 186076"/>
                <a:gd name="connsiteX2" fmla="*/ 120842 w 397403"/>
                <a:gd name="connsiteY2" fmla="*/ 130197 h 186076"/>
                <a:gd name="connsiteX3" fmla="*/ 185136 w 397403"/>
                <a:gd name="connsiteY3" fmla="*/ 125434 h 186076"/>
                <a:gd name="connsiteX4" fmla="*/ 239904 w 397403"/>
                <a:gd name="connsiteY4" fmla="*/ 123053 h 186076"/>
                <a:gd name="connsiteX5" fmla="*/ 292292 w 397403"/>
                <a:gd name="connsiteY5" fmla="*/ 123053 h 186076"/>
                <a:gd name="connsiteX6" fmla="*/ 339917 w 397403"/>
                <a:gd name="connsiteY6" fmla="*/ 127816 h 186076"/>
                <a:gd name="connsiteX7" fmla="*/ 356586 w 397403"/>
                <a:gd name="connsiteY7" fmla="*/ 132578 h 186076"/>
                <a:gd name="connsiteX8" fmla="*/ 385161 w 397403"/>
                <a:gd name="connsiteY8" fmla="*/ 120672 h 186076"/>
                <a:gd name="connsiteX9" fmla="*/ 397067 w 397403"/>
                <a:gd name="connsiteY9" fmla="*/ 63522 h 186076"/>
                <a:gd name="connsiteX10" fmla="*/ 373254 w 397403"/>
                <a:gd name="connsiteY10" fmla="*/ 25422 h 186076"/>
                <a:gd name="connsiteX11" fmla="*/ 308961 w 397403"/>
                <a:gd name="connsiteY11" fmla="*/ 25422 h 186076"/>
                <a:gd name="connsiteX12" fmla="*/ 235142 w 397403"/>
                <a:gd name="connsiteY12" fmla="*/ 32566 h 186076"/>
                <a:gd name="connsiteX13" fmla="*/ 135129 w 397403"/>
                <a:gd name="connsiteY13" fmla="*/ 37328 h 186076"/>
                <a:gd name="connsiteX14" fmla="*/ 73217 w 397403"/>
                <a:gd name="connsiteY14" fmla="*/ 32566 h 186076"/>
                <a:gd name="connsiteX15" fmla="*/ 27973 w 397403"/>
                <a:gd name="connsiteY15" fmla="*/ 18278 h 186076"/>
                <a:gd name="connsiteX16" fmla="*/ 6542 w 397403"/>
                <a:gd name="connsiteY16" fmla="*/ 1609 h 186076"/>
                <a:gd name="connsiteX17" fmla="*/ 1779 w 397403"/>
                <a:gd name="connsiteY17" fmla="*/ 61141 h 186076"/>
                <a:gd name="connsiteX18" fmla="*/ 1779 w 397403"/>
                <a:gd name="connsiteY18" fmla="*/ 99241 h 186076"/>
                <a:gd name="connsiteX19" fmla="*/ 23211 w 397403"/>
                <a:gd name="connsiteY19" fmla="*/ 184966 h 186076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6542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6542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27999 w 397403"/>
                <a:gd name="connsiteY12" fmla="*/ 37329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27999 w 397403"/>
                <a:gd name="connsiteY12" fmla="*/ 37329 h 185358"/>
                <a:gd name="connsiteX13" fmla="*/ 139891 w 397403"/>
                <a:gd name="connsiteY13" fmla="*/ 30184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873 h 185265"/>
                <a:gd name="connsiteX1" fmla="*/ 73217 w 397403"/>
                <a:gd name="connsiteY1" fmla="*/ 146773 h 185265"/>
                <a:gd name="connsiteX2" fmla="*/ 120842 w 397403"/>
                <a:gd name="connsiteY2" fmla="*/ 130104 h 185265"/>
                <a:gd name="connsiteX3" fmla="*/ 185136 w 397403"/>
                <a:gd name="connsiteY3" fmla="*/ 125341 h 185265"/>
                <a:gd name="connsiteX4" fmla="*/ 239904 w 397403"/>
                <a:gd name="connsiteY4" fmla="*/ 122960 h 185265"/>
                <a:gd name="connsiteX5" fmla="*/ 292292 w 397403"/>
                <a:gd name="connsiteY5" fmla="*/ 122960 h 185265"/>
                <a:gd name="connsiteX6" fmla="*/ 339917 w 397403"/>
                <a:gd name="connsiteY6" fmla="*/ 127723 h 185265"/>
                <a:gd name="connsiteX7" fmla="*/ 356586 w 397403"/>
                <a:gd name="connsiteY7" fmla="*/ 132485 h 185265"/>
                <a:gd name="connsiteX8" fmla="*/ 385161 w 397403"/>
                <a:gd name="connsiteY8" fmla="*/ 120579 h 185265"/>
                <a:gd name="connsiteX9" fmla="*/ 397067 w 397403"/>
                <a:gd name="connsiteY9" fmla="*/ 63429 h 185265"/>
                <a:gd name="connsiteX10" fmla="*/ 373254 w 397403"/>
                <a:gd name="connsiteY10" fmla="*/ 25329 h 185265"/>
                <a:gd name="connsiteX11" fmla="*/ 308961 w 397403"/>
                <a:gd name="connsiteY11" fmla="*/ 34854 h 185265"/>
                <a:gd name="connsiteX12" fmla="*/ 227999 w 397403"/>
                <a:gd name="connsiteY12" fmla="*/ 37236 h 185265"/>
                <a:gd name="connsiteX13" fmla="*/ 139891 w 397403"/>
                <a:gd name="connsiteY13" fmla="*/ 30091 h 185265"/>
                <a:gd name="connsiteX14" fmla="*/ 73217 w 397403"/>
                <a:gd name="connsiteY14" fmla="*/ 22948 h 185265"/>
                <a:gd name="connsiteX15" fmla="*/ 27973 w 397403"/>
                <a:gd name="connsiteY15" fmla="*/ 18185 h 185265"/>
                <a:gd name="connsiteX16" fmla="*/ 8923 w 397403"/>
                <a:gd name="connsiteY16" fmla="*/ 1516 h 185265"/>
                <a:gd name="connsiteX17" fmla="*/ 1779 w 397403"/>
                <a:gd name="connsiteY17" fmla="*/ 61048 h 185265"/>
                <a:gd name="connsiteX18" fmla="*/ 1779 w 397403"/>
                <a:gd name="connsiteY18" fmla="*/ 120579 h 185265"/>
                <a:gd name="connsiteX19" fmla="*/ 23211 w 397403"/>
                <a:gd name="connsiteY19" fmla="*/ 184873 h 185265"/>
                <a:gd name="connsiteX0" fmla="*/ 23211 w 397403"/>
                <a:gd name="connsiteY0" fmla="*/ 196351 h 196743"/>
                <a:gd name="connsiteX1" fmla="*/ 73217 w 397403"/>
                <a:gd name="connsiteY1" fmla="*/ 158251 h 196743"/>
                <a:gd name="connsiteX2" fmla="*/ 120842 w 397403"/>
                <a:gd name="connsiteY2" fmla="*/ 141582 h 196743"/>
                <a:gd name="connsiteX3" fmla="*/ 185136 w 397403"/>
                <a:gd name="connsiteY3" fmla="*/ 136819 h 196743"/>
                <a:gd name="connsiteX4" fmla="*/ 239904 w 397403"/>
                <a:gd name="connsiteY4" fmla="*/ 134438 h 196743"/>
                <a:gd name="connsiteX5" fmla="*/ 292292 w 397403"/>
                <a:gd name="connsiteY5" fmla="*/ 134438 h 196743"/>
                <a:gd name="connsiteX6" fmla="*/ 339917 w 397403"/>
                <a:gd name="connsiteY6" fmla="*/ 139201 h 196743"/>
                <a:gd name="connsiteX7" fmla="*/ 356586 w 397403"/>
                <a:gd name="connsiteY7" fmla="*/ 143963 h 196743"/>
                <a:gd name="connsiteX8" fmla="*/ 385161 w 397403"/>
                <a:gd name="connsiteY8" fmla="*/ 132057 h 196743"/>
                <a:gd name="connsiteX9" fmla="*/ 397067 w 397403"/>
                <a:gd name="connsiteY9" fmla="*/ 74907 h 196743"/>
                <a:gd name="connsiteX10" fmla="*/ 373254 w 397403"/>
                <a:gd name="connsiteY10" fmla="*/ 36807 h 196743"/>
                <a:gd name="connsiteX11" fmla="*/ 308961 w 397403"/>
                <a:gd name="connsiteY11" fmla="*/ 46332 h 196743"/>
                <a:gd name="connsiteX12" fmla="*/ 227999 w 397403"/>
                <a:gd name="connsiteY12" fmla="*/ 48714 h 196743"/>
                <a:gd name="connsiteX13" fmla="*/ 139891 w 397403"/>
                <a:gd name="connsiteY13" fmla="*/ 41569 h 196743"/>
                <a:gd name="connsiteX14" fmla="*/ 73217 w 397403"/>
                <a:gd name="connsiteY14" fmla="*/ 34426 h 196743"/>
                <a:gd name="connsiteX15" fmla="*/ 27973 w 397403"/>
                <a:gd name="connsiteY15" fmla="*/ 29663 h 196743"/>
                <a:gd name="connsiteX16" fmla="*/ 4160 w 397403"/>
                <a:gd name="connsiteY16" fmla="*/ 1088 h 196743"/>
                <a:gd name="connsiteX17" fmla="*/ 1779 w 397403"/>
                <a:gd name="connsiteY17" fmla="*/ 72526 h 196743"/>
                <a:gd name="connsiteX18" fmla="*/ 1779 w 397403"/>
                <a:gd name="connsiteY18" fmla="*/ 132057 h 196743"/>
                <a:gd name="connsiteX19" fmla="*/ 23211 w 397403"/>
                <a:gd name="connsiteY19" fmla="*/ 196351 h 196743"/>
                <a:gd name="connsiteX0" fmla="*/ 23211 w 397403"/>
                <a:gd name="connsiteY0" fmla="*/ 198909 h 199301"/>
                <a:gd name="connsiteX1" fmla="*/ 73217 w 397403"/>
                <a:gd name="connsiteY1" fmla="*/ 160809 h 199301"/>
                <a:gd name="connsiteX2" fmla="*/ 120842 w 397403"/>
                <a:gd name="connsiteY2" fmla="*/ 144140 h 199301"/>
                <a:gd name="connsiteX3" fmla="*/ 185136 w 397403"/>
                <a:gd name="connsiteY3" fmla="*/ 139377 h 199301"/>
                <a:gd name="connsiteX4" fmla="*/ 239904 w 397403"/>
                <a:gd name="connsiteY4" fmla="*/ 136996 h 199301"/>
                <a:gd name="connsiteX5" fmla="*/ 292292 w 397403"/>
                <a:gd name="connsiteY5" fmla="*/ 136996 h 199301"/>
                <a:gd name="connsiteX6" fmla="*/ 339917 w 397403"/>
                <a:gd name="connsiteY6" fmla="*/ 141759 h 199301"/>
                <a:gd name="connsiteX7" fmla="*/ 356586 w 397403"/>
                <a:gd name="connsiteY7" fmla="*/ 146521 h 199301"/>
                <a:gd name="connsiteX8" fmla="*/ 385161 w 397403"/>
                <a:gd name="connsiteY8" fmla="*/ 134615 h 199301"/>
                <a:gd name="connsiteX9" fmla="*/ 397067 w 397403"/>
                <a:gd name="connsiteY9" fmla="*/ 77465 h 199301"/>
                <a:gd name="connsiteX10" fmla="*/ 373254 w 397403"/>
                <a:gd name="connsiteY10" fmla="*/ 39365 h 199301"/>
                <a:gd name="connsiteX11" fmla="*/ 308961 w 397403"/>
                <a:gd name="connsiteY11" fmla="*/ 48890 h 199301"/>
                <a:gd name="connsiteX12" fmla="*/ 227999 w 397403"/>
                <a:gd name="connsiteY12" fmla="*/ 51272 h 199301"/>
                <a:gd name="connsiteX13" fmla="*/ 139891 w 397403"/>
                <a:gd name="connsiteY13" fmla="*/ 44127 h 199301"/>
                <a:gd name="connsiteX14" fmla="*/ 73217 w 397403"/>
                <a:gd name="connsiteY14" fmla="*/ 36984 h 199301"/>
                <a:gd name="connsiteX15" fmla="*/ 37498 w 397403"/>
                <a:gd name="connsiteY15" fmla="*/ 13171 h 199301"/>
                <a:gd name="connsiteX16" fmla="*/ 4160 w 397403"/>
                <a:gd name="connsiteY16" fmla="*/ 3646 h 199301"/>
                <a:gd name="connsiteX17" fmla="*/ 1779 w 397403"/>
                <a:gd name="connsiteY17" fmla="*/ 75084 h 199301"/>
                <a:gd name="connsiteX18" fmla="*/ 1779 w 397403"/>
                <a:gd name="connsiteY18" fmla="*/ 134615 h 199301"/>
                <a:gd name="connsiteX19" fmla="*/ 23211 w 397403"/>
                <a:gd name="connsiteY19" fmla="*/ 198909 h 199301"/>
                <a:gd name="connsiteX0" fmla="*/ 23211 w 397403"/>
                <a:gd name="connsiteY0" fmla="*/ 194928 h 195320"/>
                <a:gd name="connsiteX1" fmla="*/ 73217 w 397403"/>
                <a:gd name="connsiteY1" fmla="*/ 156828 h 195320"/>
                <a:gd name="connsiteX2" fmla="*/ 120842 w 397403"/>
                <a:gd name="connsiteY2" fmla="*/ 140159 h 195320"/>
                <a:gd name="connsiteX3" fmla="*/ 185136 w 397403"/>
                <a:gd name="connsiteY3" fmla="*/ 135396 h 195320"/>
                <a:gd name="connsiteX4" fmla="*/ 239904 w 397403"/>
                <a:gd name="connsiteY4" fmla="*/ 133015 h 195320"/>
                <a:gd name="connsiteX5" fmla="*/ 292292 w 397403"/>
                <a:gd name="connsiteY5" fmla="*/ 133015 h 195320"/>
                <a:gd name="connsiteX6" fmla="*/ 339917 w 397403"/>
                <a:gd name="connsiteY6" fmla="*/ 137778 h 195320"/>
                <a:gd name="connsiteX7" fmla="*/ 356586 w 397403"/>
                <a:gd name="connsiteY7" fmla="*/ 142540 h 195320"/>
                <a:gd name="connsiteX8" fmla="*/ 385161 w 397403"/>
                <a:gd name="connsiteY8" fmla="*/ 130634 h 195320"/>
                <a:gd name="connsiteX9" fmla="*/ 397067 w 397403"/>
                <a:gd name="connsiteY9" fmla="*/ 73484 h 195320"/>
                <a:gd name="connsiteX10" fmla="*/ 373254 w 397403"/>
                <a:gd name="connsiteY10" fmla="*/ 35384 h 195320"/>
                <a:gd name="connsiteX11" fmla="*/ 308961 w 397403"/>
                <a:gd name="connsiteY11" fmla="*/ 44909 h 195320"/>
                <a:gd name="connsiteX12" fmla="*/ 227999 w 397403"/>
                <a:gd name="connsiteY12" fmla="*/ 47291 h 195320"/>
                <a:gd name="connsiteX13" fmla="*/ 139891 w 397403"/>
                <a:gd name="connsiteY13" fmla="*/ 40146 h 195320"/>
                <a:gd name="connsiteX14" fmla="*/ 73217 w 397403"/>
                <a:gd name="connsiteY14" fmla="*/ 33003 h 195320"/>
                <a:gd name="connsiteX15" fmla="*/ 37498 w 397403"/>
                <a:gd name="connsiteY15" fmla="*/ 9190 h 195320"/>
                <a:gd name="connsiteX16" fmla="*/ 4160 w 397403"/>
                <a:gd name="connsiteY16" fmla="*/ 4428 h 195320"/>
                <a:gd name="connsiteX17" fmla="*/ 1779 w 397403"/>
                <a:gd name="connsiteY17" fmla="*/ 71103 h 195320"/>
                <a:gd name="connsiteX18" fmla="*/ 1779 w 397403"/>
                <a:gd name="connsiteY18" fmla="*/ 130634 h 195320"/>
                <a:gd name="connsiteX19" fmla="*/ 23211 w 397403"/>
                <a:gd name="connsiteY19" fmla="*/ 194928 h 195320"/>
                <a:gd name="connsiteX0" fmla="*/ 23211 w 397763"/>
                <a:gd name="connsiteY0" fmla="*/ 194928 h 195320"/>
                <a:gd name="connsiteX1" fmla="*/ 73217 w 397763"/>
                <a:gd name="connsiteY1" fmla="*/ 156828 h 195320"/>
                <a:gd name="connsiteX2" fmla="*/ 120842 w 397763"/>
                <a:gd name="connsiteY2" fmla="*/ 140159 h 195320"/>
                <a:gd name="connsiteX3" fmla="*/ 185136 w 397763"/>
                <a:gd name="connsiteY3" fmla="*/ 135396 h 195320"/>
                <a:gd name="connsiteX4" fmla="*/ 239904 w 397763"/>
                <a:gd name="connsiteY4" fmla="*/ 133015 h 195320"/>
                <a:gd name="connsiteX5" fmla="*/ 292292 w 397763"/>
                <a:gd name="connsiteY5" fmla="*/ 133015 h 195320"/>
                <a:gd name="connsiteX6" fmla="*/ 339917 w 397763"/>
                <a:gd name="connsiteY6" fmla="*/ 137778 h 195320"/>
                <a:gd name="connsiteX7" fmla="*/ 356586 w 397763"/>
                <a:gd name="connsiteY7" fmla="*/ 142540 h 195320"/>
                <a:gd name="connsiteX8" fmla="*/ 385161 w 397763"/>
                <a:gd name="connsiteY8" fmla="*/ 130634 h 195320"/>
                <a:gd name="connsiteX9" fmla="*/ 397067 w 397763"/>
                <a:gd name="connsiteY9" fmla="*/ 73484 h 195320"/>
                <a:gd name="connsiteX10" fmla="*/ 366110 w 397763"/>
                <a:gd name="connsiteY10" fmla="*/ 42528 h 195320"/>
                <a:gd name="connsiteX11" fmla="*/ 308961 w 397763"/>
                <a:gd name="connsiteY11" fmla="*/ 44909 h 195320"/>
                <a:gd name="connsiteX12" fmla="*/ 227999 w 397763"/>
                <a:gd name="connsiteY12" fmla="*/ 47291 h 195320"/>
                <a:gd name="connsiteX13" fmla="*/ 139891 w 397763"/>
                <a:gd name="connsiteY13" fmla="*/ 40146 h 195320"/>
                <a:gd name="connsiteX14" fmla="*/ 73217 w 397763"/>
                <a:gd name="connsiteY14" fmla="*/ 33003 h 195320"/>
                <a:gd name="connsiteX15" fmla="*/ 37498 w 397763"/>
                <a:gd name="connsiteY15" fmla="*/ 9190 h 195320"/>
                <a:gd name="connsiteX16" fmla="*/ 4160 w 397763"/>
                <a:gd name="connsiteY16" fmla="*/ 4428 h 195320"/>
                <a:gd name="connsiteX17" fmla="*/ 1779 w 397763"/>
                <a:gd name="connsiteY17" fmla="*/ 71103 h 195320"/>
                <a:gd name="connsiteX18" fmla="*/ 1779 w 397763"/>
                <a:gd name="connsiteY18" fmla="*/ 130634 h 195320"/>
                <a:gd name="connsiteX19" fmla="*/ 23211 w 397763"/>
                <a:gd name="connsiteY19" fmla="*/ 194928 h 195320"/>
                <a:gd name="connsiteX0" fmla="*/ 23211 w 398577"/>
                <a:gd name="connsiteY0" fmla="*/ 194928 h 195320"/>
                <a:gd name="connsiteX1" fmla="*/ 73217 w 398577"/>
                <a:gd name="connsiteY1" fmla="*/ 156828 h 195320"/>
                <a:gd name="connsiteX2" fmla="*/ 120842 w 398577"/>
                <a:gd name="connsiteY2" fmla="*/ 140159 h 195320"/>
                <a:gd name="connsiteX3" fmla="*/ 185136 w 398577"/>
                <a:gd name="connsiteY3" fmla="*/ 135396 h 195320"/>
                <a:gd name="connsiteX4" fmla="*/ 239904 w 398577"/>
                <a:gd name="connsiteY4" fmla="*/ 133015 h 195320"/>
                <a:gd name="connsiteX5" fmla="*/ 292292 w 398577"/>
                <a:gd name="connsiteY5" fmla="*/ 133015 h 195320"/>
                <a:gd name="connsiteX6" fmla="*/ 339917 w 398577"/>
                <a:gd name="connsiteY6" fmla="*/ 137778 h 195320"/>
                <a:gd name="connsiteX7" fmla="*/ 356586 w 398577"/>
                <a:gd name="connsiteY7" fmla="*/ 142540 h 195320"/>
                <a:gd name="connsiteX8" fmla="*/ 389923 w 398577"/>
                <a:gd name="connsiteY8" fmla="*/ 113965 h 195320"/>
                <a:gd name="connsiteX9" fmla="*/ 397067 w 398577"/>
                <a:gd name="connsiteY9" fmla="*/ 73484 h 195320"/>
                <a:gd name="connsiteX10" fmla="*/ 366110 w 398577"/>
                <a:gd name="connsiteY10" fmla="*/ 42528 h 195320"/>
                <a:gd name="connsiteX11" fmla="*/ 308961 w 398577"/>
                <a:gd name="connsiteY11" fmla="*/ 44909 h 195320"/>
                <a:gd name="connsiteX12" fmla="*/ 227999 w 398577"/>
                <a:gd name="connsiteY12" fmla="*/ 47291 h 195320"/>
                <a:gd name="connsiteX13" fmla="*/ 139891 w 398577"/>
                <a:gd name="connsiteY13" fmla="*/ 40146 h 195320"/>
                <a:gd name="connsiteX14" fmla="*/ 73217 w 398577"/>
                <a:gd name="connsiteY14" fmla="*/ 33003 h 195320"/>
                <a:gd name="connsiteX15" fmla="*/ 37498 w 398577"/>
                <a:gd name="connsiteY15" fmla="*/ 9190 h 195320"/>
                <a:gd name="connsiteX16" fmla="*/ 4160 w 398577"/>
                <a:gd name="connsiteY16" fmla="*/ 4428 h 195320"/>
                <a:gd name="connsiteX17" fmla="*/ 1779 w 398577"/>
                <a:gd name="connsiteY17" fmla="*/ 71103 h 195320"/>
                <a:gd name="connsiteX18" fmla="*/ 1779 w 398577"/>
                <a:gd name="connsiteY18" fmla="*/ 130634 h 195320"/>
                <a:gd name="connsiteX19" fmla="*/ 23211 w 398577"/>
                <a:gd name="connsiteY19" fmla="*/ 194928 h 195320"/>
                <a:gd name="connsiteX0" fmla="*/ 23211 w 398462"/>
                <a:gd name="connsiteY0" fmla="*/ 194928 h 195320"/>
                <a:gd name="connsiteX1" fmla="*/ 73217 w 398462"/>
                <a:gd name="connsiteY1" fmla="*/ 156828 h 195320"/>
                <a:gd name="connsiteX2" fmla="*/ 120842 w 398462"/>
                <a:gd name="connsiteY2" fmla="*/ 140159 h 195320"/>
                <a:gd name="connsiteX3" fmla="*/ 185136 w 398462"/>
                <a:gd name="connsiteY3" fmla="*/ 135396 h 195320"/>
                <a:gd name="connsiteX4" fmla="*/ 239904 w 398462"/>
                <a:gd name="connsiteY4" fmla="*/ 133015 h 195320"/>
                <a:gd name="connsiteX5" fmla="*/ 292292 w 398462"/>
                <a:gd name="connsiteY5" fmla="*/ 133015 h 195320"/>
                <a:gd name="connsiteX6" fmla="*/ 339917 w 398462"/>
                <a:gd name="connsiteY6" fmla="*/ 137778 h 195320"/>
                <a:gd name="connsiteX7" fmla="*/ 361348 w 398462"/>
                <a:gd name="connsiteY7" fmla="*/ 106822 h 195320"/>
                <a:gd name="connsiteX8" fmla="*/ 389923 w 398462"/>
                <a:gd name="connsiteY8" fmla="*/ 113965 h 195320"/>
                <a:gd name="connsiteX9" fmla="*/ 397067 w 398462"/>
                <a:gd name="connsiteY9" fmla="*/ 73484 h 195320"/>
                <a:gd name="connsiteX10" fmla="*/ 366110 w 398462"/>
                <a:gd name="connsiteY10" fmla="*/ 42528 h 195320"/>
                <a:gd name="connsiteX11" fmla="*/ 308961 w 398462"/>
                <a:gd name="connsiteY11" fmla="*/ 44909 h 195320"/>
                <a:gd name="connsiteX12" fmla="*/ 227999 w 398462"/>
                <a:gd name="connsiteY12" fmla="*/ 47291 h 195320"/>
                <a:gd name="connsiteX13" fmla="*/ 139891 w 398462"/>
                <a:gd name="connsiteY13" fmla="*/ 40146 h 195320"/>
                <a:gd name="connsiteX14" fmla="*/ 73217 w 398462"/>
                <a:gd name="connsiteY14" fmla="*/ 33003 h 195320"/>
                <a:gd name="connsiteX15" fmla="*/ 37498 w 398462"/>
                <a:gd name="connsiteY15" fmla="*/ 9190 h 195320"/>
                <a:gd name="connsiteX16" fmla="*/ 4160 w 398462"/>
                <a:gd name="connsiteY16" fmla="*/ 4428 h 195320"/>
                <a:gd name="connsiteX17" fmla="*/ 1779 w 398462"/>
                <a:gd name="connsiteY17" fmla="*/ 71103 h 195320"/>
                <a:gd name="connsiteX18" fmla="*/ 1779 w 398462"/>
                <a:gd name="connsiteY18" fmla="*/ 130634 h 195320"/>
                <a:gd name="connsiteX19" fmla="*/ 23211 w 398462"/>
                <a:gd name="connsiteY19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33015 h 195320"/>
                <a:gd name="connsiteX6" fmla="*/ 339917 w 399095"/>
                <a:gd name="connsiteY6" fmla="*/ 137778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33015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5141 w 399095"/>
                <a:gd name="connsiteY4" fmla="*/ 125871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77992 w 399095"/>
                <a:gd name="connsiteY3" fmla="*/ 125871 h 195320"/>
                <a:gd name="connsiteX4" fmla="*/ 235141 w 399095"/>
                <a:gd name="connsiteY4" fmla="*/ 125871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2832 h 193224"/>
                <a:gd name="connsiteX1" fmla="*/ 73217 w 399095"/>
                <a:gd name="connsiteY1" fmla="*/ 154732 h 193224"/>
                <a:gd name="connsiteX2" fmla="*/ 120842 w 399095"/>
                <a:gd name="connsiteY2" fmla="*/ 138063 h 193224"/>
                <a:gd name="connsiteX3" fmla="*/ 177992 w 399095"/>
                <a:gd name="connsiteY3" fmla="*/ 123775 h 193224"/>
                <a:gd name="connsiteX4" fmla="*/ 235141 w 399095"/>
                <a:gd name="connsiteY4" fmla="*/ 123775 h 193224"/>
                <a:gd name="connsiteX5" fmla="*/ 292292 w 399095"/>
                <a:gd name="connsiteY5" fmla="*/ 123775 h 193224"/>
                <a:gd name="connsiteX6" fmla="*/ 339917 w 399095"/>
                <a:gd name="connsiteY6" fmla="*/ 133301 h 193224"/>
                <a:gd name="connsiteX7" fmla="*/ 389923 w 399095"/>
                <a:gd name="connsiteY7" fmla="*/ 111869 h 193224"/>
                <a:gd name="connsiteX8" fmla="*/ 397067 w 399095"/>
                <a:gd name="connsiteY8" fmla="*/ 71388 h 193224"/>
                <a:gd name="connsiteX9" fmla="*/ 366110 w 399095"/>
                <a:gd name="connsiteY9" fmla="*/ 40432 h 193224"/>
                <a:gd name="connsiteX10" fmla="*/ 308961 w 399095"/>
                <a:gd name="connsiteY10" fmla="*/ 42813 h 193224"/>
                <a:gd name="connsiteX11" fmla="*/ 227999 w 399095"/>
                <a:gd name="connsiteY11" fmla="*/ 45195 h 193224"/>
                <a:gd name="connsiteX12" fmla="*/ 139891 w 399095"/>
                <a:gd name="connsiteY12" fmla="*/ 38050 h 193224"/>
                <a:gd name="connsiteX13" fmla="*/ 73217 w 399095"/>
                <a:gd name="connsiteY13" fmla="*/ 30907 h 193224"/>
                <a:gd name="connsiteX14" fmla="*/ 39879 w 399095"/>
                <a:gd name="connsiteY14" fmla="*/ 16619 h 193224"/>
                <a:gd name="connsiteX15" fmla="*/ 4160 w 399095"/>
                <a:gd name="connsiteY15" fmla="*/ 2332 h 193224"/>
                <a:gd name="connsiteX16" fmla="*/ 1779 w 399095"/>
                <a:gd name="connsiteY16" fmla="*/ 69007 h 193224"/>
                <a:gd name="connsiteX17" fmla="*/ 1779 w 399095"/>
                <a:gd name="connsiteY17" fmla="*/ 128538 h 193224"/>
                <a:gd name="connsiteX18" fmla="*/ 23211 w 399095"/>
                <a:gd name="connsiteY18" fmla="*/ 192832 h 193224"/>
                <a:gd name="connsiteX0" fmla="*/ 23211 w 399095"/>
                <a:gd name="connsiteY0" fmla="*/ 192832 h 193224"/>
                <a:gd name="connsiteX1" fmla="*/ 73217 w 399095"/>
                <a:gd name="connsiteY1" fmla="*/ 154732 h 193224"/>
                <a:gd name="connsiteX2" fmla="*/ 120842 w 399095"/>
                <a:gd name="connsiteY2" fmla="*/ 138063 h 193224"/>
                <a:gd name="connsiteX3" fmla="*/ 177992 w 399095"/>
                <a:gd name="connsiteY3" fmla="*/ 123775 h 193224"/>
                <a:gd name="connsiteX4" fmla="*/ 235141 w 399095"/>
                <a:gd name="connsiteY4" fmla="*/ 123775 h 193224"/>
                <a:gd name="connsiteX5" fmla="*/ 292292 w 399095"/>
                <a:gd name="connsiteY5" fmla="*/ 123775 h 193224"/>
                <a:gd name="connsiteX6" fmla="*/ 339917 w 399095"/>
                <a:gd name="connsiteY6" fmla="*/ 133301 h 193224"/>
                <a:gd name="connsiteX7" fmla="*/ 389923 w 399095"/>
                <a:gd name="connsiteY7" fmla="*/ 111869 h 193224"/>
                <a:gd name="connsiteX8" fmla="*/ 397067 w 399095"/>
                <a:gd name="connsiteY8" fmla="*/ 71388 h 193224"/>
                <a:gd name="connsiteX9" fmla="*/ 366110 w 399095"/>
                <a:gd name="connsiteY9" fmla="*/ 40432 h 193224"/>
                <a:gd name="connsiteX10" fmla="*/ 308961 w 399095"/>
                <a:gd name="connsiteY10" fmla="*/ 42813 h 193224"/>
                <a:gd name="connsiteX11" fmla="*/ 227999 w 399095"/>
                <a:gd name="connsiteY11" fmla="*/ 45195 h 193224"/>
                <a:gd name="connsiteX12" fmla="*/ 139891 w 399095"/>
                <a:gd name="connsiteY12" fmla="*/ 38050 h 193224"/>
                <a:gd name="connsiteX13" fmla="*/ 73217 w 399095"/>
                <a:gd name="connsiteY13" fmla="*/ 30907 h 193224"/>
                <a:gd name="connsiteX14" fmla="*/ 39879 w 399095"/>
                <a:gd name="connsiteY14" fmla="*/ 16619 h 193224"/>
                <a:gd name="connsiteX15" fmla="*/ 11304 w 399095"/>
                <a:gd name="connsiteY15" fmla="*/ 2332 h 193224"/>
                <a:gd name="connsiteX16" fmla="*/ 1779 w 399095"/>
                <a:gd name="connsiteY16" fmla="*/ 69007 h 193224"/>
                <a:gd name="connsiteX17" fmla="*/ 1779 w 399095"/>
                <a:gd name="connsiteY17" fmla="*/ 128538 h 193224"/>
                <a:gd name="connsiteX18" fmla="*/ 23211 w 399095"/>
                <a:gd name="connsiteY18" fmla="*/ 192832 h 193224"/>
                <a:gd name="connsiteX0" fmla="*/ 23211 w 399095"/>
                <a:gd name="connsiteY0" fmla="*/ 195039 h 195431"/>
                <a:gd name="connsiteX1" fmla="*/ 73217 w 399095"/>
                <a:gd name="connsiteY1" fmla="*/ 156939 h 195431"/>
                <a:gd name="connsiteX2" fmla="*/ 120842 w 399095"/>
                <a:gd name="connsiteY2" fmla="*/ 140270 h 195431"/>
                <a:gd name="connsiteX3" fmla="*/ 177992 w 399095"/>
                <a:gd name="connsiteY3" fmla="*/ 125982 h 195431"/>
                <a:gd name="connsiteX4" fmla="*/ 235141 w 399095"/>
                <a:gd name="connsiteY4" fmla="*/ 125982 h 195431"/>
                <a:gd name="connsiteX5" fmla="*/ 292292 w 399095"/>
                <a:gd name="connsiteY5" fmla="*/ 125982 h 195431"/>
                <a:gd name="connsiteX6" fmla="*/ 339917 w 399095"/>
                <a:gd name="connsiteY6" fmla="*/ 135508 h 195431"/>
                <a:gd name="connsiteX7" fmla="*/ 389923 w 399095"/>
                <a:gd name="connsiteY7" fmla="*/ 114076 h 195431"/>
                <a:gd name="connsiteX8" fmla="*/ 397067 w 399095"/>
                <a:gd name="connsiteY8" fmla="*/ 73595 h 195431"/>
                <a:gd name="connsiteX9" fmla="*/ 366110 w 399095"/>
                <a:gd name="connsiteY9" fmla="*/ 42639 h 195431"/>
                <a:gd name="connsiteX10" fmla="*/ 308961 w 399095"/>
                <a:gd name="connsiteY10" fmla="*/ 45020 h 195431"/>
                <a:gd name="connsiteX11" fmla="*/ 227999 w 399095"/>
                <a:gd name="connsiteY11" fmla="*/ 47402 h 195431"/>
                <a:gd name="connsiteX12" fmla="*/ 139891 w 399095"/>
                <a:gd name="connsiteY12" fmla="*/ 40257 h 195431"/>
                <a:gd name="connsiteX13" fmla="*/ 73217 w 399095"/>
                <a:gd name="connsiteY13" fmla="*/ 33114 h 195431"/>
                <a:gd name="connsiteX14" fmla="*/ 39879 w 399095"/>
                <a:gd name="connsiteY14" fmla="*/ 18826 h 195431"/>
                <a:gd name="connsiteX15" fmla="*/ 11304 w 399095"/>
                <a:gd name="connsiteY15" fmla="*/ 2158 h 195431"/>
                <a:gd name="connsiteX16" fmla="*/ 1779 w 399095"/>
                <a:gd name="connsiteY16" fmla="*/ 71214 h 195431"/>
                <a:gd name="connsiteX17" fmla="*/ 1779 w 399095"/>
                <a:gd name="connsiteY17" fmla="*/ 130745 h 195431"/>
                <a:gd name="connsiteX18" fmla="*/ 23211 w 399095"/>
                <a:gd name="connsiteY18" fmla="*/ 195039 h 195431"/>
                <a:gd name="connsiteX0" fmla="*/ 23211 w 399095"/>
                <a:gd name="connsiteY0" fmla="*/ 188515 h 188907"/>
                <a:gd name="connsiteX1" fmla="*/ 73217 w 399095"/>
                <a:gd name="connsiteY1" fmla="*/ 150415 h 188907"/>
                <a:gd name="connsiteX2" fmla="*/ 120842 w 399095"/>
                <a:gd name="connsiteY2" fmla="*/ 133746 h 188907"/>
                <a:gd name="connsiteX3" fmla="*/ 177992 w 399095"/>
                <a:gd name="connsiteY3" fmla="*/ 119458 h 188907"/>
                <a:gd name="connsiteX4" fmla="*/ 235141 w 399095"/>
                <a:gd name="connsiteY4" fmla="*/ 119458 h 188907"/>
                <a:gd name="connsiteX5" fmla="*/ 292292 w 399095"/>
                <a:gd name="connsiteY5" fmla="*/ 119458 h 188907"/>
                <a:gd name="connsiteX6" fmla="*/ 339917 w 399095"/>
                <a:gd name="connsiteY6" fmla="*/ 128984 h 188907"/>
                <a:gd name="connsiteX7" fmla="*/ 389923 w 399095"/>
                <a:gd name="connsiteY7" fmla="*/ 107552 h 188907"/>
                <a:gd name="connsiteX8" fmla="*/ 397067 w 399095"/>
                <a:gd name="connsiteY8" fmla="*/ 67071 h 188907"/>
                <a:gd name="connsiteX9" fmla="*/ 366110 w 399095"/>
                <a:gd name="connsiteY9" fmla="*/ 36115 h 188907"/>
                <a:gd name="connsiteX10" fmla="*/ 308961 w 399095"/>
                <a:gd name="connsiteY10" fmla="*/ 38496 h 188907"/>
                <a:gd name="connsiteX11" fmla="*/ 227999 w 399095"/>
                <a:gd name="connsiteY11" fmla="*/ 40878 h 188907"/>
                <a:gd name="connsiteX12" fmla="*/ 139891 w 399095"/>
                <a:gd name="connsiteY12" fmla="*/ 33733 h 188907"/>
                <a:gd name="connsiteX13" fmla="*/ 73217 w 399095"/>
                <a:gd name="connsiteY13" fmla="*/ 26590 h 188907"/>
                <a:gd name="connsiteX14" fmla="*/ 39879 w 399095"/>
                <a:gd name="connsiteY14" fmla="*/ 12302 h 188907"/>
                <a:gd name="connsiteX15" fmla="*/ 8923 w 399095"/>
                <a:gd name="connsiteY15" fmla="*/ 2778 h 188907"/>
                <a:gd name="connsiteX16" fmla="*/ 1779 w 399095"/>
                <a:gd name="connsiteY16" fmla="*/ 64690 h 188907"/>
                <a:gd name="connsiteX17" fmla="*/ 1779 w 399095"/>
                <a:gd name="connsiteY17" fmla="*/ 124221 h 188907"/>
                <a:gd name="connsiteX18" fmla="*/ 23211 w 399095"/>
                <a:gd name="connsiteY18" fmla="*/ 188515 h 188907"/>
                <a:gd name="connsiteX0" fmla="*/ 23211 w 399095"/>
                <a:gd name="connsiteY0" fmla="*/ 188515 h 188907"/>
                <a:gd name="connsiteX1" fmla="*/ 73217 w 399095"/>
                <a:gd name="connsiteY1" fmla="*/ 150415 h 188907"/>
                <a:gd name="connsiteX2" fmla="*/ 120842 w 399095"/>
                <a:gd name="connsiteY2" fmla="*/ 133746 h 188907"/>
                <a:gd name="connsiteX3" fmla="*/ 177992 w 399095"/>
                <a:gd name="connsiteY3" fmla="*/ 119458 h 188907"/>
                <a:gd name="connsiteX4" fmla="*/ 235141 w 399095"/>
                <a:gd name="connsiteY4" fmla="*/ 119458 h 188907"/>
                <a:gd name="connsiteX5" fmla="*/ 292292 w 399095"/>
                <a:gd name="connsiteY5" fmla="*/ 119458 h 188907"/>
                <a:gd name="connsiteX6" fmla="*/ 339917 w 399095"/>
                <a:gd name="connsiteY6" fmla="*/ 128984 h 188907"/>
                <a:gd name="connsiteX7" fmla="*/ 389923 w 399095"/>
                <a:gd name="connsiteY7" fmla="*/ 107552 h 188907"/>
                <a:gd name="connsiteX8" fmla="*/ 397067 w 399095"/>
                <a:gd name="connsiteY8" fmla="*/ 67071 h 188907"/>
                <a:gd name="connsiteX9" fmla="*/ 366110 w 399095"/>
                <a:gd name="connsiteY9" fmla="*/ 36115 h 188907"/>
                <a:gd name="connsiteX10" fmla="*/ 308961 w 399095"/>
                <a:gd name="connsiteY10" fmla="*/ 38496 h 188907"/>
                <a:gd name="connsiteX11" fmla="*/ 227999 w 399095"/>
                <a:gd name="connsiteY11" fmla="*/ 40878 h 188907"/>
                <a:gd name="connsiteX12" fmla="*/ 139891 w 399095"/>
                <a:gd name="connsiteY12" fmla="*/ 33733 h 188907"/>
                <a:gd name="connsiteX13" fmla="*/ 73217 w 399095"/>
                <a:gd name="connsiteY13" fmla="*/ 26590 h 188907"/>
                <a:gd name="connsiteX14" fmla="*/ 39879 w 399095"/>
                <a:gd name="connsiteY14" fmla="*/ 12302 h 188907"/>
                <a:gd name="connsiteX15" fmla="*/ 11304 w 399095"/>
                <a:gd name="connsiteY15" fmla="*/ 2778 h 188907"/>
                <a:gd name="connsiteX16" fmla="*/ 1779 w 399095"/>
                <a:gd name="connsiteY16" fmla="*/ 64690 h 188907"/>
                <a:gd name="connsiteX17" fmla="*/ 1779 w 399095"/>
                <a:gd name="connsiteY17" fmla="*/ 124221 h 188907"/>
                <a:gd name="connsiteX18" fmla="*/ 23211 w 399095"/>
                <a:gd name="connsiteY18" fmla="*/ 188515 h 188907"/>
                <a:gd name="connsiteX0" fmla="*/ 23211 w 399095"/>
                <a:gd name="connsiteY0" fmla="*/ 185748 h 186140"/>
                <a:gd name="connsiteX1" fmla="*/ 73217 w 399095"/>
                <a:gd name="connsiteY1" fmla="*/ 147648 h 186140"/>
                <a:gd name="connsiteX2" fmla="*/ 120842 w 399095"/>
                <a:gd name="connsiteY2" fmla="*/ 130979 h 186140"/>
                <a:gd name="connsiteX3" fmla="*/ 177992 w 399095"/>
                <a:gd name="connsiteY3" fmla="*/ 116691 h 186140"/>
                <a:gd name="connsiteX4" fmla="*/ 235141 w 399095"/>
                <a:gd name="connsiteY4" fmla="*/ 116691 h 186140"/>
                <a:gd name="connsiteX5" fmla="*/ 292292 w 399095"/>
                <a:gd name="connsiteY5" fmla="*/ 116691 h 186140"/>
                <a:gd name="connsiteX6" fmla="*/ 339917 w 399095"/>
                <a:gd name="connsiteY6" fmla="*/ 126217 h 186140"/>
                <a:gd name="connsiteX7" fmla="*/ 389923 w 399095"/>
                <a:gd name="connsiteY7" fmla="*/ 104785 h 186140"/>
                <a:gd name="connsiteX8" fmla="*/ 397067 w 399095"/>
                <a:gd name="connsiteY8" fmla="*/ 64304 h 186140"/>
                <a:gd name="connsiteX9" fmla="*/ 366110 w 399095"/>
                <a:gd name="connsiteY9" fmla="*/ 33348 h 186140"/>
                <a:gd name="connsiteX10" fmla="*/ 308961 w 399095"/>
                <a:gd name="connsiteY10" fmla="*/ 35729 h 186140"/>
                <a:gd name="connsiteX11" fmla="*/ 227999 w 399095"/>
                <a:gd name="connsiteY11" fmla="*/ 38111 h 186140"/>
                <a:gd name="connsiteX12" fmla="*/ 139891 w 399095"/>
                <a:gd name="connsiteY12" fmla="*/ 30966 h 186140"/>
                <a:gd name="connsiteX13" fmla="*/ 73217 w 399095"/>
                <a:gd name="connsiteY13" fmla="*/ 23823 h 186140"/>
                <a:gd name="connsiteX14" fmla="*/ 39879 w 399095"/>
                <a:gd name="connsiteY14" fmla="*/ 9535 h 186140"/>
                <a:gd name="connsiteX15" fmla="*/ 11304 w 399095"/>
                <a:gd name="connsiteY15" fmla="*/ 11 h 186140"/>
                <a:gd name="connsiteX16" fmla="*/ 1779 w 399095"/>
                <a:gd name="connsiteY16" fmla="*/ 61923 h 186140"/>
                <a:gd name="connsiteX17" fmla="*/ 1779 w 399095"/>
                <a:gd name="connsiteY17" fmla="*/ 121454 h 186140"/>
                <a:gd name="connsiteX18" fmla="*/ 23211 w 399095"/>
                <a:gd name="connsiteY18" fmla="*/ 185748 h 186140"/>
                <a:gd name="connsiteX0" fmla="*/ 21970 w 397854"/>
                <a:gd name="connsiteY0" fmla="*/ 185748 h 186140"/>
                <a:gd name="connsiteX1" fmla="*/ 71976 w 397854"/>
                <a:gd name="connsiteY1" fmla="*/ 147648 h 186140"/>
                <a:gd name="connsiteX2" fmla="*/ 119601 w 397854"/>
                <a:gd name="connsiteY2" fmla="*/ 130979 h 186140"/>
                <a:gd name="connsiteX3" fmla="*/ 176751 w 397854"/>
                <a:gd name="connsiteY3" fmla="*/ 116691 h 186140"/>
                <a:gd name="connsiteX4" fmla="*/ 233900 w 397854"/>
                <a:gd name="connsiteY4" fmla="*/ 116691 h 186140"/>
                <a:gd name="connsiteX5" fmla="*/ 291051 w 397854"/>
                <a:gd name="connsiteY5" fmla="*/ 116691 h 186140"/>
                <a:gd name="connsiteX6" fmla="*/ 338676 w 397854"/>
                <a:gd name="connsiteY6" fmla="*/ 126217 h 186140"/>
                <a:gd name="connsiteX7" fmla="*/ 388682 w 397854"/>
                <a:gd name="connsiteY7" fmla="*/ 104785 h 186140"/>
                <a:gd name="connsiteX8" fmla="*/ 395826 w 397854"/>
                <a:gd name="connsiteY8" fmla="*/ 64304 h 186140"/>
                <a:gd name="connsiteX9" fmla="*/ 364869 w 397854"/>
                <a:gd name="connsiteY9" fmla="*/ 33348 h 186140"/>
                <a:gd name="connsiteX10" fmla="*/ 307720 w 397854"/>
                <a:gd name="connsiteY10" fmla="*/ 35729 h 186140"/>
                <a:gd name="connsiteX11" fmla="*/ 226758 w 397854"/>
                <a:gd name="connsiteY11" fmla="*/ 38111 h 186140"/>
                <a:gd name="connsiteX12" fmla="*/ 138650 w 397854"/>
                <a:gd name="connsiteY12" fmla="*/ 30966 h 186140"/>
                <a:gd name="connsiteX13" fmla="*/ 71976 w 397854"/>
                <a:gd name="connsiteY13" fmla="*/ 23823 h 186140"/>
                <a:gd name="connsiteX14" fmla="*/ 38638 w 397854"/>
                <a:gd name="connsiteY14" fmla="*/ 9535 h 186140"/>
                <a:gd name="connsiteX15" fmla="*/ 10063 w 397854"/>
                <a:gd name="connsiteY15" fmla="*/ 11 h 186140"/>
                <a:gd name="connsiteX16" fmla="*/ 538 w 397854"/>
                <a:gd name="connsiteY16" fmla="*/ 61923 h 186140"/>
                <a:gd name="connsiteX17" fmla="*/ 2919 w 397854"/>
                <a:gd name="connsiteY17" fmla="*/ 121454 h 186140"/>
                <a:gd name="connsiteX18" fmla="*/ 21970 w 397854"/>
                <a:gd name="connsiteY18" fmla="*/ 185748 h 186140"/>
                <a:gd name="connsiteX0" fmla="*/ 24461 w 397964"/>
                <a:gd name="connsiteY0" fmla="*/ 185748 h 186140"/>
                <a:gd name="connsiteX1" fmla="*/ 72086 w 397964"/>
                <a:gd name="connsiteY1" fmla="*/ 147648 h 186140"/>
                <a:gd name="connsiteX2" fmla="*/ 119711 w 397964"/>
                <a:gd name="connsiteY2" fmla="*/ 130979 h 186140"/>
                <a:gd name="connsiteX3" fmla="*/ 176861 w 397964"/>
                <a:gd name="connsiteY3" fmla="*/ 116691 h 186140"/>
                <a:gd name="connsiteX4" fmla="*/ 234010 w 397964"/>
                <a:gd name="connsiteY4" fmla="*/ 116691 h 186140"/>
                <a:gd name="connsiteX5" fmla="*/ 291161 w 397964"/>
                <a:gd name="connsiteY5" fmla="*/ 116691 h 186140"/>
                <a:gd name="connsiteX6" fmla="*/ 338786 w 397964"/>
                <a:gd name="connsiteY6" fmla="*/ 126217 h 186140"/>
                <a:gd name="connsiteX7" fmla="*/ 388792 w 397964"/>
                <a:gd name="connsiteY7" fmla="*/ 104785 h 186140"/>
                <a:gd name="connsiteX8" fmla="*/ 395936 w 397964"/>
                <a:gd name="connsiteY8" fmla="*/ 64304 h 186140"/>
                <a:gd name="connsiteX9" fmla="*/ 364979 w 397964"/>
                <a:gd name="connsiteY9" fmla="*/ 33348 h 186140"/>
                <a:gd name="connsiteX10" fmla="*/ 307830 w 397964"/>
                <a:gd name="connsiteY10" fmla="*/ 35729 h 186140"/>
                <a:gd name="connsiteX11" fmla="*/ 226868 w 397964"/>
                <a:gd name="connsiteY11" fmla="*/ 38111 h 186140"/>
                <a:gd name="connsiteX12" fmla="*/ 138760 w 397964"/>
                <a:gd name="connsiteY12" fmla="*/ 30966 h 186140"/>
                <a:gd name="connsiteX13" fmla="*/ 72086 w 397964"/>
                <a:gd name="connsiteY13" fmla="*/ 23823 h 186140"/>
                <a:gd name="connsiteX14" fmla="*/ 38748 w 397964"/>
                <a:gd name="connsiteY14" fmla="*/ 9535 h 186140"/>
                <a:gd name="connsiteX15" fmla="*/ 10173 w 397964"/>
                <a:gd name="connsiteY15" fmla="*/ 11 h 186140"/>
                <a:gd name="connsiteX16" fmla="*/ 648 w 397964"/>
                <a:gd name="connsiteY16" fmla="*/ 61923 h 186140"/>
                <a:gd name="connsiteX17" fmla="*/ 3029 w 397964"/>
                <a:gd name="connsiteY17" fmla="*/ 121454 h 186140"/>
                <a:gd name="connsiteX18" fmla="*/ 24461 w 397964"/>
                <a:gd name="connsiteY18" fmla="*/ 185748 h 186140"/>
                <a:gd name="connsiteX0" fmla="*/ 24461 w 397964"/>
                <a:gd name="connsiteY0" fmla="*/ 188130 h 188501"/>
                <a:gd name="connsiteX1" fmla="*/ 72086 w 397964"/>
                <a:gd name="connsiteY1" fmla="*/ 147648 h 188501"/>
                <a:gd name="connsiteX2" fmla="*/ 119711 w 397964"/>
                <a:gd name="connsiteY2" fmla="*/ 130979 h 188501"/>
                <a:gd name="connsiteX3" fmla="*/ 176861 w 397964"/>
                <a:gd name="connsiteY3" fmla="*/ 116691 h 188501"/>
                <a:gd name="connsiteX4" fmla="*/ 234010 w 397964"/>
                <a:gd name="connsiteY4" fmla="*/ 116691 h 188501"/>
                <a:gd name="connsiteX5" fmla="*/ 291161 w 397964"/>
                <a:gd name="connsiteY5" fmla="*/ 116691 h 188501"/>
                <a:gd name="connsiteX6" fmla="*/ 338786 w 397964"/>
                <a:gd name="connsiteY6" fmla="*/ 126217 h 188501"/>
                <a:gd name="connsiteX7" fmla="*/ 388792 w 397964"/>
                <a:gd name="connsiteY7" fmla="*/ 104785 h 188501"/>
                <a:gd name="connsiteX8" fmla="*/ 395936 w 397964"/>
                <a:gd name="connsiteY8" fmla="*/ 64304 h 188501"/>
                <a:gd name="connsiteX9" fmla="*/ 364979 w 397964"/>
                <a:gd name="connsiteY9" fmla="*/ 33348 h 188501"/>
                <a:gd name="connsiteX10" fmla="*/ 307830 w 397964"/>
                <a:gd name="connsiteY10" fmla="*/ 35729 h 188501"/>
                <a:gd name="connsiteX11" fmla="*/ 226868 w 397964"/>
                <a:gd name="connsiteY11" fmla="*/ 38111 h 188501"/>
                <a:gd name="connsiteX12" fmla="*/ 138760 w 397964"/>
                <a:gd name="connsiteY12" fmla="*/ 30966 h 188501"/>
                <a:gd name="connsiteX13" fmla="*/ 72086 w 397964"/>
                <a:gd name="connsiteY13" fmla="*/ 23823 h 188501"/>
                <a:gd name="connsiteX14" fmla="*/ 38748 w 397964"/>
                <a:gd name="connsiteY14" fmla="*/ 9535 h 188501"/>
                <a:gd name="connsiteX15" fmla="*/ 10173 w 397964"/>
                <a:gd name="connsiteY15" fmla="*/ 11 h 188501"/>
                <a:gd name="connsiteX16" fmla="*/ 648 w 397964"/>
                <a:gd name="connsiteY16" fmla="*/ 61923 h 188501"/>
                <a:gd name="connsiteX17" fmla="*/ 3029 w 397964"/>
                <a:gd name="connsiteY17" fmla="*/ 121454 h 188501"/>
                <a:gd name="connsiteX18" fmla="*/ 24461 w 397964"/>
                <a:gd name="connsiteY18" fmla="*/ 188130 h 188501"/>
                <a:gd name="connsiteX0" fmla="*/ 24461 w 397964"/>
                <a:gd name="connsiteY0" fmla="*/ 188130 h 188132"/>
                <a:gd name="connsiteX1" fmla="*/ 72086 w 397964"/>
                <a:gd name="connsiteY1" fmla="*/ 147648 h 188132"/>
                <a:gd name="connsiteX2" fmla="*/ 119711 w 397964"/>
                <a:gd name="connsiteY2" fmla="*/ 130979 h 188132"/>
                <a:gd name="connsiteX3" fmla="*/ 176861 w 397964"/>
                <a:gd name="connsiteY3" fmla="*/ 116691 h 188132"/>
                <a:gd name="connsiteX4" fmla="*/ 234010 w 397964"/>
                <a:gd name="connsiteY4" fmla="*/ 116691 h 188132"/>
                <a:gd name="connsiteX5" fmla="*/ 291161 w 397964"/>
                <a:gd name="connsiteY5" fmla="*/ 116691 h 188132"/>
                <a:gd name="connsiteX6" fmla="*/ 338786 w 397964"/>
                <a:gd name="connsiteY6" fmla="*/ 126217 h 188132"/>
                <a:gd name="connsiteX7" fmla="*/ 388792 w 397964"/>
                <a:gd name="connsiteY7" fmla="*/ 104785 h 188132"/>
                <a:gd name="connsiteX8" fmla="*/ 395936 w 397964"/>
                <a:gd name="connsiteY8" fmla="*/ 64304 h 188132"/>
                <a:gd name="connsiteX9" fmla="*/ 364979 w 397964"/>
                <a:gd name="connsiteY9" fmla="*/ 33348 h 188132"/>
                <a:gd name="connsiteX10" fmla="*/ 307830 w 397964"/>
                <a:gd name="connsiteY10" fmla="*/ 35729 h 188132"/>
                <a:gd name="connsiteX11" fmla="*/ 226868 w 397964"/>
                <a:gd name="connsiteY11" fmla="*/ 38111 h 188132"/>
                <a:gd name="connsiteX12" fmla="*/ 138760 w 397964"/>
                <a:gd name="connsiteY12" fmla="*/ 30966 h 188132"/>
                <a:gd name="connsiteX13" fmla="*/ 72086 w 397964"/>
                <a:gd name="connsiteY13" fmla="*/ 23823 h 188132"/>
                <a:gd name="connsiteX14" fmla="*/ 38748 w 397964"/>
                <a:gd name="connsiteY14" fmla="*/ 9535 h 188132"/>
                <a:gd name="connsiteX15" fmla="*/ 10173 w 397964"/>
                <a:gd name="connsiteY15" fmla="*/ 11 h 188132"/>
                <a:gd name="connsiteX16" fmla="*/ 648 w 397964"/>
                <a:gd name="connsiteY16" fmla="*/ 61923 h 188132"/>
                <a:gd name="connsiteX17" fmla="*/ 3029 w 397964"/>
                <a:gd name="connsiteY17" fmla="*/ 121454 h 188132"/>
                <a:gd name="connsiteX18" fmla="*/ 24461 w 397964"/>
                <a:gd name="connsiteY18" fmla="*/ 188130 h 188132"/>
                <a:gd name="connsiteX0" fmla="*/ 24461 w 397964"/>
                <a:gd name="connsiteY0" fmla="*/ 195271 h 195273"/>
                <a:gd name="connsiteX1" fmla="*/ 72086 w 397964"/>
                <a:gd name="connsiteY1" fmla="*/ 154789 h 195273"/>
                <a:gd name="connsiteX2" fmla="*/ 119711 w 397964"/>
                <a:gd name="connsiteY2" fmla="*/ 138120 h 195273"/>
                <a:gd name="connsiteX3" fmla="*/ 176861 w 397964"/>
                <a:gd name="connsiteY3" fmla="*/ 123832 h 195273"/>
                <a:gd name="connsiteX4" fmla="*/ 234010 w 397964"/>
                <a:gd name="connsiteY4" fmla="*/ 123832 h 195273"/>
                <a:gd name="connsiteX5" fmla="*/ 291161 w 397964"/>
                <a:gd name="connsiteY5" fmla="*/ 123832 h 195273"/>
                <a:gd name="connsiteX6" fmla="*/ 338786 w 397964"/>
                <a:gd name="connsiteY6" fmla="*/ 133358 h 195273"/>
                <a:gd name="connsiteX7" fmla="*/ 388792 w 397964"/>
                <a:gd name="connsiteY7" fmla="*/ 111926 h 195273"/>
                <a:gd name="connsiteX8" fmla="*/ 395936 w 397964"/>
                <a:gd name="connsiteY8" fmla="*/ 71445 h 195273"/>
                <a:gd name="connsiteX9" fmla="*/ 364979 w 397964"/>
                <a:gd name="connsiteY9" fmla="*/ 40489 h 195273"/>
                <a:gd name="connsiteX10" fmla="*/ 307830 w 397964"/>
                <a:gd name="connsiteY10" fmla="*/ 42870 h 195273"/>
                <a:gd name="connsiteX11" fmla="*/ 226868 w 397964"/>
                <a:gd name="connsiteY11" fmla="*/ 45252 h 195273"/>
                <a:gd name="connsiteX12" fmla="*/ 138760 w 397964"/>
                <a:gd name="connsiteY12" fmla="*/ 38107 h 195273"/>
                <a:gd name="connsiteX13" fmla="*/ 72086 w 397964"/>
                <a:gd name="connsiteY13" fmla="*/ 30964 h 195273"/>
                <a:gd name="connsiteX14" fmla="*/ 38748 w 397964"/>
                <a:gd name="connsiteY14" fmla="*/ 16676 h 195273"/>
                <a:gd name="connsiteX15" fmla="*/ 7791 w 397964"/>
                <a:gd name="connsiteY15" fmla="*/ 8 h 195273"/>
                <a:gd name="connsiteX16" fmla="*/ 648 w 397964"/>
                <a:gd name="connsiteY16" fmla="*/ 69064 h 195273"/>
                <a:gd name="connsiteX17" fmla="*/ 3029 w 397964"/>
                <a:gd name="connsiteY17" fmla="*/ 128595 h 195273"/>
                <a:gd name="connsiteX18" fmla="*/ 24461 w 397964"/>
                <a:gd name="connsiteY18" fmla="*/ 195271 h 195273"/>
                <a:gd name="connsiteX0" fmla="*/ 24442 w 397945"/>
                <a:gd name="connsiteY0" fmla="*/ 195821 h 195823"/>
                <a:gd name="connsiteX1" fmla="*/ 72067 w 397945"/>
                <a:gd name="connsiteY1" fmla="*/ 155339 h 195823"/>
                <a:gd name="connsiteX2" fmla="*/ 119692 w 397945"/>
                <a:gd name="connsiteY2" fmla="*/ 138670 h 195823"/>
                <a:gd name="connsiteX3" fmla="*/ 176842 w 397945"/>
                <a:gd name="connsiteY3" fmla="*/ 124382 h 195823"/>
                <a:gd name="connsiteX4" fmla="*/ 233991 w 397945"/>
                <a:gd name="connsiteY4" fmla="*/ 124382 h 195823"/>
                <a:gd name="connsiteX5" fmla="*/ 291142 w 397945"/>
                <a:gd name="connsiteY5" fmla="*/ 124382 h 195823"/>
                <a:gd name="connsiteX6" fmla="*/ 338767 w 397945"/>
                <a:gd name="connsiteY6" fmla="*/ 133908 h 195823"/>
                <a:gd name="connsiteX7" fmla="*/ 388773 w 397945"/>
                <a:gd name="connsiteY7" fmla="*/ 112476 h 195823"/>
                <a:gd name="connsiteX8" fmla="*/ 395917 w 397945"/>
                <a:gd name="connsiteY8" fmla="*/ 71995 h 195823"/>
                <a:gd name="connsiteX9" fmla="*/ 364960 w 397945"/>
                <a:gd name="connsiteY9" fmla="*/ 41039 h 195823"/>
                <a:gd name="connsiteX10" fmla="*/ 307811 w 397945"/>
                <a:gd name="connsiteY10" fmla="*/ 43420 h 195823"/>
                <a:gd name="connsiteX11" fmla="*/ 226849 w 397945"/>
                <a:gd name="connsiteY11" fmla="*/ 45802 h 195823"/>
                <a:gd name="connsiteX12" fmla="*/ 138741 w 397945"/>
                <a:gd name="connsiteY12" fmla="*/ 38657 h 195823"/>
                <a:gd name="connsiteX13" fmla="*/ 72067 w 397945"/>
                <a:gd name="connsiteY13" fmla="*/ 31514 h 195823"/>
                <a:gd name="connsiteX14" fmla="*/ 38729 w 397945"/>
                <a:gd name="connsiteY14" fmla="*/ 17226 h 195823"/>
                <a:gd name="connsiteX15" fmla="*/ 7772 w 397945"/>
                <a:gd name="connsiteY15" fmla="*/ 558 h 195823"/>
                <a:gd name="connsiteX16" fmla="*/ 629 w 397945"/>
                <a:gd name="connsiteY16" fmla="*/ 39064 h 195823"/>
                <a:gd name="connsiteX17" fmla="*/ 629 w 397945"/>
                <a:gd name="connsiteY17" fmla="*/ 69614 h 195823"/>
                <a:gd name="connsiteX18" fmla="*/ 3010 w 397945"/>
                <a:gd name="connsiteY18" fmla="*/ 129145 h 195823"/>
                <a:gd name="connsiteX19" fmla="*/ 24442 w 397945"/>
                <a:gd name="connsiteY19" fmla="*/ 195821 h 195823"/>
                <a:gd name="connsiteX0" fmla="*/ 19679 w 397945"/>
                <a:gd name="connsiteY0" fmla="*/ 195821 h 195823"/>
                <a:gd name="connsiteX1" fmla="*/ 72067 w 397945"/>
                <a:gd name="connsiteY1" fmla="*/ 155339 h 195823"/>
                <a:gd name="connsiteX2" fmla="*/ 119692 w 397945"/>
                <a:gd name="connsiteY2" fmla="*/ 138670 h 195823"/>
                <a:gd name="connsiteX3" fmla="*/ 176842 w 397945"/>
                <a:gd name="connsiteY3" fmla="*/ 124382 h 195823"/>
                <a:gd name="connsiteX4" fmla="*/ 233991 w 397945"/>
                <a:gd name="connsiteY4" fmla="*/ 124382 h 195823"/>
                <a:gd name="connsiteX5" fmla="*/ 291142 w 397945"/>
                <a:gd name="connsiteY5" fmla="*/ 124382 h 195823"/>
                <a:gd name="connsiteX6" fmla="*/ 338767 w 397945"/>
                <a:gd name="connsiteY6" fmla="*/ 133908 h 195823"/>
                <a:gd name="connsiteX7" fmla="*/ 388773 w 397945"/>
                <a:gd name="connsiteY7" fmla="*/ 112476 h 195823"/>
                <a:gd name="connsiteX8" fmla="*/ 395917 w 397945"/>
                <a:gd name="connsiteY8" fmla="*/ 71995 h 195823"/>
                <a:gd name="connsiteX9" fmla="*/ 364960 w 397945"/>
                <a:gd name="connsiteY9" fmla="*/ 41039 h 195823"/>
                <a:gd name="connsiteX10" fmla="*/ 307811 w 397945"/>
                <a:gd name="connsiteY10" fmla="*/ 43420 h 195823"/>
                <a:gd name="connsiteX11" fmla="*/ 226849 w 397945"/>
                <a:gd name="connsiteY11" fmla="*/ 45802 h 195823"/>
                <a:gd name="connsiteX12" fmla="*/ 138741 w 397945"/>
                <a:gd name="connsiteY12" fmla="*/ 38657 h 195823"/>
                <a:gd name="connsiteX13" fmla="*/ 72067 w 397945"/>
                <a:gd name="connsiteY13" fmla="*/ 31514 h 195823"/>
                <a:gd name="connsiteX14" fmla="*/ 38729 w 397945"/>
                <a:gd name="connsiteY14" fmla="*/ 17226 h 195823"/>
                <a:gd name="connsiteX15" fmla="*/ 7772 w 397945"/>
                <a:gd name="connsiteY15" fmla="*/ 558 h 195823"/>
                <a:gd name="connsiteX16" fmla="*/ 629 w 397945"/>
                <a:gd name="connsiteY16" fmla="*/ 39064 h 195823"/>
                <a:gd name="connsiteX17" fmla="*/ 629 w 397945"/>
                <a:gd name="connsiteY17" fmla="*/ 69614 h 195823"/>
                <a:gd name="connsiteX18" fmla="*/ 3010 w 397945"/>
                <a:gd name="connsiteY18" fmla="*/ 129145 h 195823"/>
                <a:gd name="connsiteX19" fmla="*/ 19679 w 397945"/>
                <a:gd name="connsiteY19" fmla="*/ 195821 h 195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7945" h="195823">
                  <a:moveTo>
                    <a:pt x="19679" y="195821"/>
                  </a:moveTo>
                  <a:cubicBezTo>
                    <a:pt x="21663" y="195424"/>
                    <a:pt x="55398" y="164864"/>
                    <a:pt x="72067" y="155339"/>
                  </a:cubicBezTo>
                  <a:cubicBezTo>
                    <a:pt x="88736" y="145814"/>
                    <a:pt x="102230" y="143829"/>
                    <a:pt x="119692" y="138670"/>
                  </a:cubicBezTo>
                  <a:cubicBezTo>
                    <a:pt x="137154" y="133511"/>
                    <a:pt x="157792" y="126763"/>
                    <a:pt x="176842" y="124382"/>
                  </a:cubicBezTo>
                  <a:cubicBezTo>
                    <a:pt x="195892" y="122001"/>
                    <a:pt x="214941" y="124382"/>
                    <a:pt x="233991" y="124382"/>
                  </a:cubicBezTo>
                  <a:cubicBezTo>
                    <a:pt x="253041" y="124382"/>
                    <a:pt x="273679" y="122794"/>
                    <a:pt x="291142" y="124382"/>
                  </a:cubicBezTo>
                  <a:cubicBezTo>
                    <a:pt x="308605" y="125970"/>
                    <a:pt x="322495" y="135892"/>
                    <a:pt x="338767" y="133908"/>
                  </a:cubicBezTo>
                  <a:cubicBezTo>
                    <a:pt x="355039" y="131924"/>
                    <a:pt x="379248" y="122795"/>
                    <a:pt x="388773" y="112476"/>
                  </a:cubicBezTo>
                  <a:cubicBezTo>
                    <a:pt x="398298" y="102157"/>
                    <a:pt x="399886" y="83901"/>
                    <a:pt x="395917" y="71995"/>
                  </a:cubicBezTo>
                  <a:cubicBezTo>
                    <a:pt x="391948" y="60089"/>
                    <a:pt x="379644" y="45802"/>
                    <a:pt x="364960" y="41039"/>
                  </a:cubicBezTo>
                  <a:cubicBezTo>
                    <a:pt x="350276" y="36276"/>
                    <a:pt x="330829" y="42626"/>
                    <a:pt x="307811" y="43420"/>
                  </a:cubicBezTo>
                  <a:cubicBezTo>
                    <a:pt x="284793" y="44214"/>
                    <a:pt x="255027" y="46596"/>
                    <a:pt x="226849" y="45802"/>
                  </a:cubicBezTo>
                  <a:cubicBezTo>
                    <a:pt x="198671" y="45008"/>
                    <a:pt x="164538" y="41038"/>
                    <a:pt x="138741" y="38657"/>
                  </a:cubicBezTo>
                  <a:cubicBezTo>
                    <a:pt x="112944" y="36276"/>
                    <a:pt x="88736" y="35086"/>
                    <a:pt x="72067" y="31514"/>
                  </a:cubicBezTo>
                  <a:cubicBezTo>
                    <a:pt x="55398" y="27942"/>
                    <a:pt x="49445" y="22385"/>
                    <a:pt x="38729" y="17226"/>
                  </a:cubicBezTo>
                  <a:cubicBezTo>
                    <a:pt x="28013" y="12067"/>
                    <a:pt x="14122" y="-3082"/>
                    <a:pt x="7772" y="558"/>
                  </a:cubicBezTo>
                  <a:cubicBezTo>
                    <a:pt x="1422" y="4198"/>
                    <a:pt x="1819" y="27555"/>
                    <a:pt x="629" y="39064"/>
                  </a:cubicBezTo>
                  <a:cubicBezTo>
                    <a:pt x="-561" y="50573"/>
                    <a:pt x="232" y="54601"/>
                    <a:pt x="629" y="69614"/>
                  </a:cubicBezTo>
                  <a:cubicBezTo>
                    <a:pt x="1026" y="84627"/>
                    <a:pt x="-165" y="108111"/>
                    <a:pt x="3010" y="129145"/>
                  </a:cubicBezTo>
                  <a:cubicBezTo>
                    <a:pt x="6185" y="150179"/>
                    <a:pt x="17695" y="196218"/>
                    <a:pt x="19679" y="195821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89" name="Voľný tvar: obrazec 88">
              <a:extLst>
                <a:ext uri="{FF2B5EF4-FFF2-40B4-BE49-F238E27FC236}">
                  <a16:creationId xmlns:a16="http://schemas.microsoft.com/office/drawing/2014/main" id="{9B8AA83D-3B95-4F5C-8822-8F3406B63E0F}"/>
                </a:ext>
              </a:extLst>
            </p:cNvPr>
            <p:cNvSpPr/>
            <p:nvPr/>
          </p:nvSpPr>
          <p:spPr>
            <a:xfrm>
              <a:off x="10107866" y="4385691"/>
              <a:ext cx="359605" cy="95737"/>
            </a:xfrm>
            <a:custGeom>
              <a:avLst/>
              <a:gdLst>
                <a:gd name="connsiteX0" fmla="*/ 17755 w 396710"/>
                <a:gd name="connsiteY0" fmla="*/ 180203 h 181427"/>
                <a:gd name="connsiteX1" fmla="*/ 72524 w 396710"/>
                <a:gd name="connsiteY1" fmla="*/ 146866 h 181427"/>
                <a:gd name="connsiteX2" fmla="*/ 120149 w 396710"/>
                <a:gd name="connsiteY2" fmla="*/ 130197 h 181427"/>
                <a:gd name="connsiteX3" fmla="*/ 184443 w 396710"/>
                <a:gd name="connsiteY3" fmla="*/ 125434 h 181427"/>
                <a:gd name="connsiteX4" fmla="*/ 239211 w 396710"/>
                <a:gd name="connsiteY4" fmla="*/ 123053 h 181427"/>
                <a:gd name="connsiteX5" fmla="*/ 291599 w 396710"/>
                <a:gd name="connsiteY5" fmla="*/ 123053 h 181427"/>
                <a:gd name="connsiteX6" fmla="*/ 339224 w 396710"/>
                <a:gd name="connsiteY6" fmla="*/ 127816 h 181427"/>
                <a:gd name="connsiteX7" fmla="*/ 355893 w 396710"/>
                <a:gd name="connsiteY7" fmla="*/ 132578 h 181427"/>
                <a:gd name="connsiteX8" fmla="*/ 384468 w 396710"/>
                <a:gd name="connsiteY8" fmla="*/ 120672 h 181427"/>
                <a:gd name="connsiteX9" fmla="*/ 396374 w 396710"/>
                <a:gd name="connsiteY9" fmla="*/ 63522 h 181427"/>
                <a:gd name="connsiteX10" fmla="*/ 372561 w 396710"/>
                <a:gd name="connsiteY10" fmla="*/ 25422 h 181427"/>
                <a:gd name="connsiteX11" fmla="*/ 308268 w 396710"/>
                <a:gd name="connsiteY11" fmla="*/ 25422 h 181427"/>
                <a:gd name="connsiteX12" fmla="*/ 234449 w 396710"/>
                <a:gd name="connsiteY12" fmla="*/ 32566 h 181427"/>
                <a:gd name="connsiteX13" fmla="*/ 134436 w 396710"/>
                <a:gd name="connsiteY13" fmla="*/ 37328 h 181427"/>
                <a:gd name="connsiteX14" fmla="*/ 72524 w 396710"/>
                <a:gd name="connsiteY14" fmla="*/ 32566 h 181427"/>
                <a:gd name="connsiteX15" fmla="*/ 27280 w 396710"/>
                <a:gd name="connsiteY15" fmla="*/ 18278 h 181427"/>
                <a:gd name="connsiteX16" fmla="*/ 5849 w 396710"/>
                <a:gd name="connsiteY16" fmla="*/ 1609 h 181427"/>
                <a:gd name="connsiteX17" fmla="*/ 1086 w 396710"/>
                <a:gd name="connsiteY17" fmla="*/ 61141 h 181427"/>
                <a:gd name="connsiteX18" fmla="*/ 1086 w 396710"/>
                <a:gd name="connsiteY18" fmla="*/ 99241 h 181427"/>
                <a:gd name="connsiteX19" fmla="*/ 17755 w 396710"/>
                <a:gd name="connsiteY19" fmla="*/ 180203 h 181427"/>
                <a:gd name="connsiteX0" fmla="*/ 23211 w 397403"/>
                <a:gd name="connsiteY0" fmla="*/ 184966 h 186076"/>
                <a:gd name="connsiteX1" fmla="*/ 73217 w 397403"/>
                <a:gd name="connsiteY1" fmla="*/ 146866 h 186076"/>
                <a:gd name="connsiteX2" fmla="*/ 120842 w 397403"/>
                <a:gd name="connsiteY2" fmla="*/ 130197 h 186076"/>
                <a:gd name="connsiteX3" fmla="*/ 185136 w 397403"/>
                <a:gd name="connsiteY3" fmla="*/ 125434 h 186076"/>
                <a:gd name="connsiteX4" fmla="*/ 239904 w 397403"/>
                <a:gd name="connsiteY4" fmla="*/ 123053 h 186076"/>
                <a:gd name="connsiteX5" fmla="*/ 292292 w 397403"/>
                <a:gd name="connsiteY5" fmla="*/ 123053 h 186076"/>
                <a:gd name="connsiteX6" fmla="*/ 339917 w 397403"/>
                <a:gd name="connsiteY6" fmla="*/ 127816 h 186076"/>
                <a:gd name="connsiteX7" fmla="*/ 356586 w 397403"/>
                <a:gd name="connsiteY7" fmla="*/ 132578 h 186076"/>
                <a:gd name="connsiteX8" fmla="*/ 385161 w 397403"/>
                <a:gd name="connsiteY8" fmla="*/ 120672 h 186076"/>
                <a:gd name="connsiteX9" fmla="*/ 397067 w 397403"/>
                <a:gd name="connsiteY9" fmla="*/ 63522 h 186076"/>
                <a:gd name="connsiteX10" fmla="*/ 373254 w 397403"/>
                <a:gd name="connsiteY10" fmla="*/ 25422 h 186076"/>
                <a:gd name="connsiteX11" fmla="*/ 308961 w 397403"/>
                <a:gd name="connsiteY11" fmla="*/ 25422 h 186076"/>
                <a:gd name="connsiteX12" fmla="*/ 235142 w 397403"/>
                <a:gd name="connsiteY12" fmla="*/ 32566 h 186076"/>
                <a:gd name="connsiteX13" fmla="*/ 135129 w 397403"/>
                <a:gd name="connsiteY13" fmla="*/ 37328 h 186076"/>
                <a:gd name="connsiteX14" fmla="*/ 73217 w 397403"/>
                <a:gd name="connsiteY14" fmla="*/ 32566 h 186076"/>
                <a:gd name="connsiteX15" fmla="*/ 27973 w 397403"/>
                <a:gd name="connsiteY15" fmla="*/ 18278 h 186076"/>
                <a:gd name="connsiteX16" fmla="*/ 6542 w 397403"/>
                <a:gd name="connsiteY16" fmla="*/ 1609 h 186076"/>
                <a:gd name="connsiteX17" fmla="*/ 1779 w 397403"/>
                <a:gd name="connsiteY17" fmla="*/ 61141 h 186076"/>
                <a:gd name="connsiteX18" fmla="*/ 1779 w 397403"/>
                <a:gd name="connsiteY18" fmla="*/ 99241 h 186076"/>
                <a:gd name="connsiteX19" fmla="*/ 23211 w 397403"/>
                <a:gd name="connsiteY19" fmla="*/ 184966 h 186076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6542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6542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25422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35142 w 397403"/>
                <a:gd name="connsiteY12" fmla="*/ 32566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27999 w 397403"/>
                <a:gd name="connsiteY12" fmla="*/ 37329 h 185358"/>
                <a:gd name="connsiteX13" fmla="*/ 135129 w 397403"/>
                <a:gd name="connsiteY13" fmla="*/ 37328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966 h 185358"/>
                <a:gd name="connsiteX1" fmla="*/ 73217 w 397403"/>
                <a:gd name="connsiteY1" fmla="*/ 146866 h 185358"/>
                <a:gd name="connsiteX2" fmla="*/ 120842 w 397403"/>
                <a:gd name="connsiteY2" fmla="*/ 130197 h 185358"/>
                <a:gd name="connsiteX3" fmla="*/ 185136 w 397403"/>
                <a:gd name="connsiteY3" fmla="*/ 125434 h 185358"/>
                <a:gd name="connsiteX4" fmla="*/ 239904 w 397403"/>
                <a:gd name="connsiteY4" fmla="*/ 123053 h 185358"/>
                <a:gd name="connsiteX5" fmla="*/ 292292 w 397403"/>
                <a:gd name="connsiteY5" fmla="*/ 123053 h 185358"/>
                <a:gd name="connsiteX6" fmla="*/ 339917 w 397403"/>
                <a:gd name="connsiteY6" fmla="*/ 127816 h 185358"/>
                <a:gd name="connsiteX7" fmla="*/ 356586 w 397403"/>
                <a:gd name="connsiteY7" fmla="*/ 132578 h 185358"/>
                <a:gd name="connsiteX8" fmla="*/ 385161 w 397403"/>
                <a:gd name="connsiteY8" fmla="*/ 120672 h 185358"/>
                <a:gd name="connsiteX9" fmla="*/ 397067 w 397403"/>
                <a:gd name="connsiteY9" fmla="*/ 63522 h 185358"/>
                <a:gd name="connsiteX10" fmla="*/ 373254 w 397403"/>
                <a:gd name="connsiteY10" fmla="*/ 25422 h 185358"/>
                <a:gd name="connsiteX11" fmla="*/ 308961 w 397403"/>
                <a:gd name="connsiteY11" fmla="*/ 34947 h 185358"/>
                <a:gd name="connsiteX12" fmla="*/ 227999 w 397403"/>
                <a:gd name="connsiteY12" fmla="*/ 37329 h 185358"/>
                <a:gd name="connsiteX13" fmla="*/ 139891 w 397403"/>
                <a:gd name="connsiteY13" fmla="*/ 30184 h 185358"/>
                <a:gd name="connsiteX14" fmla="*/ 73217 w 397403"/>
                <a:gd name="connsiteY14" fmla="*/ 32566 h 185358"/>
                <a:gd name="connsiteX15" fmla="*/ 27973 w 397403"/>
                <a:gd name="connsiteY15" fmla="*/ 18278 h 185358"/>
                <a:gd name="connsiteX16" fmla="*/ 8923 w 397403"/>
                <a:gd name="connsiteY16" fmla="*/ 1609 h 185358"/>
                <a:gd name="connsiteX17" fmla="*/ 1779 w 397403"/>
                <a:gd name="connsiteY17" fmla="*/ 61141 h 185358"/>
                <a:gd name="connsiteX18" fmla="*/ 1779 w 397403"/>
                <a:gd name="connsiteY18" fmla="*/ 120672 h 185358"/>
                <a:gd name="connsiteX19" fmla="*/ 23211 w 397403"/>
                <a:gd name="connsiteY19" fmla="*/ 184966 h 185358"/>
                <a:gd name="connsiteX0" fmla="*/ 23211 w 397403"/>
                <a:gd name="connsiteY0" fmla="*/ 184873 h 185265"/>
                <a:gd name="connsiteX1" fmla="*/ 73217 w 397403"/>
                <a:gd name="connsiteY1" fmla="*/ 146773 h 185265"/>
                <a:gd name="connsiteX2" fmla="*/ 120842 w 397403"/>
                <a:gd name="connsiteY2" fmla="*/ 130104 h 185265"/>
                <a:gd name="connsiteX3" fmla="*/ 185136 w 397403"/>
                <a:gd name="connsiteY3" fmla="*/ 125341 h 185265"/>
                <a:gd name="connsiteX4" fmla="*/ 239904 w 397403"/>
                <a:gd name="connsiteY4" fmla="*/ 122960 h 185265"/>
                <a:gd name="connsiteX5" fmla="*/ 292292 w 397403"/>
                <a:gd name="connsiteY5" fmla="*/ 122960 h 185265"/>
                <a:gd name="connsiteX6" fmla="*/ 339917 w 397403"/>
                <a:gd name="connsiteY6" fmla="*/ 127723 h 185265"/>
                <a:gd name="connsiteX7" fmla="*/ 356586 w 397403"/>
                <a:gd name="connsiteY7" fmla="*/ 132485 h 185265"/>
                <a:gd name="connsiteX8" fmla="*/ 385161 w 397403"/>
                <a:gd name="connsiteY8" fmla="*/ 120579 h 185265"/>
                <a:gd name="connsiteX9" fmla="*/ 397067 w 397403"/>
                <a:gd name="connsiteY9" fmla="*/ 63429 h 185265"/>
                <a:gd name="connsiteX10" fmla="*/ 373254 w 397403"/>
                <a:gd name="connsiteY10" fmla="*/ 25329 h 185265"/>
                <a:gd name="connsiteX11" fmla="*/ 308961 w 397403"/>
                <a:gd name="connsiteY11" fmla="*/ 34854 h 185265"/>
                <a:gd name="connsiteX12" fmla="*/ 227999 w 397403"/>
                <a:gd name="connsiteY12" fmla="*/ 37236 h 185265"/>
                <a:gd name="connsiteX13" fmla="*/ 139891 w 397403"/>
                <a:gd name="connsiteY13" fmla="*/ 30091 h 185265"/>
                <a:gd name="connsiteX14" fmla="*/ 73217 w 397403"/>
                <a:gd name="connsiteY14" fmla="*/ 22948 h 185265"/>
                <a:gd name="connsiteX15" fmla="*/ 27973 w 397403"/>
                <a:gd name="connsiteY15" fmla="*/ 18185 h 185265"/>
                <a:gd name="connsiteX16" fmla="*/ 8923 w 397403"/>
                <a:gd name="connsiteY16" fmla="*/ 1516 h 185265"/>
                <a:gd name="connsiteX17" fmla="*/ 1779 w 397403"/>
                <a:gd name="connsiteY17" fmla="*/ 61048 h 185265"/>
                <a:gd name="connsiteX18" fmla="*/ 1779 w 397403"/>
                <a:gd name="connsiteY18" fmla="*/ 120579 h 185265"/>
                <a:gd name="connsiteX19" fmla="*/ 23211 w 397403"/>
                <a:gd name="connsiteY19" fmla="*/ 184873 h 185265"/>
                <a:gd name="connsiteX0" fmla="*/ 23211 w 397403"/>
                <a:gd name="connsiteY0" fmla="*/ 196351 h 196743"/>
                <a:gd name="connsiteX1" fmla="*/ 73217 w 397403"/>
                <a:gd name="connsiteY1" fmla="*/ 158251 h 196743"/>
                <a:gd name="connsiteX2" fmla="*/ 120842 w 397403"/>
                <a:gd name="connsiteY2" fmla="*/ 141582 h 196743"/>
                <a:gd name="connsiteX3" fmla="*/ 185136 w 397403"/>
                <a:gd name="connsiteY3" fmla="*/ 136819 h 196743"/>
                <a:gd name="connsiteX4" fmla="*/ 239904 w 397403"/>
                <a:gd name="connsiteY4" fmla="*/ 134438 h 196743"/>
                <a:gd name="connsiteX5" fmla="*/ 292292 w 397403"/>
                <a:gd name="connsiteY5" fmla="*/ 134438 h 196743"/>
                <a:gd name="connsiteX6" fmla="*/ 339917 w 397403"/>
                <a:gd name="connsiteY6" fmla="*/ 139201 h 196743"/>
                <a:gd name="connsiteX7" fmla="*/ 356586 w 397403"/>
                <a:gd name="connsiteY7" fmla="*/ 143963 h 196743"/>
                <a:gd name="connsiteX8" fmla="*/ 385161 w 397403"/>
                <a:gd name="connsiteY8" fmla="*/ 132057 h 196743"/>
                <a:gd name="connsiteX9" fmla="*/ 397067 w 397403"/>
                <a:gd name="connsiteY9" fmla="*/ 74907 h 196743"/>
                <a:gd name="connsiteX10" fmla="*/ 373254 w 397403"/>
                <a:gd name="connsiteY10" fmla="*/ 36807 h 196743"/>
                <a:gd name="connsiteX11" fmla="*/ 308961 w 397403"/>
                <a:gd name="connsiteY11" fmla="*/ 46332 h 196743"/>
                <a:gd name="connsiteX12" fmla="*/ 227999 w 397403"/>
                <a:gd name="connsiteY12" fmla="*/ 48714 h 196743"/>
                <a:gd name="connsiteX13" fmla="*/ 139891 w 397403"/>
                <a:gd name="connsiteY13" fmla="*/ 41569 h 196743"/>
                <a:gd name="connsiteX14" fmla="*/ 73217 w 397403"/>
                <a:gd name="connsiteY14" fmla="*/ 34426 h 196743"/>
                <a:gd name="connsiteX15" fmla="*/ 27973 w 397403"/>
                <a:gd name="connsiteY15" fmla="*/ 29663 h 196743"/>
                <a:gd name="connsiteX16" fmla="*/ 4160 w 397403"/>
                <a:gd name="connsiteY16" fmla="*/ 1088 h 196743"/>
                <a:gd name="connsiteX17" fmla="*/ 1779 w 397403"/>
                <a:gd name="connsiteY17" fmla="*/ 72526 h 196743"/>
                <a:gd name="connsiteX18" fmla="*/ 1779 w 397403"/>
                <a:gd name="connsiteY18" fmla="*/ 132057 h 196743"/>
                <a:gd name="connsiteX19" fmla="*/ 23211 w 397403"/>
                <a:gd name="connsiteY19" fmla="*/ 196351 h 196743"/>
                <a:gd name="connsiteX0" fmla="*/ 23211 w 397403"/>
                <a:gd name="connsiteY0" fmla="*/ 198909 h 199301"/>
                <a:gd name="connsiteX1" fmla="*/ 73217 w 397403"/>
                <a:gd name="connsiteY1" fmla="*/ 160809 h 199301"/>
                <a:gd name="connsiteX2" fmla="*/ 120842 w 397403"/>
                <a:gd name="connsiteY2" fmla="*/ 144140 h 199301"/>
                <a:gd name="connsiteX3" fmla="*/ 185136 w 397403"/>
                <a:gd name="connsiteY3" fmla="*/ 139377 h 199301"/>
                <a:gd name="connsiteX4" fmla="*/ 239904 w 397403"/>
                <a:gd name="connsiteY4" fmla="*/ 136996 h 199301"/>
                <a:gd name="connsiteX5" fmla="*/ 292292 w 397403"/>
                <a:gd name="connsiteY5" fmla="*/ 136996 h 199301"/>
                <a:gd name="connsiteX6" fmla="*/ 339917 w 397403"/>
                <a:gd name="connsiteY6" fmla="*/ 141759 h 199301"/>
                <a:gd name="connsiteX7" fmla="*/ 356586 w 397403"/>
                <a:gd name="connsiteY7" fmla="*/ 146521 h 199301"/>
                <a:gd name="connsiteX8" fmla="*/ 385161 w 397403"/>
                <a:gd name="connsiteY8" fmla="*/ 134615 h 199301"/>
                <a:gd name="connsiteX9" fmla="*/ 397067 w 397403"/>
                <a:gd name="connsiteY9" fmla="*/ 77465 h 199301"/>
                <a:gd name="connsiteX10" fmla="*/ 373254 w 397403"/>
                <a:gd name="connsiteY10" fmla="*/ 39365 h 199301"/>
                <a:gd name="connsiteX11" fmla="*/ 308961 w 397403"/>
                <a:gd name="connsiteY11" fmla="*/ 48890 h 199301"/>
                <a:gd name="connsiteX12" fmla="*/ 227999 w 397403"/>
                <a:gd name="connsiteY12" fmla="*/ 51272 h 199301"/>
                <a:gd name="connsiteX13" fmla="*/ 139891 w 397403"/>
                <a:gd name="connsiteY13" fmla="*/ 44127 h 199301"/>
                <a:gd name="connsiteX14" fmla="*/ 73217 w 397403"/>
                <a:gd name="connsiteY14" fmla="*/ 36984 h 199301"/>
                <a:gd name="connsiteX15" fmla="*/ 37498 w 397403"/>
                <a:gd name="connsiteY15" fmla="*/ 13171 h 199301"/>
                <a:gd name="connsiteX16" fmla="*/ 4160 w 397403"/>
                <a:gd name="connsiteY16" fmla="*/ 3646 h 199301"/>
                <a:gd name="connsiteX17" fmla="*/ 1779 w 397403"/>
                <a:gd name="connsiteY17" fmla="*/ 75084 h 199301"/>
                <a:gd name="connsiteX18" fmla="*/ 1779 w 397403"/>
                <a:gd name="connsiteY18" fmla="*/ 134615 h 199301"/>
                <a:gd name="connsiteX19" fmla="*/ 23211 w 397403"/>
                <a:gd name="connsiteY19" fmla="*/ 198909 h 199301"/>
                <a:gd name="connsiteX0" fmla="*/ 23211 w 397403"/>
                <a:gd name="connsiteY0" fmla="*/ 194928 h 195320"/>
                <a:gd name="connsiteX1" fmla="*/ 73217 w 397403"/>
                <a:gd name="connsiteY1" fmla="*/ 156828 h 195320"/>
                <a:gd name="connsiteX2" fmla="*/ 120842 w 397403"/>
                <a:gd name="connsiteY2" fmla="*/ 140159 h 195320"/>
                <a:gd name="connsiteX3" fmla="*/ 185136 w 397403"/>
                <a:gd name="connsiteY3" fmla="*/ 135396 h 195320"/>
                <a:gd name="connsiteX4" fmla="*/ 239904 w 397403"/>
                <a:gd name="connsiteY4" fmla="*/ 133015 h 195320"/>
                <a:gd name="connsiteX5" fmla="*/ 292292 w 397403"/>
                <a:gd name="connsiteY5" fmla="*/ 133015 h 195320"/>
                <a:gd name="connsiteX6" fmla="*/ 339917 w 397403"/>
                <a:gd name="connsiteY6" fmla="*/ 137778 h 195320"/>
                <a:gd name="connsiteX7" fmla="*/ 356586 w 397403"/>
                <a:gd name="connsiteY7" fmla="*/ 142540 h 195320"/>
                <a:gd name="connsiteX8" fmla="*/ 385161 w 397403"/>
                <a:gd name="connsiteY8" fmla="*/ 130634 h 195320"/>
                <a:gd name="connsiteX9" fmla="*/ 397067 w 397403"/>
                <a:gd name="connsiteY9" fmla="*/ 73484 h 195320"/>
                <a:gd name="connsiteX10" fmla="*/ 373254 w 397403"/>
                <a:gd name="connsiteY10" fmla="*/ 35384 h 195320"/>
                <a:gd name="connsiteX11" fmla="*/ 308961 w 397403"/>
                <a:gd name="connsiteY11" fmla="*/ 44909 h 195320"/>
                <a:gd name="connsiteX12" fmla="*/ 227999 w 397403"/>
                <a:gd name="connsiteY12" fmla="*/ 47291 h 195320"/>
                <a:gd name="connsiteX13" fmla="*/ 139891 w 397403"/>
                <a:gd name="connsiteY13" fmla="*/ 40146 h 195320"/>
                <a:gd name="connsiteX14" fmla="*/ 73217 w 397403"/>
                <a:gd name="connsiteY14" fmla="*/ 33003 h 195320"/>
                <a:gd name="connsiteX15" fmla="*/ 37498 w 397403"/>
                <a:gd name="connsiteY15" fmla="*/ 9190 h 195320"/>
                <a:gd name="connsiteX16" fmla="*/ 4160 w 397403"/>
                <a:gd name="connsiteY16" fmla="*/ 4428 h 195320"/>
                <a:gd name="connsiteX17" fmla="*/ 1779 w 397403"/>
                <a:gd name="connsiteY17" fmla="*/ 71103 h 195320"/>
                <a:gd name="connsiteX18" fmla="*/ 1779 w 397403"/>
                <a:gd name="connsiteY18" fmla="*/ 130634 h 195320"/>
                <a:gd name="connsiteX19" fmla="*/ 23211 w 397403"/>
                <a:gd name="connsiteY19" fmla="*/ 194928 h 195320"/>
                <a:gd name="connsiteX0" fmla="*/ 23211 w 397763"/>
                <a:gd name="connsiteY0" fmla="*/ 194928 h 195320"/>
                <a:gd name="connsiteX1" fmla="*/ 73217 w 397763"/>
                <a:gd name="connsiteY1" fmla="*/ 156828 h 195320"/>
                <a:gd name="connsiteX2" fmla="*/ 120842 w 397763"/>
                <a:gd name="connsiteY2" fmla="*/ 140159 h 195320"/>
                <a:gd name="connsiteX3" fmla="*/ 185136 w 397763"/>
                <a:gd name="connsiteY3" fmla="*/ 135396 h 195320"/>
                <a:gd name="connsiteX4" fmla="*/ 239904 w 397763"/>
                <a:gd name="connsiteY4" fmla="*/ 133015 h 195320"/>
                <a:gd name="connsiteX5" fmla="*/ 292292 w 397763"/>
                <a:gd name="connsiteY5" fmla="*/ 133015 h 195320"/>
                <a:gd name="connsiteX6" fmla="*/ 339917 w 397763"/>
                <a:gd name="connsiteY6" fmla="*/ 137778 h 195320"/>
                <a:gd name="connsiteX7" fmla="*/ 356586 w 397763"/>
                <a:gd name="connsiteY7" fmla="*/ 142540 h 195320"/>
                <a:gd name="connsiteX8" fmla="*/ 385161 w 397763"/>
                <a:gd name="connsiteY8" fmla="*/ 130634 h 195320"/>
                <a:gd name="connsiteX9" fmla="*/ 397067 w 397763"/>
                <a:gd name="connsiteY9" fmla="*/ 73484 h 195320"/>
                <a:gd name="connsiteX10" fmla="*/ 366110 w 397763"/>
                <a:gd name="connsiteY10" fmla="*/ 42528 h 195320"/>
                <a:gd name="connsiteX11" fmla="*/ 308961 w 397763"/>
                <a:gd name="connsiteY11" fmla="*/ 44909 h 195320"/>
                <a:gd name="connsiteX12" fmla="*/ 227999 w 397763"/>
                <a:gd name="connsiteY12" fmla="*/ 47291 h 195320"/>
                <a:gd name="connsiteX13" fmla="*/ 139891 w 397763"/>
                <a:gd name="connsiteY13" fmla="*/ 40146 h 195320"/>
                <a:gd name="connsiteX14" fmla="*/ 73217 w 397763"/>
                <a:gd name="connsiteY14" fmla="*/ 33003 h 195320"/>
                <a:gd name="connsiteX15" fmla="*/ 37498 w 397763"/>
                <a:gd name="connsiteY15" fmla="*/ 9190 h 195320"/>
                <a:gd name="connsiteX16" fmla="*/ 4160 w 397763"/>
                <a:gd name="connsiteY16" fmla="*/ 4428 h 195320"/>
                <a:gd name="connsiteX17" fmla="*/ 1779 w 397763"/>
                <a:gd name="connsiteY17" fmla="*/ 71103 h 195320"/>
                <a:gd name="connsiteX18" fmla="*/ 1779 w 397763"/>
                <a:gd name="connsiteY18" fmla="*/ 130634 h 195320"/>
                <a:gd name="connsiteX19" fmla="*/ 23211 w 397763"/>
                <a:gd name="connsiteY19" fmla="*/ 194928 h 195320"/>
                <a:gd name="connsiteX0" fmla="*/ 23211 w 398577"/>
                <a:gd name="connsiteY0" fmla="*/ 194928 h 195320"/>
                <a:gd name="connsiteX1" fmla="*/ 73217 w 398577"/>
                <a:gd name="connsiteY1" fmla="*/ 156828 h 195320"/>
                <a:gd name="connsiteX2" fmla="*/ 120842 w 398577"/>
                <a:gd name="connsiteY2" fmla="*/ 140159 h 195320"/>
                <a:gd name="connsiteX3" fmla="*/ 185136 w 398577"/>
                <a:gd name="connsiteY3" fmla="*/ 135396 h 195320"/>
                <a:gd name="connsiteX4" fmla="*/ 239904 w 398577"/>
                <a:gd name="connsiteY4" fmla="*/ 133015 h 195320"/>
                <a:gd name="connsiteX5" fmla="*/ 292292 w 398577"/>
                <a:gd name="connsiteY5" fmla="*/ 133015 h 195320"/>
                <a:gd name="connsiteX6" fmla="*/ 339917 w 398577"/>
                <a:gd name="connsiteY6" fmla="*/ 137778 h 195320"/>
                <a:gd name="connsiteX7" fmla="*/ 356586 w 398577"/>
                <a:gd name="connsiteY7" fmla="*/ 142540 h 195320"/>
                <a:gd name="connsiteX8" fmla="*/ 389923 w 398577"/>
                <a:gd name="connsiteY8" fmla="*/ 113965 h 195320"/>
                <a:gd name="connsiteX9" fmla="*/ 397067 w 398577"/>
                <a:gd name="connsiteY9" fmla="*/ 73484 h 195320"/>
                <a:gd name="connsiteX10" fmla="*/ 366110 w 398577"/>
                <a:gd name="connsiteY10" fmla="*/ 42528 h 195320"/>
                <a:gd name="connsiteX11" fmla="*/ 308961 w 398577"/>
                <a:gd name="connsiteY11" fmla="*/ 44909 h 195320"/>
                <a:gd name="connsiteX12" fmla="*/ 227999 w 398577"/>
                <a:gd name="connsiteY12" fmla="*/ 47291 h 195320"/>
                <a:gd name="connsiteX13" fmla="*/ 139891 w 398577"/>
                <a:gd name="connsiteY13" fmla="*/ 40146 h 195320"/>
                <a:gd name="connsiteX14" fmla="*/ 73217 w 398577"/>
                <a:gd name="connsiteY14" fmla="*/ 33003 h 195320"/>
                <a:gd name="connsiteX15" fmla="*/ 37498 w 398577"/>
                <a:gd name="connsiteY15" fmla="*/ 9190 h 195320"/>
                <a:gd name="connsiteX16" fmla="*/ 4160 w 398577"/>
                <a:gd name="connsiteY16" fmla="*/ 4428 h 195320"/>
                <a:gd name="connsiteX17" fmla="*/ 1779 w 398577"/>
                <a:gd name="connsiteY17" fmla="*/ 71103 h 195320"/>
                <a:gd name="connsiteX18" fmla="*/ 1779 w 398577"/>
                <a:gd name="connsiteY18" fmla="*/ 130634 h 195320"/>
                <a:gd name="connsiteX19" fmla="*/ 23211 w 398577"/>
                <a:gd name="connsiteY19" fmla="*/ 194928 h 195320"/>
                <a:gd name="connsiteX0" fmla="*/ 23211 w 398462"/>
                <a:gd name="connsiteY0" fmla="*/ 194928 h 195320"/>
                <a:gd name="connsiteX1" fmla="*/ 73217 w 398462"/>
                <a:gd name="connsiteY1" fmla="*/ 156828 h 195320"/>
                <a:gd name="connsiteX2" fmla="*/ 120842 w 398462"/>
                <a:gd name="connsiteY2" fmla="*/ 140159 h 195320"/>
                <a:gd name="connsiteX3" fmla="*/ 185136 w 398462"/>
                <a:gd name="connsiteY3" fmla="*/ 135396 h 195320"/>
                <a:gd name="connsiteX4" fmla="*/ 239904 w 398462"/>
                <a:gd name="connsiteY4" fmla="*/ 133015 h 195320"/>
                <a:gd name="connsiteX5" fmla="*/ 292292 w 398462"/>
                <a:gd name="connsiteY5" fmla="*/ 133015 h 195320"/>
                <a:gd name="connsiteX6" fmla="*/ 339917 w 398462"/>
                <a:gd name="connsiteY6" fmla="*/ 137778 h 195320"/>
                <a:gd name="connsiteX7" fmla="*/ 361348 w 398462"/>
                <a:gd name="connsiteY7" fmla="*/ 106822 h 195320"/>
                <a:gd name="connsiteX8" fmla="*/ 389923 w 398462"/>
                <a:gd name="connsiteY8" fmla="*/ 113965 h 195320"/>
                <a:gd name="connsiteX9" fmla="*/ 397067 w 398462"/>
                <a:gd name="connsiteY9" fmla="*/ 73484 h 195320"/>
                <a:gd name="connsiteX10" fmla="*/ 366110 w 398462"/>
                <a:gd name="connsiteY10" fmla="*/ 42528 h 195320"/>
                <a:gd name="connsiteX11" fmla="*/ 308961 w 398462"/>
                <a:gd name="connsiteY11" fmla="*/ 44909 h 195320"/>
                <a:gd name="connsiteX12" fmla="*/ 227999 w 398462"/>
                <a:gd name="connsiteY12" fmla="*/ 47291 h 195320"/>
                <a:gd name="connsiteX13" fmla="*/ 139891 w 398462"/>
                <a:gd name="connsiteY13" fmla="*/ 40146 h 195320"/>
                <a:gd name="connsiteX14" fmla="*/ 73217 w 398462"/>
                <a:gd name="connsiteY14" fmla="*/ 33003 h 195320"/>
                <a:gd name="connsiteX15" fmla="*/ 37498 w 398462"/>
                <a:gd name="connsiteY15" fmla="*/ 9190 h 195320"/>
                <a:gd name="connsiteX16" fmla="*/ 4160 w 398462"/>
                <a:gd name="connsiteY16" fmla="*/ 4428 h 195320"/>
                <a:gd name="connsiteX17" fmla="*/ 1779 w 398462"/>
                <a:gd name="connsiteY17" fmla="*/ 71103 h 195320"/>
                <a:gd name="connsiteX18" fmla="*/ 1779 w 398462"/>
                <a:gd name="connsiteY18" fmla="*/ 130634 h 195320"/>
                <a:gd name="connsiteX19" fmla="*/ 23211 w 398462"/>
                <a:gd name="connsiteY19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33015 h 195320"/>
                <a:gd name="connsiteX6" fmla="*/ 339917 w 399095"/>
                <a:gd name="connsiteY6" fmla="*/ 137778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33015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9904 w 399095"/>
                <a:gd name="connsiteY4" fmla="*/ 133015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85136 w 399095"/>
                <a:gd name="connsiteY3" fmla="*/ 135396 h 195320"/>
                <a:gd name="connsiteX4" fmla="*/ 235141 w 399095"/>
                <a:gd name="connsiteY4" fmla="*/ 125871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4928 h 195320"/>
                <a:gd name="connsiteX1" fmla="*/ 73217 w 399095"/>
                <a:gd name="connsiteY1" fmla="*/ 156828 h 195320"/>
                <a:gd name="connsiteX2" fmla="*/ 120842 w 399095"/>
                <a:gd name="connsiteY2" fmla="*/ 140159 h 195320"/>
                <a:gd name="connsiteX3" fmla="*/ 177992 w 399095"/>
                <a:gd name="connsiteY3" fmla="*/ 125871 h 195320"/>
                <a:gd name="connsiteX4" fmla="*/ 235141 w 399095"/>
                <a:gd name="connsiteY4" fmla="*/ 125871 h 195320"/>
                <a:gd name="connsiteX5" fmla="*/ 292292 w 399095"/>
                <a:gd name="connsiteY5" fmla="*/ 125871 h 195320"/>
                <a:gd name="connsiteX6" fmla="*/ 339917 w 399095"/>
                <a:gd name="connsiteY6" fmla="*/ 135397 h 195320"/>
                <a:gd name="connsiteX7" fmla="*/ 389923 w 399095"/>
                <a:gd name="connsiteY7" fmla="*/ 113965 h 195320"/>
                <a:gd name="connsiteX8" fmla="*/ 397067 w 399095"/>
                <a:gd name="connsiteY8" fmla="*/ 73484 h 195320"/>
                <a:gd name="connsiteX9" fmla="*/ 366110 w 399095"/>
                <a:gd name="connsiteY9" fmla="*/ 42528 h 195320"/>
                <a:gd name="connsiteX10" fmla="*/ 308961 w 399095"/>
                <a:gd name="connsiteY10" fmla="*/ 44909 h 195320"/>
                <a:gd name="connsiteX11" fmla="*/ 227999 w 399095"/>
                <a:gd name="connsiteY11" fmla="*/ 47291 h 195320"/>
                <a:gd name="connsiteX12" fmla="*/ 139891 w 399095"/>
                <a:gd name="connsiteY12" fmla="*/ 40146 h 195320"/>
                <a:gd name="connsiteX13" fmla="*/ 73217 w 399095"/>
                <a:gd name="connsiteY13" fmla="*/ 33003 h 195320"/>
                <a:gd name="connsiteX14" fmla="*/ 37498 w 399095"/>
                <a:gd name="connsiteY14" fmla="*/ 9190 h 195320"/>
                <a:gd name="connsiteX15" fmla="*/ 4160 w 399095"/>
                <a:gd name="connsiteY15" fmla="*/ 4428 h 195320"/>
                <a:gd name="connsiteX16" fmla="*/ 1779 w 399095"/>
                <a:gd name="connsiteY16" fmla="*/ 71103 h 195320"/>
                <a:gd name="connsiteX17" fmla="*/ 1779 w 399095"/>
                <a:gd name="connsiteY17" fmla="*/ 130634 h 195320"/>
                <a:gd name="connsiteX18" fmla="*/ 23211 w 399095"/>
                <a:gd name="connsiteY18" fmla="*/ 194928 h 195320"/>
                <a:gd name="connsiteX0" fmla="*/ 23211 w 399095"/>
                <a:gd name="connsiteY0" fmla="*/ 192832 h 193224"/>
                <a:gd name="connsiteX1" fmla="*/ 73217 w 399095"/>
                <a:gd name="connsiteY1" fmla="*/ 154732 h 193224"/>
                <a:gd name="connsiteX2" fmla="*/ 120842 w 399095"/>
                <a:gd name="connsiteY2" fmla="*/ 138063 h 193224"/>
                <a:gd name="connsiteX3" fmla="*/ 177992 w 399095"/>
                <a:gd name="connsiteY3" fmla="*/ 123775 h 193224"/>
                <a:gd name="connsiteX4" fmla="*/ 235141 w 399095"/>
                <a:gd name="connsiteY4" fmla="*/ 123775 h 193224"/>
                <a:gd name="connsiteX5" fmla="*/ 292292 w 399095"/>
                <a:gd name="connsiteY5" fmla="*/ 123775 h 193224"/>
                <a:gd name="connsiteX6" fmla="*/ 339917 w 399095"/>
                <a:gd name="connsiteY6" fmla="*/ 133301 h 193224"/>
                <a:gd name="connsiteX7" fmla="*/ 389923 w 399095"/>
                <a:gd name="connsiteY7" fmla="*/ 111869 h 193224"/>
                <a:gd name="connsiteX8" fmla="*/ 397067 w 399095"/>
                <a:gd name="connsiteY8" fmla="*/ 71388 h 193224"/>
                <a:gd name="connsiteX9" fmla="*/ 366110 w 399095"/>
                <a:gd name="connsiteY9" fmla="*/ 40432 h 193224"/>
                <a:gd name="connsiteX10" fmla="*/ 308961 w 399095"/>
                <a:gd name="connsiteY10" fmla="*/ 42813 h 193224"/>
                <a:gd name="connsiteX11" fmla="*/ 227999 w 399095"/>
                <a:gd name="connsiteY11" fmla="*/ 45195 h 193224"/>
                <a:gd name="connsiteX12" fmla="*/ 139891 w 399095"/>
                <a:gd name="connsiteY12" fmla="*/ 38050 h 193224"/>
                <a:gd name="connsiteX13" fmla="*/ 73217 w 399095"/>
                <a:gd name="connsiteY13" fmla="*/ 30907 h 193224"/>
                <a:gd name="connsiteX14" fmla="*/ 39879 w 399095"/>
                <a:gd name="connsiteY14" fmla="*/ 16619 h 193224"/>
                <a:gd name="connsiteX15" fmla="*/ 4160 w 399095"/>
                <a:gd name="connsiteY15" fmla="*/ 2332 h 193224"/>
                <a:gd name="connsiteX16" fmla="*/ 1779 w 399095"/>
                <a:gd name="connsiteY16" fmla="*/ 69007 h 193224"/>
                <a:gd name="connsiteX17" fmla="*/ 1779 w 399095"/>
                <a:gd name="connsiteY17" fmla="*/ 128538 h 193224"/>
                <a:gd name="connsiteX18" fmla="*/ 23211 w 399095"/>
                <a:gd name="connsiteY18" fmla="*/ 192832 h 193224"/>
                <a:gd name="connsiteX0" fmla="*/ 23211 w 399095"/>
                <a:gd name="connsiteY0" fmla="*/ 192832 h 193224"/>
                <a:gd name="connsiteX1" fmla="*/ 73217 w 399095"/>
                <a:gd name="connsiteY1" fmla="*/ 154732 h 193224"/>
                <a:gd name="connsiteX2" fmla="*/ 120842 w 399095"/>
                <a:gd name="connsiteY2" fmla="*/ 138063 h 193224"/>
                <a:gd name="connsiteX3" fmla="*/ 177992 w 399095"/>
                <a:gd name="connsiteY3" fmla="*/ 123775 h 193224"/>
                <a:gd name="connsiteX4" fmla="*/ 235141 w 399095"/>
                <a:gd name="connsiteY4" fmla="*/ 123775 h 193224"/>
                <a:gd name="connsiteX5" fmla="*/ 292292 w 399095"/>
                <a:gd name="connsiteY5" fmla="*/ 123775 h 193224"/>
                <a:gd name="connsiteX6" fmla="*/ 339917 w 399095"/>
                <a:gd name="connsiteY6" fmla="*/ 133301 h 193224"/>
                <a:gd name="connsiteX7" fmla="*/ 389923 w 399095"/>
                <a:gd name="connsiteY7" fmla="*/ 111869 h 193224"/>
                <a:gd name="connsiteX8" fmla="*/ 397067 w 399095"/>
                <a:gd name="connsiteY8" fmla="*/ 71388 h 193224"/>
                <a:gd name="connsiteX9" fmla="*/ 366110 w 399095"/>
                <a:gd name="connsiteY9" fmla="*/ 40432 h 193224"/>
                <a:gd name="connsiteX10" fmla="*/ 308961 w 399095"/>
                <a:gd name="connsiteY10" fmla="*/ 42813 h 193224"/>
                <a:gd name="connsiteX11" fmla="*/ 227999 w 399095"/>
                <a:gd name="connsiteY11" fmla="*/ 45195 h 193224"/>
                <a:gd name="connsiteX12" fmla="*/ 139891 w 399095"/>
                <a:gd name="connsiteY12" fmla="*/ 38050 h 193224"/>
                <a:gd name="connsiteX13" fmla="*/ 73217 w 399095"/>
                <a:gd name="connsiteY13" fmla="*/ 30907 h 193224"/>
                <a:gd name="connsiteX14" fmla="*/ 39879 w 399095"/>
                <a:gd name="connsiteY14" fmla="*/ 16619 h 193224"/>
                <a:gd name="connsiteX15" fmla="*/ 11304 w 399095"/>
                <a:gd name="connsiteY15" fmla="*/ 2332 h 193224"/>
                <a:gd name="connsiteX16" fmla="*/ 1779 w 399095"/>
                <a:gd name="connsiteY16" fmla="*/ 69007 h 193224"/>
                <a:gd name="connsiteX17" fmla="*/ 1779 w 399095"/>
                <a:gd name="connsiteY17" fmla="*/ 128538 h 193224"/>
                <a:gd name="connsiteX18" fmla="*/ 23211 w 399095"/>
                <a:gd name="connsiteY18" fmla="*/ 192832 h 193224"/>
                <a:gd name="connsiteX0" fmla="*/ 23211 w 399095"/>
                <a:gd name="connsiteY0" fmla="*/ 195039 h 195431"/>
                <a:gd name="connsiteX1" fmla="*/ 73217 w 399095"/>
                <a:gd name="connsiteY1" fmla="*/ 156939 h 195431"/>
                <a:gd name="connsiteX2" fmla="*/ 120842 w 399095"/>
                <a:gd name="connsiteY2" fmla="*/ 140270 h 195431"/>
                <a:gd name="connsiteX3" fmla="*/ 177992 w 399095"/>
                <a:gd name="connsiteY3" fmla="*/ 125982 h 195431"/>
                <a:gd name="connsiteX4" fmla="*/ 235141 w 399095"/>
                <a:gd name="connsiteY4" fmla="*/ 125982 h 195431"/>
                <a:gd name="connsiteX5" fmla="*/ 292292 w 399095"/>
                <a:gd name="connsiteY5" fmla="*/ 125982 h 195431"/>
                <a:gd name="connsiteX6" fmla="*/ 339917 w 399095"/>
                <a:gd name="connsiteY6" fmla="*/ 135508 h 195431"/>
                <a:gd name="connsiteX7" fmla="*/ 389923 w 399095"/>
                <a:gd name="connsiteY7" fmla="*/ 114076 h 195431"/>
                <a:gd name="connsiteX8" fmla="*/ 397067 w 399095"/>
                <a:gd name="connsiteY8" fmla="*/ 73595 h 195431"/>
                <a:gd name="connsiteX9" fmla="*/ 366110 w 399095"/>
                <a:gd name="connsiteY9" fmla="*/ 42639 h 195431"/>
                <a:gd name="connsiteX10" fmla="*/ 308961 w 399095"/>
                <a:gd name="connsiteY10" fmla="*/ 45020 h 195431"/>
                <a:gd name="connsiteX11" fmla="*/ 227999 w 399095"/>
                <a:gd name="connsiteY11" fmla="*/ 47402 h 195431"/>
                <a:gd name="connsiteX12" fmla="*/ 139891 w 399095"/>
                <a:gd name="connsiteY12" fmla="*/ 40257 h 195431"/>
                <a:gd name="connsiteX13" fmla="*/ 73217 w 399095"/>
                <a:gd name="connsiteY13" fmla="*/ 33114 h 195431"/>
                <a:gd name="connsiteX14" fmla="*/ 39879 w 399095"/>
                <a:gd name="connsiteY14" fmla="*/ 18826 h 195431"/>
                <a:gd name="connsiteX15" fmla="*/ 11304 w 399095"/>
                <a:gd name="connsiteY15" fmla="*/ 2158 h 195431"/>
                <a:gd name="connsiteX16" fmla="*/ 1779 w 399095"/>
                <a:gd name="connsiteY16" fmla="*/ 71214 h 195431"/>
                <a:gd name="connsiteX17" fmla="*/ 1779 w 399095"/>
                <a:gd name="connsiteY17" fmla="*/ 130745 h 195431"/>
                <a:gd name="connsiteX18" fmla="*/ 23211 w 399095"/>
                <a:gd name="connsiteY18" fmla="*/ 195039 h 195431"/>
                <a:gd name="connsiteX0" fmla="*/ 23211 w 399095"/>
                <a:gd name="connsiteY0" fmla="*/ 188515 h 188907"/>
                <a:gd name="connsiteX1" fmla="*/ 73217 w 399095"/>
                <a:gd name="connsiteY1" fmla="*/ 150415 h 188907"/>
                <a:gd name="connsiteX2" fmla="*/ 120842 w 399095"/>
                <a:gd name="connsiteY2" fmla="*/ 133746 h 188907"/>
                <a:gd name="connsiteX3" fmla="*/ 177992 w 399095"/>
                <a:gd name="connsiteY3" fmla="*/ 119458 h 188907"/>
                <a:gd name="connsiteX4" fmla="*/ 235141 w 399095"/>
                <a:gd name="connsiteY4" fmla="*/ 119458 h 188907"/>
                <a:gd name="connsiteX5" fmla="*/ 292292 w 399095"/>
                <a:gd name="connsiteY5" fmla="*/ 119458 h 188907"/>
                <a:gd name="connsiteX6" fmla="*/ 339917 w 399095"/>
                <a:gd name="connsiteY6" fmla="*/ 128984 h 188907"/>
                <a:gd name="connsiteX7" fmla="*/ 389923 w 399095"/>
                <a:gd name="connsiteY7" fmla="*/ 107552 h 188907"/>
                <a:gd name="connsiteX8" fmla="*/ 397067 w 399095"/>
                <a:gd name="connsiteY8" fmla="*/ 67071 h 188907"/>
                <a:gd name="connsiteX9" fmla="*/ 366110 w 399095"/>
                <a:gd name="connsiteY9" fmla="*/ 36115 h 188907"/>
                <a:gd name="connsiteX10" fmla="*/ 308961 w 399095"/>
                <a:gd name="connsiteY10" fmla="*/ 38496 h 188907"/>
                <a:gd name="connsiteX11" fmla="*/ 227999 w 399095"/>
                <a:gd name="connsiteY11" fmla="*/ 40878 h 188907"/>
                <a:gd name="connsiteX12" fmla="*/ 139891 w 399095"/>
                <a:gd name="connsiteY12" fmla="*/ 33733 h 188907"/>
                <a:gd name="connsiteX13" fmla="*/ 73217 w 399095"/>
                <a:gd name="connsiteY13" fmla="*/ 26590 h 188907"/>
                <a:gd name="connsiteX14" fmla="*/ 39879 w 399095"/>
                <a:gd name="connsiteY14" fmla="*/ 12302 h 188907"/>
                <a:gd name="connsiteX15" fmla="*/ 8923 w 399095"/>
                <a:gd name="connsiteY15" fmla="*/ 2778 h 188907"/>
                <a:gd name="connsiteX16" fmla="*/ 1779 w 399095"/>
                <a:gd name="connsiteY16" fmla="*/ 64690 h 188907"/>
                <a:gd name="connsiteX17" fmla="*/ 1779 w 399095"/>
                <a:gd name="connsiteY17" fmla="*/ 124221 h 188907"/>
                <a:gd name="connsiteX18" fmla="*/ 23211 w 399095"/>
                <a:gd name="connsiteY18" fmla="*/ 188515 h 188907"/>
                <a:gd name="connsiteX0" fmla="*/ 23211 w 399095"/>
                <a:gd name="connsiteY0" fmla="*/ 188515 h 188907"/>
                <a:gd name="connsiteX1" fmla="*/ 73217 w 399095"/>
                <a:gd name="connsiteY1" fmla="*/ 150415 h 188907"/>
                <a:gd name="connsiteX2" fmla="*/ 120842 w 399095"/>
                <a:gd name="connsiteY2" fmla="*/ 133746 h 188907"/>
                <a:gd name="connsiteX3" fmla="*/ 177992 w 399095"/>
                <a:gd name="connsiteY3" fmla="*/ 119458 h 188907"/>
                <a:gd name="connsiteX4" fmla="*/ 235141 w 399095"/>
                <a:gd name="connsiteY4" fmla="*/ 119458 h 188907"/>
                <a:gd name="connsiteX5" fmla="*/ 292292 w 399095"/>
                <a:gd name="connsiteY5" fmla="*/ 119458 h 188907"/>
                <a:gd name="connsiteX6" fmla="*/ 339917 w 399095"/>
                <a:gd name="connsiteY6" fmla="*/ 128984 h 188907"/>
                <a:gd name="connsiteX7" fmla="*/ 389923 w 399095"/>
                <a:gd name="connsiteY7" fmla="*/ 107552 h 188907"/>
                <a:gd name="connsiteX8" fmla="*/ 397067 w 399095"/>
                <a:gd name="connsiteY8" fmla="*/ 67071 h 188907"/>
                <a:gd name="connsiteX9" fmla="*/ 366110 w 399095"/>
                <a:gd name="connsiteY9" fmla="*/ 36115 h 188907"/>
                <a:gd name="connsiteX10" fmla="*/ 308961 w 399095"/>
                <a:gd name="connsiteY10" fmla="*/ 38496 h 188907"/>
                <a:gd name="connsiteX11" fmla="*/ 227999 w 399095"/>
                <a:gd name="connsiteY11" fmla="*/ 40878 h 188907"/>
                <a:gd name="connsiteX12" fmla="*/ 139891 w 399095"/>
                <a:gd name="connsiteY12" fmla="*/ 33733 h 188907"/>
                <a:gd name="connsiteX13" fmla="*/ 73217 w 399095"/>
                <a:gd name="connsiteY13" fmla="*/ 26590 h 188907"/>
                <a:gd name="connsiteX14" fmla="*/ 39879 w 399095"/>
                <a:gd name="connsiteY14" fmla="*/ 12302 h 188907"/>
                <a:gd name="connsiteX15" fmla="*/ 11304 w 399095"/>
                <a:gd name="connsiteY15" fmla="*/ 2778 h 188907"/>
                <a:gd name="connsiteX16" fmla="*/ 1779 w 399095"/>
                <a:gd name="connsiteY16" fmla="*/ 64690 h 188907"/>
                <a:gd name="connsiteX17" fmla="*/ 1779 w 399095"/>
                <a:gd name="connsiteY17" fmla="*/ 124221 h 188907"/>
                <a:gd name="connsiteX18" fmla="*/ 23211 w 399095"/>
                <a:gd name="connsiteY18" fmla="*/ 188515 h 188907"/>
                <a:gd name="connsiteX0" fmla="*/ 23211 w 399095"/>
                <a:gd name="connsiteY0" fmla="*/ 185748 h 186140"/>
                <a:gd name="connsiteX1" fmla="*/ 73217 w 399095"/>
                <a:gd name="connsiteY1" fmla="*/ 147648 h 186140"/>
                <a:gd name="connsiteX2" fmla="*/ 120842 w 399095"/>
                <a:gd name="connsiteY2" fmla="*/ 130979 h 186140"/>
                <a:gd name="connsiteX3" fmla="*/ 177992 w 399095"/>
                <a:gd name="connsiteY3" fmla="*/ 116691 h 186140"/>
                <a:gd name="connsiteX4" fmla="*/ 235141 w 399095"/>
                <a:gd name="connsiteY4" fmla="*/ 116691 h 186140"/>
                <a:gd name="connsiteX5" fmla="*/ 292292 w 399095"/>
                <a:gd name="connsiteY5" fmla="*/ 116691 h 186140"/>
                <a:gd name="connsiteX6" fmla="*/ 339917 w 399095"/>
                <a:gd name="connsiteY6" fmla="*/ 126217 h 186140"/>
                <a:gd name="connsiteX7" fmla="*/ 389923 w 399095"/>
                <a:gd name="connsiteY7" fmla="*/ 104785 h 186140"/>
                <a:gd name="connsiteX8" fmla="*/ 397067 w 399095"/>
                <a:gd name="connsiteY8" fmla="*/ 64304 h 186140"/>
                <a:gd name="connsiteX9" fmla="*/ 366110 w 399095"/>
                <a:gd name="connsiteY9" fmla="*/ 33348 h 186140"/>
                <a:gd name="connsiteX10" fmla="*/ 308961 w 399095"/>
                <a:gd name="connsiteY10" fmla="*/ 35729 h 186140"/>
                <a:gd name="connsiteX11" fmla="*/ 227999 w 399095"/>
                <a:gd name="connsiteY11" fmla="*/ 38111 h 186140"/>
                <a:gd name="connsiteX12" fmla="*/ 139891 w 399095"/>
                <a:gd name="connsiteY12" fmla="*/ 30966 h 186140"/>
                <a:gd name="connsiteX13" fmla="*/ 73217 w 399095"/>
                <a:gd name="connsiteY13" fmla="*/ 23823 h 186140"/>
                <a:gd name="connsiteX14" fmla="*/ 39879 w 399095"/>
                <a:gd name="connsiteY14" fmla="*/ 9535 h 186140"/>
                <a:gd name="connsiteX15" fmla="*/ 11304 w 399095"/>
                <a:gd name="connsiteY15" fmla="*/ 11 h 186140"/>
                <a:gd name="connsiteX16" fmla="*/ 1779 w 399095"/>
                <a:gd name="connsiteY16" fmla="*/ 61923 h 186140"/>
                <a:gd name="connsiteX17" fmla="*/ 1779 w 399095"/>
                <a:gd name="connsiteY17" fmla="*/ 121454 h 186140"/>
                <a:gd name="connsiteX18" fmla="*/ 23211 w 399095"/>
                <a:gd name="connsiteY18" fmla="*/ 185748 h 186140"/>
                <a:gd name="connsiteX0" fmla="*/ 21970 w 397854"/>
                <a:gd name="connsiteY0" fmla="*/ 185748 h 186140"/>
                <a:gd name="connsiteX1" fmla="*/ 71976 w 397854"/>
                <a:gd name="connsiteY1" fmla="*/ 147648 h 186140"/>
                <a:gd name="connsiteX2" fmla="*/ 119601 w 397854"/>
                <a:gd name="connsiteY2" fmla="*/ 130979 h 186140"/>
                <a:gd name="connsiteX3" fmla="*/ 176751 w 397854"/>
                <a:gd name="connsiteY3" fmla="*/ 116691 h 186140"/>
                <a:gd name="connsiteX4" fmla="*/ 233900 w 397854"/>
                <a:gd name="connsiteY4" fmla="*/ 116691 h 186140"/>
                <a:gd name="connsiteX5" fmla="*/ 291051 w 397854"/>
                <a:gd name="connsiteY5" fmla="*/ 116691 h 186140"/>
                <a:gd name="connsiteX6" fmla="*/ 338676 w 397854"/>
                <a:gd name="connsiteY6" fmla="*/ 126217 h 186140"/>
                <a:gd name="connsiteX7" fmla="*/ 388682 w 397854"/>
                <a:gd name="connsiteY7" fmla="*/ 104785 h 186140"/>
                <a:gd name="connsiteX8" fmla="*/ 395826 w 397854"/>
                <a:gd name="connsiteY8" fmla="*/ 64304 h 186140"/>
                <a:gd name="connsiteX9" fmla="*/ 364869 w 397854"/>
                <a:gd name="connsiteY9" fmla="*/ 33348 h 186140"/>
                <a:gd name="connsiteX10" fmla="*/ 307720 w 397854"/>
                <a:gd name="connsiteY10" fmla="*/ 35729 h 186140"/>
                <a:gd name="connsiteX11" fmla="*/ 226758 w 397854"/>
                <a:gd name="connsiteY11" fmla="*/ 38111 h 186140"/>
                <a:gd name="connsiteX12" fmla="*/ 138650 w 397854"/>
                <a:gd name="connsiteY12" fmla="*/ 30966 h 186140"/>
                <a:gd name="connsiteX13" fmla="*/ 71976 w 397854"/>
                <a:gd name="connsiteY13" fmla="*/ 23823 h 186140"/>
                <a:gd name="connsiteX14" fmla="*/ 38638 w 397854"/>
                <a:gd name="connsiteY14" fmla="*/ 9535 h 186140"/>
                <a:gd name="connsiteX15" fmla="*/ 10063 w 397854"/>
                <a:gd name="connsiteY15" fmla="*/ 11 h 186140"/>
                <a:gd name="connsiteX16" fmla="*/ 538 w 397854"/>
                <a:gd name="connsiteY16" fmla="*/ 61923 h 186140"/>
                <a:gd name="connsiteX17" fmla="*/ 2919 w 397854"/>
                <a:gd name="connsiteY17" fmla="*/ 121454 h 186140"/>
                <a:gd name="connsiteX18" fmla="*/ 21970 w 397854"/>
                <a:gd name="connsiteY18" fmla="*/ 185748 h 186140"/>
                <a:gd name="connsiteX0" fmla="*/ 24461 w 397964"/>
                <a:gd name="connsiteY0" fmla="*/ 185748 h 186140"/>
                <a:gd name="connsiteX1" fmla="*/ 72086 w 397964"/>
                <a:gd name="connsiteY1" fmla="*/ 147648 h 186140"/>
                <a:gd name="connsiteX2" fmla="*/ 119711 w 397964"/>
                <a:gd name="connsiteY2" fmla="*/ 130979 h 186140"/>
                <a:gd name="connsiteX3" fmla="*/ 176861 w 397964"/>
                <a:gd name="connsiteY3" fmla="*/ 116691 h 186140"/>
                <a:gd name="connsiteX4" fmla="*/ 234010 w 397964"/>
                <a:gd name="connsiteY4" fmla="*/ 116691 h 186140"/>
                <a:gd name="connsiteX5" fmla="*/ 291161 w 397964"/>
                <a:gd name="connsiteY5" fmla="*/ 116691 h 186140"/>
                <a:gd name="connsiteX6" fmla="*/ 338786 w 397964"/>
                <a:gd name="connsiteY6" fmla="*/ 126217 h 186140"/>
                <a:gd name="connsiteX7" fmla="*/ 388792 w 397964"/>
                <a:gd name="connsiteY7" fmla="*/ 104785 h 186140"/>
                <a:gd name="connsiteX8" fmla="*/ 395936 w 397964"/>
                <a:gd name="connsiteY8" fmla="*/ 64304 h 186140"/>
                <a:gd name="connsiteX9" fmla="*/ 364979 w 397964"/>
                <a:gd name="connsiteY9" fmla="*/ 33348 h 186140"/>
                <a:gd name="connsiteX10" fmla="*/ 307830 w 397964"/>
                <a:gd name="connsiteY10" fmla="*/ 35729 h 186140"/>
                <a:gd name="connsiteX11" fmla="*/ 226868 w 397964"/>
                <a:gd name="connsiteY11" fmla="*/ 38111 h 186140"/>
                <a:gd name="connsiteX12" fmla="*/ 138760 w 397964"/>
                <a:gd name="connsiteY12" fmla="*/ 30966 h 186140"/>
                <a:gd name="connsiteX13" fmla="*/ 72086 w 397964"/>
                <a:gd name="connsiteY13" fmla="*/ 23823 h 186140"/>
                <a:gd name="connsiteX14" fmla="*/ 38748 w 397964"/>
                <a:gd name="connsiteY14" fmla="*/ 9535 h 186140"/>
                <a:gd name="connsiteX15" fmla="*/ 10173 w 397964"/>
                <a:gd name="connsiteY15" fmla="*/ 11 h 186140"/>
                <a:gd name="connsiteX16" fmla="*/ 648 w 397964"/>
                <a:gd name="connsiteY16" fmla="*/ 61923 h 186140"/>
                <a:gd name="connsiteX17" fmla="*/ 3029 w 397964"/>
                <a:gd name="connsiteY17" fmla="*/ 121454 h 186140"/>
                <a:gd name="connsiteX18" fmla="*/ 24461 w 397964"/>
                <a:gd name="connsiteY18" fmla="*/ 185748 h 186140"/>
                <a:gd name="connsiteX0" fmla="*/ 24461 w 397964"/>
                <a:gd name="connsiteY0" fmla="*/ 188130 h 188501"/>
                <a:gd name="connsiteX1" fmla="*/ 72086 w 397964"/>
                <a:gd name="connsiteY1" fmla="*/ 147648 h 188501"/>
                <a:gd name="connsiteX2" fmla="*/ 119711 w 397964"/>
                <a:gd name="connsiteY2" fmla="*/ 130979 h 188501"/>
                <a:gd name="connsiteX3" fmla="*/ 176861 w 397964"/>
                <a:gd name="connsiteY3" fmla="*/ 116691 h 188501"/>
                <a:gd name="connsiteX4" fmla="*/ 234010 w 397964"/>
                <a:gd name="connsiteY4" fmla="*/ 116691 h 188501"/>
                <a:gd name="connsiteX5" fmla="*/ 291161 w 397964"/>
                <a:gd name="connsiteY5" fmla="*/ 116691 h 188501"/>
                <a:gd name="connsiteX6" fmla="*/ 338786 w 397964"/>
                <a:gd name="connsiteY6" fmla="*/ 126217 h 188501"/>
                <a:gd name="connsiteX7" fmla="*/ 388792 w 397964"/>
                <a:gd name="connsiteY7" fmla="*/ 104785 h 188501"/>
                <a:gd name="connsiteX8" fmla="*/ 395936 w 397964"/>
                <a:gd name="connsiteY8" fmla="*/ 64304 h 188501"/>
                <a:gd name="connsiteX9" fmla="*/ 364979 w 397964"/>
                <a:gd name="connsiteY9" fmla="*/ 33348 h 188501"/>
                <a:gd name="connsiteX10" fmla="*/ 307830 w 397964"/>
                <a:gd name="connsiteY10" fmla="*/ 35729 h 188501"/>
                <a:gd name="connsiteX11" fmla="*/ 226868 w 397964"/>
                <a:gd name="connsiteY11" fmla="*/ 38111 h 188501"/>
                <a:gd name="connsiteX12" fmla="*/ 138760 w 397964"/>
                <a:gd name="connsiteY12" fmla="*/ 30966 h 188501"/>
                <a:gd name="connsiteX13" fmla="*/ 72086 w 397964"/>
                <a:gd name="connsiteY13" fmla="*/ 23823 h 188501"/>
                <a:gd name="connsiteX14" fmla="*/ 38748 w 397964"/>
                <a:gd name="connsiteY14" fmla="*/ 9535 h 188501"/>
                <a:gd name="connsiteX15" fmla="*/ 10173 w 397964"/>
                <a:gd name="connsiteY15" fmla="*/ 11 h 188501"/>
                <a:gd name="connsiteX16" fmla="*/ 648 w 397964"/>
                <a:gd name="connsiteY16" fmla="*/ 61923 h 188501"/>
                <a:gd name="connsiteX17" fmla="*/ 3029 w 397964"/>
                <a:gd name="connsiteY17" fmla="*/ 121454 h 188501"/>
                <a:gd name="connsiteX18" fmla="*/ 24461 w 397964"/>
                <a:gd name="connsiteY18" fmla="*/ 188130 h 188501"/>
                <a:gd name="connsiteX0" fmla="*/ 24461 w 397964"/>
                <a:gd name="connsiteY0" fmla="*/ 188130 h 188132"/>
                <a:gd name="connsiteX1" fmla="*/ 72086 w 397964"/>
                <a:gd name="connsiteY1" fmla="*/ 147648 h 188132"/>
                <a:gd name="connsiteX2" fmla="*/ 119711 w 397964"/>
                <a:gd name="connsiteY2" fmla="*/ 130979 h 188132"/>
                <a:gd name="connsiteX3" fmla="*/ 176861 w 397964"/>
                <a:gd name="connsiteY3" fmla="*/ 116691 h 188132"/>
                <a:gd name="connsiteX4" fmla="*/ 234010 w 397964"/>
                <a:gd name="connsiteY4" fmla="*/ 116691 h 188132"/>
                <a:gd name="connsiteX5" fmla="*/ 291161 w 397964"/>
                <a:gd name="connsiteY5" fmla="*/ 116691 h 188132"/>
                <a:gd name="connsiteX6" fmla="*/ 338786 w 397964"/>
                <a:gd name="connsiteY6" fmla="*/ 126217 h 188132"/>
                <a:gd name="connsiteX7" fmla="*/ 388792 w 397964"/>
                <a:gd name="connsiteY7" fmla="*/ 104785 h 188132"/>
                <a:gd name="connsiteX8" fmla="*/ 395936 w 397964"/>
                <a:gd name="connsiteY8" fmla="*/ 64304 h 188132"/>
                <a:gd name="connsiteX9" fmla="*/ 364979 w 397964"/>
                <a:gd name="connsiteY9" fmla="*/ 33348 h 188132"/>
                <a:gd name="connsiteX10" fmla="*/ 307830 w 397964"/>
                <a:gd name="connsiteY10" fmla="*/ 35729 h 188132"/>
                <a:gd name="connsiteX11" fmla="*/ 226868 w 397964"/>
                <a:gd name="connsiteY11" fmla="*/ 38111 h 188132"/>
                <a:gd name="connsiteX12" fmla="*/ 138760 w 397964"/>
                <a:gd name="connsiteY12" fmla="*/ 30966 h 188132"/>
                <a:gd name="connsiteX13" fmla="*/ 72086 w 397964"/>
                <a:gd name="connsiteY13" fmla="*/ 23823 h 188132"/>
                <a:gd name="connsiteX14" fmla="*/ 38748 w 397964"/>
                <a:gd name="connsiteY14" fmla="*/ 9535 h 188132"/>
                <a:gd name="connsiteX15" fmla="*/ 10173 w 397964"/>
                <a:gd name="connsiteY15" fmla="*/ 11 h 188132"/>
                <a:gd name="connsiteX16" fmla="*/ 648 w 397964"/>
                <a:gd name="connsiteY16" fmla="*/ 61923 h 188132"/>
                <a:gd name="connsiteX17" fmla="*/ 3029 w 397964"/>
                <a:gd name="connsiteY17" fmla="*/ 121454 h 188132"/>
                <a:gd name="connsiteX18" fmla="*/ 24461 w 397964"/>
                <a:gd name="connsiteY18" fmla="*/ 188130 h 188132"/>
                <a:gd name="connsiteX0" fmla="*/ 6210 w 401145"/>
                <a:gd name="connsiteY0" fmla="*/ 121454 h 147780"/>
                <a:gd name="connsiteX1" fmla="*/ 75267 w 401145"/>
                <a:gd name="connsiteY1" fmla="*/ 147648 h 147780"/>
                <a:gd name="connsiteX2" fmla="*/ 122892 w 401145"/>
                <a:gd name="connsiteY2" fmla="*/ 130979 h 147780"/>
                <a:gd name="connsiteX3" fmla="*/ 180042 w 401145"/>
                <a:gd name="connsiteY3" fmla="*/ 116691 h 147780"/>
                <a:gd name="connsiteX4" fmla="*/ 237191 w 401145"/>
                <a:gd name="connsiteY4" fmla="*/ 116691 h 147780"/>
                <a:gd name="connsiteX5" fmla="*/ 294342 w 401145"/>
                <a:gd name="connsiteY5" fmla="*/ 116691 h 147780"/>
                <a:gd name="connsiteX6" fmla="*/ 341967 w 401145"/>
                <a:gd name="connsiteY6" fmla="*/ 126217 h 147780"/>
                <a:gd name="connsiteX7" fmla="*/ 391973 w 401145"/>
                <a:gd name="connsiteY7" fmla="*/ 104785 h 147780"/>
                <a:gd name="connsiteX8" fmla="*/ 399117 w 401145"/>
                <a:gd name="connsiteY8" fmla="*/ 64304 h 147780"/>
                <a:gd name="connsiteX9" fmla="*/ 368160 w 401145"/>
                <a:gd name="connsiteY9" fmla="*/ 33348 h 147780"/>
                <a:gd name="connsiteX10" fmla="*/ 311011 w 401145"/>
                <a:gd name="connsiteY10" fmla="*/ 35729 h 147780"/>
                <a:gd name="connsiteX11" fmla="*/ 230049 w 401145"/>
                <a:gd name="connsiteY11" fmla="*/ 38111 h 147780"/>
                <a:gd name="connsiteX12" fmla="*/ 141941 w 401145"/>
                <a:gd name="connsiteY12" fmla="*/ 30966 h 147780"/>
                <a:gd name="connsiteX13" fmla="*/ 75267 w 401145"/>
                <a:gd name="connsiteY13" fmla="*/ 23823 h 147780"/>
                <a:gd name="connsiteX14" fmla="*/ 41929 w 401145"/>
                <a:gd name="connsiteY14" fmla="*/ 9535 h 147780"/>
                <a:gd name="connsiteX15" fmla="*/ 13354 w 401145"/>
                <a:gd name="connsiteY15" fmla="*/ 11 h 147780"/>
                <a:gd name="connsiteX16" fmla="*/ 3829 w 401145"/>
                <a:gd name="connsiteY16" fmla="*/ 61923 h 147780"/>
                <a:gd name="connsiteX17" fmla="*/ 6210 w 401145"/>
                <a:gd name="connsiteY17" fmla="*/ 121454 h 147780"/>
                <a:gd name="connsiteX0" fmla="*/ 26225 w 397347"/>
                <a:gd name="connsiteY0" fmla="*/ 111929 h 148092"/>
                <a:gd name="connsiteX1" fmla="*/ 71469 w 397347"/>
                <a:gd name="connsiteY1" fmla="*/ 147648 h 148092"/>
                <a:gd name="connsiteX2" fmla="*/ 119094 w 397347"/>
                <a:gd name="connsiteY2" fmla="*/ 130979 h 148092"/>
                <a:gd name="connsiteX3" fmla="*/ 176244 w 397347"/>
                <a:gd name="connsiteY3" fmla="*/ 116691 h 148092"/>
                <a:gd name="connsiteX4" fmla="*/ 233393 w 397347"/>
                <a:gd name="connsiteY4" fmla="*/ 116691 h 148092"/>
                <a:gd name="connsiteX5" fmla="*/ 290544 w 397347"/>
                <a:gd name="connsiteY5" fmla="*/ 116691 h 148092"/>
                <a:gd name="connsiteX6" fmla="*/ 338169 w 397347"/>
                <a:gd name="connsiteY6" fmla="*/ 126217 h 148092"/>
                <a:gd name="connsiteX7" fmla="*/ 388175 w 397347"/>
                <a:gd name="connsiteY7" fmla="*/ 104785 h 148092"/>
                <a:gd name="connsiteX8" fmla="*/ 395319 w 397347"/>
                <a:gd name="connsiteY8" fmla="*/ 64304 h 148092"/>
                <a:gd name="connsiteX9" fmla="*/ 364362 w 397347"/>
                <a:gd name="connsiteY9" fmla="*/ 33348 h 148092"/>
                <a:gd name="connsiteX10" fmla="*/ 307213 w 397347"/>
                <a:gd name="connsiteY10" fmla="*/ 35729 h 148092"/>
                <a:gd name="connsiteX11" fmla="*/ 226251 w 397347"/>
                <a:gd name="connsiteY11" fmla="*/ 38111 h 148092"/>
                <a:gd name="connsiteX12" fmla="*/ 138143 w 397347"/>
                <a:gd name="connsiteY12" fmla="*/ 30966 h 148092"/>
                <a:gd name="connsiteX13" fmla="*/ 71469 w 397347"/>
                <a:gd name="connsiteY13" fmla="*/ 23823 h 148092"/>
                <a:gd name="connsiteX14" fmla="*/ 38131 w 397347"/>
                <a:gd name="connsiteY14" fmla="*/ 9535 h 148092"/>
                <a:gd name="connsiteX15" fmla="*/ 9556 w 397347"/>
                <a:gd name="connsiteY15" fmla="*/ 11 h 148092"/>
                <a:gd name="connsiteX16" fmla="*/ 31 w 397347"/>
                <a:gd name="connsiteY16" fmla="*/ 61923 h 148092"/>
                <a:gd name="connsiteX17" fmla="*/ 26225 w 397347"/>
                <a:gd name="connsiteY17" fmla="*/ 111929 h 148092"/>
                <a:gd name="connsiteX0" fmla="*/ 40497 w 397332"/>
                <a:gd name="connsiteY0" fmla="*/ 104786 h 148398"/>
                <a:gd name="connsiteX1" fmla="*/ 71454 w 397332"/>
                <a:gd name="connsiteY1" fmla="*/ 147648 h 148398"/>
                <a:gd name="connsiteX2" fmla="*/ 119079 w 397332"/>
                <a:gd name="connsiteY2" fmla="*/ 130979 h 148398"/>
                <a:gd name="connsiteX3" fmla="*/ 176229 w 397332"/>
                <a:gd name="connsiteY3" fmla="*/ 116691 h 148398"/>
                <a:gd name="connsiteX4" fmla="*/ 233378 w 397332"/>
                <a:gd name="connsiteY4" fmla="*/ 116691 h 148398"/>
                <a:gd name="connsiteX5" fmla="*/ 290529 w 397332"/>
                <a:gd name="connsiteY5" fmla="*/ 116691 h 148398"/>
                <a:gd name="connsiteX6" fmla="*/ 338154 w 397332"/>
                <a:gd name="connsiteY6" fmla="*/ 126217 h 148398"/>
                <a:gd name="connsiteX7" fmla="*/ 388160 w 397332"/>
                <a:gd name="connsiteY7" fmla="*/ 104785 h 148398"/>
                <a:gd name="connsiteX8" fmla="*/ 395304 w 397332"/>
                <a:gd name="connsiteY8" fmla="*/ 64304 h 148398"/>
                <a:gd name="connsiteX9" fmla="*/ 364347 w 397332"/>
                <a:gd name="connsiteY9" fmla="*/ 33348 h 148398"/>
                <a:gd name="connsiteX10" fmla="*/ 307198 w 397332"/>
                <a:gd name="connsiteY10" fmla="*/ 35729 h 148398"/>
                <a:gd name="connsiteX11" fmla="*/ 226236 w 397332"/>
                <a:gd name="connsiteY11" fmla="*/ 38111 h 148398"/>
                <a:gd name="connsiteX12" fmla="*/ 138128 w 397332"/>
                <a:gd name="connsiteY12" fmla="*/ 30966 h 148398"/>
                <a:gd name="connsiteX13" fmla="*/ 71454 w 397332"/>
                <a:gd name="connsiteY13" fmla="*/ 23823 h 148398"/>
                <a:gd name="connsiteX14" fmla="*/ 38116 w 397332"/>
                <a:gd name="connsiteY14" fmla="*/ 9535 h 148398"/>
                <a:gd name="connsiteX15" fmla="*/ 9541 w 397332"/>
                <a:gd name="connsiteY15" fmla="*/ 11 h 148398"/>
                <a:gd name="connsiteX16" fmla="*/ 16 w 397332"/>
                <a:gd name="connsiteY16" fmla="*/ 61923 h 148398"/>
                <a:gd name="connsiteX17" fmla="*/ 40497 w 397332"/>
                <a:gd name="connsiteY17" fmla="*/ 104786 h 148398"/>
                <a:gd name="connsiteX0" fmla="*/ 32907 w 389742"/>
                <a:gd name="connsiteY0" fmla="*/ 107552 h 151164"/>
                <a:gd name="connsiteX1" fmla="*/ 63864 w 389742"/>
                <a:gd name="connsiteY1" fmla="*/ 150414 h 151164"/>
                <a:gd name="connsiteX2" fmla="*/ 111489 w 389742"/>
                <a:gd name="connsiteY2" fmla="*/ 133745 h 151164"/>
                <a:gd name="connsiteX3" fmla="*/ 168639 w 389742"/>
                <a:gd name="connsiteY3" fmla="*/ 119457 h 151164"/>
                <a:gd name="connsiteX4" fmla="*/ 225788 w 389742"/>
                <a:gd name="connsiteY4" fmla="*/ 119457 h 151164"/>
                <a:gd name="connsiteX5" fmla="*/ 282939 w 389742"/>
                <a:gd name="connsiteY5" fmla="*/ 119457 h 151164"/>
                <a:gd name="connsiteX6" fmla="*/ 330564 w 389742"/>
                <a:gd name="connsiteY6" fmla="*/ 128983 h 151164"/>
                <a:gd name="connsiteX7" fmla="*/ 380570 w 389742"/>
                <a:gd name="connsiteY7" fmla="*/ 107551 h 151164"/>
                <a:gd name="connsiteX8" fmla="*/ 387714 w 389742"/>
                <a:gd name="connsiteY8" fmla="*/ 67070 h 151164"/>
                <a:gd name="connsiteX9" fmla="*/ 356757 w 389742"/>
                <a:gd name="connsiteY9" fmla="*/ 36114 h 151164"/>
                <a:gd name="connsiteX10" fmla="*/ 299608 w 389742"/>
                <a:gd name="connsiteY10" fmla="*/ 38495 h 151164"/>
                <a:gd name="connsiteX11" fmla="*/ 218646 w 389742"/>
                <a:gd name="connsiteY11" fmla="*/ 40877 h 151164"/>
                <a:gd name="connsiteX12" fmla="*/ 130538 w 389742"/>
                <a:gd name="connsiteY12" fmla="*/ 33732 h 151164"/>
                <a:gd name="connsiteX13" fmla="*/ 63864 w 389742"/>
                <a:gd name="connsiteY13" fmla="*/ 26589 h 151164"/>
                <a:gd name="connsiteX14" fmla="*/ 30526 w 389742"/>
                <a:gd name="connsiteY14" fmla="*/ 12301 h 151164"/>
                <a:gd name="connsiteX15" fmla="*/ 1951 w 389742"/>
                <a:gd name="connsiteY15" fmla="*/ 2777 h 151164"/>
                <a:gd name="connsiteX16" fmla="*/ 1951 w 389742"/>
                <a:gd name="connsiteY16" fmla="*/ 64689 h 151164"/>
                <a:gd name="connsiteX17" fmla="*/ 32907 w 389742"/>
                <a:gd name="connsiteY17" fmla="*/ 107552 h 151164"/>
                <a:gd name="connsiteX0" fmla="*/ 28145 w 389742"/>
                <a:gd name="connsiteY0" fmla="*/ 112315 h 150955"/>
                <a:gd name="connsiteX1" fmla="*/ 63864 w 389742"/>
                <a:gd name="connsiteY1" fmla="*/ 150414 h 150955"/>
                <a:gd name="connsiteX2" fmla="*/ 111489 w 389742"/>
                <a:gd name="connsiteY2" fmla="*/ 133745 h 150955"/>
                <a:gd name="connsiteX3" fmla="*/ 168639 w 389742"/>
                <a:gd name="connsiteY3" fmla="*/ 119457 h 150955"/>
                <a:gd name="connsiteX4" fmla="*/ 225788 w 389742"/>
                <a:gd name="connsiteY4" fmla="*/ 119457 h 150955"/>
                <a:gd name="connsiteX5" fmla="*/ 282939 w 389742"/>
                <a:gd name="connsiteY5" fmla="*/ 119457 h 150955"/>
                <a:gd name="connsiteX6" fmla="*/ 330564 w 389742"/>
                <a:gd name="connsiteY6" fmla="*/ 128983 h 150955"/>
                <a:gd name="connsiteX7" fmla="*/ 380570 w 389742"/>
                <a:gd name="connsiteY7" fmla="*/ 107551 h 150955"/>
                <a:gd name="connsiteX8" fmla="*/ 387714 w 389742"/>
                <a:gd name="connsiteY8" fmla="*/ 67070 h 150955"/>
                <a:gd name="connsiteX9" fmla="*/ 356757 w 389742"/>
                <a:gd name="connsiteY9" fmla="*/ 36114 h 150955"/>
                <a:gd name="connsiteX10" fmla="*/ 299608 w 389742"/>
                <a:gd name="connsiteY10" fmla="*/ 38495 h 150955"/>
                <a:gd name="connsiteX11" fmla="*/ 218646 w 389742"/>
                <a:gd name="connsiteY11" fmla="*/ 40877 h 150955"/>
                <a:gd name="connsiteX12" fmla="*/ 130538 w 389742"/>
                <a:gd name="connsiteY12" fmla="*/ 33732 h 150955"/>
                <a:gd name="connsiteX13" fmla="*/ 63864 w 389742"/>
                <a:gd name="connsiteY13" fmla="*/ 26589 h 150955"/>
                <a:gd name="connsiteX14" fmla="*/ 30526 w 389742"/>
                <a:gd name="connsiteY14" fmla="*/ 12301 h 150955"/>
                <a:gd name="connsiteX15" fmla="*/ 1951 w 389742"/>
                <a:gd name="connsiteY15" fmla="*/ 2777 h 150955"/>
                <a:gd name="connsiteX16" fmla="*/ 1951 w 389742"/>
                <a:gd name="connsiteY16" fmla="*/ 64689 h 150955"/>
                <a:gd name="connsiteX17" fmla="*/ 28145 w 389742"/>
                <a:gd name="connsiteY17" fmla="*/ 112315 h 150955"/>
                <a:gd name="connsiteX0" fmla="*/ 29474 w 391071"/>
                <a:gd name="connsiteY0" fmla="*/ 112315 h 150955"/>
                <a:gd name="connsiteX1" fmla="*/ 65193 w 391071"/>
                <a:gd name="connsiteY1" fmla="*/ 150414 h 150955"/>
                <a:gd name="connsiteX2" fmla="*/ 112818 w 391071"/>
                <a:gd name="connsiteY2" fmla="*/ 133745 h 150955"/>
                <a:gd name="connsiteX3" fmla="*/ 169968 w 391071"/>
                <a:gd name="connsiteY3" fmla="*/ 119457 h 150955"/>
                <a:gd name="connsiteX4" fmla="*/ 227117 w 391071"/>
                <a:gd name="connsiteY4" fmla="*/ 119457 h 150955"/>
                <a:gd name="connsiteX5" fmla="*/ 284268 w 391071"/>
                <a:gd name="connsiteY5" fmla="*/ 119457 h 150955"/>
                <a:gd name="connsiteX6" fmla="*/ 331893 w 391071"/>
                <a:gd name="connsiteY6" fmla="*/ 128983 h 150955"/>
                <a:gd name="connsiteX7" fmla="*/ 381899 w 391071"/>
                <a:gd name="connsiteY7" fmla="*/ 107551 h 150955"/>
                <a:gd name="connsiteX8" fmla="*/ 389043 w 391071"/>
                <a:gd name="connsiteY8" fmla="*/ 67070 h 150955"/>
                <a:gd name="connsiteX9" fmla="*/ 358086 w 391071"/>
                <a:gd name="connsiteY9" fmla="*/ 36114 h 150955"/>
                <a:gd name="connsiteX10" fmla="*/ 300937 w 391071"/>
                <a:gd name="connsiteY10" fmla="*/ 38495 h 150955"/>
                <a:gd name="connsiteX11" fmla="*/ 219975 w 391071"/>
                <a:gd name="connsiteY11" fmla="*/ 40877 h 150955"/>
                <a:gd name="connsiteX12" fmla="*/ 131867 w 391071"/>
                <a:gd name="connsiteY12" fmla="*/ 33732 h 150955"/>
                <a:gd name="connsiteX13" fmla="*/ 65193 w 391071"/>
                <a:gd name="connsiteY13" fmla="*/ 26589 h 150955"/>
                <a:gd name="connsiteX14" fmla="*/ 31855 w 391071"/>
                <a:gd name="connsiteY14" fmla="*/ 12301 h 150955"/>
                <a:gd name="connsiteX15" fmla="*/ 3280 w 391071"/>
                <a:gd name="connsiteY15" fmla="*/ 2777 h 150955"/>
                <a:gd name="connsiteX16" fmla="*/ 3280 w 391071"/>
                <a:gd name="connsiteY16" fmla="*/ 64689 h 150955"/>
                <a:gd name="connsiteX17" fmla="*/ 29474 w 391071"/>
                <a:gd name="connsiteY17" fmla="*/ 112315 h 150955"/>
                <a:gd name="connsiteX0" fmla="*/ 26202 w 387799"/>
                <a:gd name="connsiteY0" fmla="*/ 112315 h 150955"/>
                <a:gd name="connsiteX1" fmla="*/ 61921 w 387799"/>
                <a:gd name="connsiteY1" fmla="*/ 150414 h 150955"/>
                <a:gd name="connsiteX2" fmla="*/ 109546 w 387799"/>
                <a:gd name="connsiteY2" fmla="*/ 133745 h 150955"/>
                <a:gd name="connsiteX3" fmla="*/ 166696 w 387799"/>
                <a:gd name="connsiteY3" fmla="*/ 119457 h 150955"/>
                <a:gd name="connsiteX4" fmla="*/ 223845 w 387799"/>
                <a:gd name="connsiteY4" fmla="*/ 119457 h 150955"/>
                <a:gd name="connsiteX5" fmla="*/ 280996 w 387799"/>
                <a:gd name="connsiteY5" fmla="*/ 119457 h 150955"/>
                <a:gd name="connsiteX6" fmla="*/ 328621 w 387799"/>
                <a:gd name="connsiteY6" fmla="*/ 128983 h 150955"/>
                <a:gd name="connsiteX7" fmla="*/ 378627 w 387799"/>
                <a:gd name="connsiteY7" fmla="*/ 107551 h 150955"/>
                <a:gd name="connsiteX8" fmla="*/ 385771 w 387799"/>
                <a:gd name="connsiteY8" fmla="*/ 67070 h 150955"/>
                <a:gd name="connsiteX9" fmla="*/ 354814 w 387799"/>
                <a:gd name="connsiteY9" fmla="*/ 36114 h 150955"/>
                <a:gd name="connsiteX10" fmla="*/ 297665 w 387799"/>
                <a:gd name="connsiteY10" fmla="*/ 38495 h 150955"/>
                <a:gd name="connsiteX11" fmla="*/ 216703 w 387799"/>
                <a:gd name="connsiteY11" fmla="*/ 40877 h 150955"/>
                <a:gd name="connsiteX12" fmla="*/ 128595 w 387799"/>
                <a:gd name="connsiteY12" fmla="*/ 33732 h 150955"/>
                <a:gd name="connsiteX13" fmla="*/ 61921 w 387799"/>
                <a:gd name="connsiteY13" fmla="*/ 26589 h 150955"/>
                <a:gd name="connsiteX14" fmla="*/ 28583 w 387799"/>
                <a:gd name="connsiteY14" fmla="*/ 12301 h 150955"/>
                <a:gd name="connsiteX15" fmla="*/ 8 w 387799"/>
                <a:gd name="connsiteY15" fmla="*/ 2777 h 150955"/>
                <a:gd name="connsiteX16" fmla="*/ 26202 w 387799"/>
                <a:gd name="connsiteY16" fmla="*/ 112315 h 150955"/>
                <a:gd name="connsiteX0" fmla="*/ 7806 w 390835"/>
                <a:gd name="connsiteY0" fmla="*/ 97801 h 153917"/>
                <a:gd name="connsiteX1" fmla="*/ 64957 w 390835"/>
                <a:gd name="connsiteY1" fmla="*/ 152569 h 153917"/>
                <a:gd name="connsiteX2" fmla="*/ 112582 w 390835"/>
                <a:gd name="connsiteY2" fmla="*/ 135900 h 153917"/>
                <a:gd name="connsiteX3" fmla="*/ 169732 w 390835"/>
                <a:gd name="connsiteY3" fmla="*/ 121612 h 153917"/>
                <a:gd name="connsiteX4" fmla="*/ 226881 w 390835"/>
                <a:gd name="connsiteY4" fmla="*/ 121612 h 153917"/>
                <a:gd name="connsiteX5" fmla="*/ 284032 w 390835"/>
                <a:gd name="connsiteY5" fmla="*/ 121612 h 153917"/>
                <a:gd name="connsiteX6" fmla="*/ 331657 w 390835"/>
                <a:gd name="connsiteY6" fmla="*/ 131138 h 153917"/>
                <a:gd name="connsiteX7" fmla="*/ 381663 w 390835"/>
                <a:gd name="connsiteY7" fmla="*/ 109706 h 153917"/>
                <a:gd name="connsiteX8" fmla="*/ 388807 w 390835"/>
                <a:gd name="connsiteY8" fmla="*/ 69225 h 153917"/>
                <a:gd name="connsiteX9" fmla="*/ 357850 w 390835"/>
                <a:gd name="connsiteY9" fmla="*/ 38269 h 153917"/>
                <a:gd name="connsiteX10" fmla="*/ 300701 w 390835"/>
                <a:gd name="connsiteY10" fmla="*/ 40650 h 153917"/>
                <a:gd name="connsiteX11" fmla="*/ 219739 w 390835"/>
                <a:gd name="connsiteY11" fmla="*/ 43032 h 153917"/>
                <a:gd name="connsiteX12" fmla="*/ 131631 w 390835"/>
                <a:gd name="connsiteY12" fmla="*/ 35887 h 153917"/>
                <a:gd name="connsiteX13" fmla="*/ 64957 w 390835"/>
                <a:gd name="connsiteY13" fmla="*/ 28744 h 153917"/>
                <a:gd name="connsiteX14" fmla="*/ 31619 w 390835"/>
                <a:gd name="connsiteY14" fmla="*/ 14456 h 153917"/>
                <a:gd name="connsiteX15" fmla="*/ 3044 w 390835"/>
                <a:gd name="connsiteY15" fmla="*/ 4932 h 153917"/>
                <a:gd name="connsiteX16" fmla="*/ 7806 w 390835"/>
                <a:gd name="connsiteY16" fmla="*/ 97801 h 153917"/>
                <a:gd name="connsiteX0" fmla="*/ 11317 w 394346"/>
                <a:gd name="connsiteY0" fmla="*/ 93805 h 149921"/>
                <a:gd name="connsiteX1" fmla="*/ 68468 w 394346"/>
                <a:gd name="connsiteY1" fmla="*/ 148573 h 149921"/>
                <a:gd name="connsiteX2" fmla="*/ 116093 w 394346"/>
                <a:gd name="connsiteY2" fmla="*/ 131904 h 149921"/>
                <a:gd name="connsiteX3" fmla="*/ 173243 w 394346"/>
                <a:gd name="connsiteY3" fmla="*/ 117616 h 149921"/>
                <a:gd name="connsiteX4" fmla="*/ 230392 w 394346"/>
                <a:gd name="connsiteY4" fmla="*/ 117616 h 149921"/>
                <a:gd name="connsiteX5" fmla="*/ 287543 w 394346"/>
                <a:gd name="connsiteY5" fmla="*/ 117616 h 149921"/>
                <a:gd name="connsiteX6" fmla="*/ 335168 w 394346"/>
                <a:gd name="connsiteY6" fmla="*/ 127142 h 149921"/>
                <a:gd name="connsiteX7" fmla="*/ 385174 w 394346"/>
                <a:gd name="connsiteY7" fmla="*/ 105710 h 149921"/>
                <a:gd name="connsiteX8" fmla="*/ 392318 w 394346"/>
                <a:gd name="connsiteY8" fmla="*/ 65229 h 149921"/>
                <a:gd name="connsiteX9" fmla="*/ 361361 w 394346"/>
                <a:gd name="connsiteY9" fmla="*/ 34273 h 149921"/>
                <a:gd name="connsiteX10" fmla="*/ 304212 w 394346"/>
                <a:gd name="connsiteY10" fmla="*/ 36654 h 149921"/>
                <a:gd name="connsiteX11" fmla="*/ 223250 w 394346"/>
                <a:gd name="connsiteY11" fmla="*/ 39036 h 149921"/>
                <a:gd name="connsiteX12" fmla="*/ 135142 w 394346"/>
                <a:gd name="connsiteY12" fmla="*/ 31891 h 149921"/>
                <a:gd name="connsiteX13" fmla="*/ 68468 w 394346"/>
                <a:gd name="connsiteY13" fmla="*/ 24748 h 149921"/>
                <a:gd name="connsiteX14" fmla="*/ 35130 w 394346"/>
                <a:gd name="connsiteY14" fmla="*/ 10460 h 149921"/>
                <a:gd name="connsiteX15" fmla="*/ 1793 w 394346"/>
                <a:gd name="connsiteY15" fmla="*/ 5698 h 149921"/>
                <a:gd name="connsiteX16" fmla="*/ 11317 w 394346"/>
                <a:gd name="connsiteY16" fmla="*/ 93805 h 149921"/>
                <a:gd name="connsiteX0" fmla="*/ 9544 w 392573"/>
                <a:gd name="connsiteY0" fmla="*/ 88191 h 144307"/>
                <a:gd name="connsiteX1" fmla="*/ 66695 w 392573"/>
                <a:gd name="connsiteY1" fmla="*/ 142959 h 144307"/>
                <a:gd name="connsiteX2" fmla="*/ 114320 w 392573"/>
                <a:gd name="connsiteY2" fmla="*/ 126290 h 144307"/>
                <a:gd name="connsiteX3" fmla="*/ 171470 w 392573"/>
                <a:gd name="connsiteY3" fmla="*/ 112002 h 144307"/>
                <a:gd name="connsiteX4" fmla="*/ 228619 w 392573"/>
                <a:gd name="connsiteY4" fmla="*/ 112002 h 144307"/>
                <a:gd name="connsiteX5" fmla="*/ 285770 w 392573"/>
                <a:gd name="connsiteY5" fmla="*/ 112002 h 144307"/>
                <a:gd name="connsiteX6" fmla="*/ 333395 w 392573"/>
                <a:gd name="connsiteY6" fmla="*/ 121528 h 144307"/>
                <a:gd name="connsiteX7" fmla="*/ 383401 w 392573"/>
                <a:gd name="connsiteY7" fmla="*/ 100096 h 144307"/>
                <a:gd name="connsiteX8" fmla="*/ 390545 w 392573"/>
                <a:gd name="connsiteY8" fmla="*/ 59615 h 144307"/>
                <a:gd name="connsiteX9" fmla="*/ 359588 w 392573"/>
                <a:gd name="connsiteY9" fmla="*/ 28659 h 144307"/>
                <a:gd name="connsiteX10" fmla="*/ 302439 w 392573"/>
                <a:gd name="connsiteY10" fmla="*/ 31040 h 144307"/>
                <a:gd name="connsiteX11" fmla="*/ 221477 w 392573"/>
                <a:gd name="connsiteY11" fmla="*/ 33422 h 144307"/>
                <a:gd name="connsiteX12" fmla="*/ 133369 w 392573"/>
                <a:gd name="connsiteY12" fmla="*/ 26277 h 144307"/>
                <a:gd name="connsiteX13" fmla="*/ 66695 w 392573"/>
                <a:gd name="connsiteY13" fmla="*/ 19134 h 144307"/>
                <a:gd name="connsiteX14" fmla="*/ 33357 w 392573"/>
                <a:gd name="connsiteY14" fmla="*/ 4846 h 144307"/>
                <a:gd name="connsiteX15" fmla="*/ 20 w 392573"/>
                <a:gd name="connsiteY15" fmla="*/ 84 h 144307"/>
                <a:gd name="connsiteX16" fmla="*/ 9544 w 392573"/>
                <a:gd name="connsiteY16" fmla="*/ 88191 h 144307"/>
                <a:gd name="connsiteX0" fmla="*/ 13124 w 393772"/>
                <a:gd name="connsiteY0" fmla="*/ 88691 h 149831"/>
                <a:gd name="connsiteX1" fmla="*/ 67894 w 393772"/>
                <a:gd name="connsiteY1" fmla="*/ 148222 h 149831"/>
                <a:gd name="connsiteX2" fmla="*/ 115519 w 393772"/>
                <a:gd name="connsiteY2" fmla="*/ 131553 h 149831"/>
                <a:gd name="connsiteX3" fmla="*/ 172669 w 393772"/>
                <a:gd name="connsiteY3" fmla="*/ 117265 h 149831"/>
                <a:gd name="connsiteX4" fmla="*/ 229818 w 393772"/>
                <a:gd name="connsiteY4" fmla="*/ 117265 h 149831"/>
                <a:gd name="connsiteX5" fmla="*/ 286969 w 393772"/>
                <a:gd name="connsiteY5" fmla="*/ 117265 h 149831"/>
                <a:gd name="connsiteX6" fmla="*/ 334594 w 393772"/>
                <a:gd name="connsiteY6" fmla="*/ 126791 h 149831"/>
                <a:gd name="connsiteX7" fmla="*/ 384600 w 393772"/>
                <a:gd name="connsiteY7" fmla="*/ 105359 h 149831"/>
                <a:gd name="connsiteX8" fmla="*/ 391744 w 393772"/>
                <a:gd name="connsiteY8" fmla="*/ 64878 h 149831"/>
                <a:gd name="connsiteX9" fmla="*/ 360787 w 393772"/>
                <a:gd name="connsiteY9" fmla="*/ 33922 h 149831"/>
                <a:gd name="connsiteX10" fmla="*/ 303638 w 393772"/>
                <a:gd name="connsiteY10" fmla="*/ 36303 h 149831"/>
                <a:gd name="connsiteX11" fmla="*/ 222676 w 393772"/>
                <a:gd name="connsiteY11" fmla="*/ 38685 h 149831"/>
                <a:gd name="connsiteX12" fmla="*/ 134568 w 393772"/>
                <a:gd name="connsiteY12" fmla="*/ 31540 h 149831"/>
                <a:gd name="connsiteX13" fmla="*/ 67894 w 393772"/>
                <a:gd name="connsiteY13" fmla="*/ 24397 h 149831"/>
                <a:gd name="connsiteX14" fmla="*/ 34556 w 393772"/>
                <a:gd name="connsiteY14" fmla="*/ 10109 h 149831"/>
                <a:gd name="connsiteX15" fmla="*/ 1219 w 393772"/>
                <a:gd name="connsiteY15" fmla="*/ 5347 h 149831"/>
                <a:gd name="connsiteX16" fmla="*/ 13124 w 393772"/>
                <a:gd name="connsiteY16" fmla="*/ 88691 h 149831"/>
                <a:gd name="connsiteX0" fmla="*/ 12649 w 393297"/>
                <a:gd name="connsiteY0" fmla="*/ 87496 h 148636"/>
                <a:gd name="connsiteX1" fmla="*/ 67419 w 393297"/>
                <a:gd name="connsiteY1" fmla="*/ 147027 h 148636"/>
                <a:gd name="connsiteX2" fmla="*/ 115044 w 393297"/>
                <a:gd name="connsiteY2" fmla="*/ 130358 h 148636"/>
                <a:gd name="connsiteX3" fmla="*/ 172194 w 393297"/>
                <a:gd name="connsiteY3" fmla="*/ 116070 h 148636"/>
                <a:gd name="connsiteX4" fmla="*/ 229343 w 393297"/>
                <a:gd name="connsiteY4" fmla="*/ 116070 h 148636"/>
                <a:gd name="connsiteX5" fmla="*/ 286494 w 393297"/>
                <a:gd name="connsiteY5" fmla="*/ 116070 h 148636"/>
                <a:gd name="connsiteX6" fmla="*/ 334119 w 393297"/>
                <a:gd name="connsiteY6" fmla="*/ 125596 h 148636"/>
                <a:gd name="connsiteX7" fmla="*/ 384125 w 393297"/>
                <a:gd name="connsiteY7" fmla="*/ 104164 h 148636"/>
                <a:gd name="connsiteX8" fmla="*/ 391269 w 393297"/>
                <a:gd name="connsiteY8" fmla="*/ 63683 h 148636"/>
                <a:gd name="connsiteX9" fmla="*/ 360312 w 393297"/>
                <a:gd name="connsiteY9" fmla="*/ 32727 h 148636"/>
                <a:gd name="connsiteX10" fmla="*/ 303163 w 393297"/>
                <a:gd name="connsiteY10" fmla="*/ 35108 h 148636"/>
                <a:gd name="connsiteX11" fmla="*/ 222201 w 393297"/>
                <a:gd name="connsiteY11" fmla="*/ 37490 h 148636"/>
                <a:gd name="connsiteX12" fmla="*/ 134093 w 393297"/>
                <a:gd name="connsiteY12" fmla="*/ 30345 h 148636"/>
                <a:gd name="connsiteX13" fmla="*/ 67419 w 393297"/>
                <a:gd name="connsiteY13" fmla="*/ 23202 h 148636"/>
                <a:gd name="connsiteX14" fmla="*/ 26937 w 393297"/>
                <a:gd name="connsiteY14" fmla="*/ 13676 h 148636"/>
                <a:gd name="connsiteX15" fmla="*/ 744 w 393297"/>
                <a:gd name="connsiteY15" fmla="*/ 4152 h 148636"/>
                <a:gd name="connsiteX16" fmla="*/ 12649 w 393297"/>
                <a:gd name="connsiteY16" fmla="*/ 87496 h 148636"/>
                <a:gd name="connsiteX0" fmla="*/ 12649 w 393211"/>
                <a:gd name="connsiteY0" fmla="*/ 87496 h 148636"/>
                <a:gd name="connsiteX1" fmla="*/ 67419 w 393211"/>
                <a:gd name="connsiteY1" fmla="*/ 147027 h 148636"/>
                <a:gd name="connsiteX2" fmla="*/ 115044 w 393211"/>
                <a:gd name="connsiteY2" fmla="*/ 130358 h 148636"/>
                <a:gd name="connsiteX3" fmla="*/ 172194 w 393211"/>
                <a:gd name="connsiteY3" fmla="*/ 116070 h 148636"/>
                <a:gd name="connsiteX4" fmla="*/ 229343 w 393211"/>
                <a:gd name="connsiteY4" fmla="*/ 116070 h 148636"/>
                <a:gd name="connsiteX5" fmla="*/ 286494 w 393211"/>
                <a:gd name="connsiteY5" fmla="*/ 116070 h 148636"/>
                <a:gd name="connsiteX6" fmla="*/ 336500 w 393211"/>
                <a:gd name="connsiteY6" fmla="*/ 113690 h 148636"/>
                <a:gd name="connsiteX7" fmla="*/ 384125 w 393211"/>
                <a:gd name="connsiteY7" fmla="*/ 104164 h 148636"/>
                <a:gd name="connsiteX8" fmla="*/ 391269 w 393211"/>
                <a:gd name="connsiteY8" fmla="*/ 63683 h 148636"/>
                <a:gd name="connsiteX9" fmla="*/ 360312 w 393211"/>
                <a:gd name="connsiteY9" fmla="*/ 32727 h 148636"/>
                <a:gd name="connsiteX10" fmla="*/ 303163 w 393211"/>
                <a:gd name="connsiteY10" fmla="*/ 35108 h 148636"/>
                <a:gd name="connsiteX11" fmla="*/ 222201 w 393211"/>
                <a:gd name="connsiteY11" fmla="*/ 37490 h 148636"/>
                <a:gd name="connsiteX12" fmla="*/ 134093 w 393211"/>
                <a:gd name="connsiteY12" fmla="*/ 30345 h 148636"/>
                <a:gd name="connsiteX13" fmla="*/ 67419 w 393211"/>
                <a:gd name="connsiteY13" fmla="*/ 23202 h 148636"/>
                <a:gd name="connsiteX14" fmla="*/ 26937 w 393211"/>
                <a:gd name="connsiteY14" fmla="*/ 13676 h 148636"/>
                <a:gd name="connsiteX15" fmla="*/ 744 w 393211"/>
                <a:gd name="connsiteY15" fmla="*/ 4152 h 148636"/>
                <a:gd name="connsiteX16" fmla="*/ 12649 w 393211"/>
                <a:gd name="connsiteY16" fmla="*/ 87496 h 148636"/>
                <a:gd name="connsiteX0" fmla="*/ 12649 w 391627"/>
                <a:gd name="connsiteY0" fmla="*/ 87496 h 148636"/>
                <a:gd name="connsiteX1" fmla="*/ 67419 w 391627"/>
                <a:gd name="connsiteY1" fmla="*/ 147027 h 148636"/>
                <a:gd name="connsiteX2" fmla="*/ 115044 w 391627"/>
                <a:gd name="connsiteY2" fmla="*/ 130358 h 148636"/>
                <a:gd name="connsiteX3" fmla="*/ 172194 w 391627"/>
                <a:gd name="connsiteY3" fmla="*/ 116070 h 148636"/>
                <a:gd name="connsiteX4" fmla="*/ 229343 w 391627"/>
                <a:gd name="connsiteY4" fmla="*/ 116070 h 148636"/>
                <a:gd name="connsiteX5" fmla="*/ 286494 w 391627"/>
                <a:gd name="connsiteY5" fmla="*/ 116070 h 148636"/>
                <a:gd name="connsiteX6" fmla="*/ 336500 w 391627"/>
                <a:gd name="connsiteY6" fmla="*/ 113690 h 148636"/>
                <a:gd name="connsiteX7" fmla="*/ 374600 w 391627"/>
                <a:gd name="connsiteY7" fmla="*/ 94639 h 148636"/>
                <a:gd name="connsiteX8" fmla="*/ 391269 w 391627"/>
                <a:gd name="connsiteY8" fmla="*/ 63683 h 148636"/>
                <a:gd name="connsiteX9" fmla="*/ 360312 w 391627"/>
                <a:gd name="connsiteY9" fmla="*/ 32727 h 148636"/>
                <a:gd name="connsiteX10" fmla="*/ 303163 w 391627"/>
                <a:gd name="connsiteY10" fmla="*/ 35108 h 148636"/>
                <a:gd name="connsiteX11" fmla="*/ 222201 w 391627"/>
                <a:gd name="connsiteY11" fmla="*/ 37490 h 148636"/>
                <a:gd name="connsiteX12" fmla="*/ 134093 w 391627"/>
                <a:gd name="connsiteY12" fmla="*/ 30345 h 148636"/>
                <a:gd name="connsiteX13" fmla="*/ 67419 w 391627"/>
                <a:gd name="connsiteY13" fmla="*/ 23202 h 148636"/>
                <a:gd name="connsiteX14" fmla="*/ 26937 w 391627"/>
                <a:gd name="connsiteY14" fmla="*/ 13676 h 148636"/>
                <a:gd name="connsiteX15" fmla="*/ 744 w 391627"/>
                <a:gd name="connsiteY15" fmla="*/ 4152 h 148636"/>
                <a:gd name="connsiteX16" fmla="*/ 12649 w 391627"/>
                <a:gd name="connsiteY16" fmla="*/ 87496 h 148636"/>
                <a:gd name="connsiteX0" fmla="*/ 12649 w 377165"/>
                <a:gd name="connsiteY0" fmla="*/ 87496 h 148636"/>
                <a:gd name="connsiteX1" fmla="*/ 67419 w 377165"/>
                <a:gd name="connsiteY1" fmla="*/ 147027 h 148636"/>
                <a:gd name="connsiteX2" fmla="*/ 115044 w 377165"/>
                <a:gd name="connsiteY2" fmla="*/ 130358 h 148636"/>
                <a:gd name="connsiteX3" fmla="*/ 172194 w 377165"/>
                <a:gd name="connsiteY3" fmla="*/ 116070 h 148636"/>
                <a:gd name="connsiteX4" fmla="*/ 229343 w 377165"/>
                <a:gd name="connsiteY4" fmla="*/ 116070 h 148636"/>
                <a:gd name="connsiteX5" fmla="*/ 286494 w 377165"/>
                <a:gd name="connsiteY5" fmla="*/ 116070 h 148636"/>
                <a:gd name="connsiteX6" fmla="*/ 336500 w 377165"/>
                <a:gd name="connsiteY6" fmla="*/ 113690 h 148636"/>
                <a:gd name="connsiteX7" fmla="*/ 374600 w 377165"/>
                <a:gd name="connsiteY7" fmla="*/ 94639 h 148636"/>
                <a:gd name="connsiteX8" fmla="*/ 372219 w 377165"/>
                <a:gd name="connsiteY8" fmla="*/ 63683 h 148636"/>
                <a:gd name="connsiteX9" fmla="*/ 360312 w 377165"/>
                <a:gd name="connsiteY9" fmla="*/ 32727 h 148636"/>
                <a:gd name="connsiteX10" fmla="*/ 303163 w 377165"/>
                <a:gd name="connsiteY10" fmla="*/ 35108 h 148636"/>
                <a:gd name="connsiteX11" fmla="*/ 222201 w 377165"/>
                <a:gd name="connsiteY11" fmla="*/ 37490 h 148636"/>
                <a:gd name="connsiteX12" fmla="*/ 134093 w 377165"/>
                <a:gd name="connsiteY12" fmla="*/ 30345 h 148636"/>
                <a:gd name="connsiteX13" fmla="*/ 67419 w 377165"/>
                <a:gd name="connsiteY13" fmla="*/ 23202 h 148636"/>
                <a:gd name="connsiteX14" fmla="*/ 26937 w 377165"/>
                <a:gd name="connsiteY14" fmla="*/ 13676 h 148636"/>
                <a:gd name="connsiteX15" fmla="*/ 744 w 377165"/>
                <a:gd name="connsiteY15" fmla="*/ 4152 h 148636"/>
                <a:gd name="connsiteX16" fmla="*/ 12649 w 377165"/>
                <a:gd name="connsiteY16" fmla="*/ 87496 h 148636"/>
                <a:gd name="connsiteX0" fmla="*/ 12649 w 377934"/>
                <a:gd name="connsiteY0" fmla="*/ 87496 h 148636"/>
                <a:gd name="connsiteX1" fmla="*/ 67419 w 377934"/>
                <a:gd name="connsiteY1" fmla="*/ 147027 h 148636"/>
                <a:gd name="connsiteX2" fmla="*/ 115044 w 377934"/>
                <a:gd name="connsiteY2" fmla="*/ 130358 h 148636"/>
                <a:gd name="connsiteX3" fmla="*/ 172194 w 377934"/>
                <a:gd name="connsiteY3" fmla="*/ 116070 h 148636"/>
                <a:gd name="connsiteX4" fmla="*/ 229343 w 377934"/>
                <a:gd name="connsiteY4" fmla="*/ 116070 h 148636"/>
                <a:gd name="connsiteX5" fmla="*/ 286494 w 377934"/>
                <a:gd name="connsiteY5" fmla="*/ 116070 h 148636"/>
                <a:gd name="connsiteX6" fmla="*/ 336500 w 377934"/>
                <a:gd name="connsiteY6" fmla="*/ 113690 h 148636"/>
                <a:gd name="connsiteX7" fmla="*/ 374600 w 377934"/>
                <a:gd name="connsiteY7" fmla="*/ 94639 h 148636"/>
                <a:gd name="connsiteX8" fmla="*/ 372219 w 377934"/>
                <a:gd name="connsiteY8" fmla="*/ 63683 h 148636"/>
                <a:gd name="connsiteX9" fmla="*/ 341262 w 377934"/>
                <a:gd name="connsiteY9" fmla="*/ 47015 h 148636"/>
                <a:gd name="connsiteX10" fmla="*/ 303163 w 377934"/>
                <a:gd name="connsiteY10" fmla="*/ 35108 h 148636"/>
                <a:gd name="connsiteX11" fmla="*/ 222201 w 377934"/>
                <a:gd name="connsiteY11" fmla="*/ 37490 h 148636"/>
                <a:gd name="connsiteX12" fmla="*/ 134093 w 377934"/>
                <a:gd name="connsiteY12" fmla="*/ 30345 h 148636"/>
                <a:gd name="connsiteX13" fmla="*/ 67419 w 377934"/>
                <a:gd name="connsiteY13" fmla="*/ 23202 h 148636"/>
                <a:gd name="connsiteX14" fmla="*/ 26937 w 377934"/>
                <a:gd name="connsiteY14" fmla="*/ 13676 h 148636"/>
                <a:gd name="connsiteX15" fmla="*/ 744 w 377934"/>
                <a:gd name="connsiteY15" fmla="*/ 4152 h 148636"/>
                <a:gd name="connsiteX16" fmla="*/ 12649 w 377934"/>
                <a:gd name="connsiteY16" fmla="*/ 87496 h 148636"/>
                <a:gd name="connsiteX0" fmla="*/ 12649 w 377934"/>
                <a:gd name="connsiteY0" fmla="*/ 87496 h 148636"/>
                <a:gd name="connsiteX1" fmla="*/ 67419 w 377934"/>
                <a:gd name="connsiteY1" fmla="*/ 147027 h 148636"/>
                <a:gd name="connsiteX2" fmla="*/ 115044 w 377934"/>
                <a:gd name="connsiteY2" fmla="*/ 130358 h 148636"/>
                <a:gd name="connsiteX3" fmla="*/ 172194 w 377934"/>
                <a:gd name="connsiteY3" fmla="*/ 116070 h 148636"/>
                <a:gd name="connsiteX4" fmla="*/ 229343 w 377934"/>
                <a:gd name="connsiteY4" fmla="*/ 116070 h 148636"/>
                <a:gd name="connsiteX5" fmla="*/ 286494 w 377934"/>
                <a:gd name="connsiteY5" fmla="*/ 116070 h 148636"/>
                <a:gd name="connsiteX6" fmla="*/ 336500 w 377934"/>
                <a:gd name="connsiteY6" fmla="*/ 113690 h 148636"/>
                <a:gd name="connsiteX7" fmla="*/ 374600 w 377934"/>
                <a:gd name="connsiteY7" fmla="*/ 94639 h 148636"/>
                <a:gd name="connsiteX8" fmla="*/ 372219 w 377934"/>
                <a:gd name="connsiteY8" fmla="*/ 63683 h 148636"/>
                <a:gd name="connsiteX9" fmla="*/ 341262 w 377934"/>
                <a:gd name="connsiteY9" fmla="*/ 47015 h 148636"/>
                <a:gd name="connsiteX10" fmla="*/ 276969 w 377934"/>
                <a:gd name="connsiteY10" fmla="*/ 39871 h 148636"/>
                <a:gd name="connsiteX11" fmla="*/ 222201 w 377934"/>
                <a:gd name="connsiteY11" fmla="*/ 37490 h 148636"/>
                <a:gd name="connsiteX12" fmla="*/ 134093 w 377934"/>
                <a:gd name="connsiteY12" fmla="*/ 30345 h 148636"/>
                <a:gd name="connsiteX13" fmla="*/ 67419 w 377934"/>
                <a:gd name="connsiteY13" fmla="*/ 23202 h 148636"/>
                <a:gd name="connsiteX14" fmla="*/ 26937 w 377934"/>
                <a:gd name="connsiteY14" fmla="*/ 13676 h 148636"/>
                <a:gd name="connsiteX15" fmla="*/ 744 w 377934"/>
                <a:gd name="connsiteY15" fmla="*/ 4152 h 148636"/>
                <a:gd name="connsiteX16" fmla="*/ 12649 w 377934"/>
                <a:gd name="connsiteY16" fmla="*/ 87496 h 148636"/>
                <a:gd name="connsiteX0" fmla="*/ 12649 w 378287"/>
                <a:gd name="connsiteY0" fmla="*/ 87496 h 148636"/>
                <a:gd name="connsiteX1" fmla="*/ 67419 w 378287"/>
                <a:gd name="connsiteY1" fmla="*/ 147027 h 148636"/>
                <a:gd name="connsiteX2" fmla="*/ 115044 w 378287"/>
                <a:gd name="connsiteY2" fmla="*/ 130358 h 148636"/>
                <a:gd name="connsiteX3" fmla="*/ 172194 w 378287"/>
                <a:gd name="connsiteY3" fmla="*/ 116070 h 148636"/>
                <a:gd name="connsiteX4" fmla="*/ 229343 w 378287"/>
                <a:gd name="connsiteY4" fmla="*/ 116070 h 148636"/>
                <a:gd name="connsiteX5" fmla="*/ 286494 w 378287"/>
                <a:gd name="connsiteY5" fmla="*/ 116070 h 148636"/>
                <a:gd name="connsiteX6" fmla="*/ 336500 w 378287"/>
                <a:gd name="connsiteY6" fmla="*/ 113690 h 148636"/>
                <a:gd name="connsiteX7" fmla="*/ 374600 w 378287"/>
                <a:gd name="connsiteY7" fmla="*/ 94639 h 148636"/>
                <a:gd name="connsiteX8" fmla="*/ 372219 w 378287"/>
                <a:gd name="connsiteY8" fmla="*/ 63683 h 148636"/>
                <a:gd name="connsiteX9" fmla="*/ 334118 w 378287"/>
                <a:gd name="connsiteY9" fmla="*/ 44634 h 148636"/>
                <a:gd name="connsiteX10" fmla="*/ 276969 w 378287"/>
                <a:gd name="connsiteY10" fmla="*/ 39871 h 148636"/>
                <a:gd name="connsiteX11" fmla="*/ 222201 w 378287"/>
                <a:gd name="connsiteY11" fmla="*/ 37490 h 148636"/>
                <a:gd name="connsiteX12" fmla="*/ 134093 w 378287"/>
                <a:gd name="connsiteY12" fmla="*/ 30345 h 148636"/>
                <a:gd name="connsiteX13" fmla="*/ 67419 w 378287"/>
                <a:gd name="connsiteY13" fmla="*/ 23202 h 148636"/>
                <a:gd name="connsiteX14" fmla="*/ 26937 w 378287"/>
                <a:gd name="connsiteY14" fmla="*/ 13676 h 148636"/>
                <a:gd name="connsiteX15" fmla="*/ 744 w 378287"/>
                <a:gd name="connsiteY15" fmla="*/ 4152 h 148636"/>
                <a:gd name="connsiteX16" fmla="*/ 12649 w 378287"/>
                <a:gd name="connsiteY16" fmla="*/ 87496 h 148636"/>
                <a:gd name="connsiteX0" fmla="*/ 12649 w 374604"/>
                <a:gd name="connsiteY0" fmla="*/ 87496 h 148636"/>
                <a:gd name="connsiteX1" fmla="*/ 67419 w 374604"/>
                <a:gd name="connsiteY1" fmla="*/ 147027 h 148636"/>
                <a:gd name="connsiteX2" fmla="*/ 115044 w 374604"/>
                <a:gd name="connsiteY2" fmla="*/ 130358 h 148636"/>
                <a:gd name="connsiteX3" fmla="*/ 172194 w 374604"/>
                <a:gd name="connsiteY3" fmla="*/ 116070 h 148636"/>
                <a:gd name="connsiteX4" fmla="*/ 229343 w 374604"/>
                <a:gd name="connsiteY4" fmla="*/ 116070 h 148636"/>
                <a:gd name="connsiteX5" fmla="*/ 286494 w 374604"/>
                <a:gd name="connsiteY5" fmla="*/ 116070 h 148636"/>
                <a:gd name="connsiteX6" fmla="*/ 336500 w 374604"/>
                <a:gd name="connsiteY6" fmla="*/ 113690 h 148636"/>
                <a:gd name="connsiteX7" fmla="*/ 374600 w 374604"/>
                <a:gd name="connsiteY7" fmla="*/ 94639 h 148636"/>
                <a:gd name="connsiteX8" fmla="*/ 334118 w 374604"/>
                <a:gd name="connsiteY8" fmla="*/ 44634 h 148636"/>
                <a:gd name="connsiteX9" fmla="*/ 276969 w 374604"/>
                <a:gd name="connsiteY9" fmla="*/ 39871 h 148636"/>
                <a:gd name="connsiteX10" fmla="*/ 222201 w 374604"/>
                <a:gd name="connsiteY10" fmla="*/ 37490 h 148636"/>
                <a:gd name="connsiteX11" fmla="*/ 134093 w 374604"/>
                <a:gd name="connsiteY11" fmla="*/ 30345 h 148636"/>
                <a:gd name="connsiteX12" fmla="*/ 67419 w 374604"/>
                <a:gd name="connsiteY12" fmla="*/ 23202 h 148636"/>
                <a:gd name="connsiteX13" fmla="*/ 26937 w 374604"/>
                <a:gd name="connsiteY13" fmla="*/ 13676 h 148636"/>
                <a:gd name="connsiteX14" fmla="*/ 744 w 374604"/>
                <a:gd name="connsiteY14" fmla="*/ 4152 h 148636"/>
                <a:gd name="connsiteX15" fmla="*/ 12649 w 374604"/>
                <a:gd name="connsiteY15" fmla="*/ 87496 h 148636"/>
                <a:gd name="connsiteX0" fmla="*/ 12649 w 360321"/>
                <a:gd name="connsiteY0" fmla="*/ 87496 h 148636"/>
                <a:gd name="connsiteX1" fmla="*/ 67419 w 360321"/>
                <a:gd name="connsiteY1" fmla="*/ 147027 h 148636"/>
                <a:gd name="connsiteX2" fmla="*/ 115044 w 360321"/>
                <a:gd name="connsiteY2" fmla="*/ 130358 h 148636"/>
                <a:gd name="connsiteX3" fmla="*/ 172194 w 360321"/>
                <a:gd name="connsiteY3" fmla="*/ 116070 h 148636"/>
                <a:gd name="connsiteX4" fmla="*/ 229343 w 360321"/>
                <a:gd name="connsiteY4" fmla="*/ 116070 h 148636"/>
                <a:gd name="connsiteX5" fmla="*/ 286494 w 360321"/>
                <a:gd name="connsiteY5" fmla="*/ 116070 h 148636"/>
                <a:gd name="connsiteX6" fmla="*/ 336500 w 360321"/>
                <a:gd name="connsiteY6" fmla="*/ 113690 h 148636"/>
                <a:gd name="connsiteX7" fmla="*/ 360312 w 360321"/>
                <a:gd name="connsiteY7" fmla="*/ 75589 h 148636"/>
                <a:gd name="connsiteX8" fmla="*/ 334118 w 360321"/>
                <a:gd name="connsiteY8" fmla="*/ 44634 h 148636"/>
                <a:gd name="connsiteX9" fmla="*/ 276969 w 360321"/>
                <a:gd name="connsiteY9" fmla="*/ 39871 h 148636"/>
                <a:gd name="connsiteX10" fmla="*/ 222201 w 360321"/>
                <a:gd name="connsiteY10" fmla="*/ 37490 h 148636"/>
                <a:gd name="connsiteX11" fmla="*/ 134093 w 360321"/>
                <a:gd name="connsiteY11" fmla="*/ 30345 h 148636"/>
                <a:gd name="connsiteX12" fmla="*/ 67419 w 360321"/>
                <a:gd name="connsiteY12" fmla="*/ 23202 h 148636"/>
                <a:gd name="connsiteX13" fmla="*/ 26937 w 360321"/>
                <a:gd name="connsiteY13" fmla="*/ 13676 h 148636"/>
                <a:gd name="connsiteX14" fmla="*/ 744 w 360321"/>
                <a:gd name="connsiteY14" fmla="*/ 4152 h 148636"/>
                <a:gd name="connsiteX15" fmla="*/ 12649 w 360321"/>
                <a:gd name="connsiteY15" fmla="*/ 87496 h 148636"/>
                <a:gd name="connsiteX0" fmla="*/ 12649 w 360321"/>
                <a:gd name="connsiteY0" fmla="*/ 87496 h 148636"/>
                <a:gd name="connsiteX1" fmla="*/ 67419 w 360321"/>
                <a:gd name="connsiteY1" fmla="*/ 147027 h 148636"/>
                <a:gd name="connsiteX2" fmla="*/ 115044 w 360321"/>
                <a:gd name="connsiteY2" fmla="*/ 130358 h 148636"/>
                <a:gd name="connsiteX3" fmla="*/ 172194 w 360321"/>
                <a:gd name="connsiteY3" fmla="*/ 116070 h 148636"/>
                <a:gd name="connsiteX4" fmla="*/ 229343 w 360321"/>
                <a:gd name="connsiteY4" fmla="*/ 116070 h 148636"/>
                <a:gd name="connsiteX5" fmla="*/ 286494 w 360321"/>
                <a:gd name="connsiteY5" fmla="*/ 116070 h 148636"/>
                <a:gd name="connsiteX6" fmla="*/ 336500 w 360321"/>
                <a:gd name="connsiteY6" fmla="*/ 106546 h 148636"/>
                <a:gd name="connsiteX7" fmla="*/ 360312 w 360321"/>
                <a:gd name="connsiteY7" fmla="*/ 75589 h 148636"/>
                <a:gd name="connsiteX8" fmla="*/ 334118 w 360321"/>
                <a:gd name="connsiteY8" fmla="*/ 44634 h 148636"/>
                <a:gd name="connsiteX9" fmla="*/ 276969 w 360321"/>
                <a:gd name="connsiteY9" fmla="*/ 39871 h 148636"/>
                <a:gd name="connsiteX10" fmla="*/ 222201 w 360321"/>
                <a:gd name="connsiteY10" fmla="*/ 37490 h 148636"/>
                <a:gd name="connsiteX11" fmla="*/ 134093 w 360321"/>
                <a:gd name="connsiteY11" fmla="*/ 30345 h 148636"/>
                <a:gd name="connsiteX12" fmla="*/ 67419 w 360321"/>
                <a:gd name="connsiteY12" fmla="*/ 23202 h 148636"/>
                <a:gd name="connsiteX13" fmla="*/ 26937 w 360321"/>
                <a:gd name="connsiteY13" fmla="*/ 13676 h 148636"/>
                <a:gd name="connsiteX14" fmla="*/ 744 w 360321"/>
                <a:gd name="connsiteY14" fmla="*/ 4152 h 148636"/>
                <a:gd name="connsiteX15" fmla="*/ 12649 w 360321"/>
                <a:gd name="connsiteY15" fmla="*/ 87496 h 148636"/>
                <a:gd name="connsiteX0" fmla="*/ 17124 w 364796"/>
                <a:gd name="connsiteY0" fmla="*/ 91732 h 152872"/>
                <a:gd name="connsiteX1" fmla="*/ 71894 w 364796"/>
                <a:gd name="connsiteY1" fmla="*/ 151263 h 152872"/>
                <a:gd name="connsiteX2" fmla="*/ 119519 w 364796"/>
                <a:gd name="connsiteY2" fmla="*/ 134594 h 152872"/>
                <a:gd name="connsiteX3" fmla="*/ 176669 w 364796"/>
                <a:gd name="connsiteY3" fmla="*/ 120306 h 152872"/>
                <a:gd name="connsiteX4" fmla="*/ 233818 w 364796"/>
                <a:gd name="connsiteY4" fmla="*/ 120306 h 152872"/>
                <a:gd name="connsiteX5" fmla="*/ 290969 w 364796"/>
                <a:gd name="connsiteY5" fmla="*/ 120306 h 152872"/>
                <a:gd name="connsiteX6" fmla="*/ 340975 w 364796"/>
                <a:gd name="connsiteY6" fmla="*/ 110782 h 152872"/>
                <a:gd name="connsiteX7" fmla="*/ 364787 w 364796"/>
                <a:gd name="connsiteY7" fmla="*/ 79825 h 152872"/>
                <a:gd name="connsiteX8" fmla="*/ 338593 w 364796"/>
                <a:gd name="connsiteY8" fmla="*/ 48870 h 152872"/>
                <a:gd name="connsiteX9" fmla="*/ 281444 w 364796"/>
                <a:gd name="connsiteY9" fmla="*/ 44107 h 152872"/>
                <a:gd name="connsiteX10" fmla="*/ 226676 w 364796"/>
                <a:gd name="connsiteY10" fmla="*/ 41726 h 152872"/>
                <a:gd name="connsiteX11" fmla="*/ 138568 w 364796"/>
                <a:gd name="connsiteY11" fmla="*/ 34581 h 152872"/>
                <a:gd name="connsiteX12" fmla="*/ 71894 w 364796"/>
                <a:gd name="connsiteY12" fmla="*/ 27438 h 152872"/>
                <a:gd name="connsiteX13" fmla="*/ 31412 w 364796"/>
                <a:gd name="connsiteY13" fmla="*/ 17912 h 152872"/>
                <a:gd name="connsiteX14" fmla="*/ 456 w 364796"/>
                <a:gd name="connsiteY14" fmla="*/ 3626 h 152872"/>
                <a:gd name="connsiteX15" fmla="*/ 17124 w 364796"/>
                <a:gd name="connsiteY15" fmla="*/ 91732 h 152872"/>
                <a:gd name="connsiteX0" fmla="*/ 17124 w 364796"/>
                <a:gd name="connsiteY0" fmla="*/ 91905 h 153045"/>
                <a:gd name="connsiteX1" fmla="*/ 71894 w 364796"/>
                <a:gd name="connsiteY1" fmla="*/ 151436 h 153045"/>
                <a:gd name="connsiteX2" fmla="*/ 119519 w 364796"/>
                <a:gd name="connsiteY2" fmla="*/ 134767 h 153045"/>
                <a:gd name="connsiteX3" fmla="*/ 176669 w 364796"/>
                <a:gd name="connsiteY3" fmla="*/ 120479 h 153045"/>
                <a:gd name="connsiteX4" fmla="*/ 233818 w 364796"/>
                <a:gd name="connsiteY4" fmla="*/ 120479 h 153045"/>
                <a:gd name="connsiteX5" fmla="*/ 290969 w 364796"/>
                <a:gd name="connsiteY5" fmla="*/ 120479 h 153045"/>
                <a:gd name="connsiteX6" fmla="*/ 340975 w 364796"/>
                <a:gd name="connsiteY6" fmla="*/ 110955 h 153045"/>
                <a:gd name="connsiteX7" fmla="*/ 364787 w 364796"/>
                <a:gd name="connsiteY7" fmla="*/ 79998 h 153045"/>
                <a:gd name="connsiteX8" fmla="*/ 338593 w 364796"/>
                <a:gd name="connsiteY8" fmla="*/ 49043 h 153045"/>
                <a:gd name="connsiteX9" fmla="*/ 281444 w 364796"/>
                <a:gd name="connsiteY9" fmla="*/ 44280 h 153045"/>
                <a:gd name="connsiteX10" fmla="*/ 226676 w 364796"/>
                <a:gd name="connsiteY10" fmla="*/ 41899 h 153045"/>
                <a:gd name="connsiteX11" fmla="*/ 138568 w 364796"/>
                <a:gd name="connsiteY11" fmla="*/ 34754 h 153045"/>
                <a:gd name="connsiteX12" fmla="*/ 71894 w 364796"/>
                <a:gd name="connsiteY12" fmla="*/ 37136 h 153045"/>
                <a:gd name="connsiteX13" fmla="*/ 31412 w 364796"/>
                <a:gd name="connsiteY13" fmla="*/ 18085 h 153045"/>
                <a:gd name="connsiteX14" fmla="*/ 456 w 364796"/>
                <a:gd name="connsiteY14" fmla="*/ 3799 h 153045"/>
                <a:gd name="connsiteX15" fmla="*/ 17124 w 364796"/>
                <a:gd name="connsiteY15" fmla="*/ 91905 h 153045"/>
                <a:gd name="connsiteX0" fmla="*/ 17124 w 364796"/>
                <a:gd name="connsiteY0" fmla="*/ 90197 h 151337"/>
                <a:gd name="connsiteX1" fmla="*/ 71894 w 364796"/>
                <a:gd name="connsiteY1" fmla="*/ 149728 h 151337"/>
                <a:gd name="connsiteX2" fmla="*/ 119519 w 364796"/>
                <a:gd name="connsiteY2" fmla="*/ 133059 h 151337"/>
                <a:gd name="connsiteX3" fmla="*/ 176669 w 364796"/>
                <a:gd name="connsiteY3" fmla="*/ 118771 h 151337"/>
                <a:gd name="connsiteX4" fmla="*/ 233818 w 364796"/>
                <a:gd name="connsiteY4" fmla="*/ 118771 h 151337"/>
                <a:gd name="connsiteX5" fmla="*/ 290969 w 364796"/>
                <a:gd name="connsiteY5" fmla="*/ 118771 h 151337"/>
                <a:gd name="connsiteX6" fmla="*/ 340975 w 364796"/>
                <a:gd name="connsiteY6" fmla="*/ 109247 h 151337"/>
                <a:gd name="connsiteX7" fmla="*/ 364787 w 364796"/>
                <a:gd name="connsiteY7" fmla="*/ 78290 h 151337"/>
                <a:gd name="connsiteX8" fmla="*/ 338593 w 364796"/>
                <a:gd name="connsiteY8" fmla="*/ 47335 h 151337"/>
                <a:gd name="connsiteX9" fmla="*/ 281444 w 364796"/>
                <a:gd name="connsiteY9" fmla="*/ 42572 h 151337"/>
                <a:gd name="connsiteX10" fmla="*/ 226676 w 364796"/>
                <a:gd name="connsiteY10" fmla="*/ 40191 h 151337"/>
                <a:gd name="connsiteX11" fmla="*/ 138568 w 364796"/>
                <a:gd name="connsiteY11" fmla="*/ 33046 h 151337"/>
                <a:gd name="connsiteX12" fmla="*/ 71894 w 364796"/>
                <a:gd name="connsiteY12" fmla="*/ 35428 h 151337"/>
                <a:gd name="connsiteX13" fmla="*/ 31412 w 364796"/>
                <a:gd name="connsiteY13" fmla="*/ 28283 h 151337"/>
                <a:gd name="connsiteX14" fmla="*/ 456 w 364796"/>
                <a:gd name="connsiteY14" fmla="*/ 2091 h 151337"/>
                <a:gd name="connsiteX15" fmla="*/ 17124 w 364796"/>
                <a:gd name="connsiteY15" fmla="*/ 90197 h 151337"/>
                <a:gd name="connsiteX0" fmla="*/ 17124 w 364796"/>
                <a:gd name="connsiteY0" fmla="*/ 90258 h 151398"/>
                <a:gd name="connsiteX1" fmla="*/ 71894 w 364796"/>
                <a:gd name="connsiteY1" fmla="*/ 149789 h 151398"/>
                <a:gd name="connsiteX2" fmla="*/ 119519 w 364796"/>
                <a:gd name="connsiteY2" fmla="*/ 133120 h 151398"/>
                <a:gd name="connsiteX3" fmla="*/ 176669 w 364796"/>
                <a:gd name="connsiteY3" fmla="*/ 118832 h 151398"/>
                <a:gd name="connsiteX4" fmla="*/ 233818 w 364796"/>
                <a:gd name="connsiteY4" fmla="*/ 118832 h 151398"/>
                <a:gd name="connsiteX5" fmla="*/ 290969 w 364796"/>
                <a:gd name="connsiteY5" fmla="*/ 118832 h 151398"/>
                <a:gd name="connsiteX6" fmla="*/ 340975 w 364796"/>
                <a:gd name="connsiteY6" fmla="*/ 109308 h 151398"/>
                <a:gd name="connsiteX7" fmla="*/ 364787 w 364796"/>
                <a:gd name="connsiteY7" fmla="*/ 78351 h 151398"/>
                <a:gd name="connsiteX8" fmla="*/ 338593 w 364796"/>
                <a:gd name="connsiteY8" fmla="*/ 47396 h 151398"/>
                <a:gd name="connsiteX9" fmla="*/ 281444 w 364796"/>
                <a:gd name="connsiteY9" fmla="*/ 42633 h 151398"/>
                <a:gd name="connsiteX10" fmla="*/ 226676 w 364796"/>
                <a:gd name="connsiteY10" fmla="*/ 40252 h 151398"/>
                <a:gd name="connsiteX11" fmla="*/ 138568 w 364796"/>
                <a:gd name="connsiteY11" fmla="*/ 33107 h 151398"/>
                <a:gd name="connsiteX12" fmla="*/ 69513 w 364796"/>
                <a:gd name="connsiteY12" fmla="*/ 42633 h 151398"/>
                <a:gd name="connsiteX13" fmla="*/ 31412 w 364796"/>
                <a:gd name="connsiteY13" fmla="*/ 28344 h 151398"/>
                <a:gd name="connsiteX14" fmla="*/ 456 w 364796"/>
                <a:gd name="connsiteY14" fmla="*/ 2152 h 151398"/>
                <a:gd name="connsiteX15" fmla="*/ 17124 w 364796"/>
                <a:gd name="connsiteY15" fmla="*/ 90258 h 151398"/>
                <a:gd name="connsiteX0" fmla="*/ 17124 w 364796"/>
                <a:gd name="connsiteY0" fmla="*/ 90258 h 151398"/>
                <a:gd name="connsiteX1" fmla="*/ 71894 w 364796"/>
                <a:gd name="connsiteY1" fmla="*/ 149789 h 151398"/>
                <a:gd name="connsiteX2" fmla="*/ 119519 w 364796"/>
                <a:gd name="connsiteY2" fmla="*/ 133120 h 151398"/>
                <a:gd name="connsiteX3" fmla="*/ 176669 w 364796"/>
                <a:gd name="connsiteY3" fmla="*/ 118832 h 151398"/>
                <a:gd name="connsiteX4" fmla="*/ 233818 w 364796"/>
                <a:gd name="connsiteY4" fmla="*/ 118832 h 151398"/>
                <a:gd name="connsiteX5" fmla="*/ 290969 w 364796"/>
                <a:gd name="connsiteY5" fmla="*/ 118832 h 151398"/>
                <a:gd name="connsiteX6" fmla="*/ 340975 w 364796"/>
                <a:gd name="connsiteY6" fmla="*/ 109308 h 151398"/>
                <a:gd name="connsiteX7" fmla="*/ 364787 w 364796"/>
                <a:gd name="connsiteY7" fmla="*/ 78351 h 151398"/>
                <a:gd name="connsiteX8" fmla="*/ 338593 w 364796"/>
                <a:gd name="connsiteY8" fmla="*/ 47396 h 151398"/>
                <a:gd name="connsiteX9" fmla="*/ 281444 w 364796"/>
                <a:gd name="connsiteY9" fmla="*/ 42633 h 151398"/>
                <a:gd name="connsiteX10" fmla="*/ 226676 w 364796"/>
                <a:gd name="connsiteY10" fmla="*/ 40252 h 151398"/>
                <a:gd name="connsiteX11" fmla="*/ 140950 w 364796"/>
                <a:gd name="connsiteY11" fmla="*/ 40251 h 151398"/>
                <a:gd name="connsiteX12" fmla="*/ 69513 w 364796"/>
                <a:gd name="connsiteY12" fmla="*/ 42633 h 151398"/>
                <a:gd name="connsiteX13" fmla="*/ 31412 w 364796"/>
                <a:gd name="connsiteY13" fmla="*/ 28344 h 151398"/>
                <a:gd name="connsiteX14" fmla="*/ 456 w 364796"/>
                <a:gd name="connsiteY14" fmla="*/ 2152 h 151398"/>
                <a:gd name="connsiteX15" fmla="*/ 17124 w 364796"/>
                <a:gd name="connsiteY15" fmla="*/ 90258 h 151398"/>
                <a:gd name="connsiteX0" fmla="*/ 17124 w 364796"/>
                <a:gd name="connsiteY0" fmla="*/ 90258 h 151449"/>
                <a:gd name="connsiteX1" fmla="*/ 71894 w 364796"/>
                <a:gd name="connsiteY1" fmla="*/ 149789 h 151449"/>
                <a:gd name="connsiteX2" fmla="*/ 119519 w 364796"/>
                <a:gd name="connsiteY2" fmla="*/ 133120 h 151449"/>
                <a:gd name="connsiteX3" fmla="*/ 176669 w 364796"/>
                <a:gd name="connsiteY3" fmla="*/ 114069 h 151449"/>
                <a:gd name="connsiteX4" fmla="*/ 233818 w 364796"/>
                <a:gd name="connsiteY4" fmla="*/ 118832 h 151449"/>
                <a:gd name="connsiteX5" fmla="*/ 290969 w 364796"/>
                <a:gd name="connsiteY5" fmla="*/ 118832 h 151449"/>
                <a:gd name="connsiteX6" fmla="*/ 340975 w 364796"/>
                <a:gd name="connsiteY6" fmla="*/ 109308 h 151449"/>
                <a:gd name="connsiteX7" fmla="*/ 364787 w 364796"/>
                <a:gd name="connsiteY7" fmla="*/ 78351 h 151449"/>
                <a:gd name="connsiteX8" fmla="*/ 338593 w 364796"/>
                <a:gd name="connsiteY8" fmla="*/ 47396 h 151449"/>
                <a:gd name="connsiteX9" fmla="*/ 281444 w 364796"/>
                <a:gd name="connsiteY9" fmla="*/ 42633 h 151449"/>
                <a:gd name="connsiteX10" fmla="*/ 226676 w 364796"/>
                <a:gd name="connsiteY10" fmla="*/ 40252 h 151449"/>
                <a:gd name="connsiteX11" fmla="*/ 140950 w 364796"/>
                <a:gd name="connsiteY11" fmla="*/ 40251 h 151449"/>
                <a:gd name="connsiteX12" fmla="*/ 69513 w 364796"/>
                <a:gd name="connsiteY12" fmla="*/ 42633 h 151449"/>
                <a:gd name="connsiteX13" fmla="*/ 31412 w 364796"/>
                <a:gd name="connsiteY13" fmla="*/ 28344 h 151449"/>
                <a:gd name="connsiteX14" fmla="*/ 456 w 364796"/>
                <a:gd name="connsiteY14" fmla="*/ 2152 h 151449"/>
                <a:gd name="connsiteX15" fmla="*/ 17124 w 364796"/>
                <a:gd name="connsiteY15" fmla="*/ 90258 h 151449"/>
                <a:gd name="connsiteX0" fmla="*/ 17124 w 364796"/>
                <a:gd name="connsiteY0" fmla="*/ 90258 h 150199"/>
                <a:gd name="connsiteX1" fmla="*/ 71894 w 364796"/>
                <a:gd name="connsiteY1" fmla="*/ 149789 h 150199"/>
                <a:gd name="connsiteX2" fmla="*/ 114756 w 364796"/>
                <a:gd name="connsiteY2" fmla="*/ 116452 h 150199"/>
                <a:gd name="connsiteX3" fmla="*/ 176669 w 364796"/>
                <a:gd name="connsiteY3" fmla="*/ 114069 h 150199"/>
                <a:gd name="connsiteX4" fmla="*/ 233818 w 364796"/>
                <a:gd name="connsiteY4" fmla="*/ 118832 h 150199"/>
                <a:gd name="connsiteX5" fmla="*/ 290969 w 364796"/>
                <a:gd name="connsiteY5" fmla="*/ 118832 h 150199"/>
                <a:gd name="connsiteX6" fmla="*/ 340975 w 364796"/>
                <a:gd name="connsiteY6" fmla="*/ 109308 h 150199"/>
                <a:gd name="connsiteX7" fmla="*/ 364787 w 364796"/>
                <a:gd name="connsiteY7" fmla="*/ 78351 h 150199"/>
                <a:gd name="connsiteX8" fmla="*/ 338593 w 364796"/>
                <a:gd name="connsiteY8" fmla="*/ 47396 h 150199"/>
                <a:gd name="connsiteX9" fmla="*/ 281444 w 364796"/>
                <a:gd name="connsiteY9" fmla="*/ 42633 h 150199"/>
                <a:gd name="connsiteX10" fmla="*/ 226676 w 364796"/>
                <a:gd name="connsiteY10" fmla="*/ 40252 h 150199"/>
                <a:gd name="connsiteX11" fmla="*/ 140950 w 364796"/>
                <a:gd name="connsiteY11" fmla="*/ 40251 h 150199"/>
                <a:gd name="connsiteX12" fmla="*/ 69513 w 364796"/>
                <a:gd name="connsiteY12" fmla="*/ 42633 h 150199"/>
                <a:gd name="connsiteX13" fmla="*/ 31412 w 364796"/>
                <a:gd name="connsiteY13" fmla="*/ 28344 h 150199"/>
                <a:gd name="connsiteX14" fmla="*/ 456 w 364796"/>
                <a:gd name="connsiteY14" fmla="*/ 2152 h 150199"/>
                <a:gd name="connsiteX15" fmla="*/ 17124 w 364796"/>
                <a:gd name="connsiteY15" fmla="*/ 90258 h 150199"/>
                <a:gd name="connsiteX0" fmla="*/ 17064 w 364736"/>
                <a:gd name="connsiteY0" fmla="*/ 90258 h 140796"/>
                <a:gd name="connsiteX1" fmla="*/ 62309 w 364736"/>
                <a:gd name="connsiteY1" fmla="*/ 140264 h 140796"/>
                <a:gd name="connsiteX2" fmla="*/ 114696 w 364736"/>
                <a:gd name="connsiteY2" fmla="*/ 116452 h 140796"/>
                <a:gd name="connsiteX3" fmla="*/ 176609 w 364736"/>
                <a:gd name="connsiteY3" fmla="*/ 114069 h 140796"/>
                <a:gd name="connsiteX4" fmla="*/ 233758 w 364736"/>
                <a:gd name="connsiteY4" fmla="*/ 118832 h 140796"/>
                <a:gd name="connsiteX5" fmla="*/ 290909 w 364736"/>
                <a:gd name="connsiteY5" fmla="*/ 118832 h 140796"/>
                <a:gd name="connsiteX6" fmla="*/ 340915 w 364736"/>
                <a:gd name="connsiteY6" fmla="*/ 109308 h 140796"/>
                <a:gd name="connsiteX7" fmla="*/ 364727 w 364736"/>
                <a:gd name="connsiteY7" fmla="*/ 78351 h 140796"/>
                <a:gd name="connsiteX8" fmla="*/ 338533 w 364736"/>
                <a:gd name="connsiteY8" fmla="*/ 47396 h 140796"/>
                <a:gd name="connsiteX9" fmla="*/ 281384 w 364736"/>
                <a:gd name="connsiteY9" fmla="*/ 42633 h 140796"/>
                <a:gd name="connsiteX10" fmla="*/ 226616 w 364736"/>
                <a:gd name="connsiteY10" fmla="*/ 40252 h 140796"/>
                <a:gd name="connsiteX11" fmla="*/ 140890 w 364736"/>
                <a:gd name="connsiteY11" fmla="*/ 40251 h 140796"/>
                <a:gd name="connsiteX12" fmla="*/ 69453 w 364736"/>
                <a:gd name="connsiteY12" fmla="*/ 42633 h 140796"/>
                <a:gd name="connsiteX13" fmla="*/ 31352 w 364736"/>
                <a:gd name="connsiteY13" fmla="*/ 28344 h 140796"/>
                <a:gd name="connsiteX14" fmla="*/ 396 w 364736"/>
                <a:gd name="connsiteY14" fmla="*/ 2152 h 140796"/>
                <a:gd name="connsiteX15" fmla="*/ 17064 w 364736"/>
                <a:gd name="connsiteY15" fmla="*/ 90258 h 140796"/>
                <a:gd name="connsiteX0" fmla="*/ 12512 w 360184"/>
                <a:gd name="connsiteY0" fmla="*/ 72803 h 123341"/>
                <a:gd name="connsiteX1" fmla="*/ 57757 w 360184"/>
                <a:gd name="connsiteY1" fmla="*/ 122809 h 123341"/>
                <a:gd name="connsiteX2" fmla="*/ 110144 w 360184"/>
                <a:gd name="connsiteY2" fmla="*/ 98997 h 123341"/>
                <a:gd name="connsiteX3" fmla="*/ 172057 w 360184"/>
                <a:gd name="connsiteY3" fmla="*/ 96614 h 123341"/>
                <a:gd name="connsiteX4" fmla="*/ 229206 w 360184"/>
                <a:gd name="connsiteY4" fmla="*/ 101377 h 123341"/>
                <a:gd name="connsiteX5" fmla="*/ 286357 w 360184"/>
                <a:gd name="connsiteY5" fmla="*/ 101377 h 123341"/>
                <a:gd name="connsiteX6" fmla="*/ 336363 w 360184"/>
                <a:gd name="connsiteY6" fmla="*/ 91853 h 123341"/>
                <a:gd name="connsiteX7" fmla="*/ 360175 w 360184"/>
                <a:gd name="connsiteY7" fmla="*/ 60896 h 123341"/>
                <a:gd name="connsiteX8" fmla="*/ 333981 w 360184"/>
                <a:gd name="connsiteY8" fmla="*/ 29941 h 123341"/>
                <a:gd name="connsiteX9" fmla="*/ 276832 w 360184"/>
                <a:gd name="connsiteY9" fmla="*/ 25178 h 123341"/>
                <a:gd name="connsiteX10" fmla="*/ 222064 w 360184"/>
                <a:gd name="connsiteY10" fmla="*/ 22797 h 123341"/>
                <a:gd name="connsiteX11" fmla="*/ 136338 w 360184"/>
                <a:gd name="connsiteY11" fmla="*/ 22796 h 123341"/>
                <a:gd name="connsiteX12" fmla="*/ 64901 w 360184"/>
                <a:gd name="connsiteY12" fmla="*/ 25178 h 123341"/>
                <a:gd name="connsiteX13" fmla="*/ 26800 w 360184"/>
                <a:gd name="connsiteY13" fmla="*/ 10889 h 123341"/>
                <a:gd name="connsiteX14" fmla="*/ 607 w 360184"/>
                <a:gd name="connsiteY14" fmla="*/ 3747 h 123341"/>
                <a:gd name="connsiteX15" fmla="*/ 12512 w 360184"/>
                <a:gd name="connsiteY15" fmla="*/ 72803 h 123341"/>
                <a:gd name="connsiteX0" fmla="*/ 15069 w 362741"/>
                <a:gd name="connsiteY0" fmla="*/ 70547 h 121085"/>
                <a:gd name="connsiteX1" fmla="*/ 60314 w 362741"/>
                <a:gd name="connsiteY1" fmla="*/ 120553 h 121085"/>
                <a:gd name="connsiteX2" fmla="*/ 112701 w 362741"/>
                <a:gd name="connsiteY2" fmla="*/ 96741 h 121085"/>
                <a:gd name="connsiteX3" fmla="*/ 174614 w 362741"/>
                <a:gd name="connsiteY3" fmla="*/ 94358 h 121085"/>
                <a:gd name="connsiteX4" fmla="*/ 231763 w 362741"/>
                <a:gd name="connsiteY4" fmla="*/ 99121 h 121085"/>
                <a:gd name="connsiteX5" fmla="*/ 288914 w 362741"/>
                <a:gd name="connsiteY5" fmla="*/ 99121 h 121085"/>
                <a:gd name="connsiteX6" fmla="*/ 338920 w 362741"/>
                <a:gd name="connsiteY6" fmla="*/ 89597 h 121085"/>
                <a:gd name="connsiteX7" fmla="*/ 362732 w 362741"/>
                <a:gd name="connsiteY7" fmla="*/ 58640 h 121085"/>
                <a:gd name="connsiteX8" fmla="*/ 336538 w 362741"/>
                <a:gd name="connsiteY8" fmla="*/ 27685 h 121085"/>
                <a:gd name="connsiteX9" fmla="*/ 279389 w 362741"/>
                <a:gd name="connsiteY9" fmla="*/ 22922 h 121085"/>
                <a:gd name="connsiteX10" fmla="*/ 224621 w 362741"/>
                <a:gd name="connsiteY10" fmla="*/ 20541 h 121085"/>
                <a:gd name="connsiteX11" fmla="*/ 138895 w 362741"/>
                <a:gd name="connsiteY11" fmla="*/ 20540 h 121085"/>
                <a:gd name="connsiteX12" fmla="*/ 67458 w 362741"/>
                <a:gd name="connsiteY12" fmla="*/ 22922 h 121085"/>
                <a:gd name="connsiteX13" fmla="*/ 3164 w 362741"/>
                <a:gd name="connsiteY13" fmla="*/ 1491 h 121085"/>
                <a:gd name="connsiteX14" fmla="*/ 15069 w 362741"/>
                <a:gd name="connsiteY14" fmla="*/ 70547 h 121085"/>
                <a:gd name="connsiteX0" fmla="*/ 13052 w 360724"/>
                <a:gd name="connsiteY0" fmla="*/ 57162 h 107700"/>
                <a:gd name="connsiteX1" fmla="*/ 58297 w 360724"/>
                <a:gd name="connsiteY1" fmla="*/ 107168 h 107700"/>
                <a:gd name="connsiteX2" fmla="*/ 110684 w 360724"/>
                <a:gd name="connsiteY2" fmla="*/ 83356 h 107700"/>
                <a:gd name="connsiteX3" fmla="*/ 172597 w 360724"/>
                <a:gd name="connsiteY3" fmla="*/ 80973 h 107700"/>
                <a:gd name="connsiteX4" fmla="*/ 229746 w 360724"/>
                <a:gd name="connsiteY4" fmla="*/ 85736 h 107700"/>
                <a:gd name="connsiteX5" fmla="*/ 286897 w 360724"/>
                <a:gd name="connsiteY5" fmla="*/ 85736 h 107700"/>
                <a:gd name="connsiteX6" fmla="*/ 336903 w 360724"/>
                <a:gd name="connsiteY6" fmla="*/ 76212 h 107700"/>
                <a:gd name="connsiteX7" fmla="*/ 360715 w 360724"/>
                <a:gd name="connsiteY7" fmla="*/ 45255 h 107700"/>
                <a:gd name="connsiteX8" fmla="*/ 334521 w 360724"/>
                <a:gd name="connsiteY8" fmla="*/ 14300 h 107700"/>
                <a:gd name="connsiteX9" fmla="*/ 277372 w 360724"/>
                <a:gd name="connsiteY9" fmla="*/ 9537 h 107700"/>
                <a:gd name="connsiteX10" fmla="*/ 222604 w 360724"/>
                <a:gd name="connsiteY10" fmla="*/ 7156 h 107700"/>
                <a:gd name="connsiteX11" fmla="*/ 136878 w 360724"/>
                <a:gd name="connsiteY11" fmla="*/ 7155 h 107700"/>
                <a:gd name="connsiteX12" fmla="*/ 65441 w 360724"/>
                <a:gd name="connsiteY12" fmla="*/ 9537 h 107700"/>
                <a:gd name="connsiteX13" fmla="*/ 3528 w 360724"/>
                <a:gd name="connsiteY13" fmla="*/ 2393 h 107700"/>
                <a:gd name="connsiteX14" fmla="*/ 13052 w 360724"/>
                <a:gd name="connsiteY14" fmla="*/ 57162 h 107700"/>
                <a:gd name="connsiteX0" fmla="*/ 10020 w 357692"/>
                <a:gd name="connsiteY0" fmla="*/ 54831 h 105369"/>
                <a:gd name="connsiteX1" fmla="*/ 55265 w 357692"/>
                <a:gd name="connsiteY1" fmla="*/ 104837 h 105369"/>
                <a:gd name="connsiteX2" fmla="*/ 107652 w 357692"/>
                <a:gd name="connsiteY2" fmla="*/ 81025 h 105369"/>
                <a:gd name="connsiteX3" fmla="*/ 169565 w 357692"/>
                <a:gd name="connsiteY3" fmla="*/ 78642 h 105369"/>
                <a:gd name="connsiteX4" fmla="*/ 226714 w 357692"/>
                <a:gd name="connsiteY4" fmla="*/ 83405 h 105369"/>
                <a:gd name="connsiteX5" fmla="*/ 283865 w 357692"/>
                <a:gd name="connsiteY5" fmla="*/ 83405 h 105369"/>
                <a:gd name="connsiteX6" fmla="*/ 333871 w 357692"/>
                <a:gd name="connsiteY6" fmla="*/ 73881 h 105369"/>
                <a:gd name="connsiteX7" fmla="*/ 357683 w 357692"/>
                <a:gd name="connsiteY7" fmla="*/ 42924 h 105369"/>
                <a:gd name="connsiteX8" fmla="*/ 331489 w 357692"/>
                <a:gd name="connsiteY8" fmla="*/ 11969 h 105369"/>
                <a:gd name="connsiteX9" fmla="*/ 274340 w 357692"/>
                <a:gd name="connsiteY9" fmla="*/ 7206 h 105369"/>
                <a:gd name="connsiteX10" fmla="*/ 219572 w 357692"/>
                <a:gd name="connsiteY10" fmla="*/ 4825 h 105369"/>
                <a:gd name="connsiteX11" fmla="*/ 133846 w 357692"/>
                <a:gd name="connsiteY11" fmla="*/ 4824 h 105369"/>
                <a:gd name="connsiteX12" fmla="*/ 62409 w 357692"/>
                <a:gd name="connsiteY12" fmla="*/ 7206 h 105369"/>
                <a:gd name="connsiteX13" fmla="*/ 496 w 357692"/>
                <a:gd name="connsiteY13" fmla="*/ 62 h 105369"/>
                <a:gd name="connsiteX14" fmla="*/ 10020 w 357692"/>
                <a:gd name="connsiteY14" fmla="*/ 54831 h 105369"/>
                <a:gd name="connsiteX0" fmla="*/ 10020 w 357692"/>
                <a:gd name="connsiteY0" fmla="*/ 54846 h 105384"/>
                <a:gd name="connsiteX1" fmla="*/ 55265 w 357692"/>
                <a:gd name="connsiteY1" fmla="*/ 104852 h 105384"/>
                <a:gd name="connsiteX2" fmla="*/ 107652 w 357692"/>
                <a:gd name="connsiteY2" fmla="*/ 81040 h 105384"/>
                <a:gd name="connsiteX3" fmla="*/ 169565 w 357692"/>
                <a:gd name="connsiteY3" fmla="*/ 78657 h 105384"/>
                <a:gd name="connsiteX4" fmla="*/ 226714 w 357692"/>
                <a:gd name="connsiteY4" fmla="*/ 83420 h 105384"/>
                <a:gd name="connsiteX5" fmla="*/ 283865 w 357692"/>
                <a:gd name="connsiteY5" fmla="*/ 83420 h 105384"/>
                <a:gd name="connsiteX6" fmla="*/ 333871 w 357692"/>
                <a:gd name="connsiteY6" fmla="*/ 73896 h 105384"/>
                <a:gd name="connsiteX7" fmla="*/ 357683 w 357692"/>
                <a:gd name="connsiteY7" fmla="*/ 42939 h 105384"/>
                <a:gd name="connsiteX8" fmla="*/ 331489 w 357692"/>
                <a:gd name="connsiteY8" fmla="*/ 11984 h 105384"/>
                <a:gd name="connsiteX9" fmla="*/ 274340 w 357692"/>
                <a:gd name="connsiteY9" fmla="*/ 7221 h 105384"/>
                <a:gd name="connsiteX10" fmla="*/ 219572 w 357692"/>
                <a:gd name="connsiteY10" fmla="*/ 4840 h 105384"/>
                <a:gd name="connsiteX11" fmla="*/ 138609 w 357692"/>
                <a:gd name="connsiteY11" fmla="*/ 14364 h 105384"/>
                <a:gd name="connsiteX12" fmla="*/ 62409 w 357692"/>
                <a:gd name="connsiteY12" fmla="*/ 7221 h 105384"/>
                <a:gd name="connsiteX13" fmla="*/ 496 w 357692"/>
                <a:gd name="connsiteY13" fmla="*/ 77 h 105384"/>
                <a:gd name="connsiteX14" fmla="*/ 10020 w 357692"/>
                <a:gd name="connsiteY14" fmla="*/ 54846 h 105384"/>
                <a:gd name="connsiteX0" fmla="*/ 12877 w 360549"/>
                <a:gd name="connsiteY0" fmla="*/ 56535 h 107073"/>
                <a:gd name="connsiteX1" fmla="*/ 58122 w 360549"/>
                <a:gd name="connsiteY1" fmla="*/ 106541 h 107073"/>
                <a:gd name="connsiteX2" fmla="*/ 110509 w 360549"/>
                <a:gd name="connsiteY2" fmla="*/ 82729 h 107073"/>
                <a:gd name="connsiteX3" fmla="*/ 172422 w 360549"/>
                <a:gd name="connsiteY3" fmla="*/ 80346 h 107073"/>
                <a:gd name="connsiteX4" fmla="*/ 229571 w 360549"/>
                <a:gd name="connsiteY4" fmla="*/ 85109 h 107073"/>
                <a:gd name="connsiteX5" fmla="*/ 286722 w 360549"/>
                <a:gd name="connsiteY5" fmla="*/ 85109 h 107073"/>
                <a:gd name="connsiteX6" fmla="*/ 336728 w 360549"/>
                <a:gd name="connsiteY6" fmla="*/ 75585 h 107073"/>
                <a:gd name="connsiteX7" fmla="*/ 360540 w 360549"/>
                <a:gd name="connsiteY7" fmla="*/ 44628 h 107073"/>
                <a:gd name="connsiteX8" fmla="*/ 334346 w 360549"/>
                <a:gd name="connsiteY8" fmla="*/ 13673 h 107073"/>
                <a:gd name="connsiteX9" fmla="*/ 277197 w 360549"/>
                <a:gd name="connsiteY9" fmla="*/ 8910 h 107073"/>
                <a:gd name="connsiteX10" fmla="*/ 222429 w 360549"/>
                <a:gd name="connsiteY10" fmla="*/ 6529 h 107073"/>
                <a:gd name="connsiteX11" fmla="*/ 141466 w 360549"/>
                <a:gd name="connsiteY11" fmla="*/ 16053 h 107073"/>
                <a:gd name="connsiteX12" fmla="*/ 62885 w 360549"/>
                <a:gd name="connsiteY12" fmla="*/ 13673 h 107073"/>
                <a:gd name="connsiteX13" fmla="*/ 3353 w 360549"/>
                <a:gd name="connsiteY13" fmla="*/ 1766 h 107073"/>
                <a:gd name="connsiteX14" fmla="*/ 12877 w 360549"/>
                <a:gd name="connsiteY14" fmla="*/ 56535 h 107073"/>
                <a:gd name="connsiteX0" fmla="*/ 12877 w 360549"/>
                <a:gd name="connsiteY0" fmla="*/ 56535 h 107073"/>
                <a:gd name="connsiteX1" fmla="*/ 58122 w 360549"/>
                <a:gd name="connsiteY1" fmla="*/ 106541 h 107073"/>
                <a:gd name="connsiteX2" fmla="*/ 110509 w 360549"/>
                <a:gd name="connsiteY2" fmla="*/ 82729 h 107073"/>
                <a:gd name="connsiteX3" fmla="*/ 172422 w 360549"/>
                <a:gd name="connsiteY3" fmla="*/ 80346 h 107073"/>
                <a:gd name="connsiteX4" fmla="*/ 229571 w 360549"/>
                <a:gd name="connsiteY4" fmla="*/ 85109 h 107073"/>
                <a:gd name="connsiteX5" fmla="*/ 286722 w 360549"/>
                <a:gd name="connsiteY5" fmla="*/ 85109 h 107073"/>
                <a:gd name="connsiteX6" fmla="*/ 336728 w 360549"/>
                <a:gd name="connsiteY6" fmla="*/ 75585 h 107073"/>
                <a:gd name="connsiteX7" fmla="*/ 360540 w 360549"/>
                <a:gd name="connsiteY7" fmla="*/ 44628 h 107073"/>
                <a:gd name="connsiteX8" fmla="*/ 334346 w 360549"/>
                <a:gd name="connsiteY8" fmla="*/ 13673 h 107073"/>
                <a:gd name="connsiteX9" fmla="*/ 277197 w 360549"/>
                <a:gd name="connsiteY9" fmla="*/ 8910 h 107073"/>
                <a:gd name="connsiteX10" fmla="*/ 222429 w 360549"/>
                <a:gd name="connsiteY10" fmla="*/ 13673 h 107073"/>
                <a:gd name="connsiteX11" fmla="*/ 141466 w 360549"/>
                <a:gd name="connsiteY11" fmla="*/ 16053 h 107073"/>
                <a:gd name="connsiteX12" fmla="*/ 62885 w 360549"/>
                <a:gd name="connsiteY12" fmla="*/ 13673 h 107073"/>
                <a:gd name="connsiteX13" fmla="*/ 3353 w 360549"/>
                <a:gd name="connsiteY13" fmla="*/ 1766 h 107073"/>
                <a:gd name="connsiteX14" fmla="*/ 12877 w 360549"/>
                <a:gd name="connsiteY14" fmla="*/ 56535 h 107073"/>
                <a:gd name="connsiteX0" fmla="*/ 12877 w 360549"/>
                <a:gd name="connsiteY0" fmla="*/ 56535 h 106670"/>
                <a:gd name="connsiteX1" fmla="*/ 58122 w 360549"/>
                <a:gd name="connsiteY1" fmla="*/ 106541 h 106670"/>
                <a:gd name="connsiteX2" fmla="*/ 110509 w 360549"/>
                <a:gd name="connsiteY2" fmla="*/ 82729 h 106670"/>
                <a:gd name="connsiteX3" fmla="*/ 172422 w 360549"/>
                <a:gd name="connsiteY3" fmla="*/ 80346 h 106670"/>
                <a:gd name="connsiteX4" fmla="*/ 229571 w 360549"/>
                <a:gd name="connsiteY4" fmla="*/ 85109 h 106670"/>
                <a:gd name="connsiteX5" fmla="*/ 286722 w 360549"/>
                <a:gd name="connsiteY5" fmla="*/ 85109 h 106670"/>
                <a:gd name="connsiteX6" fmla="*/ 336728 w 360549"/>
                <a:gd name="connsiteY6" fmla="*/ 75585 h 106670"/>
                <a:gd name="connsiteX7" fmla="*/ 360540 w 360549"/>
                <a:gd name="connsiteY7" fmla="*/ 44628 h 106670"/>
                <a:gd name="connsiteX8" fmla="*/ 334346 w 360549"/>
                <a:gd name="connsiteY8" fmla="*/ 13673 h 106670"/>
                <a:gd name="connsiteX9" fmla="*/ 277197 w 360549"/>
                <a:gd name="connsiteY9" fmla="*/ 8910 h 106670"/>
                <a:gd name="connsiteX10" fmla="*/ 222429 w 360549"/>
                <a:gd name="connsiteY10" fmla="*/ 13673 h 106670"/>
                <a:gd name="connsiteX11" fmla="*/ 141466 w 360549"/>
                <a:gd name="connsiteY11" fmla="*/ 16053 h 106670"/>
                <a:gd name="connsiteX12" fmla="*/ 62885 w 360549"/>
                <a:gd name="connsiteY12" fmla="*/ 13673 h 106670"/>
                <a:gd name="connsiteX13" fmla="*/ 3353 w 360549"/>
                <a:gd name="connsiteY13" fmla="*/ 1766 h 106670"/>
                <a:gd name="connsiteX14" fmla="*/ 12877 w 360549"/>
                <a:gd name="connsiteY14" fmla="*/ 56535 h 106670"/>
                <a:gd name="connsiteX0" fmla="*/ 12877 w 360549"/>
                <a:gd name="connsiteY0" fmla="*/ 56535 h 106670"/>
                <a:gd name="connsiteX1" fmla="*/ 58122 w 360549"/>
                <a:gd name="connsiteY1" fmla="*/ 106541 h 106670"/>
                <a:gd name="connsiteX2" fmla="*/ 110509 w 360549"/>
                <a:gd name="connsiteY2" fmla="*/ 82729 h 106670"/>
                <a:gd name="connsiteX3" fmla="*/ 172422 w 360549"/>
                <a:gd name="connsiteY3" fmla="*/ 80346 h 106670"/>
                <a:gd name="connsiteX4" fmla="*/ 229571 w 360549"/>
                <a:gd name="connsiteY4" fmla="*/ 82728 h 106670"/>
                <a:gd name="connsiteX5" fmla="*/ 286722 w 360549"/>
                <a:gd name="connsiteY5" fmla="*/ 85109 h 106670"/>
                <a:gd name="connsiteX6" fmla="*/ 336728 w 360549"/>
                <a:gd name="connsiteY6" fmla="*/ 75585 h 106670"/>
                <a:gd name="connsiteX7" fmla="*/ 360540 w 360549"/>
                <a:gd name="connsiteY7" fmla="*/ 44628 h 106670"/>
                <a:gd name="connsiteX8" fmla="*/ 334346 w 360549"/>
                <a:gd name="connsiteY8" fmla="*/ 13673 h 106670"/>
                <a:gd name="connsiteX9" fmla="*/ 277197 w 360549"/>
                <a:gd name="connsiteY9" fmla="*/ 8910 h 106670"/>
                <a:gd name="connsiteX10" fmla="*/ 222429 w 360549"/>
                <a:gd name="connsiteY10" fmla="*/ 13673 h 106670"/>
                <a:gd name="connsiteX11" fmla="*/ 141466 w 360549"/>
                <a:gd name="connsiteY11" fmla="*/ 16053 h 106670"/>
                <a:gd name="connsiteX12" fmla="*/ 62885 w 360549"/>
                <a:gd name="connsiteY12" fmla="*/ 13673 h 106670"/>
                <a:gd name="connsiteX13" fmla="*/ 3353 w 360549"/>
                <a:gd name="connsiteY13" fmla="*/ 1766 h 106670"/>
                <a:gd name="connsiteX14" fmla="*/ 12877 w 360549"/>
                <a:gd name="connsiteY14" fmla="*/ 56535 h 106670"/>
                <a:gd name="connsiteX0" fmla="*/ 12877 w 360549"/>
                <a:gd name="connsiteY0" fmla="*/ 56535 h 106670"/>
                <a:gd name="connsiteX1" fmla="*/ 58122 w 360549"/>
                <a:gd name="connsiteY1" fmla="*/ 106541 h 106670"/>
                <a:gd name="connsiteX2" fmla="*/ 110509 w 360549"/>
                <a:gd name="connsiteY2" fmla="*/ 82729 h 106670"/>
                <a:gd name="connsiteX3" fmla="*/ 172422 w 360549"/>
                <a:gd name="connsiteY3" fmla="*/ 80346 h 106670"/>
                <a:gd name="connsiteX4" fmla="*/ 224808 w 360549"/>
                <a:gd name="connsiteY4" fmla="*/ 75584 h 106670"/>
                <a:gd name="connsiteX5" fmla="*/ 286722 w 360549"/>
                <a:gd name="connsiteY5" fmla="*/ 85109 h 106670"/>
                <a:gd name="connsiteX6" fmla="*/ 336728 w 360549"/>
                <a:gd name="connsiteY6" fmla="*/ 75585 h 106670"/>
                <a:gd name="connsiteX7" fmla="*/ 360540 w 360549"/>
                <a:gd name="connsiteY7" fmla="*/ 44628 h 106670"/>
                <a:gd name="connsiteX8" fmla="*/ 334346 w 360549"/>
                <a:gd name="connsiteY8" fmla="*/ 13673 h 106670"/>
                <a:gd name="connsiteX9" fmla="*/ 277197 w 360549"/>
                <a:gd name="connsiteY9" fmla="*/ 8910 h 106670"/>
                <a:gd name="connsiteX10" fmla="*/ 222429 w 360549"/>
                <a:gd name="connsiteY10" fmla="*/ 13673 h 106670"/>
                <a:gd name="connsiteX11" fmla="*/ 141466 w 360549"/>
                <a:gd name="connsiteY11" fmla="*/ 16053 h 106670"/>
                <a:gd name="connsiteX12" fmla="*/ 62885 w 360549"/>
                <a:gd name="connsiteY12" fmla="*/ 13673 h 106670"/>
                <a:gd name="connsiteX13" fmla="*/ 3353 w 360549"/>
                <a:gd name="connsiteY13" fmla="*/ 1766 h 106670"/>
                <a:gd name="connsiteX14" fmla="*/ 12877 w 360549"/>
                <a:gd name="connsiteY14" fmla="*/ 56535 h 106670"/>
                <a:gd name="connsiteX0" fmla="*/ 12877 w 360549"/>
                <a:gd name="connsiteY0" fmla="*/ 56535 h 106670"/>
                <a:gd name="connsiteX1" fmla="*/ 58122 w 360549"/>
                <a:gd name="connsiteY1" fmla="*/ 106541 h 106670"/>
                <a:gd name="connsiteX2" fmla="*/ 110509 w 360549"/>
                <a:gd name="connsiteY2" fmla="*/ 82729 h 106670"/>
                <a:gd name="connsiteX3" fmla="*/ 172422 w 360549"/>
                <a:gd name="connsiteY3" fmla="*/ 80346 h 106670"/>
                <a:gd name="connsiteX4" fmla="*/ 224808 w 360549"/>
                <a:gd name="connsiteY4" fmla="*/ 75584 h 106670"/>
                <a:gd name="connsiteX5" fmla="*/ 284340 w 360549"/>
                <a:gd name="connsiteY5" fmla="*/ 77966 h 106670"/>
                <a:gd name="connsiteX6" fmla="*/ 336728 w 360549"/>
                <a:gd name="connsiteY6" fmla="*/ 75585 h 106670"/>
                <a:gd name="connsiteX7" fmla="*/ 360540 w 360549"/>
                <a:gd name="connsiteY7" fmla="*/ 44628 h 106670"/>
                <a:gd name="connsiteX8" fmla="*/ 334346 w 360549"/>
                <a:gd name="connsiteY8" fmla="*/ 13673 h 106670"/>
                <a:gd name="connsiteX9" fmla="*/ 277197 w 360549"/>
                <a:gd name="connsiteY9" fmla="*/ 8910 h 106670"/>
                <a:gd name="connsiteX10" fmla="*/ 222429 w 360549"/>
                <a:gd name="connsiteY10" fmla="*/ 13673 h 106670"/>
                <a:gd name="connsiteX11" fmla="*/ 141466 w 360549"/>
                <a:gd name="connsiteY11" fmla="*/ 16053 h 106670"/>
                <a:gd name="connsiteX12" fmla="*/ 62885 w 360549"/>
                <a:gd name="connsiteY12" fmla="*/ 13673 h 106670"/>
                <a:gd name="connsiteX13" fmla="*/ 3353 w 360549"/>
                <a:gd name="connsiteY13" fmla="*/ 1766 h 106670"/>
                <a:gd name="connsiteX14" fmla="*/ 12877 w 360549"/>
                <a:gd name="connsiteY14" fmla="*/ 56535 h 106670"/>
                <a:gd name="connsiteX0" fmla="*/ 12877 w 360549"/>
                <a:gd name="connsiteY0" fmla="*/ 56535 h 106954"/>
                <a:gd name="connsiteX1" fmla="*/ 58122 w 360549"/>
                <a:gd name="connsiteY1" fmla="*/ 106541 h 106954"/>
                <a:gd name="connsiteX2" fmla="*/ 105747 w 360549"/>
                <a:gd name="connsiteY2" fmla="*/ 80347 h 106954"/>
                <a:gd name="connsiteX3" fmla="*/ 172422 w 360549"/>
                <a:gd name="connsiteY3" fmla="*/ 80346 h 106954"/>
                <a:gd name="connsiteX4" fmla="*/ 224808 w 360549"/>
                <a:gd name="connsiteY4" fmla="*/ 75584 h 106954"/>
                <a:gd name="connsiteX5" fmla="*/ 284340 w 360549"/>
                <a:gd name="connsiteY5" fmla="*/ 77966 h 106954"/>
                <a:gd name="connsiteX6" fmla="*/ 336728 w 360549"/>
                <a:gd name="connsiteY6" fmla="*/ 75585 h 106954"/>
                <a:gd name="connsiteX7" fmla="*/ 360540 w 360549"/>
                <a:gd name="connsiteY7" fmla="*/ 44628 h 106954"/>
                <a:gd name="connsiteX8" fmla="*/ 334346 w 360549"/>
                <a:gd name="connsiteY8" fmla="*/ 13673 h 106954"/>
                <a:gd name="connsiteX9" fmla="*/ 277197 w 360549"/>
                <a:gd name="connsiteY9" fmla="*/ 8910 h 106954"/>
                <a:gd name="connsiteX10" fmla="*/ 222429 w 360549"/>
                <a:gd name="connsiteY10" fmla="*/ 13673 h 106954"/>
                <a:gd name="connsiteX11" fmla="*/ 141466 w 360549"/>
                <a:gd name="connsiteY11" fmla="*/ 16053 h 106954"/>
                <a:gd name="connsiteX12" fmla="*/ 62885 w 360549"/>
                <a:gd name="connsiteY12" fmla="*/ 13673 h 106954"/>
                <a:gd name="connsiteX13" fmla="*/ 3353 w 360549"/>
                <a:gd name="connsiteY13" fmla="*/ 1766 h 106954"/>
                <a:gd name="connsiteX14" fmla="*/ 12877 w 360549"/>
                <a:gd name="connsiteY14" fmla="*/ 56535 h 106954"/>
                <a:gd name="connsiteX0" fmla="*/ 12877 w 360549"/>
                <a:gd name="connsiteY0" fmla="*/ 56535 h 106966"/>
                <a:gd name="connsiteX1" fmla="*/ 58122 w 360549"/>
                <a:gd name="connsiteY1" fmla="*/ 106541 h 106966"/>
                <a:gd name="connsiteX2" fmla="*/ 105747 w 360549"/>
                <a:gd name="connsiteY2" fmla="*/ 80347 h 106966"/>
                <a:gd name="connsiteX3" fmla="*/ 167659 w 360549"/>
                <a:gd name="connsiteY3" fmla="*/ 75583 h 106966"/>
                <a:gd name="connsiteX4" fmla="*/ 224808 w 360549"/>
                <a:gd name="connsiteY4" fmla="*/ 75584 h 106966"/>
                <a:gd name="connsiteX5" fmla="*/ 284340 w 360549"/>
                <a:gd name="connsiteY5" fmla="*/ 77966 h 106966"/>
                <a:gd name="connsiteX6" fmla="*/ 336728 w 360549"/>
                <a:gd name="connsiteY6" fmla="*/ 75585 h 106966"/>
                <a:gd name="connsiteX7" fmla="*/ 360540 w 360549"/>
                <a:gd name="connsiteY7" fmla="*/ 44628 h 106966"/>
                <a:gd name="connsiteX8" fmla="*/ 334346 w 360549"/>
                <a:gd name="connsiteY8" fmla="*/ 13673 h 106966"/>
                <a:gd name="connsiteX9" fmla="*/ 277197 w 360549"/>
                <a:gd name="connsiteY9" fmla="*/ 8910 h 106966"/>
                <a:gd name="connsiteX10" fmla="*/ 222429 w 360549"/>
                <a:gd name="connsiteY10" fmla="*/ 13673 h 106966"/>
                <a:gd name="connsiteX11" fmla="*/ 141466 w 360549"/>
                <a:gd name="connsiteY11" fmla="*/ 16053 h 106966"/>
                <a:gd name="connsiteX12" fmla="*/ 62885 w 360549"/>
                <a:gd name="connsiteY12" fmla="*/ 13673 h 106966"/>
                <a:gd name="connsiteX13" fmla="*/ 3353 w 360549"/>
                <a:gd name="connsiteY13" fmla="*/ 1766 h 106966"/>
                <a:gd name="connsiteX14" fmla="*/ 12877 w 360549"/>
                <a:gd name="connsiteY14" fmla="*/ 56535 h 106966"/>
                <a:gd name="connsiteX0" fmla="*/ 12877 w 360549"/>
                <a:gd name="connsiteY0" fmla="*/ 56535 h 106966"/>
                <a:gd name="connsiteX1" fmla="*/ 58122 w 360549"/>
                <a:gd name="connsiteY1" fmla="*/ 106541 h 106966"/>
                <a:gd name="connsiteX2" fmla="*/ 105747 w 360549"/>
                <a:gd name="connsiteY2" fmla="*/ 80347 h 106966"/>
                <a:gd name="connsiteX3" fmla="*/ 167659 w 360549"/>
                <a:gd name="connsiteY3" fmla="*/ 75583 h 106966"/>
                <a:gd name="connsiteX4" fmla="*/ 224808 w 360549"/>
                <a:gd name="connsiteY4" fmla="*/ 75584 h 106966"/>
                <a:gd name="connsiteX5" fmla="*/ 284340 w 360549"/>
                <a:gd name="connsiteY5" fmla="*/ 77966 h 106966"/>
                <a:gd name="connsiteX6" fmla="*/ 336728 w 360549"/>
                <a:gd name="connsiteY6" fmla="*/ 75585 h 106966"/>
                <a:gd name="connsiteX7" fmla="*/ 360540 w 360549"/>
                <a:gd name="connsiteY7" fmla="*/ 44628 h 106966"/>
                <a:gd name="connsiteX8" fmla="*/ 334346 w 360549"/>
                <a:gd name="connsiteY8" fmla="*/ 13673 h 106966"/>
                <a:gd name="connsiteX9" fmla="*/ 277197 w 360549"/>
                <a:gd name="connsiteY9" fmla="*/ 8910 h 106966"/>
                <a:gd name="connsiteX10" fmla="*/ 222429 w 360549"/>
                <a:gd name="connsiteY10" fmla="*/ 13673 h 106966"/>
                <a:gd name="connsiteX11" fmla="*/ 141466 w 360549"/>
                <a:gd name="connsiteY11" fmla="*/ 16053 h 106966"/>
                <a:gd name="connsiteX12" fmla="*/ 62885 w 360549"/>
                <a:gd name="connsiteY12" fmla="*/ 13673 h 106966"/>
                <a:gd name="connsiteX13" fmla="*/ 3353 w 360549"/>
                <a:gd name="connsiteY13" fmla="*/ 1766 h 106966"/>
                <a:gd name="connsiteX14" fmla="*/ 12877 w 360549"/>
                <a:gd name="connsiteY14" fmla="*/ 56535 h 106966"/>
                <a:gd name="connsiteX0" fmla="*/ 12877 w 360549"/>
                <a:gd name="connsiteY0" fmla="*/ 56535 h 102274"/>
                <a:gd name="connsiteX1" fmla="*/ 58122 w 360549"/>
                <a:gd name="connsiteY1" fmla="*/ 101779 h 102274"/>
                <a:gd name="connsiteX2" fmla="*/ 105747 w 360549"/>
                <a:gd name="connsiteY2" fmla="*/ 80347 h 102274"/>
                <a:gd name="connsiteX3" fmla="*/ 167659 w 360549"/>
                <a:gd name="connsiteY3" fmla="*/ 75583 h 102274"/>
                <a:gd name="connsiteX4" fmla="*/ 224808 w 360549"/>
                <a:gd name="connsiteY4" fmla="*/ 75584 h 102274"/>
                <a:gd name="connsiteX5" fmla="*/ 284340 w 360549"/>
                <a:gd name="connsiteY5" fmla="*/ 77966 h 102274"/>
                <a:gd name="connsiteX6" fmla="*/ 336728 w 360549"/>
                <a:gd name="connsiteY6" fmla="*/ 75585 h 102274"/>
                <a:gd name="connsiteX7" fmla="*/ 360540 w 360549"/>
                <a:gd name="connsiteY7" fmla="*/ 44628 h 102274"/>
                <a:gd name="connsiteX8" fmla="*/ 334346 w 360549"/>
                <a:gd name="connsiteY8" fmla="*/ 13673 h 102274"/>
                <a:gd name="connsiteX9" fmla="*/ 277197 w 360549"/>
                <a:gd name="connsiteY9" fmla="*/ 8910 h 102274"/>
                <a:gd name="connsiteX10" fmla="*/ 222429 w 360549"/>
                <a:gd name="connsiteY10" fmla="*/ 13673 h 102274"/>
                <a:gd name="connsiteX11" fmla="*/ 141466 w 360549"/>
                <a:gd name="connsiteY11" fmla="*/ 16053 h 102274"/>
                <a:gd name="connsiteX12" fmla="*/ 62885 w 360549"/>
                <a:gd name="connsiteY12" fmla="*/ 13673 h 102274"/>
                <a:gd name="connsiteX13" fmla="*/ 3353 w 360549"/>
                <a:gd name="connsiteY13" fmla="*/ 1766 h 102274"/>
                <a:gd name="connsiteX14" fmla="*/ 12877 w 360549"/>
                <a:gd name="connsiteY14" fmla="*/ 56535 h 102274"/>
                <a:gd name="connsiteX0" fmla="*/ 12877 w 360549"/>
                <a:gd name="connsiteY0" fmla="*/ 56535 h 101874"/>
                <a:gd name="connsiteX1" fmla="*/ 58122 w 360549"/>
                <a:gd name="connsiteY1" fmla="*/ 101779 h 101874"/>
                <a:gd name="connsiteX2" fmla="*/ 105747 w 360549"/>
                <a:gd name="connsiteY2" fmla="*/ 80347 h 101874"/>
                <a:gd name="connsiteX3" fmla="*/ 167659 w 360549"/>
                <a:gd name="connsiteY3" fmla="*/ 75583 h 101874"/>
                <a:gd name="connsiteX4" fmla="*/ 224808 w 360549"/>
                <a:gd name="connsiteY4" fmla="*/ 75584 h 101874"/>
                <a:gd name="connsiteX5" fmla="*/ 284340 w 360549"/>
                <a:gd name="connsiteY5" fmla="*/ 77966 h 101874"/>
                <a:gd name="connsiteX6" fmla="*/ 336728 w 360549"/>
                <a:gd name="connsiteY6" fmla="*/ 75585 h 101874"/>
                <a:gd name="connsiteX7" fmla="*/ 360540 w 360549"/>
                <a:gd name="connsiteY7" fmla="*/ 44628 h 101874"/>
                <a:gd name="connsiteX8" fmla="*/ 334346 w 360549"/>
                <a:gd name="connsiteY8" fmla="*/ 13673 h 101874"/>
                <a:gd name="connsiteX9" fmla="*/ 277197 w 360549"/>
                <a:gd name="connsiteY9" fmla="*/ 8910 h 101874"/>
                <a:gd name="connsiteX10" fmla="*/ 222429 w 360549"/>
                <a:gd name="connsiteY10" fmla="*/ 13673 h 101874"/>
                <a:gd name="connsiteX11" fmla="*/ 141466 w 360549"/>
                <a:gd name="connsiteY11" fmla="*/ 16053 h 101874"/>
                <a:gd name="connsiteX12" fmla="*/ 62885 w 360549"/>
                <a:gd name="connsiteY12" fmla="*/ 13673 h 101874"/>
                <a:gd name="connsiteX13" fmla="*/ 3353 w 360549"/>
                <a:gd name="connsiteY13" fmla="*/ 1766 h 101874"/>
                <a:gd name="connsiteX14" fmla="*/ 12877 w 360549"/>
                <a:gd name="connsiteY14" fmla="*/ 56535 h 101874"/>
                <a:gd name="connsiteX0" fmla="*/ 12877 w 360549"/>
                <a:gd name="connsiteY0" fmla="*/ 54334 h 99673"/>
                <a:gd name="connsiteX1" fmla="*/ 58122 w 360549"/>
                <a:gd name="connsiteY1" fmla="*/ 99578 h 99673"/>
                <a:gd name="connsiteX2" fmla="*/ 105747 w 360549"/>
                <a:gd name="connsiteY2" fmla="*/ 78146 h 99673"/>
                <a:gd name="connsiteX3" fmla="*/ 167659 w 360549"/>
                <a:gd name="connsiteY3" fmla="*/ 73382 h 99673"/>
                <a:gd name="connsiteX4" fmla="*/ 224808 w 360549"/>
                <a:gd name="connsiteY4" fmla="*/ 73383 h 99673"/>
                <a:gd name="connsiteX5" fmla="*/ 284340 w 360549"/>
                <a:gd name="connsiteY5" fmla="*/ 75765 h 99673"/>
                <a:gd name="connsiteX6" fmla="*/ 336728 w 360549"/>
                <a:gd name="connsiteY6" fmla="*/ 73384 h 99673"/>
                <a:gd name="connsiteX7" fmla="*/ 360540 w 360549"/>
                <a:gd name="connsiteY7" fmla="*/ 42427 h 99673"/>
                <a:gd name="connsiteX8" fmla="*/ 334346 w 360549"/>
                <a:gd name="connsiteY8" fmla="*/ 11472 h 99673"/>
                <a:gd name="connsiteX9" fmla="*/ 277197 w 360549"/>
                <a:gd name="connsiteY9" fmla="*/ 6709 h 99673"/>
                <a:gd name="connsiteX10" fmla="*/ 222429 w 360549"/>
                <a:gd name="connsiteY10" fmla="*/ 11472 h 99673"/>
                <a:gd name="connsiteX11" fmla="*/ 141466 w 360549"/>
                <a:gd name="connsiteY11" fmla="*/ 13852 h 99673"/>
                <a:gd name="connsiteX12" fmla="*/ 62885 w 360549"/>
                <a:gd name="connsiteY12" fmla="*/ 11472 h 99673"/>
                <a:gd name="connsiteX13" fmla="*/ 3353 w 360549"/>
                <a:gd name="connsiteY13" fmla="*/ 1946 h 99673"/>
                <a:gd name="connsiteX14" fmla="*/ 12877 w 360549"/>
                <a:gd name="connsiteY14" fmla="*/ 54334 h 99673"/>
                <a:gd name="connsiteX0" fmla="*/ 12877 w 360549"/>
                <a:gd name="connsiteY0" fmla="*/ 56535 h 101874"/>
                <a:gd name="connsiteX1" fmla="*/ 58122 w 360549"/>
                <a:gd name="connsiteY1" fmla="*/ 101779 h 101874"/>
                <a:gd name="connsiteX2" fmla="*/ 105747 w 360549"/>
                <a:gd name="connsiteY2" fmla="*/ 80347 h 101874"/>
                <a:gd name="connsiteX3" fmla="*/ 167659 w 360549"/>
                <a:gd name="connsiteY3" fmla="*/ 75583 h 101874"/>
                <a:gd name="connsiteX4" fmla="*/ 224808 w 360549"/>
                <a:gd name="connsiteY4" fmla="*/ 75584 h 101874"/>
                <a:gd name="connsiteX5" fmla="*/ 284340 w 360549"/>
                <a:gd name="connsiteY5" fmla="*/ 77966 h 101874"/>
                <a:gd name="connsiteX6" fmla="*/ 336728 w 360549"/>
                <a:gd name="connsiteY6" fmla="*/ 75585 h 101874"/>
                <a:gd name="connsiteX7" fmla="*/ 360540 w 360549"/>
                <a:gd name="connsiteY7" fmla="*/ 44628 h 101874"/>
                <a:gd name="connsiteX8" fmla="*/ 334346 w 360549"/>
                <a:gd name="connsiteY8" fmla="*/ 13673 h 101874"/>
                <a:gd name="connsiteX9" fmla="*/ 277197 w 360549"/>
                <a:gd name="connsiteY9" fmla="*/ 8910 h 101874"/>
                <a:gd name="connsiteX10" fmla="*/ 222429 w 360549"/>
                <a:gd name="connsiteY10" fmla="*/ 13673 h 101874"/>
                <a:gd name="connsiteX11" fmla="*/ 141466 w 360549"/>
                <a:gd name="connsiteY11" fmla="*/ 16053 h 101874"/>
                <a:gd name="connsiteX12" fmla="*/ 62885 w 360549"/>
                <a:gd name="connsiteY12" fmla="*/ 13673 h 101874"/>
                <a:gd name="connsiteX13" fmla="*/ 3353 w 360549"/>
                <a:gd name="connsiteY13" fmla="*/ 1766 h 101874"/>
                <a:gd name="connsiteX14" fmla="*/ 12877 w 360549"/>
                <a:gd name="connsiteY14" fmla="*/ 56535 h 101874"/>
                <a:gd name="connsiteX0" fmla="*/ 19127 w 366799"/>
                <a:gd name="connsiteY0" fmla="*/ 54334 h 99673"/>
                <a:gd name="connsiteX1" fmla="*/ 64372 w 366799"/>
                <a:gd name="connsiteY1" fmla="*/ 99578 h 99673"/>
                <a:gd name="connsiteX2" fmla="*/ 111997 w 366799"/>
                <a:gd name="connsiteY2" fmla="*/ 78146 h 99673"/>
                <a:gd name="connsiteX3" fmla="*/ 173909 w 366799"/>
                <a:gd name="connsiteY3" fmla="*/ 73382 h 99673"/>
                <a:gd name="connsiteX4" fmla="*/ 231058 w 366799"/>
                <a:gd name="connsiteY4" fmla="*/ 73383 h 99673"/>
                <a:gd name="connsiteX5" fmla="*/ 290590 w 366799"/>
                <a:gd name="connsiteY5" fmla="*/ 75765 h 99673"/>
                <a:gd name="connsiteX6" fmla="*/ 342978 w 366799"/>
                <a:gd name="connsiteY6" fmla="*/ 73384 h 99673"/>
                <a:gd name="connsiteX7" fmla="*/ 366790 w 366799"/>
                <a:gd name="connsiteY7" fmla="*/ 42427 h 99673"/>
                <a:gd name="connsiteX8" fmla="*/ 340596 w 366799"/>
                <a:gd name="connsiteY8" fmla="*/ 11472 h 99673"/>
                <a:gd name="connsiteX9" fmla="*/ 283447 w 366799"/>
                <a:gd name="connsiteY9" fmla="*/ 6709 h 99673"/>
                <a:gd name="connsiteX10" fmla="*/ 228679 w 366799"/>
                <a:gd name="connsiteY10" fmla="*/ 11472 h 99673"/>
                <a:gd name="connsiteX11" fmla="*/ 147716 w 366799"/>
                <a:gd name="connsiteY11" fmla="*/ 13852 h 99673"/>
                <a:gd name="connsiteX12" fmla="*/ 69135 w 366799"/>
                <a:gd name="connsiteY12" fmla="*/ 11472 h 99673"/>
                <a:gd name="connsiteX13" fmla="*/ 2459 w 366799"/>
                <a:gd name="connsiteY13" fmla="*/ 1946 h 99673"/>
                <a:gd name="connsiteX14" fmla="*/ 19127 w 366799"/>
                <a:gd name="connsiteY14" fmla="*/ 54334 h 99673"/>
                <a:gd name="connsiteX0" fmla="*/ 14902 w 362574"/>
                <a:gd name="connsiteY0" fmla="*/ 54334 h 99673"/>
                <a:gd name="connsiteX1" fmla="*/ 60147 w 362574"/>
                <a:gd name="connsiteY1" fmla="*/ 99578 h 99673"/>
                <a:gd name="connsiteX2" fmla="*/ 107772 w 362574"/>
                <a:gd name="connsiteY2" fmla="*/ 78146 h 99673"/>
                <a:gd name="connsiteX3" fmla="*/ 169684 w 362574"/>
                <a:gd name="connsiteY3" fmla="*/ 73382 h 99673"/>
                <a:gd name="connsiteX4" fmla="*/ 226833 w 362574"/>
                <a:gd name="connsiteY4" fmla="*/ 73383 h 99673"/>
                <a:gd name="connsiteX5" fmla="*/ 286365 w 362574"/>
                <a:gd name="connsiteY5" fmla="*/ 75765 h 99673"/>
                <a:gd name="connsiteX6" fmla="*/ 338753 w 362574"/>
                <a:gd name="connsiteY6" fmla="*/ 73384 h 99673"/>
                <a:gd name="connsiteX7" fmla="*/ 362565 w 362574"/>
                <a:gd name="connsiteY7" fmla="*/ 42427 h 99673"/>
                <a:gd name="connsiteX8" fmla="*/ 336371 w 362574"/>
                <a:gd name="connsiteY8" fmla="*/ 11472 h 99673"/>
                <a:gd name="connsiteX9" fmla="*/ 279222 w 362574"/>
                <a:gd name="connsiteY9" fmla="*/ 6709 h 99673"/>
                <a:gd name="connsiteX10" fmla="*/ 224454 w 362574"/>
                <a:gd name="connsiteY10" fmla="*/ 11472 h 99673"/>
                <a:gd name="connsiteX11" fmla="*/ 143491 w 362574"/>
                <a:gd name="connsiteY11" fmla="*/ 13852 h 99673"/>
                <a:gd name="connsiteX12" fmla="*/ 64910 w 362574"/>
                <a:gd name="connsiteY12" fmla="*/ 11472 h 99673"/>
                <a:gd name="connsiteX13" fmla="*/ 2996 w 362574"/>
                <a:gd name="connsiteY13" fmla="*/ 1946 h 99673"/>
                <a:gd name="connsiteX14" fmla="*/ 14902 w 362574"/>
                <a:gd name="connsiteY14" fmla="*/ 54334 h 99673"/>
                <a:gd name="connsiteX0" fmla="*/ 14902 w 362574"/>
                <a:gd name="connsiteY0" fmla="*/ 54334 h 99673"/>
                <a:gd name="connsiteX1" fmla="*/ 60147 w 362574"/>
                <a:gd name="connsiteY1" fmla="*/ 99578 h 99673"/>
                <a:gd name="connsiteX2" fmla="*/ 107772 w 362574"/>
                <a:gd name="connsiteY2" fmla="*/ 78146 h 99673"/>
                <a:gd name="connsiteX3" fmla="*/ 169684 w 362574"/>
                <a:gd name="connsiteY3" fmla="*/ 73382 h 99673"/>
                <a:gd name="connsiteX4" fmla="*/ 226833 w 362574"/>
                <a:gd name="connsiteY4" fmla="*/ 73383 h 99673"/>
                <a:gd name="connsiteX5" fmla="*/ 286365 w 362574"/>
                <a:gd name="connsiteY5" fmla="*/ 75765 h 99673"/>
                <a:gd name="connsiteX6" fmla="*/ 338753 w 362574"/>
                <a:gd name="connsiteY6" fmla="*/ 73384 h 99673"/>
                <a:gd name="connsiteX7" fmla="*/ 362565 w 362574"/>
                <a:gd name="connsiteY7" fmla="*/ 42427 h 99673"/>
                <a:gd name="connsiteX8" fmla="*/ 336371 w 362574"/>
                <a:gd name="connsiteY8" fmla="*/ 11472 h 99673"/>
                <a:gd name="connsiteX9" fmla="*/ 279222 w 362574"/>
                <a:gd name="connsiteY9" fmla="*/ 6709 h 99673"/>
                <a:gd name="connsiteX10" fmla="*/ 224454 w 362574"/>
                <a:gd name="connsiteY10" fmla="*/ 11472 h 99673"/>
                <a:gd name="connsiteX11" fmla="*/ 143491 w 362574"/>
                <a:gd name="connsiteY11" fmla="*/ 13852 h 99673"/>
                <a:gd name="connsiteX12" fmla="*/ 64910 w 362574"/>
                <a:gd name="connsiteY12" fmla="*/ 11472 h 99673"/>
                <a:gd name="connsiteX13" fmla="*/ 2996 w 362574"/>
                <a:gd name="connsiteY13" fmla="*/ 1946 h 99673"/>
                <a:gd name="connsiteX14" fmla="*/ 14902 w 362574"/>
                <a:gd name="connsiteY14" fmla="*/ 54334 h 99673"/>
                <a:gd name="connsiteX0" fmla="*/ 11933 w 359605"/>
                <a:gd name="connsiteY0" fmla="*/ 52772 h 98111"/>
                <a:gd name="connsiteX1" fmla="*/ 57178 w 359605"/>
                <a:gd name="connsiteY1" fmla="*/ 98016 h 98111"/>
                <a:gd name="connsiteX2" fmla="*/ 104803 w 359605"/>
                <a:gd name="connsiteY2" fmla="*/ 76584 h 98111"/>
                <a:gd name="connsiteX3" fmla="*/ 166715 w 359605"/>
                <a:gd name="connsiteY3" fmla="*/ 71820 h 98111"/>
                <a:gd name="connsiteX4" fmla="*/ 223864 w 359605"/>
                <a:gd name="connsiteY4" fmla="*/ 71821 h 98111"/>
                <a:gd name="connsiteX5" fmla="*/ 283396 w 359605"/>
                <a:gd name="connsiteY5" fmla="*/ 74203 h 98111"/>
                <a:gd name="connsiteX6" fmla="*/ 335784 w 359605"/>
                <a:gd name="connsiteY6" fmla="*/ 71822 h 98111"/>
                <a:gd name="connsiteX7" fmla="*/ 359596 w 359605"/>
                <a:gd name="connsiteY7" fmla="*/ 40865 h 98111"/>
                <a:gd name="connsiteX8" fmla="*/ 333402 w 359605"/>
                <a:gd name="connsiteY8" fmla="*/ 9910 h 98111"/>
                <a:gd name="connsiteX9" fmla="*/ 276253 w 359605"/>
                <a:gd name="connsiteY9" fmla="*/ 5147 h 98111"/>
                <a:gd name="connsiteX10" fmla="*/ 221485 w 359605"/>
                <a:gd name="connsiteY10" fmla="*/ 9910 h 98111"/>
                <a:gd name="connsiteX11" fmla="*/ 140522 w 359605"/>
                <a:gd name="connsiteY11" fmla="*/ 12290 h 98111"/>
                <a:gd name="connsiteX12" fmla="*/ 61941 w 359605"/>
                <a:gd name="connsiteY12" fmla="*/ 9910 h 98111"/>
                <a:gd name="connsiteX13" fmla="*/ 27 w 359605"/>
                <a:gd name="connsiteY13" fmla="*/ 384 h 98111"/>
                <a:gd name="connsiteX14" fmla="*/ 11933 w 359605"/>
                <a:gd name="connsiteY14" fmla="*/ 52772 h 98111"/>
                <a:gd name="connsiteX0" fmla="*/ 11933 w 359605"/>
                <a:gd name="connsiteY0" fmla="*/ 52772 h 98111"/>
                <a:gd name="connsiteX1" fmla="*/ 47653 w 359605"/>
                <a:gd name="connsiteY1" fmla="*/ 98016 h 98111"/>
                <a:gd name="connsiteX2" fmla="*/ 104803 w 359605"/>
                <a:gd name="connsiteY2" fmla="*/ 76584 h 98111"/>
                <a:gd name="connsiteX3" fmla="*/ 166715 w 359605"/>
                <a:gd name="connsiteY3" fmla="*/ 71820 h 98111"/>
                <a:gd name="connsiteX4" fmla="*/ 223864 w 359605"/>
                <a:gd name="connsiteY4" fmla="*/ 71821 h 98111"/>
                <a:gd name="connsiteX5" fmla="*/ 283396 w 359605"/>
                <a:gd name="connsiteY5" fmla="*/ 74203 h 98111"/>
                <a:gd name="connsiteX6" fmla="*/ 335784 w 359605"/>
                <a:gd name="connsiteY6" fmla="*/ 71822 h 98111"/>
                <a:gd name="connsiteX7" fmla="*/ 359596 w 359605"/>
                <a:gd name="connsiteY7" fmla="*/ 40865 h 98111"/>
                <a:gd name="connsiteX8" fmla="*/ 333402 w 359605"/>
                <a:gd name="connsiteY8" fmla="*/ 9910 h 98111"/>
                <a:gd name="connsiteX9" fmla="*/ 276253 w 359605"/>
                <a:gd name="connsiteY9" fmla="*/ 5147 h 98111"/>
                <a:gd name="connsiteX10" fmla="*/ 221485 w 359605"/>
                <a:gd name="connsiteY10" fmla="*/ 9910 h 98111"/>
                <a:gd name="connsiteX11" fmla="*/ 140522 w 359605"/>
                <a:gd name="connsiteY11" fmla="*/ 12290 h 98111"/>
                <a:gd name="connsiteX12" fmla="*/ 61941 w 359605"/>
                <a:gd name="connsiteY12" fmla="*/ 9910 h 98111"/>
                <a:gd name="connsiteX13" fmla="*/ 27 w 359605"/>
                <a:gd name="connsiteY13" fmla="*/ 384 h 98111"/>
                <a:gd name="connsiteX14" fmla="*/ 11933 w 359605"/>
                <a:gd name="connsiteY14" fmla="*/ 52772 h 98111"/>
                <a:gd name="connsiteX0" fmla="*/ 11933 w 359605"/>
                <a:gd name="connsiteY0" fmla="*/ 52768 h 95737"/>
                <a:gd name="connsiteX1" fmla="*/ 42890 w 359605"/>
                <a:gd name="connsiteY1" fmla="*/ 95631 h 95737"/>
                <a:gd name="connsiteX2" fmla="*/ 104803 w 359605"/>
                <a:gd name="connsiteY2" fmla="*/ 76580 h 95737"/>
                <a:gd name="connsiteX3" fmla="*/ 166715 w 359605"/>
                <a:gd name="connsiteY3" fmla="*/ 71816 h 95737"/>
                <a:gd name="connsiteX4" fmla="*/ 223864 w 359605"/>
                <a:gd name="connsiteY4" fmla="*/ 71817 h 95737"/>
                <a:gd name="connsiteX5" fmla="*/ 283396 w 359605"/>
                <a:gd name="connsiteY5" fmla="*/ 74199 h 95737"/>
                <a:gd name="connsiteX6" fmla="*/ 335784 w 359605"/>
                <a:gd name="connsiteY6" fmla="*/ 71818 h 95737"/>
                <a:gd name="connsiteX7" fmla="*/ 359596 w 359605"/>
                <a:gd name="connsiteY7" fmla="*/ 40861 h 95737"/>
                <a:gd name="connsiteX8" fmla="*/ 333402 w 359605"/>
                <a:gd name="connsiteY8" fmla="*/ 9906 h 95737"/>
                <a:gd name="connsiteX9" fmla="*/ 276253 w 359605"/>
                <a:gd name="connsiteY9" fmla="*/ 5143 h 95737"/>
                <a:gd name="connsiteX10" fmla="*/ 221485 w 359605"/>
                <a:gd name="connsiteY10" fmla="*/ 9906 h 95737"/>
                <a:gd name="connsiteX11" fmla="*/ 140522 w 359605"/>
                <a:gd name="connsiteY11" fmla="*/ 12286 h 95737"/>
                <a:gd name="connsiteX12" fmla="*/ 61941 w 359605"/>
                <a:gd name="connsiteY12" fmla="*/ 9906 h 95737"/>
                <a:gd name="connsiteX13" fmla="*/ 27 w 359605"/>
                <a:gd name="connsiteY13" fmla="*/ 380 h 95737"/>
                <a:gd name="connsiteX14" fmla="*/ 11933 w 359605"/>
                <a:gd name="connsiteY14" fmla="*/ 52768 h 9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9605" h="95737">
                  <a:moveTo>
                    <a:pt x="11933" y="52768"/>
                  </a:moveTo>
                  <a:cubicBezTo>
                    <a:pt x="19077" y="68643"/>
                    <a:pt x="44081" y="94044"/>
                    <a:pt x="42890" y="95631"/>
                  </a:cubicBezTo>
                  <a:cubicBezTo>
                    <a:pt x="41699" y="97218"/>
                    <a:pt x="84166" y="80549"/>
                    <a:pt x="104803" y="76580"/>
                  </a:cubicBezTo>
                  <a:cubicBezTo>
                    <a:pt x="125441" y="72611"/>
                    <a:pt x="146872" y="72610"/>
                    <a:pt x="166715" y="71816"/>
                  </a:cubicBezTo>
                  <a:cubicBezTo>
                    <a:pt x="186558" y="71022"/>
                    <a:pt x="204417" y="71420"/>
                    <a:pt x="223864" y="71817"/>
                  </a:cubicBezTo>
                  <a:cubicBezTo>
                    <a:pt x="243311" y="72214"/>
                    <a:pt x="264743" y="74199"/>
                    <a:pt x="283396" y="74199"/>
                  </a:cubicBezTo>
                  <a:cubicBezTo>
                    <a:pt x="302049" y="74199"/>
                    <a:pt x="323084" y="77374"/>
                    <a:pt x="335784" y="71818"/>
                  </a:cubicBezTo>
                  <a:cubicBezTo>
                    <a:pt x="348484" y="66262"/>
                    <a:pt x="359993" y="51180"/>
                    <a:pt x="359596" y="40861"/>
                  </a:cubicBezTo>
                  <a:cubicBezTo>
                    <a:pt x="359199" y="30542"/>
                    <a:pt x="347293" y="15859"/>
                    <a:pt x="333402" y="9906"/>
                  </a:cubicBezTo>
                  <a:cubicBezTo>
                    <a:pt x="319511" y="3953"/>
                    <a:pt x="294906" y="5143"/>
                    <a:pt x="276253" y="5143"/>
                  </a:cubicBezTo>
                  <a:cubicBezTo>
                    <a:pt x="257600" y="5143"/>
                    <a:pt x="244107" y="8716"/>
                    <a:pt x="221485" y="9906"/>
                  </a:cubicBezTo>
                  <a:cubicBezTo>
                    <a:pt x="198863" y="11096"/>
                    <a:pt x="167113" y="12286"/>
                    <a:pt x="140522" y="12286"/>
                  </a:cubicBezTo>
                  <a:cubicBezTo>
                    <a:pt x="113931" y="12286"/>
                    <a:pt x="85357" y="11890"/>
                    <a:pt x="61941" y="9906"/>
                  </a:cubicBezTo>
                  <a:cubicBezTo>
                    <a:pt x="38525" y="7922"/>
                    <a:pt x="-1163" y="5142"/>
                    <a:pt x="27" y="380"/>
                  </a:cubicBezTo>
                  <a:cubicBezTo>
                    <a:pt x="1217" y="-4382"/>
                    <a:pt x="4789" y="36893"/>
                    <a:pt x="11933" y="52768"/>
                  </a:cubicBezTo>
                  <a:close/>
                </a:path>
              </a:pathLst>
            </a:cu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73E59F3E-40D8-4532-8240-13CA2209B3D6}"/>
              </a:ext>
            </a:extLst>
          </p:cNvPr>
          <p:cNvGrpSpPr/>
          <p:nvPr/>
        </p:nvGrpSpPr>
        <p:grpSpPr>
          <a:xfrm>
            <a:off x="9029299" y="3347768"/>
            <a:ext cx="1846034" cy="549580"/>
            <a:chOff x="9029299" y="3347768"/>
            <a:chExt cx="1846034" cy="549580"/>
          </a:xfrm>
        </p:grpSpPr>
        <p:sp>
          <p:nvSpPr>
            <p:cNvPr id="122" name="Voľný tvar: obrazec 121">
              <a:extLst>
                <a:ext uri="{FF2B5EF4-FFF2-40B4-BE49-F238E27FC236}">
                  <a16:creationId xmlns:a16="http://schemas.microsoft.com/office/drawing/2014/main" id="{8EA1C1E9-76C4-4108-B983-3631A782BF77}"/>
                </a:ext>
              </a:extLst>
            </p:cNvPr>
            <p:cNvSpPr/>
            <p:nvPr/>
          </p:nvSpPr>
          <p:spPr>
            <a:xfrm>
              <a:off x="9038397" y="3350840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21" name="Voľný tvar: obrazec 120">
              <a:extLst>
                <a:ext uri="{FF2B5EF4-FFF2-40B4-BE49-F238E27FC236}">
                  <a16:creationId xmlns:a16="http://schemas.microsoft.com/office/drawing/2014/main" id="{042E9D62-D8BC-4FBB-BB48-5B5BDB37721C}"/>
                </a:ext>
              </a:extLst>
            </p:cNvPr>
            <p:cNvSpPr/>
            <p:nvPr/>
          </p:nvSpPr>
          <p:spPr>
            <a:xfrm flipH="1">
              <a:off x="10104865" y="3347768"/>
              <a:ext cx="770468" cy="546508"/>
            </a:xfrm>
            <a:custGeom>
              <a:avLst/>
              <a:gdLst>
                <a:gd name="connsiteX0" fmla="*/ 513159 w 770468"/>
                <a:gd name="connsiteY0" fmla="*/ 445344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3159 w 770468"/>
                <a:gd name="connsiteY40" fmla="*/ 445344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51247 w 770468"/>
                <a:gd name="connsiteY39" fmla="*/ 49773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86978 w 770468"/>
                <a:gd name="connsiteY1" fmla="*/ 414387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79834 w 770468"/>
                <a:gd name="connsiteY1" fmla="*/ 421531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7934 w 770468"/>
                <a:gd name="connsiteY2" fmla="*/ 407244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15553 w 770468"/>
                <a:gd name="connsiteY2" fmla="*/ 409625 h 545814"/>
                <a:gd name="connsiteX3" fmla="*/ 648890 w 770468"/>
                <a:gd name="connsiteY3" fmla="*/ 400100 h 545814"/>
                <a:gd name="connsiteX4" fmla="*/ 686990 w 770468"/>
                <a:gd name="connsiteY4" fmla="*/ 383431 h 545814"/>
                <a:gd name="connsiteX5" fmla="*/ 710803 w 770468"/>
                <a:gd name="connsiteY5" fmla="*/ 366762 h 545814"/>
                <a:gd name="connsiteX6" fmla="*/ 732234 w 770468"/>
                <a:gd name="connsiteY6" fmla="*/ 342950 h 545814"/>
                <a:gd name="connsiteX7" fmla="*/ 753665 w 770468"/>
                <a:gd name="connsiteY7" fmla="*/ 314375 h 545814"/>
                <a:gd name="connsiteX8" fmla="*/ 765572 w 770468"/>
                <a:gd name="connsiteY8" fmla="*/ 271512 h 545814"/>
                <a:gd name="connsiteX9" fmla="*/ 770334 w 770468"/>
                <a:gd name="connsiteY9" fmla="*/ 228650 h 545814"/>
                <a:gd name="connsiteX10" fmla="*/ 767953 w 770468"/>
                <a:gd name="connsiteY10" fmla="*/ 166737 h 545814"/>
                <a:gd name="connsiteX11" fmla="*/ 756047 w 770468"/>
                <a:gd name="connsiteY11" fmla="*/ 133400 h 545814"/>
                <a:gd name="connsiteX12" fmla="*/ 722709 w 770468"/>
                <a:gd name="connsiteY12" fmla="*/ 88156 h 545814"/>
                <a:gd name="connsiteX13" fmla="*/ 677465 w 770468"/>
                <a:gd name="connsiteY13" fmla="*/ 59581 h 545814"/>
                <a:gd name="connsiteX14" fmla="*/ 629840 w 770468"/>
                <a:gd name="connsiteY14" fmla="*/ 38150 h 545814"/>
                <a:gd name="connsiteX15" fmla="*/ 570309 w 770468"/>
                <a:gd name="connsiteY15" fmla="*/ 19100 h 545814"/>
                <a:gd name="connsiteX16" fmla="*/ 496490 w 770468"/>
                <a:gd name="connsiteY16" fmla="*/ 4812 h 545814"/>
                <a:gd name="connsiteX17" fmla="*/ 410765 w 770468"/>
                <a:gd name="connsiteY17" fmla="*/ 50 h 545814"/>
                <a:gd name="connsiteX18" fmla="*/ 315515 w 770468"/>
                <a:gd name="connsiteY18" fmla="*/ 7194 h 545814"/>
                <a:gd name="connsiteX19" fmla="*/ 232172 w 770468"/>
                <a:gd name="connsiteY19" fmla="*/ 21481 h 545814"/>
                <a:gd name="connsiteX20" fmla="*/ 160734 w 770468"/>
                <a:gd name="connsiteY20" fmla="*/ 42912 h 545814"/>
                <a:gd name="connsiteX21" fmla="*/ 103584 w 770468"/>
                <a:gd name="connsiteY21" fmla="*/ 66725 h 545814"/>
                <a:gd name="connsiteX22" fmla="*/ 51197 w 770468"/>
                <a:gd name="connsiteY22" fmla="*/ 111969 h 545814"/>
                <a:gd name="connsiteX23" fmla="*/ 10715 w 770468"/>
                <a:gd name="connsiteY23" fmla="*/ 181025 h 545814"/>
                <a:gd name="connsiteX24" fmla="*/ 1190 w 770468"/>
                <a:gd name="connsiteY24" fmla="*/ 235794 h 545814"/>
                <a:gd name="connsiteX25" fmla="*/ 1190 w 770468"/>
                <a:gd name="connsiteY25" fmla="*/ 300087 h 545814"/>
                <a:gd name="connsiteX26" fmla="*/ 10715 w 770468"/>
                <a:gd name="connsiteY26" fmla="*/ 350094 h 545814"/>
                <a:gd name="connsiteX27" fmla="*/ 25003 w 770468"/>
                <a:gd name="connsiteY27" fmla="*/ 392956 h 545814"/>
                <a:gd name="connsiteX28" fmla="*/ 44053 w 770468"/>
                <a:gd name="connsiteY28" fmla="*/ 428675 h 545814"/>
                <a:gd name="connsiteX29" fmla="*/ 86915 w 770468"/>
                <a:gd name="connsiteY29" fmla="*/ 476300 h 545814"/>
                <a:gd name="connsiteX30" fmla="*/ 117872 w 770468"/>
                <a:gd name="connsiteY30" fmla="*/ 504875 h 545814"/>
                <a:gd name="connsiteX31" fmla="*/ 148828 w 770468"/>
                <a:gd name="connsiteY31" fmla="*/ 521544 h 545814"/>
                <a:gd name="connsiteX32" fmla="*/ 191690 w 770468"/>
                <a:gd name="connsiteY32" fmla="*/ 533450 h 545814"/>
                <a:gd name="connsiteX33" fmla="*/ 236934 w 770468"/>
                <a:gd name="connsiteY33" fmla="*/ 542975 h 545814"/>
                <a:gd name="connsiteX34" fmla="*/ 282178 w 770468"/>
                <a:gd name="connsiteY34" fmla="*/ 545356 h 545814"/>
                <a:gd name="connsiteX35" fmla="*/ 332184 w 770468"/>
                <a:gd name="connsiteY35" fmla="*/ 545356 h 545814"/>
                <a:gd name="connsiteX36" fmla="*/ 353615 w 770468"/>
                <a:gd name="connsiteY36" fmla="*/ 540594 h 545814"/>
                <a:gd name="connsiteX37" fmla="*/ 382190 w 770468"/>
                <a:gd name="connsiteY37" fmla="*/ 533450 h 545814"/>
                <a:gd name="connsiteX38" fmla="*/ 422672 w 770468"/>
                <a:gd name="connsiteY38" fmla="*/ 509637 h 545814"/>
                <a:gd name="connsiteX39" fmla="*/ 470297 w 770468"/>
                <a:gd name="connsiteY39" fmla="*/ 478681 h 545814"/>
                <a:gd name="connsiteX40" fmla="*/ 517922 w 770468"/>
                <a:gd name="connsiteY40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10803 w 770468"/>
                <a:gd name="connsiteY4" fmla="*/ 366762 h 545814"/>
                <a:gd name="connsiteX5" fmla="*/ 732234 w 770468"/>
                <a:gd name="connsiteY5" fmla="*/ 342950 h 545814"/>
                <a:gd name="connsiteX6" fmla="*/ 753665 w 770468"/>
                <a:gd name="connsiteY6" fmla="*/ 314375 h 545814"/>
                <a:gd name="connsiteX7" fmla="*/ 765572 w 770468"/>
                <a:gd name="connsiteY7" fmla="*/ 271512 h 545814"/>
                <a:gd name="connsiteX8" fmla="*/ 770334 w 770468"/>
                <a:gd name="connsiteY8" fmla="*/ 228650 h 545814"/>
                <a:gd name="connsiteX9" fmla="*/ 767953 w 770468"/>
                <a:gd name="connsiteY9" fmla="*/ 166737 h 545814"/>
                <a:gd name="connsiteX10" fmla="*/ 756047 w 770468"/>
                <a:gd name="connsiteY10" fmla="*/ 133400 h 545814"/>
                <a:gd name="connsiteX11" fmla="*/ 722709 w 770468"/>
                <a:gd name="connsiteY11" fmla="*/ 88156 h 545814"/>
                <a:gd name="connsiteX12" fmla="*/ 677465 w 770468"/>
                <a:gd name="connsiteY12" fmla="*/ 59581 h 545814"/>
                <a:gd name="connsiteX13" fmla="*/ 629840 w 770468"/>
                <a:gd name="connsiteY13" fmla="*/ 38150 h 545814"/>
                <a:gd name="connsiteX14" fmla="*/ 570309 w 770468"/>
                <a:gd name="connsiteY14" fmla="*/ 19100 h 545814"/>
                <a:gd name="connsiteX15" fmla="*/ 496490 w 770468"/>
                <a:gd name="connsiteY15" fmla="*/ 4812 h 545814"/>
                <a:gd name="connsiteX16" fmla="*/ 410765 w 770468"/>
                <a:gd name="connsiteY16" fmla="*/ 50 h 545814"/>
                <a:gd name="connsiteX17" fmla="*/ 315515 w 770468"/>
                <a:gd name="connsiteY17" fmla="*/ 7194 h 545814"/>
                <a:gd name="connsiteX18" fmla="*/ 232172 w 770468"/>
                <a:gd name="connsiteY18" fmla="*/ 21481 h 545814"/>
                <a:gd name="connsiteX19" fmla="*/ 160734 w 770468"/>
                <a:gd name="connsiteY19" fmla="*/ 42912 h 545814"/>
                <a:gd name="connsiteX20" fmla="*/ 103584 w 770468"/>
                <a:gd name="connsiteY20" fmla="*/ 66725 h 545814"/>
                <a:gd name="connsiteX21" fmla="*/ 51197 w 770468"/>
                <a:gd name="connsiteY21" fmla="*/ 111969 h 545814"/>
                <a:gd name="connsiteX22" fmla="*/ 10715 w 770468"/>
                <a:gd name="connsiteY22" fmla="*/ 181025 h 545814"/>
                <a:gd name="connsiteX23" fmla="*/ 1190 w 770468"/>
                <a:gd name="connsiteY23" fmla="*/ 235794 h 545814"/>
                <a:gd name="connsiteX24" fmla="*/ 1190 w 770468"/>
                <a:gd name="connsiteY24" fmla="*/ 300087 h 545814"/>
                <a:gd name="connsiteX25" fmla="*/ 10715 w 770468"/>
                <a:gd name="connsiteY25" fmla="*/ 350094 h 545814"/>
                <a:gd name="connsiteX26" fmla="*/ 25003 w 770468"/>
                <a:gd name="connsiteY26" fmla="*/ 392956 h 545814"/>
                <a:gd name="connsiteX27" fmla="*/ 44053 w 770468"/>
                <a:gd name="connsiteY27" fmla="*/ 428675 h 545814"/>
                <a:gd name="connsiteX28" fmla="*/ 86915 w 770468"/>
                <a:gd name="connsiteY28" fmla="*/ 476300 h 545814"/>
                <a:gd name="connsiteX29" fmla="*/ 117872 w 770468"/>
                <a:gd name="connsiteY29" fmla="*/ 504875 h 545814"/>
                <a:gd name="connsiteX30" fmla="*/ 148828 w 770468"/>
                <a:gd name="connsiteY30" fmla="*/ 521544 h 545814"/>
                <a:gd name="connsiteX31" fmla="*/ 191690 w 770468"/>
                <a:gd name="connsiteY31" fmla="*/ 533450 h 545814"/>
                <a:gd name="connsiteX32" fmla="*/ 236934 w 770468"/>
                <a:gd name="connsiteY32" fmla="*/ 542975 h 545814"/>
                <a:gd name="connsiteX33" fmla="*/ 282178 w 770468"/>
                <a:gd name="connsiteY33" fmla="*/ 545356 h 545814"/>
                <a:gd name="connsiteX34" fmla="*/ 332184 w 770468"/>
                <a:gd name="connsiteY34" fmla="*/ 545356 h 545814"/>
                <a:gd name="connsiteX35" fmla="*/ 353615 w 770468"/>
                <a:gd name="connsiteY35" fmla="*/ 540594 h 545814"/>
                <a:gd name="connsiteX36" fmla="*/ 382190 w 770468"/>
                <a:gd name="connsiteY36" fmla="*/ 533450 h 545814"/>
                <a:gd name="connsiteX37" fmla="*/ 422672 w 770468"/>
                <a:gd name="connsiteY37" fmla="*/ 509637 h 545814"/>
                <a:gd name="connsiteX38" fmla="*/ 470297 w 770468"/>
                <a:gd name="connsiteY38" fmla="*/ 478681 h 545814"/>
                <a:gd name="connsiteX39" fmla="*/ 517922 w 770468"/>
                <a:gd name="connsiteY39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48890 w 770468"/>
                <a:gd name="connsiteY2" fmla="*/ 400100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63165 w 770468"/>
                <a:gd name="connsiteY1" fmla="*/ 438200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17922 w 770468"/>
                <a:gd name="connsiteY0" fmla="*/ 447725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17922 w 770468"/>
                <a:gd name="connsiteY38" fmla="*/ 447725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382190 w 770468"/>
                <a:gd name="connsiteY35" fmla="*/ 533450 h 545814"/>
                <a:gd name="connsiteX36" fmla="*/ 422672 w 770468"/>
                <a:gd name="connsiteY36" fmla="*/ 509637 h 545814"/>
                <a:gd name="connsiteX37" fmla="*/ 470297 w 770468"/>
                <a:gd name="connsiteY37" fmla="*/ 478681 h 545814"/>
                <a:gd name="connsiteX38" fmla="*/ 520304 w 770468"/>
                <a:gd name="connsiteY38" fmla="*/ 452487 h 545814"/>
                <a:gd name="connsiteX0" fmla="*/ 520304 w 770468"/>
                <a:gd name="connsiteY0" fmla="*/ 452487 h 545814"/>
                <a:gd name="connsiteX1" fmla="*/ 575072 w 770468"/>
                <a:gd name="connsiteY1" fmla="*/ 435819 h 545814"/>
                <a:gd name="connsiteX2" fmla="*/ 629840 w 770468"/>
                <a:gd name="connsiteY2" fmla="*/ 412006 h 545814"/>
                <a:gd name="connsiteX3" fmla="*/ 686990 w 770468"/>
                <a:gd name="connsiteY3" fmla="*/ 383431 h 545814"/>
                <a:gd name="connsiteX4" fmla="*/ 732234 w 770468"/>
                <a:gd name="connsiteY4" fmla="*/ 342950 h 545814"/>
                <a:gd name="connsiteX5" fmla="*/ 753665 w 770468"/>
                <a:gd name="connsiteY5" fmla="*/ 314375 h 545814"/>
                <a:gd name="connsiteX6" fmla="*/ 765572 w 770468"/>
                <a:gd name="connsiteY6" fmla="*/ 271512 h 545814"/>
                <a:gd name="connsiteX7" fmla="*/ 770334 w 770468"/>
                <a:gd name="connsiteY7" fmla="*/ 228650 h 545814"/>
                <a:gd name="connsiteX8" fmla="*/ 767953 w 770468"/>
                <a:gd name="connsiteY8" fmla="*/ 166737 h 545814"/>
                <a:gd name="connsiteX9" fmla="*/ 756047 w 770468"/>
                <a:gd name="connsiteY9" fmla="*/ 133400 h 545814"/>
                <a:gd name="connsiteX10" fmla="*/ 722709 w 770468"/>
                <a:gd name="connsiteY10" fmla="*/ 88156 h 545814"/>
                <a:gd name="connsiteX11" fmla="*/ 677465 w 770468"/>
                <a:gd name="connsiteY11" fmla="*/ 59581 h 545814"/>
                <a:gd name="connsiteX12" fmla="*/ 629840 w 770468"/>
                <a:gd name="connsiteY12" fmla="*/ 38150 h 545814"/>
                <a:gd name="connsiteX13" fmla="*/ 570309 w 770468"/>
                <a:gd name="connsiteY13" fmla="*/ 19100 h 545814"/>
                <a:gd name="connsiteX14" fmla="*/ 496490 w 770468"/>
                <a:gd name="connsiteY14" fmla="*/ 4812 h 545814"/>
                <a:gd name="connsiteX15" fmla="*/ 410765 w 770468"/>
                <a:gd name="connsiteY15" fmla="*/ 50 h 545814"/>
                <a:gd name="connsiteX16" fmla="*/ 315515 w 770468"/>
                <a:gd name="connsiteY16" fmla="*/ 7194 h 545814"/>
                <a:gd name="connsiteX17" fmla="*/ 232172 w 770468"/>
                <a:gd name="connsiteY17" fmla="*/ 21481 h 545814"/>
                <a:gd name="connsiteX18" fmla="*/ 160734 w 770468"/>
                <a:gd name="connsiteY18" fmla="*/ 42912 h 545814"/>
                <a:gd name="connsiteX19" fmla="*/ 103584 w 770468"/>
                <a:gd name="connsiteY19" fmla="*/ 66725 h 545814"/>
                <a:gd name="connsiteX20" fmla="*/ 51197 w 770468"/>
                <a:gd name="connsiteY20" fmla="*/ 111969 h 545814"/>
                <a:gd name="connsiteX21" fmla="*/ 10715 w 770468"/>
                <a:gd name="connsiteY21" fmla="*/ 181025 h 545814"/>
                <a:gd name="connsiteX22" fmla="*/ 1190 w 770468"/>
                <a:gd name="connsiteY22" fmla="*/ 235794 h 545814"/>
                <a:gd name="connsiteX23" fmla="*/ 1190 w 770468"/>
                <a:gd name="connsiteY23" fmla="*/ 300087 h 545814"/>
                <a:gd name="connsiteX24" fmla="*/ 10715 w 770468"/>
                <a:gd name="connsiteY24" fmla="*/ 350094 h 545814"/>
                <a:gd name="connsiteX25" fmla="*/ 25003 w 770468"/>
                <a:gd name="connsiteY25" fmla="*/ 392956 h 545814"/>
                <a:gd name="connsiteX26" fmla="*/ 44053 w 770468"/>
                <a:gd name="connsiteY26" fmla="*/ 428675 h 545814"/>
                <a:gd name="connsiteX27" fmla="*/ 86915 w 770468"/>
                <a:gd name="connsiteY27" fmla="*/ 476300 h 545814"/>
                <a:gd name="connsiteX28" fmla="*/ 117872 w 770468"/>
                <a:gd name="connsiteY28" fmla="*/ 504875 h 545814"/>
                <a:gd name="connsiteX29" fmla="*/ 148828 w 770468"/>
                <a:gd name="connsiteY29" fmla="*/ 521544 h 545814"/>
                <a:gd name="connsiteX30" fmla="*/ 191690 w 770468"/>
                <a:gd name="connsiteY30" fmla="*/ 533450 h 545814"/>
                <a:gd name="connsiteX31" fmla="*/ 236934 w 770468"/>
                <a:gd name="connsiteY31" fmla="*/ 542975 h 545814"/>
                <a:gd name="connsiteX32" fmla="*/ 282178 w 770468"/>
                <a:gd name="connsiteY32" fmla="*/ 545356 h 545814"/>
                <a:gd name="connsiteX33" fmla="*/ 332184 w 770468"/>
                <a:gd name="connsiteY33" fmla="*/ 545356 h 545814"/>
                <a:gd name="connsiteX34" fmla="*/ 353615 w 770468"/>
                <a:gd name="connsiteY34" fmla="*/ 540594 h 545814"/>
                <a:gd name="connsiteX35" fmla="*/ 422672 w 770468"/>
                <a:gd name="connsiteY35" fmla="*/ 509637 h 545814"/>
                <a:gd name="connsiteX36" fmla="*/ 470297 w 770468"/>
                <a:gd name="connsiteY36" fmla="*/ 478681 h 545814"/>
                <a:gd name="connsiteX37" fmla="*/ 520304 w 770468"/>
                <a:gd name="connsiteY37" fmla="*/ 452487 h 545814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28650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86915 w 770468"/>
                <a:gd name="connsiteY27" fmla="*/ 476300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  <a:gd name="connsiteX0" fmla="*/ 520304 w 770468"/>
                <a:gd name="connsiteY0" fmla="*/ 452487 h 546508"/>
                <a:gd name="connsiteX1" fmla="*/ 575072 w 770468"/>
                <a:gd name="connsiteY1" fmla="*/ 435819 h 546508"/>
                <a:gd name="connsiteX2" fmla="*/ 629840 w 770468"/>
                <a:gd name="connsiteY2" fmla="*/ 412006 h 546508"/>
                <a:gd name="connsiteX3" fmla="*/ 686990 w 770468"/>
                <a:gd name="connsiteY3" fmla="*/ 383431 h 546508"/>
                <a:gd name="connsiteX4" fmla="*/ 732234 w 770468"/>
                <a:gd name="connsiteY4" fmla="*/ 342950 h 546508"/>
                <a:gd name="connsiteX5" fmla="*/ 753665 w 770468"/>
                <a:gd name="connsiteY5" fmla="*/ 314375 h 546508"/>
                <a:gd name="connsiteX6" fmla="*/ 765572 w 770468"/>
                <a:gd name="connsiteY6" fmla="*/ 271512 h 546508"/>
                <a:gd name="connsiteX7" fmla="*/ 770334 w 770468"/>
                <a:gd name="connsiteY7" fmla="*/ 219125 h 546508"/>
                <a:gd name="connsiteX8" fmla="*/ 767953 w 770468"/>
                <a:gd name="connsiteY8" fmla="*/ 166737 h 546508"/>
                <a:gd name="connsiteX9" fmla="*/ 756047 w 770468"/>
                <a:gd name="connsiteY9" fmla="*/ 133400 h 546508"/>
                <a:gd name="connsiteX10" fmla="*/ 722709 w 770468"/>
                <a:gd name="connsiteY10" fmla="*/ 88156 h 546508"/>
                <a:gd name="connsiteX11" fmla="*/ 677465 w 770468"/>
                <a:gd name="connsiteY11" fmla="*/ 59581 h 546508"/>
                <a:gd name="connsiteX12" fmla="*/ 629840 w 770468"/>
                <a:gd name="connsiteY12" fmla="*/ 38150 h 546508"/>
                <a:gd name="connsiteX13" fmla="*/ 570309 w 770468"/>
                <a:gd name="connsiteY13" fmla="*/ 19100 h 546508"/>
                <a:gd name="connsiteX14" fmla="*/ 496490 w 770468"/>
                <a:gd name="connsiteY14" fmla="*/ 4812 h 546508"/>
                <a:gd name="connsiteX15" fmla="*/ 410765 w 770468"/>
                <a:gd name="connsiteY15" fmla="*/ 50 h 546508"/>
                <a:gd name="connsiteX16" fmla="*/ 315515 w 770468"/>
                <a:gd name="connsiteY16" fmla="*/ 7194 h 546508"/>
                <a:gd name="connsiteX17" fmla="*/ 232172 w 770468"/>
                <a:gd name="connsiteY17" fmla="*/ 21481 h 546508"/>
                <a:gd name="connsiteX18" fmla="*/ 160734 w 770468"/>
                <a:gd name="connsiteY18" fmla="*/ 42912 h 546508"/>
                <a:gd name="connsiteX19" fmla="*/ 103584 w 770468"/>
                <a:gd name="connsiteY19" fmla="*/ 66725 h 546508"/>
                <a:gd name="connsiteX20" fmla="*/ 51197 w 770468"/>
                <a:gd name="connsiteY20" fmla="*/ 111969 h 546508"/>
                <a:gd name="connsiteX21" fmla="*/ 10715 w 770468"/>
                <a:gd name="connsiteY21" fmla="*/ 181025 h 546508"/>
                <a:gd name="connsiteX22" fmla="*/ 1190 w 770468"/>
                <a:gd name="connsiteY22" fmla="*/ 235794 h 546508"/>
                <a:gd name="connsiteX23" fmla="*/ 1190 w 770468"/>
                <a:gd name="connsiteY23" fmla="*/ 300087 h 546508"/>
                <a:gd name="connsiteX24" fmla="*/ 10715 w 770468"/>
                <a:gd name="connsiteY24" fmla="*/ 350094 h 546508"/>
                <a:gd name="connsiteX25" fmla="*/ 25003 w 770468"/>
                <a:gd name="connsiteY25" fmla="*/ 392956 h 546508"/>
                <a:gd name="connsiteX26" fmla="*/ 44053 w 770468"/>
                <a:gd name="connsiteY26" fmla="*/ 428675 h 546508"/>
                <a:gd name="connsiteX27" fmla="*/ 75008 w 770468"/>
                <a:gd name="connsiteY27" fmla="*/ 469156 h 546508"/>
                <a:gd name="connsiteX28" fmla="*/ 117872 w 770468"/>
                <a:gd name="connsiteY28" fmla="*/ 504875 h 546508"/>
                <a:gd name="connsiteX29" fmla="*/ 148828 w 770468"/>
                <a:gd name="connsiteY29" fmla="*/ 521544 h 546508"/>
                <a:gd name="connsiteX30" fmla="*/ 191690 w 770468"/>
                <a:gd name="connsiteY30" fmla="*/ 533450 h 546508"/>
                <a:gd name="connsiteX31" fmla="*/ 236934 w 770468"/>
                <a:gd name="connsiteY31" fmla="*/ 542975 h 546508"/>
                <a:gd name="connsiteX32" fmla="*/ 282178 w 770468"/>
                <a:gd name="connsiteY32" fmla="*/ 545356 h 546508"/>
                <a:gd name="connsiteX33" fmla="*/ 332184 w 770468"/>
                <a:gd name="connsiteY33" fmla="*/ 545356 h 546508"/>
                <a:gd name="connsiteX34" fmla="*/ 375046 w 770468"/>
                <a:gd name="connsiteY34" fmla="*/ 531069 h 546508"/>
                <a:gd name="connsiteX35" fmla="*/ 422672 w 770468"/>
                <a:gd name="connsiteY35" fmla="*/ 509637 h 546508"/>
                <a:gd name="connsiteX36" fmla="*/ 470297 w 770468"/>
                <a:gd name="connsiteY36" fmla="*/ 478681 h 546508"/>
                <a:gd name="connsiteX37" fmla="*/ 520304 w 770468"/>
                <a:gd name="connsiteY37" fmla="*/ 452487 h 54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0468" h="546508">
                  <a:moveTo>
                    <a:pt x="520304" y="452487"/>
                  </a:moveTo>
                  <a:cubicBezTo>
                    <a:pt x="537766" y="445343"/>
                    <a:pt x="556816" y="442566"/>
                    <a:pt x="575072" y="435819"/>
                  </a:cubicBezTo>
                  <a:cubicBezTo>
                    <a:pt x="593328" y="429072"/>
                    <a:pt x="611187" y="420737"/>
                    <a:pt x="629840" y="412006"/>
                  </a:cubicBezTo>
                  <a:cubicBezTo>
                    <a:pt x="648493" y="403275"/>
                    <a:pt x="669924" y="394940"/>
                    <a:pt x="686990" y="383431"/>
                  </a:cubicBezTo>
                  <a:cubicBezTo>
                    <a:pt x="704056" y="371922"/>
                    <a:pt x="721122" y="354459"/>
                    <a:pt x="732234" y="342950"/>
                  </a:cubicBezTo>
                  <a:cubicBezTo>
                    <a:pt x="743346" y="331441"/>
                    <a:pt x="748109" y="326281"/>
                    <a:pt x="753665" y="314375"/>
                  </a:cubicBezTo>
                  <a:cubicBezTo>
                    <a:pt x="759221" y="302469"/>
                    <a:pt x="762794" y="287387"/>
                    <a:pt x="765572" y="271512"/>
                  </a:cubicBezTo>
                  <a:cubicBezTo>
                    <a:pt x="768350" y="255637"/>
                    <a:pt x="769937" y="236587"/>
                    <a:pt x="770334" y="219125"/>
                  </a:cubicBezTo>
                  <a:cubicBezTo>
                    <a:pt x="770731" y="201663"/>
                    <a:pt x="770334" y="181025"/>
                    <a:pt x="767953" y="166737"/>
                  </a:cubicBezTo>
                  <a:cubicBezTo>
                    <a:pt x="765572" y="152450"/>
                    <a:pt x="763588" y="146497"/>
                    <a:pt x="756047" y="133400"/>
                  </a:cubicBezTo>
                  <a:cubicBezTo>
                    <a:pt x="748506" y="120303"/>
                    <a:pt x="735806" y="100459"/>
                    <a:pt x="722709" y="88156"/>
                  </a:cubicBezTo>
                  <a:cubicBezTo>
                    <a:pt x="709612" y="75853"/>
                    <a:pt x="692943" y="67915"/>
                    <a:pt x="677465" y="59581"/>
                  </a:cubicBezTo>
                  <a:cubicBezTo>
                    <a:pt x="661987" y="51247"/>
                    <a:pt x="647699" y="44897"/>
                    <a:pt x="629840" y="38150"/>
                  </a:cubicBezTo>
                  <a:cubicBezTo>
                    <a:pt x="611981" y="31403"/>
                    <a:pt x="592534" y="24656"/>
                    <a:pt x="570309" y="19100"/>
                  </a:cubicBezTo>
                  <a:cubicBezTo>
                    <a:pt x="548084" y="13544"/>
                    <a:pt x="523081" y="7987"/>
                    <a:pt x="496490" y="4812"/>
                  </a:cubicBezTo>
                  <a:cubicBezTo>
                    <a:pt x="469899" y="1637"/>
                    <a:pt x="440927" y="-347"/>
                    <a:pt x="410765" y="50"/>
                  </a:cubicBezTo>
                  <a:cubicBezTo>
                    <a:pt x="380603" y="447"/>
                    <a:pt x="345280" y="3622"/>
                    <a:pt x="315515" y="7194"/>
                  </a:cubicBezTo>
                  <a:cubicBezTo>
                    <a:pt x="285750" y="10766"/>
                    <a:pt x="257969" y="15528"/>
                    <a:pt x="232172" y="21481"/>
                  </a:cubicBezTo>
                  <a:cubicBezTo>
                    <a:pt x="206375" y="27434"/>
                    <a:pt x="182165" y="35371"/>
                    <a:pt x="160734" y="42912"/>
                  </a:cubicBezTo>
                  <a:cubicBezTo>
                    <a:pt x="139303" y="50453"/>
                    <a:pt x="121840" y="55216"/>
                    <a:pt x="103584" y="66725"/>
                  </a:cubicBezTo>
                  <a:cubicBezTo>
                    <a:pt x="85328" y="78234"/>
                    <a:pt x="66675" y="92919"/>
                    <a:pt x="51197" y="111969"/>
                  </a:cubicBezTo>
                  <a:cubicBezTo>
                    <a:pt x="35719" y="131019"/>
                    <a:pt x="19049" y="160388"/>
                    <a:pt x="10715" y="181025"/>
                  </a:cubicBezTo>
                  <a:cubicBezTo>
                    <a:pt x="2381" y="201662"/>
                    <a:pt x="2777" y="215950"/>
                    <a:pt x="1190" y="235794"/>
                  </a:cubicBezTo>
                  <a:cubicBezTo>
                    <a:pt x="-398" y="255638"/>
                    <a:pt x="-397" y="281037"/>
                    <a:pt x="1190" y="300087"/>
                  </a:cubicBezTo>
                  <a:cubicBezTo>
                    <a:pt x="2777" y="319137"/>
                    <a:pt x="6746" y="334616"/>
                    <a:pt x="10715" y="350094"/>
                  </a:cubicBezTo>
                  <a:cubicBezTo>
                    <a:pt x="14684" y="365572"/>
                    <a:pt x="19447" y="379859"/>
                    <a:pt x="25003" y="392956"/>
                  </a:cubicBezTo>
                  <a:cubicBezTo>
                    <a:pt x="30559" y="406053"/>
                    <a:pt x="35719" y="415975"/>
                    <a:pt x="44053" y="428675"/>
                  </a:cubicBezTo>
                  <a:cubicBezTo>
                    <a:pt x="52387" y="441375"/>
                    <a:pt x="62705" y="456456"/>
                    <a:pt x="75008" y="469156"/>
                  </a:cubicBezTo>
                  <a:cubicBezTo>
                    <a:pt x="87311" y="481856"/>
                    <a:pt x="105569" y="496144"/>
                    <a:pt x="117872" y="504875"/>
                  </a:cubicBezTo>
                  <a:cubicBezTo>
                    <a:pt x="130175" y="513606"/>
                    <a:pt x="136525" y="516782"/>
                    <a:pt x="148828" y="521544"/>
                  </a:cubicBezTo>
                  <a:cubicBezTo>
                    <a:pt x="161131" y="526306"/>
                    <a:pt x="177006" y="529878"/>
                    <a:pt x="191690" y="533450"/>
                  </a:cubicBezTo>
                  <a:cubicBezTo>
                    <a:pt x="206374" y="537022"/>
                    <a:pt x="221853" y="540991"/>
                    <a:pt x="236934" y="542975"/>
                  </a:cubicBezTo>
                  <a:cubicBezTo>
                    <a:pt x="252015" y="544959"/>
                    <a:pt x="266303" y="544959"/>
                    <a:pt x="282178" y="545356"/>
                  </a:cubicBezTo>
                  <a:cubicBezTo>
                    <a:pt x="298053" y="545753"/>
                    <a:pt x="316706" y="547737"/>
                    <a:pt x="332184" y="545356"/>
                  </a:cubicBezTo>
                  <a:cubicBezTo>
                    <a:pt x="347662" y="542975"/>
                    <a:pt x="359965" y="537022"/>
                    <a:pt x="375046" y="531069"/>
                  </a:cubicBezTo>
                  <a:cubicBezTo>
                    <a:pt x="390127" y="525116"/>
                    <a:pt x="403225" y="519956"/>
                    <a:pt x="422672" y="509637"/>
                  </a:cubicBezTo>
                  <a:cubicBezTo>
                    <a:pt x="442119" y="499318"/>
                    <a:pt x="454025" y="488206"/>
                    <a:pt x="470297" y="478681"/>
                  </a:cubicBezTo>
                  <a:cubicBezTo>
                    <a:pt x="486569" y="469156"/>
                    <a:pt x="502842" y="459631"/>
                    <a:pt x="520304" y="452487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grpSp>
          <p:nvGrpSpPr>
            <p:cNvPr id="91" name="Skupina 90">
              <a:extLst>
                <a:ext uri="{FF2B5EF4-FFF2-40B4-BE49-F238E27FC236}">
                  <a16:creationId xmlns:a16="http://schemas.microsoft.com/office/drawing/2014/main" id="{24A199ED-1B52-4DA2-B2C1-E539732A4DC9}"/>
                </a:ext>
              </a:extLst>
            </p:cNvPr>
            <p:cNvGrpSpPr/>
            <p:nvPr/>
          </p:nvGrpSpPr>
          <p:grpSpPr>
            <a:xfrm>
              <a:off x="9029299" y="3351902"/>
              <a:ext cx="1402328" cy="545446"/>
              <a:chOff x="9034155" y="3617518"/>
              <a:chExt cx="1402328" cy="545446"/>
            </a:xfrm>
          </p:grpSpPr>
          <p:sp>
            <p:nvSpPr>
              <p:cNvPr id="111" name="Voľný tvar: obrazec 110">
                <a:extLst>
                  <a:ext uri="{FF2B5EF4-FFF2-40B4-BE49-F238E27FC236}">
                    <a16:creationId xmlns:a16="http://schemas.microsoft.com/office/drawing/2014/main" id="{03092458-F7E1-4D03-B3A9-EDD413DA2978}"/>
                  </a:ext>
                </a:extLst>
              </p:cNvPr>
              <p:cNvSpPr/>
              <p:nvPr/>
            </p:nvSpPr>
            <p:spPr>
              <a:xfrm flipH="1">
                <a:off x="10107248" y="3617521"/>
                <a:ext cx="329235" cy="376555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46484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51247 w 770468"/>
                  <a:gd name="connsiteY35" fmla="*/ 492969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67140"/>
                  <a:gd name="connsiteX1" fmla="*/ 575072 w 770468"/>
                  <a:gd name="connsiteY1" fmla="*/ 435819 h 567140"/>
                  <a:gd name="connsiteX2" fmla="*/ 629840 w 770468"/>
                  <a:gd name="connsiteY2" fmla="*/ 412006 h 567140"/>
                  <a:gd name="connsiteX3" fmla="*/ 686990 w 770468"/>
                  <a:gd name="connsiteY3" fmla="*/ 383431 h 567140"/>
                  <a:gd name="connsiteX4" fmla="*/ 732234 w 770468"/>
                  <a:gd name="connsiteY4" fmla="*/ 342950 h 567140"/>
                  <a:gd name="connsiteX5" fmla="*/ 753665 w 770468"/>
                  <a:gd name="connsiteY5" fmla="*/ 314375 h 567140"/>
                  <a:gd name="connsiteX6" fmla="*/ 765572 w 770468"/>
                  <a:gd name="connsiteY6" fmla="*/ 271512 h 567140"/>
                  <a:gd name="connsiteX7" fmla="*/ 770334 w 770468"/>
                  <a:gd name="connsiteY7" fmla="*/ 219125 h 567140"/>
                  <a:gd name="connsiteX8" fmla="*/ 767953 w 770468"/>
                  <a:gd name="connsiteY8" fmla="*/ 166737 h 567140"/>
                  <a:gd name="connsiteX9" fmla="*/ 756047 w 770468"/>
                  <a:gd name="connsiteY9" fmla="*/ 133400 h 567140"/>
                  <a:gd name="connsiteX10" fmla="*/ 722709 w 770468"/>
                  <a:gd name="connsiteY10" fmla="*/ 88156 h 567140"/>
                  <a:gd name="connsiteX11" fmla="*/ 677465 w 770468"/>
                  <a:gd name="connsiteY11" fmla="*/ 59581 h 567140"/>
                  <a:gd name="connsiteX12" fmla="*/ 629840 w 770468"/>
                  <a:gd name="connsiteY12" fmla="*/ 38150 h 567140"/>
                  <a:gd name="connsiteX13" fmla="*/ 570309 w 770468"/>
                  <a:gd name="connsiteY13" fmla="*/ 19100 h 567140"/>
                  <a:gd name="connsiteX14" fmla="*/ 496490 w 770468"/>
                  <a:gd name="connsiteY14" fmla="*/ 4812 h 567140"/>
                  <a:gd name="connsiteX15" fmla="*/ 446484 w 770468"/>
                  <a:gd name="connsiteY15" fmla="*/ 50 h 567140"/>
                  <a:gd name="connsiteX16" fmla="*/ 315515 w 770468"/>
                  <a:gd name="connsiteY16" fmla="*/ 7194 h 567140"/>
                  <a:gd name="connsiteX17" fmla="*/ 232172 w 770468"/>
                  <a:gd name="connsiteY17" fmla="*/ 21481 h 567140"/>
                  <a:gd name="connsiteX18" fmla="*/ 160734 w 770468"/>
                  <a:gd name="connsiteY18" fmla="*/ 42912 h 567140"/>
                  <a:gd name="connsiteX19" fmla="*/ 103584 w 770468"/>
                  <a:gd name="connsiteY19" fmla="*/ 66725 h 567140"/>
                  <a:gd name="connsiteX20" fmla="*/ 51197 w 770468"/>
                  <a:gd name="connsiteY20" fmla="*/ 111969 h 567140"/>
                  <a:gd name="connsiteX21" fmla="*/ 10715 w 770468"/>
                  <a:gd name="connsiteY21" fmla="*/ 181025 h 567140"/>
                  <a:gd name="connsiteX22" fmla="*/ 1190 w 770468"/>
                  <a:gd name="connsiteY22" fmla="*/ 235794 h 567140"/>
                  <a:gd name="connsiteX23" fmla="*/ 1190 w 770468"/>
                  <a:gd name="connsiteY23" fmla="*/ 300087 h 567140"/>
                  <a:gd name="connsiteX24" fmla="*/ 10715 w 770468"/>
                  <a:gd name="connsiteY24" fmla="*/ 350094 h 567140"/>
                  <a:gd name="connsiteX25" fmla="*/ 25003 w 770468"/>
                  <a:gd name="connsiteY25" fmla="*/ 392956 h 567140"/>
                  <a:gd name="connsiteX26" fmla="*/ 44053 w 770468"/>
                  <a:gd name="connsiteY26" fmla="*/ 428675 h 567140"/>
                  <a:gd name="connsiteX27" fmla="*/ 75008 w 770468"/>
                  <a:gd name="connsiteY27" fmla="*/ 469156 h 567140"/>
                  <a:gd name="connsiteX28" fmla="*/ 117872 w 770468"/>
                  <a:gd name="connsiteY28" fmla="*/ 504875 h 567140"/>
                  <a:gd name="connsiteX29" fmla="*/ 148828 w 770468"/>
                  <a:gd name="connsiteY29" fmla="*/ 521544 h 567140"/>
                  <a:gd name="connsiteX30" fmla="*/ 191690 w 770468"/>
                  <a:gd name="connsiteY30" fmla="*/ 533450 h 567140"/>
                  <a:gd name="connsiteX31" fmla="*/ 236934 w 770468"/>
                  <a:gd name="connsiteY31" fmla="*/ 542975 h 567140"/>
                  <a:gd name="connsiteX32" fmla="*/ 282178 w 770468"/>
                  <a:gd name="connsiteY32" fmla="*/ 545356 h 567140"/>
                  <a:gd name="connsiteX33" fmla="*/ 332184 w 770468"/>
                  <a:gd name="connsiteY33" fmla="*/ 545356 h 567140"/>
                  <a:gd name="connsiteX34" fmla="*/ 441721 w 770468"/>
                  <a:gd name="connsiteY34" fmla="*/ 252463 h 567140"/>
                  <a:gd name="connsiteX35" fmla="*/ 451247 w 770468"/>
                  <a:gd name="connsiteY35" fmla="*/ 492969 h 567140"/>
                  <a:gd name="connsiteX36" fmla="*/ 470297 w 770468"/>
                  <a:gd name="connsiteY36" fmla="*/ 478681 h 567140"/>
                  <a:gd name="connsiteX37" fmla="*/ 520304 w 770468"/>
                  <a:gd name="connsiteY37" fmla="*/ 452487 h 567140"/>
                  <a:gd name="connsiteX0" fmla="*/ 520304 w 770468"/>
                  <a:gd name="connsiteY0" fmla="*/ 450244 h 564897"/>
                  <a:gd name="connsiteX1" fmla="*/ 575072 w 770468"/>
                  <a:gd name="connsiteY1" fmla="*/ 433576 h 564897"/>
                  <a:gd name="connsiteX2" fmla="*/ 629840 w 770468"/>
                  <a:gd name="connsiteY2" fmla="*/ 409763 h 564897"/>
                  <a:gd name="connsiteX3" fmla="*/ 686990 w 770468"/>
                  <a:gd name="connsiteY3" fmla="*/ 381188 h 564897"/>
                  <a:gd name="connsiteX4" fmla="*/ 732234 w 770468"/>
                  <a:gd name="connsiteY4" fmla="*/ 340707 h 564897"/>
                  <a:gd name="connsiteX5" fmla="*/ 753665 w 770468"/>
                  <a:gd name="connsiteY5" fmla="*/ 312132 h 564897"/>
                  <a:gd name="connsiteX6" fmla="*/ 765572 w 770468"/>
                  <a:gd name="connsiteY6" fmla="*/ 269269 h 564897"/>
                  <a:gd name="connsiteX7" fmla="*/ 770334 w 770468"/>
                  <a:gd name="connsiteY7" fmla="*/ 216882 h 564897"/>
                  <a:gd name="connsiteX8" fmla="*/ 767953 w 770468"/>
                  <a:gd name="connsiteY8" fmla="*/ 164494 h 564897"/>
                  <a:gd name="connsiteX9" fmla="*/ 756047 w 770468"/>
                  <a:gd name="connsiteY9" fmla="*/ 131157 h 564897"/>
                  <a:gd name="connsiteX10" fmla="*/ 722709 w 770468"/>
                  <a:gd name="connsiteY10" fmla="*/ 85913 h 564897"/>
                  <a:gd name="connsiteX11" fmla="*/ 677465 w 770468"/>
                  <a:gd name="connsiteY11" fmla="*/ 57338 h 564897"/>
                  <a:gd name="connsiteX12" fmla="*/ 629840 w 770468"/>
                  <a:gd name="connsiteY12" fmla="*/ 35907 h 564897"/>
                  <a:gd name="connsiteX13" fmla="*/ 570309 w 770468"/>
                  <a:gd name="connsiteY13" fmla="*/ 16857 h 564897"/>
                  <a:gd name="connsiteX14" fmla="*/ 496490 w 770468"/>
                  <a:gd name="connsiteY14" fmla="*/ 2569 h 564897"/>
                  <a:gd name="connsiteX15" fmla="*/ 444103 w 770468"/>
                  <a:gd name="connsiteY15" fmla="*/ 188 h 564897"/>
                  <a:gd name="connsiteX16" fmla="*/ 315515 w 770468"/>
                  <a:gd name="connsiteY16" fmla="*/ 4951 h 564897"/>
                  <a:gd name="connsiteX17" fmla="*/ 232172 w 770468"/>
                  <a:gd name="connsiteY17" fmla="*/ 19238 h 564897"/>
                  <a:gd name="connsiteX18" fmla="*/ 160734 w 770468"/>
                  <a:gd name="connsiteY18" fmla="*/ 40669 h 564897"/>
                  <a:gd name="connsiteX19" fmla="*/ 103584 w 770468"/>
                  <a:gd name="connsiteY19" fmla="*/ 64482 h 564897"/>
                  <a:gd name="connsiteX20" fmla="*/ 51197 w 770468"/>
                  <a:gd name="connsiteY20" fmla="*/ 109726 h 564897"/>
                  <a:gd name="connsiteX21" fmla="*/ 10715 w 770468"/>
                  <a:gd name="connsiteY21" fmla="*/ 178782 h 564897"/>
                  <a:gd name="connsiteX22" fmla="*/ 1190 w 770468"/>
                  <a:gd name="connsiteY22" fmla="*/ 233551 h 564897"/>
                  <a:gd name="connsiteX23" fmla="*/ 1190 w 770468"/>
                  <a:gd name="connsiteY23" fmla="*/ 297844 h 564897"/>
                  <a:gd name="connsiteX24" fmla="*/ 10715 w 770468"/>
                  <a:gd name="connsiteY24" fmla="*/ 347851 h 564897"/>
                  <a:gd name="connsiteX25" fmla="*/ 25003 w 770468"/>
                  <a:gd name="connsiteY25" fmla="*/ 390713 h 564897"/>
                  <a:gd name="connsiteX26" fmla="*/ 44053 w 770468"/>
                  <a:gd name="connsiteY26" fmla="*/ 426432 h 564897"/>
                  <a:gd name="connsiteX27" fmla="*/ 75008 w 770468"/>
                  <a:gd name="connsiteY27" fmla="*/ 466913 h 564897"/>
                  <a:gd name="connsiteX28" fmla="*/ 117872 w 770468"/>
                  <a:gd name="connsiteY28" fmla="*/ 502632 h 564897"/>
                  <a:gd name="connsiteX29" fmla="*/ 148828 w 770468"/>
                  <a:gd name="connsiteY29" fmla="*/ 519301 h 564897"/>
                  <a:gd name="connsiteX30" fmla="*/ 191690 w 770468"/>
                  <a:gd name="connsiteY30" fmla="*/ 531207 h 564897"/>
                  <a:gd name="connsiteX31" fmla="*/ 236934 w 770468"/>
                  <a:gd name="connsiteY31" fmla="*/ 540732 h 564897"/>
                  <a:gd name="connsiteX32" fmla="*/ 282178 w 770468"/>
                  <a:gd name="connsiteY32" fmla="*/ 543113 h 564897"/>
                  <a:gd name="connsiteX33" fmla="*/ 332184 w 770468"/>
                  <a:gd name="connsiteY33" fmla="*/ 543113 h 564897"/>
                  <a:gd name="connsiteX34" fmla="*/ 441721 w 770468"/>
                  <a:gd name="connsiteY34" fmla="*/ 250220 h 564897"/>
                  <a:gd name="connsiteX35" fmla="*/ 451247 w 770468"/>
                  <a:gd name="connsiteY35" fmla="*/ 490726 h 564897"/>
                  <a:gd name="connsiteX36" fmla="*/ 470297 w 770468"/>
                  <a:gd name="connsiteY36" fmla="*/ 476438 h 564897"/>
                  <a:gd name="connsiteX37" fmla="*/ 520304 w 770468"/>
                  <a:gd name="connsiteY37" fmla="*/ 450244 h 564897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5049 h 579702"/>
                  <a:gd name="connsiteX1" fmla="*/ 575072 w 770468"/>
                  <a:gd name="connsiteY1" fmla="*/ 448381 h 579702"/>
                  <a:gd name="connsiteX2" fmla="*/ 629840 w 770468"/>
                  <a:gd name="connsiteY2" fmla="*/ 424568 h 579702"/>
                  <a:gd name="connsiteX3" fmla="*/ 686990 w 770468"/>
                  <a:gd name="connsiteY3" fmla="*/ 395993 h 579702"/>
                  <a:gd name="connsiteX4" fmla="*/ 732234 w 770468"/>
                  <a:gd name="connsiteY4" fmla="*/ 355512 h 579702"/>
                  <a:gd name="connsiteX5" fmla="*/ 753665 w 770468"/>
                  <a:gd name="connsiteY5" fmla="*/ 326937 h 579702"/>
                  <a:gd name="connsiteX6" fmla="*/ 765572 w 770468"/>
                  <a:gd name="connsiteY6" fmla="*/ 284074 h 579702"/>
                  <a:gd name="connsiteX7" fmla="*/ 770334 w 770468"/>
                  <a:gd name="connsiteY7" fmla="*/ 231687 h 579702"/>
                  <a:gd name="connsiteX8" fmla="*/ 767953 w 770468"/>
                  <a:gd name="connsiteY8" fmla="*/ 179299 h 579702"/>
                  <a:gd name="connsiteX9" fmla="*/ 756047 w 770468"/>
                  <a:gd name="connsiteY9" fmla="*/ 145962 h 579702"/>
                  <a:gd name="connsiteX10" fmla="*/ 722709 w 770468"/>
                  <a:gd name="connsiteY10" fmla="*/ 100718 h 579702"/>
                  <a:gd name="connsiteX11" fmla="*/ 677465 w 770468"/>
                  <a:gd name="connsiteY11" fmla="*/ 72143 h 579702"/>
                  <a:gd name="connsiteX12" fmla="*/ 629840 w 770468"/>
                  <a:gd name="connsiteY12" fmla="*/ 50712 h 579702"/>
                  <a:gd name="connsiteX13" fmla="*/ 570309 w 770468"/>
                  <a:gd name="connsiteY13" fmla="*/ 31662 h 579702"/>
                  <a:gd name="connsiteX14" fmla="*/ 496490 w 770468"/>
                  <a:gd name="connsiteY14" fmla="*/ 17374 h 579702"/>
                  <a:gd name="connsiteX15" fmla="*/ 444103 w 770468"/>
                  <a:gd name="connsiteY15" fmla="*/ 14993 h 579702"/>
                  <a:gd name="connsiteX16" fmla="*/ 432195 w 770468"/>
                  <a:gd name="connsiteY16" fmla="*/ 219781 h 579702"/>
                  <a:gd name="connsiteX17" fmla="*/ 232172 w 770468"/>
                  <a:gd name="connsiteY17" fmla="*/ 34043 h 579702"/>
                  <a:gd name="connsiteX18" fmla="*/ 160734 w 770468"/>
                  <a:gd name="connsiteY18" fmla="*/ 55474 h 579702"/>
                  <a:gd name="connsiteX19" fmla="*/ 103584 w 770468"/>
                  <a:gd name="connsiteY19" fmla="*/ 79287 h 579702"/>
                  <a:gd name="connsiteX20" fmla="*/ 51197 w 770468"/>
                  <a:gd name="connsiteY20" fmla="*/ 124531 h 579702"/>
                  <a:gd name="connsiteX21" fmla="*/ 10715 w 770468"/>
                  <a:gd name="connsiteY21" fmla="*/ 193587 h 579702"/>
                  <a:gd name="connsiteX22" fmla="*/ 1190 w 770468"/>
                  <a:gd name="connsiteY22" fmla="*/ 248356 h 579702"/>
                  <a:gd name="connsiteX23" fmla="*/ 1190 w 770468"/>
                  <a:gd name="connsiteY23" fmla="*/ 312649 h 579702"/>
                  <a:gd name="connsiteX24" fmla="*/ 10715 w 770468"/>
                  <a:gd name="connsiteY24" fmla="*/ 362656 h 579702"/>
                  <a:gd name="connsiteX25" fmla="*/ 25003 w 770468"/>
                  <a:gd name="connsiteY25" fmla="*/ 405518 h 579702"/>
                  <a:gd name="connsiteX26" fmla="*/ 44053 w 770468"/>
                  <a:gd name="connsiteY26" fmla="*/ 441237 h 579702"/>
                  <a:gd name="connsiteX27" fmla="*/ 75008 w 770468"/>
                  <a:gd name="connsiteY27" fmla="*/ 481718 h 579702"/>
                  <a:gd name="connsiteX28" fmla="*/ 117872 w 770468"/>
                  <a:gd name="connsiteY28" fmla="*/ 517437 h 579702"/>
                  <a:gd name="connsiteX29" fmla="*/ 148828 w 770468"/>
                  <a:gd name="connsiteY29" fmla="*/ 534106 h 579702"/>
                  <a:gd name="connsiteX30" fmla="*/ 191690 w 770468"/>
                  <a:gd name="connsiteY30" fmla="*/ 546012 h 579702"/>
                  <a:gd name="connsiteX31" fmla="*/ 236934 w 770468"/>
                  <a:gd name="connsiteY31" fmla="*/ 555537 h 579702"/>
                  <a:gd name="connsiteX32" fmla="*/ 282178 w 770468"/>
                  <a:gd name="connsiteY32" fmla="*/ 557918 h 579702"/>
                  <a:gd name="connsiteX33" fmla="*/ 332184 w 770468"/>
                  <a:gd name="connsiteY33" fmla="*/ 557918 h 579702"/>
                  <a:gd name="connsiteX34" fmla="*/ 441721 w 770468"/>
                  <a:gd name="connsiteY34" fmla="*/ 265025 h 579702"/>
                  <a:gd name="connsiteX35" fmla="*/ 451247 w 770468"/>
                  <a:gd name="connsiteY35" fmla="*/ 505531 h 579702"/>
                  <a:gd name="connsiteX36" fmla="*/ 470297 w 770468"/>
                  <a:gd name="connsiteY36" fmla="*/ 491243 h 579702"/>
                  <a:gd name="connsiteX37" fmla="*/ 520304 w 770468"/>
                  <a:gd name="connsiteY37" fmla="*/ 465049 h 579702"/>
                  <a:gd name="connsiteX0" fmla="*/ 520304 w 770468"/>
                  <a:gd name="connsiteY0" fmla="*/ 466107 h 580760"/>
                  <a:gd name="connsiteX1" fmla="*/ 575072 w 770468"/>
                  <a:gd name="connsiteY1" fmla="*/ 449439 h 580760"/>
                  <a:gd name="connsiteX2" fmla="*/ 629840 w 770468"/>
                  <a:gd name="connsiteY2" fmla="*/ 425626 h 580760"/>
                  <a:gd name="connsiteX3" fmla="*/ 686990 w 770468"/>
                  <a:gd name="connsiteY3" fmla="*/ 397051 h 580760"/>
                  <a:gd name="connsiteX4" fmla="*/ 732234 w 770468"/>
                  <a:gd name="connsiteY4" fmla="*/ 356570 h 580760"/>
                  <a:gd name="connsiteX5" fmla="*/ 753665 w 770468"/>
                  <a:gd name="connsiteY5" fmla="*/ 327995 h 580760"/>
                  <a:gd name="connsiteX6" fmla="*/ 765572 w 770468"/>
                  <a:gd name="connsiteY6" fmla="*/ 285132 h 580760"/>
                  <a:gd name="connsiteX7" fmla="*/ 770334 w 770468"/>
                  <a:gd name="connsiteY7" fmla="*/ 232745 h 580760"/>
                  <a:gd name="connsiteX8" fmla="*/ 767953 w 770468"/>
                  <a:gd name="connsiteY8" fmla="*/ 180357 h 580760"/>
                  <a:gd name="connsiteX9" fmla="*/ 756047 w 770468"/>
                  <a:gd name="connsiteY9" fmla="*/ 147020 h 580760"/>
                  <a:gd name="connsiteX10" fmla="*/ 722709 w 770468"/>
                  <a:gd name="connsiteY10" fmla="*/ 101776 h 580760"/>
                  <a:gd name="connsiteX11" fmla="*/ 677465 w 770468"/>
                  <a:gd name="connsiteY11" fmla="*/ 73201 h 580760"/>
                  <a:gd name="connsiteX12" fmla="*/ 629840 w 770468"/>
                  <a:gd name="connsiteY12" fmla="*/ 51770 h 580760"/>
                  <a:gd name="connsiteX13" fmla="*/ 570309 w 770468"/>
                  <a:gd name="connsiteY13" fmla="*/ 32720 h 580760"/>
                  <a:gd name="connsiteX14" fmla="*/ 496490 w 770468"/>
                  <a:gd name="connsiteY14" fmla="*/ 18432 h 580760"/>
                  <a:gd name="connsiteX15" fmla="*/ 444103 w 770468"/>
                  <a:gd name="connsiteY15" fmla="*/ 16051 h 580760"/>
                  <a:gd name="connsiteX16" fmla="*/ 444102 w 770468"/>
                  <a:gd name="connsiteY16" fmla="*/ 235127 h 580760"/>
                  <a:gd name="connsiteX17" fmla="*/ 232172 w 770468"/>
                  <a:gd name="connsiteY17" fmla="*/ 35101 h 580760"/>
                  <a:gd name="connsiteX18" fmla="*/ 160734 w 770468"/>
                  <a:gd name="connsiteY18" fmla="*/ 56532 h 580760"/>
                  <a:gd name="connsiteX19" fmla="*/ 103584 w 770468"/>
                  <a:gd name="connsiteY19" fmla="*/ 80345 h 580760"/>
                  <a:gd name="connsiteX20" fmla="*/ 51197 w 770468"/>
                  <a:gd name="connsiteY20" fmla="*/ 125589 h 580760"/>
                  <a:gd name="connsiteX21" fmla="*/ 10715 w 770468"/>
                  <a:gd name="connsiteY21" fmla="*/ 194645 h 580760"/>
                  <a:gd name="connsiteX22" fmla="*/ 1190 w 770468"/>
                  <a:gd name="connsiteY22" fmla="*/ 249414 h 580760"/>
                  <a:gd name="connsiteX23" fmla="*/ 1190 w 770468"/>
                  <a:gd name="connsiteY23" fmla="*/ 313707 h 580760"/>
                  <a:gd name="connsiteX24" fmla="*/ 10715 w 770468"/>
                  <a:gd name="connsiteY24" fmla="*/ 363714 h 580760"/>
                  <a:gd name="connsiteX25" fmla="*/ 25003 w 770468"/>
                  <a:gd name="connsiteY25" fmla="*/ 406576 h 580760"/>
                  <a:gd name="connsiteX26" fmla="*/ 44053 w 770468"/>
                  <a:gd name="connsiteY26" fmla="*/ 442295 h 580760"/>
                  <a:gd name="connsiteX27" fmla="*/ 75008 w 770468"/>
                  <a:gd name="connsiteY27" fmla="*/ 482776 h 580760"/>
                  <a:gd name="connsiteX28" fmla="*/ 117872 w 770468"/>
                  <a:gd name="connsiteY28" fmla="*/ 518495 h 580760"/>
                  <a:gd name="connsiteX29" fmla="*/ 148828 w 770468"/>
                  <a:gd name="connsiteY29" fmla="*/ 535164 h 580760"/>
                  <a:gd name="connsiteX30" fmla="*/ 191690 w 770468"/>
                  <a:gd name="connsiteY30" fmla="*/ 547070 h 580760"/>
                  <a:gd name="connsiteX31" fmla="*/ 236934 w 770468"/>
                  <a:gd name="connsiteY31" fmla="*/ 556595 h 580760"/>
                  <a:gd name="connsiteX32" fmla="*/ 282178 w 770468"/>
                  <a:gd name="connsiteY32" fmla="*/ 558976 h 580760"/>
                  <a:gd name="connsiteX33" fmla="*/ 332184 w 770468"/>
                  <a:gd name="connsiteY33" fmla="*/ 558976 h 580760"/>
                  <a:gd name="connsiteX34" fmla="*/ 441721 w 770468"/>
                  <a:gd name="connsiteY34" fmla="*/ 266083 h 580760"/>
                  <a:gd name="connsiteX35" fmla="*/ 451247 w 770468"/>
                  <a:gd name="connsiteY35" fmla="*/ 506589 h 580760"/>
                  <a:gd name="connsiteX36" fmla="*/ 470297 w 770468"/>
                  <a:gd name="connsiteY36" fmla="*/ 492301 h 580760"/>
                  <a:gd name="connsiteX37" fmla="*/ 520304 w 770468"/>
                  <a:gd name="connsiteY37" fmla="*/ 466107 h 580760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232172 w 770468"/>
                  <a:gd name="connsiteY17" fmla="*/ 19239 h 564898"/>
                  <a:gd name="connsiteX18" fmla="*/ 160734 w 770468"/>
                  <a:gd name="connsiteY18" fmla="*/ 40670 h 564898"/>
                  <a:gd name="connsiteX19" fmla="*/ 103584 w 770468"/>
                  <a:gd name="connsiteY19" fmla="*/ 64483 h 564898"/>
                  <a:gd name="connsiteX20" fmla="*/ 51197 w 770468"/>
                  <a:gd name="connsiteY20" fmla="*/ 109727 h 564898"/>
                  <a:gd name="connsiteX21" fmla="*/ 10715 w 770468"/>
                  <a:gd name="connsiteY21" fmla="*/ 178783 h 564898"/>
                  <a:gd name="connsiteX22" fmla="*/ 1190 w 770468"/>
                  <a:gd name="connsiteY22" fmla="*/ 233552 h 564898"/>
                  <a:gd name="connsiteX23" fmla="*/ 1190 w 770468"/>
                  <a:gd name="connsiteY23" fmla="*/ 297845 h 564898"/>
                  <a:gd name="connsiteX24" fmla="*/ 10715 w 770468"/>
                  <a:gd name="connsiteY24" fmla="*/ 347852 h 564898"/>
                  <a:gd name="connsiteX25" fmla="*/ 25003 w 770468"/>
                  <a:gd name="connsiteY25" fmla="*/ 390714 h 564898"/>
                  <a:gd name="connsiteX26" fmla="*/ 44053 w 770468"/>
                  <a:gd name="connsiteY26" fmla="*/ 426433 h 564898"/>
                  <a:gd name="connsiteX27" fmla="*/ 75008 w 770468"/>
                  <a:gd name="connsiteY27" fmla="*/ 466914 h 564898"/>
                  <a:gd name="connsiteX28" fmla="*/ 117872 w 770468"/>
                  <a:gd name="connsiteY28" fmla="*/ 502633 h 564898"/>
                  <a:gd name="connsiteX29" fmla="*/ 148828 w 770468"/>
                  <a:gd name="connsiteY29" fmla="*/ 519302 h 564898"/>
                  <a:gd name="connsiteX30" fmla="*/ 191690 w 770468"/>
                  <a:gd name="connsiteY30" fmla="*/ 531208 h 564898"/>
                  <a:gd name="connsiteX31" fmla="*/ 236934 w 770468"/>
                  <a:gd name="connsiteY31" fmla="*/ 540733 h 564898"/>
                  <a:gd name="connsiteX32" fmla="*/ 282178 w 770468"/>
                  <a:gd name="connsiteY32" fmla="*/ 543114 h 564898"/>
                  <a:gd name="connsiteX33" fmla="*/ 332184 w 770468"/>
                  <a:gd name="connsiteY33" fmla="*/ 543114 h 564898"/>
                  <a:gd name="connsiteX34" fmla="*/ 441721 w 770468"/>
                  <a:gd name="connsiteY34" fmla="*/ 250221 h 564898"/>
                  <a:gd name="connsiteX35" fmla="*/ 451247 w 770468"/>
                  <a:gd name="connsiteY35" fmla="*/ 490727 h 564898"/>
                  <a:gd name="connsiteX36" fmla="*/ 470297 w 770468"/>
                  <a:gd name="connsiteY36" fmla="*/ 476439 h 564898"/>
                  <a:gd name="connsiteX37" fmla="*/ 520304 w 770468"/>
                  <a:gd name="connsiteY37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60734 w 770468"/>
                  <a:gd name="connsiteY17" fmla="*/ 40670 h 564898"/>
                  <a:gd name="connsiteX18" fmla="*/ 103584 w 770468"/>
                  <a:gd name="connsiteY18" fmla="*/ 64483 h 564898"/>
                  <a:gd name="connsiteX19" fmla="*/ 51197 w 770468"/>
                  <a:gd name="connsiteY19" fmla="*/ 109727 h 564898"/>
                  <a:gd name="connsiteX20" fmla="*/ 10715 w 770468"/>
                  <a:gd name="connsiteY20" fmla="*/ 178783 h 564898"/>
                  <a:gd name="connsiteX21" fmla="*/ 1190 w 770468"/>
                  <a:gd name="connsiteY21" fmla="*/ 233552 h 564898"/>
                  <a:gd name="connsiteX22" fmla="*/ 1190 w 770468"/>
                  <a:gd name="connsiteY22" fmla="*/ 297845 h 564898"/>
                  <a:gd name="connsiteX23" fmla="*/ 10715 w 770468"/>
                  <a:gd name="connsiteY23" fmla="*/ 347852 h 564898"/>
                  <a:gd name="connsiteX24" fmla="*/ 25003 w 770468"/>
                  <a:gd name="connsiteY24" fmla="*/ 390714 h 564898"/>
                  <a:gd name="connsiteX25" fmla="*/ 44053 w 770468"/>
                  <a:gd name="connsiteY25" fmla="*/ 426433 h 564898"/>
                  <a:gd name="connsiteX26" fmla="*/ 75008 w 770468"/>
                  <a:gd name="connsiteY26" fmla="*/ 466914 h 564898"/>
                  <a:gd name="connsiteX27" fmla="*/ 117872 w 770468"/>
                  <a:gd name="connsiteY27" fmla="*/ 502633 h 564898"/>
                  <a:gd name="connsiteX28" fmla="*/ 148828 w 770468"/>
                  <a:gd name="connsiteY28" fmla="*/ 519302 h 564898"/>
                  <a:gd name="connsiteX29" fmla="*/ 191690 w 770468"/>
                  <a:gd name="connsiteY29" fmla="*/ 531208 h 564898"/>
                  <a:gd name="connsiteX30" fmla="*/ 236934 w 770468"/>
                  <a:gd name="connsiteY30" fmla="*/ 540733 h 564898"/>
                  <a:gd name="connsiteX31" fmla="*/ 282178 w 770468"/>
                  <a:gd name="connsiteY31" fmla="*/ 543114 h 564898"/>
                  <a:gd name="connsiteX32" fmla="*/ 332184 w 770468"/>
                  <a:gd name="connsiteY32" fmla="*/ 543114 h 564898"/>
                  <a:gd name="connsiteX33" fmla="*/ 441721 w 770468"/>
                  <a:gd name="connsiteY33" fmla="*/ 250221 h 564898"/>
                  <a:gd name="connsiteX34" fmla="*/ 451247 w 770468"/>
                  <a:gd name="connsiteY34" fmla="*/ 490727 h 564898"/>
                  <a:gd name="connsiteX35" fmla="*/ 470297 w 770468"/>
                  <a:gd name="connsiteY35" fmla="*/ 476439 h 564898"/>
                  <a:gd name="connsiteX36" fmla="*/ 520304 w 770468"/>
                  <a:gd name="connsiteY36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103584 w 770468"/>
                  <a:gd name="connsiteY17" fmla="*/ 64483 h 564898"/>
                  <a:gd name="connsiteX18" fmla="*/ 51197 w 770468"/>
                  <a:gd name="connsiteY18" fmla="*/ 109727 h 564898"/>
                  <a:gd name="connsiteX19" fmla="*/ 10715 w 770468"/>
                  <a:gd name="connsiteY19" fmla="*/ 178783 h 564898"/>
                  <a:gd name="connsiteX20" fmla="*/ 1190 w 770468"/>
                  <a:gd name="connsiteY20" fmla="*/ 233552 h 564898"/>
                  <a:gd name="connsiteX21" fmla="*/ 1190 w 770468"/>
                  <a:gd name="connsiteY21" fmla="*/ 297845 h 564898"/>
                  <a:gd name="connsiteX22" fmla="*/ 10715 w 770468"/>
                  <a:gd name="connsiteY22" fmla="*/ 347852 h 564898"/>
                  <a:gd name="connsiteX23" fmla="*/ 25003 w 770468"/>
                  <a:gd name="connsiteY23" fmla="*/ 390714 h 564898"/>
                  <a:gd name="connsiteX24" fmla="*/ 44053 w 770468"/>
                  <a:gd name="connsiteY24" fmla="*/ 426433 h 564898"/>
                  <a:gd name="connsiteX25" fmla="*/ 75008 w 770468"/>
                  <a:gd name="connsiteY25" fmla="*/ 466914 h 564898"/>
                  <a:gd name="connsiteX26" fmla="*/ 117872 w 770468"/>
                  <a:gd name="connsiteY26" fmla="*/ 502633 h 564898"/>
                  <a:gd name="connsiteX27" fmla="*/ 148828 w 770468"/>
                  <a:gd name="connsiteY27" fmla="*/ 519302 h 564898"/>
                  <a:gd name="connsiteX28" fmla="*/ 191690 w 770468"/>
                  <a:gd name="connsiteY28" fmla="*/ 531208 h 564898"/>
                  <a:gd name="connsiteX29" fmla="*/ 236934 w 770468"/>
                  <a:gd name="connsiteY29" fmla="*/ 540733 h 564898"/>
                  <a:gd name="connsiteX30" fmla="*/ 282178 w 770468"/>
                  <a:gd name="connsiteY30" fmla="*/ 543114 h 564898"/>
                  <a:gd name="connsiteX31" fmla="*/ 332184 w 770468"/>
                  <a:gd name="connsiteY31" fmla="*/ 543114 h 564898"/>
                  <a:gd name="connsiteX32" fmla="*/ 441721 w 770468"/>
                  <a:gd name="connsiteY32" fmla="*/ 250221 h 564898"/>
                  <a:gd name="connsiteX33" fmla="*/ 451247 w 770468"/>
                  <a:gd name="connsiteY33" fmla="*/ 490727 h 564898"/>
                  <a:gd name="connsiteX34" fmla="*/ 470297 w 770468"/>
                  <a:gd name="connsiteY34" fmla="*/ 476439 h 564898"/>
                  <a:gd name="connsiteX35" fmla="*/ 520304 w 770468"/>
                  <a:gd name="connsiteY35" fmla="*/ 450245 h 564898"/>
                  <a:gd name="connsiteX0" fmla="*/ 520304 w 770468"/>
                  <a:gd name="connsiteY0" fmla="*/ 450245 h 564898"/>
                  <a:gd name="connsiteX1" fmla="*/ 575072 w 770468"/>
                  <a:gd name="connsiteY1" fmla="*/ 433577 h 564898"/>
                  <a:gd name="connsiteX2" fmla="*/ 629840 w 770468"/>
                  <a:gd name="connsiteY2" fmla="*/ 409764 h 564898"/>
                  <a:gd name="connsiteX3" fmla="*/ 686990 w 770468"/>
                  <a:gd name="connsiteY3" fmla="*/ 381189 h 564898"/>
                  <a:gd name="connsiteX4" fmla="*/ 732234 w 770468"/>
                  <a:gd name="connsiteY4" fmla="*/ 340708 h 564898"/>
                  <a:gd name="connsiteX5" fmla="*/ 753665 w 770468"/>
                  <a:gd name="connsiteY5" fmla="*/ 312133 h 564898"/>
                  <a:gd name="connsiteX6" fmla="*/ 765572 w 770468"/>
                  <a:gd name="connsiteY6" fmla="*/ 269270 h 564898"/>
                  <a:gd name="connsiteX7" fmla="*/ 770334 w 770468"/>
                  <a:gd name="connsiteY7" fmla="*/ 216883 h 564898"/>
                  <a:gd name="connsiteX8" fmla="*/ 767953 w 770468"/>
                  <a:gd name="connsiteY8" fmla="*/ 164495 h 564898"/>
                  <a:gd name="connsiteX9" fmla="*/ 756047 w 770468"/>
                  <a:gd name="connsiteY9" fmla="*/ 131158 h 564898"/>
                  <a:gd name="connsiteX10" fmla="*/ 722709 w 770468"/>
                  <a:gd name="connsiteY10" fmla="*/ 85914 h 564898"/>
                  <a:gd name="connsiteX11" fmla="*/ 677465 w 770468"/>
                  <a:gd name="connsiteY11" fmla="*/ 57339 h 564898"/>
                  <a:gd name="connsiteX12" fmla="*/ 629840 w 770468"/>
                  <a:gd name="connsiteY12" fmla="*/ 35908 h 564898"/>
                  <a:gd name="connsiteX13" fmla="*/ 570309 w 770468"/>
                  <a:gd name="connsiteY13" fmla="*/ 16858 h 564898"/>
                  <a:gd name="connsiteX14" fmla="*/ 496490 w 770468"/>
                  <a:gd name="connsiteY14" fmla="*/ 2570 h 564898"/>
                  <a:gd name="connsiteX15" fmla="*/ 444103 w 770468"/>
                  <a:gd name="connsiteY15" fmla="*/ 189 h 564898"/>
                  <a:gd name="connsiteX16" fmla="*/ 444102 w 770468"/>
                  <a:gd name="connsiteY16" fmla="*/ 219265 h 564898"/>
                  <a:gd name="connsiteX17" fmla="*/ 51197 w 770468"/>
                  <a:gd name="connsiteY17" fmla="*/ 109727 h 564898"/>
                  <a:gd name="connsiteX18" fmla="*/ 10715 w 770468"/>
                  <a:gd name="connsiteY18" fmla="*/ 178783 h 564898"/>
                  <a:gd name="connsiteX19" fmla="*/ 1190 w 770468"/>
                  <a:gd name="connsiteY19" fmla="*/ 233552 h 564898"/>
                  <a:gd name="connsiteX20" fmla="*/ 1190 w 770468"/>
                  <a:gd name="connsiteY20" fmla="*/ 297845 h 564898"/>
                  <a:gd name="connsiteX21" fmla="*/ 10715 w 770468"/>
                  <a:gd name="connsiteY21" fmla="*/ 347852 h 564898"/>
                  <a:gd name="connsiteX22" fmla="*/ 25003 w 770468"/>
                  <a:gd name="connsiteY22" fmla="*/ 390714 h 564898"/>
                  <a:gd name="connsiteX23" fmla="*/ 44053 w 770468"/>
                  <a:gd name="connsiteY23" fmla="*/ 426433 h 564898"/>
                  <a:gd name="connsiteX24" fmla="*/ 75008 w 770468"/>
                  <a:gd name="connsiteY24" fmla="*/ 466914 h 564898"/>
                  <a:gd name="connsiteX25" fmla="*/ 117872 w 770468"/>
                  <a:gd name="connsiteY25" fmla="*/ 502633 h 564898"/>
                  <a:gd name="connsiteX26" fmla="*/ 148828 w 770468"/>
                  <a:gd name="connsiteY26" fmla="*/ 519302 h 564898"/>
                  <a:gd name="connsiteX27" fmla="*/ 191690 w 770468"/>
                  <a:gd name="connsiteY27" fmla="*/ 531208 h 564898"/>
                  <a:gd name="connsiteX28" fmla="*/ 236934 w 770468"/>
                  <a:gd name="connsiteY28" fmla="*/ 540733 h 564898"/>
                  <a:gd name="connsiteX29" fmla="*/ 282178 w 770468"/>
                  <a:gd name="connsiteY29" fmla="*/ 543114 h 564898"/>
                  <a:gd name="connsiteX30" fmla="*/ 332184 w 770468"/>
                  <a:gd name="connsiteY30" fmla="*/ 543114 h 564898"/>
                  <a:gd name="connsiteX31" fmla="*/ 441721 w 770468"/>
                  <a:gd name="connsiteY31" fmla="*/ 250221 h 564898"/>
                  <a:gd name="connsiteX32" fmla="*/ 451247 w 770468"/>
                  <a:gd name="connsiteY32" fmla="*/ 490727 h 564898"/>
                  <a:gd name="connsiteX33" fmla="*/ 470297 w 770468"/>
                  <a:gd name="connsiteY33" fmla="*/ 476439 h 564898"/>
                  <a:gd name="connsiteX34" fmla="*/ 520304 w 770468"/>
                  <a:gd name="connsiteY34" fmla="*/ 450245 h 564898"/>
                  <a:gd name="connsiteX0" fmla="*/ 519114 w 769278"/>
                  <a:gd name="connsiteY0" fmla="*/ 450245 h 564898"/>
                  <a:gd name="connsiteX1" fmla="*/ 573882 w 769278"/>
                  <a:gd name="connsiteY1" fmla="*/ 433577 h 564898"/>
                  <a:gd name="connsiteX2" fmla="*/ 628650 w 769278"/>
                  <a:gd name="connsiteY2" fmla="*/ 409764 h 564898"/>
                  <a:gd name="connsiteX3" fmla="*/ 685800 w 769278"/>
                  <a:gd name="connsiteY3" fmla="*/ 381189 h 564898"/>
                  <a:gd name="connsiteX4" fmla="*/ 731044 w 769278"/>
                  <a:gd name="connsiteY4" fmla="*/ 340708 h 564898"/>
                  <a:gd name="connsiteX5" fmla="*/ 752475 w 769278"/>
                  <a:gd name="connsiteY5" fmla="*/ 312133 h 564898"/>
                  <a:gd name="connsiteX6" fmla="*/ 764382 w 769278"/>
                  <a:gd name="connsiteY6" fmla="*/ 269270 h 564898"/>
                  <a:gd name="connsiteX7" fmla="*/ 769144 w 769278"/>
                  <a:gd name="connsiteY7" fmla="*/ 216883 h 564898"/>
                  <a:gd name="connsiteX8" fmla="*/ 766763 w 769278"/>
                  <a:gd name="connsiteY8" fmla="*/ 164495 h 564898"/>
                  <a:gd name="connsiteX9" fmla="*/ 754857 w 769278"/>
                  <a:gd name="connsiteY9" fmla="*/ 131158 h 564898"/>
                  <a:gd name="connsiteX10" fmla="*/ 721519 w 769278"/>
                  <a:gd name="connsiteY10" fmla="*/ 85914 h 564898"/>
                  <a:gd name="connsiteX11" fmla="*/ 676275 w 769278"/>
                  <a:gd name="connsiteY11" fmla="*/ 57339 h 564898"/>
                  <a:gd name="connsiteX12" fmla="*/ 628650 w 769278"/>
                  <a:gd name="connsiteY12" fmla="*/ 35908 h 564898"/>
                  <a:gd name="connsiteX13" fmla="*/ 569119 w 769278"/>
                  <a:gd name="connsiteY13" fmla="*/ 16858 h 564898"/>
                  <a:gd name="connsiteX14" fmla="*/ 495300 w 769278"/>
                  <a:gd name="connsiteY14" fmla="*/ 2570 h 564898"/>
                  <a:gd name="connsiteX15" fmla="*/ 442913 w 769278"/>
                  <a:gd name="connsiteY15" fmla="*/ 189 h 564898"/>
                  <a:gd name="connsiteX16" fmla="*/ 442912 w 769278"/>
                  <a:gd name="connsiteY16" fmla="*/ 219265 h 564898"/>
                  <a:gd name="connsiteX17" fmla="*/ 50007 w 769278"/>
                  <a:gd name="connsiteY17" fmla="*/ 109727 h 564898"/>
                  <a:gd name="connsiteX18" fmla="*/ 9525 w 769278"/>
                  <a:gd name="connsiteY18" fmla="*/ 178783 h 564898"/>
                  <a:gd name="connsiteX19" fmla="*/ 0 w 769278"/>
                  <a:gd name="connsiteY19" fmla="*/ 233552 h 564898"/>
                  <a:gd name="connsiteX20" fmla="*/ 9525 w 769278"/>
                  <a:gd name="connsiteY20" fmla="*/ 347852 h 564898"/>
                  <a:gd name="connsiteX21" fmla="*/ 23813 w 769278"/>
                  <a:gd name="connsiteY21" fmla="*/ 390714 h 564898"/>
                  <a:gd name="connsiteX22" fmla="*/ 42863 w 769278"/>
                  <a:gd name="connsiteY22" fmla="*/ 426433 h 564898"/>
                  <a:gd name="connsiteX23" fmla="*/ 73818 w 769278"/>
                  <a:gd name="connsiteY23" fmla="*/ 466914 h 564898"/>
                  <a:gd name="connsiteX24" fmla="*/ 116682 w 769278"/>
                  <a:gd name="connsiteY24" fmla="*/ 502633 h 564898"/>
                  <a:gd name="connsiteX25" fmla="*/ 147638 w 769278"/>
                  <a:gd name="connsiteY25" fmla="*/ 519302 h 564898"/>
                  <a:gd name="connsiteX26" fmla="*/ 190500 w 769278"/>
                  <a:gd name="connsiteY26" fmla="*/ 531208 h 564898"/>
                  <a:gd name="connsiteX27" fmla="*/ 235744 w 769278"/>
                  <a:gd name="connsiteY27" fmla="*/ 540733 h 564898"/>
                  <a:gd name="connsiteX28" fmla="*/ 280988 w 769278"/>
                  <a:gd name="connsiteY28" fmla="*/ 543114 h 564898"/>
                  <a:gd name="connsiteX29" fmla="*/ 330994 w 769278"/>
                  <a:gd name="connsiteY29" fmla="*/ 543114 h 564898"/>
                  <a:gd name="connsiteX30" fmla="*/ 440531 w 769278"/>
                  <a:gd name="connsiteY30" fmla="*/ 250221 h 564898"/>
                  <a:gd name="connsiteX31" fmla="*/ 450057 w 769278"/>
                  <a:gd name="connsiteY31" fmla="*/ 490727 h 564898"/>
                  <a:gd name="connsiteX32" fmla="*/ 469107 w 769278"/>
                  <a:gd name="connsiteY32" fmla="*/ 476439 h 564898"/>
                  <a:gd name="connsiteX33" fmla="*/ 519114 w 769278"/>
                  <a:gd name="connsiteY33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74542 w 770002"/>
                  <a:gd name="connsiteY22" fmla="*/ 466914 h 564898"/>
                  <a:gd name="connsiteX23" fmla="*/ 117406 w 770002"/>
                  <a:gd name="connsiteY23" fmla="*/ 502633 h 564898"/>
                  <a:gd name="connsiteX24" fmla="*/ 148362 w 770002"/>
                  <a:gd name="connsiteY24" fmla="*/ 519302 h 564898"/>
                  <a:gd name="connsiteX25" fmla="*/ 191224 w 770002"/>
                  <a:gd name="connsiteY25" fmla="*/ 531208 h 564898"/>
                  <a:gd name="connsiteX26" fmla="*/ 236468 w 770002"/>
                  <a:gd name="connsiteY26" fmla="*/ 540733 h 564898"/>
                  <a:gd name="connsiteX27" fmla="*/ 281712 w 770002"/>
                  <a:gd name="connsiteY27" fmla="*/ 543114 h 564898"/>
                  <a:gd name="connsiteX28" fmla="*/ 331718 w 770002"/>
                  <a:gd name="connsiteY28" fmla="*/ 543114 h 564898"/>
                  <a:gd name="connsiteX29" fmla="*/ 441255 w 770002"/>
                  <a:gd name="connsiteY29" fmla="*/ 250221 h 564898"/>
                  <a:gd name="connsiteX30" fmla="*/ 450781 w 770002"/>
                  <a:gd name="connsiteY30" fmla="*/ 490727 h 564898"/>
                  <a:gd name="connsiteX31" fmla="*/ 469831 w 770002"/>
                  <a:gd name="connsiteY31" fmla="*/ 476439 h 564898"/>
                  <a:gd name="connsiteX32" fmla="*/ 519838 w 770002"/>
                  <a:gd name="connsiteY32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17406 w 770002"/>
                  <a:gd name="connsiteY22" fmla="*/ 502633 h 564898"/>
                  <a:gd name="connsiteX23" fmla="*/ 148362 w 770002"/>
                  <a:gd name="connsiteY23" fmla="*/ 519302 h 564898"/>
                  <a:gd name="connsiteX24" fmla="*/ 191224 w 770002"/>
                  <a:gd name="connsiteY24" fmla="*/ 531208 h 564898"/>
                  <a:gd name="connsiteX25" fmla="*/ 236468 w 770002"/>
                  <a:gd name="connsiteY25" fmla="*/ 540733 h 564898"/>
                  <a:gd name="connsiteX26" fmla="*/ 281712 w 770002"/>
                  <a:gd name="connsiteY26" fmla="*/ 543114 h 564898"/>
                  <a:gd name="connsiteX27" fmla="*/ 331718 w 770002"/>
                  <a:gd name="connsiteY27" fmla="*/ 543114 h 564898"/>
                  <a:gd name="connsiteX28" fmla="*/ 441255 w 770002"/>
                  <a:gd name="connsiteY28" fmla="*/ 250221 h 564898"/>
                  <a:gd name="connsiteX29" fmla="*/ 450781 w 770002"/>
                  <a:gd name="connsiteY29" fmla="*/ 490727 h 564898"/>
                  <a:gd name="connsiteX30" fmla="*/ 469831 w 770002"/>
                  <a:gd name="connsiteY30" fmla="*/ 476439 h 564898"/>
                  <a:gd name="connsiteX31" fmla="*/ 519838 w 770002"/>
                  <a:gd name="connsiteY31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48362 w 770002"/>
                  <a:gd name="connsiteY22" fmla="*/ 519302 h 564898"/>
                  <a:gd name="connsiteX23" fmla="*/ 191224 w 770002"/>
                  <a:gd name="connsiteY23" fmla="*/ 531208 h 564898"/>
                  <a:gd name="connsiteX24" fmla="*/ 236468 w 770002"/>
                  <a:gd name="connsiteY24" fmla="*/ 540733 h 564898"/>
                  <a:gd name="connsiteX25" fmla="*/ 281712 w 770002"/>
                  <a:gd name="connsiteY25" fmla="*/ 543114 h 564898"/>
                  <a:gd name="connsiteX26" fmla="*/ 331718 w 770002"/>
                  <a:gd name="connsiteY26" fmla="*/ 543114 h 564898"/>
                  <a:gd name="connsiteX27" fmla="*/ 441255 w 770002"/>
                  <a:gd name="connsiteY27" fmla="*/ 250221 h 564898"/>
                  <a:gd name="connsiteX28" fmla="*/ 450781 w 770002"/>
                  <a:gd name="connsiteY28" fmla="*/ 490727 h 564898"/>
                  <a:gd name="connsiteX29" fmla="*/ 469831 w 770002"/>
                  <a:gd name="connsiteY29" fmla="*/ 476439 h 564898"/>
                  <a:gd name="connsiteX30" fmla="*/ 519838 w 770002"/>
                  <a:gd name="connsiteY30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191224 w 770002"/>
                  <a:gd name="connsiteY22" fmla="*/ 531208 h 564898"/>
                  <a:gd name="connsiteX23" fmla="*/ 236468 w 770002"/>
                  <a:gd name="connsiteY23" fmla="*/ 540733 h 564898"/>
                  <a:gd name="connsiteX24" fmla="*/ 281712 w 770002"/>
                  <a:gd name="connsiteY24" fmla="*/ 543114 h 564898"/>
                  <a:gd name="connsiteX25" fmla="*/ 331718 w 770002"/>
                  <a:gd name="connsiteY25" fmla="*/ 543114 h 564898"/>
                  <a:gd name="connsiteX26" fmla="*/ 441255 w 770002"/>
                  <a:gd name="connsiteY26" fmla="*/ 250221 h 564898"/>
                  <a:gd name="connsiteX27" fmla="*/ 450781 w 770002"/>
                  <a:gd name="connsiteY27" fmla="*/ 490727 h 564898"/>
                  <a:gd name="connsiteX28" fmla="*/ 469831 w 770002"/>
                  <a:gd name="connsiteY28" fmla="*/ 476439 h 564898"/>
                  <a:gd name="connsiteX29" fmla="*/ 519838 w 770002"/>
                  <a:gd name="connsiteY29" fmla="*/ 450245 h 564898"/>
                  <a:gd name="connsiteX0" fmla="*/ 519838 w 770002"/>
                  <a:gd name="connsiteY0" fmla="*/ 450245 h 564898"/>
                  <a:gd name="connsiteX1" fmla="*/ 574606 w 770002"/>
                  <a:gd name="connsiteY1" fmla="*/ 433577 h 564898"/>
                  <a:gd name="connsiteX2" fmla="*/ 629374 w 770002"/>
                  <a:gd name="connsiteY2" fmla="*/ 409764 h 564898"/>
                  <a:gd name="connsiteX3" fmla="*/ 686524 w 770002"/>
                  <a:gd name="connsiteY3" fmla="*/ 381189 h 564898"/>
                  <a:gd name="connsiteX4" fmla="*/ 731768 w 770002"/>
                  <a:gd name="connsiteY4" fmla="*/ 340708 h 564898"/>
                  <a:gd name="connsiteX5" fmla="*/ 753199 w 770002"/>
                  <a:gd name="connsiteY5" fmla="*/ 312133 h 564898"/>
                  <a:gd name="connsiteX6" fmla="*/ 765106 w 770002"/>
                  <a:gd name="connsiteY6" fmla="*/ 269270 h 564898"/>
                  <a:gd name="connsiteX7" fmla="*/ 769868 w 770002"/>
                  <a:gd name="connsiteY7" fmla="*/ 216883 h 564898"/>
                  <a:gd name="connsiteX8" fmla="*/ 767487 w 770002"/>
                  <a:gd name="connsiteY8" fmla="*/ 164495 h 564898"/>
                  <a:gd name="connsiteX9" fmla="*/ 755581 w 770002"/>
                  <a:gd name="connsiteY9" fmla="*/ 131158 h 564898"/>
                  <a:gd name="connsiteX10" fmla="*/ 722243 w 770002"/>
                  <a:gd name="connsiteY10" fmla="*/ 85914 h 564898"/>
                  <a:gd name="connsiteX11" fmla="*/ 676999 w 770002"/>
                  <a:gd name="connsiteY11" fmla="*/ 57339 h 564898"/>
                  <a:gd name="connsiteX12" fmla="*/ 629374 w 770002"/>
                  <a:gd name="connsiteY12" fmla="*/ 35908 h 564898"/>
                  <a:gd name="connsiteX13" fmla="*/ 569843 w 770002"/>
                  <a:gd name="connsiteY13" fmla="*/ 16858 h 564898"/>
                  <a:gd name="connsiteX14" fmla="*/ 496024 w 770002"/>
                  <a:gd name="connsiteY14" fmla="*/ 2570 h 564898"/>
                  <a:gd name="connsiteX15" fmla="*/ 443637 w 770002"/>
                  <a:gd name="connsiteY15" fmla="*/ 189 h 564898"/>
                  <a:gd name="connsiteX16" fmla="*/ 443636 w 770002"/>
                  <a:gd name="connsiteY16" fmla="*/ 219265 h 564898"/>
                  <a:gd name="connsiteX17" fmla="*/ 50731 w 770002"/>
                  <a:gd name="connsiteY17" fmla="*/ 109727 h 564898"/>
                  <a:gd name="connsiteX18" fmla="*/ 10249 w 770002"/>
                  <a:gd name="connsiteY18" fmla="*/ 178783 h 564898"/>
                  <a:gd name="connsiteX19" fmla="*/ 724 w 770002"/>
                  <a:gd name="connsiteY19" fmla="*/ 233552 h 564898"/>
                  <a:gd name="connsiteX20" fmla="*/ 24537 w 770002"/>
                  <a:gd name="connsiteY20" fmla="*/ 390714 h 564898"/>
                  <a:gd name="connsiteX21" fmla="*/ 43587 w 770002"/>
                  <a:gd name="connsiteY21" fmla="*/ 426433 h 564898"/>
                  <a:gd name="connsiteX22" fmla="*/ 236468 w 770002"/>
                  <a:gd name="connsiteY22" fmla="*/ 540733 h 564898"/>
                  <a:gd name="connsiteX23" fmla="*/ 281712 w 770002"/>
                  <a:gd name="connsiteY23" fmla="*/ 543114 h 564898"/>
                  <a:gd name="connsiteX24" fmla="*/ 331718 w 770002"/>
                  <a:gd name="connsiteY24" fmla="*/ 543114 h 564898"/>
                  <a:gd name="connsiteX25" fmla="*/ 441255 w 770002"/>
                  <a:gd name="connsiteY25" fmla="*/ 250221 h 564898"/>
                  <a:gd name="connsiteX26" fmla="*/ 450781 w 770002"/>
                  <a:gd name="connsiteY26" fmla="*/ 490727 h 564898"/>
                  <a:gd name="connsiteX27" fmla="*/ 469831 w 770002"/>
                  <a:gd name="connsiteY27" fmla="*/ 476439 h 564898"/>
                  <a:gd name="connsiteX28" fmla="*/ 519838 w 770002"/>
                  <a:gd name="connsiteY28" fmla="*/ 450245 h 564898"/>
                  <a:gd name="connsiteX0" fmla="*/ 519838 w 770002"/>
                  <a:gd name="connsiteY0" fmla="*/ 450245 h 569805"/>
                  <a:gd name="connsiteX1" fmla="*/ 574606 w 770002"/>
                  <a:gd name="connsiteY1" fmla="*/ 433577 h 569805"/>
                  <a:gd name="connsiteX2" fmla="*/ 629374 w 770002"/>
                  <a:gd name="connsiteY2" fmla="*/ 409764 h 569805"/>
                  <a:gd name="connsiteX3" fmla="*/ 686524 w 770002"/>
                  <a:gd name="connsiteY3" fmla="*/ 381189 h 569805"/>
                  <a:gd name="connsiteX4" fmla="*/ 731768 w 770002"/>
                  <a:gd name="connsiteY4" fmla="*/ 340708 h 569805"/>
                  <a:gd name="connsiteX5" fmla="*/ 753199 w 770002"/>
                  <a:gd name="connsiteY5" fmla="*/ 312133 h 569805"/>
                  <a:gd name="connsiteX6" fmla="*/ 765106 w 770002"/>
                  <a:gd name="connsiteY6" fmla="*/ 269270 h 569805"/>
                  <a:gd name="connsiteX7" fmla="*/ 769868 w 770002"/>
                  <a:gd name="connsiteY7" fmla="*/ 216883 h 569805"/>
                  <a:gd name="connsiteX8" fmla="*/ 767487 w 770002"/>
                  <a:gd name="connsiteY8" fmla="*/ 164495 h 569805"/>
                  <a:gd name="connsiteX9" fmla="*/ 755581 w 770002"/>
                  <a:gd name="connsiteY9" fmla="*/ 131158 h 569805"/>
                  <a:gd name="connsiteX10" fmla="*/ 722243 w 770002"/>
                  <a:gd name="connsiteY10" fmla="*/ 85914 h 569805"/>
                  <a:gd name="connsiteX11" fmla="*/ 676999 w 770002"/>
                  <a:gd name="connsiteY11" fmla="*/ 57339 h 569805"/>
                  <a:gd name="connsiteX12" fmla="*/ 629374 w 770002"/>
                  <a:gd name="connsiteY12" fmla="*/ 35908 h 569805"/>
                  <a:gd name="connsiteX13" fmla="*/ 569843 w 770002"/>
                  <a:gd name="connsiteY13" fmla="*/ 16858 h 569805"/>
                  <a:gd name="connsiteX14" fmla="*/ 496024 w 770002"/>
                  <a:gd name="connsiteY14" fmla="*/ 2570 h 569805"/>
                  <a:gd name="connsiteX15" fmla="*/ 443637 w 770002"/>
                  <a:gd name="connsiteY15" fmla="*/ 189 h 569805"/>
                  <a:gd name="connsiteX16" fmla="*/ 443636 w 770002"/>
                  <a:gd name="connsiteY16" fmla="*/ 219265 h 569805"/>
                  <a:gd name="connsiteX17" fmla="*/ 50731 w 770002"/>
                  <a:gd name="connsiteY17" fmla="*/ 109727 h 569805"/>
                  <a:gd name="connsiteX18" fmla="*/ 10249 w 770002"/>
                  <a:gd name="connsiteY18" fmla="*/ 178783 h 569805"/>
                  <a:gd name="connsiteX19" fmla="*/ 724 w 770002"/>
                  <a:gd name="connsiteY19" fmla="*/ 233552 h 569805"/>
                  <a:gd name="connsiteX20" fmla="*/ 24537 w 770002"/>
                  <a:gd name="connsiteY20" fmla="*/ 390714 h 569805"/>
                  <a:gd name="connsiteX21" fmla="*/ 43587 w 770002"/>
                  <a:gd name="connsiteY21" fmla="*/ 426433 h 569805"/>
                  <a:gd name="connsiteX22" fmla="*/ 281712 w 770002"/>
                  <a:gd name="connsiteY22" fmla="*/ 543114 h 569805"/>
                  <a:gd name="connsiteX23" fmla="*/ 331718 w 770002"/>
                  <a:gd name="connsiteY23" fmla="*/ 543114 h 569805"/>
                  <a:gd name="connsiteX24" fmla="*/ 441255 w 770002"/>
                  <a:gd name="connsiteY24" fmla="*/ 250221 h 569805"/>
                  <a:gd name="connsiteX25" fmla="*/ 450781 w 770002"/>
                  <a:gd name="connsiteY25" fmla="*/ 490727 h 569805"/>
                  <a:gd name="connsiteX26" fmla="*/ 469831 w 770002"/>
                  <a:gd name="connsiteY26" fmla="*/ 476439 h 569805"/>
                  <a:gd name="connsiteX27" fmla="*/ 519838 w 770002"/>
                  <a:gd name="connsiteY27" fmla="*/ 450245 h 569805"/>
                  <a:gd name="connsiteX0" fmla="*/ 519838 w 770002"/>
                  <a:gd name="connsiteY0" fmla="*/ 450245 h 547689"/>
                  <a:gd name="connsiteX1" fmla="*/ 574606 w 770002"/>
                  <a:gd name="connsiteY1" fmla="*/ 433577 h 547689"/>
                  <a:gd name="connsiteX2" fmla="*/ 629374 w 770002"/>
                  <a:gd name="connsiteY2" fmla="*/ 409764 h 547689"/>
                  <a:gd name="connsiteX3" fmla="*/ 686524 w 770002"/>
                  <a:gd name="connsiteY3" fmla="*/ 381189 h 547689"/>
                  <a:gd name="connsiteX4" fmla="*/ 731768 w 770002"/>
                  <a:gd name="connsiteY4" fmla="*/ 340708 h 547689"/>
                  <a:gd name="connsiteX5" fmla="*/ 753199 w 770002"/>
                  <a:gd name="connsiteY5" fmla="*/ 312133 h 547689"/>
                  <a:gd name="connsiteX6" fmla="*/ 765106 w 770002"/>
                  <a:gd name="connsiteY6" fmla="*/ 269270 h 547689"/>
                  <a:gd name="connsiteX7" fmla="*/ 769868 w 770002"/>
                  <a:gd name="connsiteY7" fmla="*/ 216883 h 547689"/>
                  <a:gd name="connsiteX8" fmla="*/ 767487 w 770002"/>
                  <a:gd name="connsiteY8" fmla="*/ 164495 h 547689"/>
                  <a:gd name="connsiteX9" fmla="*/ 755581 w 770002"/>
                  <a:gd name="connsiteY9" fmla="*/ 131158 h 547689"/>
                  <a:gd name="connsiteX10" fmla="*/ 722243 w 770002"/>
                  <a:gd name="connsiteY10" fmla="*/ 85914 h 547689"/>
                  <a:gd name="connsiteX11" fmla="*/ 676999 w 770002"/>
                  <a:gd name="connsiteY11" fmla="*/ 57339 h 547689"/>
                  <a:gd name="connsiteX12" fmla="*/ 629374 w 770002"/>
                  <a:gd name="connsiteY12" fmla="*/ 35908 h 547689"/>
                  <a:gd name="connsiteX13" fmla="*/ 569843 w 770002"/>
                  <a:gd name="connsiteY13" fmla="*/ 16858 h 547689"/>
                  <a:gd name="connsiteX14" fmla="*/ 496024 w 770002"/>
                  <a:gd name="connsiteY14" fmla="*/ 2570 h 547689"/>
                  <a:gd name="connsiteX15" fmla="*/ 443637 w 770002"/>
                  <a:gd name="connsiteY15" fmla="*/ 189 h 547689"/>
                  <a:gd name="connsiteX16" fmla="*/ 443636 w 770002"/>
                  <a:gd name="connsiteY16" fmla="*/ 219265 h 547689"/>
                  <a:gd name="connsiteX17" fmla="*/ 50731 w 770002"/>
                  <a:gd name="connsiteY17" fmla="*/ 109727 h 547689"/>
                  <a:gd name="connsiteX18" fmla="*/ 10249 w 770002"/>
                  <a:gd name="connsiteY18" fmla="*/ 178783 h 547689"/>
                  <a:gd name="connsiteX19" fmla="*/ 724 w 770002"/>
                  <a:gd name="connsiteY19" fmla="*/ 233552 h 547689"/>
                  <a:gd name="connsiteX20" fmla="*/ 24537 w 770002"/>
                  <a:gd name="connsiteY20" fmla="*/ 390714 h 547689"/>
                  <a:gd name="connsiteX21" fmla="*/ 43587 w 770002"/>
                  <a:gd name="connsiteY21" fmla="*/ 426433 h 547689"/>
                  <a:gd name="connsiteX22" fmla="*/ 331718 w 770002"/>
                  <a:gd name="connsiteY22" fmla="*/ 543114 h 547689"/>
                  <a:gd name="connsiteX23" fmla="*/ 441255 w 770002"/>
                  <a:gd name="connsiteY23" fmla="*/ 250221 h 547689"/>
                  <a:gd name="connsiteX24" fmla="*/ 450781 w 770002"/>
                  <a:gd name="connsiteY24" fmla="*/ 490727 h 547689"/>
                  <a:gd name="connsiteX25" fmla="*/ 469831 w 770002"/>
                  <a:gd name="connsiteY25" fmla="*/ 476439 h 547689"/>
                  <a:gd name="connsiteX26" fmla="*/ 519838 w 770002"/>
                  <a:gd name="connsiteY26" fmla="*/ 450245 h 547689"/>
                  <a:gd name="connsiteX0" fmla="*/ 527165 w 777329"/>
                  <a:gd name="connsiteY0" fmla="*/ 450245 h 546020"/>
                  <a:gd name="connsiteX1" fmla="*/ 581933 w 777329"/>
                  <a:gd name="connsiteY1" fmla="*/ 433577 h 546020"/>
                  <a:gd name="connsiteX2" fmla="*/ 636701 w 777329"/>
                  <a:gd name="connsiteY2" fmla="*/ 409764 h 546020"/>
                  <a:gd name="connsiteX3" fmla="*/ 693851 w 777329"/>
                  <a:gd name="connsiteY3" fmla="*/ 381189 h 546020"/>
                  <a:gd name="connsiteX4" fmla="*/ 739095 w 777329"/>
                  <a:gd name="connsiteY4" fmla="*/ 340708 h 546020"/>
                  <a:gd name="connsiteX5" fmla="*/ 760526 w 777329"/>
                  <a:gd name="connsiteY5" fmla="*/ 312133 h 546020"/>
                  <a:gd name="connsiteX6" fmla="*/ 772433 w 777329"/>
                  <a:gd name="connsiteY6" fmla="*/ 269270 h 546020"/>
                  <a:gd name="connsiteX7" fmla="*/ 777195 w 777329"/>
                  <a:gd name="connsiteY7" fmla="*/ 216883 h 546020"/>
                  <a:gd name="connsiteX8" fmla="*/ 774814 w 777329"/>
                  <a:gd name="connsiteY8" fmla="*/ 164495 h 546020"/>
                  <a:gd name="connsiteX9" fmla="*/ 762908 w 777329"/>
                  <a:gd name="connsiteY9" fmla="*/ 131158 h 546020"/>
                  <a:gd name="connsiteX10" fmla="*/ 729570 w 777329"/>
                  <a:gd name="connsiteY10" fmla="*/ 85914 h 546020"/>
                  <a:gd name="connsiteX11" fmla="*/ 684326 w 777329"/>
                  <a:gd name="connsiteY11" fmla="*/ 57339 h 546020"/>
                  <a:gd name="connsiteX12" fmla="*/ 636701 w 777329"/>
                  <a:gd name="connsiteY12" fmla="*/ 35908 h 546020"/>
                  <a:gd name="connsiteX13" fmla="*/ 577170 w 777329"/>
                  <a:gd name="connsiteY13" fmla="*/ 16858 h 546020"/>
                  <a:gd name="connsiteX14" fmla="*/ 503351 w 777329"/>
                  <a:gd name="connsiteY14" fmla="*/ 2570 h 546020"/>
                  <a:gd name="connsiteX15" fmla="*/ 450964 w 777329"/>
                  <a:gd name="connsiteY15" fmla="*/ 189 h 546020"/>
                  <a:gd name="connsiteX16" fmla="*/ 450963 w 777329"/>
                  <a:gd name="connsiteY16" fmla="*/ 219265 h 546020"/>
                  <a:gd name="connsiteX17" fmla="*/ 58058 w 777329"/>
                  <a:gd name="connsiteY17" fmla="*/ 109727 h 546020"/>
                  <a:gd name="connsiteX18" fmla="*/ 17576 w 777329"/>
                  <a:gd name="connsiteY18" fmla="*/ 178783 h 546020"/>
                  <a:gd name="connsiteX19" fmla="*/ 8051 w 777329"/>
                  <a:gd name="connsiteY19" fmla="*/ 233552 h 546020"/>
                  <a:gd name="connsiteX20" fmla="*/ 31864 w 777329"/>
                  <a:gd name="connsiteY20" fmla="*/ 390714 h 546020"/>
                  <a:gd name="connsiteX21" fmla="*/ 339045 w 777329"/>
                  <a:gd name="connsiteY21" fmla="*/ 543114 h 546020"/>
                  <a:gd name="connsiteX22" fmla="*/ 448582 w 777329"/>
                  <a:gd name="connsiteY22" fmla="*/ 250221 h 546020"/>
                  <a:gd name="connsiteX23" fmla="*/ 458108 w 777329"/>
                  <a:gd name="connsiteY23" fmla="*/ 490727 h 546020"/>
                  <a:gd name="connsiteX24" fmla="*/ 477158 w 777329"/>
                  <a:gd name="connsiteY24" fmla="*/ 476439 h 546020"/>
                  <a:gd name="connsiteX25" fmla="*/ 527165 w 777329"/>
                  <a:gd name="connsiteY25" fmla="*/ 450245 h 546020"/>
                  <a:gd name="connsiteX0" fmla="*/ 542336 w 792500"/>
                  <a:gd name="connsiteY0" fmla="*/ 450245 h 543134"/>
                  <a:gd name="connsiteX1" fmla="*/ 597104 w 792500"/>
                  <a:gd name="connsiteY1" fmla="*/ 433577 h 543134"/>
                  <a:gd name="connsiteX2" fmla="*/ 651872 w 792500"/>
                  <a:gd name="connsiteY2" fmla="*/ 409764 h 543134"/>
                  <a:gd name="connsiteX3" fmla="*/ 709022 w 792500"/>
                  <a:gd name="connsiteY3" fmla="*/ 381189 h 543134"/>
                  <a:gd name="connsiteX4" fmla="*/ 754266 w 792500"/>
                  <a:gd name="connsiteY4" fmla="*/ 340708 h 543134"/>
                  <a:gd name="connsiteX5" fmla="*/ 775697 w 792500"/>
                  <a:gd name="connsiteY5" fmla="*/ 312133 h 543134"/>
                  <a:gd name="connsiteX6" fmla="*/ 787604 w 792500"/>
                  <a:gd name="connsiteY6" fmla="*/ 269270 h 543134"/>
                  <a:gd name="connsiteX7" fmla="*/ 792366 w 792500"/>
                  <a:gd name="connsiteY7" fmla="*/ 216883 h 543134"/>
                  <a:gd name="connsiteX8" fmla="*/ 789985 w 792500"/>
                  <a:gd name="connsiteY8" fmla="*/ 164495 h 543134"/>
                  <a:gd name="connsiteX9" fmla="*/ 778079 w 792500"/>
                  <a:gd name="connsiteY9" fmla="*/ 131158 h 543134"/>
                  <a:gd name="connsiteX10" fmla="*/ 744741 w 792500"/>
                  <a:gd name="connsiteY10" fmla="*/ 85914 h 543134"/>
                  <a:gd name="connsiteX11" fmla="*/ 699497 w 792500"/>
                  <a:gd name="connsiteY11" fmla="*/ 57339 h 543134"/>
                  <a:gd name="connsiteX12" fmla="*/ 651872 w 792500"/>
                  <a:gd name="connsiteY12" fmla="*/ 35908 h 543134"/>
                  <a:gd name="connsiteX13" fmla="*/ 592341 w 792500"/>
                  <a:gd name="connsiteY13" fmla="*/ 16858 h 543134"/>
                  <a:gd name="connsiteX14" fmla="*/ 518522 w 792500"/>
                  <a:gd name="connsiteY14" fmla="*/ 2570 h 543134"/>
                  <a:gd name="connsiteX15" fmla="*/ 466135 w 792500"/>
                  <a:gd name="connsiteY15" fmla="*/ 189 h 543134"/>
                  <a:gd name="connsiteX16" fmla="*/ 466134 w 792500"/>
                  <a:gd name="connsiteY16" fmla="*/ 219265 h 543134"/>
                  <a:gd name="connsiteX17" fmla="*/ 73229 w 792500"/>
                  <a:gd name="connsiteY17" fmla="*/ 109727 h 543134"/>
                  <a:gd name="connsiteX18" fmla="*/ 32747 w 792500"/>
                  <a:gd name="connsiteY18" fmla="*/ 178783 h 543134"/>
                  <a:gd name="connsiteX19" fmla="*/ 23222 w 792500"/>
                  <a:gd name="connsiteY19" fmla="*/ 233552 h 543134"/>
                  <a:gd name="connsiteX20" fmla="*/ 354216 w 792500"/>
                  <a:gd name="connsiteY20" fmla="*/ 543114 h 543134"/>
                  <a:gd name="connsiteX21" fmla="*/ 463753 w 792500"/>
                  <a:gd name="connsiteY21" fmla="*/ 250221 h 543134"/>
                  <a:gd name="connsiteX22" fmla="*/ 473279 w 792500"/>
                  <a:gd name="connsiteY22" fmla="*/ 490727 h 543134"/>
                  <a:gd name="connsiteX23" fmla="*/ 492329 w 792500"/>
                  <a:gd name="connsiteY23" fmla="*/ 476439 h 543134"/>
                  <a:gd name="connsiteX24" fmla="*/ 542336 w 792500"/>
                  <a:gd name="connsiteY24" fmla="*/ 450245 h 543134"/>
                  <a:gd name="connsiteX0" fmla="*/ 536420 w 786584"/>
                  <a:gd name="connsiteY0" fmla="*/ 450245 h 543463"/>
                  <a:gd name="connsiteX1" fmla="*/ 591188 w 786584"/>
                  <a:gd name="connsiteY1" fmla="*/ 433577 h 543463"/>
                  <a:gd name="connsiteX2" fmla="*/ 645956 w 786584"/>
                  <a:gd name="connsiteY2" fmla="*/ 409764 h 543463"/>
                  <a:gd name="connsiteX3" fmla="*/ 703106 w 786584"/>
                  <a:gd name="connsiteY3" fmla="*/ 381189 h 543463"/>
                  <a:gd name="connsiteX4" fmla="*/ 748350 w 786584"/>
                  <a:gd name="connsiteY4" fmla="*/ 340708 h 543463"/>
                  <a:gd name="connsiteX5" fmla="*/ 769781 w 786584"/>
                  <a:gd name="connsiteY5" fmla="*/ 312133 h 543463"/>
                  <a:gd name="connsiteX6" fmla="*/ 781688 w 786584"/>
                  <a:gd name="connsiteY6" fmla="*/ 269270 h 543463"/>
                  <a:gd name="connsiteX7" fmla="*/ 786450 w 786584"/>
                  <a:gd name="connsiteY7" fmla="*/ 216883 h 543463"/>
                  <a:gd name="connsiteX8" fmla="*/ 784069 w 786584"/>
                  <a:gd name="connsiteY8" fmla="*/ 164495 h 543463"/>
                  <a:gd name="connsiteX9" fmla="*/ 772163 w 786584"/>
                  <a:gd name="connsiteY9" fmla="*/ 131158 h 543463"/>
                  <a:gd name="connsiteX10" fmla="*/ 738825 w 786584"/>
                  <a:gd name="connsiteY10" fmla="*/ 85914 h 543463"/>
                  <a:gd name="connsiteX11" fmla="*/ 693581 w 786584"/>
                  <a:gd name="connsiteY11" fmla="*/ 57339 h 543463"/>
                  <a:gd name="connsiteX12" fmla="*/ 645956 w 786584"/>
                  <a:gd name="connsiteY12" fmla="*/ 35908 h 543463"/>
                  <a:gd name="connsiteX13" fmla="*/ 586425 w 786584"/>
                  <a:gd name="connsiteY13" fmla="*/ 16858 h 543463"/>
                  <a:gd name="connsiteX14" fmla="*/ 512606 w 786584"/>
                  <a:gd name="connsiteY14" fmla="*/ 2570 h 543463"/>
                  <a:gd name="connsiteX15" fmla="*/ 460219 w 786584"/>
                  <a:gd name="connsiteY15" fmla="*/ 189 h 543463"/>
                  <a:gd name="connsiteX16" fmla="*/ 460218 w 786584"/>
                  <a:gd name="connsiteY16" fmla="*/ 219265 h 543463"/>
                  <a:gd name="connsiteX17" fmla="*/ 67313 w 786584"/>
                  <a:gd name="connsiteY17" fmla="*/ 109727 h 543463"/>
                  <a:gd name="connsiteX18" fmla="*/ 26831 w 786584"/>
                  <a:gd name="connsiteY18" fmla="*/ 178783 h 543463"/>
                  <a:gd name="connsiteX19" fmla="*/ 348300 w 786584"/>
                  <a:gd name="connsiteY19" fmla="*/ 543114 h 543463"/>
                  <a:gd name="connsiteX20" fmla="*/ 457837 w 786584"/>
                  <a:gd name="connsiteY20" fmla="*/ 250221 h 543463"/>
                  <a:gd name="connsiteX21" fmla="*/ 467363 w 786584"/>
                  <a:gd name="connsiteY21" fmla="*/ 490727 h 543463"/>
                  <a:gd name="connsiteX22" fmla="*/ 486413 w 786584"/>
                  <a:gd name="connsiteY22" fmla="*/ 476439 h 543463"/>
                  <a:gd name="connsiteX23" fmla="*/ 536420 w 786584"/>
                  <a:gd name="connsiteY23" fmla="*/ 450245 h 543463"/>
                  <a:gd name="connsiteX0" fmla="*/ 470160 w 720324"/>
                  <a:gd name="connsiteY0" fmla="*/ 450245 h 544385"/>
                  <a:gd name="connsiteX1" fmla="*/ 524928 w 720324"/>
                  <a:gd name="connsiteY1" fmla="*/ 433577 h 544385"/>
                  <a:gd name="connsiteX2" fmla="*/ 579696 w 720324"/>
                  <a:gd name="connsiteY2" fmla="*/ 409764 h 544385"/>
                  <a:gd name="connsiteX3" fmla="*/ 636846 w 720324"/>
                  <a:gd name="connsiteY3" fmla="*/ 381189 h 544385"/>
                  <a:gd name="connsiteX4" fmla="*/ 682090 w 720324"/>
                  <a:gd name="connsiteY4" fmla="*/ 340708 h 544385"/>
                  <a:gd name="connsiteX5" fmla="*/ 703521 w 720324"/>
                  <a:gd name="connsiteY5" fmla="*/ 312133 h 544385"/>
                  <a:gd name="connsiteX6" fmla="*/ 715428 w 720324"/>
                  <a:gd name="connsiteY6" fmla="*/ 269270 h 544385"/>
                  <a:gd name="connsiteX7" fmla="*/ 720190 w 720324"/>
                  <a:gd name="connsiteY7" fmla="*/ 216883 h 544385"/>
                  <a:gd name="connsiteX8" fmla="*/ 717809 w 720324"/>
                  <a:gd name="connsiteY8" fmla="*/ 164495 h 544385"/>
                  <a:gd name="connsiteX9" fmla="*/ 705903 w 720324"/>
                  <a:gd name="connsiteY9" fmla="*/ 131158 h 544385"/>
                  <a:gd name="connsiteX10" fmla="*/ 672565 w 720324"/>
                  <a:gd name="connsiteY10" fmla="*/ 85914 h 544385"/>
                  <a:gd name="connsiteX11" fmla="*/ 627321 w 720324"/>
                  <a:gd name="connsiteY11" fmla="*/ 57339 h 544385"/>
                  <a:gd name="connsiteX12" fmla="*/ 579696 w 720324"/>
                  <a:gd name="connsiteY12" fmla="*/ 35908 h 544385"/>
                  <a:gd name="connsiteX13" fmla="*/ 520165 w 720324"/>
                  <a:gd name="connsiteY13" fmla="*/ 16858 h 544385"/>
                  <a:gd name="connsiteX14" fmla="*/ 446346 w 720324"/>
                  <a:gd name="connsiteY14" fmla="*/ 2570 h 544385"/>
                  <a:gd name="connsiteX15" fmla="*/ 393959 w 720324"/>
                  <a:gd name="connsiteY15" fmla="*/ 189 h 544385"/>
                  <a:gd name="connsiteX16" fmla="*/ 393958 w 720324"/>
                  <a:gd name="connsiteY16" fmla="*/ 219265 h 544385"/>
                  <a:gd name="connsiteX17" fmla="*/ 1053 w 720324"/>
                  <a:gd name="connsiteY17" fmla="*/ 109727 h 544385"/>
                  <a:gd name="connsiteX18" fmla="*/ 282040 w 720324"/>
                  <a:gd name="connsiteY18" fmla="*/ 543114 h 544385"/>
                  <a:gd name="connsiteX19" fmla="*/ 391577 w 720324"/>
                  <a:gd name="connsiteY19" fmla="*/ 250221 h 544385"/>
                  <a:gd name="connsiteX20" fmla="*/ 401103 w 720324"/>
                  <a:gd name="connsiteY20" fmla="*/ 490727 h 544385"/>
                  <a:gd name="connsiteX21" fmla="*/ 420153 w 720324"/>
                  <a:gd name="connsiteY21" fmla="*/ 476439 h 544385"/>
                  <a:gd name="connsiteX22" fmla="*/ 470160 w 720324"/>
                  <a:gd name="connsiteY22" fmla="*/ 450245 h 544385"/>
                  <a:gd name="connsiteX0" fmla="*/ 188122 w 438286"/>
                  <a:gd name="connsiteY0" fmla="*/ 450245 h 543182"/>
                  <a:gd name="connsiteX1" fmla="*/ 242890 w 438286"/>
                  <a:gd name="connsiteY1" fmla="*/ 433577 h 543182"/>
                  <a:gd name="connsiteX2" fmla="*/ 297658 w 438286"/>
                  <a:gd name="connsiteY2" fmla="*/ 409764 h 543182"/>
                  <a:gd name="connsiteX3" fmla="*/ 354808 w 438286"/>
                  <a:gd name="connsiteY3" fmla="*/ 381189 h 543182"/>
                  <a:gd name="connsiteX4" fmla="*/ 400052 w 438286"/>
                  <a:gd name="connsiteY4" fmla="*/ 340708 h 543182"/>
                  <a:gd name="connsiteX5" fmla="*/ 421483 w 438286"/>
                  <a:gd name="connsiteY5" fmla="*/ 312133 h 543182"/>
                  <a:gd name="connsiteX6" fmla="*/ 433390 w 438286"/>
                  <a:gd name="connsiteY6" fmla="*/ 269270 h 543182"/>
                  <a:gd name="connsiteX7" fmla="*/ 438152 w 438286"/>
                  <a:gd name="connsiteY7" fmla="*/ 216883 h 543182"/>
                  <a:gd name="connsiteX8" fmla="*/ 435771 w 438286"/>
                  <a:gd name="connsiteY8" fmla="*/ 164495 h 543182"/>
                  <a:gd name="connsiteX9" fmla="*/ 423865 w 438286"/>
                  <a:gd name="connsiteY9" fmla="*/ 131158 h 543182"/>
                  <a:gd name="connsiteX10" fmla="*/ 390527 w 438286"/>
                  <a:gd name="connsiteY10" fmla="*/ 85914 h 543182"/>
                  <a:gd name="connsiteX11" fmla="*/ 345283 w 438286"/>
                  <a:gd name="connsiteY11" fmla="*/ 57339 h 543182"/>
                  <a:gd name="connsiteX12" fmla="*/ 297658 w 438286"/>
                  <a:gd name="connsiteY12" fmla="*/ 35908 h 543182"/>
                  <a:gd name="connsiteX13" fmla="*/ 238127 w 438286"/>
                  <a:gd name="connsiteY13" fmla="*/ 16858 h 543182"/>
                  <a:gd name="connsiteX14" fmla="*/ 164308 w 438286"/>
                  <a:gd name="connsiteY14" fmla="*/ 2570 h 543182"/>
                  <a:gd name="connsiteX15" fmla="*/ 111921 w 438286"/>
                  <a:gd name="connsiteY15" fmla="*/ 189 h 543182"/>
                  <a:gd name="connsiteX16" fmla="*/ 111920 w 438286"/>
                  <a:gd name="connsiteY16" fmla="*/ 219265 h 543182"/>
                  <a:gd name="connsiteX17" fmla="*/ 2 w 438286"/>
                  <a:gd name="connsiteY17" fmla="*/ 543114 h 543182"/>
                  <a:gd name="connsiteX18" fmla="*/ 109539 w 438286"/>
                  <a:gd name="connsiteY18" fmla="*/ 250221 h 543182"/>
                  <a:gd name="connsiteX19" fmla="*/ 119065 w 438286"/>
                  <a:gd name="connsiteY19" fmla="*/ 490727 h 543182"/>
                  <a:gd name="connsiteX20" fmla="*/ 138115 w 438286"/>
                  <a:gd name="connsiteY20" fmla="*/ 476439 h 543182"/>
                  <a:gd name="connsiteX21" fmla="*/ 188122 w 438286"/>
                  <a:gd name="connsiteY21" fmla="*/ 450245 h 543182"/>
                  <a:gd name="connsiteX0" fmla="*/ 78849 w 329013"/>
                  <a:gd name="connsiteY0" fmla="*/ 450245 h 491026"/>
                  <a:gd name="connsiteX1" fmla="*/ 133617 w 329013"/>
                  <a:gd name="connsiteY1" fmla="*/ 433577 h 491026"/>
                  <a:gd name="connsiteX2" fmla="*/ 188385 w 329013"/>
                  <a:gd name="connsiteY2" fmla="*/ 409764 h 491026"/>
                  <a:gd name="connsiteX3" fmla="*/ 245535 w 329013"/>
                  <a:gd name="connsiteY3" fmla="*/ 381189 h 491026"/>
                  <a:gd name="connsiteX4" fmla="*/ 290779 w 329013"/>
                  <a:gd name="connsiteY4" fmla="*/ 340708 h 491026"/>
                  <a:gd name="connsiteX5" fmla="*/ 312210 w 329013"/>
                  <a:gd name="connsiteY5" fmla="*/ 312133 h 491026"/>
                  <a:gd name="connsiteX6" fmla="*/ 324117 w 329013"/>
                  <a:gd name="connsiteY6" fmla="*/ 269270 h 491026"/>
                  <a:gd name="connsiteX7" fmla="*/ 328879 w 329013"/>
                  <a:gd name="connsiteY7" fmla="*/ 216883 h 491026"/>
                  <a:gd name="connsiteX8" fmla="*/ 326498 w 329013"/>
                  <a:gd name="connsiteY8" fmla="*/ 164495 h 491026"/>
                  <a:gd name="connsiteX9" fmla="*/ 314592 w 329013"/>
                  <a:gd name="connsiteY9" fmla="*/ 131158 h 491026"/>
                  <a:gd name="connsiteX10" fmla="*/ 281254 w 329013"/>
                  <a:gd name="connsiteY10" fmla="*/ 85914 h 491026"/>
                  <a:gd name="connsiteX11" fmla="*/ 236010 w 329013"/>
                  <a:gd name="connsiteY11" fmla="*/ 57339 h 491026"/>
                  <a:gd name="connsiteX12" fmla="*/ 188385 w 329013"/>
                  <a:gd name="connsiteY12" fmla="*/ 35908 h 491026"/>
                  <a:gd name="connsiteX13" fmla="*/ 128854 w 329013"/>
                  <a:gd name="connsiteY13" fmla="*/ 16858 h 491026"/>
                  <a:gd name="connsiteX14" fmla="*/ 55035 w 329013"/>
                  <a:gd name="connsiteY14" fmla="*/ 2570 h 491026"/>
                  <a:gd name="connsiteX15" fmla="*/ 2648 w 329013"/>
                  <a:gd name="connsiteY15" fmla="*/ 189 h 491026"/>
                  <a:gd name="connsiteX16" fmla="*/ 2647 w 329013"/>
                  <a:gd name="connsiteY16" fmla="*/ 219265 h 491026"/>
                  <a:gd name="connsiteX17" fmla="*/ 266 w 329013"/>
                  <a:gd name="connsiteY17" fmla="*/ 250221 h 491026"/>
                  <a:gd name="connsiteX18" fmla="*/ 9792 w 329013"/>
                  <a:gd name="connsiteY18" fmla="*/ 490727 h 491026"/>
                  <a:gd name="connsiteX19" fmla="*/ 28842 w 329013"/>
                  <a:gd name="connsiteY19" fmla="*/ 476439 h 491026"/>
                  <a:gd name="connsiteX20" fmla="*/ 78849 w 329013"/>
                  <a:gd name="connsiteY20" fmla="*/ 450245 h 491026"/>
                  <a:gd name="connsiteX0" fmla="*/ 80678 w 330842"/>
                  <a:gd name="connsiteY0" fmla="*/ 468224 h 509073"/>
                  <a:gd name="connsiteX1" fmla="*/ 135446 w 330842"/>
                  <a:gd name="connsiteY1" fmla="*/ 451556 h 509073"/>
                  <a:gd name="connsiteX2" fmla="*/ 190214 w 330842"/>
                  <a:gd name="connsiteY2" fmla="*/ 427743 h 509073"/>
                  <a:gd name="connsiteX3" fmla="*/ 247364 w 330842"/>
                  <a:gd name="connsiteY3" fmla="*/ 399168 h 509073"/>
                  <a:gd name="connsiteX4" fmla="*/ 292608 w 330842"/>
                  <a:gd name="connsiteY4" fmla="*/ 358687 h 509073"/>
                  <a:gd name="connsiteX5" fmla="*/ 314039 w 330842"/>
                  <a:gd name="connsiteY5" fmla="*/ 330112 h 509073"/>
                  <a:gd name="connsiteX6" fmla="*/ 325946 w 330842"/>
                  <a:gd name="connsiteY6" fmla="*/ 287249 h 509073"/>
                  <a:gd name="connsiteX7" fmla="*/ 330708 w 330842"/>
                  <a:gd name="connsiteY7" fmla="*/ 234862 h 509073"/>
                  <a:gd name="connsiteX8" fmla="*/ 328327 w 330842"/>
                  <a:gd name="connsiteY8" fmla="*/ 182474 h 509073"/>
                  <a:gd name="connsiteX9" fmla="*/ 316421 w 330842"/>
                  <a:gd name="connsiteY9" fmla="*/ 149137 h 509073"/>
                  <a:gd name="connsiteX10" fmla="*/ 283083 w 330842"/>
                  <a:gd name="connsiteY10" fmla="*/ 103893 h 509073"/>
                  <a:gd name="connsiteX11" fmla="*/ 237839 w 330842"/>
                  <a:gd name="connsiteY11" fmla="*/ 75318 h 509073"/>
                  <a:gd name="connsiteX12" fmla="*/ 190214 w 330842"/>
                  <a:gd name="connsiteY12" fmla="*/ 53887 h 509073"/>
                  <a:gd name="connsiteX13" fmla="*/ 130683 w 330842"/>
                  <a:gd name="connsiteY13" fmla="*/ 34837 h 509073"/>
                  <a:gd name="connsiteX14" fmla="*/ 56864 w 330842"/>
                  <a:gd name="connsiteY14" fmla="*/ 20549 h 509073"/>
                  <a:gd name="connsiteX15" fmla="*/ 4477 w 330842"/>
                  <a:gd name="connsiteY15" fmla="*/ 18168 h 509073"/>
                  <a:gd name="connsiteX16" fmla="*/ 4476 w 330842"/>
                  <a:gd name="connsiteY16" fmla="*/ 265819 h 509073"/>
                  <a:gd name="connsiteX17" fmla="*/ 2095 w 330842"/>
                  <a:gd name="connsiteY17" fmla="*/ 268200 h 509073"/>
                  <a:gd name="connsiteX18" fmla="*/ 11621 w 330842"/>
                  <a:gd name="connsiteY18" fmla="*/ 508706 h 509073"/>
                  <a:gd name="connsiteX19" fmla="*/ 30671 w 330842"/>
                  <a:gd name="connsiteY19" fmla="*/ 494418 h 509073"/>
                  <a:gd name="connsiteX20" fmla="*/ 80678 w 330842"/>
                  <a:gd name="connsiteY20" fmla="*/ 468224 h 509073"/>
                  <a:gd name="connsiteX0" fmla="*/ 80678 w 330842"/>
                  <a:gd name="connsiteY0" fmla="*/ 468224 h 508961"/>
                  <a:gd name="connsiteX1" fmla="*/ 135446 w 330842"/>
                  <a:gd name="connsiteY1" fmla="*/ 451556 h 508961"/>
                  <a:gd name="connsiteX2" fmla="*/ 190214 w 330842"/>
                  <a:gd name="connsiteY2" fmla="*/ 427743 h 508961"/>
                  <a:gd name="connsiteX3" fmla="*/ 247364 w 330842"/>
                  <a:gd name="connsiteY3" fmla="*/ 399168 h 508961"/>
                  <a:gd name="connsiteX4" fmla="*/ 292608 w 330842"/>
                  <a:gd name="connsiteY4" fmla="*/ 358687 h 508961"/>
                  <a:gd name="connsiteX5" fmla="*/ 314039 w 330842"/>
                  <a:gd name="connsiteY5" fmla="*/ 330112 h 508961"/>
                  <a:gd name="connsiteX6" fmla="*/ 325946 w 330842"/>
                  <a:gd name="connsiteY6" fmla="*/ 287249 h 508961"/>
                  <a:gd name="connsiteX7" fmla="*/ 330708 w 330842"/>
                  <a:gd name="connsiteY7" fmla="*/ 234862 h 508961"/>
                  <a:gd name="connsiteX8" fmla="*/ 328327 w 330842"/>
                  <a:gd name="connsiteY8" fmla="*/ 182474 h 508961"/>
                  <a:gd name="connsiteX9" fmla="*/ 316421 w 330842"/>
                  <a:gd name="connsiteY9" fmla="*/ 149137 h 508961"/>
                  <a:gd name="connsiteX10" fmla="*/ 283083 w 330842"/>
                  <a:gd name="connsiteY10" fmla="*/ 103893 h 508961"/>
                  <a:gd name="connsiteX11" fmla="*/ 237839 w 330842"/>
                  <a:gd name="connsiteY11" fmla="*/ 75318 h 508961"/>
                  <a:gd name="connsiteX12" fmla="*/ 190214 w 330842"/>
                  <a:gd name="connsiteY12" fmla="*/ 53887 h 508961"/>
                  <a:gd name="connsiteX13" fmla="*/ 130683 w 330842"/>
                  <a:gd name="connsiteY13" fmla="*/ 34837 h 508961"/>
                  <a:gd name="connsiteX14" fmla="*/ 56864 w 330842"/>
                  <a:gd name="connsiteY14" fmla="*/ 20549 h 508961"/>
                  <a:gd name="connsiteX15" fmla="*/ 4477 w 330842"/>
                  <a:gd name="connsiteY15" fmla="*/ 18168 h 508961"/>
                  <a:gd name="connsiteX16" fmla="*/ 4476 w 330842"/>
                  <a:gd name="connsiteY16" fmla="*/ 265819 h 508961"/>
                  <a:gd name="connsiteX17" fmla="*/ 2095 w 330842"/>
                  <a:gd name="connsiteY17" fmla="*/ 172950 h 508961"/>
                  <a:gd name="connsiteX18" fmla="*/ 11621 w 330842"/>
                  <a:gd name="connsiteY18" fmla="*/ 508706 h 508961"/>
                  <a:gd name="connsiteX19" fmla="*/ 30671 w 330842"/>
                  <a:gd name="connsiteY19" fmla="*/ 494418 h 508961"/>
                  <a:gd name="connsiteX20" fmla="*/ 80678 w 330842"/>
                  <a:gd name="connsiteY20" fmla="*/ 468224 h 508961"/>
                  <a:gd name="connsiteX0" fmla="*/ 83462 w 333626"/>
                  <a:gd name="connsiteY0" fmla="*/ 468224 h 508932"/>
                  <a:gd name="connsiteX1" fmla="*/ 138230 w 333626"/>
                  <a:gd name="connsiteY1" fmla="*/ 451556 h 508932"/>
                  <a:gd name="connsiteX2" fmla="*/ 192998 w 333626"/>
                  <a:gd name="connsiteY2" fmla="*/ 427743 h 508932"/>
                  <a:gd name="connsiteX3" fmla="*/ 250148 w 333626"/>
                  <a:gd name="connsiteY3" fmla="*/ 399168 h 508932"/>
                  <a:gd name="connsiteX4" fmla="*/ 295392 w 333626"/>
                  <a:gd name="connsiteY4" fmla="*/ 358687 h 508932"/>
                  <a:gd name="connsiteX5" fmla="*/ 316823 w 333626"/>
                  <a:gd name="connsiteY5" fmla="*/ 330112 h 508932"/>
                  <a:gd name="connsiteX6" fmla="*/ 328730 w 333626"/>
                  <a:gd name="connsiteY6" fmla="*/ 287249 h 508932"/>
                  <a:gd name="connsiteX7" fmla="*/ 333492 w 333626"/>
                  <a:gd name="connsiteY7" fmla="*/ 234862 h 508932"/>
                  <a:gd name="connsiteX8" fmla="*/ 331111 w 333626"/>
                  <a:gd name="connsiteY8" fmla="*/ 182474 h 508932"/>
                  <a:gd name="connsiteX9" fmla="*/ 319205 w 333626"/>
                  <a:gd name="connsiteY9" fmla="*/ 149137 h 508932"/>
                  <a:gd name="connsiteX10" fmla="*/ 285867 w 333626"/>
                  <a:gd name="connsiteY10" fmla="*/ 103893 h 508932"/>
                  <a:gd name="connsiteX11" fmla="*/ 240623 w 333626"/>
                  <a:gd name="connsiteY11" fmla="*/ 75318 h 508932"/>
                  <a:gd name="connsiteX12" fmla="*/ 192998 w 333626"/>
                  <a:gd name="connsiteY12" fmla="*/ 53887 h 508932"/>
                  <a:gd name="connsiteX13" fmla="*/ 133467 w 333626"/>
                  <a:gd name="connsiteY13" fmla="*/ 34837 h 508932"/>
                  <a:gd name="connsiteX14" fmla="*/ 59648 w 333626"/>
                  <a:gd name="connsiteY14" fmla="*/ 20549 h 508932"/>
                  <a:gd name="connsiteX15" fmla="*/ 7261 w 333626"/>
                  <a:gd name="connsiteY15" fmla="*/ 18168 h 508932"/>
                  <a:gd name="connsiteX16" fmla="*/ 7260 w 333626"/>
                  <a:gd name="connsiteY16" fmla="*/ 265819 h 508932"/>
                  <a:gd name="connsiteX17" fmla="*/ 4879 w 333626"/>
                  <a:gd name="connsiteY17" fmla="*/ 172950 h 508932"/>
                  <a:gd name="connsiteX18" fmla="*/ 14405 w 333626"/>
                  <a:gd name="connsiteY18" fmla="*/ 508706 h 508932"/>
                  <a:gd name="connsiteX19" fmla="*/ 33455 w 333626"/>
                  <a:gd name="connsiteY19" fmla="*/ 494418 h 508932"/>
                  <a:gd name="connsiteX20" fmla="*/ 83462 w 333626"/>
                  <a:gd name="connsiteY20" fmla="*/ 468224 h 508932"/>
                  <a:gd name="connsiteX0" fmla="*/ 147641 w 397805"/>
                  <a:gd name="connsiteY0" fmla="*/ 469283 h 510018"/>
                  <a:gd name="connsiteX1" fmla="*/ 202409 w 397805"/>
                  <a:gd name="connsiteY1" fmla="*/ 452615 h 510018"/>
                  <a:gd name="connsiteX2" fmla="*/ 257177 w 397805"/>
                  <a:gd name="connsiteY2" fmla="*/ 428802 h 510018"/>
                  <a:gd name="connsiteX3" fmla="*/ 314327 w 397805"/>
                  <a:gd name="connsiteY3" fmla="*/ 400227 h 510018"/>
                  <a:gd name="connsiteX4" fmla="*/ 359571 w 397805"/>
                  <a:gd name="connsiteY4" fmla="*/ 359746 h 510018"/>
                  <a:gd name="connsiteX5" fmla="*/ 381002 w 397805"/>
                  <a:gd name="connsiteY5" fmla="*/ 331171 h 510018"/>
                  <a:gd name="connsiteX6" fmla="*/ 392909 w 397805"/>
                  <a:gd name="connsiteY6" fmla="*/ 288308 h 510018"/>
                  <a:gd name="connsiteX7" fmla="*/ 397671 w 397805"/>
                  <a:gd name="connsiteY7" fmla="*/ 235921 h 510018"/>
                  <a:gd name="connsiteX8" fmla="*/ 395290 w 397805"/>
                  <a:gd name="connsiteY8" fmla="*/ 183533 h 510018"/>
                  <a:gd name="connsiteX9" fmla="*/ 383384 w 397805"/>
                  <a:gd name="connsiteY9" fmla="*/ 150196 h 510018"/>
                  <a:gd name="connsiteX10" fmla="*/ 350046 w 397805"/>
                  <a:gd name="connsiteY10" fmla="*/ 104952 h 510018"/>
                  <a:gd name="connsiteX11" fmla="*/ 304802 w 397805"/>
                  <a:gd name="connsiteY11" fmla="*/ 76377 h 510018"/>
                  <a:gd name="connsiteX12" fmla="*/ 257177 w 397805"/>
                  <a:gd name="connsiteY12" fmla="*/ 54946 h 510018"/>
                  <a:gd name="connsiteX13" fmla="*/ 197646 w 397805"/>
                  <a:gd name="connsiteY13" fmla="*/ 35896 h 510018"/>
                  <a:gd name="connsiteX14" fmla="*/ 123827 w 397805"/>
                  <a:gd name="connsiteY14" fmla="*/ 21608 h 510018"/>
                  <a:gd name="connsiteX15" fmla="*/ 71440 w 397805"/>
                  <a:gd name="connsiteY15" fmla="*/ 19227 h 510018"/>
                  <a:gd name="connsiteX16" fmla="*/ 2 w 397805"/>
                  <a:gd name="connsiteY16" fmla="*/ 281166 h 510018"/>
                  <a:gd name="connsiteX17" fmla="*/ 69058 w 397805"/>
                  <a:gd name="connsiteY17" fmla="*/ 174009 h 510018"/>
                  <a:gd name="connsiteX18" fmla="*/ 78584 w 397805"/>
                  <a:gd name="connsiteY18" fmla="*/ 509765 h 510018"/>
                  <a:gd name="connsiteX19" fmla="*/ 97634 w 397805"/>
                  <a:gd name="connsiteY19" fmla="*/ 495477 h 510018"/>
                  <a:gd name="connsiteX20" fmla="*/ 147641 w 397805"/>
                  <a:gd name="connsiteY20" fmla="*/ 469283 h 510018"/>
                  <a:gd name="connsiteX0" fmla="*/ 147658 w 397822"/>
                  <a:gd name="connsiteY0" fmla="*/ 469283 h 510120"/>
                  <a:gd name="connsiteX1" fmla="*/ 202426 w 397822"/>
                  <a:gd name="connsiteY1" fmla="*/ 452615 h 510120"/>
                  <a:gd name="connsiteX2" fmla="*/ 257194 w 397822"/>
                  <a:gd name="connsiteY2" fmla="*/ 428802 h 510120"/>
                  <a:gd name="connsiteX3" fmla="*/ 314344 w 397822"/>
                  <a:gd name="connsiteY3" fmla="*/ 400227 h 510120"/>
                  <a:gd name="connsiteX4" fmla="*/ 359588 w 397822"/>
                  <a:gd name="connsiteY4" fmla="*/ 359746 h 510120"/>
                  <a:gd name="connsiteX5" fmla="*/ 381019 w 397822"/>
                  <a:gd name="connsiteY5" fmla="*/ 331171 h 510120"/>
                  <a:gd name="connsiteX6" fmla="*/ 392926 w 397822"/>
                  <a:gd name="connsiteY6" fmla="*/ 288308 h 510120"/>
                  <a:gd name="connsiteX7" fmla="*/ 397688 w 397822"/>
                  <a:gd name="connsiteY7" fmla="*/ 235921 h 510120"/>
                  <a:gd name="connsiteX8" fmla="*/ 395307 w 397822"/>
                  <a:gd name="connsiteY8" fmla="*/ 183533 h 510120"/>
                  <a:gd name="connsiteX9" fmla="*/ 383401 w 397822"/>
                  <a:gd name="connsiteY9" fmla="*/ 150196 h 510120"/>
                  <a:gd name="connsiteX10" fmla="*/ 350063 w 397822"/>
                  <a:gd name="connsiteY10" fmla="*/ 104952 h 510120"/>
                  <a:gd name="connsiteX11" fmla="*/ 304819 w 397822"/>
                  <a:gd name="connsiteY11" fmla="*/ 76377 h 510120"/>
                  <a:gd name="connsiteX12" fmla="*/ 257194 w 397822"/>
                  <a:gd name="connsiteY12" fmla="*/ 54946 h 510120"/>
                  <a:gd name="connsiteX13" fmla="*/ 197663 w 397822"/>
                  <a:gd name="connsiteY13" fmla="*/ 35896 h 510120"/>
                  <a:gd name="connsiteX14" fmla="*/ 123844 w 397822"/>
                  <a:gd name="connsiteY14" fmla="*/ 21608 h 510120"/>
                  <a:gd name="connsiteX15" fmla="*/ 71457 w 397822"/>
                  <a:gd name="connsiteY15" fmla="*/ 19227 h 510120"/>
                  <a:gd name="connsiteX16" fmla="*/ 19 w 397822"/>
                  <a:gd name="connsiteY16" fmla="*/ 281166 h 510120"/>
                  <a:gd name="connsiteX17" fmla="*/ 64312 w 397822"/>
                  <a:gd name="connsiteY17" fmla="*/ 264497 h 510120"/>
                  <a:gd name="connsiteX18" fmla="*/ 78601 w 397822"/>
                  <a:gd name="connsiteY18" fmla="*/ 509765 h 510120"/>
                  <a:gd name="connsiteX19" fmla="*/ 97651 w 397822"/>
                  <a:gd name="connsiteY19" fmla="*/ 495477 h 510120"/>
                  <a:gd name="connsiteX20" fmla="*/ 147658 w 397822"/>
                  <a:gd name="connsiteY20" fmla="*/ 469283 h 510120"/>
                  <a:gd name="connsiteX0" fmla="*/ 84232 w 334396"/>
                  <a:gd name="connsiteY0" fmla="*/ 468049 h 508886"/>
                  <a:gd name="connsiteX1" fmla="*/ 139000 w 334396"/>
                  <a:gd name="connsiteY1" fmla="*/ 451381 h 508886"/>
                  <a:gd name="connsiteX2" fmla="*/ 193768 w 334396"/>
                  <a:gd name="connsiteY2" fmla="*/ 427568 h 508886"/>
                  <a:gd name="connsiteX3" fmla="*/ 250918 w 334396"/>
                  <a:gd name="connsiteY3" fmla="*/ 398993 h 508886"/>
                  <a:gd name="connsiteX4" fmla="*/ 296162 w 334396"/>
                  <a:gd name="connsiteY4" fmla="*/ 358512 h 508886"/>
                  <a:gd name="connsiteX5" fmla="*/ 317593 w 334396"/>
                  <a:gd name="connsiteY5" fmla="*/ 329937 h 508886"/>
                  <a:gd name="connsiteX6" fmla="*/ 329500 w 334396"/>
                  <a:gd name="connsiteY6" fmla="*/ 287074 h 508886"/>
                  <a:gd name="connsiteX7" fmla="*/ 334262 w 334396"/>
                  <a:gd name="connsiteY7" fmla="*/ 234687 h 508886"/>
                  <a:gd name="connsiteX8" fmla="*/ 331881 w 334396"/>
                  <a:gd name="connsiteY8" fmla="*/ 182299 h 508886"/>
                  <a:gd name="connsiteX9" fmla="*/ 319975 w 334396"/>
                  <a:gd name="connsiteY9" fmla="*/ 148962 h 508886"/>
                  <a:gd name="connsiteX10" fmla="*/ 286637 w 334396"/>
                  <a:gd name="connsiteY10" fmla="*/ 103718 h 508886"/>
                  <a:gd name="connsiteX11" fmla="*/ 241393 w 334396"/>
                  <a:gd name="connsiteY11" fmla="*/ 75143 h 508886"/>
                  <a:gd name="connsiteX12" fmla="*/ 193768 w 334396"/>
                  <a:gd name="connsiteY12" fmla="*/ 53712 h 508886"/>
                  <a:gd name="connsiteX13" fmla="*/ 134237 w 334396"/>
                  <a:gd name="connsiteY13" fmla="*/ 34662 h 508886"/>
                  <a:gd name="connsiteX14" fmla="*/ 60418 w 334396"/>
                  <a:gd name="connsiteY14" fmla="*/ 20374 h 508886"/>
                  <a:gd name="connsiteX15" fmla="*/ 8031 w 334396"/>
                  <a:gd name="connsiteY15" fmla="*/ 17993 h 508886"/>
                  <a:gd name="connsiteX16" fmla="*/ 886 w 334396"/>
                  <a:gd name="connsiteY16" fmla="*/ 263263 h 508886"/>
                  <a:gd name="connsiteX17" fmla="*/ 15175 w 334396"/>
                  <a:gd name="connsiteY17" fmla="*/ 508531 h 508886"/>
                  <a:gd name="connsiteX18" fmla="*/ 34225 w 334396"/>
                  <a:gd name="connsiteY18" fmla="*/ 494243 h 508886"/>
                  <a:gd name="connsiteX19" fmla="*/ 84232 w 334396"/>
                  <a:gd name="connsiteY19" fmla="*/ 468049 h 508886"/>
                  <a:gd name="connsiteX0" fmla="*/ 80361 w 330525"/>
                  <a:gd name="connsiteY0" fmla="*/ 468400 h 509245"/>
                  <a:gd name="connsiteX1" fmla="*/ 135129 w 330525"/>
                  <a:gd name="connsiteY1" fmla="*/ 451732 h 509245"/>
                  <a:gd name="connsiteX2" fmla="*/ 189897 w 330525"/>
                  <a:gd name="connsiteY2" fmla="*/ 427919 h 509245"/>
                  <a:gd name="connsiteX3" fmla="*/ 247047 w 330525"/>
                  <a:gd name="connsiteY3" fmla="*/ 399344 h 509245"/>
                  <a:gd name="connsiteX4" fmla="*/ 292291 w 330525"/>
                  <a:gd name="connsiteY4" fmla="*/ 358863 h 509245"/>
                  <a:gd name="connsiteX5" fmla="*/ 313722 w 330525"/>
                  <a:gd name="connsiteY5" fmla="*/ 330288 h 509245"/>
                  <a:gd name="connsiteX6" fmla="*/ 325629 w 330525"/>
                  <a:gd name="connsiteY6" fmla="*/ 287425 h 509245"/>
                  <a:gd name="connsiteX7" fmla="*/ 330391 w 330525"/>
                  <a:gd name="connsiteY7" fmla="*/ 235038 h 509245"/>
                  <a:gd name="connsiteX8" fmla="*/ 328010 w 330525"/>
                  <a:gd name="connsiteY8" fmla="*/ 182650 h 509245"/>
                  <a:gd name="connsiteX9" fmla="*/ 316104 w 330525"/>
                  <a:gd name="connsiteY9" fmla="*/ 149313 h 509245"/>
                  <a:gd name="connsiteX10" fmla="*/ 282766 w 330525"/>
                  <a:gd name="connsiteY10" fmla="*/ 104069 h 509245"/>
                  <a:gd name="connsiteX11" fmla="*/ 237522 w 330525"/>
                  <a:gd name="connsiteY11" fmla="*/ 75494 h 509245"/>
                  <a:gd name="connsiteX12" fmla="*/ 189897 w 330525"/>
                  <a:gd name="connsiteY12" fmla="*/ 54063 h 509245"/>
                  <a:gd name="connsiteX13" fmla="*/ 130366 w 330525"/>
                  <a:gd name="connsiteY13" fmla="*/ 35013 h 509245"/>
                  <a:gd name="connsiteX14" fmla="*/ 56547 w 330525"/>
                  <a:gd name="connsiteY14" fmla="*/ 20725 h 509245"/>
                  <a:gd name="connsiteX15" fmla="*/ 4160 w 330525"/>
                  <a:gd name="connsiteY15" fmla="*/ 18344 h 509245"/>
                  <a:gd name="connsiteX16" fmla="*/ 4158 w 330525"/>
                  <a:gd name="connsiteY16" fmla="*/ 268376 h 509245"/>
                  <a:gd name="connsiteX17" fmla="*/ 11304 w 330525"/>
                  <a:gd name="connsiteY17" fmla="*/ 508882 h 509245"/>
                  <a:gd name="connsiteX18" fmla="*/ 30354 w 330525"/>
                  <a:gd name="connsiteY18" fmla="*/ 494594 h 509245"/>
                  <a:gd name="connsiteX19" fmla="*/ 80361 w 330525"/>
                  <a:gd name="connsiteY19" fmla="*/ 468400 h 509245"/>
                  <a:gd name="connsiteX0" fmla="*/ 76702 w 326866"/>
                  <a:gd name="connsiteY0" fmla="*/ 450124 h 490969"/>
                  <a:gd name="connsiteX1" fmla="*/ 131470 w 326866"/>
                  <a:gd name="connsiteY1" fmla="*/ 433456 h 490969"/>
                  <a:gd name="connsiteX2" fmla="*/ 186238 w 326866"/>
                  <a:gd name="connsiteY2" fmla="*/ 409643 h 490969"/>
                  <a:gd name="connsiteX3" fmla="*/ 243388 w 326866"/>
                  <a:gd name="connsiteY3" fmla="*/ 381068 h 490969"/>
                  <a:gd name="connsiteX4" fmla="*/ 288632 w 326866"/>
                  <a:gd name="connsiteY4" fmla="*/ 340587 h 490969"/>
                  <a:gd name="connsiteX5" fmla="*/ 310063 w 326866"/>
                  <a:gd name="connsiteY5" fmla="*/ 312012 h 490969"/>
                  <a:gd name="connsiteX6" fmla="*/ 321970 w 326866"/>
                  <a:gd name="connsiteY6" fmla="*/ 269149 h 490969"/>
                  <a:gd name="connsiteX7" fmla="*/ 326732 w 326866"/>
                  <a:gd name="connsiteY7" fmla="*/ 216762 h 490969"/>
                  <a:gd name="connsiteX8" fmla="*/ 324351 w 326866"/>
                  <a:gd name="connsiteY8" fmla="*/ 164374 h 490969"/>
                  <a:gd name="connsiteX9" fmla="*/ 312445 w 326866"/>
                  <a:gd name="connsiteY9" fmla="*/ 131037 h 490969"/>
                  <a:gd name="connsiteX10" fmla="*/ 279107 w 326866"/>
                  <a:gd name="connsiteY10" fmla="*/ 85793 h 490969"/>
                  <a:gd name="connsiteX11" fmla="*/ 233863 w 326866"/>
                  <a:gd name="connsiteY11" fmla="*/ 57218 h 490969"/>
                  <a:gd name="connsiteX12" fmla="*/ 186238 w 326866"/>
                  <a:gd name="connsiteY12" fmla="*/ 35787 h 490969"/>
                  <a:gd name="connsiteX13" fmla="*/ 126707 w 326866"/>
                  <a:gd name="connsiteY13" fmla="*/ 16737 h 490969"/>
                  <a:gd name="connsiteX14" fmla="*/ 52888 w 326866"/>
                  <a:gd name="connsiteY14" fmla="*/ 2449 h 490969"/>
                  <a:gd name="connsiteX15" fmla="*/ 501 w 326866"/>
                  <a:gd name="connsiteY15" fmla="*/ 68 h 490969"/>
                  <a:gd name="connsiteX16" fmla="*/ 499 w 326866"/>
                  <a:gd name="connsiteY16" fmla="*/ 250100 h 490969"/>
                  <a:gd name="connsiteX17" fmla="*/ 7645 w 326866"/>
                  <a:gd name="connsiteY17" fmla="*/ 490606 h 490969"/>
                  <a:gd name="connsiteX18" fmla="*/ 26695 w 326866"/>
                  <a:gd name="connsiteY18" fmla="*/ 476318 h 490969"/>
                  <a:gd name="connsiteX19" fmla="*/ 76702 w 326866"/>
                  <a:gd name="connsiteY19" fmla="*/ 450124 h 490969"/>
                  <a:gd name="connsiteX0" fmla="*/ 81346 w 331510"/>
                  <a:gd name="connsiteY0" fmla="*/ 468224 h 509065"/>
                  <a:gd name="connsiteX1" fmla="*/ 136114 w 331510"/>
                  <a:gd name="connsiteY1" fmla="*/ 451556 h 509065"/>
                  <a:gd name="connsiteX2" fmla="*/ 190882 w 331510"/>
                  <a:gd name="connsiteY2" fmla="*/ 427743 h 509065"/>
                  <a:gd name="connsiteX3" fmla="*/ 248032 w 331510"/>
                  <a:gd name="connsiteY3" fmla="*/ 399168 h 509065"/>
                  <a:gd name="connsiteX4" fmla="*/ 293276 w 331510"/>
                  <a:gd name="connsiteY4" fmla="*/ 358687 h 509065"/>
                  <a:gd name="connsiteX5" fmla="*/ 314707 w 331510"/>
                  <a:gd name="connsiteY5" fmla="*/ 330112 h 509065"/>
                  <a:gd name="connsiteX6" fmla="*/ 326614 w 331510"/>
                  <a:gd name="connsiteY6" fmla="*/ 287249 h 509065"/>
                  <a:gd name="connsiteX7" fmla="*/ 331376 w 331510"/>
                  <a:gd name="connsiteY7" fmla="*/ 234862 h 509065"/>
                  <a:gd name="connsiteX8" fmla="*/ 328995 w 331510"/>
                  <a:gd name="connsiteY8" fmla="*/ 182474 h 509065"/>
                  <a:gd name="connsiteX9" fmla="*/ 317089 w 331510"/>
                  <a:gd name="connsiteY9" fmla="*/ 149137 h 509065"/>
                  <a:gd name="connsiteX10" fmla="*/ 283751 w 331510"/>
                  <a:gd name="connsiteY10" fmla="*/ 103893 h 509065"/>
                  <a:gd name="connsiteX11" fmla="*/ 238507 w 331510"/>
                  <a:gd name="connsiteY11" fmla="*/ 75318 h 509065"/>
                  <a:gd name="connsiteX12" fmla="*/ 190882 w 331510"/>
                  <a:gd name="connsiteY12" fmla="*/ 53887 h 509065"/>
                  <a:gd name="connsiteX13" fmla="*/ 131351 w 331510"/>
                  <a:gd name="connsiteY13" fmla="*/ 34837 h 509065"/>
                  <a:gd name="connsiteX14" fmla="*/ 57532 w 331510"/>
                  <a:gd name="connsiteY14" fmla="*/ 20549 h 509065"/>
                  <a:gd name="connsiteX15" fmla="*/ 5145 w 331510"/>
                  <a:gd name="connsiteY15" fmla="*/ 18168 h 509065"/>
                  <a:gd name="connsiteX16" fmla="*/ 2762 w 331510"/>
                  <a:gd name="connsiteY16" fmla="*/ 265819 h 509065"/>
                  <a:gd name="connsiteX17" fmla="*/ 12289 w 331510"/>
                  <a:gd name="connsiteY17" fmla="*/ 508706 h 509065"/>
                  <a:gd name="connsiteX18" fmla="*/ 31339 w 331510"/>
                  <a:gd name="connsiteY18" fmla="*/ 494418 h 509065"/>
                  <a:gd name="connsiteX19" fmla="*/ 81346 w 331510"/>
                  <a:gd name="connsiteY19" fmla="*/ 468224 h 509065"/>
                  <a:gd name="connsiteX0" fmla="*/ 82494 w 332658"/>
                  <a:gd name="connsiteY0" fmla="*/ 468224 h 509103"/>
                  <a:gd name="connsiteX1" fmla="*/ 137262 w 332658"/>
                  <a:gd name="connsiteY1" fmla="*/ 451556 h 509103"/>
                  <a:gd name="connsiteX2" fmla="*/ 192030 w 332658"/>
                  <a:gd name="connsiteY2" fmla="*/ 427743 h 509103"/>
                  <a:gd name="connsiteX3" fmla="*/ 249180 w 332658"/>
                  <a:gd name="connsiteY3" fmla="*/ 399168 h 509103"/>
                  <a:gd name="connsiteX4" fmla="*/ 294424 w 332658"/>
                  <a:gd name="connsiteY4" fmla="*/ 358687 h 509103"/>
                  <a:gd name="connsiteX5" fmla="*/ 315855 w 332658"/>
                  <a:gd name="connsiteY5" fmla="*/ 330112 h 509103"/>
                  <a:gd name="connsiteX6" fmla="*/ 327762 w 332658"/>
                  <a:gd name="connsiteY6" fmla="*/ 287249 h 509103"/>
                  <a:gd name="connsiteX7" fmla="*/ 332524 w 332658"/>
                  <a:gd name="connsiteY7" fmla="*/ 234862 h 509103"/>
                  <a:gd name="connsiteX8" fmla="*/ 330143 w 332658"/>
                  <a:gd name="connsiteY8" fmla="*/ 182474 h 509103"/>
                  <a:gd name="connsiteX9" fmla="*/ 318237 w 332658"/>
                  <a:gd name="connsiteY9" fmla="*/ 149137 h 509103"/>
                  <a:gd name="connsiteX10" fmla="*/ 284899 w 332658"/>
                  <a:gd name="connsiteY10" fmla="*/ 103893 h 509103"/>
                  <a:gd name="connsiteX11" fmla="*/ 239655 w 332658"/>
                  <a:gd name="connsiteY11" fmla="*/ 75318 h 509103"/>
                  <a:gd name="connsiteX12" fmla="*/ 192030 w 332658"/>
                  <a:gd name="connsiteY12" fmla="*/ 53887 h 509103"/>
                  <a:gd name="connsiteX13" fmla="*/ 132499 w 332658"/>
                  <a:gd name="connsiteY13" fmla="*/ 34837 h 509103"/>
                  <a:gd name="connsiteX14" fmla="*/ 58680 w 332658"/>
                  <a:gd name="connsiteY14" fmla="*/ 20549 h 509103"/>
                  <a:gd name="connsiteX15" fmla="*/ 6293 w 332658"/>
                  <a:gd name="connsiteY15" fmla="*/ 18168 h 509103"/>
                  <a:gd name="connsiteX16" fmla="*/ 3910 w 332658"/>
                  <a:gd name="connsiteY16" fmla="*/ 265819 h 509103"/>
                  <a:gd name="connsiteX17" fmla="*/ 13437 w 332658"/>
                  <a:gd name="connsiteY17" fmla="*/ 508706 h 509103"/>
                  <a:gd name="connsiteX18" fmla="*/ 32487 w 332658"/>
                  <a:gd name="connsiteY18" fmla="*/ 494418 h 509103"/>
                  <a:gd name="connsiteX19" fmla="*/ 82494 w 332658"/>
                  <a:gd name="connsiteY19" fmla="*/ 468224 h 509103"/>
                  <a:gd name="connsiteX0" fmla="*/ 81347 w 331511"/>
                  <a:gd name="connsiteY0" fmla="*/ 468224 h 509065"/>
                  <a:gd name="connsiteX1" fmla="*/ 136115 w 331511"/>
                  <a:gd name="connsiteY1" fmla="*/ 451556 h 509065"/>
                  <a:gd name="connsiteX2" fmla="*/ 190883 w 331511"/>
                  <a:gd name="connsiteY2" fmla="*/ 427743 h 509065"/>
                  <a:gd name="connsiteX3" fmla="*/ 248033 w 331511"/>
                  <a:gd name="connsiteY3" fmla="*/ 399168 h 509065"/>
                  <a:gd name="connsiteX4" fmla="*/ 293277 w 331511"/>
                  <a:gd name="connsiteY4" fmla="*/ 358687 h 509065"/>
                  <a:gd name="connsiteX5" fmla="*/ 314708 w 331511"/>
                  <a:gd name="connsiteY5" fmla="*/ 330112 h 509065"/>
                  <a:gd name="connsiteX6" fmla="*/ 326615 w 331511"/>
                  <a:gd name="connsiteY6" fmla="*/ 287249 h 509065"/>
                  <a:gd name="connsiteX7" fmla="*/ 331377 w 331511"/>
                  <a:gd name="connsiteY7" fmla="*/ 234862 h 509065"/>
                  <a:gd name="connsiteX8" fmla="*/ 328996 w 331511"/>
                  <a:gd name="connsiteY8" fmla="*/ 182474 h 509065"/>
                  <a:gd name="connsiteX9" fmla="*/ 317090 w 331511"/>
                  <a:gd name="connsiteY9" fmla="*/ 149137 h 509065"/>
                  <a:gd name="connsiteX10" fmla="*/ 283752 w 331511"/>
                  <a:gd name="connsiteY10" fmla="*/ 103893 h 509065"/>
                  <a:gd name="connsiteX11" fmla="*/ 238508 w 331511"/>
                  <a:gd name="connsiteY11" fmla="*/ 75318 h 509065"/>
                  <a:gd name="connsiteX12" fmla="*/ 190883 w 331511"/>
                  <a:gd name="connsiteY12" fmla="*/ 53887 h 509065"/>
                  <a:gd name="connsiteX13" fmla="*/ 131352 w 331511"/>
                  <a:gd name="connsiteY13" fmla="*/ 34837 h 509065"/>
                  <a:gd name="connsiteX14" fmla="*/ 57533 w 331511"/>
                  <a:gd name="connsiteY14" fmla="*/ 20549 h 509065"/>
                  <a:gd name="connsiteX15" fmla="*/ 5146 w 331511"/>
                  <a:gd name="connsiteY15" fmla="*/ 18168 h 509065"/>
                  <a:gd name="connsiteX16" fmla="*/ 2763 w 331511"/>
                  <a:gd name="connsiteY16" fmla="*/ 265819 h 509065"/>
                  <a:gd name="connsiteX17" fmla="*/ 12290 w 331511"/>
                  <a:gd name="connsiteY17" fmla="*/ 508706 h 509065"/>
                  <a:gd name="connsiteX18" fmla="*/ 31340 w 331511"/>
                  <a:gd name="connsiteY18" fmla="*/ 494418 h 509065"/>
                  <a:gd name="connsiteX19" fmla="*/ 81347 w 331511"/>
                  <a:gd name="connsiteY19" fmla="*/ 468224 h 509065"/>
                  <a:gd name="connsiteX0" fmla="*/ 80679 w 330843"/>
                  <a:gd name="connsiteY0" fmla="*/ 450070 h 490911"/>
                  <a:gd name="connsiteX1" fmla="*/ 135447 w 330843"/>
                  <a:gd name="connsiteY1" fmla="*/ 433402 h 490911"/>
                  <a:gd name="connsiteX2" fmla="*/ 190215 w 330843"/>
                  <a:gd name="connsiteY2" fmla="*/ 409589 h 490911"/>
                  <a:gd name="connsiteX3" fmla="*/ 247365 w 330843"/>
                  <a:gd name="connsiteY3" fmla="*/ 381014 h 490911"/>
                  <a:gd name="connsiteX4" fmla="*/ 292609 w 330843"/>
                  <a:gd name="connsiteY4" fmla="*/ 340533 h 490911"/>
                  <a:gd name="connsiteX5" fmla="*/ 314040 w 330843"/>
                  <a:gd name="connsiteY5" fmla="*/ 311958 h 490911"/>
                  <a:gd name="connsiteX6" fmla="*/ 325947 w 330843"/>
                  <a:gd name="connsiteY6" fmla="*/ 269095 h 490911"/>
                  <a:gd name="connsiteX7" fmla="*/ 330709 w 330843"/>
                  <a:gd name="connsiteY7" fmla="*/ 216708 h 490911"/>
                  <a:gd name="connsiteX8" fmla="*/ 328328 w 330843"/>
                  <a:gd name="connsiteY8" fmla="*/ 164320 h 490911"/>
                  <a:gd name="connsiteX9" fmla="*/ 316422 w 330843"/>
                  <a:gd name="connsiteY9" fmla="*/ 130983 h 490911"/>
                  <a:gd name="connsiteX10" fmla="*/ 283084 w 330843"/>
                  <a:gd name="connsiteY10" fmla="*/ 85739 h 490911"/>
                  <a:gd name="connsiteX11" fmla="*/ 237840 w 330843"/>
                  <a:gd name="connsiteY11" fmla="*/ 57164 h 490911"/>
                  <a:gd name="connsiteX12" fmla="*/ 190215 w 330843"/>
                  <a:gd name="connsiteY12" fmla="*/ 35733 h 490911"/>
                  <a:gd name="connsiteX13" fmla="*/ 130684 w 330843"/>
                  <a:gd name="connsiteY13" fmla="*/ 16683 h 490911"/>
                  <a:gd name="connsiteX14" fmla="*/ 56865 w 330843"/>
                  <a:gd name="connsiteY14" fmla="*/ 2395 h 490911"/>
                  <a:gd name="connsiteX15" fmla="*/ 4478 w 330843"/>
                  <a:gd name="connsiteY15" fmla="*/ 14 h 490911"/>
                  <a:gd name="connsiteX16" fmla="*/ 2095 w 330843"/>
                  <a:gd name="connsiteY16" fmla="*/ 247665 h 490911"/>
                  <a:gd name="connsiteX17" fmla="*/ 11622 w 330843"/>
                  <a:gd name="connsiteY17" fmla="*/ 490552 h 490911"/>
                  <a:gd name="connsiteX18" fmla="*/ 30672 w 330843"/>
                  <a:gd name="connsiteY18" fmla="*/ 476264 h 490911"/>
                  <a:gd name="connsiteX19" fmla="*/ 80679 w 330843"/>
                  <a:gd name="connsiteY19" fmla="*/ 450070 h 490911"/>
                  <a:gd name="connsiteX0" fmla="*/ 78808 w 328972"/>
                  <a:gd name="connsiteY0" fmla="*/ 450070 h 490552"/>
                  <a:gd name="connsiteX1" fmla="*/ 133576 w 328972"/>
                  <a:gd name="connsiteY1" fmla="*/ 433402 h 490552"/>
                  <a:gd name="connsiteX2" fmla="*/ 188344 w 328972"/>
                  <a:gd name="connsiteY2" fmla="*/ 409589 h 490552"/>
                  <a:gd name="connsiteX3" fmla="*/ 245494 w 328972"/>
                  <a:gd name="connsiteY3" fmla="*/ 381014 h 490552"/>
                  <a:gd name="connsiteX4" fmla="*/ 290738 w 328972"/>
                  <a:gd name="connsiteY4" fmla="*/ 340533 h 490552"/>
                  <a:gd name="connsiteX5" fmla="*/ 312169 w 328972"/>
                  <a:gd name="connsiteY5" fmla="*/ 311958 h 490552"/>
                  <a:gd name="connsiteX6" fmla="*/ 324076 w 328972"/>
                  <a:gd name="connsiteY6" fmla="*/ 269095 h 490552"/>
                  <a:gd name="connsiteX7" fmla="*/ 328838 w 328972"/>
                  <a:gd name="connsiteY7" fmla="*/ 216708 h 490552"/>
                  <a:gd name="connsiteX8" fmla="*/ 326457 w 328972"/>
                  <a:gd name="connsiteY8" fmla="*/ 164320 h 490552"/>
                  <a:gd name="connsiteX9" fmla="*/ 314551 w 328972"/>
                  <a:gd name="connsiteY9" fmla="*/ 130983 h 490552"/>
                  <a:gd name="connsiteX10" fmla="*/ 281213 w 328972"/>
                  <a:gd name="connsiteY10" fmla="*/ 85739 h 490552"/>
                  <a:gd name="connsiteX11" fmla="*/ 235969 w 328972"/>
                  <a:gd name="connsiteY11" fmla="*/ 57164 h 490552"/>
                  <a:gd name="connsiteX12" fmla="*/ 188344 w 328972"/>
                  <a:gd name="connsiteY12" fmla="*/ 35733 h 490552"/>
                  <a:gd name="connsiteX13" fmla="*/ 128813 w 328972"/>
                  <a:gd name="connsiteY13" fmla="*/ 16683 h 490552"/>
                  <a:gd name="connsiteX14" fmla="*/ 54994 w 328972"/>
                  <a:gd name="connsiteY14" fmla="*/ 2395 h 490552"/>
                  <a:gd name="connsiteX15" fmla="*/ 2607 w 328972"/>
                  <a:gd name="connsiteY15" fmla="*/ 14 h 490552"/>
                  <a:gd name="connsiteX16" fmla="*/ 224 w 328972"/>
                  <a:gd name="connsiteY16" fmla="*/ 247665 h 490552"/>
                  <a:gd name="connsiteX17" fmla="*/ 9751 w 328972"/>
                  <a:gd name="connsiteY17" fmla="*/ 490552 h 490552"/>
                  <a:gd name="connsiteX18" fmla="*/ 28801 w 328972"/>
                  <a:gd name="connsiteY18" fmla="*/ 476264 h 490552"/>
                  <a:gd name="connsiteX19" fmla="*/ 78808 w 328972"/>
                  <a:gd name="connsiteY19" fmla="*/ 450070 h 490552"/>
                  <a:gd name="connsiteX0" fmla="*/ 78700 w 328864"/>
                  <a:gd name="connsiteY0" fmla="*/ 450073 h 490555"/>
                  <a:gd name="connsiteX1" fmla="*/ 133468 w 328864"/>
                  <a:gd name="connsiteY1" fmla="*/ 433405 h 490555"/>
                  <a:gd name="connsiteX2" fmla="*/ 188236 w 328864"/>
                  <a:gd name="connsiteY2" fmla="*/ 409592 h 490555"/>
                  <a:gd name="connsiteX3" fmla="*/ 245386 w 328864"/>
                  <a:gd name="connsiteY3" fmla="*/ 381017 h 490555"/>
                  <a:gd name="connsiteX4" fmla="*/ 290630 w 328864"/>
                  <a:gd name="connsiteY4" fmla="*/ 340536 h 490555"/>
                  <a:gd name="connsiteX5" fmla="*/ 312061 w 328864"/>
                  <a:gd name="connsiteY5" fmla="*/ 311961 h 490555"/>
                  <a:gd name="connsiteX6" fmla="*/ 323968 w 328864"/>
                  <a:gd name="connsiteY6" fmla="*/ 269098 h 490555"/>
                  <a:gd name="connsiteX7" fmla="*/ 328730 w 328864"/>
                  <a:gd name="connsiteY7" fmla="*/ 216711 h 490555"/>
                  <a:gd name="connsiteX8" fmla="*/ 326349 w 328864"/>
                  <a:gd name="connsiteY8" fmla="*/ 164323 h 490555"/>
                  <a:gd name="connsiteX9" fmla="*/ 314443 w 328864"/>
                  <a:gd name="connsiteY9" fmla="*/ 130986 h 490555"/>
                  <a:gd name="connsiteX10" fmla="*/ 281105 w 328864"/>
                  <a:gd name="connsiteY10" fmla="*/ 85742 h 490555"/>
                  <a:gd name="connsiteX11" fmla="*/ 235861 w 328864"/>
                  <a:gd name="connsiteY11" fmla="*/ 57167 h 490555"/>
                  <a:gd name="connsiteX12" fmla="*/ 188236 w 328864"/>
                  <a:gd name="connsiteY12" fmla="*/ 35736 h 490555"/>
                  <a:gd name="connsiteX13" fmla="*/ 128705 w 328864"/>
                  <a:gd name="connsiteY13" fmla="*/ 16686 h 490555"/>
                  <a:gd name="connsiteX14" fmla="*/ 54886 w 328864"/>
                  <a:gd name="connsiteY14" fmla="*/ 2398 h 490555"/>
                  <a:gd name="connsiteX15" fmla="*/ 2499 w 328864"/>
                  <a:gd name="connsiteY15" fmla="*/ 17 h 490555"/>
                  <a:gd name="connsiteX16" fmla="*/ 116 w 328864"/>
                  <a:gd name="connsiteY16" fmla="*/ 247668 h 490555"/>
                  <a:gd name="connsiteX17" fmla="*/ 7262 w 328864"/>
                  <a:gd name="connsiteY17" fmla="*/ 490555 h 490555"/>
                  <a:gd name="connsiteX18" fmla="*/ 28693 w 328864"/>
                  <a:gd name="connsiteY18" fmla="*/ 476267 h 490555"/>
                  <a:gd name="connsiteX19" fmla="*/ 78700 w 328864"/>
                  <a:gd name="connsiteY19" fmla="*/ 450073 h 490555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2023 w 332187"/>
                  <a:gd name="connsiteY0" fmla="*/ 450073 h 492937"/>
                  <a:gd name="connsiteX1" fmla="*/ 136791 w 332187"/>
                  <a:gd name="connsiteY1" fmla="*/ 433405 h 492937"/>
                  <a:gd name="connsiteX2" fmla="*/ 191559 w 332187"/>
                  <a:gd name="connsiteY2" fmla="*/ 409592 h 492937"/>
                  <a:gd name="connsiteX3" fmla="*/ 248709 w 332187"/>
                  <a:gd name="connsiteY3" fmla="*/ 381017 h 492937"/>
                  <a:gd name="connsiteX4" fmla="*/ 293953 w 332187"/>
                  <a:gd name="connsiteY4" fmla="*/ 340536 h 492937"/>
                  <a:gd name="connsiteX5" fmla="*/ 315384 w 332187"/>
                  <a:gd name="connsiteY5" fmla="*/ 311961 h 492937"/>
                  <a:gd name="connsiteX6" fmla="*/ 327291 w 332187"/>
                  <a:gd name="connsiteY6" fmla="*/ 269098 h 492937"/>
                  <a:gd name="connsiteX7" fmla="*/ 332053 w 332187"/>
                  <a:gd name="connsiteY7" fmla="*/ 216711 h 492937"/>
                  <a:gd name="connsiteX8" fmla="*/ 329672 w 332187"/>
                  <a:gd name="connsiteY8" fmla="*/ 164323 h 492937"/>
                  <a:gd name="connsiteX9" fmla="*/ 317766 w 332187"/>
                  <a:gd name="connsiteY9" fmla="*/ 130986 h 492937"/>
                  <a:gd name="connsiteX10" fmla="*/ 284428 w 332187"/>
                  <a:gd name="connsiteY10" fmla="*/ 85742 h 492937"/>
                  <a:gd name="connsiteX11" fmla="*/ 239184 w 332187"/>
                  <a:gd name="connsiteY11" fmla="*/ 57167 h 492937"/>
                  <a:gd name="connsiteX12" fmla="*/ 191559 w 332187"/>
                  <a:gd name="connsiteY12" fmla="*/ 35736 h 492937"/>
                  <a:gd name="connsiteX13" fmla="*/ 132028 w 332187"/>
                  <a:gd name="connsiteY13" fmla="*/ 16686 h 492937"/>
                  <a:gd name="connsiteX14" fmla="*/ 58209 w 332187"/>
                  <a:gd name="connsiteY14" fmla="*/ 2398 h 492937"/>
                  <a:gd name="connsiteX15" fmla="*/ 5822 w 332187"/>
                  <a:gd name="connsiteY15" fmla="*/ 17 h 492937"/>
                  <a:gd name="connsiteX16" fmla="*/ 3439 w 332187"/>
                  <a:gd name="connsiteY16" fmla="*/ 247668 h 492937"/>
                  <a:gd name="connsiteX17" fmla="*/ 3442 w 332187"/>
                  <a:gd name="connsiteY17" fmla="*/ 492937 h 492937"/>
                  <a:gd name="connsiteX18" fmla="*/ 32016 w 332187"/>
                  <a:gd name="connsiteY18" fmla="*/ 476267 h 492937"/>
                  <a:gd name="connsiteX19" fmla="*/ 82023 w 332187"/>
                  <a:gd name="connsiteY19" fmla="*/ 450073 h 492937"/>
                  <a:gd name="connsiteX0" fmla="*/ 80003 w 330167"/>
                  <a:gd name="connsiteY0" fmla="*/ 450073 h 487432"/>
                  <a:gd name="connsiteX1" fmla="*/ 134771 w 330167"/>
                  <a:gd name="connsiteY1" fmla="*/ 433405 h 487432"/>
                  <a:gd name="connsiteX2" fmla="*/ 189539 w 330167"/>
                  <a:gd name="connsiteY2" fmla="*/ 409592 h 487432"/>
                  <a:gd name="connsiteX3" fmla="*/ 246689 w 330167"/>
                  <a:gd name="connsiteY3" fmla="*/ 381017 h 487432"/>
                  <a:gd name="connsiteX4" fmla="*/ 291933 w 330167"/>
                  <a:gd name="connsiteY4" fmla="*/ 340536 h 487432"/>
                  <a:gd name="connsiteX5" fmla="*/ 313364 w 330167"/>
                  <a:gd name="connsiteY5" fmla="*/ 311961 h 487432"/>
                  <a:gd name="connsiteX6" fmla="*/ 325271 w 330167"/>
                  <a:gd name="connsiteY6" fmla="*/ 269098 h 487432"/>
                  <a:gd name="connsiteX7" fmla="*/ 330033 w 330167"/>
                  <a:gd name="connsiteY7" fmla="*/ 216711 h 487432"/>
                  <a:gd name="connsiteX8" fmla="*/ 327652 w 330167"/>
                  <a:gd name="connsiteY8" fmla="*/ 164323 h 487432"/>
                  <a:gd name="connsiteX9" fmla="*/ 315746 w 330167"/>
                  <a:gd name="connsiteY9" fmla="*/ 130986 h 487432"/>
                  <a:gd name="connsiteX10" fmla="*/ 282408 w 330167"/>
                  <a:gd name="connsiteY10" fmla="*/ 85742 h 487432"/>
                  <a:gd name="connsiteX11" fmla="*/ 237164 w 330167"/>
                  <a:gd name="connsiteY11" fmla="*/ 57167 h 487432"/>
                  <a:gd name="connsiteX12" fmla="*/ 189539 w 330167"/>
                  <a:gd name="connsiteY12" fmla="*/ 35736 h 487432"/>
                  <a:gd name="connsiteX13" fmla="*/ 130008 w 330167"/>
                  <a:gd name="connsiteY13" fmla="*/ 16686 h 487432"/>
                  <a:gd name="connsiteX14" fmla="*/ 56189 w 330167"/>
                  <a:gd name="connsiteY14" fmla="*/ 2398 h 487432"/>
                  <a:gd name="connsiteX15" fmla="*/ 3802 w 330167"/>
                  <a:gd name="connsiteY15" fmla="*/ 17 h 487432"/>
                  <a:gd name="connsiteX16" fmla="*/ 1419 w 330167"/>
                  <a:gd name="connsiteY16" fmla="*/ 247668 h 487432"/>
                  <a:gd name="connsiteX17" fmla="*/ 29996 w 330167"/>
                  <a:gd name="connsiteY17" fmla="*/ 476267 h 487432"/>
                  <a:gd name="connsiteX18" fmla="*/ 80003 w 330167"/>
                  <a:gd name="connsiteY18" fmla="*/ 450073 h 487432"/>
                  <a:gd name="connsiteX0" fmla="*/ 80003 w 330167"/>
                  <a:gd name="connsiteY0" fmla="*/ 450073 h 461523"/>
                  <a:gd name="connsiteX1" fmla="*/ 134771 w 330167"/>
                  <a:gd name="connsiteY1" fmla="*/ 433405 h 461523"/>
                  <a:gd name="connsiteX2" fmla="*/ 189539 w 330167"/>
                  <a:gd name="connsiteY2" fmla="*/ 409592 h 461523"/>
                  <a:gd name="connsiteX3" fmla="*/ 246689 w 330167"/>
                  <a:gd name="connsiteY3" fmla="*/ 381017 h 461523"/>
                  <a:gd name="connsiteX4" fmla="*/ 291933 w 330167"/>
                  <a:gd name="connsiteY4" fmla="*/ 340536 h 461523"/>
                  <a:gd name="connsiteX5" fmla="*/ 313364 w 330167"/>
                  <a:gd name="connsiteY5" fmla="*/ 311961 h 461523"/>
                  <a:gd name="connsiteX6" fmla="*/ 325271 w 330167"/>
                  <a:gd name="connsiteY6" fmla="*/ 269098 h 461523"/>
                  <a:gd name="connsiteX7" fmla="*/ 330033 w 330167"/>
                  <a:gd name="connsiteY7" fmla="*/ 216711 h 461523"/>
                  <a:gd name="connsiteX8" fmla="*/ 327652 w 330167"/>
                  <a:gd name="connsiteY8" fmla="*/ 164323 h 461523"/>
                  <a:gd name="connsiteX9" fmla="*/ 315746 w 330167"/>
                  <a:gd name="connsiteY9" fmla="*/ 130986 h 461523"/>
                  <a:gd name="connsiteX10" fmla="*/ 282408 w 330167"/>
                  <a:gd name="connsiteY10" fmla="*/ 85742 h 461523"/>
                  <a:gd name="connsiteX11" fmla="*/ 237164 w 330167"/>
                  <a:gd name="connsiteY11" fmla="*/ 57167 h 461523"/>
                  <a:gd name="connsiteX12" fmla="*/ 189539 w 330167"/>
                  <a:gd name="connsiteY12" fmla="*/ 35736 h 461523"/>
                  <a:gd name="connsiteX13" fmla="*/ 130008 w 330167"/>
                  <a:gd name="connsiteY13" fmla="*/ 16686 h 461523"/>
                  <a:gd name="connsiteX14" fmla="*/ 56189 w 330167"/>
                  <a:gd name="connsiteY14" fmla="*/ 2398 h 461523"/>
                  <a:gd name="connsiteX15" fmla="*/ 3802 w 330167"/>
                  <a:gd name="connsiteY15" fmla="*/ 17 h 461523"/>
                  <a:gd name="connsiteX16" fmla="*/ 1419 w 330167"/>
                  <a:gd name="connsiteY16" fmla="*/ 247668 h 461523"/>
                  <a:gd name="connsiteX17" fmla="*/ 80003 w 330167"/>
                  <a:gd name="connsiteY17" fmla="*/ 450073 h 461523"/>
                  <a:gd name="connsiteX0" fmla="*/ 1419 w 330167"/>
                  <a:gd name="connsiteY0" fmla="*/ 247668 h 442319"/>
                  <a:gd name="connsiteX1" fmla="*/ 134771 w 330167"/>
                  <a:gd name="connsiteY1" fmla="*/ 433405 h 442319"/>
                  <a:gd name="connsiteX2" fmla="*/ 189539 w 330167"/>
                  <a:gd name="connsiteY2" fmla="*/ 409592 h 442319"/>
                  <a:gd name="connsiteX3" fmla="*/ 246689 w 330167"/>
                  <a:gd name="connsiteY3" fmla="*/ 381017 h 442319"/>
                  <a:gd name="connsiteX4" fmla="*/ 291933 w 330167"/>
                  <a:gd name="connsiteY4" fmla="*/ 340536 h 442319"/>
                  <a:gd name="connsiteX5" fmla="*/ 313364 w 330167"/>
                  <a:gd name="connsiteY5" fmla="*/ 311961 h 442319"/>
                  <a:gd name="connsiteX6" fmla="*/ 325271 w 330167"/>
                  <a:gd name="connsiteY6" fmla="*/ 269098 h 442319"/>
                  <a:gd name="connsiteX7" fmla="*/ 330033 w 330167"/>
                  <a:gd name="connsiteY7" fmla="*/ 216711 h 442319"/>
                  <a:gd name="connsiteX8" fmla="*/ 327652 w 330167"/>
                  <a:gd name="connsiteY8" fmla="*/ 164323 h 442319"/>
                  <a:gd name="connsiteX9" fmla="*/ 315746 w 330167"/>
                  <a:gd name="connsiteY9" fmla="*/ 130986 h 442319"/>
                  <a:gd name="connsiteX10" fmla="*/ 282408 w 330167"/>
                  <a:gd name="connsiteY10" fmla="*/ 85742 h 442319"/>
                  <a:gd name="connsiteX11" fmla="*/ 237164 w 330167"/>
                  <a:gd name="connsiteY11" fmla="*/ 57167 h 442319"/>
                  <a:gd name="connsiteX12" fmla="*/ 189539 w 330167"/>
                  <a:gd name="connsiteY12" fmla="*/ 35736 h 442319"/>
                  <a:gd name="connsiteX13" fmla="*/ 130008 w 330167"/>
                  <a:gd name="connsiteY13" fmla="*/ 16686 h 442319"/>
                  <a:gd name="connsiteX14" fmla="*/ 56189 w 330167"/>
                  <a:gd name="connsiteY14" fmla="*/ 2398 h 442319"/>
                  <a:gd name="connsiteX15" fmla="*/ 3802 w 330167"/>
                  <a:gd name="connsiteY15" fmla="*/ 17 h 442319"/>
                  <a:gd name="connsiteX16" fmla="*/ 1419 w 330167"/>
                  <a:gd name="connsiteY16" fmla="*/ 247668 h 442319"/>
                  <a:gd name="connsiteX0" fmla="*/ 1419 w 330167"/>
                  <a:gd name="connsiteY0" fmla="*/ 247668 h 416284"/>
                  <a:gd name="connsiteX1" fmla="*/ 189539 w 330167"/>
                  <a:gd name="connsiteY1" fmla="*/ 409592 h 416284"/>
                  <a:gd name="connsiteX2" fmla="*/ 246689 w 330167"/>
                  <a:gd name="connsiteY2" fmla="*/ 381017 h 416284"/>
                  <a:gd name="connsiteX3" fmla="*/ 291933 w 330167"/>
                  <a:gd name="connsiteY3" fmla="*/ 340536 h 416284"/>
                  <a:gd name="connsiteX4" fmla="*/ 313364 w 330167"/>
                  <a:gd name="connsiteY4" fmla="*/ 311961 h 416284"/>
                  <a:gd name="connsiteX5" fmla="*/ 325271 w 330167"/>
                  <a:gd name="connsiteY5" fmla="*/ 269098 h 416284"/>
                  <a:gd name="connsiteX6" fmla="*/ 330033 w 330167"/>
                  <a:gd name="connsiteY6" fmla="*/ 216711 h 416284"/>
                  <a:gd name="connsiteX7" fmla="*/ 327652 w 330167"/>
                  <a:gd name="connsiteY7" fmla="*/ 164323 h 416284"/>
                  <a:gd name="connsiteX8" fmla="*/ 315746 w 330167"/>
                  <a:gd name="connsiteY8" fmla="*/ 130986 h 416284"/>
                  <a:gd name="connsiteX9" fmla="*/ 282408 w 330167"/>
                  <a:gd name="connsiteY9" fmla="*/ 85742 h 416284"/>
                  <a:gd name="connsiteX10" fmla="*/ 237164 w 330167"/>
                  <a:gd name="connsiteY10" fmla="*/ 57167 h 416284"/>
                  <a:gd name="connsiteX11" fmla="*/ 189539 w 330167"/>
                  <a:gd name="connsiteY11" fmla="*/ 35736 h 416284"/>
                  <a:gd name="connsiteX12" fmla="*/ 130008 w 330167"/>
                  <a:gd name="connsiteY12" fmla="*/ 16686 h 416284"/>
                  <a:gd name="connsiteX13" fmla="*/ 56189 w 330167"/>
                  <a:gd name="connsiteY13" fmla="*/ 2398 h 416284"/>
                  <a:gd name="connsiteX14" fmla="*/ 3802 w 330167"/>
                  <a:gd name="connsiteY14" fmla="*/ 17 h 416284"/>
                  <a:gd name="connsiteX15" fmla="*/ 1419 w 330167"/>
                  <a:gd name="connsiteY15" fmla="*/ 247668 h 416284"/>
                  <a:gd name="connsiteX0" fmla="*/ 1419 w 330167"/>
                  <a:gd name="connsiteY0" fmla="*/ 247668 h 409709"/>
                  <a:gd name="connsiteX1" fmla="*/ 189539 w 330167"/>
                  <a:gd name="connsiteY1" fmla="*/ 409592 h 409709"/>
                  <a:gd name="connsiteX2" fmla="*/ 246689 w 330167"/>
                  <a:gd name="connsiteY2" fmla="*/ 381017 h 409709"/>
                  <a:gd name="connsiteX3" fmla="*/ 291933 w 330167"/>
                  <a:gd name="connsiteY3" fmla="*/ 340536 h 409709"/>
                  <a:gd name="connsiteX4" fmla="*/ 313364 w 330167"/>
                  <a:gd name="connsiteY4" fmla="*/ 311961 h 409709"/>
                  <a:gd name="connsiteX5" fmla="*/ 325271 w 330167"/>
                  <a:gd name="connsiteY5" fmla="*/ 269098 h 409709"/>
                  <a:gd name="connsiteX6" fmla="*/ 330033 w 330167"/>
                  <a:gd name="connsiteY6" fmla="*/ 216711 h 409709"/>
                  <a:gd name="connsiteX7" fmla="*/ 327652 w 330167"/>
                  <a:gd name="connsiteY7" fmla="*/ 164323 h 409709"/>
                  <a:gd name="connsiteX8" fmla="*/ 315746 w 330167"/>
                  <a:gd name="connsiteY8" fmla="*/ 130986 h 409709"/>
                  <a:gd name="connsiteX9" fmla="*/ 282408 w 330167"/>
                  <a:gd name="connsiteY9" fmla="*/ 85742 h 409709"/>
                  <a:gd name="connsiteX10" fmla="*/ 237164 w 330167"/>
                  <a:gd name="connsiteY10" fmla="*/ 57167 h 409709"/>
                  <a:gd name="connsiteX11" fmla="*/ 189539 w 330167"/>
                  <a:gd name="connsiteY11" fmla="*/ 35736 h 409709"/>
                  <a:gd name="connsiteX12" fmla="*/ 130008 w 330167"/>
                  <a:gd name="connsiteY12" fmla="*/ 16686 h 409709"/>
                  <a:gd name="connsiteX13" fmla="*/ 56189 w 330167"/>
                  <a:gd name="connsiteY13" fmla="*/ 2398 h 409709"/>
                  <a:gd name="connsiteX14" fmla="*/ 3802 w 330167"/>
                  <a:gd name="connsiteY14" fmla="*/ 17 h 409709"/>
                  <a:gd name="connsiteX15" fmla="*/ 1419 w 330167"/>
                  <a:gd name="connsiteY15" fmla="*/ 247668 h 409709"/>
                  <a:gd name="connsiteX0" fmla="*/ 1419 w 330167"/>
                  <a:gd name="connsiteY0" fmla="*/ 247668 h 384253"/>
                  <a:gd name="connsiteX1" fmla="*/ 246689 w 330167"/>
                  <a:gd name="connsiteY1" fmla="*/ 381017 h 384253"/>
                  <a:gd name="connsiteX2" fmla="*/ 291933 w 330167"/>
                  <a:gd name="connsiteY2" fmla="*/ 340536 h 384253"/>
                  <a:gd name="connsiteX3" fmla="*/ 313364 w 330167"/>
                  <a:gd name="connsiteY3" fmla="*/ 311961 h 384253"/>
                  <a:gd name="connsiteX4" fmla="*/ 325271 w 330167"/>
                  <a:gd name="connsiteY4" fmla="*/ 269098 h 384253"/>
                  <a:gd name="connsiteX5" fmla="*/ 330033 w 330167"/>
                  <a:gd name="connsiteY5" fmla="*/ 216711 h 384253"/>
                  <a:gd name="connsiteX6" fmla="*/ 327652 w 330167"/>
                  <a:gd name="connsiteY6" fmla="*/ 164323 h 384253"/>
                  <a:gd name="connsiteX7" fmla="*/ 315746 w 330167"/>
                  <a:gd name="connsiteY7" fmla="*/ 130986 h 384253"/>
                  <a:gd name="connsiteX8" fmla="*/ 282408 w 330167"/>
                  <a:gd name="connsiteY8" fmla="*/ 85742 h 384253"/>
                  <a:gd name="connsiteX9" fmla="*/ 237164 w 330167"/>
                  <a:gd name="connsiteY9" fmla="*/ 57167 h 384253"/>
                  <a:gd name="connsiteX10" fmla="*/ 189539 w 330167"/>
                  <a:gd name="connsiteY10" fmla="*/ 35736 h 384253"/>
                  <a:gd name="connsiteX11" fmla="*/ 130008 w 330167"/>
                  <a:gd name="connsiteY11" fmla="*/ 16686 h 384253"/>
                  <a:gd name="connsiteX12" fmla="*/ 56189 w 330167"/>
                  <a:gd name="connsiteY12" fmla="*/ 2398 h 384253"/>
                  <a:gd name="connsiteX13" fmla="*/ 3802 w 330167"/>
                  <a:gd name="connsiteY13" fmla="*/ 17 h 384253"/>
                  <a:gd name="connsiteX14" fmla="*/ 1419 w 330167"/>
                  <a:gd name="connsiteY14" fmla="*/ 247668 h 384253"/>
                  <a:gd name="connsiteX0" fmla="*/ 1419 w 330167"/>
                  <a:gd name="connsiteY0" fmla="*/ 247668 h 381289"/>
                  <a:gd name="connsiteX1" fmla="*/ 246689 w 330167"/>
                  <a:gd name="connsiteY1" fmla="*/ 381017 h 381289"/>
                  <a:gd name="connsiteX2" fmla="*/ 291933 w 330167"/>
                  <a:gd name="connsiteY2" fmla="*/ 340536 h 381289"/>
                  <a:gd name="connsiteX3" fmla="*/ 313364 w 330167"/>
                  <a:gd name="connsiteY3" fmla="*/ 311961 h 381289"/>
                  <a:gd name="connsiteX4" fmla="*/ 325271 w 330167"/>
                  <a:gd name="connsiteY4" fmla="*/ 269098 h 381289"/>
                  <a:gd name="connsiteX5" fmla="*/ 330033 w 330167"/>
                  <a:gd name="connsiteY5" fmla="*/ 216711 h 381289"/>
                  <a:gd name="connsiteX6" fmla="*/ 327652 w 330167"/>
                  <a:gd name="connsiteY6" fmla="*/ 164323 h 381289"/>
                  <a:gd name="connsiteX7" fmla="*/ 315746 w 330167"/>
                  <a:gd name="connsiteY7" fmla="*/ 130986 h 381289"/>
                  <a:gd name="connsiteX8" fmla="*/ 282408 w 330167"/>
                  <a:gd name="connsiteY8" fmla="*/ 85742 h 381289"/>
                  <a:gd name="connsiteX9" fmla="*/ 237164 w 330167"/>
                  <a:gd name="connsiteY9" fmla="*/ 57167 h 381289"/>
                  <a:gd name="connsiteX10" fmla="*/ 189539 w 330167"/>
                  <a:gd name="connsiteY10" fmla="*/ 35736 h 381289"/>
                  <a:gd name="connsiteX11" fmla="*/ 130008 w 330167"/>
                  <a:gd name="connsiteY11" fmla="*/ 16686 h 381289"/>
                  <a:gd name="connsiteX12" fmla="*/ 56189 w 330167"/>
                  <a:gd name="connsiteY12" fmla="*/ 2398 h 381289"/>
                  <a:gd name="connsiteX13" fmla="*/ 3802 w 330167"/>
                  <a:gd name="connsiteY13" fmla="*/ 17 h 381289"/>
                  <a:gd name="connsiteX14" fmla="*/ 1419 w 330167"/>
                  <a:gd name="connsiteY14" fmla="*/ 247668 h 381289"/>
                  <a:gd name="connsiteX0" fmla="*/ 631 w 329379"/>
                  <a:gd name="connsiteY0" fmla="*/ 247665 h 381286"/>
                  <a:gd name="connsiteX1" fmla="*/ 245901 w 329379"/>
                  <a:gd name="connsiteY1" fmla="*/ 381014 h 381286"/>
                  <a:gd name="connsiteX2" fmla="*/ 291145 w 329379"/>
                  <a:gd name="connsiteY2" fmla="*/ 340533 h 381286"/>
                  <a:gd name="connsiteX3" fmla="*/ 312576 w 329379"/>
                  <a:gd name="connsiteY3" fmla="*/ 311958 h 381286"/>
                  <a:gd name="connsiteX4" fmla="*/ 324483 w 329379"/>
                  <a:gd name="connsiteY4" fmla="*/ 269095 h 381286"/>
                  <a:gd name="connsiteX5" fmla="*/ 329245 w 329379"/>
                  <a:gd name="connsiteY5" fmla="*/ 216708 h 381286"/>
                  <a:gd name="connsiteX6" fmla="*/ 326864 w 329379"/>
                  <a:gd name="connsiteY6" fmla="*/ 164320 h 381286"/>
                  <a:gd name="connsiteX7" fmla="*/ 314958 w 329379"/>
                  <a:gd name="connsiteY7" fmla="*/ 130983 h 381286"/>
                  <a:gd name="connsiteX8" fmla="*/ 281620 w 329379"/>
                  <a:gd name="connsiteY8" fmla="*/ 85739 h 381286"/>
                  <a:gd name="connsiteX9" fmla="*/ 236376 w 329379"/>
                  <a:gd name="connsiteY9" fmla="*/ 57164 h 381286"/>
                  <a:gd name="connsiteX10" fmla="*/ 188751 w 329379"/>
                  <a:gd name="connsiteY10" fmla="*/ 35733 h 381286"/>
                  <a:gd name="connsiteX11" fmla="*/ 129220 w 329379"/>
                  <a:gd name="connsiteY11" fmla="*/ 16683 h 381286"/>
                  <a:gd name="connsiteX12" fmla="*/ 55401 w 329379"/>
                  <a:gd name="connsiteY12" fmla="*/ 2395 h 381286"/>
                  <a:gd name="connsiteX13" fmla="*/ 3014 w 329379"/>
                  <a:gd name="connsiteY13" fmla="*/ 14 h 381286"/>
                  <a:gd name="connsiteX14" fmla="*/ 631 w 329379"/>
                  <a:gd name="connsiteY14" fmla="*/ 247665 h 381286"/>
                  <a:gd name="connsiteX0" fmla="*/ 17134 w 345882"/>
                  <a:gd name="connsiteY0" fmla="*/ 247666 h 376558"/>
                  <a:gd name="connsiteX1" fmla="*/ 260023 w 345882"/>
                  <a:gd name="connsiteY1" fmla="*/ 376252 h 376558"/>
                  <a:gd name="connsiteX2" fmla="*/ 307648 w 345882"/>
                  <a:gd name="connsiteY2" fmla="*/ 340534 h 376558"/>
                  <a:gd name="connsiteX3" fmla="*/ 329079 w 345882"/>
                  <a:gd name="connsiteY3" fmla="*/ 311959 h 376558"/>
                  <a:gd name="connsiteX4" fmla="*/ 340986 w 345882"/>
                  <a:gd name="connsiteY4" fmla="*/ 269096 h 376558"/>
                  <a:gd name="connsiteX5" fmla="*/ 345748 w 345882"/>
                  <a:gd name="connsiteY5" fmla="*/ 216709 h 376558"/>
                  <a:gd name="connsiteX6" fmla="*/ 343367 w 345882"/>
                  <a:gd name="connsiteY6" fmla="*/ 164321 h 376558"/>
                  <a:gd name="connsiteX7" fmla="*/ 331461 w 345882"/>
                  <a:gd name="connsiteY7" fmla="*/ 130984 h 376558"/>
                  <a:gd name="connsiteX8" fmla="*/ 298123 w 345882"/>
                  <a:gd name="connsiteY8" fmla="*/ 85740 h 376558"/>
                  <a:gd name="connsiteX9" fmla="*/ 252879 w 345882"/>
                  <a:gd name="connsiteY9" fmla="*/ 57165 h 376558"/>
                  <a:gd name="connsiteX10" fmla="*/ 205254 w 345882"/>
                  <a:gd name="connsiteY10" fmla="*/ 35734 h 376558"/>
                  <a:gd name="connsiteX11" fmla="*/ 145723 w 345882"/>
                  <a:gd name="connsiteY11" fmla="*/ 16684 h 376558"/>
                  <a:gd name="connsiteX12" fmla="*/ 71904 w 345882"/>
                  <a:gd name="connsiteY12" fmla="*/ 2396 h 376558"/>
                  <a:gd name="connsiteX13" fmla="*/ 19517 w 345882"/>
                  <a:gd name="connsiteY13" fmla="*/ 15 h 376558"/>
                  <a:gd name="connsiteX14" fmla="*/ 17134 w 345882"/>
                  <a:gd name="connsiteY14" fmla="*/ 247666 h 376558"/>
                  <a:gd name="connsiteX0" fmla="*/ 486 w 329234"/>
                  <a:gd name="connsiteY0" fmla="*/ 247663 h 376555"/>
                  <a:gd name="connsiteX1" fmla="*/ 243375 w 329234"/>
                  <a:gd name="connsiteY1" fmla="*/ 376249 h 376555"/>
                  <a:gd name="connsiteX2" fmla="*/ 291000 w 329234"/>
                  <a:gd name="connsiteY2" fmla="*/ 340531 h 376555"/>
                  <a:gd name="connsiteX3" fmla="*/ 312431 w 329234"/>
                  <a:gd name="connsiteY3" fmla="*/ 311956 h 376555"/>
                  <a:gd name="connsiteX4" fmla="*/ 324338 w 329234"/>
                  <a:gd name="connsiteY4" fmla="*/ 269093 h 376555"/>
                  <a:gd name="connsiteX5" fmla="*/ 329100 w 329234"/>
                  <a:gd name="connsiteY5" fmla="*/ 216706 h 376555"/>
                  <a:gd name="connsiteX6" fmla="*/ 326719 w 329234"/>
                  <a:gd name="connsiteY6" fmla="*/ 164318 h 376555"/>
                  <a:gd name="connsiteX7" fmla="*/ 314813 w 329234"/>
                  <a:gd name="connsiteY7" fmla="*/ 130981 h 376555"/>
                  <a:gd name="connsiteX8" fmla="*/ 281475 w 329234"/>
                  <a:gd name="connsiteY8" fmla="*/ 85737 h 376555"/>
                  <a:gd name="connsiteX9" fmla="*/ 236231 w 329234"/>
                  <a:gd name="connsiteY9" fmla="*/ 57162 h 376555"/>
                  <a:gd name="connsiteX10" fmla="*/ 188606 w 329234"/>
                  <a:gd name="connsiteY10" fmla="*/ 35731 h 376555"/>
                  <a:gd name="connsiteX11" fmla="*/ 129075 w 329234"/>
                  <a:gd name="connsiteY11" fmla="*/ 16681 h 376555"/>
                  <a:gd name="connsiteX12" fmla="*/ 55256 w 329234"/>
                  <a:gd name="connsiteY12" fmla="*/ 2393 h 376555"/>
                  <a:gd name="connsiteX13" fmla="*/ 2869 w 329234"/>
                  <a:gd name="connsiteY13" fmla="*/ 12 h 376555"/>
                  <a:gd name="connsiteX14" fmla="*/ 486 w 329234"/>
                  <a:gd name="connsiteY14" fmla="*/ 247663 h 37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234" h="376555">
                    <a:moveTo>
                      <a:pt x="486" y="247663"/>
                    </a:moveTo>
                    <a:cubicBezTo>
                      <a:pt x="2470" y="248457"/>
                      <a:pt x="242581" y="372677"/>
                      <a:pt x="243375" y="376249"/>
                    </a:cubicBezTo>
                    <a:cubicBezTo>
                      <a:pt x="244169" y="379821"/>
                      <a:pt x="279491" y="351246"/>
                      <a:pt x="291000" y="340531"/>
                    </a:cubicBezTo>
                    <a:cubicBezTo>
                      <a:pt x="302509" y="329816"/>
                      <a:pt x="306875" y="323862"/>
                      <a:pt x="312431" y="311956"/>
                    </a:cubicBezTo>
                    <a:cubicBezTo>
                      <a:pt x="317987" y="300050"/>
                      <a:pt x="321560" y="284968"/>
                      <a:pt x="324338" y="269093"/>
                    </a:cubicBezTo>
                    <a:cubicBezTo>
                      <a:pt x="327116" y="253218"/>
                      <a:pt x="328703" y="234168"/>
                      <a:pt x="329100" y="216706"/>
                    </a:cubicBezTo>
                    <a:cubicBezTo>
                      <a:pt x="329497" y="199244"/>
                      <a:pt x="329100" y="178606"/>
                      <a:pt x="326719" y="164318"/>
                    </a:cubicBezTo>
                    <a:cubicBezTo>
                      <a:pt x="324338" y="150031"/>
                      <a:pt x="322354" y="144078"/>
                      <a:pt x="314813" y="130981"/>
                    </a:cubicBezTo>
                    <a:cubicBezTo>
                      <a:pt x="307272" y="117884"/>
                      <a:pt x="294572" y="98040"/>
                      <a:pt x="281475" y="85737"/>
                    </a:cubicBezTo>
                    <a:cubicBezTo>
                      <a:pt x="268378" y="73434"/>
                      <a:pt x="251709" y="65496"/>
                      <a:pt x="236231" y="57162"/>
                    </a:cubicBezTo>
                    <a:cubicBezTo>
                      <a:pt x="220753" y="48828"/>
                      <a:pt x="206465" y="42478"/>
                      <a:pt x="188606" y="35731"/>
                    </a:cubicBezTo>
                    <a:cubicBezTo>
                      <a:pt x="170747" y="28984"/>
                      <a:pt x="151300" y="22237"/>
                      <a:pt x="129075" y="16681"/>
                    </a:cubicBezTo>
                    <a:cubicBezTo>
                      <a:pt x="106850" y="11125"/>
                      <a:pt x="76290" y="5171"/>
                      <a:pt x="55256" y="2393"/>
                    </a:cubicBezTo>
                    <a:cubicBezTo>
                      <a:pt x="34222" y="-385"/>
                      <a:pt x="2472" y="1997"/>
                      <a:pt x="2869" y="12"/>
                    </a:cubicBezTo>
                    <a:cubicBezTo>
                      <a:pt x="3266" y="-1973"/>
                      <a:pt x="-1498" y="246869"/>
                      <a:pt x="486" y="24766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  <p:sp>
            <p:nvSpPr>
              <p:cNvPr id="104" name="Voľný tvar: obrazec 103">
                <a:extLst>
                  <a:ext uri="{FF2B5EF4-FFF2-40B4-BE49-F238E27FC236}">
                    <a16:creationId xmlns:a16="http://schemas.microsoft.com/office/drawing/2014/main" id="{24EBA050-C9D5-4BCC-9F2E-DEFD7B77A61D}"/>
                  </a:ext>
                </a:extLst>
              </p:cNvPr>
              <p:cNvSpPr/>
              <p:nvPr/>
            </p:nvSpPr>
            <p:spPr>
              <a:xfrm>
                <a:off x="9034155" y="3617518"/>
                <a:ext cx="448966" cy="545446"/>
              </a:xfrm>
              <a:custGeom>
                <a:avLst/>
                <a:gdLst>
                  <a:gd name="connsiteX0" fmla="*/ 513159 w 770468"/>
                  <a:gd name="connsiteY0" fmla="*/ 445344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3159 w 770468"/>
                  <a:gd name="connsiteY40" fmla="*/ 445344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51247 w 770468"/>
                  <a:gd name="connsiteY39" fmla="*/ 49773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86978 w 770468"/>
                  <a:gd name="connsiteY1" fmla="*/ 414387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79834 w 770468"/>
                  <a:gd name="connsiteY1" fmla="*/ 421531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7934 w 770468"/>
                  <a:gd name="connsiteY2" fmla="*/ 407244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15553 w 770468"/>
                  <a:gd name="connsiteY2" fmla="*/ 409625 h 545814"/>
                  <a:gd name="connsiteX3" fmla="*/ 648890 w 770468"/>
                  <a:gd name="connsiteY3" fmla="*/ 400100 h 545814"/>
                  <a:gd name="connsiteX4" fmla="*/ 686990 w 770468"/>
                  <a:gd name="connsiteY4" fmla="*/ 383431 h 545814"/>
                  <a:gd name="connsiteX5" fmla="*/ 710803 w 770468"/>
                  <a:gd name="connsiteY5" fmla="*/ 366762 h 545814"/>
                  <a:gd name="connsiteX6" fmla="*/ 732234 w 770468"/>
                  <a:gd name="connsiteY6" fmla="*/ 342950 h 545814"/>
                  <a:gd name="connsiteX7" fmla="*/ 753665 w 770468"/>
                  <a:gd name="connsiteY7" fmla="*/ 314375 h 545814"/>
                  <a:gd name="connsiteX8" fmla="*/ 765572 w 770468"/>
                  <a:gd name="connsiteY8" fmla="*/ 271512 h 545814"/>
                  <a:gd name="connsiteX9" fmla="*/ 770334 w 770468"/>
                  <a:gd name="connsiteY9" fmla="*/ 228650 h 545814"/>
                  <a:gd name="connsiteX10" fmla="*/ 767953 w 770468"/>
                  <a:gd name="connsiteY10" fmla="*/ 166737 h 545814"/>
                  <a:gd name="connsiteX11" fmla="*/ 756047 w 770468"/>
                  <a:gd name="connsiteY11" fmla="*/ 133400 h 545814"/>
                  <a:gd name="connsiteX12" fmla="*/ 722709 w 770468"/>
                  <a:gd name="connsiteY12" fmla="*/ 88156 h 545814"/>
                  <a:gd name="connsiteX13" fmla="*/ 677465 w 770468"/>
                  <a:gd name="connsiteY13" fmla="*/ 59581 h 545814"/>
                  <a:gd name="connsiteX14" fmla="*/ 629840 w 770468"/>
                  <a:gd name="connsiteY14" fmla="*/ 38150 h 545814"/>
                  <a:gd name="connsiteX15" fmla="*/ 570309 w 770468"/>
                  <a:gd name="connsiteY15" fmla="*/ 19100 h 545814"/>
                  <a:gd name="connsiteX16" fmla="*/ 496490 w 770468"/>
                  <a:gd name="connsiteY16" fmla="*/ 4812 h 545814"/>
                  <a:gd name="connsiteX17" fmla="*/ 410765 w 770468"/>
                  <a:gd name="connsiteY17" fmla="*/ 50 h 545814"/>
                  <a:gd name="connsiteX18" fmla="*/ 315515 w 770468"/>
                  <a:gd name="connsiteY18" fmla="*/ 7194 h 545814"/>
                  <a:gd name="connsiteX19" fmla="*/ 232172 w 770468"/>
                  <a:gd name="connsiteY19" fmla="*/ 21481 h 545814"/>
                  <a:gd name="connsiteX20" fmla="*/ 160734 w 770468"/>
                  <a:gd name="connsiteY20" fmla="*/ 42912 h 545814"/>
                  <a:gd name="connsiteX21" fmla="*/ 103584 w 770468"/>
                  <a:gd name="connsiteY21" fmla="*/ 66725 h 545814"/>
                  <a:gd name="connsiteX22" fmla="*/ 51197 w 770468"/>
                  <a:gd name="connsiteY22" fmla="*/ 111969 h 545814"/>
                  <a:gd name="connsiteX23" fmla="*/ 10715 w 770468"/>
                  <a:gd name="connsiteY23" fmla="*/ 181025 h 545814"/>
                  <a:gd name="connsiteX24" fmla="*/ 1190 w 770468"/>
                  <a:gd name="connsiteY24" fmla="*/ 235794 h 545814"/>
                  <a:gd name="connsiteX25" fmla="*/ 1190 w 770468"/>
                  <a:gd name="connsiteY25" fmla="*/ 300087 h 545814"/>
                  <a:gd name="connsiteX26" fmla="*/ 10715 w 770468"/>
                  <a:gd name="connsiteY26" fmla="*/ 350094 h 545814"/>
                  <a:gd name="connsiteX27" fmla="*/ 25003 w 770468"/>
                  <a:gd name="connsiteY27" fmla="*/ 392956 h 545814"/>
                  <a:gd name="connsiteX28" fmla="*/ 44053 w 770468"/>
                  <a:gd name="connsiteY28" fmla="*/ 428675 h 545814"/>
                  <a:gd name="connsiteX29" fmla="*/ 86915 w 770468"/>
                  <a:gd name="connsiteY29" fmla="*/ 476300 h 545814"/>
                  <a:gd name="connsiteX30" fmla="*/ 117872 w 770468"/>
                  <a:gd name="connsiteY30" fmla="*/ 504875 h 545814"/>
                  <a:gd name="connsiteX31" fmla="*/ 148828 w 770468"/>
                  <a:gd name="connsiteY31" fmla="*/ 521544 h 545814"/>
                  <a:gd name="connsiteX32" fmla="*/ 191690 w 770468"/>
                  <a:gd name="connsiteY32" fmla="*/ 533450 h 545814"/>
                  <a:gd name="connsiteX33" fmla="*/ 236934 w 770468"/>
                  <a:gd name="connsiteY33" fmla="*/ 542975 h 545814"/>
                  <a:gd name="connsiteX34" fmla="*/ 282178 w 770468"/>
                  <a:gd name="connsiteY34" fmla="*/ 545356 h 545814"/>
                  <a:gd name="connsiteX35" fmla="*/ 332184 w 770468"/>
                  <a:gd name="connsiteY35" fmla="*/ 545356 h 545814"/>
                  <a:gd name="connsiteX36" fmla="*/ 353615 w 770468"/>
                  <a:gd name="connsiteY36" fmla="*/ 540594 h 545814"/>
                  <a:gd name="connsiteX37" fmla="*/ 382190 w 770468"/>
                  <a:gd name="connsiteY37" fmla="*/ 533450 h 545814"/>
                  <a:gd name="connsiteX38" fmla="*/ 422672 w 770468"/>
                  <a:gd name="connsiteY38" fmla="*/ 509637 h 545814"/>
                  <a:gd name="connsiteX39" fmla="*/ 470297 w 770468"/>
                  <a:gd name="connsiteY39" fmla="*/ 478681 h 545814"/>
                  <a:gd name="connsiteX40" fmla="*/ 517922 w 770468"/>
                  <a:gd name="connsiteY40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10803 w 770468"/>
                  <a:gd name="connsiteY4" fmla="*/ 366762 h 545814"/>
                  <a:gd name="connsiteX5" fmla="*/ 732234 w 770468"/>
                  <a:gd name="connsiteY5" fmla="*/ 342950 h 545814"/>
                  <a:gd name="connsiteX6" fmla="*/ 753665 w 770468"/>
                  <a:gd name="connsiteY6" fmla="*/ 314375 h 545814"/>
                  <a:gd name="connsiteX7" fmla="*/ 765572 w 770468"/>
                  <a:gd name="connsiteY7" fmla="*/ 271512 h 545814"/>
                  <a:gd name="connsiteX8" fmla="*/ 770334 w 770468"/>
                  <a:gd name="connsiteY8" fmla="*/ 228650 h 545814"/>
                  <a:gd name="connsiteX9" fmla="*/ 767953 w 770468"/>
                  <a:gd name="connsiteY9" fmla="*/ 166737 h 545814"/>
                  <a:gd name="connsiteX10" fmla="*/ 756047 w 770468"/>
                  <a:gd name="connsiteY10" fmla="*/ 133400 h 545814"/>
                  <a:gd name="connsiteX11" fmla="*/ 722709 w 770468"/>
                  <a:gd name="connsiteY11" fmla="*/ 88156 h 545814"/>
                  <a:gd name="connsiteX12" fmla="*/ 677465 w 770468"/>
                  <a:gd name="connsiteY12" fmla="*/ 59581 h 545814"/>
                  <a:gd name="connsiteX13" fmla="*/ 629840 w 770468"/>
                  <a:gd name="connsiteY13" fmla="*/ 38150 h 545814"/>
                  <a:gd name="connsiteX14" fmla="*/ 570309 w 770468"/>
                  <a:gd name="connsiteY14" fmla="*/ 19100 h 545814"/>
                  <a:gd name="connsiteX15" fmla="*/ 496490 w 770468"/>
                  <a:gd name="connsiteY15" fmla="*/ 4812 h 545814"/>
                  <a:gd name="connsiteX16" fmla="*/ 410765 w 770468"/>
                  <a:gd name="connsiteY16" fmla="*/ 50 h 545814"/>
                  <a:gd name="connsiteX17" fmla="*/ 315515 w 770468"/>
                  <a:gd name="connsiteY17" fmla="*/ 7194 h 545814"/>
                  <a:gd name="connsiteX18" fmla="*/ 232172 w 770468"/>
                  <a:gd name="connsiteY18" fmla="*/ 21481 h 545814"/>
                  <a:gd name="connsiteX19" fmla="*/ 160734 w 770468"/>
                  <a:gd name="connsiteY19" fmla="*/ 42912 h 545814"/>
                  <a:gd name="connsiteX20" fmla="*/ 103584 w 770468"/>
                  <a:gd name="connsiteY20" fmla="*/ 66725 h 545814"/>
                  <a:gd name="connsiteX21" fmla="*/ 51197 w 770468"/>
                  <a:gd name="connsiteY21" fmla="*/ 111969 h 545814"/>
                  <a:gd name="connsiteX22" fmla="*/ 10715 w 770468"/>
                  <a:gd name="connsiteY22" fmla="*/ 181025 h 545814"/>
                  <a:gd name="connsiteX23" fmla="*/ 1190 w 770468"/>
                  <a:gd name="connsiteY23" fmla="*/ 235794 h 545814"/>
                  <a:gd name="connsiteX24" fmla="*/ 1190 w 770468"/>
                  <a:gd name="connsiteY24" fmla="*/ 300087 h 545814"/>
                  <a:gd name="connsiteX25" fmla="*/ 10715 w 770468"/>
                  <a:gd name="connsiteY25" fmla="*/ 350094 h 545814"/>
                  <a:gd name="connsiteX26" fmla="*/ 25003 w 770468"/>
                  <a:gd name="connsiteY26" fmla="*/ 392956 h 545814"/>
                  <a:gd name="connsiteX27" fmla="*/ 44053 w 770468"/>
                  <a:gd name="connsiteY27" fmla="*/ 428675 h 545814"/>
                  <a:gd name="connsiteX28" fmla="*/ 86915 w 770468"/>
                  <a:gd name="connsiteY28" fmla="*/ 476300 h 545814"/>
                  <a:gd name="connsiteX29" fmla="*/ 117872 w 770468"/>
                  <a:gd name="connsiteY29" fmla="*/ 504875 h 545814"/>
                  <a:gd name="connsiteX30" fmla="*/ 148828 w 770468"/>
                  <a:gd name="connsiteY30" fmla="*/ 521544 h 545814"/>
                  <a:gd name="connsiteX31" fmla="*/ 191690 w 770468"/>
                  <a:gd name="connsiteY31" fmla="*/ 533450 h 545814"/>
                  <a:gd name="connsiteX32" fmla="*/ 236934 w 770468"/>
                  <a:gd name="connsiteY32" fmla="*/ 542975 h 545814"/>
                  <a:gd name="connsiteX33" fmla="*/ 282178 w 770468"/>
                  <a:gd name="connsiteY33" fmla="*/ 545356 h 545814"/>
                  <a:gd name="connsiteX34" fmla="*/ 332184 w 770468"/>
                  <a:gd name="connsiteY34" fmla="*/ 545356 h 545814"/>
                  <a:gd name="connsiteX35" fmla="*/ 353615 w 770468"/>
                  <a:gd name="connsiteY35" fmla="*/ 540594 h 545814"/>
                  <a:gd name="connsiteX36" fmla="*/ 382190 w 770468"/>
                  <a:gd name="connsiteY36" fmla="*/ 533450 h 545814"/>
                  <a:gd name="connsiteX37" fmla="*/ 422672 w 770468"/>
                  <a:gd name="connsiteY37" fmla="*/ 509637 h 545814"/>
                  <a:gd name="connsiteX38" fmla="*/ 470297 w 770468"/>
                  <a:gd name="connsiteY38" fmla="*/ 478681 h 545814"/>
                  <a:gd name="connsiteX39" fmla="*/ 517922 w 770468"/>
                  <a:gd name="connsiteY39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48890 w 770468"/>
                  <a:gd name="connsiteY2" fmla="*/ 400100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63165 w 770468"/>
                  <a:gd name="connsiteY1" fmla="*/ 438200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17922 w 770468"/>
                  <a:gd name="connsiteY0" fmla="*/ 447725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17922 w 770468"/>
                  <a:gd name="connsiteY38" fmla="*/ 447725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382190 w 770468"/>
                  <a:gd name="connsiteY35" fmla="*/ 533450 h 545814"/>
                  <a:gd name="connsiteX36" fmla="*/ 422672 w 770468"/>
                  <a:gd name="connsiteY36" fmla="*/ 509637 h 545814"/>
                  <a:gd name="connsiteX37" fmla="*/ 470297 w 770468"/>
                  <a:gd name="connsiteY37" fmla="*/ 478681 h 545814"/>
                  <a:gd name="connsiteX38" fmla="*/ 520304 w 770468"/>
                  <a:gd name="connsiteY38" fmla="*/ 452487 h 545814"/>
                  <a:gd name="connsiteX0" fmla="*/ 520304 w 770468"/>
                  <a:gd name="connsiteY0" fmla="*/ 452487 h 545814"/>
                  <a:gd name="connsiteX1" fmla="*/ 575072 w 770468"/>
                  <a:gd name="connsiteY1" fmla="*/ 435819 h 545814"/>
                  <a:gd name="connsiteX2" fmla="*/ 629840 w 770468"/>
                  <a:gd name="connsiteY2" fmla="*/ 412006 h 545814"/>
                  <a:gd name="connsiteX3" fmla="*/ 686990 w 770468"/>
                  <a:gd name="connsiteY3" fmla="*/ 383431 h 545814"/>
                  <a:gd name="connsiteX4" fmla="*/ 732234 w 770468"/>
                  <a:gd name="connsiteY4" fmla="*/ 342950 h 545814"/>
                  <a:gd name="connsiteX5" fmla="*/ 753665 w 770468"/>
                  <a:gd name="connsiteY5" fmla="*/ 314375 h 545814"/>
                  <a:gd name="connsiteX6" fmla="*/ 765572 w 770468"/>
                  <a:gd name="connsiteY6" fmla="*/ 271512 h 545814"/>
                  <a:gd name="connsiteX7" fmla="*/ 770334 w 770468"/>
                  <a:gd name="connsiteY7" fmla="*/ 228650 h 545814"/>
                  <a:gd name="connsiteX8" fmla="*/ 767953 w 770468"/>
                  <a:gd name="connsiteY8" fmla="*/ 166737 h 545814"/>
                  <a:gd name="connsiteX9" fmla="*/ 756047 w 770468"/>
                  <a:gd name="connsiteY9" fmla="*/ 133400 h 545814"/>
                  <a:gd name="connsiteX10" fmla="*/ 722709 w 770468"/>
                  <a:gd name="connsiteY10" fmla="*/ 88156 h 545814"/>
                  <a:gd name="connsiteX11" fmla="*/ 677465 w 770468"/>
                  <a:gd name="connsiteY11" fmla="*/ 59581 h 545814"/>
                  <a:gd name="connsiteX12" fmla="*/ 629840 w 770468"/>
                  <a:gd name="connsiteY12" fmla="*/ 38150 h 545814"/>
                  <a:gd name="connsiteX13" fmla="*/ 570309 w 770468"/>
                  <a:gd name="connsiteY13" fmla="*/ 19100 h 545814"/>
                  <a:gd name="connsiteX14" fmla="*/ 496490 w 770468"/>
                  <a:gd name="connsiteY14" fmla="*/ 4812 h 545814"/>
                  <a:gd name="connsiteX15" fmla="*/ 410765 w 770468"/>
                  <a:gd name="connsiteY15" fmla="*/ 50 h 545814"/>
                  <a:gd name="connsiteX16" fmla="*/ 315515 w 770468"/>
                  <a:gd name="connsiteY16" fmla="*/ 7194 h 545814"/>
                  <a:gd name="connsiteX17" fmla="*/ 232172 w 770468"/>
                  <a:gd name="connsiteY17" fmla="*/ 21481 h 545814"/>
                  <a:gd name="connsiteX18" fmla="*/ 160734 w 770468"/>
                  <a:gd name="connsiteY18" fmla="*/ 42912 h 545814"/>
                  <a:gd name="connsiteX19" fmla="*/ 103584 w 770468"/>
                  <a:gd name="connsiteY19" fmla="*/ 66725 h 545814"/>
                  <a:gd name="connsiteX20" fmla="*/ 51197 w 770468"/>
                  <a:gd name="connsiteY20" fmla="*/ 111969 h 545814"/>
                  <a:gd name="connsiteX21" fmla="*/ 10715 w 770468"/>
                  <a:gd name="connsiteY21" fmla="*/ 181025 h 545814"/>
                  <a:gd name="connsiteX22" fmla="*/ 1190 w 770468"/>
                  <a:gd name="connsiteY22" fmla="*/ 235794 h 545814"/>
                  <a:gd name="connsiteX23" fmla="*/ 1190 w 770468"/>
                  <a:gd name="connsiteY23" fmla="*/ 300087 h 545814"/>
                  <a:gd name="connsiteX24" fmla="*/ 10715 w 770468"/>
                  <a:gd name="connsiteY24" fmla="*/ 350094 h 545814"/>
                  <a:gd name="connsiteX25" fmla="*/ 25003 w 770468"/>
                  <a:gd name="connsiteY25" fmla="*/ 392956 h 545814"/>
                  <a:gd name="connsiteX26" fmla="*/ 44053 w 770468"/>
                  <a:gd name="connsiteY26" fmla="*/ 428675 h 545814"/>
                  <a:gd name="connsiteX27" fmla="*/ 86915 w 770468"/>
                  <a:gd name="connsiteY27" fmla="*/ 476300 h 545814"/>
                  <a:gd name="connsiteX28" fmla="*/ 117872 w 770468"/>
                  <a:gd name="connsiteY28" fmla="*/ 504875 h 545814"/>
                  <a:gd name="connsiteX29" fmla="*/ 148828 w 770468"/>
                  <a:gd name="connsiteY29" fmla="*/ 521544 h 545814"/>
                  <a:gd name="connsiteX30" fmla="*/ 191690 w 770468"/>
                  <a:gd name="connsiteY30" fmla="*/ 533450 h 545814"/>
                  <a:gd name="connsiteX31" fmla="*/ 236934 w 770468"/>
                  <a:gd name="connsiteY31" fmla="*/ 542975 h 545814"/>
                  <a:gd name="connsiteX32" fmla="*/ 282178 w 770468"/>
                  <a:gd name="connsiteY32" fmla="*/ 545356 h 545814"/>
                  <a:gd name="connsiteX33" fmla="*/ 332184 w 770468"/>
                  <a:gd name="connsiteY33" fmla="*/ 545356 h 545814"/>
                  <a:gd name="connsiteX34" fmla="*/ 353615 w 770468"/>
                  <a:gd name="connsiteY34" fmla="*/ 540594 h 545814"/>
                  <a:gd name="connsiteX35" fmla="*/ 422672 w 770468"/>
                  <a:gd name="connsiteY35" fmla="*/ 509637 h 545814"/>
                  <a:gd name="connsiteX36" fmla="*/ 470297 w 770468"/>
                  <a:gd name="connsiteY36" fmla="*/ 478681 h 545814"/>
                  <a:gd name="connsiteX37" fmla="*/ 520304 w 770468"/>
                  <a:gd name="connsiteY37" fmla="*/ 452487 h 545814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28650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86915 w 770468"/>
                  <a:gd name="connsiteY27" fmla="*/ 476300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96490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87 h 546508"/>
                  <a:gd name="connsiteX1" fmla="*/ 575072 w 770468"/>
                  <a:gd name="connsiteY1" fmla="*/ 435819 h 546508"/>
                  <a:gd name="connsiteX2" fmla="*/ 629840 w 770468"/>
                  <a:gd name="connsiteY2" fmla="*/ 412006 h 546508"/>
                  <a:gd name="connsiteX3" fmla="*/ 686990 w 770468"/>
                  <a:gd name="connsiteY3" fmla="*/ 383431 h 546508"/>
                  <a:gd name="connsiteX4" fmla="*/ 732234 w 770468"/>
                  <a:gd name="connsiteY4" fmla="*/ 342950 h 546508"/>
                  <a:gd name="connsiteX5" fmla="*/ 753665 w 770468"/>
                  <a:gd name="connsiteY5" fmla="*/ 314375 h 546508"/>
                  <a:gd name="connsiteX6" fmla="*/ 765572 w 770468"/>
                  <a:gd name="connsiteY6" fmla="*/ 271512 h 546508"/>
                  <a:gd name="connsiteX7" fmla="*/ 770334 w 770468"/>
                  <a:gd name="connsiteY7" fmla="*/ 219125 h 546508"/>
                  <a:gd name="connsiteX8" fmla="*/ 767953 w 770468"/>
                  <a:gd name="connsiteY8" fmla="*/ 166737 h 546508"/>
                  <a:gd name="connsiteX9" fmla="*/ 756047 w 770468"/>
                  <a:gd name="connsiteY9" fmla="*/ 133400 h 546508"/>
                  <a:gd name="connsiteX10" fmla="*/ 722709 w 770468"/>
                  <a:gd name="connsiteY10" fmla="*/ 88156 h 546508"/>
                  <a:gd name="connsiteX11" fmla="*/ 677465 w 770468"/>
                  <a:gd name="connsiteY11" fmla="*/ 59581 h 546508"/>
                  <a:gd name="connsiteX12" fmla="*/ 629840 w 770468"/>
                  <a:gd name="connsiteY12" fmla="*/ 38150 h 546508"/>
                  <a:gd name="connsiteX13" fmla="*/ 570309 w 770468"/>
                  <a:gd name="connsiteY13" fmla="*/ 19100 h 546508"/>
                  <a:gd name="connsiteX14" fmla="*/ 448865 w 770468"/>
                  <a:gd name="connsiteY14" fmla="*/ 4812 h 546508"/>
                  <a:gd name="connsiteX15" fmla="*/ 410765 w 770468"/>
                  <a:gd name="connsiteY15" fmla="*/ 50 h 546508"/>
                  <a:gd name="connsiteX16" fmla="*/ 315515 w 770468"/>
                  <a:gd name="connsiteY16" fmla="*/ 7194 h 546508"/>
                  <a:gd name="connsiteX17" fmla="*/ 232172 w 770468"/>
                  <a:gd name="connsiteY17" fmla="*/ 21481 h 546508"/>
                  <a:gd name="connsiteX18" fmla="*/ 160734 w 770468"/>
                  <a:gd name="connsiteY18" fmla="*/ 42912 h 546508"/>
                  <a:gd name="connsiteX19" fmla="*/ 103584 w 770468"/>
                  <a:gd name="connsiteY19" fmla="*/ 66725 h 546508"/>
                  <a:gd name="connsiteX20" fmla="*/ 51197 w 770468"/>
                  <a:gd name="connsiteY20" fmla="*/ 111969 h 546508"/>
                  <a:gd name="connsiteX21" fmla="*/ 10715 w 770468"/>
                  <a:gd name="connsiteY21" fmla="*/ 181025 h 546508"/>
                  <a:gd name="connsiteX22" fmla="*/ 1190 w 770468"/>
                  <a:gd name="connsiteY22" fmla="*/ 235794 h 546508"/>
                  <a:gd name="connsiteX23" fmla="*/ 1190 w 770468"/>
                  <a:gd name="connsiteY23" fmla="*/ 300087 h 546508"/>
                  <a:gd name="connsiteX24" fmla="*/ 10715 w 770468"/>
                  <a:gd name="connsiteY24" fmla="*/ 350094 h 546508"/>
                  <a:gd name="connsiteX25" fmla="*/ 25003 w 770468"/>
                  <a:gd name="connsiteY25" fmla="*/ 392956 h 546508"/>
                  <a:gd name="connsiteX26" fmla="*/ 44053 w 770468"/>
                  <a:gd name="connsiteY26" fmla="*/ 428675 h 546508"/>
                  <a:gd name="connsiteX27" fmla="*/ 75008 w 770468"/>
                  <a:gd name="connsiteY27" fmla="*/ 469156 h 546508"/>
                  <a:gd name="connsiteX28" fmla="*/ 117872 w 770468"/>
                  <a:gd name="connsiteY28" fmla="*/ 504875 h 546508"/>
                  <a:gd name="connsiteX29" fmla="*/ 148828 w 770468"/>
                  <a:gd name="connsiteY29" fmla="*/ 521544 h 546508"/>
                  <a:gd name="connsiteX30" fmla="*/ 191690 w 770468"/>
                  <a:gd name="connsiteY30" fmla="*/ 533450 h 546508"/>
                  <a:gd name="connsiteX31" fmla="*/ 236934 w 770468"/>
                  <a:gd name="connsiteY31" fmla="*/ 542975 h 546508"/>
                  <a:gd name="connsiteX32" fmla="*/ 282178 w 770468"/>
                  <a:gd name="connsiteY32" fmla="*/ 545356 h 546508"/>
                  <a:gd name="connsiteX33" fmla="*/ 332184 w 770468"/>
                  <a:gd name="connsiteY33" fmla="*/ 545356 h 546508"/>
                  <a:gd name="connsiteX34" fmla="*/ 375046 w 770468"/>
                  <a:gd name="connsiteY34" fmla="*/ 531069 h 546508"/>
                  <a:gd name="connsiteX35" fmla="*/ 422672 w 770468"/>
                  <a:gd name="connsiteY35" fmla="*/ 509637 h 546508"/>
                  <a:gd name="connsiteX36" fmla="*/ 470297 w 770468"/>
                  <a:gd name="connsiteY36" fmla="*/ 478681 h 546508"/>
                  <a:gd name="connsiteX37" fmla="*/ 520304 w 770468"/>
                  <a:gd name="connsiteY37" fmla="*/ 452487 h 546508"/>
                  <a:gd name="connsiteX0" fmla="*/ 520304 w 770468"/>
                  <a:gd name="connsiteY0" fmla="*/ 452454 h 546475"/>
                  <a:gd name="connsiteX1" fmla="*/ 575072 w 770468"/>
                  <a:gd name="connsiteY1" fmla="*/ 435786 h 546475"/>
                  <a:gd name="connsiteX2" fmla="*/ 629840 w 770468"/>
                  <a:gd name="connsiteY2" fmla="*/ 411973 h 546475"/>
                  <a:gd name="connsiteX3" fmla="*/ 686990 w 770468"/>
                  <a:gd name="connsiteY3" fmla="*/ 383398 h 546475"/>
                  <a:gd name="connsiteX4" fmla="*/ 732234 w 770468"/>
                  <a:gd name="connsiteY4" fmla="*/ 342917 h 546475"/>
                  <a:gd name="connsiteX5" fmla="*/ 753665 w 770468"/>
                  <a:gd name="connsiteY5" fmla="*/ 314342 h 546475"/>
                  <a:gd name="connsiteX6" fmla="*/ 765572 w 770468"/>
                  <a:gd name="connsiteY6" fmla="*/ 271479 h 546475"/>
                  <a:gd name="connsiteX7" fmla="*/ 770334 w 770468"/>
                  <a:gd name="connsiteY7" fmla="*/ 219092 h 546475"/>
                  <a:gd name="connsiteX8" fmla="*/ 767953 w 770468"/>
                  <a:gd name="connsiteY8" fmla="*/ 166704 h 546475"/>
                  <a:gd name="connsiteX9" fmla="*/ 756047 w 770468"/>
                  <a:gd name="connsiteY9" fmla="*/ 133367 h 546475"/>
                  <a:gd name="connsiteX10" fmla="*/ 722709 w 770468"/>
                  <a:gd name="connsiteY10" fmla="*/ 88123 h 546475"/>
                  <a:gd name="connsiteX11" fmla="*/ 677465 w 770468"/>
                  <a:gd name="connsiteY11" fmla="*/ 59548 h 546475"/>
                  <a:gd name="connsiteX12" fmla="*/ 629840 w 770468"/>
                  <a:gd name="connsiteY12" fmla="*/ 38117 h 546475"/>
                  <a:gd name="connsiteX13" fmla="*/ 570309 w 770468"/>
                  <a:gd name="connsiteY13" fmla="*/ 19067 h 546475"/>
                  <a:gd name="connsiteX14" fmla="*/ 448865 w 770468"/>
                  <a:gd name="connsiteY14" fmla="*/ 4779 h 546475"/>
                  <a:gd name="connsiteX15" fmla="*/ 410765 w 770468"/>
                  <a:gd name="connsiteY15" fmla="*/ 17 h 546475"/>
                  <a:gd name="connsiteX16" fmla="*/ 315515 w 770468"/>
                  <a:gd name="connsiteY16" fmla="*/ 7161 h 546475"/>
                  <a:gd name="connsiteX17" fmla="*/ 232172 w 770468"/>
                  <a:gd name="connsiteY17" fmla="*/ 21448 h 546475"/>
                  <a:gd name="connsiteX18" fmla="*/ 160734 w 770468"/>
                  <a:gd name="connsiteY18" fmla="*/ 42879 h 546475"/>
                  <a:gd name="connsiteX19" fmla="*/ 103584 w 770468"/>
                  <a:gd name="connsiteY19" fmla="*/ 66692 h 546475"/>
                  <a:gd name="connsiteX20" fmla="*/ 51197 w 770468"/>
                  <a:gd name="connsiteY20" fmla="*/ 111936 h 546475"/>
                  <a:gd name="connsiteX21" fmla="*/ 10715 w 770468"/>
                  <a:gd name="connsiteY21" fmla="*/ 180992 h 546475"/>
                  <a:gd name="connsiteX22" fmla="*/ 1190 w 770468"/>
                  <a:gd name="connsiteY22" fmla="*/ 235761 h 546475"/>
                  <a:gd name="connsiteX23" fmla="*/ 1190 w 770468"/>
                  <a:gd name="connsiteY23" fmla="*/ 300054 h 546475"/>
                  <a:gd name="connsiteX24" fmla="*/ 10715 w 770468"/>
                  <a:gd name="connsiteY24" fmla="*/ 350061 h 546475"/>
                  <a:gd name="connsiteX25" fmla="*/ 25003 w 770468"/>
                  <a:gd name="connsiteY25" fmla="*/ 392923 h 546475"/>
                  <a:gd name="connsiteX26" fmla="*/ 44053 w 770468"/>
                  <a:gd name="connsiteY26" fmla="*/ 428642 h 546475"/>
                  <a:gd name="connsiteX27" fmla="*/ 75008 w 770468"/>
                  <a:gd name="connsiteY27" fmla="*/ 469123 h 546475"/>
                  <a:gd name="connsiteX28" fmla="*/ 117872 w 770468"/>
                  <a:gd name="connsiteY28" fmla="*/ 504842 h 546475"/>
                  <a:gd name="connsiteX29" fmla="*/ 148828 w 770468"/>
                  <a:gd name="connsiteY29" fmla="*/ 521511 h 546475"/>
                  <a:gd name="connsiteX30" fmla="*/ 191690 w 770468"/>
                  <a:gd name="connsiteY30" fmla="*/ 533417 h 546475"/>
                  <a:gd name="connsiteX31" fmla="*/ 236934 w 770468"/>
                  <a:gd name="connsiteY31" fmla="*/ 542942 h 546475"/>
                  <a:gd name="connsiteX32" fmla="*/ 282178 w 770468"/>
                  <a:gd name="connsiteY32" fmla="*/ 545323 h 546475"/>
                  <a:gd name="connsiteX33" fmla="*/ 332184 w 770468"/>
                  <a:gd name="connsiteY33" fmla="*/ 545323 h 546475"/>
                  <a:gd name="connsiteX34" fmla="*/ 375046 w 770468"/>
                  <a:gd name="connsiteY34" fmla="*/ 531036 h 546475"/>
                  <a:gd name="connsiteX35" fmla="*/ 422672 w 770468"/>
                  <a:gd name="connsiteY35" fmla="*/ 509604 h 546475"/>
                  <a:gd name="connsiteX36" fmla="*/ 470297 w 770468"/>
                  <a:gd name="connsiteY36" fmla="*/ 478648 h 546475"/>
                  <a:gd name="connsiteX37" fmla="*/ 520304 w 770468"/>
                  <a:gd name="connsiteY37" fmla="*/ 452454 h 546475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22672 w 770468"/>
                  <a:gd name="connsiteY35" fmla="*/ 525643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70297 w 770468"/>
                  <a:gd name="connsiteY36" fmla="*/ 494687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41722 w 770468"/>
                  <a:gd name="connsiteY36" fmla="*/ 506593 h 562514"/>
                  <a:gd name="connsiteX37" fmla="*/ 520304 w 770468"/>
                  <a:gd name="connsiteY37" fmla="*/ 468493 h 562514"/>
                  <a:gd name="connsiteX0" fmla="*/ 520304 w 770468"/>
                  <a:gd name="connsiteY0" fmla="*/ 468493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37" fmla="*/ 520304 w 770468"/>
                  <a:gd name="connsiteY37" fmla="*/ 468493 h 562514"/>
                  <a:gd name="connsiteX0" fmla="*/ 429816 w 770468"/>
                  <a:gd name="connsiteY0" fmla="*/ 516118 h 562514"/>
                  <a:gd name="connsiteX1" fmla="*/ 575072 w 770468"/>
                  <a:gd name="connsiteY1" fmla="*/ 451825 h 562514"/>
                  <a:gd name="connsiteX2" fmla="*/ 629840 w 770468"/>
                  <a:gd name="connsiteY2" fmla="*/ 428012 h 562514"/>
                  <a:gd name="connsiteX3" fmla="*/ 686990 w 770468"/>
                  <a:gd name="connsiteY3" fmla="*/ 399437 h 562514"/>
                  <a:gd name="connsiteX4" fmla="*/ 732234 w 770468"/>
                  <a:gd name="connsiteY4" fmla="*/ 358956 h 562514"/>
                  <a:gd name="connsiteX5" fmla="*/ 753665 w 770468"/>
                  <a:gd name="connsiteY5" fmla="*/ 330381 h 562514"/>
                  <a:gd name="connsiteX6" fmla="*/ 765572 w 770468"/>
                  <a:gd name="connsiteY6" fmla="*/ 287518 h 562514"/>
                  <a:gd name="connsiteX7" fmla="*/ 770334 w 770468"/>
                  <a:gd name="connsiteY7" fmla="*/ 235131 h 562514"/>
                  <a:gd name="connsiteX8" fmla="*/ 767953 w 770468"/>
                  <a:gd name="connsiteY8" fmla="*/ 182743 h 562514"/>
                  <a:gd name="connsiteX9" fmla="*/ 756047 w 770468"/>
                  <a:gd name="connsiteY9" fmla="*/ 149406 h 562514"/>
                  <a:gd name="connsiteX10" fmla="*/ 722709 w 770468"/>
                  <a:gd name="connsiteY10" fmla="*/ 104162 h 562514"/>
                  <a:gd name="connsiteX11" fmla="*/ 677465 w 770468"/>
                  <a:gd name="connsiteY11" fmla="*/ 75587 h 562514"/>
                  <a:gd name="connsiteX12" fmla="*/ 629840 w 770468"/>
                  <a:gd name="connsiteY12" fmla="*/ 54156 h 562514"/>
                  <a:gd name="connsiteX13" fmla="*/ 451246 w 770468"/>
                  <a:gd name="connsiteY13" fmla="*/ 277993 h 562514"/>
                  <a:gd name="connsiteX14" fmla="*/ 448865 w 770468"/>
                  <a:gd name="connsiteY14" fmla="*/ 20818 h 562514"/>
                  <a:gd name="connsiteX15" fmla="*/ 410765 w 770468"/>
                  <a:gd name="connsiteY15" fmla="*/ 16056 h 562514"/>
                  <a:gd name="connsiteX16" fmla="*/ 315515 w 770468"/>
                  <a:gd name="connsiteY16" fmla="*/ 23200 h 562514"/>
                  <a:gd name="connsiteX17" fmla="*/ 232172 w 770468"/>
                  <a:gd name="connsiteY17" fmla="*/ 37487 h 562514"/>
                  <a:gd name="connsiteX18" fmla="*/ 160734 w 770468"/>
                  <a:gd name="connsiteY18" fmla="*/ 58918 h 562514"/>
                  <a:gd name="connsiteX19" fmla="*/ 103584 w 770468"/>
                  <a:gd name="connsiteY19" fmla="*/ 82731 h 562514"/>
                  <a:gd name="connsiteX20" fmla="*/ 51197 w 770468"/>
                  <a:gd name="connsiteY20" fmla="*/ 127975 h 562514"/>
                  <a:gd name="connsiteX21" fmla="*/ 10715 w 770468"/>
                  <a:gd name="connsiteY21" fmla="*/ 197031 h 562514"/>
                  <a:gd name="connsiteX22" fmla="*/ 1190 w 770468"/>
                  <a:gd name="connsiteY22" fmla="*/ 251800 h 562514"/>
                  <a:gd name="connsiteX23" fmla="*/ 1190 w 770468"/>
                  <a:gd name="connsiteY23" fmla="*/ 316093 h 562514"/>
                  <a:gd name="connsiteX24" fmla="*/ 10715 w 770468"/>
                  <a:gd name="connsiteY24" fmla="*/ 366100 h 562514"/>
                  <a:gd name="connsiteX25" fmla="*/ 25003 w 770468"/>
                  <a:gd name="connsiteY25" fmla="*/ 408962 h 562514"/>
                  <a:gd name="connsiteX26" fmla="*/ 44053 w 770468"/>
                  <a:gd name="connsiteY26" fmla="*/ 444681 h 562514"/>
                  <a:gd name="connsiteX27" fmla="*/ 75008 w 770468"/>
                  <a:gd name="connsiteY27" fmla="*/ 485162 h 562514"/>
                  <a:gd name="connsiteX28" fmla="*/ 117872 w 770468"/>
                  <a:gd name="connsiteY28" fmla="*/ 520881 h 562514"/>
                  <a:gd name="connsiteX29" fmla="*/ 148828 w 770468"/>
                  <a:gd name="connsiteY29" fmla="*/ 537550 h 562514"/>
                  <a:gd name="connsiteX30" fmla="*/ 191690 w 770468"/>
                  <a:gd name="connsiteY30" fmla="*/ 549456 h 562514"/>
                  <a:gd name="connsiteX31" fmla="*/ 236934 w 770468"/>
                  <a:gd name="connsiteY31" fmla="*/ 558981 h 562514"/>
                  <a:gd name="connsiteX32" fmla="*/ 282178 w 770468"/>
                  <a:gd name="connsiteY32" fmla="*/ 561362 h 562514"/>
                  <a:gd name="connsiteX33" fmla="*/ 332184 w 770468"/>
                  <a:gd name="connsiteY33" fmla="*/ 561362 h 562514"/>
                  <a:gd name="connsiteX34" fmla="*/ 375046 w 770468"/>
                  <a:gd name="connsiteY34" fmla="*/ 547075 h 562514"/>
                  <a:gd name="connsiteX35" fmla="*/ 410766 w 770468"/>
                  <a:gd name="connsiteY35" fmla="*/ 528024 h 562514"/>
                  <a:gd name="connsiteX36" fmla="*/ 429816 w 770468"/>
                  <a:gd name="connsiteY36" fmla="*/ 516118 h 562514"/>
                  <a:gd name="connsiteX0" fmla="*/ 429816 w 770468"/>
                  <a:gd name="connsiteY0" fmla="*/ 516118 h 562514"/>
                  <a:gd name="connsiteX1" fmla="*/ 629840 w 770468"/>
                  <a:gd name="connsiteY1" fmla="*/ 428012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63153 w 770468"/>
                  <a:gd name="connsiteY1" fmla="*/ 306569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686990 w 770468"/>
                  <a:gd name="connsiteY2" fmla="*/ 399437 h 562514"/>
                  <a:gd name="connsiteX3" fmla="*/ 732234 w 770468"/>
                  <a:gd name="connsiteY3" fmla="*/ 358956 h 562514"/>
                  <a:gd name="connsiteX4" fmla="*/ 753665 w 770468"/>
                  <a:gd name="connsiteY4" fmla="*/ 330381 h 562514"/>
                  <a:gd name="connsiteX5" fmla="*/ 765572 w 770468"/>
                  <a:gd name="connsiteY5" fmla="*/ 287518 h 562514"/>
                  <a:gd name="connsiteX6" fmla="*/ 770334 w 770468"/>
                  <a:gd name="connsiteY6" fmla="*/ 235131 h 562514"/>
                  <a:gd name="connsiteX7" fmla="*/ 767953 w 770468"/>
                  <a:gd name="connsiteY7" fmla="*/ 182743 h 562514"/>
                  <a:gd name="connsiteX8" fmla="*/ 756047 w 770468"/>
                  <a:gd name="connsiteY8" fmla="*/ 149406 h 562514"/>
                  <a:gd name="connsiteX9" fmla="*/ 722709 w 770468"/>
                  <a:gd name="connsiteY9" fmla="*/ 104162 h 562514"/>
                  <a:gd name="connsiteX10" fmla="*/ 677465 w 770468"/>
                  <a:gd name="connsiteY10" fmla="*/ 75587 h 562514"/>
                  <a:gd name="connsiteX11" fmla="*/ 629840 w 770468"/>
                  <a:gd name="connsiteY11" fmla="*/ 54156 h 562514"/>
                  <a:gd name="connsiteX12" fmla="*/ 451246 w 770468"/>
                  <a:gd name="connsiteY12" fmla="*/ 277993 h 562514"/>
                  <a:gd name="connsiteX13" fmla="*/ 448865 w 770468"/>
                  <a:gd name="connsiteY13" fmla="*/ 20818 h 562514"/>
                  <a:gd name="connsiteX14" fmla="*/ 410765 w 770468"/>
                  <a:gd name="connsiteY14" fmla="*/ 16056 h 562514"/>
                  <a:gd name="connsiteX15" fmla="*/ 315515 w 770468"/>
                  <a:gd name="connsiteY15" fmla="*/ 23200 h 562514"/>
                  <a:gd name="connsiteX16" fmla="*/ 232172 w 770468"/>
                  <a:gd name="connsiteY16" fmla="*/ 37487 h 562514"/>
                  <a:gd name="connsiteX17" fmla="*/ 160734 w 770468"/>
                  <a:gd name="connsiteY17" fmla="*/ 58918 h 562514"/>
                  <a:gd name="connsiteX18" fmla="*/ 103584 w 770468"/>
                  <a:gd name="connsiteY18" fmla="*/ 82731 h 562514"/>
                  <a:gd name="connsiteX19" fmla="*/ 51197 w 770468"/>
                  <a:gd name="connsiteY19" fmla="*/ 127975 h 562514"/>
                  <a:gd name="connsiteX20" fmla="*/ 10715 w 770468"/>
                  <a:gd name="connsiteY20" fmla="*/ 197031 h 562514"/>
                  <a:gd name="connsiteX21" fmla="*/ 1190 w 770468"/>
                  <a:gd name="connsiteY21" fmla="*/ 251800 h 562514"/>
                  <a:gd name="connsiteX22" fmla="*/ 1190 w 770468"/>
                  <a:gd name="connsiteY22" fmla="*/ 316093 h 562514"/>
                  <a:gd name="connsiteX23" fmla="*/ 10715 w 770468"/>
                  <a:gd name="connsiteY23" fmla="*/ 366100 h 562514"/>
                  <a:gd name="connsiteX24" fmla="*/ 25003 w 770468"/>
                  <a:gd name="connsiteY24" fmla="*/ 408962 h 562514"/>
                  <a:gd name="connsiteX25" fmla="*/ 44053 w 770468"/>
                  <a:gd name="connsiteY25" fmla="*/ 444681 h 562514"/>
                  <a:gd name="connsiteX26" fmla="*/ 75008 w 770468"/>
                  <a:gd name="connsiteY26" fmla="*/ 485162 h 562514"/>
                  <a:gd name="connsiteX27" fmla="*/ 117872 w 770468"/>
                  <a:gd name="connsiteY27" fmla="*/ 520881 h 562514"/>
                  <a:gd name="connsiteX28" fmla="*/ 148828 w 770468"/>
                  <a:gd name="connsiteY28" fmla="*/ 537550 h 562514"/>
                  <a:gd name="connsiteX29" fmla="*/ 191690 w 770468"/>
                  <a:gd name="connsiteY29" fmla="*/ 549456 h 562514"/>
                  <a:gd name="connsiteX30" fmla="*/ 236934 w 770468"/>
                  <a:gd name="connsiteY30" fmla="*/ 558981 h 562514"/>
                  <a:gd name="connsiteX31" fmla="*/ 282178 w 770468"/>
                  <a:gd name="connsiteY31" fmla="*/ 561362 h 562514"/>
                  <a:gd name="connsiteX32" fmla="*/ 332184 w 770468"/>
                  <a:gd name="connsiteY32" fmla="*/ 561362 h 562514"/>
                  <a:gd name="connsiteX33" fmla="*/ 375046 w 770468"/>
                  <a:gd name="connsiteY33" fmla="*/ 547075 h 562514"/>
                  <a:gd name="connsiteX34" fmla="*/ 410766 w 770468"/>
                  <a:gd name="connsiteY34" fmla="*/ 528024 h 562514"/>
                  <a:gd name="connsiteX35" fmla="*/ 429816 w 770468"/>
                  <a:gd name="connsiteY35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77465 w 770468"/>
                  <a:gd name="connsiteY9" fmla="*/ 75587 h 562514"/>
                  <a:gd name="connsiteX10" fmla="*/ 629840 w 770468"/>
                  <a:gd name="connsiteY10" fmla="*/ 54156 h 562514"/>
                  <a:gd name="connsiteX11" fmla="*/ 451246 w 770468"/>
                  <a:gd name="connsiteY11" fmla="*/ 277993 h 562514"/>
                  <a:gd name="connsiteX12" fmla="*/ 448865 w 770468"/>
                  <a:gd name="connsiteY12" fmla="*/ 20818 h 562514"/>
                  <a:gd name="connsiteX13" fmla="*/ 410765 w 770468"/>
                  <a:gd name="connsiteY13" fmla="*/ 16056 h 562514"/>
                  <a:gd name="connsiteX14" fmla="*/ 315515 w 770468"/>
                  <a:gd name="connsiteY14" fmla="*/ 23200 h 562514"/>
                  <a:gd name="connsiteX15" fmla="*/ 232172 w 770468"/>
                  <a:gd name="connsiteY15" fmla="*/ 37487 h 562514"/>
                  <a:gd name="connsiteX16" fmla="*/ 160734 w 770468"/>
                  <a:gd name="connsiteY16" fmla="*/ 58918 h 562514"/>
                  <a:gd name="connsiteX17" fmla="*/ 103584 w 770468"/>
                  <a:gd name="connsiteY17" fmla="*/ 82731 h 562514"/>
                  <a:gd name="connsiteX18" fmla="*/ 51197 w 770468"/>
                  <a:gd name="connsiteY18" fmla="*/ 127975 h 562514"/>
                  <a:gd name="connsiteX19" fmla="*/ 10715 w 770468"/>
                  <a:gd name="connsiteY19" fmla="*/ 197031 h 562514"/>
                  <a:gd name="connsiteX20" fmla="*/ 1190 w 770468"/>
                  <a:gd name="connsiteY20" fmla="*/ 251800 h 562514"/>
                  <a:gd name="connsiteX21" fmla="*/ 1190 w 770468"/>
                  <a:gd name="connsiteY21" fmla="*/ 316093 h 562514"/>
                  <a:gd name="connsiteX22" fmla="*/ 10715 w 770468"/>
                  <a:gd name="connsiteY22" fmla="*/ 366100 h 562514"/>
                  <a:gd name="connsiteX23" fmla="*/ 25003 w 770468"/>
                  <a:gd name="connsiteY23" fmla="*/ 408962 h 562514"/>
                  <a:gd name="connsiteX24" fmla="*/ 44053 w 770468"/>
                  <a:gd name="connsiteY24" fmla="*/ 444681 h 562514"/>
                  <a:gd name="connsiteX25" fmla="*/ 75008 w 770468"/>
                  <a:gd name="connsiteY25" fmla="*/ 485162 h 562514"/>
                  <a:gd name="connsiteX26" fmla="*/ 117872 w 770468"/>
                  <a:gd name="connsiteY26" fmla="*/ 520881 h 562514"/>
                  <a:gd name="connsiteX27" fmla="*/ 148828 w 770468"/>
                  <a:gd name="connsiteY27" fmla="*/ 537550 h 562514"/>
                  <a:gd name="connsiteX28" fmla="*/ 191690 w 770468"/>
                  <a:gd name="connsiteY28" fmla="*/ 549456 h 562514"/>
                  <a:gd name="connsiteX29" fmla="*/ 236934 w 770468"/>
                  <a:gd name="connsiteY29" fmla="*/ 558981 h 562514"/>
                  <a:gd name="connsiteX30" fmla="*/ 282178 w 770468"/>
                  <a:gd name="connsiteY30" fmla="*/ 561362 h 562514"/>
                  <a:gd name="connsiteX31" fmla="*/ 332184 w 770468"/>
                  <a:gd name="connsiteY31" fmla="*/ 561362 h 562514"/>
                  <a:gd name="connsiteX32" fmla="*/ 375046 w 770468"/>
                  <a:gd name="connsiteY32" fmla="*/ 547075 h 562514"/>
                  <a:gd name="connsiteX33" fmla="*/ 410766 w 770468"/>
                  <a:gd name="connsiteY33" fmla="*/ 528024 h 562514"/>
                  <a:gd name="connsiteX34" fmla="*/ 429816 w 770468"/>
                  <a:gd name="connsiteY34" fmla="*/ 516118 h 562514"/>
                  <a:gd name="connsiteX0" fmla="*/ 429816 w 770468"/>
                  <a:gd name="connsiteY0" fmla="*/ 516118 h 562514"/>
                  <a:gd name="connsiteX1" fmla="*/ 441722 w 770468"/>
                  <a:gd name="connsiteY1" fmla="*/ 304188 h 562514"/>
                  <a:gd name="connsiteX2" fmla="*/ 732234 w 770468"/>
                  <a:gd name="connsiteY2" fmla="*/ 358956 h 562514"/>
                  <a:gd name="connsiteX3" fmla="*/ 753665 w 770468"/>
                  <a:gd name="connsiteY3" fmla="*/ 330381 h 562514"/>
                  <a:gd name="connsiteX4" fmla="*/ 765572 w 770468"/>
                  <a:gd name="connsiteY4" fmla="*/ 287518 h 562514"/>
                  <a:gd name="connsiteX5" fmla="*/ 770334 w 770468"/>
                  <a:gd name="connsiteY5" fmla="*/ 235131 h 562514"/>
                  <a:gd name="connsiteX6" fmla="*/ 767953 w 770468"/>
                  <a:gd name="connsiteY6" fmla="*/ 182743 h 562514"/>
                  <a:gd name="connsiteX7" fmla="*/ 756047 w 770468"/>
                  <a:gd name="connsiteY7" fmla="*/ 149406 h 562514"/>
                  <a:gd name="connsiteX8" fmla="*/ 722709 w 770468"/>
                  <a:gd name="connsiteY8" fmla="*/ 104162 h 562514"/>
                  <a:gd name="connsiteX9" fmla="*/ 629840 w 770468"/>
                  <a:gd name="connsiteY9" fmla="*/ 54156 h 562514"/>
                  <a:gd name="connsiteX10" fmla="*/ 451246 w 770468"/>
                  <a:gd name="connsiteY10" fmla="*/ 277993 h 562514"/>
                  <a:gd name="connsiteX11" fmla="*/ 448865 w 770468"/>
                  <a:gd name="connsiteY11" fmla="*/ 20818 h 562514"/>
                  <a:gd name="connsiteX12" fmla="*/ 410765 w 770468"/>
                  <a:gd name="connsiteY12" fmla="*/ 16056 h 562514"/>
                  <a:gd name="connsiteX13" fmla="*/ 315515 w 770468"/>
                  <a:gd name="connsiteY13" fmla="*/ 23200 h 562514"/>
                  <a:gd name="connsiteX14" fmla="*/ 232172 w 770468"/>
                  <a:gd name="connsiteY14" fmla="*/ 37487 h 562514"/>
                  <a:gd name="connsiteX15" fmla="*/ 160734 w 770468"/>
                  <a:gd name="connsiteY15" fmla="*/ 58918 h 562514"/>
                  <a:gd name="connsiteX16" fmla="*/ 103584 w 770468"/>
                  <a:gd name="connsiteY16" fmla="*/ 82731 h 562514"/>
                  <a:gd name="connsiteX17" fmla="*/ 51197 w 770468"/>
                  <a:gd name="connsiteY17" fmla="*/ 127975 h 562514"/>
                  <a:gd name="connsiteX18" fmla="*/ 10715 w 770468"/>
                  <a:gd name="connsiteY18" fmla="*/ 197031 h 562514"/>
                  <a:gd name="connsiteX19" fmla="*/ 1190 w 770468"/>
                  <a:gd name="connsiteY19" fmla="*/ 251800 h 562514"/>
                  <a:gd name="connsiteX20" fmla="*/ 1190 w 770468"/>
                  <a:gd name="connsiteY20" fmla="*/ 316093 h 562514"/>
                  <a:gd name="connsiteX21" fmla="*/ 10715 w 770468"/>
                  <a:gd name="connsiteY21" fmla="*/ 366100 h 562514"/>
                  <a:gd name="connsiteX22" fmla="*/ 25003 w 770468"/>
                  <a:gd name="connsiteY22" fmla="*/ 408962 h 562514"/>
                  <a:gd name="connsiteX23" fmla="*/ 44053 w 770468"/>
                  <a:gd name="connsiteY23" fmla="*/ 444681 h 562514"/>
                  <a:gd name="connsiteX24" fmla="*/ 75008 w 770468"/>
                  <a:gd name="connsiteY24" fmla="*/ 485162 h 562514"/>
                  <a:gd name="connsiteX25" fmla="*/ 117872 w 770468"/>
                  <a:gd name="connsiteY25" fmla="*/ 520881 h 562514"/>
                  <a:gd name="connsiteX26" fmla="*/ 148828 w 770468"/>
                  <a:gd name="connsiteY26" fmla="*/ 537550 h 562514"/>
                  <a:gd name="connsiteX27" fmla="*/ 191690 w 770468"/>
                  <a:gd name="connsiteY27" fmla="*/ 549456 h 562514"/>
                  <a:gd name="connsiteX28" fmla="*/ 236934 w 770468"/>
                  <a:gd name="connsiteY28" fmla="*/ 558981 h 562514"/>
                  <a:gd name="connsiteX29" fmla="*/ 282178 w 770468"/>
                  <a:gd name="connsiteY29" fmla="*/ 561362 h 562514"/>
                  <a:gd name="connsiteX30" fmla="*/ 332184 w 770468"/>
                  <a:gd name="connsiteY30" fmla="*/ 561362 h 562514"/>
                  <a:gd name="connsiteX31" fmla="*/ 375046 w 770468"/>
                  <a:gd name="connsiteY31" fmla="*/ 547075 h 562514"/>
                  <a:gd name="connsiteX32" fmla="*/ 410766 w 770468"/>
                  <a:gd name="connsiteY32" fmla="*/ 528024 h 562514"/>
                  <a:gd name="connsiteX33" fmla="*/ 429816 w 770468"/>
                  <a:gd name="connsiteY33" fmla="*/ 516118 h 562514"/>
                  <a:gd name="connsiteX0" fmla="*/ 429816 w 779113"/>
                  <a:gd name="connsiteY0" fmla="*/ 516118 h 562514"/>
                  <a:gd name="connsiteX1" fmla="*/ 441722 w 779113"/>
                  <a:gd name="connsiteY1" fmla="*/ 304188 h 562514"/>
                  <a:gd name="connsiteX2" fmla="*/ 732234 w 779113"/>
                  <a:gd name="connsiteY2" fmla="*/ 358956 h 562514"/>
                  <a:gd name="connsiteX3" fmla="*/ 753665 w 779113"/>
                  <a:gd name="connsiteY3" fmla="*/ 330381 h 562514"/>
                  <a:gd name="connsiteX4" fmla="*/ 765572 w 779113"/>
                  <a:gd name="connsiteY4" fmla="*/ 287518 h 562514"/>
                  <a:gd name="connsiteX5" fmla="*/ 770334 w 779113"/>
                  <a:gd name="connsiteY5" fmla="*/ 235131 h 562514"/>
                  <a:gd name="connsiteX6" fmla="*/ 767953 w 779113"/>
                  <a:gd name="connsiteY6" fmla="*/ 182743 h 562514"/>
                  <a:gd name="connsiteX7" fmla="*/ 629840 w 779113"/>
                  <a:gd name="connsiteY7" fmla="*/ 173219 h 562514"/>
                  <a:gd name="connsiteX8" fmla="*/ 722709 w 779113"/>
                  <a:gd name="connsiteY8" fmla="*/ 104162 h 562514"/>
                  <a:gd name="connsiteX9" fmla="*/ 629840 w 779113"/>
                  <a:gd name="connsiteY9" fmla="*/ 54156 h 562514"/>
                  <a:gd name="connsiteX10" fmla="*/ 451246 w 779113"/>
                  <a:gd name="connsiteY10" fmla="*/ 277993 h 562514"/>
                  <a:gd name="connsiteX11" fmla="*/ 448865 w 779113"/>
                  <a:gd name="connsiteY11" fmla="*/ 20818 h 562514"/>
                  <a:gd name="connsiteX12" fmla="*/ 410765 w 779113"/>
                  <a:gd name="connsiteY12" fmla="*/ 16056 h 562514"/>
                  <a:gd name="connsiteX13" fmla="*/ 315515 w 779113"/>
                  <a:gd name="connsiteY13" fmla="*/ 23200 h 562514"/>
                  <a:gd name="connsiteX14" fmla="*/ 232172 w 779113"/>
                  <a:gd name="connsiteY14" fmla="*/ 37487 h 562514"/>
                  <a:gd name="connsiteX15" fmla="*/ 160734 w 779113"/>
                  <a:gd name="connsiteY15" fmla="*/ 58918 h 562514"/>
                  <a:gd name="connsiteX16" fmla="*/ 103584 w 779113"/>
                  <a:gd name="connsiteY16" fmla="*/ 82731 h 562514"/>
                  <a:gd name="connsiteX17" fmla="*/ 51197 w 779113"/>
                  <a:gd name="connsiteY17" fmla="*/ 127975 h 562514"/>
                  <a:gd name="connsiteX18" fmla="*/ 10715 w 779113"/>
                  <a:gd name="connsiteY18" fmla="*/ 197031 h 562514"/>
                  <a:gd name="connsiteX19" fmla="*/ 1190 w 779113"/>
                  <a:gd name="connsiteY19" fmla="*/ 251800 h 562514"/>
                  <a:gd name="connsiteX20" fmla="*/ 1190 w 779113"/>
                  <a:gd name="connsiteY20" fmla="*/ 316093 h 562514"/>
                  <a:gd name="connsiteX21" fmla="*/ 10715 w 779113"/>
                  <a:gd name="connsiteY21" fmla="*/ 366100 h 562514"/>
                  <a:gd name="connsiteX22" fmla="*/ 25003 w 779113"/>
                  <a:gd name="connsiteY22" fmla="*/ 408962 h 562514"/>
                  <a:gd name="connsiteX23" fmla="*/ 44053 w 779113"/>
                  <a:gd name="connsiteY23" fmla="*/ 444681 h 562514"/>
                  <a:gd name="connsiteX24" fmla="*/ 75008 w 779113"/>
                  <a:gd name="connsiteY24" fmla="*/ 485162 h 562514"/>
                  <a:gd name="connsiteX25" fmla="*/ 117872 w 779113"/>
                  <a:gd name="connsiteY25" fmla="*/ 520881 h 562514"/>
                  <a:gd name="connsiteX26" fmla="*/ 148828 w 779113"/>
                  <a:gd name="connsiteY26" fmla="*/ 537550 h 562514"/>
                  <a:gd name="connsiteX27" fmla="*/ 191690 w 779113"/>
                  <a:gd name="connsiteY27" fmla="*/ 549456 h 562514"/>
                  <a:gd name="connsiteX28" fmla="*/ 236934 w 779113"/>
                  <a:gd name="connsiteY28" fmla="*/ 558981 h 562514"/>
                  <a:gd name="connsiteX29" fmla="*/ 282178 w 779113"/>
                  <a:gd name="connsiteY29" fmla="*/ 561362 h 562514"/>
                  <a:gd name="connsiteX30" fmla="*/ 332184 w 779113"/>
                  <a:gd name="connsiteY30" fmla="*/ 561362 h 562514"/>
                  <a:gd name="connsiteX31" fmla="*/ 375046 w 779113"/>
                  <a:gd name="connsiteY31" fmla="*/ 547075 h 562514"/>
                  <a:gd name="connsiteX32" fmla="*/ 410766 w 779113"/>
                  <a:gd name="connsiteY32" fmla="*/ 528024 h 562514"/>
                  <a:gd name="connsiteX33" fmla="*/ 429816 w 779113"/>
                  <a:gd name="connsiteY33" fmla="*/ 516118 h 562514"/>
                  <a:gd name="connsiteX0" fmla="*/ 429816 w 786906"/>
                  <a:gd name="connsiteY0" fmla="*/ 516118 h 562514"/>
                  <a:gd name="connsiteX1" fmla="*/ 441722 w 786906"/>
                  <a:gd name="connsiteY1" fmla="*/ 304188 h 562514"/>
                  <a:gd name="connsiteX2" fmla="*/ 732234 w 786906"/>
                  <a:gd name="connsiteY2" fmla="*/ 358956 h 562514"/>
                  <a:gd name="connsiteX3" fmla="*/ 753665 w 786906"/>
                  <a:gd name="connsiteY3" fmla="*/ 330381 h 562514"/>
                  <a:gd name="connsiteX4" fmla="*/ 625079 w 786906"/>
                  <a:gd name="connsiteY4" fmla="*/ 261324 h 562514"/>
                  <a:gd name="connsiteX5" fmla="*/ 770334 w 786906"/>
                  <a:gd name="connsiteY5" fmla="*/ 235131 h 562514"/>
                  <a:gd name="connsiteX6" fmla="*/ 767953 w 786906"/>
                  <a:gd name="connsiteY6" fmla="*/ 182743 h 562514"/>
                  <a:gd name="connsiteX7" fmla="*/ 629840 w 786906"/>
                  <a:gd name="connsiteY7" fmla="*/ 173219 h 562514"/>
                  <a:gd name="connsiteX8" fmla="*/ 722709 w 786906"/>
                  <a:gd name="connsiteY8" fmla="*/ 104162 h 562514"/>
                  <a:gd name="connsiteX9" fmla="*/ 629840 w 786906"/>
                  <a:gd name="connsiteY9" fmla="*/ 54156 h 562514"/>
                  <a:gd name="connsiteX10" fmla="*/ 451246 w 786906"/>
                  <a:gd name="connsiteY10" fmla="*/ 277993 h 562514"/>
                  <a:gd name="connsiteX11" fmla="*/ 448865 w 786906"/>
                  <a:gd name="connsiteY11" fmla="*/ 20818 h 562514"/>
                  <a:gd name="connsiteX12" fmla="*/ 410765 w 786906"/>
                  <a:gd name="connsiteY12" fmla="*/ 16056 h 562514"/>
                  <a:gd name="connsiteX13" fmla="*/ 315515 w 786906"/>
                  <a:gd name="connsiteY13" fmla="*/ 23200 h 562514"/>
                  <a:gd name="connsiteX14" fmla="*/ 232172 w 786906"/>
                  <a:gd name="connsiteY14" fmla="*/ 37487 h 562514"/>
                  <a:gd name="connsiteX15" fmla="*/ 160734 w 786906"/>
                  <a:gd name="connsiteY15" fmla="*/ 58918 h 562514"/>
                  <a:gd name="connsiteX16" fmla="*/ 103584 w 786906"/>
                  <a:gd name="connsiteY16" fmla="*/ 82731 h 562514"/>
                  <a:gd name="connsiteX17" fmla="*/ 51197 w 786906"/>
                  <a:gd name="connsiteY17" fmla="*/ 127975 h 562514"/>
                  <a:gd name="connsiteX18" fmla="*/ 10715 w 786906"/>
                  <a:gd name="connsiteY18" fmla="*/ 197031 h 562514"/>
                  <a:gd name="connsiteX19" fmla="*/ 1190 w 786906"/>
                  <a:gd name="connsiteY19" fmla="*/ 251800 h 562514"/>
                  <a:gd name="connsiteX20" fmla="*/ 1190 w 786906"/>
                  <a:gd name="connsiteY20" fmla="*/ 316093 h 562514"/>
                  <a:gd name="connsiteX21" fmla="*/ 10715 w 786906"/>
                  <a:gd name="connsiteY21" fmla="*/ 366100 h 562514"/>
                  <a:gd name="connsiteX22" fmla="*/ 25003 w 786906"/>
                  <a:gd name="connsiteY22" fmla="*/ 408962 h 562514"/>
                  <a:gd name="connsiteX23" fmla="*/ 44053 w 786906"/>
                  <a:gd name="connsiteY23" fmla="*/ 444681 h 562514"/>
                  <a:gd name="connsiteX24" fmla="*/ 75008 w 786906"/>
                  <a:gd name="connsiteY24" fmla="*/ 485162 h 562514"/>
                  <a:gd name="connsiteX25" fmla="*/ 117872 w 786906"/>
                  <a:gd name="connsiteY25" fmla="*/ 520881 h 562514"/>
                  <a:gd name="connsiteX26" fmla="*/ 148828 w 786906"/>
                  <a:gd name="connsiteY26" fmla="*/ 537550 h 562514"/>
                  <a:gd name="connsiteX27" fmla="*/ 191690 w 786906"/>
                  <a:gd name="connsiteY27" fmla="*/ 549456 h 562514"/>
                  <a:gd name="connsiteX28" fmla="*/ 236934 w 786906"/>
                  <a:gd name="connsiteY28" fmla="*/ 558981 h 562514"/>
                  <a:gd name="connsiteX29" fmla="*/ 282178 w 786906"/>
                  <a:gd name="connsiteY29" fmla="*/ 561362 h 562514"/>
                  <a:gd name="connsiteX30" fmla="*/ 332184 w 786906"/>
                  <a:gd name="connsiteY30" fmla="*/ 561362 h 562514"/>
                  <a:gd name="connsiteX31" fmla="*/ 375046 w 786906"/>
                  <a:gd name="connsiteY31" fmla="*/ 547075 h 562514"/>
                  <a:gd name="connsiteX32" fmla="*/ 410766 w 786906"/>
                  <a:gd name="connsiteY32" fmla="*/ 528024 h 562514"/>
                  <a:gd name="connsiteX33" fmla="*/ 429816 w 786906"/>
                  <a:gd name="connsiteY33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67953 w 769247"/>
                  <a:gd name="connsiteY5" fmla="*/ 182743 h 562514"/>
                  <a:gd name="connsiteX6" fmla="*/ 629840 w 769247"/>
                  <a:gd name="connsiteY6" fmla="*/ 173219 h 562514"/>
                  <a:gd name="connsiteX7" fmla="*/ 722709 w 769247"/>
                  <a:gd name="connsiteY7" fmla="*/ 104162 h 562514"/>
                  <a:gd name="connsiteX8" fmla="*/ 629840 w 769247"/>
                  <a:gd name="connsiteY8" fmla="*/ 54156 h 562514"/>
                  <a:gd name="connsiteX9" fmla="*/ 451246 w 769247"/>
                  <a:gd name="connsiteY9" fmla="*/ 277993 h 562514"/>
                  <a:gd name="connsiteX10" fmla="*/ 448865 w 769247"/>
                  <a:gd name="connsiteY10" fmla="*/ 20818 h 562514"/>
                  <a:gd name="connsiteX11" fmla="*/ 410765 w 769247"/>
                  <a:gd name="connsiteY11" fmla="*/ 16056 h 562514"/>
                  <a:gd name="connsiteX12" fmla="*/ 315515 w 769247"/>
                  <a:gd name="connsiteY12" fmla="*/ 23200 h 562514"/>
                  <a:gd name="connsiteX13" fmla="*/ 232172 w 769247"/>
                  <a:gd name="connsiteY13" fmla="*/ 37487 h 562514"/>
                  <a:gd name="connsiteX14" fmla="*/ 160734 w 769247"/>
                  <a:gd name="connsiteY14" fmla="*/ 58918 h 562514"/>
                  <a:gd name="connsiteX15" fmla="*/ 103584 w 769247"/>
                  <a:gd name="connsiteY15" fmla="*/ 82731 h 562514"/>
                  <a:gd name="connsiteX16" fmla="*/ 51197 w 769247"/>
                  <a:gd name="connsiteY16" fmla="*/ 127975 h 562514"/>
                  <a:gd name="connsiteX17" fmla="*/ 10715 w 769247"/>
                  <a:gd name="connsiteY17" fmla="*/ 197031 h 562514"/>
                  <a:gd name="connsiteX18" fmla="*/ 1190 w 769247"/>
                  <a:gd name="connsiteY18" fmla="*/ 251800 h 562514"/>
                  <a:gd name="connsiteX19" fmla="*/ 1190 w 769247"/>
                  <a:gd name="connsiteY19" fmla="*/ 316093 h 562514"/>
                  <a:gd name="connsiteX20" fmla="*/ 10715 w 769247"/>
                  <a:gd name="connsiteY20" fmla="*/ 366100 h 562514"/>
                  <a:gd name="connsiteX21" fmla="*/ 25003 w 769247"/>
                  <a:gd name="connsiteY21" fmla="*/ 408962 h 562514"/>
                  <a:gd name="connsiteX22" fmla="*/ 44053 w 769247"/>
                  <a:gd name="connsiteY22" fmla="*/ 444681 h 562514"/>
                  <a:gd name="connsiteX23" fmla="*/ 75008 w 769247"/>
                  <a:gd name="connsiteY23" fmla="*/ 485162 h 562514"/>
                  <a:gd name="connsiteX24" fmla="*/ 117872 w 769247"/>
                  <a:gd name="connsiteY24" fmla="*/ 520881 h 562514"/>
                  <a:gd name="connsiteX25" fmla="*/ 148828 w 769247"/>
                  <a:gd name="connsiteY25" fmla="*/ 537550 h 562514"/>
                  <a:gd name="connsiteX26" fmla="*/ 191690 w 769247"/>
                  <a:gd name="connsiteY26" fmla="*/ 549456 h 562514"/>
                  <a:gd name="connsiteX27" fmla="*/ 236934 w 769247"/>
                  <a:gd name="connsiteY27" fmla="*/ 558981 h 562514"/>
                  <a:gd name="connsiteX28" fmla="*/ 282178 w 769247"/>
                  <a:gd name="connsiteY28" fmla="*/ 561362 h 562514"/>
                  <a:gd name="connsiteX29" fmla="*/ 332184 w 769247"/>
                  <a:gd name="connsiteY29" fmla="*/ 561362 h 562514"/>
                  <a:gd name="connsiteX30" fmla="*/ 375046 w 769247"/>
                  <a:gd name="connsiteY30" fmla="*/ 547075 h 562514"/>
                  <a:gd name="connsiteX31" fmla="*/ 410766 w 769247"/>
                  <a:gd name="connsiteY31" fmla="*/ 528024 h 562514"/>
                  <a:gd name="connsiteX32" fmla="*/ 429816 w 769247"/>
                  <a:gd name="connsiteY32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173219 h 562514"/>
                  <a:gd name="connsiteX6" fmla="*/ 722709 w 769247"/>
                  <a:gd name="connsiteY6" fmla="*/ 104162 h 562514"/>
                  <a:gd name="connsiteX7" fmla="*/ 629840 w 769247"/>
                  <a:gd name="connsiteY7" fmla="*/ 54156 h 562514"/>
                  <a:gd name="connsiteX8" fmla="*/ 451246 w 769247"/>
                  <a:gd name="connsiteY8" fmla="*/ 277993 h 562514"/>
                  <a:gd name="connsiteX9" fmla="*/ 448865 w 769247"/>
                  <a:gd name="connsiteY9" fmla="*/ 20818 h 562514"/>
                  <a:gd name="connsiteX10" fmla="*/ 410765 w 769247"/>
                  <a:gd name="connsiteY10" fmla="*/ 16056 h 562514"/>
                  <a:gd name="connsiteX11" fmla="*/ 315515 w 769247"/>
                  <a:gd name="connsiteY11" fmla="*/ 23200 h 562514"/>
                  <a:gd name="connsiteX12" fmla="*/ 232172 w 769247"/>
                  <a:gd name="connsiteY12" fmla="*/ 37487 h 562514"/>
                  <a:gd name="connsiteX13" fmla="*/ 160734 w 769247"/>
                  <a:gd name="connsiteY13" fmla="*/ 58918 h 562514"/>
                  <a:gd name="connsiteX14" fmla="*/ 103584 w 769247"/>
                  <a:gd name="connsiteY14" fmla="*/ 82731 h 562514"/>
                  <a:gd name="connsiteX15" fmla="*/ 51197 w 769247"/>
                  <a:gd name="connsiteY15" fmla="*/ 127975 h 562514"/>
                  <a:gd name="connsiteX16" fmla="*/ 10715 w 769247"/>
                  <a:gd name="connsiteY16" fmla="*/ 197031 h 562514"/>
                  <a:gd name="connsiteX17" fmla="*/ 1190 w 769247"/>
                  <a:gd name="connsiteY17" fmla="*/ 251800 h 562514"/>
                  <a:gd name="connsiteX18" fmla="*/ 1190 w 769247"/>
                  <a:gd name="connsiteY18" fmla="*/ 316093 h 562514"/>
                  <a:gd name="connsiteX19" fmla="*/ 10715 w 769247"/>
                  <a:gd name="connsiteY19" fmla="*/ 366100 h 562514"/>
                  <a:gd name="connsiteX20" fmla="*/ 25003 w 769247"/>
                  <a:gd name="connsiteY20" fmla="*/ 408962 h 562514"/>
                  <a:gd name="connsiteX21" fmla="*/ 44053 w 769247"/>
                  <a:gd name="connsiteY21" fmla="*/ 444681 h 562514"/>
                  <a:gd name="connsiteX22" fmla="*/ 75008 w 769247"/>
                  <a:gd name="connsiteY22" fmla="*/ 485162 h 562514"/>
                  <a:gd name="connsiteX23" fmla="*/ 117872 w 769247"/>
                  <a:gd name="connsiteY23" fmla="*/ 520881 h 562514"/>
                  <a:gd name="connsiteX24" fmla="*/ 148828 w 769247"/>
                  <a:gd name="connsiteY24" fmla="*/ 537550 h 562514"/>
                  <a:gd name="connsiteX25" fmla="*/ 191690 w 769247"/>
                  <a:gd name="connsiteY25" fmla="*/ 549456 h 562514"/>
                  <a:gd name="connsiteX26" fmla="*/ 236934 w 769247"/>
                  <a:gd name="connsiteY26" fmla="*/ 558981 h 562514"/>
                  <a:gd name="connsiteX27" fmla="*/ 282178 w 769247"/>
                  <a:gd name="connsiteY27" fmla="*/ 561362 h 562514"/>
                  <a:gd name="connsiteX28" fmla="*/ 332184 w 769247"/>
                  <a:gd name="connsiteY28" fmla="*/ 561362 h 562514"/>
                  <a:gd name="connsiteX29" fmla="*/ 375046 w 769247"/>
                  <a:gd name="connsiteY29" fmla="*/ 547075 h 562514"/>
                  <a:gd name="connsiteX30" fmla="*/ 410766 w 769247"/>
                  <a:gd name="connsiteY30" fmla="*/ 528024 h 562514"/>
                  <a:gd name="connsiteX31" fmla="*/ 429816 w 769247"/>
                  <a:gd name="connsiteY31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722709 w 769247"/>
                  <a:gd name="connsiteY5" fmla="*/ 104162 h 562514"/>
                  <a:gd name="connsiteX6" fmla="*/ 629840 w 769247"/>
                  <a:gd name="connsiteY6" fmla="*/ 54156 h 562514"/>
                  <a:gd name="connsiteX7" fmla="*/ 451246 w 769247"/>
                  <a:gd name="connsiteY7" fmla="*/ 277993 h 562514"/>
                  <a:gd name="connsiteX8" fmla="*/ 448865 w 769247"/>
                  <a:gd name="connsiteY8" fmla="*/ 20818 h 562514"/>
                  <a:gd name="connsiteX9" fmla="*/ 410765 w 769247"/>
                  <a:gd name="connsiteY9" fmla="*/ 16056 h 562514"/>
                  <a:gd name="connsiteX10" fmla="*/ 315515 w 769247"/>
                  <a:gd name="connsiteY10" fmla="*/ 23200 h 562514"/>
                  <a:gd name="connsiteX11" fmla="*/ 232172 w 769247"/>
                  <a:gd name="connsiteY11" fmla="*/ 37487 h 562514"/>
                  <a:gd name="connsiteX12" fmla="*/ 160734 w 769247"/>
                  <a:gd name="connsiteY12" fmla="*/ 58918 h 562514"/>
                  <a:gd name="connsiteX13" fmla="*/ 103584 w 769247"/>
                  <a:gd name="connsiteY13" fmla="*/ 82731 h 562514"/>
                  <a:gd name="connsiteX14" fmla="*/ 51197 w 769247"/>
                  <a:gd name="connsiteY14" fmla="*/ 127975 h 562514"/>
                  <a:gd name="connsiteX15" fmla="*/ 10715 w 769247"/>
                  <a:gd name="connsiteY15" fmla="*/ 197031 h 562514"/>
                  <a:gd name="connsiteX16" fmla="*/ 1190 w 769247"/>
                  <a:gd name="connsiteY16" fmla="*/ 251800 h 562514"/>
                  <a:gd name="connsiteX17" fmla="*/ 1190 w 769247"/>
                  <a:gd name="connsiteY17" fmla="*/ 316093 h 562514"/>
                  <a:gd name="connsiteX18" fmla="*/ 10715 w 769247"/>
                  <a:gd name="connsiteY18" fmla="*/ 366100 h 562514"/>
                  <a:gd name="connsiteX19" fmla="*/ 25003 w 769247"/>
                  <a:gd name="connsiteY19" fmla="*/ 408962 h 562514"/>
                  <a:gd name="connsiteX20" fmla="*/ 44053 w 769247"/>
                  <a:gd name="connsiteY20" fmla="*/ 444681 h 562514"/>
                  <a:gd name="connsiteX21" fmla="*/ 75008 w 769247"/>
                  <a:gd name="connsiteY21" fmla="*/ 485162 h 562514"/>
                  <a:gd name="connsiteX22" fmla="*/ 117872 w 769247"/>
                  <a:gd name="connsiteY22" fmla="*/ 520881 h 562514"/>
                  <a:gd name="connsiteX23" fmla="*/ 148828 w 769247"/>
                  <a:gd name="connsiteY23" fmla="*/ 537550 h 562514"/>
                  <a:gd name="connsiteX24" fmla="*/ 191690 w 769247"/>
                  <a:gd name="connsiteY24" fmla="*/ 549456 h 562514"/>
                  <a:gd name="connsiteX25" fmla="*/ 236934 w 769247"/>
                  <a:gd name="connsiteY25" fmla="*/ 558981 h 562514"/>
                  <a:gd name="connsiteX26" fmla="*/ 282178 w 769247"/>
                  <a:gd name="connsiteY26" fmla="*/ 561362 h 562514"/>
                  <a:gd name="connsiteX27" fmla="*/ 332184 w 769247"/>
                  <a:gd name="connsiteY27" fmla="*/ 561362 h 562514"/>
                  <a:gd name="connsiteX28" fmla="*/ 375046 w 769247"/>
                  <a:gd name="connsiteY28" fmla="*/ 547075 h 562514"/>
                  <a:gd name="connsiteX29" fmla="*/ 410766 w 769247"/>
                  <a:gd name="connsiteY29" fmla="*/ 528024 h 562514"/>
                  <a:gd name="connsiteX30" fmla="*/ 429816 w 769247"/>
                  <a:gd name="connsiteY30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629840 w 769247"/>
                  <a:gd name="connsiteY5" fmla="*/ 54156 h 562514"/>
                  <a:gd name="connsiteX6" fmla="*/ 451246 w 769247"/>
                  <a:gd name="connsiteY6" fmla="*/ 277993 h 562514"/>
                  <a:gd name="connsiteX7" fmla="*/ 448865 w 769247"/>
                  <a:gd name="connsiteY7" fmla="*/ 20818 h 562514"/>
                  <a:gd name="connsiteX8" fmla="*/ 410765 w 769247"/>
                  <a:gd name="connsiteY8" fmla="*/ 16056 h 562514"/>
                  <a:gd name="connsiteX9" fmla="*/ 315515 w 769247"/>
                  <a:gd name="connsiteY9" fmla="*/ 23200 h 562514"/>
                  <a:gd name="connsiteX10" fmla="*/ 232172 w 769247"/>
                  <a:gd name="connsiteY10" fmla="*/ 37487 h 562514"/>
                  <a:gd name="connsiteX11" fmla="*/ 160734 w 769247"/>
                  <a:gd name="connsiteY11" fmla="*/ 58918 h 562514"/>
                  <a:gd name="connsiteX12" fmla="*/ 103584 w 769247"/>
                  <a:gd name="connsiteY12" fmla="*/ 82731 h 562514"/>
                  <a:gd name="connsiteX13" fmla="*/ 51197 w 769247"/>
                  <a:gd name="connsiteY13" fmla="*/ 127975 h 562514"/>
                  <a:gd name="connsiteX14" fmla="*/ 10715 w 769247"/>
                  <a:gd name="connsiteY14" fmla="*/ 197031 h 562514"/>
                  <a:gd name="connsiteX15" fmla="*/ 1190 w 769247"/>
                  <a:gd name="connsiteY15" fmla="*/ 251800 h 562514"/>
                  <a:gd name="connsiteX16" fmla="*/ 1190 w 769247"/>
                  <a:gd name="connsiteY16" fmla="*/ 316093 h 562514"/>
                  <a:gd name="connsiteX17" fmla="*/ 10715 w 769247"/>
                  <a:gd name="connsiteY17" fmla="*/ 366100 h 562514"/>
                  <a:gd name="connsiteX18" fmla="*/ 25003 w 769247"/>
                  <a:gd name="connsiteY18" fmla="*/ 408962 h 562514"/>
                  <a:gd name="connsiteX19" fmla="*/ 44053 w 769247"/>
                  <a:gd name="connsiteY19" fmla="*/ 444681 h 562514"/>
                  <a:gd name="connsiteX20" fmla="*/ 75008 w 769247"/>
                  <a:gd name="connsiteY20" fmla="*/ 485162 h 562514"/>
                  <a:gd name="connsiteX21" fmla="*/ 117872 w 769247"/>
                  <a:gd name="connsiteY21" fmla="*/ 520881 h 562514"/>
                  <a:gd name="connsiteX22" fmla="*/ 148828 w 769247"/>
                  <a:gd name="connsiteY22" fmla="*/ 537550 h 562514"/>
                  <a:gd name="connsiteX23" fmla="*/ 191690 w 769247"/>
                  <a:gd name="connsiteY23" fmla="*/ 549456 h 562514"/>
                  <a:gd name="connsiteX24" fmla="*/ 236934 w 769247"/>
                  <a:gd name="connsiteY24" fmla="*/ 558981 h 562514"/>
                  <a:gd name="connsiteX25" fmla="*/ 282178 w 769247"/>
                  <a:gd name="connsiteY25" fmla="*/ 561362 h 562514"/>
                  <a:gd name="connsiteX26" fmla="*/ 332184 w 769247"/>
                  <a:gd name="connsiteY26" fmla="*/ 561362 h 562514"/>
                  <a:gd name="connsiteX27" fmla="*/ 375046 w 769247"/>
                  <a:gd name="connsiteY27" fmla="*/ 547075 h 562514"/>
                  <a:gd name="connsiteX28" fmla="*/ 410766 w 769247"/>
                  <a:gd name="connsiteY28" fmla="*/ 528024 h 562514"/>
                  <a:gd name="connsiteX29" fmla="*/ 429816 w 769247"/>
                  <a:gd name="connsiteY29" fmla="*/ 516118 h 562514"/>
                  <a:gd name="connsiteX0" fmla="*/ 429816 w 769247"/>
                  <a:gd name="connsiteY0" fmla="*/ 516118 h 562514"/>
                  <a:gd name="connsiteX1" fmla="*/ 441722 w 769247"/>
                  <a:gd name="connsiteY1" fmla="*/ 304188 h 562514"/>
                  <a:gd name="connsiteX2" fmla="*/ 732234 w 769247"/>
                  <a:gd name="connsiteY2" fmla="*/ 358956 h 562514"/>
                  <a:gd name="connsiteX3" fmla="*/ 753665 w 769247"/>
                  <a:gd name="connsiteY3" fmla="*/ 330381 h 562514"/>
                  <a:gd name="connsiteX4" fmla="*/ 625079 w 769247"/>
                  <a:gd name="connsiteY4" fmla="*/ 261324 h 562514"/>
                  <a:gd name="connsiteX5" fmla="*/ 451246 w 769247"/>
                  <a:gd name="connsiteY5" fmla="*/ 277993 h 562514"/>
                  <a:gd name="connsiteX6" fmla="*/ 448865 w 769247"/>
                  <a:gd name="connsiteY6" fmla="*/ 20818 h 562514"/>
                  <a:gd name="connsiteX7" fmla="*/ 410765 w 769247"/>
                  <a:gd name="connsiteY7" fmla="*/ 16056 h 562514"/>
                  <a:gd name="connsiteX8" fmla="*/ 315515 w 769247"/>
                  <a:gd name="connsiteY8" fmla="*/ 23200 h 562514"/>
                  <a:gd name="connsiteX9" fmla="*/ 232172 w 769247"/>
                  <a:gd name="connsiteY9" fmla="*/ 37487 h 562514"/>
                  <a:gd name="connsiteX10" fmla="*/ 160734 w 769247"/>
                  <a:gd name="connsiteY10" fmla="*/ 58918 h 562514"/>
                  <a:gd name="connsiteX11" fmla="*/ 103584 w 769247"/>
                  <a:gd name="connsiteY11" fmla="*/ 82731 h 562514"/>
                  <a:gd name="connsiteX12" fmla="*/ 51197 w 769247"/>
                  <a:gd name="connsiteY12" fmla="*/ 127975 h 562514"/>
                  <a:gd name="connsiteX13" fmla="*/ 10715 w 769247"/>
                  <a:gd name="connsiteY13" fmla="*/ 197031 h 562514"/>
                  <a:gd name="connsiteX14" fmla="*/ 1190 w 769247"/>
                  <a:gd name="connsiteY14" fmla="*/ 251800 h 562514"/>
                  <a:gd name="connsiteX15" fmla="*/ 1190 w 769247"/>
                  <a:gd name="connsiteY15" fmla="*/ 316093 h 562514"/>
                  <a:gd name="connsiteX16" fmla="*/ 10715 w 769247"/>
                  <a:gd name="connsiteY16" fmla="*/ 366100 h 562514"/>
                  <a:gd name="connsiteX17" fmla="*/ 25003 w 769247"/>
                  <a:gd name="connsiteY17" fmla="*/ 408962 h 562514"/>
                  <a:gd name="connsiteX18" fmla="*/ 44053 w 769247"/>
                  <a:gd name="connsiteY18" fmla="*/ 444681 h 562514"/>
                  <a:gd name="connsiteX19" fmla="*/ 75008 w 769247"/>
                  <a:gd name="connsiteY19" fmla="*/ 485162 h 562514"/>
                  <a:gd name="connsiteX20" fmla="*/ 117872 w 769247"/>
                  <a:gd name="connsiteY20" fmla="*/ 520881 h 562514"/>
                  <a:gd name="connsiteX21" fmla="*/ 148828 w 769247"/>
                  <a:gd name="connsiteY21" fmla="*/ 537550 h 562514"/>
                  <a:gd name="connsiteX22" fmla="*/ 191690 w 769247"/>
                  <a:gd name="connsiteY22" fmla="*/ 549456 h 562514"/>
                  <a:gd name="connsiteX23" fmla="*/ 236934 w 769247"/>
                  <a:gd name="connsiteY23" fmla="*/ 558981 h 562514"/>
                  <a:gd name="connsiteX24" fmla="*/ 282178 w 769247"/>
                  <a:gd name="connsiteY24" fmla="*/ 561362 h 562514"/>
                  <a:gd name="connsiteX25" fmla="*/ 332184 w 769247"/>
                  <a:gd name="connsiteY25" fmla="*/ 561362 h 562514"/>
                  <a:gd name="connsiteX26" fmla="*/ 375046 w 769247"/>
                  <a:gd name="connsiteY26" fmla="*/ 547075 h 562514"/>
                  <a:gd name="connsiteX27" fmla="*/ 410766 w 769247"/>
                  <a:gd name="connsiteY27" fmla="*/ 528024 h 562514"/>
                  <a:gd name="connsiteX28" fmla="*/ 429816 w 769247"/>
                  <a:gd name="connsiteY28" fmla="*/ 516118 h 562514"/>
                  <a:gd name="connsiteX0" fmla="*/ 429816 w 781333"/>
                  <a:gd name="connsiteY0" fmla="*/ 516118 h 562514"/>
                  <a:gd name="connsiteX1" fmla="*/ 441722 w 781333"/>
                  <a:gd name="connsiteY1" fmla="*/ 304188 h 562514"/>
                  <a:gd name="connsiteX2" fmla="*/ 732234 w 781333"/>
                  <a:gd name="connsiteY2" fmla="*/ 358956 h 562514"/>
                  <a:gd name="connsiteX3" fmla="*/ 753665 w 781333"/>
                  <a:gd name="connsiteY3" fmla="*/ 330381 h 562514"/>
                  <a:gd name="connsiteX4" fmla="*/ 451246 w 781333"/>
                  <a:gd name="connsiteY4" fmla="*/ 277993 h 562514"/>
                  <a:gd name="connsiteX5" fmla="*/ 448865 w 781333"/>
                  <a:gd name="connsiteY5" fmla="*/ 20818 h 562514"/>
                  <a:gd name="connsiteX6" fmla="*/ 410765 w 781333"/>
                  <a:gd name="connsiteY6" fmla="*/ 16056 h 562514"/>
                  <a:gd name="connsiteX7" fmla="*/ 315515 w 781333"/>
                  <a:gd name="connsiteY7" fmla="*/ 23200 h 562514"/>
                  <a:gd name="connsiteX8" fmla="*/ 232172 w 781333"/>
                  <a:gd name="connsiteY8" fmla="*/ 37487 h 562514"/>
                  <a:gd name="connsiteX9" fmla="*/ 160734 w 781333"/>
                  <a:gd name="connsiteY9" fmla="*/ 58918 h 562514"/>
                  <a:gd name="connsiteX10" fmla="*/ 103584 w 781333"/>
                  <a:gd name="connsiteY10" fmla="*/ 82731 h 562514"/>
                  <a:gd name="connsiteX11" fmla="*/ 51197 w 781333"/>
                  <a:gd name="connsiteY11" fmla="*/ 127975 h 562514"/>
                  <a:gd name="connsiteX12" fmla="*/ 10715 w 781333"/>
                  <a:gd name="connsiteY12" fmla="*/ 197031 h 562514"/>
                  <a:gd name="connsiteX13" fmla="*/ 1190 w 781333"/>
                  <a:gd name="connsiteY13" fmla="*/ 251800 h 562514"/>
                  <a:gd name="connsiteX14" fmla="*/ 1190 w 781333"/>
                  <a:gd name="connsiteY14" fmla="*/ 316093 h 562514"/>
                  <a:gd name="connsiteX15" fmla="*/ 10715 w 781333"/>
                  <a:gd name="connsiteY15" fmla="*/ 366100 h 562514"/>
                  <a:gd name="connsiteX16" fmla="*/ 25003 w 781333"/>
                  <a:gd name="connsiteY16" fmla="*/ 408962 h 562514"/>
                  <a:gd name="connsiteX17" fmla="*/ 44053 w 781333"/>
                  <a:gd name="connsiteY17" fmla="*/ 444681 h 562514"/>
                  <a:gd name="connsiteX18" fmla="*/ 75008 w 781333"/>
                  <a:gd name="connsiteY18" fmla="*/ 485162 h 562514"/>
                  <a:gd name="connsiteX19" fmla="*/ 117872 w 781333"/>
                  <a:gd name="connsiteY19" fmla="*/ 520881 h 562514"/>
                  <a:gd name="connsiteX20" fmla="*/ 148828 w 781333"/>
                  <a:gd name="connsiteY20" fmla="*/ 537550 h 562514"/>
                  <a:gd name="connsiteX21" fmla="*/ 191690 w 781333"/>
                  <a:gd name="connsiteY21" fmla="*/ 549456 h 562514"/>
                  <a:gd name="connsiteX22" fmla="*/ 236934 w 781333"/>
                  <a:gd name="connsiteY22" fmla="*/ 558981 h 562514"/>
                  <a:gd name="connsiteX23" fmla="*/ 282178 w 781333"/>
                  <a:gd name="connsiteY23" fmla="*/ 561362 h 562514"/>
                  <a:gd name="connsiteX24" fmla="*/ 332184 w 781333"/>
                  <a:gd name="connsiteY24" fmla="*/ 561362 h 562514"/>
                  <a:gd name="connsiteX25" fmla="*/ 375046 w 781333"/>
                  <a:gd name="connsiteY25" fmla="*/ 547075 h 562514"/>
                  <a:gd name="connsiteX26" fmla="*/ 410766 w 781333"/>
                  <a:gd name="connsiteY26" fmla="*/ 528024 h 562514"/>
                  <a:gd name="connsiteX27" fmla="*/ 429816 w 781333"/>
                  <a:gd name="connsiteY27" fmla="*/ 516118 h 562514"/>
                  <a:gd name="connsiteX0" fmla="*/ 429816 w 753672"/>
                  <a:gd name="connsiteY0" fmla="*/ 516118 h 562514"/>
                  <a:gd name="connsiteX1" fmla="*/ 441722 w 753672"/>
                  <a:gd name="connsiteY1" fmla="*/ 304188 h 562514"/>
                  <a:gd name="connsiteX2" fmla="*/ 753665 w 753672"/>
                  <a:gd name="connsiteY2" fmla="*/ 330381 h 562514"/>
                  <a:gd name="connsiteX3" fmla="*/ 451246 w 753672"/>
                  <a:gd name="connsiteY3" fmla="*/ 277993 h 562514"/>
                  <a:gd name="connsiteX4" fmla="*/ 448865 w 753672"/>
                  <a:gd name="connsiteY4" fmla="*/ 20818 h 562514"/>
                  <a:gd name="connsiteX5" fmla="*/ 410765 w 753672"/>
                  <a:gd name="connsiteY5" fmla="*/ 16056 h 562514"/>
                  <a:gd name="connsiteX6" fmla="*/ 315515 w 753672"/>
                  <a:gd name="connsiteY6" fmla="*/ 23200 h 562514"/>
                  <a:gd name="connsiteX7" fmla="*/ 232172 w 753672"/>
                  <a:gd name="connsiteY7" fmla="*/ 37487 h 562514"/>
                  <a:gd name="connsiteX8" fmla="*/ 160734 w 753672"/>
                  <a:gd name="connsiteY8" fmla="*/ 58918 h 562514"/>
                  <a:gd name="connsiteX9" fmla="*/ 103584 w 753672"/>
                  <a:gd name="connsiteY9" fmla="*/ 82731 h 562514"/>
                  <a:gd name="connsiteX10" fmla="*/ 51197 w 753672"/>
                  <a:gd name="connsiteY10" fmla="*/ 127975 h 562514"/>
                  <a:gd name="connsiteX11" fmla="*/ 10715 w 753672"/>
                  <a:gd name="connsiteY11" fmla="*/ 197031 h 562514"/>
                  <a:gd name="connsiteX12" fmla="*/ 1190 w 753672"/>
                  <a:gd name="connsiteY12" fmla="*/ 251800 h 562514"/>
                  <a:gd name="connsiteX13" fmla="*/ 1190 w 753672"/>
                  <a:gd name="connsiteY13" fmla="*/ 316093 h 562514"/>
                  <a:gd name="connsiteX14" fmla="*/ 10715 w 753672"/>
                  <a:gd name="connsiteY14" fmla="*/ 366100 h 562514"/>
                  <a:gd name="connsiteX15" fmla="*/ 25003 w 753672"/>
                  <a:gd name="connsiteY15" fmla="*/ 408962 h 562514"/>
                  <a:gd name="connsiteX16" fmla="*/ 44053 w 753672"/>
                  <a:gd name="connsiteY16" fmla="*/ 444681 h 562514"/>
                  <a:gd name="connsiteX17" fmla="*/ 75008 w 753672"/>
                  <a:gd name="connsiteY17" fmla="*/ 485162 h 562514"/>
                  <a:gd name="connsiteX18" fmla="*/ 117872 w 753672"/>
                  <a:gd name="connsiteY18" fmla="*/ 520881 h 562514"/>
                  <a:gd name="connsiteX19" fmla="*/ 148828 w 753672"/>
                  <a:gd name="connsiteY19" fmla="*/ 537550 h 562514"/>
                  <a:gd name="connsiteX20" fmla="*/ 191690 w 753672"/>
                  <a:gd name="connsiteY20" fmla="*/ 549456 h 562514"/>
                  <a:gd name="connsiteX21" fmla="*/ 236934 w 753672"/>
                  <a:gd name="connsiteY21" fmla="*/ 558981 h 562514"/>
                  <a:gd name="connsiteX22" fmla="*/ 282178 w 753672"/>
                  <a:gd name="connsiteY22" fmla="*/ 561362 h 562514"/>
                  <a:gd name="connsiteX23" fmla="*/ 332184 w 753672"/>
                  <a:gd name="connsiteY23" fmla="*/ 561362 h 562514"/>
                  <a:gd name="connsiteX24" fmla="*/ 375046 w 753672"/>
                  <a:gd name="connsiteY24" fmla="*/ 547075 h 562514"/>
                  <a:gd name="connsiteX25" fmla="*/ 410766 w 753672"/>
                  <a:gd name="connsiteY25" fmla="*/ 528024 h 562514"/>
                  <a:gd name="connsiteX26" fmla="*/ 429816 w 753672"/>
                  <a:gd name="connsiteY26" fmla="*/ 516118 h 562514"/>
                  <a:gd name="connsiteX0" fmla="*/ 429816 w 453039"/>
                  <a:gd name="connsiteY0" fmla="*/ 516118 h 562514"/>
                  <a:gd name="connsiteX1" fmla="*/ 441722 w 453039"/>
                  <a:gd name="connsiteY1" fmla="*/ 304188 h 562514"/>
                  <a:gd name="connsiteX2" fmla="*/ 451246 w 453039"/>
                  <a:gd name="connsiteY2" fmla="*/ 277993 h 562514"/>
                  <a:gd name="connsiteX3" fmla="*/ 448865 w 453039"/>
                  <a:gd name="connsiteY3" fmla="*/ 20818 h 562514"/>
                  <a:gd name="connsiteX4" fmla="*/ 410765 w 453039"/>
                  <a:gd name="connsiteY4" fmla="*/ 16056 h 562514"/>
                  <a:gd name="connsiteX5" fmla="*/ 315515 w 453039"/>
                  <a:gd name="connsiteY5" fmla="*/ 23200 h 562514"/>
                  <a:gd name="connsiteX6" fmla="*/ 232172 w 453039"/>
                  <a:gd name="connsiteY6" fmla="*/ 37487 h 562514"/>
                  <a:gd name="connsiteX7" fmla="*/ 160734 w 453039"/>
                  <a:gd name="connsiteY7" fmla="*/ 58918 h 562514"/>
                  <a:gd name="connsiteX8" fmla="*/ 103584 w 453039"/>
                  <a:gd name="connsiteY8" fmla="*/ 82731 h 562514"/>
                  <a:gd name="connsiteX9" fmla="*/ 51197 w 453039"/>
                  <a:gd name="connsiteY9" fmla="*/ 127975 h 562514"/>
                  <a:gd name="connsiteX10" fmla="*/ 10715 w 453039"/>
                  <a:gd name="connsiteY10" fmla="*/ 197031 h 562514"/>
                  <a:gd name="connsiteX11" fmla="*/ 1190 w 453039"/>
                  <a:gd name="connsiteY11" fmla="*/ 251800 h 562514"/>
                  <a:gd name="connsiteX12" fmla="*/ 1190 w 453039"/>
                  <a:gd name="connsiteY12" fmla="*/ 316093 h 562514"/>
                  <a:gd name="connsiteX13" fmla="*/ 10715 w 453039"/>
                  <a:gd name="connsiteY13" fmla="*/ 366100 h 562514"/>
                  <a:gd name="connsiteX14" fmla="*/ 25003 w 453039"/>
                  <a:gd name="connsiteY14" fmla="*/ 408962 h 562514"/>
                  <a:gd name="connsiteX15" fmla="*/ 44053 w 453039"/>
                  <a:gd name="connsiteY15" fmla="*/ 444681 h 562514"/>
                  <a:gd name="connsiteX16" fmla="*/ 75008 w 453039"/>
                  <a:gd name="connsiteY16" fmla="*/ 485162 h 562514"/>
                  <a:gd name="connsiteX17" fmla="*/ 117872 w 453039"/>
                  <a:gd name="connsiteY17" fmla="*/ 520881 h 562514"/>
                  <a:gd name="connsiteX18" fmla="*/ 148828 w 453039"/>
                  <a:gd name="connsiteY18" fmla="*/ 537550 h 562514"/>
                  <a:gd name="connsiteX19" fmla="*/ 191690 w 453039"/>
                  <a:gd name="connsiteY19" fmla="*/ 549456 h 562514"/>
                  <a:gd name="connsiteX20" fmla="*/ 236934 w 453039"/>
                  <a:gd name="connsiteY20" fmla="*/ 558981 h 562514"/>
                  <a:gd name="connsiteX21" fmla="*/ 282178 w 453039"/>
                  <a:gd name="connsiteY21" fmla="*/ 561362 h 562514"/>
                  <a:gd name="connsiteX22" fmla="*/ 332184 w 453039"/>
                  <a:gd name="connsiteY22" fmla="*/ 561362 h 562514"/>
                  <a:gd name="connsiteX23" fmla="*/ 375046 w 453039"/>
                  <a:gd name="connsiteY23" fmla="*/ 547075 h 562514"/>
                  <a:gd name="connsiteX24" fmla="*/ 410766 w 453039"/>
                  <a:gd name="connsiteY24" fmla="*/ 528024 h 562514"/>
                  <a:gd name="connsiteX25" fmla="*/ 429816 w 453039"/>
                  <a:gd name="connsiteY25" fmla="*/ 516118 h 562514"/>
                  <a:gd name="connsiteX0" fmla="*/ 429816 w 453789"/>
                  <a:gd name="connsiteY0" fmla="*/ 516118 h 562514"/>
                  <a:gd name="connsiteX1" fmla="*/ 451246 w 453789"/>
                  <a:gd name="connsiteY1" fmla="*/ 277993 h 562514"/>
                  <a:gd name="connsiteX2" fmla="*/ 448865 w 453789"/>
                  <a:gd name="connsiteY2" fmla="*/ 20818 h 562514"/>
                  <a:gd name="connsiteX3" fmla="*/ 410765 w 453789"/>
                  <a:gd name="connsiteY3" fmla="*/ 16056 h 562514"/>
                  <a:gd name="connsiteX4" fmla="*/ 315515 w 453789"/>
                  <a:gd name="connsiteY4" fmla="*/ 23200 h 562514"/>
                  <a:gd name="connsiteX5" fmla="*/ 232172 w 453789"/>
                  <a:gd name="connsiteY5" fmla="*/ 37487 h 562514"/>
                  <a:gd name="connsiteX6" fmla="*/ 160734 w 453789"/>
                  <a:gd name="connsiteY6" fmla="*/ 58918 h 562514"/>
                  <a:gd name="connsiteX7" fmla="*/ 103584 w 453789"/>
                  <a:gd name="connsiteY7" fmla="*/ 82731 h 562514"/>
                  <a:gd name="connsiteX8" fmla="*/ 51197 w 453789"/>
                  <a:gd name="connsiteY8" fmla="*/ 127975 h 562514"/>
                  <a:gd name="connsiteX9" fmla="*/ 10715 w 453789"/>
                  <a:gd name="connsiteY9" fmla="*/ 197031 h 562514"/>
                  <a:gd name="connsiteX10" fmla="*/ 1190 w 453789"/>
                  <a:gd name="connsiteY10" fmla="*/ 251800 h 562514"/>
                  <a:gd name="connsiteX11" fmla="*/ 1190 w 453789"/>
                  <a:gd name="connsiteY11" fmla="*/ 316093 h 562514"/>
                  <a:gd name="connsiteX12" fmla="*/ 10715 w 453789"/>
                  <a:gd name="connsiteY12" fmla="*/ 366100 h 562514"/>
                  <a:gd name="connsiteX13" fmla="*/ 25003 w 453789"/>
                  <a:gd name="connsiteY13" fmla="*/ 408962 h 562514"/>
                  <a:gd name="connsiteX14" fmla="*/ 44053 w 453789"/>
                  <a:gd name="connsiteY14" fmla="*/ 444681 h 562514"/>
                  <a:gd name="connsiteX15" fmla="*/ 75008 w 453789"/>
                  <a:gd name="connsiteY15" fmla="*/ 485162 h 562514"/>
                  <a:gd name="connsiteX16" fmla="*/ 117872 w 453789"/>
                  <a:gd name="connsiteY16" fmla="*/ 520881 h 562514"/>
                  <a:gd name="connsiteX17" fmla="*/ 148828 w 453789"/>
                  <a:gd name="connsiteY17" fmla="*/ 537550 h 562514"/>
                  <a:gd name="connsiteX18" fmla="*/ 191690 w 453789"/>
                  <a:gd name="connsiteY18" fmla="*/ 549456 h 562514"/>
                  <a:gd name="connsiteX19" fmla="*/ 236934 w 453789"/>
                  <a:gd name="connsiteY19" fmla="*/ 558981 h 562514"/>
                  <a:gd name="connsiteX20" fmla="*/ 282178 w 453789"/>
                  <a:gd name="connsiteY20" fmla="*/ 561362 h 562514"/>
                  <a:gd name="connsiteX21" fmla="*/ 332184 w 453789"/>
                  <a:gd name="connsiteY21" fmla="*/ 561362 h 562514"/>
                  <a:gd name="connsiteX22" fmla="*/ 375046 w 453789"/>
                  <a:gd name="connsiteY22" fmla="*/ 547075 h 562514"/>
                  <a:gd name="connsiteX23" fmla="*/ 410766 w 453789"/>
                  <a:gd name="connsiteY23" fmla="*/ 528024 h 562514"/>
                  <a:gd name="connsiteX24" fmla="*/ 429816 w 453789"/>
                  <a:gd name="connsiteY24" fmla="*/ 516118 h 562514"/>
                  <a:gd name="connsiteX0" fmla="*/ 429816 w 450916"/>
                  <a:gd name="connsiteY0" fmla="*/ 516118 h 562514"/>
                  <a:gd name="connsiteX1" fmla="*/ 444102 w 450916"/>
                  <a:gd name="connsiteY1" fmla="*/ 277993 h 562514"/>
                  <a:gd name="connsiteX2" fmla="*/ 448865 w 450916"/>
                  <a:gd name="connsiteY2" fmla="*/ 20818 h 562514"/>
                  <a:gd name="connsiteX3" fmla="*/ 410765 w 450916"/>
                  <a:gd name="connsiteY3" fmla="*/ 16056 h 562514"/>
                  <a:gd name="connsiteX4" fmla="*/ 315515 w 450916"/>
                  <a:gd name="connsiteY4" fmla="*/ 23200 h 562514"/>
                  <a:gd name="connsiteX5" fmla="*/ 232172 w 450916"/>
                  <a:gd name="connsiteY5" fmla="*/ 37487 h 562514"/>
                  <a:gd name="connsiteX6" fmla="*/ 160734 w 450916"/>
                  <a:gd name="connsiteY6" fmla="*/ 58918 h 562514"/>
                  <a:gd name="connsiteX7" fmla="*/ 103584 w 450916"/>
                  <a:gd name="connsiteY7" fmla="*/ 82731 h 562514"/>
                  <a:gd name="connsiteX8" fmla="*/ 51197 w 450916"/>
                  <a:gd name="connsiteY8" fmla="*/ 127975 h 562514"/>
                  <a:gd name="connsiteX9" fmla="*/ 10715 w 450916"/>
                  <a:gd name="connsiteY9" fmla="*/ 197031 h 562514"/>
                  <a:gd name="connsiteX10" fmla="*/ 1190 w 450916"/>
                  <a:gd name="connsiteY10" fmla="*/ 251800 h 562514"/>
                  <a:gd name="connsiteX11" fmla="*/ 1190 w 450916"/>
                  <a:gd name="connsiteY11" fmla="*/ 316093 h 562514"/>
                  <a:gd name="connsiteX12" fmla="*/ 10715 w 450916"/>
                  <a:gd name="connsiteY12" fmla="*/ 366100 h 562514"/>
                  <a:gd name="connsiteX13" fmla="*/ 25003 w 450916"/>
                  <a:gd name="connsiteY13" fmla="*/ 408962 h 562514"/>
                  <a:gd name="connsiteX14" fmla="*/ 44053 w 450916"/>
                  <a:gd name="connsiteY14" fmla="*/ 444681 h 562514"/>
                  <a:gd name="connsiteX15" fmla="*/ 75008 w 450916"/>
                  <a:gd name="connsiteY15" fmla="*/ 485162 h 562514"/>
                  <a:gd name="connsiteX16" fmla="*/ 117872 w 450916"/>
                  <a:gd name="connsiteY16" fmla="*/ 520881 h 562514"/>
                  <a:gd name="connsiteX17" fmla="*/ 148828 w 450916"/>
                  <a:gd name="connsiteY17" fmla="*/ 537550 h 562514"/>
                  <a:gd name="connsiteX18" fmla="*/ 191690 w 450916"/>
                  <a:gd name="connsiteY18" fmla="*/ 549456 h 562514"/>
                  <a:gd name="connsiteX19" fmla="*/ 236934 w 450916"/>
                  <a:gd name="connsiteY19" fmla="*/ 558981 h 562514"/>
                  <a:gd name="connsiteX20" fmla="*/ 282178 w 450916"/>
                  <a:gd name="connsiteY20" fmla="*/ 561362 h 562514"/>
                  <a:gd name="connsiteX21" fmla="*/ 332184 w 450916"/>
                  <a:gd name="connsiteY21" fmla="*/ 561362 h 562514"/>
                  <a:gd name="connsiteX22" fmla="*/ 375046 w 450916"/>
                  <a:gd name="connsiteY22" fmla="*/ 547075 h 562514"/>
                  <a:gd name="connsiteX23" fmla="*/ 410766 w 450916"/>
                  <a:gd name="connsiteY23" fmla="*/ 528024 h 562514"/>
                  <a:gd name="connsiteX24" fmla="*/ 429816 w 450916"/>
                  <a:gd name="connsiteY24" fmla="*/ 516118 h 562514"/>
                  <a:gd name="connsiteX0" fmla="*/ 429816 w 448965"/>
                  <a:gd name="connsiteY0" fmla="*/ 500088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29816 w 448965"/>
                  <a:gd name="connsiteY24" fmla="*/ 500088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85800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85800 h 546484"/>
                  <a:gd name="connsiteX0" fmla="*/ 439341 w 448965"/>
                  <a:gd name="connsiteY0" fmla="*/ 490563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0563 h 546484"/>
                  <a:gd name="connsiteX0" fmla="*/ 434579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4579 w 448965"/>
                  <a:gd name="connsiteY24" fmla="*/ 495325 h 546484"/>
                  <a:gd name="connsiteX0" fmla="*/ 439341 w 448965"/>
                  <a:gd name="connsiteY0" fmla="*/ 495325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24" fmla="*/ 439341 w 448965"/>
                  <a:gd name="connsiteY24" fmla="*/ 495325 h 546484"/>
                  <a:gd name="connsiteX0" fmla="*/ 410766 w 448965"/>
                  <a:gd name="connsiteY0" fmla="*/ 511994 h 546484"/>
                  <a:gd name="connsiteX1" fmla="*/ 444102 w 448965"/>
                  <a:gd name="connsiteY1" fmla="*/ 261963 h 546484"/>
                  <a:gd name="connsiteX2" fmla="*/ 448865 w 448965"/>
                  <a:gd name="connsiteY2" fmla="*/ 4788 h 546484"/>
                  <a:gd name="connsiteX3" fmla="*/ 410765 w 448965"/>
                  <a:gd name="connsiteY3" fmla="*/ 26 h 546484"/>
                  <a:gd name="connsiteX4" fmla="*/ 315515 w 448965"/>
                  <a:gd name="connsiteY4" fmla="*/ 7170 h 546484"/>
                  <a:gd name="connsiteX5" fmla="*/ 232172 w 448965"/>
                  <a:gd name="connsiteY5" fmla="*/ 21457 h 546484"/>
                  <a:gd name="connsiteX6" fmla="*/ 160734 w 448965"/>
                  <a:gd name="connsiteY6" fmla="*/ 42888 h 546484"/>
                  <a:gd name="connsiteX7" fmla="*/ 103584 w 448965"/>
                  <a:gd name="connsiteY7" fmla="*/ 66701 h 546484"/>
                  <a:gd name="connsiteX8" fmla="*/ 51197 w 448965"/>
                  <a:gd name="connsiteY8" fmla="*/ 111945 h 546484"/>
                  <a:gd name="connsiteX9" fmla="*/ 10715 w 448965"/>
                  <a:gd name="connsiteY9" fmla="*/ 181001 h 546484"/>
                  <a:gd name="connsiteX10" fmla="*/ 1190 w 448965"/>
                  <a:gd name="connsiteY10" fmla="*/ 235770 h 546484"/>
                  <a:gd name="connsiteX11" fmla="*/ 1190 w 448965"/>
                  <a:gd name="connsiteY11" fmla="*/ 300063 h 546484"/>
                  <a:gd name="connsiteX12" fmla="*/ 10715 w 448965"/>
                  <a:gd name="connsiteY12" fmla="*/ 350070 h 546484"/>
                  <a:gd name="connsiteX13" fmla="*/ 25003 w 448965"/>
                  <a:gd name="connsiteY13" fmla="*/ 392932 h 546484"/>
                  <a:gd name="connsiteX14" fmla="*/ 44053 w 448965"/>
                  <a:gd name="connsiteY14" fmla="*/ 428651 h 546484"/>
                  <a:gd name="connsiteX15" fmla="*/ 75008 w 448965"/>
                  <a:gd name="connsiteY15" fmla="*/ 469132 h 546484"/>
                  <a:gd name="connsiteX16" fmla="*/ 117872 w 448965"/>
                  <a:gd name="connsiteY16" fmla="*/ 504851 h 546484"/>
                  <a:gd name="connsiteX17" fmla="*/ 148828 w 448965"/>
                  <a:gd name="connsiteY17" fmla="*/ 521520 h 546484"/>
                  <a:gd name="connsiteX18" fmla="*/ 191690 w 448965"/>
                  <a:gd name="connsiteY18" fmla="*/ 533426 h 546484"/>
                  <a:gd name="connsiteX19" fmla="*/ 236934 w 448965"/>
                  <a:gd name="connsiteY19" fmla="*/ 542951 h 546484"/>
                  <a:gd name="connsiteX20" fmla="*/ 282178 w 448965"/>
                  <a:gd name="connsiteY20" fmla="*/ 545332 h 546484"/>
                  <a:gd name="connsiteX21" fmla="*/ 332184 w 448965"/>
                  <a:gd name="connsiteY21" fmla="*/ 545332 h 546484"/>
                  <a:gd name="connsiteX22" fmla="*/ 375046 w 448965"/>
                  <a:gd name="connsiteY22" fmla="*/ 531045 h 546484"/>
                  <a:gd name="connsiteX23" fmla="*/ 410766 w 448965"/>
                  <a:gd name="connsiteY23" fmla="*/ 511994 h 546484"/>
                  <a:gd name="connsiteX0" fmla="*/ 375046 w 450644"/>
                  <a:gd name="connsiteY0" fmla="*/ 531045 h 555794"/>
                  <a:gd name="connsiteX1" fmla="*/ 444102 w 450644"/>
                  <a:gd name="connsiteY1" fmla="*/ 261963 h 555794"/>
                  <a:gd name="connsiteX2" fmla="*/ 448865 w 450644"/>
                  <a:gd name="connsiteY2" fmla="*/ 4788 h 555794"/>
                  <a:gd name="connsiteX3" fmla="*/ 410765 w 450644"/>
                  <a:gd name="connsiteY3" fmla="*/ 26 h 555794"/>
                  <a:gd name="connsiteX4" fmla="*/ 315515 w 450644"/>
                  <a:gd name="connsiteY4" fmla="*/ 7170 h 555794"/>
                  <a:gd name="connsiteX5" fmla="*/ 232172 w 450644"/>
                  <a:gd name="connsiteY5" fmla="*/ 21457 h 555794"/>
                  <a:gd name="connsiteX6" fmla="*/ 160734 w 450644"/>
                  <a:gd name="connsiteY6" fmla="*/ 42888 h 555794"/>
                  <a:gd name="connsiteX7" fmla="*/ 103584 w 450644"/>
                  <a:gd name="connsiteY7" fmla="*/ 66701 h 555794"/>
                  <a:gd name="connsiteX8" fmla="*/ 51197 w 450644"/>
                  <a:gd name="connsiteY8" fmla="*/ 111945 h 555794"/>
                  <a:gd name="connsiteX9" fmla="*/ 10715 w 450644"/>
                  <a:gd name="connsiteY9" fmla="*/ 181001 h 555794"/>
                  <a:gd name="connsiteX10" fmla="*/ 1190 w 450644"/>
                  <a:gd name="connsiteY10" fmla="*/ 235770 h 555794"/>
                  <a:gd name="connsiteX11" fmla="*/ 1190 w 450644"/>
                  <a:gd name="connsiteY11" fmla="*/ 300063 h 555794"/>
                  <a:gd name="connsiteX12" fmla="*/ 10715 w 450644"/>
                  <a:gd name="connsiteY12" fmla="*/ 350070 h 555794"/>
                  <a:gd name="connsiteX13" fmla="*/ 25003 w 450644"/>
                  <a:gd name="connsiteY13" fmla="*/ 392932 h 555794"/>
                  <a:gd name="connsiteX14" fmla="*/ 44053 w 450644"/>
                  <a:gd name="connsiteY14" fmla="*/ 428651 h 555794"/>
                  <a:gd name="connsiteX15" fmla="*/ 75008 w 450644"/>
                  <a:gd name="connsiteY15" fmla="*/ 469132 h 555794"/>
                  <a:gd name="connsiteX16" fmla="*/ 117872 w 450644"/>
                  <a:gd name="connsiteY16" fmla="*/ 504851 h 555794"/>
                  <a:gd name="connsiteX17" fmla="*/ 148828 w 450644"/>
                  <a:gd name="connsiteY17" fmla="*/ 521520 h 555794"/>
                  <a:gd name="connsiteX18" fmla="*/ 191690 w 450644"/>
                  <a:gd name="connsiteY18" fmla="*/ 533426 h 555794"/>
                  <a:gd name="connsiteX19" fmla="*/ 236934 w 450644"/>
                  <a:gd name="connsiteY19" fmla="*/ 542951 h 555794"/>
                  <a:gd name="connsiteX20" fmla="*/ 282178 w 450644"/>
                  <a:gd name="connsiteY20" fmla="*/ 545332 h 555794"/>
                  <a:gd name="connsiteX21" fmla="*/ 332184 w 450644"/>
                  <a:gd name="connsiteY21" fmla="*/ 545332 h 555794"/>
                  <a:gd name="connsiteX22" fmla="*/ 375046 w 450644"/>
                  <a:gd name="connsiteY22" fmla="*/ 531045 h 555794"/>
                  <a:gd name="connsiteX0" fmla="*/ 332184 w 453738"/>
                  <a:gd name="connsiteY0" fmla="*/ 545332 h 566410"/>
                  <a:gd name="connsiteX1" fmla="*/ 444102 w 453738"/>
                  <a:gd name="connsiteY1" fmla="*/ 261963 h 566410"/>
                  <a:gd name="connsiteX2" fmla="*/ 448865 w 453738"/>
                  <a:gd name="connsiteY2" fmla="*/ 4788 h 566410"/>
                  <a:gd name="connsiteX3" fmla="*/ 410765 w 453738"/>
                  <a:gd name="connsiteY3" fmla="*/ 26 h 566410"/>
                  <a:gd name="connsiteX4" fmla="*/ 315515 w 453738"/>
                  <a:gd name="connsiteY4" fmla="*/ 7170 h 566410"/>
                  <a:gd name="connsiteX5" fmla="*/ 232172 w 453738"/>
                  <a:gd name="connsiteY5" fmla="*/ 21457 h 566410"/>
                  <a:gd name="connsiteX6" fmla="*/ 160734 w 453738"/>
                  <a:gd name="connsiteY6" fmla="*/ 42888 h 566410"/>
                  <a:gd name="connsiteX7" fmla="*/ 103584 w 453738"/>
                  <a:gd name="connsiteY7" fmla="*/ 66701 h 566410"/>
                  <a:gd name="connsiteX8" fmla="*/ 51197 w 453738"/>
                  <a:gd name="connsiteY8" fmla="*/ 111945 h 566410"/>
                  <a:gd name="connsiteX9" fmla="*/ 10715 w 453738"/>
                  <a:gd name="connsiteY9" fmla="*/ 181001 h 566410"/>
                  <a:gd name="connsiteX10" fmla="*/ 1190 w 453738"/>
                  <a:gd name="connsiteY10" fmla="*/ 235770 h 566410"/>
                  <a:gd name="connsiteX11" fmla="*/ 1190 w 453738"/>
                  <a:gd name="connsiteY11" fmla="*/ 300063 h 566410"/>
                  <a:gd name="connsiteX12" fmla="*/ 10715 w 453738"/>
                  <a:gd name="connsiteY12" fmla="*/ 350070 h 566410"/>
                  <a:gd name="connsiteX13" fmla="*/ 25003 w 453738"/>
                  <a:gd name="connsiteY13" fmla="*/ 392932 h 566410"/>
                  <a:gd name="connsiteX14" fmla="*/ 44053 w 453738"/>
                  <a:gd name="connsiteY14" fmla="*/ 428651 h 566410"/>
                  <a:gd name="connsiteX15" fmla="*/ 75008 w 453738"/>
                  <a:gd name="connsiteY15" fmla="*/ 469132 h 566410"/>
                  <a:gd name="connsiteX16" fmla="*/ 117872 w 453738"/>
                  <a:gd name="connsiteY16" fmla="*/ 504851 h 566410"/>
                  <a:gd name="connsiteX17" fmla="*/ 148828 w 453738"/>
                  <a:gd name="connsiteY17" fmla="*/ 521520 h 566410"/>
                  <a:gd name="connsiteX18" fmla="*/ 191690 w 453738"/>
                  <a:gd name="connsiteY18" fmla="*/ 533426 h 566410"/>
                  <a:gd name="connsiteX19" fmla="*/ 236934 w 453738"/>
                  <a:gd name="connsiteY19" fmla="*/ 542951 h 566410"/>
                  <a:gd name="connsiteX20" fmla="*/ 282178 w 453738"/>
                  <a:gd name="connsiteY20" fmla="*/ 545332 h 566410"/>
                  <a:gd name="connsiteX21" fmla="*/ 332184 w 453738"/>
                  <a:gd name="connsiteY21" fmla="*/ 545332 h 566410"/>
                  <a:gd name="connsiteX0" fmla="*/ 332184 w 453738"/>
                  <a:gd name="connsiteY0" fmla="*/ 545332 h 545446"/>
                  <a:gd name="connsiteX1" fmla="*/ 444102 w 453738"/>
                  <a:gd name="connsiteY1" fmla="*/ 261963 h 545446"/>
                  <a:gd name="connsiteX2" fmla="*/ 448865 w 453738"/>
                  <a:gd name="connsiteY2" fmla="*/ 4788 h 545446"/>
                  <a:gd name="connsiteX3" fmla="*/ 410765 w 453738"/>
                  <a:gd name="connsiteY3" fmla="*/ 26 h 545446"/>
                  <a:gd name="connsiteX4" fmla="*/ 315515 w 453738"/>
                  <a:gd name="connsiteY4" fmla="*/ 7170 h 545446"/>
                  <a:gd name="connsiteX5" fmla="*/ 232172 w 453738"/>
                  <a:gd name="connsiteY5" fmla="*/ 21457 h 545446"/>
                  <a:gd name="connsiteX6" fmla="*/ 160734 w 453738"/>
                  <a:gd name="connsiteY6" fmla="*/ 42888 h 545446"/>
                  <a:gd name="connsiteX7" fmla="*/ 103584 w 453738"/>
                  <a:gd name="connsiteY7" fmla="*/ 66701 h 545446"/>
                  <a:gd name="connsiteX8" fmla="*/ 51197 w 453738"/>
                  <a:gd name="connsiteY8" fmla="*/ 111945 h 545446"/>
                  <a:gd name="connsiteX9" fmla="*/ 10715 w 453738"/>
                  <a:gd name="connsiteY9" fmla="*/ 181001 h 545446"/>
                  <a:gd name="connsiteX10" fmla="*/ 1190 w 453738"/>
                  <a:gd name="connsiteY10" fmla="*/ 235770 h 545446"/>
                  <a:gd name="connsiteX11" fmla="*/ 1190 w 453738"/>
                  <a:gd name="connsiteY11" fmla="*/ 300063 h 545446"/>
                  <a:gd name="connsiteX12" fmla="*/ 10715 w 453738"/>
                  <a:gd name="connsiteY12" fmla="*/ 350070 h 545446"/>
                  <a:gd name="connsiteX13" fmla="*/ 25003 w 453738"/>
                  <a:gd name="connsiteY13" fmla="*/ 392932 h 545446"/>
                  <a:gd name="connsiteX14" fmla="*/ 44053 w 453738"/>
                  <a:gd name="connsiteY14" fmla="*/ 428651 h 545446"/>
                  <a:gd name="connsiteX15" fmla="*/ 75008 w 453738"/>
                  <a:gd name="connsiteY15" fmla="*/ 469132 h 545446"/>
                  <a:gd name="connsiteX16" fmla="*/ 117872 w 453738"/>
                  <a:gd name="connsiteY16" fmla="*/ 504851 h 545446"/>
                  <a:gd name="connsiteX17" fmla="*/ 148828 w 453738"/>
                  <a:gd name="connsiteY17" fmla="*/ 521520 h 545446"/>
                  <a:gd name="connsiteX18" fmla="*/ 191690 w 453738"/>
                  <a:gd name="connsiteY18" fmla="*/ 533426 h 545446"/>
                  <a:gd name="connsiteX19" fmla="*/ 236934 w 453738"/>
                  <a:gd name="connsiteY19" fmla="*/ 542951 h 545446"/>
                  <a:gd name="connsiteX20" fmla="*/ 282178 w 453738"/>
                  <a:gd name="connsiteY20" fmla="*/ 545332 h 545446"/>
                  <a:gd name="connsiteX21" fmla="*/ 332184 w 453738"/>
                  <a:gd name="connsiteY21" fmla="*/ 545332 h 545446"/>
                  <a:gd name="connsiteX0" fmla="*/ 332184 w 448965"/>
                  <a:gd name="connsiteY0" fmla="*/ 545332 h 545446"/>
                  <a:gd name="connsiteX1" fmla="*/ 444102 w 448965"/>
                  <a:gd name="connsiteY1" fmla="*/ 261963 h 545446"/>
                  <a:gd name="connsiteX2" fmla="*/ 448865 w 448965"/>
                  <a:gd name="connsiteY2" fmla="*/ 4788 h 545446"/>
                  <a:gd name="connsiteX3" fmla="*/ 410765 w 448965"/>
                  <a:gd name="connsiteY3" fmla="*/ 26 h 545446"/>
                  <a:gd name="connsiteX4" fmla="*/ 315515 w 448965"/>
                  <a:gd name="connsiteY4" fmla="*/ 7170 h 545446"/>
                  <a:gd name="connsiteX5" fmla="*/ 232172 w 448965"/>
                  <a:gd name="connsiteY5" fmla="*/ 21457 h 545446"/>
                  <a:gd name="connsiteX6" fmla="*/ 160734 w 448965"/>
                  <a:gd name="connsiteY6" fmla="*/ 42888 h 545446"/>
                  <a:gd name="connsiteX7" fmla="*/ 103584 w 448965"/>
                  <a:gd name="connsiteY7" fmla="*/ 66701 h 545446"/>
                  <a:gd name="connsiteX8" fmla="*/ 51197 w 448965"/>
                  <a:gd name="connsiteY8" fmla="*/ 111945 h 545446"/>
                  <a:gd name="connsiteX9" fmla="*/ 10715 w 448965"/>
                  <a:gd name="connsiteY9" fmla="*/ 181001 h 545446"/>
                  <a:gd name="connsiteX10" fmla="*/ 1190 w 448965"/>
                  <a:gd name="connsiteY10" fmla="*/ 235770 h 545446"/>
                  <a:gd name="connsiteX11" fmla="*/ 1190 w 448965"/>
                  <a:gd name="connsiteY11" fmla="*/ 300063 h 545446"/>
                  <a:gd name="connsiteX12" fmla="*/ 10715 w 448965"/>
                  <a:gd name="connsiteY12" fmla="*/ 350070 h 545446"/>
                  <a:gd name="connsiteX13" fmla="*/ 25003 w 448965"/>
                  <a:gd name="connsiteY13" fmla="*/ 392932 h 545446"/>
                  <a:gd name="connsiteX14" fmla="*/ 44053 w 448965"/>
                  <a:gd name="connsiteY14" fmla="*/ 428651 h 545446"/>
                  <a:gd name="connsiteX15" fmla="*/ 75008 w 448965"/>
                  <a:gd name="connsiteY15" fmla="*/ 469132 h 545446"/>
                  <a:gd name="connsiteX16" fmla="*/ 117872 w 448965"/>
                  <a:gd name="connsiteY16" fmla="*/ 504851 h 545446"/>
                  <a:gd name="connsiteX17" fmla="*/ 148828 w 448965"/>
                  <a:gd name="connsiteY17" fmla="*/ 521520 h 545446"/>
                  <a:gd name="connsiteX18" fmla="*/ 191690 w 448965"/>
                  <a:gd name="connsiteY18" fmla="*/ 533426 h 545446"/>
                  <a:gd name="connsiteX19" fmla="*/ 236934 w 448965"/>
                  <a:gd name="connsiteY19" fmla="*/ 542951 h 545446"/>
                  <a:gd name="connsiteX20" fmla="*/ 282178 w 448965"/>
                  <a:gd name="connsiteY20" fmla="*/ 545332 h 545446"/>
                  <a:gd name="connsiteX21" fmla="*/ 332184 w 448965"/>
                  <a:gd name="connsiteY21" fmla="*/ 545332 h 54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8965" h="545446">
                    <a:moveTo>
                      <a:pt x="332184" y="545332"/>
                    </a:moveTo>
                    <a:cubicBezTo>
                      <a:pt x="330596" y="545729"/>
                      <a:pt x="443705" y="263947"/>
                      <a:pt x="444102" y="261963"/>
                    </a:cubicBezTo>
                    <a:cubicBezTo>
                      <a:pt x="444499" y="259979"/>
                      <a:pt x="447277" y="5581"/>
                      <a:pt x="448865" y="4788"/>
                    </a:cubicBezTo>
                    <a:cubicBezTo>
                      <a:pt x="450453" y="3995"/>
                      <a:pt x="432990" y="-371"/>
                      <a:pt x="410765" y="26"/>
                    </a:cubicBezTo>
                    <a:cubicBezTo>
                      <a:pt x="388540" y="423"/>
                      <a:pt x="345280" y="3598"/>
                      <a:pt x="315515" y="7170"/>
                    </a:cubicBezTo>
                    <a:cubicBezTo>
                      <a:pt x="285750" y="10742"/>
                      <a:pt x="257969" y="15504"/>
                      <a:pt x="232172" y="21457"/>
                    </a:cubicBezTo>
                    <a:cubicBezTo>
                      <a:pt x="206375" y="27410"/>
                      <a:pt x="182165" y="35347"/>
                      <a:pt x="160734" y="42888"/>
                    </a:cubicBezTo>
                    <a:cubicBezTo>
                      <a:pt x="139303" y="50429"/>
                      <a:pt x="121840" y="55192"/>
                      <a:pt x="103584" y="66701"/>
                    </a:cubicBezTo>
                    <a:cubicBezTo>
                      <a:pt x="85328" y="78210"/>
                      <a:pt x="66675" y="92895"/>
                      <a:pt x="51197" y="111945"/>
                    </a:cubicBezTo>
                    <a:cubicBezTo>
                      <a:pt x="35719" y="130995"/>
                      <a:pt x="19049" y="160364"/>
                      <a:pt x="10715" y="181001"/>
                    </a:cubicBezTo>
                    <a:cubicBezTo>
                      <a:pt x="2381" y="201638"/>
                      <a:pt x="2777" y="215926"/>
                      <a:pt x="1190" y="235770"/>
                    </a:cubicBezTo>
                    <a:cubicBezTo>
                      <a:pt x="-398" y="255614"/>
                      <a:pt x="-397" y="281013"/>
                      <a:pt x="1190" y="300063"/>
                    </a:cubicBezTo>
                    <a:cubicBezTo>
                      <a:pt x="2777" y="319113"/>
                      <a:pt x="6746" y="334592"/>
                      <a:pt x="10715" y="350070"/>
                    </a:cubicBezTo>
                    <a:cubicBezTo>
                      <a:pt x="14684" y="365548"/>
                      <a:pt x="19447" y="379835"/>
                      <a:pt x="25003" y="392932"/>
                    </a:cubicBezTo>
                    <a:cubicBezTo>
                      <a:pt x="30559" y="406029"/>
                      <a:pt x="35719" y="415951"/>
                      <a:pt x="44053" y="428651"/>
                    </a:cubicBezTo>
                    <a:cubicBezTo>
                      <a:pt x="52387" y="441351"/>
                      <a:pt x="62705" y="456432"/>
                      <a:pt x="75008" y="469132"/>
                    </a:cubicBezTo>
                    <a:cubicBezTo>
                      <a:pt x="87311" y="481832"/>
                      <a:pt x="105569" y="496120"/>
                      <a:pt x="117872" y="504851"/>
                    </a:cubicBezTo>
                    <a:cubicBezTo>
                      <a:pt x="130175" y="513582"/>
                      <a:pt x="136525" y="516758"/>
                      <a:pt x="148828" y="521520"/>
                    </a:cubicBezTo>
                    <a:cubicBezTo>
                      <a:pt x="161131" y="526282"/>
                      <a:pt x="177006" y="529854"/>
                      <a:pt x="191690" y="533426"/>
                    </a:cubicBezTo>
                    <a:cubicBezTo>
                      <a:pt x="206374" y="536998"/>
                      <a:pt x="221853" y="540967"/>
                      <a:pt x="236934" y="542951"/>
                    </a:cubicBezTo>
                    <a:cubicBezTo>
                      <a:pt x="252015" y="544935"/>
                      <a:pt x="266303" y="544935"/>
                      <a:pt x="282178" y="545332"/>
                    </a:cubicBezTo>
                    <a:cubicBezTo>
                      <a:pt x="298053" y="545729"/>
                      <a:pt x="333772" y="544935"/>
                      <a:pt x="332184" y="545332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sk-SK"/>
              </a:p>
            </p:txBody>
          </p:sp>
        </p:grpSp>
      </p:grpSp>
      <p:cxnSp>
        <p:nvCxnSpPr>
          <p:cNvPr id="123" name="Rovná spojnica 122">
            <a:extLst>
              <a:ext uri="{FF2B5EF4-FFF2-40B4-BE49-F238E27FC236}">
                <a16:creationId xmlns:a16="http://schemas.microsoft.com/office/drawing/2014/main" id="{D3DA9025-8686-4E52-AD82-CAD9315D94BE}"/>
              </a:ext>
            </a:extLst>
          </p:cNvPr>
          <p:cNvCxnSpPr>
            <a:cxnSpLocks/>
          </p:cNvCxnSpPr>
          <p:nvPr/>
        </p:nvCxnSpPr>
        <p:spPr>
          <a:xfrm>
            <a:off x="6823834" y="4313212"/>
            <a:ext cx="549695" cy="0"/>
          </a:xfrm>
          <a:prstGeom prst="line">
            <a:avLst/>
          </a:prstGeom>
          <a:ln w="762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Ovál 15">
            <a:extLst>
              <a:ext uri="{FF2B5EF4-FFF2-40B4-BE49-F238E27FC236}">
                <a16:creationId xmlns:a16="http://schemas.microsoft.com/office/drawing/2014/main" id="{B48D8821-C0FA-4193-822D-F7E1156BCBC2}"/>
              </a:ext>
            </a:extLst>
          </p:cNvPr>
          <p:cNvSpPr/>
          <p:nvPr/>
        </p:nvSpPr>
        <p:spPr>
          <a:xfrm>
            <a:off x="6876924" y="2727884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1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5" name="Ovál 124">
            <a:extLst>
              <a:ext uri="{FF2B5EF4-FFF2-40B4-BE49-F238E27FC236}">
                <a16:creationId xmlns:a16="http://schemas.microsoft.com/office/drawing/2014/main" id="{0DF590BB-86B5-4B27-AB55-04ABC889530E}"/>
              </a:ext>
            </a:extLst>
          </p:cNvPr>
          <p:cNvSpPr/>
          <p:nvPr/>
        </p:nvSpPr>
        <p:spPr>
          <a:xfrm>
            <a:off x="8465034" y="1117773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1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6" name="Ovál 125">
            <a:extLst>
              <a:ext uri="{FF2B5EF4-FFF2-40B4-BE49-F238E27FC236}">
                <a16:creationId xmlns:a16="http://schemas.microsoft.com/office/drawing/2014/main" id="{EA598699-5378-41E8-B72D-896DC4FAF75B}"/>
              </a:ext>
            </a:extLst>
          </p:cNvPr>
          <p:cNvSpPr/>
          <p:nvPr/>
        </p:nvSpPr>
        <p:spPr>
          <a:xfrm>
            <a:off x="5971424" y="2716884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2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7" name="Ovál 126">
            <a:extLst>
              <a:ext uri="{FF2B5EF4-FFF2-40B4-BE49-F238E27FC236}">
                <a16:creationId xmlns:a16="http://schemas.microsoft.com/office/drawing/2014/main" id="{6B43347D-FAC3-4A9F-85C0-0606B266B837}"/>
              </a:ext>
            </a:extLst>
          </p:cNvPr>
          <p:cNvSpPr/>
          <p:nvPr/>
        </p:nvSpPr>
        <p:spPr>
          <a:xfrm>
            <a:off x="8468010" y="1949456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2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8" name="Ovál 127">
            <a:extLst>
              <a:ext uri="{FF2B5EF4-FFF2-40B4-BE49-F238E27FC236}">
                <a16:creationId xmlns:a16="http://schemas.microsoft.com/office/drawing/2014/main" id="{27800A38-8DCB-42C0-9B69-C146E46F72DB}"/>
              </a:ext>
            </a:extLst>
          </p:cNvPr>
          <p:cNvSpPr/>
          <p:nvPr/>
        </p:nvSpPr>
        <p:spPr>
          <a:xfrm>
            <a:off x="7098681" y="3450102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3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29" name="Ovál 128">
            <a:extLst>
              <a:ext uri="{FF2B5EF4-FFF2-40B4-BE49-F238E27FC236}">
                <a16:creationId xmlns:a16="http://schemas.microsoft.com/office/drawing/2014/main" id="{A079D327-37D4-42E7-866E-CC5FD9D6150B}"/>
              </a:ext>
            </a:extLst>
          </p:cNvPr>
          <p:cNvSpPr/>
          <p:nvPr/>
        </p:nvSpPr>
        <p:spPr>
          <a:xfrm>
            <a:off x="8465034" y="3219633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3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0" name="Ovál 129">
            <a:extLst>
              <a:ext uri="{FF2B5EF4-FFF2-40B4-BE49-F238E27FC236}">
                <a16:creationId xmlns:a16="http://schemas.microsoft.com/office/drawing/2014/main" id="{906F4F54-70B1-426E-B393-541AA3A9E633}"/>
              </a:ext>
            </a:extLst>
          </p:cNvPr>
          <p:cNvSpPr/>
          <p:nvPr/>
        </p:nvSpPr>
        <p:spPr>
          <a:xfrm>
            <a:off x="6611179" y="4403560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4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1" name="Ovál 130">
            <a:extLst>
              <a:ext uri="{FF2B5EF4-FFF2-40B4-BE49-F238E27FC236}">
                <a16:creationId xmlns:a16="http://schemas.microsoft.com/office/drawing/2014/main" id="{0F4CF400-14FC-4CD6-B63F-2BA127454E67}"/>
              </a:ext>
            </a:extLst>
          </p:cNvPr>
          <p:cNvSpPr/>
          <p:nvPr/>
        </p:nvSpPr>
        <p:spPr>
          <a:xfrm>
            <a:off x="8465034" y="4257975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4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2" name="Ovál 131">
            <a:extLst>
              <a:ext uri="{FF2B5EF4-FFF2-40B4-BE49-F238E27FC236}">
                <a16:creationId xmlns:a16="http://schemas.microsoft.com/office/drawing/2014/main" id="{1575958B-B3F3-40AA-9770-1FFE3D223EB6}"/>
              </a:ext>
            </a:extLst>
          </p:cNvPr>
          <p:cNvSpPr/>
          <p:nvPr/>
        </p:nvSpPr>
        <p:spPr>
          <a:xfrm>
            <a:off x="6667282" y="4853435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5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3" name="Ovál 132">
            <a:extLst>
              <a:ext uri="{FF2B5EF4-FFF2-40B4-BE49-F238E27FC236}">
                <a16:creationId xmlns:a16="http://schemas.microsoft.com/office/drawing/2014/main" id="{396EA721-B7D3-40F7-9016-026BDDF6FF65}"/>
              </a:ext>
            </a:extLst>
          </p:cNvPr>
          <p:cNvSpPr/>
          <p:nvPr/>
        </p:nvSpPr>
        <p:spPr>
          <a:xfrm>
            <a:off x="8465034" y="5073870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5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4" name="Ovál 133">
            <a:extLst>
              <a:ext uri="{FF2B5EF4-FFF2-40B4-BE49-F238E27FC236}">
                <a16:creationId xmlns:a16="http://schemas.microsoft.com/office/drawing/2014/main" id="{0D7C41BC-3A3F-46D6-95D8-34D1E7A8A70F}"/>
              </a:ext>
            </a:extLst>
          </p:cNvPr>
          <p:cNvSpPr/>
          <p:nvPr/>
        </p:nvSpPr>
        <p:spPr>
          <a:xfrm>
            <a:off x="7419536" y="5296317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6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5" name="Ovál 134">
            <a:extLst>
              <a:ext uri="{FF2B5EF4-FFF2-40B4-BE49-F238E27FC236}">
                <a16:creationId xmlns:a16="http://schemas.microsoft.com/office/drawing/2014/main" id="{F52BF9A5-AC23-47B1-B89E-5236E7DE8735}"/>
              </a:ext>
            </a:extLst>
          </p:cNvPr>
          <p:cNvSpPr/>
          <p:nvPr/>
        </p:nvSpPr>
        <p:spPr>
          <a:xfrm>
            <a:off x="8468009" y="5756665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6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6" name="Ovál 135">
            <a:extLst>
              <a:ext uri="{FF2B5EF4-FFF2-40B4-BE49-F238E27FC236}">
                <a16:creationId xmlns:a16="http://schemas.microsoft.com/office/drawing/2014/main" id="{DE330D83-657C-4C13-87E2-E6179814FCF1}"/>
              </a:ext>
            </a:extLst>
          </p:cNvPr>
          <p:cNvSpPr/>
          <p:nvPr/>
        </p:nvSpPr>
        <p:spPr>
          <a:xfrm>
            <a:off x="7201094" y="6566831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7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137" name="Ovál 136">
            <a:extLst>
              <a:ext uri="{FF2B5EF4-FFF2-40B4-BE49-F238E27FC236}">
                <a16:creationId xmlns:a16="http://schemas.microsoft.com/office/drawing/2014/main" id="{BB349EA3-14CB-47D6-874D-DF89C6685EF9}"/>
              </a:ext>
            </a:extLst>
          </p:cNvPr>
          <p:cNvSpPr/>
          <p:nvPr/>
        </p:nvSpPr>
        <p:spPr>
          <a:xfrm>
            <a:off x="8465034" y="6369822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7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cxnSp>
        <p:nvCxnSpPr>
          <p:cNvPr id="18" name="Rovná spojovacia šípka 17">
            <a:extLst>
              <a:ext uri="{FF2B5EF4-FFF2-40B4-BE49-F238E27FC236}">
                <a16:creationId xmlns:a16="http://schemas.microsoft.com/office/drawing/2014/main" id="{A6457E10-FE91-488F-BA6C-CE505800EA23}"/>
              </a:ext>
            </a:extLst>
          </p:cNvPr>
          <p:cNvCxnSpPr/>
          <p:nvPr/>
        </p:nvCxnSpPr>
        <p:spPr>
          <a:xfrm>
            <a:off x="11496675" y="3086100"/>
            <a:ext cx="0" cy="3283722"/>
          </a:xfrm>
          <a:prstGeom prst="straightConnector1">
            <a:avLst/>
          </a:prstGeom>
          <a:ln w="57150"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BlokTextu 18">
            <a:extLst>
              <a:ext uri="{FF2B5EF4-FFF2-40B4-BE49-F238E27FC236}">
                <a16:creationId xmlns:a16="http://schemas.microsoft.com/office/drawing/2014/main" id="{4637A33B-3325-4BF4-8759-647AF77DC415}"/>
              </a:ext>
            </a:extLst>
          </p:cNvPr>
          <p:cNvSpPr txBox="1"/>
          <p:nvPr/>
        </p:nvSpPr>
        <p:spPr>
          <a:xfrm>
            <a:off x="11506200" y="3343458"/>
            <a:ext cx="461665" cy="2923896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cs-CZ" dirty="0" err="1"/>
              <a:t>ckongruence</a:t>
            </a:r>
            <a:endParaRPr lang="sk-SK" dirty="0"/>
          </a:p>
        </p:txBody>
      </p:sp>
    </p:spTree>
    <p:extLst>
      <p:ext uri="{BB962C8B-B14F-4D97-AF65-F5344CB8AC3E}">
        <p14:creationId xmlns:p14="http://schemas.microsoft.com/office/powerpoint/2010/main" val="130929747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6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Chiasmal</a:t>
            </a:r>
            <a:r>
              <a:rPr lang="sk-SK" sz="3600" b="1" dirty="0"/>
              <a:t> </a:t>
            </a:r>
            <a:r>
              <a:rPr lang="sk-SK" sz="3600" b="1" dirty="0" err="1"/>
              <a:t>syndrome</a:t>
            </a:r>
            <a:endParaRPr lang="cs-CZ" sz="3600" b="1" dirty="0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11745432" cy="5486400"/>
          </a:xfrm>
        </p:spPr>
        <p:txBody>
          <a:bodyPr>
            <a:normAutofit/>
          </a:bodyPr>
          <a:lstStyle/>
          <a:p>
            <a:r>
              <a:rPr lang="cs-CZ" sz="2400" dirty="0" err="1"/>
              <a:t>lesions</a:t>
            </a:r>
            <a:r>
              <a:rPr lang="cs-CZ" sz="2400" dirty="0"/>
              <a:t> in </a:t>
            </a:r>
            <a:r>
              <a:rPr lang="cs-CZ" sz="2400" dirty="0" err="1"/>
              <a:t>chiasmal</a:t>
            </a:r>
            <a:r>
              <a:rPr lang="cs-CZ" sz="2400" dirty="0"/>
              <a:t> area</a:t>
            </a:r>
          </a:p>
          <a:p>
            <a:r>
              <a:rPr lang="cs-CZ" sz="2400" dirty="0" err="1"/>
              <a:t>typically</a:t>
            </a:r>
            <a:r>
              <a:rPr lang="cs-CZ" sz="2400" dirty="0"/>
              <a:t> </a:t>
            </a:r>
            <a:r>
              <a:rPr lang="cs-CZ" sz="2400" dirty="0" err="1"/>
              <a:t>compressive</a:t>
            </a:r>
            <a:r>
              <a:rPr lang="cs-CZ" sz="2400" dirty="0"/>
              <a:t>, </a:t>
            </a:r>
            <a:r>
              <a:rPr lang="cs-CZ" sz="2400" dirty="0" err="1"/>
              <a:t>expansive</a:t>
            </a:r>
            <a:r>
              <a:rPr lang="cs-CZ" sz="2400" dirty="0"/>
              <a:t> </a:t>
            </a:r>
            <a:r>
              <a:rPr lang="cs-CZ" sz="2400" dirty="0" err="1"/>
              <a:t>condition</a:t>
            </a:r>
            <a:endParaRPr lang="cs-CZ" sz="2400" dirty="0"/>
          </a:p>
          <a:p>
            <a:r>
              <a:rPr lang="cs-CZ" sz="2400" dirty="0" err="1"/>
              <a:t>typical</a:t>
            </a:r>
            <a:r>
              <a:rPr lang="cs-CZ" sz="2400" dirty="0"/>
              <a:t> </a:t>
            </a:r>
            <a:r>
              <a:rPr lang="cs-CZ" sz="2400" dirty="0" err="1"/>
              <a:t>visual</a:t>
            </a:r>
            <a:r>
              <a:rPr lang="cs-CZ" sz="2400" dirty="0"/>
              <a:t> </a:t>
            </a:r>
            <a:r>
              <a:rPr lang="cs-CZ" sz="2400" dirty="0" err="1"/>
              <a:t>field</a:t>
            </a:r>
            <a:r>
              <a:rPr lang="cs-CZ" sz="2400" dirty="0"/>
              <a:t> </a:t>
            </a:r>
            <a:r>
              <a:rPr lang="cs-CZ" sz="2400" dirty="0" err="1"/>
              <a:t>defects</a:t>
            </a:r>
            <a:r>
              <a:rPr lang="cs-CZ" sz="2400" dirty="0"/>
              <a:t> – use in </a:t>
            </a:r>
            <a:r>
              <a:rPr lang="cs-CZ" sz="2400" dirty="0" err="1"/>
              <a:t>diagnosis</a:t>
            </a:r>
            <a:r>
              <a:rPr lang="cs-CZ" sz="2400" dirty="0"/>
              <a:t> </a:t>
            </a:r>
          </a:p>
          <a:p>
            <a:pPr>
              <a:lnSpc>
                <a:spcPct val="150000"/>
              </a:lnSpc>
            </a:pPr>
            <a:endParaRPr lang="cs-CZ" sz="2400" dirty="0"/>
          </a:p>
          <a:p>
            <a:pPr>
              <a:lnSpc>
                <a:spcPct val="150000"/>
              </a:lnSpc>
            </a:pPr>
            <a:r>
              <a:rPr lang="cs-CZ" sz="2400" dirty="0" err="1"/>
              <a:t>causes</a:t>
            </a:r>
            <a:r>
              <a:rPr lang="cs-CZ" sz="2400" dirty="0"/>
              <a:t>:</a:t>
            </a:r>
          </a:p>
          <a:p>
            <a:pPr lvl="1">
              <a:lnSpc>
                <a:spcPct val="150000"/>
              </a:lnSpc>
            </a:pPr>
            <a:r>
              <a:rPr lang="cs-CZ" sz="2000" dirty="0" err="1"/>
              <a:t>Pituitary</a:t>
            </a:r>
            <a:r>
              <a:rPr lang="cs-CZ" sz="2000" dirty="0"/>
              <a:t> </a:t>
            </a:r>
            <a:r>
              <a:rPr lang="cs-CZ" sz="2000" dirty="0" err="1"/>
              <a:t>adenomas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2000" dirty="0" err="1"/>
              <a:t>Craniopharyngioma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2000" dirty="0" err="1"/>
              <a:t>Meningioma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2000" dirty="0" err="1"/>
              <a:t>Aneurysm</a:t>
            </a:r>
            <a:endParaRPr lang="cs-CZ" sz="2000" dirty="0"/>
          </a:p>
          <a:p>
            <a:pPr lvl="1">
              <a:lnSpc>
                <a:spcPct val="150000"/>
              </a:lnSpc>
            </a:pPr>
            <a:endParaRPr lang="cs-CZ" sz="2000" dirty="0"/>
          </a:p>
        </p:txBody>
      </p:sp>
    </p:spTree>
    <p:extLst>
      <p:ext uri="{BB962C8B-B14F-4D97-AF65-F5344CB8AC3E}">
        <p14:creationId xmlns:p14="http://schemas.microsoft.com/office/powerpoint/2010/main" val="41392943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Pituitary</a:t>
            </a:r>
            <a:r>
              <a:rPr lang="sk-SK" sz="3600" b="1" dirty="0"/>
              <a:t> </a:t>
            </a:r>
            <a:r>
              <a:rPr lang="sk-SK" sz="3600" b="1" dirty="0" err="1"/>
              <a:t>adenoma</a:t>
            </a:r>
            <a:endParaRPr lang="cs-CZ" sz="3600" b="1" dirty="0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5315668" cy="5486400"/>
          </a:xfrm>
        </p:spPr>
        <p:txBody>
          <a:bodyPr>
            <a:normAutofit fontScale="85000" lnSpcReduction="10000"/>
          </a:bodyPr>
          <a:lstStyle/>
          <a:p>
            <a:pPr>
              <a:lnSpc>
                <a:spcPct val="150000"/>
              </a:lnSpc>
            </a:pPr>
            <a:r>
              <a:rPr lang="sk-SK" sz="2000" dirty="0" err="1"/>
              <a:t>benign</a:t>
            </a:r>
            <a:r>
              <a:rPr lang="sk-SK" sz="2000" dirty="0"/>
              <a:t> tumor of </a:t>
            </a:r>
            <a:r>
              <a:rPr lang="sk-SK" sz="2000" dirty="0" err="1"/>
              <a:t>pituitary</a:t>
            </a:r>
            <a:r>
              <a:rPr lang="sk-SK" sz="2000" dirty="0"/>
              <a:t> </a:t>
            </a:r>
            <a:r>
              <a:rPr lang="sk-SK" sz="2000" dirty="0" err="1"/>
              <a:t>gland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cs-CZ" sz="2000" dirty="0" err="1"/>
              <a:t>classification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1600" dirty="0"/>
              <a:t> by </a:t>
            </a:r>
            <a:r>
              <a:rPr lang="cs-CZ" sz="1600" dirty="0" err="1"/>
              <a:t>size</a:t>
            </a:r>
            <a:r>
              <a:rPr lang="cs-CZ" sz="1600" dirty="0"/>
              <a:t> – </a:t>
            </a:r>
            <a:r>
              <a:rPr lang="cs-CZ" sz="1600" dirty="0" err="1"/>
              <a:t>microadenoma</a:t>
            </a:r>
            <a:r>
              <a:rPr lang="cs-CZ" sz="1600" dirty="0"/>
              <a:t> (up to 10mm), </a:t>
            </a:r>
            <a:r>
              <a:rPr lang="cs-CZ" sz="1600" dirty="0" err="1"/>
              <a:t>macroadenoma</a:t>
            </a:r>
            <a:r>
              <a:rPr lang="cs-CZ" sz="1600" dirty="0"/>
              <a:t> (more </a:t>
            </a:r>
            <a:r>
              <a:rPr lang="cs-CZ" sz="1600" dirty="0" err="1"/>
              <a:t>than</a:t>
            </a:r>
            <a:r>
              <a:rPr lang="cs-CZ" sz="1600" dirty="0"/>
              <a:t> 10mm)</a:t>
            </a:r>
          </a:p>
          <a:p>
            <a:pPr lvl="1">
              <a:lnSpc>
                <a:spcPct val="150000"/>
              </a:lnSpc>
            </a:pPr>
            <a:r>
              <a:rPr lang="cs-CZ" sz="1600" dirty="0" err="1"/>
              <a:t>biological</a:t>
            </a:r>
            <a:r>
              <a:rPr lang="cs-CZ" sz="1600" dirty="0"/>
              <a:t> </a:t>
            </a:r>
            <a:r>
              <a:rPr lang="cs-CZ" sz="1600" dirty="0" err="1"/>
              <a:t>activity</a:t>
            </a:r>
            <a:r>
              <a:rPr lang="cs-CZ" sz="1600" dirty="0"/>
              <a:t> – </a:t>
            </a:r>
            <a:r>
              <a:rPr lang="cs-CZ" sz="1600" dirty="0" err="1"/>
              <a:t>benign</a:t>
            </a:r>
            <a:r>
              <a:rPr lang="cs-CZ" sz="1600" dirty="0"/>
              <a:t> </a:t>
            </a:r>
            <a:r>
              <a:rPr lang="cs-CZ" sz="1600" dirty="0" err="1"/>
              <a:t>adenoma</a:t>
            </a:r>
            <a:r>
              <a:rPr lang="cs-CZ" sz="1600" dirty="0"/>
              <a:t>, </a:t>
            </a:r>
            <a:r>
              <a:rPr lang="cs-CZ" sz="1600" dirty="0" err="1"/>
              <a:t>invasive</a:t>
            </a:r>
            <a:r>
              <a:rPr lang="cs-CZ" sz="1600" dirty="0"/>
              <a:t> </a:t>
            </a:r>
            <a:r>
              <a:rPr lang="cs-CZ" sz="1600" dirty="0" err="1"/>
              <a:t>adenoma</a:t>
            </a:r>
            <a:r>
              <a:rPr lang="cs-CZ" sz="1600" dirty="0"/>
              <a:t>, </a:t>
            </a:r>
            <a:r>
              <a:rPr lang="cs-CZ" sz="1600" dirty="0" err="1"/>
              <a:t>adenocarcinoma</a:t>
            </a:r>
            <a:endParaRPr lang="sk-SK" sz="1600" dirty="0"/>
          </a:p>
          <a:p>
            <a:pPr>
              <a:lnSpc>
                <a:spcPct val="150000"/>
              </a:lnSpc>
            </a:pPr>
            <a:r>
              <a:rPr lang="sk-SK" sz="2000" dirty="0" err="1"/>
              <a:t>possibility</a:t>
            </a:r>
            <a:r>
              <a:rPr lang="sk-SK" sz="2000" dirty="0"/>
              <a:t> of </a:t>
            </a:r>
            <a:r>
              <a:rPr lang="sk-SK" sz="2000" dirty="0" err="1"/>
              <a:t>metabolical</a:t>
            </a:r>
            <a:r>
              <a:rPr lang="sk-SK" sz="2000" dirty="0"/>
              <a:t> </a:t>
            </a:r>
            <a:r>
              <a:rPr lang="sk-SK" sz="2000" dirty="0" err="1"/>
              <a:t>activity</a:t>
            </a:r>
            <a:r>
              <a:rPr lang="sk-SK" sz="2000" dirty="0"/>
              <a:t> (</a:t>
            </a:r>
            <a:r>
              <a:rPr lang="sk-SK" sz="2000" dirty="0" err="1"/>
              <a:t>e.g</a:t>
            </a:r>
            <a:r>
              <a:rPr lang="sk-SK" sz="2000" dirty="0"/>
              <a:t>. </a:t>
            </a:r>
            <a:r>
              <a:rPr lang="sk-SK" sz="2000" dirty="0" err="1"/>
              <a:t>prolactinom</a:t>
            </a:r>
            <a:r>
              <a:rPr lang="sk-SK" sz="2000" dirty="0"/>
              <a:t>) a</a:t>
            </a:r>
          </a:p>
          <a:p>
            <a:pPr>
              <a:lnSpc>
                <a:spcPct val="150000"/>
              </a:lnSpc>
            </a:pPr>
            <a:r>
              <a:rPr lang="cs-CZ" sz="2000" dirty="0" err="1"/>
              <a:t>compression</a:t>
            </a:r>
            <a:r>
              <a:rPr lang="cs-CZ" sz="2000" dirty="0"/>
              <a:t> and </a:t>
            </a:r>
            <a:r>
              <a:rPr lang="cs-CZ" sz="2000" dirty="0" err="1"/>
              <a:t>lesion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optic</a:t>
            </a:r>
            <a:r>
              <a:rPr lang="cs-CZ" sz="2000" dirty="0"/>
              <a:t> </a:t>
            </a:r>
            <a:r>
              <a:rPr lang="cs-CZ" sz="2000" dirty="0" err="1"/>
              <a:t>chiasm</a:t>
            </a:r>
            <a:r>
              <a:rPr lang="cs-CZ" sz="2000" dirty="0"/>
              <a:t> by tumor </a:t>
            </a:r>
            <a:r>
              <a:rPr lang="cs-CZ" sz="2000" dirty="0" err="1"/>
              <a:t>growth</a:t>
            </a:r>
            <a:r>
              <a:rPr lang="cs-CZ" sz="2000" dirty="0"/>
              <a:t> – </a:t>
            </a:r>
            <a:r>
              <a:rPr lang="cs-CZ" sz="2000" b="1" dirty="0" err="1"/>
              <a:t>bitemporal</a:t>
            </a:r>
            <a:r>
              <a:rPr lang="cs-CZ" sz="2000" b="1" dirty="0"/>
              <a:t> </a:t>
            </a:r>
            <a:r>
              <a:rPr lang="cs-CZ" sz="2000" b="1" dirty="0" err="1"/>
              <a:t>hemianopsia</a:t>
            </a:r>
            <a:r>
              <a:rPr lang="cs-CZ" sz="2000" dirty="0"/>
              <a:t> – </a:t>
            </a:r>
            <a:r>
              <a:rPr lang="cs-CZ" sz="2000" dirty="0" err="1"/>
              <a:t>starting</a:t>
            </a:r>
            <a:r>
              <a:rPr lang="cs-CZ" sz="2000" dirty="0"/>
              <a:t> as </a:t>
            </a:r>
            <a:r>
              <a:rPr lang="cs-CZ" sz="2000" dirty="0" err="1"/>
              <a:t>upper</a:t>
            </a:r>
            <a:r>
              <a:rPr lang="cs-CZ" sz="2000" dirty="0"/>
              <a:t> </a:t>
            </a:r>
            <a:r>
              <a:rPr lang="cs-CZ" sz="2000" dirty="0" err="1"/>
              <a:t>kvadrantanopsia</a:t>
            </a:r>
            <a:endParaRPr lang="cs-CZ" sz="2000" b="1" dirty="0"/>
          </a:p>
          <a:p>
            <a:pPr>
              <a:lnSpc>
                <a:spcPct val="150000"/>
              </a:lnSpc>
            </a:pPr>
            <a:r>
              <a:rPr lang="sk-SK" sz="2000" dirty="0" err="1"/>
              <a:t>therapy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1600" i="1" dirty="0" err="1"/>
              <a:t>conservative</a:t>
            </a:r>
            <a:r>
              <a:rPr lang="cs-CZ" sz="1600" dirty="0"/>
              <a:t> – hormone </a:t>
            </a:r>
            <a:r>
              <a:rPr lang="cs-CZ" sz="1600" dirty="0" err="1"/>
              <a:t>inhibition</a:t>
            </a:r>
            <a:r>
              <a:rPr lang="cs-CZ" sz="1600" dirty="0"/>
              <a:t> (</a:t>
            </a:r>
            <a:r>
              <a:rPr lang="cs-CZ" sz="1600" dirty="0" err="1"/>
              <a:t>Cabergolin</a:t>
            </a:r>
            <a:r>
              <a:rPr lang="cs-CZ" sz="1600" dirty="0"/>
              <a:t>, </a:t>
            </a:r>
            <a:r>
              <a:rPr lang="cs-CZ" sz="1600" dirty="0" err="1"/>
              <a:t>Octreotid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1600" i="1" dirty="0" err="1"/>
              <a:t>surgical</a:t>
            </a:r>
            <a:r>
              <a:rPr lang="cs-CZ" sz="1600" dirty="0"/>
              <a:t> - </a:t>
            </a:r>
            <a:r>
              <a:rPr lang="cs-CZ" sz="1600" dirty="0" err="1"/>
              <a:t>resection</a:t>
            </a:r>
            <a:r>
              <a:rPr lang="cs-CZ" sz="1600" dirty="0"/>
              <a:t> (</a:t>
            </a:r>
            <a:r>
              <a:rPr lang="cs-CZ" sz="1600" dirty="0" err="1"/>
              <a:t>endonasal</a:t>
            </a:r>
            <a:r>
              <a:rPr lang="cs-CZ" sz="1600" dirty="0"/>
              <a:t>, </a:t>
            </a:r>
            <a:r>
              <a:rPr lang="cs-CZ" sz="1600" dirty="0" err="1"/>
              <a:t>transsphenoidal</a:t>
            </a:r>
            <a:r>
              <a:rPr lang="cs-CZ" sz="1600" dirty="0"/>
              <a:t> </a:t>
            </a:r>
            <a:r>
              <a:rPr lang="cs-CZ" sz="1600" dirty="0" err="1"/>
              <a:t>adenectomy</a:t>
            </a:r>
            <a:r>
              <a:rPr lang="cs-CZ" sz="1600" dirty="0"/>
              <a:t>)</a:t>
            </a:r>
            <a:endParaRPr lang="sk-SK" sz="1600" dirty="0"/>
          </a:p>
          <a:p>
            <a:pPr>
              <a:lnSpc>
                <a:spcPct val="150000"/>
              </a:lnSpc>
            </a:pPr>
            <a:endParaRPr lang="cs-CZ" sz="2000" dirty="0"/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639094" y="1650122"/>
            <a:ext cx="6539826" cy="52249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Obrázok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2786" y="0"/>
            <a:ext cx="2249214" cy="22492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823861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5315668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000" dirty="0" err="1"/>
              <a:t>benign</a:t>
            </a:r>
            <a:r>
              <a:rPr lang="sk-SK" sz="2000" dirty="0"/>
              <a:t> </a:t>
            </a:r>
            <a:r>
              <a:rPr lang="sk-SK" sz="2000" dirty="0" err="1"/>
              <a:t>rare</a:t>
            </a:r>
            <a:r>
              <a:rPr lang="sk-SK" sz="2000" dirty="0"/>
              <a:t> type of tumor </a:t>
            </a:r>
            <a:r>
              <a:rPr lang="sk-SK" sz="2000" dirty="0" err="1"/>
              <a:t>from</a:t>
            </a:r>
            <a:r>
              <a:rPr lang="sk-SK" sz="2000" dirty="0"/>
              <a:t> </a:t>
            </a:r>
            <a:r>
              <a:rPr lang="sk-SK" sz="2000" dirty="0" err="1"/>
              <a:t>pituitary</a:t>
            </a:r>
            <a:r>
              <a:rPr lang="sk-SK" sz="2000" dirty="0"/>
              <a:t> </a:t>
            </a:r>
            <a:r>
              <a:rPr lang="sk-SK" sz="2000" dirty="0" err="1"/>
              <a:t>gland</a:t>
            </a:r>
            <a:r>
              <a:rPr lang="sk-SK" sz="2000" dirty="0"/>
              <a:t> </a:t>
            </a:r>
            <a:r>
              <a:rPr lang="sk-SK" sz="2000" dirty="0" err="1"/>
              <a:t>embryonal</a:t>
            </a:r>
            <a:r>
              <a:rPr lang="sk-SK" sz="2000" dirty="0"/>
              <a:t> </a:t>
            </a:r>
            <a:r>
              <a:rPr lang="sk-SK" sz="2000" dirty="0" err="1"/>
              <a:t>tissue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cs-CZ" sz="2000" dirty="0" err="1"/>
              <a:t>pressure</a:t>
            </a:r>
            <a:r>
              <a:rPr lang="cs-CZ" sz="2000" dirty="0"/>
              <a:t> on </a:t>
            </a:r>
            <a:r>
              <a:rPr lang="cs-CZ" sz="2000" dirty="0" err="1"/>
              <a:t>nearby</a:t>
            </a:r>
            <a:r>
              <a:rPr lang="cs-CZ" sz="2000" dirty="0"/>
              <a:t> </a:t>
            </a:r>
            <a:r>
              <a:rPr lang="cs-CZ" sz="2000" dirty="0" err="1"/>
              <a:t>tissue</a:t>
            </a:r>
            <a:r>
              <a:rPr lang="cs-CZ" sz="2000" dirty="0"/>
              <a:t>, </a:t>
            </a:r>
            <a:r>
              <a:rPr lang="cs-CZ" sz="2000" dirty="0" err="1"/>
              <a:t>typical</a:t>
            </a:r>
            <a:r>
              <a:rPr lang="cs-CZ" sz="2000" dirty="0"/>
              <a:t> </a:t>
            </a:r>
            <a:r>
              <a:rPr lang="cs-CZ" sz="2000" dirty="0" err="1"/>
              <a:t>visual</a:t>
            </a:r>
            <a:r>
              <a:rPr lang="cs-CZ" sz="2000" dirty="0"/>
              <a:t> </a:t>
            </a:r>
            <a:r>
              <a:rPr lang="cs-CZ" sz="2000" dirty="0" err="1"/>
              <a:t>field</a:t>
            </a:r>
            <a:r>
              <a:rPr lang="cs-CZ" sz="2000" dirty="0"/>
              <a:t> </a:t>
            </a:r>
            <a:r>
              <a:rPr lang="cs-CZ" sz="2000" dirty="0" err="1"/>
              <a:t>defects</a:t>
            </a:r>
            <a:r>
              <a:rPr lang="cs-CZ" sz="2000" dirty="0"/>
              <a:t> – </a:t>
            </a:r>
            <a:r>
              <a:rPr lang="cs-CZ" sz="2000" b="1" dirty="0" err="1"/>
              <a:t>bitemporal</a:t>
            </a:r>
            <a:r>
              <a:rPr lang="cs-CZ" sz="2000" b="1" dirty="0"/>
              <a:t> </a:t>
            </a:r>
            <a:r>
              <a:rPr lang="cs-CZ" sz="2000" b="1" dirty="0" err="1"/>
              <a:t>hemianopsia</a:t>
            </a:r>
            <a:r>
              <a:rPr lang="cs-CZ" sz="2000" dirty="0"/>
              <a:t> – </a:t>
            </a:r>
            <a:r>
              <a:rPr lang="cs-CZ" sz="2000" dirty="0" err="1"/>
              <a:t>first</a:t>
            </a:r>
            <a:r>
              <a:rPr lang="cs-CZ" sz="2000" dirty="0"/>
              <a:t> </a:t>
            </a:r>
            <a:r>
              <a:rPr lang="cs-CZ" sz="2000" dirty="0" err="1"/>
              <a:t>starting</a:t>
            </a:r>
            <a:r>
              <a:rPr lang="cs-CZ" sz="2000" dirty="0"/>
              <a:t> as </a:t>
            </a:r>
            <a:r>
              <a:rPr lang="cs-CZ" sz="2000" dirty="0" err="1"/>
              <a:t>lower</a:t>
            </a:r>
            <a:r>
              <a:rPr lang="cs-CZ" sz="2000" dirty="0"/>
              <a:t> </a:t>
            </a:r>
            <a:r>
              <a:rPr lang="cs-CZ" sz="2000" dirty="0" err="1"/>
              <a:t>quadrantanopsia</a:t>
            </a:r>
            <a:endParaRPr lang="cs-CZ" sz="2000" b="1" dirty="0"/>
          </a:p>
          <a:p>
            <a:pPr>
              <a:lnSpc>
                <a:spcPct val="150000"/>
              </a:lnSpc>
            </a:pPr>
            <a:r>
              <a:rPr lang="cs-CZ" sz="2000" dirty="0" err="1"/>
              <a:t>therapy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1600" i="1" dirty="0" err="1"/>
              <a:t>surgical</a:t>
            </a:r>
            <a:r>
              <a:rPr lang="cs-CZ" sz="1600" dirty="0"/>
              <a:t> - </a:t>
            </a:r>
            <a:r>
              <a:rPr lang="cs-CZ" sz="1600" dirty="0" err="1"/>
              <a:t>transsphenoidal</a:t>
            </a:r>
            <a:r>
              <a:rPr lang="cs-CZ" sz="1600" dirty="0"/>
              <a:t> </a:t>
            </a:r>
            <a:r>
              <a:rPr lang="cs-CZ" sz="1600" dirty="0" err="1"/>
              <a:t>adenectomy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1600" i="1" dirty="0" err="1"/>
              <a:t>radiotherapy</a:t>
            </a:r>
            <a:endParaRPr lang="sk-SK" sz="1600" dirty="0"/>
          </a:p>
          <a:p>
            <a:pPr>
              <a:lnSpc>
                <a:spcPct val="150000"/>
              </a:lnSpc>
            </a:pPr>
            <a:endParaRPr lang="cs-CZ" sz="2000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59972" y="1534372"/>
            <a:ext cx="6618949" cy="53302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Nadpis 6"/>
          <p:cNvSpPr>
            <a:spLocks noGrp="1"/>
          </p:cNvSpPr>
          <p:nvPr>
            <p:ph type="title"/>
          </p:nvPr>
        </p:nvSpPr>
        <p:spPr>
          <a:xfrm>
            <a:off x="838200" y="10178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Craniopharyngioma</a:t>
            </a:r>
            <a:endParaRPr lang="sk-SK" sz="3600" b="1" dirty="0"/>
          </a:p>
        </p:txBody>
      </p:sp>
      <p:pic>
        <p:nvPicPr>
          <p:cNvPr id="8" name="Obrázok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5285" y="0"/>
            <a:ext cx="2936715" cy="1996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99375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cs-CZ" sz="3600" b="1" dirty="0" err="1"/>
              <a:t>Meningiomas</a:t>
            </a:r>
            <a:endParaRPr lang="cs-CZ" sz="3600" b="1" dirty="0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5315668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000" dirty="0" err="1"/>
              <a:t>slow</a:t>
            </a:r>
            <a:r>
              <a:rPr lang="sk-SK" sz="2000" dirty="0"/>
              <a:t> </a:t>
            </a:r>
            <a:r>
              <a:rPr lang="sk-SK" sz="2000" dirty="0" err="1"/>
              <a:t>growing</a:t>
            </a:r>
            <a:r>
              <a:rPr lang="sk-SK" sz="2000" dirty="0"/>
              <a:t> tumor </a:t>
            </a:r>
            <a:r>
              <a:rPr lang="sk-SK" sz="2000" dirty="0" err="1"/>
              <a:t>from</a:t>
            </a:r>
            <a:r>
              <a:rPr lang="sk-SK" sz="2000" dirty="0"/>
              <a:t> </a:t>
            </a:r>
            <a:r>
              <a:rPr lang="sk-SK" sz="2000" dirty="0" err="1"/>
              <a:t>meninges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cs-CZ" sz="2000" dirty="0"/>
              <a:t>tumor </a:t>
            </a:r>
            <a:r>
              <a:rPr lang="cs-CZ" sz="2000" dirty="0" err="1"/>
              <a:t>growth</a:t>
            </a:r>
            <a:r>
              <a:rPr lang="cs-CZ" sz="2000" dirty="0"/>
              <a:t>, </a:t>
            </a:r>
            <a:r>
              <a:rPr lang="cs-CZ" sz="2000" dirty="0" err="1"/>
              <a:t>pressure</a:t>
            </a:r>
            <a:r>
              <a:rPr lang="cs-CZ" sz="2000" dirty="0"/>
              <a:t> on </a:t>
            </a:r>
            <a:r>
              <a:rPr lang="cs-CZ" sz="2000" dirty="0" err="1"/>
              <a:t>nearby</a:t>
            </a:r>
            <a:r>
              <a:rPr lang="cs-CZ" sz="2000" dirty="0"/>
              <a:t> </a:t>
            </a:r>
            <a:r>
              <a:rPr lang="cs-CZ" sz="2000" dirty="0" err="1"/>
              <a:t>tissue</a:t>
            </a:r>
            <a:r>
              <a:rPr lang="cs-CZ" sz="2000" dirty="0"/>
              <a:t>, </a:t>
            </a:r>
            <a:r>
              <a:rPr lang="cs-CZ" sz="2000" dirty="0" err="1"/>
              <a:t>typical</a:t>
            </a:r>
            <a:r>
              <a:rPr lang="cs-CZ" sz="2000" dirty="0"/>
              <a:t> </a:t>
            </a:r>
            <a:r>
              <a:rPr lang="cs-CZ" sz="2000" dirty="0" err="1"/>
              <a:t>visual</a:t>
            </a:r>
            <a:r>
              <a:rPr lang="cs-CZ" sz="2000" dirty="0"/>
              <a:t> </a:t>
            </a:r>
            <a:r>
              <a:rPr lang="cs-CZ" sz="2000" dirty="0" err="1"/>
              <a:t>field</a:t>
            </a:r>
            <a:r>
              <a:rPr lang="cs-CZ" sz="2000" dirty="0"/>
              <a:t> </a:t>
            </a:r>
            <a:r>
              <a:rPr lang="cs-CZ" sz="2000" dirty="0" err="1"/>
              <a:t>defects</a:t>
            </a:r>
            <a:r>
              <a:rPr lang="cs-CZ" sz="2000" dirty="0"/>
              <a:t> </a:t>
            </a:r>
            <a:r>
              <a:rPr lang="cs-CZ" sz="2000" dirty="0" err="1"/>
              <a:t>depending</a:t>
            </a:r>
            <a:r>
              <a:rPr lang="cs-CZ" sz="2000" dirty="0"/>
              <a:t> on </a:t>
            </a:r>
            <a:r>
              <a:rPr lang="cs-CZ" sz="2000" dirty="0" err="1"/>
              <a:t>location</a:t>
            </a:r>
            <a:endParaRPr lang="cs-CZ" sz="2000" dirty="0"/>
          </a:p>
          <a:p>
            <a:pPr>
              <a:lnSpc>
                <a:spcPct val="150000"/>
              </a:lnSpc>
            </a:pPr>
            <a:r>
              <a:rPr lang="cs-CZ" sz="2000" dirty="0" err="1"/>
              <a:t>therapy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1600" i="1" dirty="0" err="1"/>
              <a:t>surgical</a:t>
            </a:r>
            <a:r>
              <a:rPr lang="cs-CZ" sz="1600" dirty="0"/>
              <a:t> </a:t>
            </a:r>
          </a:p>
          <a:p>
            <a:pPr lvl="1">
              <a:lnSpc>
                <a:spcPct val="150000"/>
              </a:lnSpc>
            </a:pPr>
            <a:r>
              <a:rPr lang="cs-CZ" sz="1600" i="1" dirty="0" err="1"/>
              <a:t>radiotherapy</a:t>
            </a:r>
            <a:endParaRPr lang="cs-CZ" sz="1600" i="1" dirty="0"/>
          </a:p>
          <a:p>
            <a:pPr lvl="1">
              <a:lnSpc>
                <a:spcPct val="150000"/>
              </a:lnSpc>
            </a:pPr>
            <a:endParaRPr lang="cs-CZ" sz="2000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38952" y="1168235"/>
            <a:ext cx="6653048" cy="5531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Objekt 6"/>
          <p:cNvGraphicFramePr>
            <a:graphicFrameLocks noChangeAspect="1"/>
          </p:cNvGraphicFramePr>
          <p:nvPr/>
        </p:nvGraphicFramePr>
        <p:xfrm>
          <a:off x="426952" y="4596000"/>
          <a:ext cx="4908331" cy="2262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Image" r:id="rId3" imgW="7441200" imgH="3428280" progId="Photoshop.Image.12">
                  <p:embed/>
                </p:oleObj>
              </mc:Choice>
              <mc:Fallback>
                <p:oleObj name="Image" r:id="rId3" imgW="7441200" imgH="3428280" progId="Photoshop.Image.12">
                  <p:embed/>
                  <p:pic>
                    <p:nvPicPr>
                      <p:cNvPr id="7" name="Objekt 6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426952" y="4596000"/>
                        <a:ext cx="4908331" cy="2262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608187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Anatomy</a:t>
            </a:r>
            <a:r>
              <a:rPr lang="sk-SK" sz="3600" b="1" dirty="0"/>
              <a:t> of </a:t>
            </a:r>
            <a:r>
              <a:rPr lang="sk-SK" sz="3600" b="1" dirty="0" err="1"/>
              <a:t>eye</a:t>
            </a:r>
            <a:r>
              <a:rPr lang="sk-SK" sz="3600" b="1" dirty="0"/>
              <a:t> </a:t>
            </a:r>
            <a:r>
              <a:rPr lang="sk-SK" sz="3600" b="1" dirty="0" err="1"/>
              <a:t>movement</a:t>
            </a:r>
            <a:r>
              <a:rPr lang="sk-SK" sz="3600" b="1" dirty="0"/>
              <a:t> </a:t>
            </a:r>
            <a:r>
              <a:rPr lang="sk-SK" sz="3600" b="1" dirty="0" err="1"/>
              <a:t>system</a:t>
            </a:r>
            <a:endParaRPr lang="cs-CZ" sz="3600" b="1" dirty="0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11745432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400" b="1" dirty="0"/>
              <a:t>4 </a:t>
            </a:r>
            <a:r>
              <a:rPr lang="sk-SK" sz="2400" b="1" dirty="0" err="1"/>
              <a:t>recti</a:t>
            </a:r>
            <a:r>
              <a:rPr lang="sk-SK" sz="2400" b="1" dirty="0"/>
              <a:t> </a:t>
            </a:r>
            <a:r>
              <a:rPr lang="sk-SK" sz="2400" b="1" dirty="0" err="1"/>
              <a:t>muscles</a:t>
            </a:r>
            <a:r>
              <a:rPr lang="sk-SK" sz="2400" b="1" dirty="0"/>
              <a:t>:</a:t>
            </a:r>
          </a:p>
          <a:p>
            <a:pPr lvl="1">
              <a:lnSpc>
                <a:spcPct val="150000"/>
              </a:lnSpc>
            </a:pPr>
            <a:r>
              <a:rPr lang="cs-CZ" sz="2000" dirty="0" err="1"/>
              <a:t>medial</a:t>
            </a:r>
            <a:r>
              <a:rPr lang="cs-CZ" sz="2000" dirty="0"/>
              <a:t> </a:t>
            </a:r>
            <a:r>
              <a:rPr lang="cs-CZ" sz="2000" dirty="0" err="1"/>
              <a:t>rectus</a:t>
            </a:r>
            <a:r>
              <a:rPr lang="cs-CZ" sz="2000" dirty="0"/>
              <a:t> m.</a:t>
            </a:r>
          </a:p>
          <a:p>
            <a:pPr lvl="1">
              <a:lnSpc>
                <a:spcPct val="150000"/>
              </a:lnSpc>
            </a:pPr>
            <a:r>
              <a:rPr lang="cs-CZ" sz="2000" dirty="0" err="1"/>
              <a:t>lateral</a:t>
            </a:r>
            <a:r>
              <a:rPr lang="cs-CZ" sz="2000" dirty="0"/>
              <a:t> </a:t>
            </a:r>
            <a:r>
              <a:rPr lang="cs-CZ" sz="2000" dirty="0" err="1"/>
              <a:t>rectus</a:t>
            </a:r>
            <a:r>
              <a:rPr lang="cs-CZ" sz="2000" dirty="0"/>
              <a:t> m.</a:t>
            </a:r>
          </a:p>
          <a:p>
            <a:pPr lvl="1">
              <a:lnSpc>
                <a:spcPct val="150000"/>
              </a:lnSpc>
            </a:pPr>
            <a:r>
              <a:rPr lang="cs-CZ" sz="2000" dirty="0" err="1"/>
              <a:t>inferior</a:t>
            </a:r>
            <a:r>
              <a:rPr lang="cs-CZ" sz="2000" dirty="0"/>
              <a:t> </a:t>
            </a:r>
            <a:r>
              <a:rPr lang="cs-CZ" sz="2000" dirty="0" err="1"/>
              <a:t>rectus</a:t>
            </a:r>
            <a:r>
              <a:rPr lang="cs-CZ" sz="2000" dirty="0"/>
              <a:t> m.</a:t>
            </a:r>
          </a:p>
          <a:p>
            <a:pPr lvl="1">
              <a:lnSpc>
                <a:spcPct val="150000"/>
              </a:lnSpc>
            </a:pPr>
            <a:r>
              <a:rPr lang="cs-CZ" sz="2000" dirty="0"/>
              <a:t>superior </a:t>
            </a:r>
            <a:r>
              <a:rPr lang="cs-CZ" sz="2000" dirty="0" err="1"/>
              <a:t>rectus</a:t>
            </a:r>
            <a:r>
              <a:rPr lang="cs-CZ" sz="2000" dirty="0"/>
              <a:t> m.</a:t>
            </a:r>
          </a:p>
          <a:p>
            <a:pPr>
              <a:lnSpc>
                <a:spcPct val="150000"/>
              </a:lnSpc>
            </a:pPr>
            <a:r>
              <a:rPr lang="cs-CZ" sz="2400" b="1" dirty="0"/>
              <a:t>2 </a:t>
            </a:r>
            <a:r>
              <a:rPr lang="cs-CZ" sz="2400" b="1" dirty="0" err="1"/>
              <a:t>oblique</a:t>
            </a:r>
            <a:r>
              <a:rPr lang="cs-CZ" sz="2400" b="1" dirty="0"/>
              <a:t> </a:t>
            </a:r>
            <a:r>
              <a:rPr lang="cs-CZ" sz="2400" b="1" dirty="0" err="1"/>
              <a:t>muscles</a:t>
            </a:r>
            <a:r>
              <a:rPr lang="cs-CZ" sz="2400" b="1" dirty="0"/>
              <a:t>:</a:t>
            </a:r>
          </a:p>
          <a:p>
            <a:pPr lvl="1">
              <a:lnSpc>
                <a:spcPct val="150000"/>
              </a:lnSpc>
            </a:pPr>
            <a:r>
              <a:rPr lang="cs-CZ" sz="2000" dirty="0"/>
              <a:t>superior </a:t>
            </a:r>
            <a:r>
              <a:rPr lang="cs-CZ" sz="2000" dirty="0" err="1"/>
              <a:t>oblique</a:t>
            </a:r>
            <a:r>
              <a:rPr lang="cs-CZ" sz="2000" dirty="0"/>
              <a:t> m.</a:t>
            </a:r>
          </a:p>
          <a:p>
            <a:pPr lvl="1">
              <a:lnSpc>
                <a:spcPct val="150000"/>
              </a:lnSpc>
            </a:pPr>
            <a:r>
              <a:rPr lang="cs-CZ" sz="2000" dirty="0" err="1"/>
              <a:t>inferior</a:t>
            </a:r>
            <a:r>
              <a:rPr lang="cs-CZ" sz="2000" dirty="0"/>
              <a:t> </a:t>
            </a:r>
            <a:r>
              <a:rPr lang="cs-CZ" sz="2000" dirty="0" err="1"/>
              <a:t>oblique</a:t>
            </a:r>
            <a:r>
              <a:rPr lang="cs-CZ" sz="2000" dirty="0"/>
              <a:t> m.</a:t>
            </a:r>
            <a:endParaRPr lang="sk-SK" sz="20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  <p:pic>
        <p:nvPicPr>
          <p:cNvPr id="4" name="Obrázok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8217" y="1679027"/>
            <a:ext cx="8166404" cy="3912476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7668308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Eye</a:t>
            </a:r>
            <a:r>
              <a:rPr lang="sk-SK" sz="3600" b="1" dirty="0"/>
              <a:t> </a:t>
            </a:r>
            <a:r>
              <a:rPr lang="sk-SK" sz="3600" b="1" dirty="0" err="1"/>
              <a:t>movement</a:t>
            </a:r>
            <a:r>
              <a:rPr lang="sk-SK" sz="3600" b="1" dirty="0"/>
              <a:t> </a:t>
            </a:r>
            <a:r>
              <a:rPr lang="sk-SK" sz="3600" b="1" dirty="0" err="1"/>
              <a:t>disorders</a:t>
            </a:r>
            <a:endParaRPr lang="cs-CZ" sz="3600" b="1" dirty="0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183758"/>
            <a:ext cx="11684938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400" b="1" dirty="0" err="1"/>
              <a:t>Isolated</a:t>
            </a:r>
            <a:r>
              <a:rPr lang="sk-SK" sz="2400" b="1" dirty="0"/>
              <a:t> </a:t>
            </a:r>
            <a:r>
              <a:rPr lang="sk-SK" sz="2400" b="1" dirty="0" err="1"/>
              <a:t>palsies</a:t>
            </a:r>
            <a:endParaRPr lang="sk-SK" sz="2400" b="1" dirty="0"/>
          </a:p>
          <a:p>
            <a:pPr lvl="1">
              <a:lnSpc>
                <a:spcPct val="150000"/>
              </a:lnSpc>
            </a:pPr>
            <a:r>
              <a:rPr lang="cs-CZ" sz="2000" dirty="0" err="1"/>
              <a:t>oculomotor</a:t>
            </a:r>
            <a:r>
              <a:rPr lang="cs-CZ" sz="2000" dirty="0"/>
              <a:t> nerve </a:t>
            </a:r>
            <a:r>
              <a:rPr lang="cs-CZ" sz="2000" dirty="0" err="1"/>
              <a:t>palsy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2000" dirty="0" err="1"/>
              <a:t>trochlear</a:t>
            </a:r>
            <a:r>
              <a:rPr lang="cs-CZ" sz="2000" dirty="0"/>
              <a:t> nerve </a:t>
            </a:r>
            <a:r>
              <a:rPr lang="cs-CZ" sz="2000" dirty="0" err="1"/>
              <a:t>palsy</a:t>
            </a:r>
            <a:endParaRPr lang="cs-CZ" sz="2000" dirty="0"/>
          </a:p>
          <a:p>
            <a:pPr lvl="1">
              <a:lnSpc>
                <a:spcPct val="150000"/>
              </a:lnSpc>
            </a:pPr>
            <a:r>
              <a:rPr lang="cs-CZ" sz="2000" dirty="0" err="1"/>
              <a:t>abducent</a:t>
            </a:r>
            <a:r>
              <a:rPr lang="cs-CZ" sz="2000" dirty="0"/>
              <a:t> nerve </a:t>
            </a:r>
            <a:r>
              <a:rPr lang="cs-CZ" sz="2000" dirty="0" err="1"/>
              <a:t>palsy</a:t>
            </a:r>
            <a:endParaRPr lang="cs-CZ" sz="2000" dirty="0"/>
          </a:p>
          <a:p>
            <a:pPr>
              <a:lnSpc>
                <a:spcPct val="150000"/>
              </a:lnSpc>
            </a:pPr>
            <a:r>
              <a:rPr lang="cs-CZ" sz="2400" b="1" dirty="0" err="1"/>
              <a:t>Ophthalmoplegia</a:t>
            </a:r>
            <a:endParaRPr lang="cs-CZ" sz="2400" b="1" dirty="0"/>
          </a:p>
          <a:p>
            <a:pPr lvl="1">
              <a:lnSpc>
                <a:spcPct val="150000"/>
              </a:lnSpc>
            </a:pPr>
            <a:r>
              <a:rPr lang="cs-CZ" sz="2000" dirty="0" err="1"/>
              <a:t>Combination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affection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2 </a:t>
            </a:r>
            <a:r>
              <a:rPr lang="cs-CZ" sz="2000" dirty="0" err="1"/>
              <a:t>or</a:t>
            </a:r>
            <a:r>
              <a:rPr lang="cs-CZ" sz="2000" dirty="0"/>
              <a:t> 3 </a:t>
            </a:r>
            <a:r>
              <a:rPr lang="cs-CZ" sz="2000" dirty="0" err="1"/>
              <a:t>nerves</a:t>
            </a:r>
            <a:endParaRPr lang="cs-CZ" sz="2000" dirty="0"/>
          </a:p>
          <a:p>
            <a:pPr lvl="2">
              <a:lnSpc>
                <a:spcPct val="150000"/>
              </a:lnSpc>
            </a:pPr>
            <a:r>
              <a:rPr lang="cs-CZ" sz="1600" dirty="0" err="1"/>
              <a:t>cavernous</a:t>
            </a:r>
            <a:r>
              <a:rPr lang="cs-CZ" sz="1600" dirty="0"/>
              <a:t> sinus syndrome</a:t>
            </a:r>
          </a:p>
          <a:p>
            <a:pPr lvl="2">
              <a:lnSpc>
                <a:spcPct val="150000"/>
              </a:lnSpc>
            </a:pPr>
            <a:r>
              <a:rPr lang="cs-CZ" sz="1600" dirty="0"/>
              <a:t>orbital apex syndrome</a:t>
            </a:r>
          </a:p>
          <a:p>
            <a:pPr lvl="2">
              <a:lnSpc>
                <a:spcPct val="150000"/>
              </a:lnSpc>
            </a:pPr>
            <a:r>
              <a:rPr lang="cs-CZ" sz="1600" dirty="0" err="1"/>
              <a:t>carotido-cavernous</a:t>
            </a:r>
            <a:r>
              <a:rPr lang="cs-CZ" sz="1600" dirty="0"/>
              <a:t> fistula</a:t>
            </a:r>
          </a:p>
          <a:p>
            <a:pPr lvl="2">
              <a:lnSpc>
                <a:spcPct val="150000"/>
              </a:lnSpc>
            </a:pPr>
            <a:endParaRPr lang="sk-SK" sz="16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56555305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431"/>
            <a:ext cx="10515600" cy="1561783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Neuroophthalmological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examination</a:t>
            </a:r>
            <a:r>
              <a:rPr lang="sk-SK" sz="3600" b="1" dirty="0">
                <a:latin typeface="+mn-lt"/>
              </a:rPr>
              <a:t> I.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Medical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history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52630"/>
            <a:ext cx="11745432" cy="5017527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000" dirty="0" err="1"/>
              <a:t>crucial</a:t>
            </a:r>
            <a:r>
              <a:rPr lang="sk-SK" sz="2000" dirty="0"/>
              <a:t> – </a:t>
            </a:r>
            <a:r>
              <a:rPr lang="sk-SK" sz="2000" dirty="0" err="1"/>
              <a:t>complete</a:t>
            </a:r>
            <a:r>
              <a:rPr lang="sk-SK" sz="2000" dirty="0"/>
              <a:t> </a:t>
            </a:r>
            <a:r>
              <a:rPr lang="sk-SK" sz="2000" dirty="0" err="1"/>
              <a:t>medical</a:t>
            </a:r>
            <a:r>
              <a:rPr lang="sk-SK" sz="2000" dirty="0"/>
              <a:t> </a:t>
            </a:r>
            <a:r>
              <a:rPr lang="sk-SK" sz="2000" dirty="0" err="1"/>
              <a:t>history</a:t>
            </a:r>
            <a:r>
              <a:rPr lang="sk-SK" sz="2000" dirty="0"/>
              <a:t> = </a:t>
            </a:r>
            <a:r>
              <a:rPr lang="sk-SK" sz="2000" dirty="0" err="1"/>
              <a:t>nearly</a:t>
            </a:r>
            <a:r>
              <a:rPr lang="sk-SK" sz="2000" dirty="0"/>
              <a:t> </a:t>
            </a:r>
            <a:r>
              <a:rPr lang="sk-SK" sz="2000" dirty="0" err="1"/>
              <a:t>an</a:t>
            </a:r>
            <a:r>
              <a:rPr lang="sk-SK" sz="2000" dirty="0"/>
              <a:t> </a:t>
            </a:r>
            <a:r>
              <a:rPr lang="sk-SK" sz="2000" dirty="0" err="1"/>
              <a:t>half</a:t>
            </a:r>
            <a:r>
              <a:rPr lang="sk-SK" sz="2000" dirty="0"/>
              <a:t> of </a:t>
            </a:r>
            <a:r>
              <a:rPr lang="sk-SK" sz="2000" dirty="0" err="1"/>
              <a:t>diagnostic</a:t>
            </a:r>
            <a:r>
              <a:rPr lang="sk-SK" sz="2000" dirty="0"/>
              <a:t> </a:t>
            </a:r>
            <a:r>
              <a:rPr lang="sk-SK" sz="2000" dirty="0" err="1"/>
              <a:t>success</a:t>
            </a:r>
            <a:endParaRPr lang="sk-SK" sz="2000" dirty="0"/>
          </a:p>
          <a:p>
            <a:pPr>
              <a:lnSpc>
                <a:spcPct val="150000"/>
              </a:lnSpc>
            </a:pP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000" dirty="0" err="1"/>
              <a:t>Questions</a:t>
            </a:r>
            <a:r>
              <a:rPr lang="sk-SK" sz="2000" dirty="0"/>
              <a:t> </a:t>
            </a:r>
            <a:r>
              <a:rPr lang="sk-SK" sz="2000" dirty="0" err="1"/>
              <a:t>about</a:t>
            </a:r>
            <a:r>
              <a:rPr lang="sk-SK" sz="2000" dirty="0"/>
              <a:t> </a:t>
            </a:r>
            <a:r>
              <a:rPr lang="sk-SK" sz="2000" b="1" dirty="0" err="1"/>
              <a:t>subjective</a:t>
            </a:r>
            <a:r>
              <a:rPr lang="sk-SK" sz="2000" b="1" dirty="0"/>
              <a:t> </a:t>
            </a:r>
            <a:r>
              <a:rPr lang="sk-SK" sz="2000" b="1" dirty="0" err="1"/>
              <a:t>signs</a:t>
            </a:r>
            <a:r>
              <a:rPr lang="sk-SK" sz="2000" b="1" dirty="0"/>
              <a:t>:</a:t>
            </a:r>
          </a:p>
          <a:p>
            <a:pPr lvl="1">
              <a:lnSpc>
                <a:spcPct val="150000"/>
              </a:lnSpc>
            </a:pPr>
            <a:r>
              <a:rPr lang="sk-SK" sz="1800" dirty="0" err="1"/>
              <a:t>Questions</a:t>
            </a:r>
            <a:r>
              <a:rPr lang="sk-SK" sz="1800" dirty="0"/>
              <a:t>: </a:t>
            </a:r>
            <a:r>
              <a:rPr lang="sk-SK" sz="1800" dirty="0" err="1"/>
              <a:t>when</a:t>
            </a:r>
            <a:r>
              <a:rPr lang="sk-SK" sz="1800" dirty="0"/>
              <a:t> </a:t>
            </a:r>
            <a:r>
              <a:rPr lang="sk-SK" sz="1800" dirty="0" err="1"/>
              <a:t>troubles</a:t>
            </a:r>
            <a:r>
              <a:rPr lang="sk-SK" sz="1800" dirty="0"/>
              <a:t> </a:t>
            </a:r>
            <a:r>
              <a:rPr lang="sk-SK" sz="1800" dirty="0" err="1"/>
              <a:t>started</a:t>
            </a:r>
            <a:r>
              <a:rPr lang="sk-SK" sz="1800" dirty="0"/>
              <a:t>, </a:t>
            </a:r>
            <a:r>
              <a:rPr lang="sk-SK" sz="1800" dirty="0" err="1"/>
              <a:t>how</a:t>
            </a:r>
            <a:r>
              <a:rPr lang="sk-SK" sz="1800" dirty="0"/>
              <a:t> </a:t>
            </a:r>
            <a:r>
              <a:rPr lang="sk-SK" sz="1800" dirty="0" err="1"/>
              <a:t>long</a:t>
            </a:r>
            <a:r>
              <a:rPr lang="sk-SK" sz="1800" dirty="0"/>
              <a:t> </a:t>
            </a:r>
            <a:r>
              <a:rPr lang="sk-SK" sz="1800" dirty="0" err="1"/>
              <a:t>last</a:t>
            </a:r>
            <a:r>
              <a:rPr lang="sk-SK" sz="1800" dirty="0"/>
              <a:t> </a:t>
            </a:r>
            <a:r>
              <a:rPr lang="sk-SK" sz="1800" dirty="0" err="1"/>
              <a:t>it</a:t>
            </a:r>
            <a:r>
              <a:rPr lang="sk-SK" sz="1800" dirty="0"/>
              <a:t>, </a:t>
            </a:r>
            <a:r>
              <a:rPr lang="sk-SK" sz="1800" dirty="0" err="1"/>
              <a:t>any</a:t>
            </a:r>
            <a:r>
              <a:rPr lang="sk-SK" sz="1800" dirty="0"/>
              <a:t> change </a:t>
            </a:r>
            <a:r>
              <a:rPr lang="sk-SK" sz="1800" dirty="0" err="1"/>
              <a:t>during</a:t>
            </a:r>
            <a:r>
              <a:rPr lang="sk-SK" sz="1800" dirty="0"/>
              <a:t> </a:t>
            </a:r>
            <a:r>
              <a:rPr lang="sk-SK" sz="1800" dirty="0" err="1"/>
              <a:t>time</a:t>
            </a:r>
            <a:r>
              <a:rPr lang="sk-SK" sz="1800" dirty="0"/>
              <a:t> (</a:t>
            </a:r>
            <a:r>
              <a:rPr lang="sk-SK" sz="1800" dirty="0" err="1"/>
              <a:t>intermittent</a:t>
            </a:r>
            <a:r>
              <a:rPr lang="sk-SK" sz="1800" dirty="0"/>
              <a:t> / </a:t>
            </a:r>
            <a:r>
              <a:rPr lang="sk-SK" sz="1800" dirty="0" err="1"/>
              <a:t>progressive</a:t>
            </a:r>
            <a:r>
              <a:rPr lang="sk-SK" sz="1800" dirty="0"/>
              <a:t>), </a:t>
            </a:r>
            <a:r>
              <a:rPr lang="sk-SK" sz="1800" dirty="0" err="1"/>
              <a:t>presence</a:t>
            </a:r>
            <a:r>
              <a:rPr lang="sk-SK" sz="1800" dirty="0"/>
              <a:t> of </a:t>
            </a:r>
            <a:r>
              <a:rPr lang="sk-SK" sz="1800" dirty="0" err="1"/>
              <a:t>troubles</a:t>
            </a:r>
            <a:r>
              <a:rPr lang="sk-SK" sz="1800" dirty="0"/>
              <a:t> on </a:t>
            </a:r>
            <a:r>
              <a:rPr lang="sk-SK" sz="1800" dirty="0" err="1"/>
              <a:t>fellow</a:t>
            </a:r>
            <a:r>
              <a:rPr lang="sk-SK" sz="1800" dirty="0"/>
              <a:t> </a:t>
            </a:r>
            <a:r>
              <a:rPr lang="sk-SK" sz="1800" dirty="0" err="1"/>
              <a:t>eye</a:t>
            </a:r>
            <a:r>
              <a:rPr lang="sk-SK" sz="1800" dirty="0"/>
              <a:t>, </a:t>
            </a:r>
            <a:r>
              <a:rPr lang="sk-SK" sz="1800" dirty="0" err="1"/>
              <a:t>personal</a:t>
            </a:r>
            <a:r>
              <a:rPr lang="sk-SK" sz="1800" dirty="0"/>
              <a:t> </a:t>
            </a:r>
            <a:r>
              <a:rPr lang="sk-SK" sz="1800" dirty="0" err="1"/>
              <a:t>history</a:t>
            </a:r>
            <a:r>
              <a:rPr lang="sk-SK" sz="1800" dirty="0"/>
              <a:t>, </a:t>
            </a:r>
            <a:r>
              <a:rPr lang="sk-SK" sz="1800" dirty="0" err="1"/>
              <a:t>medical</a:t>
            </a:r>
            <a:r>
              <a:rPr lang="sk-SK" sz="1800" dirty="0"/>
              <a:t> </a:t>
            </a:r>
            <a:r>
              <a:rPr lang="sk-SK" sz="1800" dirty="0" err="1"/>
              <a:t>history</a:t>
            </a:r>
            <a:endParaRPr lang="sk-SK" sz="1800" dirty="0"/>
          </a:p>
          <a:p>
            <a:pPr lvl="1">
              <a:lnSpc>
                <a:spcPct val="150000"/>
              </a:lnSpc>
            </a:pPr>
            <a:r>
              <a:rPr lang="sk-SK" sz="1800" dirty="0" err="1"/>
              <a:t>Common</a:t>
            </a:r>
            <a:r>
              <a:rPr lang="sk-SK" sz="1800" dirty="0"/>
              <a:t> </a:t>
            </a:r>
            <a:r>
              <a:rPr lang="sk-SK" sz="1800" dirty="0" err="1"/>
              <a:t>complaints</a:t>
            </a:r>
            <a:r>
              <a:rPr lang="sk-SK" sz="1800" dirty="0"/>
              <a:t> – </a:t>
            </a:r>
            <a:r>
              <a:rPr lang="sk-SK" sz="1800" dirty="0" err="1"/>
              <a:t>dominant</a:t>
            </a:r>
            <a:r>
              <a:rPr lang="sk-SK" sz="1800" dirty="0"/>
              <a:t> </a:t>
            </a:r>
            <a:r>
              <a:rPr lang="sk-SK" sz="1800" dirty="0" err="1"/>
              <a:t>signs</a:t>
            </a:r>
            <a:r>
              <a:rPr lang="sk-SK" sz="1800" dirty="0"/>
              <a:t> </a:t>
            </a:r>
            <a:r>
              <a:rPr lang="sk-SK" sz="1800" dirty="0" err="1"/>
              <a:t>from</a:t>
            </a:r>
            <a:r>
              <a:rPr lang="sk-SK" sz="1800" dirty="0"/>
              <a:t> </a:t>
            </a:r>
            <a:r>
              <a:rPr lang="sk-SK" sz="1800" dirty="0" err="1"/>
              <a:t>the</a:t>
            </a:r>
            <a:r>
              <a:rPr lang="sk-SK" sz="1800" dirty="0"/>
              <a:t> </a:t>
            </a:r>
            <a:r>
              <a:rPr lang="sk-SK" sz="1800" dirty="0" err="1"/>
              <a:t>patient´s</a:t>
            </a:r>
            <a:r>
              <a:rPr lang="sk-SK" sz="1800" dirty="0"/>
              <a:t> </a:t>
            </a:r>
            <a:r>
              <a:rPr lang="sk-SK" sz="1800" dirty="0" err="1"/>
              <a:t>view</a:t>
            </a:r>
            <a:r>
              <a:rPr lang="sk-SK" sz="1800" dirty="0"/>
              <a:t> (</a:t>
            </a:r>
            <a:r>
              <a:rPr lang="sk-SK" sz="1800" dirty="0" err="1"/>
              <a:t>i.e</a:t>
            </a:r>
            <a:r>
              <a:rPr lang="sk-SK" sz="1800" dirty="0"/>
              <a:t>. </a:t>
            </a:r>
            <a:r>
              <a:rPr lang="sk-SK" sz="1800" dirty="0" err="1"/>
              <a:t>visual</a:t>
            </a:r>
            <a:r>
              <a:rPr lang="sk-SK" sz="1800" dirty="0"/>
              <a:t> </a:t>
            </a:r>
            <a:r>
              <a:rPr lang="sk-SK" sz="1800" dirty="0" err="1"/>
              <a:t>acuity</a:t>
            </a:r>
            <a:r>
              <a:rPr lang="sk-SK" sz="1800" dirty="0"/>
              <a:t> </a:t>
            </a:r>
            <a:r>
              <a:rPr lang="sk-SK" sz="1800" dirty="0" err="1"/>
              <a:t>decrease</a:t>
            </a:r>
            <a:r>
              <a:rPr lang="sk-SK" sz="1800" dirty="0"/>
              <a:t>, </a:t>
            </a:r>
            <a:r>
              <a:rPr lang="sk-SK" sz="1800" dirty="0" err="1"/>
              <a:t>diplopia</a:t>
            </a:r>
            <a:r>
              <a:rPr lang="sk-SK" sz="18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2000" dirty="0" err="1"/>
              <a:t>Searching</a:t>
            </a:r>
            <a:r>
              <a:rPr lang="sk-SK" sz="2000" dirty="0"/>
              <a:t> </a:t>
            </a:r>
            <a:r>
              <a:rPr lang="sk-SK" sz="2000" dirty="0" err="1"/>
              <a:t>for</a:t>
            </a:r>
            <a:r>
              <a:rPr lang="sk-SK" sz="2000" dirty="0"/>
              <a:t> </a:t>
            </a:r>
            <a:r>
              <a:rPr lang="sk-SK" sz="2000" b="1" dirty="0" err="1"/>
              <a:t>objective</a:t>
            </a:r>
            <a:r>
              <a:rPr lang="sk-SK" sz="2000" b="1" dirty="0"/>
              <a:t> </a:t>
            </a:r>
            <a:r>
              <a:rPr lang="sk-SK" sz="2000" b="1" dirty="0" err="1"/>
              <a:t>signs</a:t>
            </a:r>
            <a:r>
              <a:rPr lang="sk-SK" sz="2000" b="1" dirty="0"/>
              <a:t>:</a:t>
            </a:r>
          </a:p>
          <a:p>
            <a:pPr lvl="1">
              <a:lnSpc>
                <a:spcPct val="150000"/>
              </a:lnSpc>
            </a:pPr>
            <a:r>
              <a:rPr lang="sk-SK" sz="1800" dirty="0" err="1"/>
              <a:t>i.e</a:t>
            </a:r>
            <a:r>
              <a:rPr lang="sk-SK" sz="1800" dirty="0"/>
              <a:t>. </a:t>
            </a:r>
            <a:r>
              <a:rPr lang="sk-SK" sz="1800" dirty="0" err="1"/>
              <a:t>pupillary</a:t>
            </a:r>
            <a:r>
              <a:rPr lang="sk-SK" sz="1800" dirty="0"/>
              <a:t> </a:t>
            </a:r>
            <a:r>
              <a:rPr lang="sk-SK" sz="1800" dirty="0" err="1"/>
              <a:t>reaction</a:t>
            </a:r>
            <a:r>
              <a:rPr lang="sk-SK" sz="1800" dirty="0"/>
              <a:t> </a:t>
            </a:r>
            <a:r>
              <a:rPr lang="sk-SK" sz="1800" dirty="0" err="1"/>
              <a:t>disorders</a:t>
            </a:r>
            <a:r>
              <a:rPr lang="sk-SK" sz="1800" dirty="0"/>
              <a:t>, </a:t>
            </a:r>
            <a:r>
              <a:rPr lang="sk-SK" sz="1800" dirty="0" err="1"/>
              <a:t>oculomotor</a:t>
            </a:r>
            <a:r>
              <a:rPr lang="sk-SK" sz="1800" dirty="0"/>
              <a:t> </a:t>
            </a:r>
            <a:r>
              <a:rPr lang="sk-SK" sz="1800" dirty="0" err="1"/>
              <a:t>function</a:t>
            </a:r>
            <a:r>
              <a:rPr lang="sk-SK" sz="1800" dirty="0"/>
              <a:t> </a:t>
            </a:r>
            <a:r>
              <a:rPr lang="sk-SK" sz="1800" dirty="0" err="1"/>
              <a:t>disorders</a:t>
            </a:r>
            <a:r>
              <a:rPr lang="sk-SK" sz="1800" dirty="0"/>
              <a:t>, </a:t>
            </a:r>
            <a:r>
              <a:rPr lang="sk-SK" sz="1800" dirty="0" err="1"/>
              <a:t>ptosis</a:t>
            </a:r>
            <a:r>
              <a:rPr lang="sk-SK" sz="1800" dirty="0"/>
              <a:t> of </a:t>
            </a:r>
            <a:r>
              <a:rPr lang="sk-SK" sz="1800" dirty="0" err="1"/>
              <a:t>upper</a:t>
            </a:r>
            <a:r>
              <a:rPr lang="sk-SK" sz="1800" dirty="0"/>
              <a:t> </a:t>
            </a:r>
            <a:r>
              <a:rPr lang="sk-SK" sz="1800" dirty="0" err="1"/>
              <a:t>eyelid</a:t>
            </a:r>
            <a:r>
              <a:rPr lang="sk-SK" sz="1800" dirty="0"/>
              <a:t>, </a:t>
            </a:r>
            <a:r>
              <a:rPr lang="sk-SK" sz="1800" dirty="0" err="1"/>
              <a:t>red</a:t>
            </a:r>
            <a:r>
              <a:rPr lang="sk-SK" sz="1800" dirty="0"/>
              <a:t> </a:t>
            </a:r>
            <a:r>
              <a:rPr lang="sk-SK" sz="1800" dirty="0" err="1"/>
              <a:t>eye</a:t>
            </a:r>
            <a:endParaRPr lang="sk-SK" sz="1800" dirty="0"/>
          </a:p>
          <a:p>
            <a:pPr lvl="1">
              <a:lnSpc>
                <a:spcPct val="150000"/>
              </a:lnSpc>
            </a:pPr>
            <a:r>
              <a:rPr lang="sk-SK" sz="1800" dirty="0"/>
              <a:t>Poor </a:t>
            </a:r>
            <a:r>
              <a:rPr lang="sk-SK" sz="1800" dirty="0" err="1"/>
              <a:t>complaints</a:t>
            </a:r>
            <a:r>
              <a:rPr lang="sk-SK" sz="1800" dirty="0"/>
              <a:t> – pacient </a:t>
            </a:r>
            <a:r>
              <a:rPr lang="sk-SK" sz="1800" dirty="0" err="1"/>
              <a:t>itself</a:t>
            </a:r>
            <a:r>
              <a:rPr lang="sk-SK" sz="1800" dirty="0"/>
              <a:t> </a:t>
            </a:r>
            <a:r>
              <a:rPr lang="sk-SK" sz="1800" dirty="0" err="1"/>
              <a:t>does</a:t>
            </a:r>
            <a:r>
              <a:rPr lang="sk-SK" sz="1800" dirty="0"/>
              <a:t> </a:t>
            </a:r>
            <a:r>
              <a:rPr lang="sk-SK" sz="1800" dirty="0" err="1"/>
              <a:t>not</a:t>
            </a:r>
            <a:r>
              <a:rPr lang="sk-SK" sz="1800" dirty="0"/>
              <a:t> </a:t>
            </a:r>
            <a:r>
              <a:rPr lang="sk-SK" sz="1800" dirty="0" err="1"/>
              <a:t>be</a:t>
            </a:r>
            <a:r>
              <a:rPr lang="sk-SK" sz="1800" dirty="0"/>
              <a:t> </a:t>
            </a:r>
            <a:r>
              <a:rPr lang="sk-SK" sz="1800" dirty="0" err="1"/>
              <a:t>aware</a:t>
            </a:r>
            <a:r>
              <a:rPr lang="sk-SK" sz="1800" dirty="0"/>
              <a:t> </a:t>
            </a:r>
            <a:r>
              <a:rPr lang="sk-SK" sz="1800" dirty="0" err="1"/>
              <a:t>with</a:t>
            </a:r>
            <a:r>
              <a:rPr lang="sk-SK" sz="1800" dirty="0"/>
              <a:t> </a:t>
            </a:r>
            <a:r>
              <a:rPr lang="sk-SK" sz="1800" dirty="0" err="1"/>
              <a:t>all</a:t>
            </a:r>
            <a:r>
              <a:rPr lang="sk-SK" sz="1800" dirty="0"/>
              <a:t> </a:t>
            </a:r>
            <a:r>
              <a:rPr lang="sk-SK" sz="1800" dirty="0" err="1"/>
              <a:t>the</a:t>
            </a:r>
            <a:r>
              <a:rPr lang="sk-SK" sz="1800" dirty="0"/>
              <a:t> </a:t>
            </a:r>
            <a:r>
              <a:rPr lang="sk-SK" sz="1800" dirty="0" err="1"/>
              <a:t>signs</a:t>
            </a:r>
            <a:r>
              <a:rPr lang="sk-SK" sz="1800" dirty="0"/>
              <a:t> / </a:t>
            </a:r>
            <a:r>
              <a:rPr lang="sk-SK" sz="1800" dirty="0" err="1"/>
              <a:t>troubles</a:t>
            </a:r>
            <a:endParaRPr lang="sk-SK" sz="1800" dirty="0"/>
          </a:p>
          <a:p>
            <a:pPr lvl="1">
              <a:lnSpc>
                <a:spcPct val="150000"/>
              </a:lnSpc>
            </a:pP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endParaRPr lang="sk-SK" sz="2400" dirty="0"/>
          </a:p>
        </p:txBody>
      </p:sp>
    </p:spTree>
    <p:extLst>
      <p:ext uri="{BB962C8B-B14F-4D97-AF65-F5344CB8AC3E}">
        <p14:creationId xmlns:p14="http://schemas.microsoft.com/office/powerpoint/2010/main" val="104555249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Isolated</a:t>
            </a:r>
            <a:r>
              <a:rPr lang="sk-SK" sz="3600" b="1" dirty="0"/>
              <a:t> </a:t>
            </a:r>
            <a:r>
              <a:rPr lang="sk-SK" sz="3600" b="1" dirty="0" err="1"/>
              <a:t>palsies</a:t>
            </a:r>
            <a:r>
              <a:rPr lang="sk-SK" sz="3600" b="1" dirty="0"/>
              <a:t> - </a:t>
            </a:r>
            <a:r>
              <a:rPr lang="sk-SK" sz="3600" b="1" dirty="0" err="1"/>
              <a:t>causes</a:t>
            </a:r>
            <a:endParaRPr lang="cs-CZ" sz="3600" b="1" dirty="0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37606"/>
            <a:ext cx="11726978" cy="5032551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cs-CZ" sz="2400" b="1" dirty="0" err="1"/>
              <a:t>Oculomotor</a:t>
            </a:r>
            <a:r>
              <a:rPr lang="cs-CZ" sz="2400" b="1" dirty="0"/>
              <a:t> nerve </a:t>
            </a:r>
            <a:r>
              <a:rPr lang="cs-CZ" sz="2400" b="1" dirty="0" err="1"/>
              <a:t>palsy</a:t>
            </a:r>
            <a:r>
              <a:rPr lang="cs-CZ" sz="2400" b="1" dirty="0"/>
              <a:t> </a:t>
            </a:r>
            <a:r>
              <a:rPr lang="cs-CZ" sz="2400" dirty="0"/>
              <a:t>– </a:t>
            </a:r>
            <a:r>
              <a:rPr lang="cs-CZ" sz="2400" i="1" u="sng" dirty="0" err="1"/>
              <a:t>aneurysm</a:t>
            </a:r>
            <a:r>
              <a:rPr lang="cs-CZ" sz="2400" u="sng" dirty="0"/>
              <a:t> </a:t>
            </a:r>
            <a:r>
              <a:rPr lang="cs-CZ" sz="2400" dirty="0"/>
              <a:t>(most </a:t>
            </a:r>
            <a:r>
              <a:rPr lang="cs-CZ" sz="2400" dirty="0" err="1"/>
              <a:t>common</a:t>
            </a:r>
            <a:r>
              <a:rPr lang="cs-CZ" sz="2400" dirty="0"/>
              <a:t>), </a:t>
            </a:r>
            <a:r>
              <a:rPr lang="cs-CZ" sz="2400" dirty="0" err="1"/>
              <a:t>less</a:t>
            </a:r>
            <a:r>
              <a:rPr lang="cs-CZ" sz="2400" dirty="0"/>
              <a:t> </a:t>
            </a:r>
            <a:r>
              <a:rPr lang="cs-CZ" sz="2400" dirty="0" err="1"/>
              <a:t>common</a:t>
            </a:r>
            <a:r>
              <a:rPr lang="cs-CZ" sz="2400" dirty="0"/>
              <a:t> tumor, trauma, </a:t>
            </a:r>
            <a:r>
              <a:rPr lang="cs-CZ" sz="2400" dirty="0" err="1"/>
              <a:t>ischemia</a:t>
            </a:r>
            <a:r>
              <a:rPr lang="cs-CZ" sz="2400" dirty="0"/>
              <a:t> (</a:t>
            </a:r>
            <a:r>
              <a:rPr lang="cs-CZ" sz="2400" dirty="0" err="1"/>
              <a:t>diabetic</a:t>
            </a:r>
            <a:r>
              <a:rPr lang="cs-CZ" sz="2400" dirty="0"/>
              <a:t> </a:t>
            </a:r>
            <a:r>
              <a:rPr lang="cs-CZ" sz="2400" dirty="0" err="1"/>
              <a:t>neuropathy</a:t>
            </a:r>
            <a:r>
              <a:rPr lang="cs-CZ" sz="2400" dirty="0"/>
              <a:t>)</a:t>
            </a:r>
          </a:p>
          <a:p>
            <a:pPr>
              <a:lnSpc>
                <a:spcPct val="150000"/>
              </a:lnSpc>
            </a:pPr>
            <a:r>
              <a:rPr lang="cs-CZ" sz="2400" b="1" dirty="0" err="1"/>
              <a:t>Trochlear</a:t>
            </a:r>
            <a:r>
              <a:rPr lang="cs-CZ" sz="2400" b="1" dirty="0"/>
              <a:t> nerve </a:t>
            </a:r>
            <a:r>
              <a:rPr lang="cs-CZ" sz="2400" b="1" dirty="0" err="1"/>
              <a:t>palsy</a:t>
            </a:r>
            <a:r>
              <a:rPr lang="cs-CZ" sz="2400" b="1" dirty="0"/>
              <a:t> </a:t>
            </a:r>
            <a:r>
              <a:rPr lang="cs-CZ" sz="2400" dirty="0"/>
              <a:t>– </a:t>
            </a:r>
            <a:r>
              <a:rPr lang="cs-CZ" sz="2400" i="1" u="sng" dirty="0"/>
              <a:t>trauma</a:t>
            </a:r>
            <a:r>
              <a:rPr lang="cs-CZ" sz="2400" i="1" dirty="0"/>
              <a:t> </a:t>
            </a:r>
            <a:r>
              <a:rPr lang="cs-CZ" sz="2400" dirty="0"/>
              <a:t>(</a:t>
            </a:r>
            <a:r>
              <a:rPr lang="cs-CZ" sz="2400" dirty="0" err="1"/>
              <a:t>fall</a:t>
            </a:r>
            <a:r>
              <a:rPr lang="cs-CZ" sz="2400" dirty="0"/>
              <a:t> on </a:t>
            </a:r>
            <a:r>
              <a:rPr lang="cs-CZ" sz="2400" dirty="0" err="1"/>
              <a:t>head</a:t>
            </a:r>
            <a:r>
              <a:rPr lang="cs-CZ" sz="2400" dirty="0"/>
              <a:t>; most </a:t>
            </a:r>
            <a:r>
              <a:rPr lang="cs-CZ" sz="2400" dirty="0" err="1"/>
              <a:t>common</a:t>
            </a:r>
            <a:r>
              <a:rPr lang="cs-CZ" sz="2400" dirty="0"/>
              <a:t> sign), </a:t>
            </a:r>
            <a:r>
              <a:rPr lang="cs-CZ" sz="2400" dirty="0" err="1"/>
              <a:t>ischemia</a:t>
            </a:r>
            <a:r>
              <a:rPr lang="cs-CZ" sz="2400" dirty="0"/>
              <a:t> </a:t>
            </a:r>
            <a:r>
              <a:rPr lang="cs-CZ" sz="2400" dirty="0" err="1"/>
              <a:t>of</a:t>
            </a:r>
            <a:r>
              <a:rPr lang="cs-CZ" sz="2400" dirty="0"/>
              <a:t> </a:t>
            </a:r>
            <a:r>
              <a:rPr lang="cs-CZ" sz="2400" dirty="0" err="1"/>
              <a:t>brainstem</a:t>
            </a:r>
            <a:r>
              <a:rPr lang="cs-CZ" sz="2400" dirty="0"/>
              <a:t>, tumor, </a:t>
            </a:r>
            <a:r>
              <a:rPr lang="cs-CZ" sz="2400" dirty="0" err="1"/>
              <a:t>half</a:t>
            </a:r>
            <a:r>
              <a:rPr lang="cs-CZ" sz="2400" dirty="0"/>
              <a:t> </a:t>
            </a:r>
            <a:r>
              <a:rPr lang="cs-CZ" sz="2400" dirty="0" err="1"/>
              <a:t>of</a:t>
            </a:r>
            <a:r>
              <a:rPr lang="cs-CZ" sz="2400" dirty="0"/>
              <a:t> </a:t>
            </a:r>
            <a:r>
              <a:rPr lang="cs-CZ" sz="2400" dirty="0" err="1"/>
              <a:t>cases</a:t>
            </a:r>
            <a:r>
              <a:rPr lang="cs-CZ" sz="2400" dirty="0"/>
              <a:t> </a:t>
            </a:r>
            <a:r>
              <a:rPr lang="cs-CZ" sz="2400" dirty="0" err="1"/>
              <a:t>idiopathic</a:t>
            </a:r>
            <a:endParaRPr lang="cs-CZ" sz="2400" dirty="0"/>
          </a:p>
          <a:p>
            <a:pPr>
              <a:lnSpc>
                <a:spcPct val="150000"/>
              </a:lnSpc>
            </a:pPr>
            <a:r>
              <a:rPr lang="cs-CZ" sz="2400" b="1"/>
              <a:t>Abducens </a:t>
            </a:r>
            <a:r>
              <a:rPr lang="cs-CZ" sz="2400" b="1" dirty="0"/>
              <a:t>nerve </a:t>
            </a:r>
            <a:r>
              <a:rPr lang="cs-CZ" sz="2400" b="1" dirty="0" err="1"/>
              <a:t>palsy</a:t>
            </a:r>
            <a:r>
              <a:rPr lang="cs-CZ" sz="2400" dirty="0"/>
              <a:t> – </a:t>
            </a:r>
            <a:r>
              <a:rPr lang="cs-CZ" sz="2400" i="1" u="sng" dirty="0"/>
              <a:t>trauma</a:t>
            </a:r>
            <a:r>
              <a:rPr lang="cs-CZ" sz="2400" dirty="0"/>
              <a:t> (most </a:t>
            </a:r>
            <a:r>
              <a:rPr lang="cs-CZ" sz="2400" dirty="0" err="1"/>
              <a:t>common</a:t>
            </a:r>
            <a:r>
              <a:rPr lang="cs-CZ" sz="2400" dirty="0"/>
              <a:t>), </a:t>
            </a:r>
            <a:r>
              <a:rPr lang="cs-CZ" sz="2400" dirty="0" err="1"/>
              <a:t>ischemia</a:t>
            </a:r>
            <a:r>
              <a:rPr lang="cs-CZ" sz="2400" dirty="0"/>
              <a:t> (</a:t>
            </a:r>
            <a:r>
              <a:rPr lang="cs-CZ" sz="2400" dirty="0" err="1"/>
              <a:t>diabetic</a:t>
            </a:r>
            <a:r>
              <a:rPr lang="cs-CZ" sz="2400" dirty="0"/>
              <a:t> </a:t>
            </a:r>
            <a:r>
              <a:rPr lang="cs-CZ" sz="2400" dirty="0" err="1"/>
              <a:t>neuropathy</a:t>
            </a:r>
            <a:r>
              <a:rPr lang="cs-CZ" sz="2400" dirty="0"/>
              <a:t>), </a:t>
            </a:r>
            <a:r>
              <a:rPr lang="cs-CZ" sz="2400" dirty="0" err="1"/>
              <a:t>intracranial</a:t>
            </a:r>
            <a:r>
              <a:rPr lang="cs-CZ" sz="2400" dirty="0"/>
              <a:t> </a:t>
            </a:r>
            <a:r>
              <a:rPr lang="cs-CZ" sz="2400" dirty="0" err="1"/>
              <a:t>hypertension</a:t>
            </a:r>
            <a:r>
              <a:rPr lang="cs-CZ" sz="2400" dirty="0"/>
              <a:t> (</a:t>
            </a:r>
            <a:r>
              <a:rPr lang="cs-CZ" sz="2400" dirty="0" err="1"/>
              <a:t>sometimes</a:t>
            </a:r>
            <a:r>
              <a:rPr lang="cs-CZ" sz="2400" dirty="0"/>
              <a:t> </a:t>
            </a:r>
            <a:r>
              <a:rPr lang="cs-CZ" sz="2400" dirty="0" err="1"/>
              <a:t>first</a:t>
            </a:r>
            <a:r>
              <a:rPr lang="cs-CZ" sz="2400" dirty="0"/>
              <a:t> </a:t>
            </a:r>
            <a:r>
              <a:rPr lang="cs-CZ" sz="2400" dirty="0" err="1"/>
              <a:t>manifestation</a:t>
            </a:r>
            <a:r>
              <a:rPr lang="cs-CZ" sz="2400" dirty="0"/>
              <a:t>), meningitis, tumor in </a:t>
            </a:r>
            <a:r>
              <a:rPr lang="cs-CZ" sz="2400" dirty="0" err="1"/>
              <a:t>close</a:t>
            </a:r>
            <a:r>
              <a:rPr lang="cs-CZ" sz="2400" dirty="0"/>
              <a:t> </a:t>
            </a:r>
            <a:r>
              <a:rPr lang="cs-CZ" sz="2400" dirty="0" err="1"/>
              <a:t>proximity</a:t>
            </a:r>
            <a:r>
              <a:rPr lang="cs-CZ" sz="2400" dirty="0"/>
              <a:t> </a:t>
            </a:r>
            <a:r>
              <a:rPr lang="cs-CZ" sz="2400" dirty="0" err="1"/>
              <a:t>of</a:t>
            </a:r>
            <a:r>
              <a:rPr lang="cs-CZ" sz="2400" dirty="0"/>
              <a:t> </a:t>
            </a:r>
            <a:r>
              <a:rPr lang="cs-CZ" sz="2400" dirty="0" err="1"/>
              <a:t>brainstem</a:t>
            </a:r>
            <a:r>
              <a:rPr lang="cs-CZ" sz="2400" dirty="0"/>
              <a:t>, </a:t>
            </a:r>
            <a:r>
              <a:rPr lang="cs-CZ" sz="2400" dirty="0" err="1"/>
              <a:t>idiopathic</a:t>
            </a:r>
            <a:endParaRPr lang="cs-CZ" sz="2400" dirty="0"/>
          </a:p>
          <a:p>
            <a:pPr>
              <a:lnSpc>
                <a:spcPct val="150000"/>
              </a:lnSpc>
            </a:pPr>
            <a:endParaRPr lang="cs-CZ" sz="2400" dirty="0"/>
          </a:p>
          <a:p>
            <a:pPr>
              <a:lnSpc>
                <a:spcPct val="150000"/>
              </a:lnSpc>
            </a:pPr>
            <a:endParaRPr lang="sk-SK" sz="2400" dirty="0"/>
          </a:p>
        </p:txBody>
      </p:sp>
    </p:spTree>
    <p:extLst>
      <p:ext uri="{BB962C8B-B14F-4D97-AF65-F5344CB8AC3E}">
        <p14:creationId xmlns:p14="http://schemas.microsoft.com/office/powerpoint/2010/main" val="428237139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Oculomotor</a:t>
            </a:r>
            <a:r>
              <a:rPr lang="sk-SK" sz="3600" b="1" dirty="0"/>
              <a:t> nerve </a:t>
            </a:r>
            <a:r>
              <a:rPr lang="sk-SK" sz="3600" b="1" dirty="0" err="1"/>
              <a:t>palsy</a:t>
            </a:r>
            <a:endParaRPr lang="cs-CZ" sz="3600" b="1" dirty="0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4590454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cs-CZ" sz="2400" b="1" dirty="0" err="1"/>
              <a:t>Upper</a:t>
            </a:r>
            <a:r>
              <a:rPr lang="cs-CZ" sz="2400" b="1" dirty="0"/>
              <a:t> </a:t>
            </a:r>
            <a:r>
              <a:rPr lang="cs-CZ" sz="2400" b="1" dirty="0" err="1"/>
              <a:t>eyelid</a:t>
            </a:r>
            <a:r>
              <a:rPr lang="cs-CZ" sz="2400" b="1" dirty="0"/>
              <a:t> ptosis</a:t>
            </a:r>
            <a:endParaRPr lang="cs-CZ" sz="2400" dirty="0"/>
          </a:p>
          <a:p>
            <a:pPr>
              <a:lnSpc>
                <a:spcPct val="150000"/>
              </a:lnSpc>
            </a:pPr>
            <a:r>
              <a:rPr lang="cs-CZ" sz="2400" b="1" dirty="0" err="1"/>
              <a:t>Convergence</a:t>
            </a:r>
            <a:r>
              <a:rPr lang="cs-CZ" sz="2400" b="1" dirty="0"/>
              <a:t> </a:t>
            </a:r>
            <a:r>
              <a:rPr lang="cs-CZ" sz="2400" b="1" dirty="0" err="1"/>
              <a:t>insufficiency</a:t>
            </a:r>
            <a:endParaRPr lang="cs-CZ" sz="2400" dirty="0"/>
          </a:p>
          <a:p>
            <a:pPr>
              <a:lnSpc>
                <a:spcPct val="150000"/>
              </a:lnSpc>
            </a:pPr>
            <a:r>
              <a:rPr lang="cs-CZ" sz="2400" b="1" dirty="0" err="1"/>
              <a:t>Eye</a:t>
            </a:r>
            <a:r>
              <a:rPr lang="cs-CZ" sz="2400" b="1" dirty="0"/>
              <a:t> </a:t>
            </a:r>
            <a:r>
              <a:rPr lang="cs-CZ" sz="2400" b="1" dirty="0" err="1"/>
              <a:t>movement</a:t>
            </a:r>
            <a:r>
              <a:rPr lang="cs-CZ" sz="2400" b="1" dirty="0"/>
              <a:t> </a:t>
            </a:r>
            <a:r>
              <a:rPr lang="cs-CZ" sz="2400" b="1" dirty="0" err="1"/>
              <a:t>disorder</a:t>
            </a:r>
            <a:r>
              <a:rPr lang="cs-CZ" sz="2400" b="1" dirty="0"/>
              <a:t> </a:t>
            </a:r>
            <a:r>
              <a:rPr lang="cs-CZ" sz="2400" dirty="0"/>
              <a:t>– in </a:t>
            </a:r>
            <a:r>
              <a:rPr lang="cs-CZ" sz="2400" dirty="0" err="1"/>
              <a:t>multiple</a:t>
            </a:r>
            <a:r>
              <a:rPr lang="cs-CZ" sz="2400" dirty="0"/>
              <a:t> </a:t>
            </a:r>
            <a:r>
              <a:rPr lang="cs-CZ" sz="2400" dirty="0" err="1"/>
              <a:t>sizes</a:t>
            </a:r>
            <a:r>
              <a:rPr lang="cs-CZ" sz="2400" dirty="0"/>
              <a:t> </a:t>
            </a:r>
            <a:r>
              <a:rPr lang="cs-CZ" sz="2400" dirty="0" err="1"/>
              <a:t>of</a:t>
            </a:r>
            <a:r>
              <a:rPr lang="cs-CZ" sz="2400" dirty="0"/>
              <a:t> </a:t>
            </a:r>
            <a:r>
              <a:rPr lang="cs-CZ" sz="2400" dirty="0" err="1"/>
              <a:t>gaze</a:t>
            </a:r>
            <a:r>
              <a:rPr lang="cs-CZ" sz="2400" dirty="0"/>
              <a:t> (</a:t>
            </a:r>
            <a:r>
              <a:rPr lang="cs-CZ" sz="2400" dirty="0" err="1"/>
              <a:t>nasal</a:t>
            </a:r>
            <a:r>
              <a:rPr lang="cs-CZ" sz="2400" dirty="0"/>
              <a:t>, up, </a:t>
            </a:r>
            <a:r>
              <a:rPr lang="cs-CZ" sz="2400" dirty="0" err="1"/>
              <a:t>down</a:t>
            </a:r>
            <a:r>
              <a:rPr lang="cs-CZ" sz="2400" dirty="0"/>
              <a:t>)</a:t>
            </a:r>
          </a:p>
          <a:p>
            <a:pPr>
              <a:lnSpc>
                <a:spcPct val="150000"/>
              </a:lnSpc>
            </a:pPr>
            <a:r>
              <a:rPr lang="cs-CZ" sz="2400" b="1" dirty="0" err="1"/>
              <a:t>Diplopia</a:t>
            </a:r>
            <a:r>
              <a:rPr lang="cs-CZ" sz="2400" dirty="0"/>
              <a:t> (</a:t>
            </a:r>
            <a:r>
              <a:rPr lang="cs-CZ" sz="2400" dirty="0" err="1"/>
              <a:t>mixed</a:t>
            </a:r>
            <a:r>
              <a:rPr lang="cs-CZ" sz="2400" dirty="0"/>
              <a:t> – </a:t>
            </a:r>
            <a:r>
              <a:rPr lang="cs-CZ" sz="2400" dirty="0" err="1"/>
              <a:t>horizontal</a:t>
            </a:r>
            <a:r>
              <a:rPr lang="cs-CZ" sz="2400" dirty="0"/>
              <a:t> and </a:t>
            </a:r>
            <a:r>
              <a:rPr lang="cs-CZ" sz="2400" dirty="0" err="1"/>
              <a:t>vertical</a:t>
            </a:r>
            <a:r>
              <a:rPr lang="cs-CZ" sz="2400" dirty="0"/>
              <a:t>)</a:t>
            </a:r>
          </a:p>
          <a:p>
            <a:pPr>
              <a:lnSpc>
                <a:spcPct val="150000"/>
              </a:lnSpc>
            </a:pPr>
            <a:r>
              <a:rPr lang="cs-CZ" sz="2400" b="1" dirty="0" err="1"/>
              <a:t>Anisocoria</a:t>
            </a:r>
            <a:r>
              <a:rPr lang="cs-CZ" sz="2400" dirty="0"/>
              <a:t> (</a:t>
            </a:r>
            <a:r>
              <a:rPr lang="cs-CZ" sz="2400" dirty="0" err="1"/>
              <a:t>mydriasis</a:t>
            </a:r>
            <a:r>
              <a:rPr lang="cs-CZ" sz="2400" dirty="0"/>
              <a:t> on </a:t>
            </a:r>
            <a:r>
              <a:rPr lang="cs-CZ" sz="2400" dirty="0" err="1"/>
              <a:t>affected</a:t>
            </a:r>
            <a:r>
              <a:rPr lang="cs-CZ" sz="2400" dirty="0"/>
              <a:t> </a:t>
            </a:r>
            <a:r>
              <a:rPr lang="cs-CZ" sz="2400" dirty="0" err="1"/>
              <a:t>size</a:t>
            </a:r>
            <a:r>
              <a:rPr lang="cs-CZ" sz="2400" dirty="0"/>
              <a:t>)</a:t>
            </a:r>
            <a:endParaRPr lang="sk-SK" sz="2400" dirty="0"/>
          </a:p>
        </p:txBody>
      </p:sp>
      <p:pic>
        <p:nvPicPr>
          <p:cNvPr id="5" name="Obrázok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8087" y="1407401"/>
            <a:ext cx="3663266" cy="1851188"/>
          </a:xfrm>
          <a:prstGeom prst="rect">
            <a:avLst/>
          </a:prstGeom>
        </p:spPr>
      </p:pic>
      <p:pic>
        <p:nvPicPr>
          <p:cNvPr id="6" name="Obrázok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4516" y="3748207"/>
            <a:ext cx="7117484" cy="3109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54133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Trochlear</a:t>
            </a:r>
            <a:r>
              <a:rPr lang="sk-SK" sz="3600" b="1" dirty="0"/>
              <a:t> nerve </a:t>
            </a:r>
            <a:r>
              <a:rPr lang="sk-SK" sz="3600" b="1" dirty="0" err="1"/>
              <a:t>palsy</a:t>
            </a:r>
            <a:endParaRPr lang="cs-CZ" sz="3600" b="1" dirty="0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4590454" cy="5486400"/>
          </a:xfrm>
        </p:spPr>
        <p:txBody>
          <a:bodyPr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cs-CZ" sz="2400" b="1" dirty="0" err="1"/>
              <a:t>Diplopia</a:t>
            </a:r>
            <a:r>
              <a:rPr lang="cs-CZ" sz="2400" dirty="0"/>
              <a:t> – </a:t>
            </a:r>
            <a:r>
              <a:rPr lang="cs-CZ" sz="2400" dirty="0" err="1"/>
              <a:t>vertical</a:t>
            </a:r>
            <a:r>
              <a:rPr lang="cs-CZ" sz="2400" dirty="0"/>
              <a:t>, major </a:t>
            </a:r>
            <a:r>
              <a:rPr lang="cs-CZ" sz="2400" dirty="0" err="1"/>
              <a:t>manifestation</a:t>
            </a:r>
            <a:r>
              <a:rPr lang="cs-CZ" sz="2400" dirty="0"/>
              <a:t> in </a:t>
            </a:r>
            <a:r>
              <a:rPr lang="cs-CZ" sz="2400" dirty="0" err="1"/>
              <a:t>downgaze</a:t>
            </a:r>
            <a:r>
              <a:rPr lang="cs-CZ" sz="2400" dirty="0"/>
              <a:t> </a:t>
            </a:r>
            <a:r>
              <a:rPr lang="cs-CZ" sz="2400" dirty="0" err="1"/>
              <a:t>or</a:t>
            </a:r>
            <a:r>
              <a:rPr lang="cs-CZ" sz="2400" dirty="0"/>
              <a:t> </a:t>
            </a:r>
            <a:r>
              <a:rPr lang="cs-CZ" sz="2400" dirty="0" err="1"/>
              <a:t>walking</a:t>
            </a:r>
            <a:r>
              <a:rPr lang="cs-CZ" sz="2400" dirty="0"/>
              <a:t> </a:t>
            </a:r>
            <a:r>
              <a:rPr lang="cs-CZ" sz="2400" dirty="0" err="1"/>
              <a:t>downstairs</a:t>
            </a:r>
            <a:r>
              <a:rPr lang="cs-CZ" sz="2400" dirty="0"/>
              <a:t>)</a:t>
            </a:r>
          </a:p>
          <a:p>
            <a:pPr>
              <a:lnSpc>
                <a:spcPct val="150000"/>
              </a:lnSpc>
            </a:pPr>
            <a:r>
              <a:rPr lang="cs-CZ" sz="2400" b="1" dirty="0" err="1"/>
              <a:t>Eye</a:t>
            </a:r>
            <a:r>
              <a:rPr lang="cs-CZ" sz="2400" b="1" dirty="0"/>
              <a:t> </a:t>
            </a:r>
            <a:r>
              <a:rPr lang="cs-CZ" sz="2400" b="1" dirty="0" err="1"/>
              <a:t>movement</a:t>
            </a:r>
            <a:r>
              <a:rPr lang="cs-CZ" sz="2400" b="1" dirty="0"/>
              <a:t> </a:t>
            </a:r>
            <a:r>
              <a:rPr lang="cs-CZ" sz="2400" b="1" dirty="0" err="1"/>
              <a:t>disorder</a:t>
            </a:r>
            <a:r>
              <a:rPr lang="cs-CZ" sz="2400" b="1" dirty="0"/>
              <a:t> </a:t>
            </a:r>
            <a:r>
              <a:rPr lang="cs-CZ" sz="2400" dirty="0"/>
              <a:t>– </a:t>
            </a:r>
            <a:r>
              <a:rPr lang="cs-CZ" sz="2400" dirty="0" err="1"/>
              <a:t>affected</a:t>
            </a:r>
            <a:r>
              <a:rPr lang="cs-CZ" sz="2400" dirty="0"/>
              <a:t> </a:t>
            </a:r>
            <a:r>
              <a:rPr lang="cs-CZ" sz="2400" dirty="0" err="1"/>
              <a:t>eye</a:t>
            </a:r>
            <a:r>
              <a:rPr lang="cs-CZ" sz="2400" dirty="0"/>
              <a:t> </a:t>
            </a:r>
            <a:r>
              <a:rPr lang="cs-CZ" sz="2400" dirty="0" err="1"/>
              <a:t>with</a:t>
            </a:r>
            <a:r>
              <a:rPr lang="cs-CZ" sz="2400" dirty="0"/>
              <a:t> </a:t>
            </a:r>
            <a:r>
              <a:rPr lang="cs-CZ" sz="2400" dirty="0" err="1"/>
              <a:t>small</a:t>
            </a:r>
            <a:r>
              <a:rPr lang="cs-CZ" sz="2400" dirty="0"/>
              <a:t> </a:t>
            </a:r>
            <a:r>
              <a:rPr lang="cs-CZ" sz="2400" dirty="0" err="1"/>
              <a:t>hypertropia</a:t>
            </a:r>
            <a:r>
              <a:rPr lang="cs-CZ" sz="2400" dirty="0"/>
              <a:t>, not </a:t>
            </a:r>
            <a:r>
              <a:rPr lang="cs-CZ" sz="2400" dirty="0" err="1"/>
              <a:t>necessary</a:t>
            </a:r>
            <a:r>
              <a:rPr lang="cs-CZ" sz="2400" dirty="0"/>
              <a:t> </a:t>
            </a:r>
            <a:r>
              <a:rPr lang="cs-CZ" sz="2400" dirty="0" err="1"/>
              <a:t>visible</a:t>
            </a:r>
            <a:r>
              <a:rPr lang="cs-CZ" sz="2400" dirty="0"/>
              <a:t>!</a:t>
            </a:r>
          </a:p>
          <a:p>
            <a:pPr>
              <a:lnSpc>
                <a:spcPct val="150000"/>
              </a:lnSpc>
            </a:pPr>
            <a:r>
              <a:rPr lang="cs-CZ" sz="2400" b="1" dirty="0" err="1"/>
              <a:t>Compensation</a:t>
            </a:r>
            <a:r>
              <a:rPr lang="cs-CZ" sz="2400" b="1" dirty="0"/>
              <a:t> </a:t>
            </a:r>
            <a:r>
              <a:rPr lang="cs-CZ" sz="2400" b="1" dirty="0" err="1"/>
              <a:t>head</a:t>
            </a:r>
            <a:r>
              <a:rPr lang="cs-CZ" sz="2400" b="1" dirty="0"/>
              <a:t> </a:t>
            </a:r>
            <a:r>
              <a:rPr lang="cs-CZ" sz="2400" b="1" dirty="0" err="1"/>
              <a:t>posture</a:t>
            </a:r>
            <a:r>
              <a:rPr lang="cs-CZ" sz="2400" b="1" dirty="0"/>
              <a:t> </a:t>
            </a:r>
            <a:r>
              <a:rPr lang="cs-CZ" sz="2400" dirty="0"/>
              <a:t>(</a:t>
            </a:r>
            <a:r>
              <a:rPr lang="cs-CZ" sz="2400" dirty="0" err="1"/>
              <a:t>Torticollis</a:t>
            </a:r>
            <a:r>
              <a:rPr lang="cs-CZ" sz="2400" dirty="0"/>
              <a:t>) – </a:t>
            </a:r>
            <a:r>
              <a:rPr lang="cs-CZ" sz="2400" dirty="0" err="1"/>
              <a:t>chin</a:t>
            </a:r>
            <a:r>
              <a:rPr lang="cs-CZ" sz="2400" dirty="0"/>
              <a:t> </a:t>
            </a:r>
            <a:r>
              <a:rPr lang="cs-CZ" sz="2400" dirty="0" err="1"/>
              <a:t>turning</a:t>
            </a:r>
            <a:r>
              <a:rPr lang="cs-CZ" sz="2400" dirty="0"/>
              <a:t> </a:t>
            </a:r>
            <a:r>
              <a:rPr lang="cs-CZ" sz="2400" dirty="0" err="1"/>
              <a:t>down</a:t>
            </a:r>
            <a:r>
              <a:rPr lang="cs-CZ" sz="2400" dirty="0"/>
              <a:t>, </a:t>
            </a:r>
            <a:r>
              <a:rPr lang="cs-CZ" sz="2400" dirty="0" err="1"/>
              <a:t>head</a:t>
            </a:r>
            <a:r>
              <a:rPr lang="cs-CZ" sz="2400" dirty="0"/>
              <a:t> </a:t>
            </a:r>
            <a:r>
              <a:rPr lang="cs-CZ" sz="2400" dirty="0" err="1"/>
              <a:t>posture</a:t>
            </a:r>
            <a:r>
              <a:rPr lang="cs-CZ" sz="2400" dirty="0"/>
              <a:t> </a:t>
            </a:r>
            <a:r>
              <a:rPr lang="cs-CZ" sz="2400" dirty="0" err="1"/>
              <a:t>at</a:t>
            </a:r>
            <a:r>
              <a:rPr lang="cs-CZ" sz="2400" dirty="0"/>
              <a:t> non </a:t>
            </a:r>
            <a:r>
              <a:rPr lang="cs-CZ" sz="2400" dirty="0" err="1"/>
              <a:t>affected</a:t>
            </a:r>
            <a:r>
              <a:rPr lang="cs-CZ" sz="2400" dirty="0"/>
              <a:t> </a:t>
            </a:r>
            <a:r>
              <a:rPr lang="cs-CZ" sz="2400" dirty="0" err="1"/>
              <a:t>size</a:t>
            </a:r>
            <a:endParaRPr lang="cs-CZ" sz="2400" b="1" dirty="0"/>
          </a:p>
          <a:p>
            <a:pPr>
              <a:lnSpc>
                <a:spcPct val="150000"/>
              </a:lnSpc>
            </a:pPr>
            <a:endParaRPr lang="sk-SK" sz="2400" dirty="0"/>
          </a:p>
        </p:txBody>
      </p:sp>
      <p:pic>
        <p:nvPicPr>
          <p:cNvPr id="7" name="Obrázok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6609" y="1183758"/>
            <a:ext cx="5303520" cy="2542032"/>
          </a:xfrm>
          <a:prstGeom prst="rect">
            <a:avLst/>
          </a:prstGeom>
        </p:spPr>
      </p:pic>
      <p:pic>
        <p:nvPicPr>
          <p:cNvPr id="8" name="Obrázok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6303" y="4078451"/>
            <a:ext cx="6295697" cy="2779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683055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/>
              <a:t>Abducens</a:t>
            </a:r>
            <a:r>
              <a:rPr lang="sk-SK" sz="3600" b="1" dirty="0"/>
              <a:t> nerve </a:t>
            </a:r>
            <a:r>
              <a:rPr lang="sk-SK" sz="3600" b="1" dirty="0" err="1"/>
              <a:t>palsy</a:t>
            </a:r>
            <a:endParaRPr lang="cs-CZ" sz="3600" b="1" dirty="0"/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183758"/>
            <a:ext cx="5554061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cs-CZ" sz="2400" b="1" dirty="0" err="1"/>
              <a:t>Diplopia</a:t>
            </a:r>
            <a:r>
              <a:rPr lang="cs-CZ" sz="2400" dirty="0"/>
              <a:t> – </a:t>
            </a:r>
            <a:r>
              <a:rPr lang="cs-CZ" sz="2400" dirty="0" err="1"/>
              <a:t>typically</a:t>
            </a:r>
            <a:r>
              <a:rPr lang="cs-CZ" sz="2400" dirty="0"/>
              <a:t> </a:t>
            </a:r>
            <a:r>
              <a:rPr lang="cs-CZ" sz="2400" dirty="0" err="1"/>
              <a:t>horizontal</a:t>
            </a:r>
            <a:r>
              <a:rPr lang="cs-CZ" sz="2400" dirty="0"/>
              <a:t>, major </a:t>
            </a:r>
            <a:r>
              <a:rPr lang="cs-CZ" sz="2400" dirty="0" err="1"/>
              <a:t>manifestation</a:t>
            </a:r>
            <a:r>
              <a:rPr lang="cs-CZ" sz="2400" dirty="0"/>
              <a:t> in </a:t>
            </a:r>
            <a:r>
              <a:rPr lang="cs-CZ" sz="2400" dirty="0" err="1"/>
              <a:t>gaze</a:t>
            </a:r>
            <a:r>
              <a:rPr lang="cs-CZ" sz="2400" dirty="0"/>
              <a:t> to </a:t>
            </a:r>
            <a:r>
              <a:rPr lang="cs-CZ" sz="2400" dirty="0" err="1"/>
              <a:t>affected</a:t>
            </a:r>
            <a:r>
              <a:rPr lang="cs-CZ" sz="2400" dirty="0"/>
              <a:t> </a:t>
            </a:r>
            <a:r>
              <a:rPr lang="cs-CZ" sz="2400" dirty="0" err="1"/>
              <a:t>size</a:t>
            </a:r>
            <a:endParaRPr lang="cs-CZ" sz="2400" dirty="0"/>
          </a:p>
          <a:p>
            <a:pPr>
              <a:lnSpc>
                <a:spcPct val="150000"/>
              </a:lnSpc>
            </a:pPr>
            <a:r>
              <a:rPr lang="cs-CZ" sz="2400" b="1" dirty="0" err="1"/>
              <a:t>Eye</a:t>
            </a:r>
            <a:r>
              <a:rPr lang="cs-CZ" sz="2400" b="1" dirty="0"/>
              <a:t> </a:t>
            </a:r>
            <a:r>
              <a:rPr lang="cs-CZ" sz="2400" b="1" dirty="0" err="1"/>
              <a:t>movement</a:t>
            </a:r>
            <a:r>
              <a:rPr lang="cs-CZ" sz="2400" b="1" dirty="0"/>
              <a:t> </a:t>
            </a:r>
            <a:r>
              <a:rPr lang="cs-CZ" sz="2400" b="1" dirty="0" err="1"/>
              <a:t>disorder</a:t>
            </a:r>
            <a:r>
              <a:rPr lang="cs-CZ" sz="2400" b="1" dirty="0"/>
              <a:t> </a:t>
            </a:r>
            <a:r>
              <a:rPr lang="cs-CZ" sz="2400" dirty="0"/>
              <a:t>– </a:t>
            </a:r>
            <a:r>
              <a:rPr lang="cs-CZ" sz="2400" dirty="0" err="1"/>
              <a:t>insufficiency</a:t>
            </a:r>
            <a:r>
              <a:rPr lang="cs-CZ" sz="2400" dirty="0"/>
              <a:t> </a:t>
            </a:r>
            <a:r>
              <a:rPr lang="cs-CZ" sz="2400" dirty="0" err="1"/>
              <a:t>of</a:t>
            </a:r>
            <a:r>
              <a:rPr lang="cs-CZ" sz="2400" dirty="0"/>
              <a:t> </a:t>
            </a:r>
            <a:r>
              <a:rPr lang="cs-CZ" sz="2400" dirty="0" err="1"/>
              <a:t>movement</a:t>
            </a:r>
            <a:r>
              <a:rPr lang="cs-CZ" sz="2400" dirty="0"/>
              <a:t> </a:t>
            </a:r>
            <a:r>
              <a:rPr lang="cs-CZ" sz="2400" dirty="0" err="1"/>
              <a:t>laterally</a:t>
            </a:r>
            <a:r>
              <a:rPr lang="cs-CZ" sz="2400" dirty="0"/>
              <a:t> (</a:t>
            </a:r>
            <a:r>
              <a:rPr lang="cs-CZ" sz="2400" dirty="0" err="1"/>
              <a:t>insufficiency</a:t>
            </a:r>
            <a:r>
              <a:rPr lang="cs-CZ" sz="2400" dirty="0"/>
              <a:t> </a:t>
            </a:r>
            <a:r>
              <a:rPr lang="cs-CZ" sz="2400" dirty="0" err="1"/>
              <a:t>of</a:t>
            </a:r>
            <a:r>
              <a:rPr lang="cs-CZ" sz="2400" dirty="0"/>
              <a:t> </a:t>
            </a:r>
            <a:r>
              <a:rPr lang="cs-CZ" sz="2400" dirty="0" err="1"/>
              <a:t>abduction</a:t>
            </a:r>
            <a:r>
              <a:rPr lang="cs-CZ" sz="2400" dirty="0"/>
              <a:t>)</a:t>
            </a:r>
            <a:endParaRPr lang="sk-SK" sz="2400" dirty="0"/>
          </a:p>
          <a:p>
            <a:pPr>
              <a:lnSpc>
                <a:spcPct val="150000"/>
              </a:lnSpc>
            </a:pPr>
            <a:r>
              <a:rPr lang="cs-CZ" sz="2400" b="1" dirty="0" err="1"/>
              <a:t>Compensation</a:t>
            </a:r>
            <a:r>
              <a:rPr lang="cs-CZ" sz="2400" b="1" dirty="0"/>
              <a:t> </a:t>
            </a:r>
            <a:r>
              <a:rPr lang="cs-CZ" sz="2400" b="1" dirty="0" err="1"/>
              <a:t>head</a:t>
            </a:r>
            <a:r>
              <a:rPr lang="cs-CZ" sz="2400" b="1" dirty="0"/>
              <a:t> </a:t>
            </a:r>
            <a:r>
              <a:rPr lang="cs-CZ" sz="2400" b="1" dirty="0" err="1"/>
              <a:t>posture</a:t>
            </a:r>
            <a:r>
              <a:rPr lang="cs-CZ" sz="2400" b="1" dirty="0"/>
              <a:t> </a:t>
            </a:r>
            <a:r>
              <a:rPr lang="cs-CZ" sz="2400" dirty="0"/>
              <a:t>– </a:t>
            </a:r>
            <a:r>
              <a:rPr lang="cs-CZ" sz="2400" dirty="0" err="1"/>
              <a:t>head</a:t>
            </a:r>
            <a:r>
              <a:rPr lang="cs-CZ" sz="2400" dirty="0"/>
              <a:t> </a:t>
            </a:r>
            <a:r>
              <a:rPr lang="cs-CZ" sz="2400" dirty="0" err="1"/>
              <a:t>turned</a:t>
            </a:r>
            <a:r>
              <a:rPr lang="cs-CZ" sz="2400" dirty="0"/>
              <a:t> </a:t>
            </a:r>
            <a:r>
              <a:rPr lang="cs-CZ" sz="2400" dirty="0" err="1"/>
              <a:t>laterally</a:t>
            </a:r>
            <a:r>
              <a:rPr lang="cs-CZ" sz="2400" dirty="0"/>
              <a:t> on </a:t>
            </a:r>
            <a:r>
              <a:rPr lang="cs-CZ" sz="2400" dirty="0" err="1"/>
              <a:t>affected</a:t>
            </a:r>
            <a:r>
              <a:rPr lang="cs-CZ" sz="2400" dirty="0"/>
              <a:t> </a:t>
            </a:r>
            <a:r>
              <a:rPr lang="cs-CZ" sz="2400" dirty="0" err="1"/>
              <a:t>size</a:t>
            </a:r>
            <a:endParaRPr lang="cs-CZ" sz="2400" b="1" dirty="0"/>
          </a:p>
        </p:txBody>
      </p:sp>
      <p:pic>
        <p:nvPicPr>
          <p:cNvPr id="5" name="Obrázok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7344" y="2624327"/>
            <a:ext cx="6414656" cy="42336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974378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Cavernous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sinus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syndrome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098033"/>
            <a:ext cx="8749267" cy="5486400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Etiology</a:t>
            </a:r>
            <a:r>
              <a:rPr lang="cs-CZ" sz="2000" dirty="0">
                <a:solidFill>
                  <a:srgbClr val="9E0000"/>
                </a:solidFill>
              </a:rPr>
              <a:t> </a:t>
            </a:r>
            <a:r>
              <a:rPr lang="cs-CZ" sz="2000" dirty="0"/>
              <a:t> </a:t>
            </a:r>
          </a:p>
          <a:p>
            <a:pPr lvl="1">
              <a:lnSpc>
                <a:spcPct val="150000"/>
              </a:lnSpc>
            </a:pPr>
            <a:r>
              <a:rPr lang="cs-CZ" sz="1600" dirty="0" err="1"/>
              <a:t>Compressive</a:t>
            </a:r>
            <a:r>
              <a:rPr lang="cs-CZ" sz="1600" dirty="0"/>
              <a:t> / </a:t>
            </a:r>
            <a:r>
              <a:rPr lang="cs-CZ" sz="1600" dirty="0" err="1"/>
              <a:t>infiltrative</a:t>
            </a:r>
            <a:r>
              <a:rPr lang="cs-CZ" sz="1600" dirty="0"/>
              <a:t> </a:t>
            </a:r>
            <a:r>
              <a:rPr lang="cs-CZ" sz="1600" dirty="0" err="1"/>
              <a:t>lesion</a:t>
            </a:r>
            <a:r>
              <a:rPr lang="cs-CZ" sz="1600" dirty="0"/>
              <a:t> in </a:t>
            </a:r>
            <a:r>
              <a:rPr lang="cs-CZ" sz="1600" dirty="0" err="1"/>
              <a:t>cavernous</a:t>
            </a:r>
            <a:r>
              <a:rPr lang="cs-CZ" sz="1600" dirty="0"/>
              <a:t> sinus (</a:t>
            </a:r>
            <a:r>
              <a:rPr lang="cs-CZ" sz="1600" dirty="0" err="1"/>
              <a:t>thrombosis</a:t>
            </a:r>
            <a:r>
              <a:rPr lang="cs-CZ" sz="1600" dirty="0"/>
              <a:t>, tumor, </a:t>
            </a:r>
            <a:r>
              <a:rPr lang="cs-CZ" sz="1600" dirty="0" err="1"/>
              <a:t>metastasis</a:t>
            </a:r>
            <a:r>
              <a:rPr lang="cs-CZ" sz="1600" dirty="0"/>
              <a:t>, </a:t>
            </a:r>
            <a:r>
              <a:rPr lang="cs-CZ" sz="1600" dirty="0" err="1"/>
              <a:t>aneurysm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1600" dirty="0" err="1"/>
              <a:t>Lesion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multiple</a:t>
            </a:r>
            <a:r>
              <a:rPr lang="cs-CZ" sz="1600" dirty="0"/>
              <a:t> </a:t>
            </a:r>
            <a:r>
              <a:rPr lang="cs-CZ" sz="1600" dirty="0" err="1"/>
              <a:t>oculomotor</a:t>
            </a:r>
            <a:r>
              <a:rPr lang="cs-CZ" sz="1600" dirty="0"/>
              <a:t> </a:t>
            </a:r>
            <a:r>
              <a:rPr lang="cs-CZ" sz="1600" dirty="0" err="1"/>
              <a:t>nerves</a:t>
            </a:r>
            <a:r>
              <a:rPr lang="cs-CZ" sz="1600" dirty="0"/>
              <a:t> (</a:t>
            </a:r>
            <a:r>
              <a:rPr lang="cs-CZ" sz="1600" dirty="0" err="1"/>
              <a:t>oculomotor</a:t>
            </a:r>
            <a:r>
              <a:rPr lang="cs-CZ" sz="1600" dirty="0"/>
              <a:t>, </a:t>
            </a:r>
            <a:r>
              <a:rPr lang="cs-CZ" sz="1600" dirty="0" err="1"/>
              <a:t>trochlear</a:t>
            </a:r>
            <a:r>
              <a:rPr lang="cs-CZ" sz="1600" dirty="0"/>
              <a:t>, </a:t>
            </a:r>
            <a:r>
              <a:rPr lang="cs-CZ" sz="1600" dirty="0" err="1"/>
              <a:t>abducens</a:t>
            </a:r>
            <a:r>
              <a:rPr lang="cs-CZ" sz="1600" dirty="0"/>
              <a:t>) and </a:t>
            </a:r>
            <a:r>
              <a:rPr lang="cs-CZ" sz="1600" dirty="0" err="1"/>
              <a:t>trigeminal</a:t>
            </a:r>
            <a:endParaRPr lang="cs-CZ" sz="1600" dirty="0"/>
          </a:p>
          <a:p>
            <a:pPr lvl="1">
              <a:lnSpc>
                <a:spcPct val="150000"/>
              </a:lnSpc>
            </a:pPr>
            <a:r>
              <a:rPr lang="cs-CZ" sz="1600" b="1" i="1" dirty="0"/>
              <a:t>Absence </a:t>
            </a:r>
            <a:r>
              <a:rPr lang="cs-CZ" sz="1600" b="1" i="1" dirty="0" err="1"/>
              <a:t>of</a:t>
            </a:r>
            <a:r>
              <a:rPr lang="cs-CZ" sz="1600" b="1" i="1" dirty="0"/>
              <a:t> </a:t>
            </a:r>
            <a:r>
              <a:rPr lang="cs-CZ" sz="1600" b="1" i="1" dirty="0" err="1"/>
              <a:t>optic</a:t>
            </a:r>
            <a:r>
              <a:rPr lang="cs-CZ" sz="1600" b="1" i="1" dirty="0"/>
              <a:t> nerve </a:t>
            </a:r>
            <a:r>
              <a:rPr lang="cs-CZ" sz="1600" b="1" i="1" dirty="0" err="1"/>
              <a:t>lesion</a:t>
            </a:r>
            <a:r>
              <a:rPr lang="cs-CZ" sz="1600" dirty="0"/>
              <a:t>, </a:t>
            </a:r>
            <a:r>
              <a:rPr lang="cs-CZ" sz="1600" dirty="0" err="1"/>
              <a:t>therefore</a:t>
            </a:r>
            <a:r>
              <a:rPr lang="cs-CZ" sz="1600" dirty="0"/>
              <a:t> </a:t>
            </a:r>
            <a:r>
              <a:rPr lang="cs-CZ" sz="1600" dirty="0" err="1"/>
              <a:t>the</a:t>
            </a:r>
            <a:r>
              <a:rPr lang="cs-CZ" sz="1600" dirty="0"/>
              <a:t> </a:t>
            </a:r>
            <a:r>
              <a:rPr lang="cs-CZ" sz="1600" dirty="0" err="1"/>
              <a:t>onset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b="1" i="1" dirty="0" err="1"/>
              <a:t>diplopia</a:t>
            </a:r>
            <a:endParaRPr lang="cs-CZ" sz="1600" b="1" i="1" dirty="0"/>
          </a:p>
          <a:p>
            <a:pPr lvl="1">
              <a:lnSpc>
                <a:spcPct val="150000"/>
              </a:lnSpc>
            </a:pPr>
            <a:endParaRPr lang="cs-CZ" sz="1600" dirty="0"/>
          </a:p>
          <a:p>
            <a:pPr lvl="1">
              <a:lnSpc>
                <a:spcPct val="150000"/>
              </a:lnSpc>
            </a:pPr>
            <a:endParaRPr lang="cs-CZ" sz="1600" dirty="0"/>
          </a:p>
          <a:p>
            <a:pPr lvl="1">
              <a:lnSpc>
                <a:spcPct val="150000"/>
              </a:lnSpc>
            </a:pPr>
            <a:endParaRPr lang="sk-SK" sz="1800" dirty="0"/>
          </a:p>
        </p:txBody>
      </p:sp>
      <p:pic>
        <p:nvPicPr>
          <p:cNvPr id="4" name="Obrázok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111" y="3552977"/>
            <a:ext cx="7132335" cy="3310750"/>
          </a:xfrm>
          <a:prstGeom prst="rect">
            <a:avLst/>
          </a:prstGeom>
        </p:spPr>
      </p:pic>
      <p:pic>
        <p:nvPicPr>
          <p:cNvPr id="6" name="Obrázok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0961" y="0"/>
            <a:ext cx="2611039" cy="3547941"/>
          </a:xfrm>
          <a:prstGeom prst="rect">
            <a:avLst/>
          </a:prstGeom>
        </p:spPr>
      </p:pic>
      <p:sp>
        <p:nvSpPr>
          <p:cNvPr id="7" name="BlokTextu 6"/>
          <p:cNvSpPr txBox="1"/>
          <p:nvPr/>
        </p:nvSpPr>
        <p:spPr>
          <a:xfrm>
            <a:off x="10390909" y="3174119"/>
            <a:ext cx="1788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 err="1">
                <a:solidFill>
                  <a:schemeClr val="bg1"/>
                </a:solidFill>
              </a:rPr>
              <a:t>meningioma</a:t>
            </a:r>
            <a:endParaRPr lang="sk-SK" b="1" dirty="0">
              <a:solidFill>
                <a:schemeClr val="bg1"/>
              </a:solidFill>
            </a:endParaRPr>
          </a:p>
        </p:txBody>
      </p:sp>
      <p:sp>
        <p:nvSpPr>
          <p:cNvPr id="8" name="Ovál 7">
            <a:extLst>
              <a:ext uri="{FF2B5EF4-FFF2-40B4-BE49-F238E27FC236}">
                <a16:creationId xmlns:a16="http://schemas.microsoft.com/office/drawing/2014/main" id="{F4E3B895-293B-4009-9A07-B4CC2FE41090}"/>
              </a:ext>
            </a:extLst>
          </p:cNvPr>
          <p:cNvSpPr/>
          <p:nvPr/>
        </p:nvSpPr>
        <p:spPr>
          <a:xfrm>
            <a:off x="8724900" y="5949340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ál 8">
            <a:extLst>
              <a:ext uri="{FF2B5EF4-FFF2-40B4-BE49-F238E27FC236}">
                <a16:creationId xmlns:a16="http://schemas.microsoft.com/office/drawing/2014/main" id="{83ADB795-2AD3-4232-98CF-06AC59354713}"/>
              </a:ext>
            </a:extLst>
          </p:cNvPr>
          <p:cNvSpPr/>
          <p:nvPr/>
        </p:nvSpPr>
        <p:spPr>
          <a:xfrm>
            <a:off x="8724900" y="3768115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ál 9">
            <a:extLst>
              <a:ext uri="{FF2B5EF4-FFF2-40B4-BE49-F238E27FC236}">
                <a16:creationId xmlns:a16="http://schemas.microsoft.com/office/drawing/2014/main" id="{996D8E4A-8AD8-4B56-BF42-9B8EA13478F7}"/>
              </a:ext>
            </a:extLst>
          </p:cNvPr>
          <p:cNvSpPr/>
          <p:nvPr/>
        </p:nvSpPr>
        <p:spPr>
          <a:xfrm>
            <a:off x="6251145" y="5949339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ál 10">
            <a:extLst>
              <a:ext uri="{FF2B5EF4-FFF2-40B4-BE49-F238E27FC236}">
                <a16:creationId xmlns:a16="http://schemas.microsoft.com/office/drawing/2014/main" id="{7B3B7EE8-3273-469B-B73C-CD06EC962E94}"/>
              </a:ext>
            </a:extLst>
          </p:cNvPr>
          <p:cNvSpPr/>
          <p:nvPr/>
        </p:nvSpPr>
        <p:spPr>
          <a:xfrm>
            <a:off x="6299640" y="4735204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ál 11">
            <a:extLst>
              <a:ext uri="{FF2B5EF4-FFF2-40B4-BE49-F238E27FC236}">
                <a16:creationId xmlns:a16="http://schemas.microsoft.com/office/drawing/2014/main" id="{267F94FD-9BD7-4465-AF11-7D59FC47BB29}"/>
              </a:ext>
            </a:extLst>
          </p:cNvPr>
          <p:cNvSpPr/>
          <p:nvPr/>
        </p:nvSpPr>
        <p:spPr>
          <a:xfrm>
            <a:off x="6299640" y="3723425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ál 12">
            <a:extLst>
              <a:ext uri="{FF2B5EF4-FFF2-40B4-BE49-F238E27FC236}">
                <a16:creationId xmlns:a16="http://schemas.microsoft.com/office/drawing/2014/main" id="{ED0BB7F9-844A-4292-A276-AD1C56A25B6D}"/>
              </a:ext>
            </a:extLst>
          </p:cNvPr>
          <p:cNvSpPr/>
          <p:nvPr/>
        </p:nvSpPr>
        <p:spPr>
          <a:xfrm>
            <a:off x="11110892" y="5949339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ál 13">
            <a:extLst>
              <a:ext uri="{FF2B5EF4-FFF2-40B4-BE49-F238E27FC236}">
                <a16:creationId xmlns:a16="http://schemas.microsoft.com/office/drawing/2014/main" id="{039B4C33-DE7D-4180-9184-B42F909A1316}"/>
              </a:ext>
            </a:extLst>
          </p:cNvPr>
          <p:cNvSpPr/>
          <p:nvPr/>
        </p:nvSpPr>
        <p:spPr>
          <a:xfrm>
            <a:off x="11140803" y="4735204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ál 14">
            <a:extLst>
              <a:ext uri="{FF2B5EF4-FFF2-40B4-BE49-F238E27FC236}">
                <a16:creationId xmlns:a16="http://schemas.microsoft.com/office/drawing/2014/main" id="{5FDD9DE9-6C3F-42D0-A0DE-BD6B5E589ECE}"/>
              </a:ext>
            </a:extLst>
          </p:cNvPr>
          <p:cNvSpPr/>
          <p:nvPr/>
        </p:nvSpPr>
        <p:spPr>
          <a:xfrm>
            <a:off x="11150160" y="3733698"/>
            <a:ext cx="782790" cy="809423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Zástupný objekt pre obsah 2">
            <a:extLst>
              <a:ext uri="{FF2B5EF4-FFF2-40B4-BE49-F238E27FC236}">
                <a16:creationId xmlns:a16="http://schemas.microsoft.com/office/drawing/2014/main" id="{D3DE7382-7DF2-45A6-B43C-3629731E9270}"/>
              </a:ext>
            </a:extLst>
          </p:cNvPr>
          <p:cNvSpPr txBox="1">
            <a:spLocks/>
          </p:cNvSpPr>
          <p:nvPr/>
        </p:nvSpPr>
        <p:spPr>
          <a:xfrm>
            <a:off x="218873" y="2924174"/>
            <a:ext cx="4824159" cy="383458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cs-CZ" sz="2000" b="1" dirty="0" err="1">
                <a:solidFill>
                  <a:srgbClr val="9E0000"/>
                </a:solidFill>
              </a:rPr>
              <a:t>Clinical</a:t>
            </a:r>
            <a:r>
              <a:rPr lang="cs-CZ" sz="2000" b="1" dirty="0">
                <a:solidFill>
                  <a:srgbClr val="9E0000"/>
                </a:solidFill>
              </a:rPr>
              <a:t> </a:t>
            </a:r>
            <a:r>
              <a:rPr lang="cs-CZ" sz="2000" b="1" dirty="0" err="1">
                <a:solidFill>
                  <a:srgbClr val="9E0000"/>
                </a:solidFill>
              </a:rPr>
              <a:t>picture</a:t>
            </a:r>
            <a:endParaRPr lang="cs-CZ" sz="20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cs-CZ" sz="1600" b="1" dirty="0" err="1"/>
              <a:t>Upper</a:t>
            </a:r>
            <a:r>
              <a:rPr lang="cs-CZ" sz="1600" b="1" dirty="0"/>
              <a:t> </a:t>
            </a:r>
            <a:r>
              <a:rPr lang="cs-CZ" sz="1600" b="1" dirty="0" err="1"/>
              <a:t>eyelid</a:t>
            </a:r>
            <a:r>
              <a:rPr lang="cs-CZ" sz="1600" b="1" dirty="0"/>
              <a:t> ptosis </a:t>
            </a:r>
            <a:r>
              <a:rPr lang="cs-CZ" sz="1600" dirty="0"/>
              <a:t>(</a:t>
            </a:r>
            <a:r>
              <a:rPr lang="cs-CZ" sz="1600" dirty="0" err="1"/>
              <a:t>oculomotor</a:t>
            </a:r>
            <a:r>
              <a:rPr lang="cs-CZ" sz="1600" dirty="0"/>
              <a:t> nerve </a:t>
            </a:r>
            <a:r>
              <a:rPr lang="cs-CZ" sz="1600" dirty="0" err="1"/>
              <a:t>palsy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1600" b="1" dirty="0" err="1"/>
              <a:t>ophthalmoplegia</a:t>
            </a:r>
            <a:r>
              <a:rPr lang="cs-CZ" sz="1600" dirty="0"/>
              <a:t> (</a:t>
            </a:r>
            <a:r>
              <a:rPr lang="cs-CZ" sz="1600" dirty="0" err="1"/>
              <a:t>oculomotor</a:t>
            </a:r>
            <a:r>
              <a:rPr lang="cs-CZ" sz="1600" dirty="0"/>
              <a:t> </a:t>
            </a:r>
            <a:r>
              <a:rPr lang="cs-CZ" sz="1600" dirty="0" err="1"/>
              <a:t>nerves</a:t>
            </a:r>
            <a:r>
              <a:rPr lang="cs-CZ" sz="1600" dirty="0"/>
              <a:t> </a:t>
            </a:r>
            <a:r>
              <a:rPr lang="cs-CZ" sz="1600" dirty="0" err="1"/>
              <a:t>palsy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1600" b="1" dirty="0" err="1"/>
              <a:t>diplopia</a:t>
            </a:r>
            <a:r>
              <a:rPr lang="cs-CZ" sz="1600" b="1" dirty="0"/>
              <a:t> </a:t>
            </a:r>
            <a:r>
              <a:rPr lang="cs-CZ" sz="1600" dirty="0"/>
              <a:t>(no </a:t>
            </a:r>
            <a:r>
              <a:rPr lang="cs-CZ" sz="1600" dirty="0" err="1"/>
              <a:t>affection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optic</a:t>
            </a:r>
            <a:r>
              <a:rPr lang="cs-CZ" sz="1600" dirty="0"/>
              <a:t> nerve)</a:t>
            </a:r>
            <a:endParaRPr lang="cs-CZ" sz="1600" b="1" dirty="0"/>
          </a:p>
          <a:p>
            <a:pPr lvl="1">
              <a:lnSpc>
                <a:spcPct val="150000"/>
              </a:lnSpc>
            </a:pPr>
            <a:r>
              <a:rPr lang="cs-CZ" sz="1600" b="1" dirty="0" err="1"/>
              <a:t>Mydriasis</a:t>
            </a:r>
            <a:r>
              <a:rPr lang="cs-CZ" sz="1600" b="1" dirty="0"/>
              <a:t> </a:t>
            </a:r>
            <a:r>
              <a:rPr lang="cs-CZ" sz="1600" dirty="0"/>
              <a:t>(</a:t>
            </a:r>
            <a:r>
              <a:rPr lang="cs-CZ" sz="1600" dirty="0" err="1"/>
              <a:t>oculomotor</a:t>
            </a:r>
            <a:r>
              <a:rPr lang="cs-CZ" sz="1600" dirty="0"/>
              <a:t> nerve </a:t>
            </a:r>
            <a:r>
              <a:rPr lang="cs-CZ" sz="1600" dirty="0" err="1"/>
              <a:t>palsy</a:t>
            </a:r>
            <a:r>
              <a:rPr lang="cs-CZ" sz="1600" dirty="0"/>
              <a:t>)</a:t>
            </a:r>
            <a:endParaRPr lang="cs-CZ" sz="1600" b="1" dirty="0"/>
          </a:p>
          <a:p>
            <a:pPr lvl="1">
              <a:lnSpc>
                <a:spcPct val="150000"/>
              </a:lnSpc>
            </a:pPr>
            <a:r>
              <a:rPr lang="cs-CZ" sz="1600" b="1" dirty="0" err="1"/>
              <a:t>exophthalmus</a:t>
            </a:r>
            <a:r>
              <a:rPr lang="cs-CZ" sz="1600" b="1" dirty="0"/>
              <a:t> </a:t>
            </a:r>
            <a:r>
              <a:rPr lang="cs-CZ" sz="1600" dirty="0"/>
              <a:t>(</a:t>
            </a:r>
            <a:r>
              <a:rPr lang="cs-CZ" sz="1600" dirty="0" err="1"/>
              <a:t>oculomotor</a:t>
            </a:r>
            <a:r>
              <a:rPr lang="cs-CZ" sz="1600" dirty="0"/>
              <a:t> </a:t>
            </a:r>
            <a:r>
              <a:rPr lang="cs-CZ" sz="1600" dirty="0" err="1"/>
              <a:t>nerves</a:t>
            </a:r>
            <a:r>
              <a:rPr lang="cs-CZ" sz="1600" dirty="0"/>
              <a:t> </a:t>
            </a:r>
            <a:r>
              <a:rPr lang="cs-CZ" sz="1600" dirty="0" err="1"/>
              <a:t>palsy</a:t>
            </a:r>
            <a:r>
              <a:rPr lang="cs-CZ" sz="1600" dirty="0"/>
              <a:t>) </a:t>
            </a:r>
            <a:endParaRPr lang="cs-CZ" sz="1600" b="1" dirty="0"/>
          </a:p>
          <a:p>
            <a:pPr lvl="1">
              <a:lnSpc>
                <a:spcPct val="150000"/>
              </a:lnSpc>
            </a:pPr>
            <a:r>
              <a:rPr lang="cs-CZ" sz="1600" dirty="0" err="1"/>
              <a:t>Trigeminal</a:t>
            </a:r>
            <a:r>
              <a:rPr lang="cs-CZ" sz="1600" dirty="0"/>
              <a:t> </a:t>
            </a:r>
            <a:r>
              <a:rPr lang="cs-CZ" sz="1600" dirty="0" err="1"/>
              <a:t>pain</a:t>
            </a:r>
            <a:endParaRPr lang="cs-CZ" sz="1600" dirty="0"/>
          </a:p>
          <a:p>
            <a:pPr lvl="1">
              <a:lnSpc>
                <a:spcPct val="150000"/>
              </a:lnSpc>
            </a:pPr>
            <a:endParaRPr lang="cs-CZ" sz="1600" dirty="0"/>
          </a:p>
          <a:p>
            <a:pPr lvl="1">
              <a:lnSpc>
                <a:spcPct val="150000"/>
              </a:lnSpc>
            </a:pPr>
            <a:endParaRPr lang="cs-CZ" sz="1600" dirty="0"/>
          </a:p>
          <a:p>
            <a:pPr lvl="1">
              <a:lnSpc>
                <a:spcPct val="150000"/>
              </a:lnSpc>
            </a:pPr>
            <a:endParaRPr lang="sk-SK" sz="1800" dirty="0"/>
          </a:p>
        </p:txBody>
      </p:sp>
    </p:spTree>
    <p:extLst>
      <p:ext uri="{BB962C8B-B14F-4D97-AF65-F5344CB8AC3E}">
        <p14:creationId xmlns:p14="http://schemas.microsoft.com/office/powerpoint/2010/main" val="181944996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Orbital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apex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syndrome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3" y="1085849"/>
            <a:ext cx="6806491" cy="5672913"/>
          </a:xfrm>
        </p:spPr>
        <p:txBody>
          <a:bodyPr>
            <a:normAutofit fontScale="85000" lnSpcReduction="20000"/>
          </a:bodyPr>
          <a:lstStyle/>
          <a:p>
            <a:pPr marL="0" indent="0">
              <a:lnSpc>
                <a:spcPct val="160000"/>
              </a:lnSpc>
              <a:buNone/>
            </a:pPr>
            <a:r>
              <a:rPr lang="cs-CZ" sz="2400" b="1" dirty="0">
                <a:solidFill>
                  <a:srgbClr val="9E0000"/>
                </a:solidFill>
              </a:rPr>
              <a:t>Etiology</a:t>
            </a:r>
            <a:r>
              <a:rPr lang="cs-CZ" sz="2400" dirty="0"/>
              <a:t>  </a:t>
            </a:r>
          </a:p>
          <a:p>
            <a:pPr lvl="1">
              <a:lnSpc>
                <a:spcPct val="160000"/>
              </a:lnSpc>
            </a:pPr>
            <a:r>
              <a:rPr lang="cs-CZ" sz="2000" dirty="0" err="1"/>
              <a:t>Compressive</a:t>
            </a:r>
            <a:r>
              <a:rPr lang="cs-CZ" sz="2000" dirty="0"/>
              <a:t> / </a:t>
            </a:r>
            <a:r>
              <a:rPr lang="cs-CZ" sz="2000" dirty="0" err="1"/>
              <a:t>infiltrative</a:t>
            </a:r>
            <a:r>
              <a:rPr lang="cs-CZ" sz="2000" dirty="0"/>
              <a:t> </a:t>
            </a:r>
            <a:r>
              <a:rPr lang="cs-CZ" sz="2000" dirty="0" err="1"/>
              <a:t>lesion</a:t>
            </a:r>
            <a:r>
              <a:rPr lang="cs-CZ" sz="2000" dirty="0"/>
              <a:t> in </a:t>
            </a:r>
            <a:r>
              <a:rPr lang="cs-CZ" sz="2000" dirty="0" err="1"/>
              <a:t>the</a:t>
            </a:r>
            <a:r>
              <a:rPr lang="cs-CZ" sz="2000" dirty="0"/>
              <a:t> orbital apex (tumor, </a:t>
            </a:r>
            <a:r>
              <a:rPr lang="cs-CZ" sz="2000" dirty="0" err="1"/>
              <a:t>metastasis</a:t>
            </a:r>
            <a:r>
              <a:rPr lang="cs-CZ" sz="2000" dirty="0"/>
              <a:t>, </a:t>
            </a:r>
            <a:r>
              <a:rPr lang="cs-CZ" sz="2000" dirty="0" err="1"/>
              <a:t>inflammation</a:t>
            </a:r>
            <a:r>
              <a:rPr lang="cs-CZ" sz="2000" dirty="0"/>
              <a:t>)</a:t>
            </a:r>
          </a:p>
          <a:p>
            <a:pPr lvl="1">
              <a:lnSpc>
                <a:spcPct val="160000"/>
              </a:lnSpc>
            </a:pPr>
            <a:r>
              <a:rPr lang="cs-CZ" sz="2000" b="1" dirty="0" err="1"/>
              <a:t>Lesion</a:t>
            </a:r>
            <a:r>
              <a:rPr lang="cs-CZ" sz="2000" b="1" dirty="0"/>
              <a:t> </a:t>
            </a:r>
            <a:r>
              <a:rPr lang="cs-CZ" sz="2000" b="1" dirty="0" err="1"/>
              <a:t>of</a:t>
            </a:r>
            <a:r>
              <a:rPr lang="cs-CZ" sz="2000" b="1" dirty="0"/>
              <a:t> </a:t>
            </a:r>
            <a:r>
              <a:rPr lang="cs-CZ" sz="2000" b="1" dirty="0" err="1"/>
              <a:t>oculomotor</a:t>
            </a:r>
            <a:r>
              <a:rPr lang="cs-CZ" sz="2000" b="1" dirty="0"/>
              <a:t>, </a:t>
            </a:r>
            <a:r>
              <a:rPr lang="cs-CZ" sz="2000" b="1" dirty="0" err="1"/>
              <a:t>trochlear</a:t>
            </a:r>
            <a:r>
              <a:rPr lang="cs-CZ" sz="2000" b="1" dirty="0"/>
              <a:t>, </a:t>
            </a:r>
            <a:r>
              <a:rPr lang="cs-CZ" sz="2000" b="1" dirty="0" err="1"/>
              <a:t>abducens</a:t>
            </a:r>
            <a:r>
              <a:rPr lang="cs-CZ" sz="2000" b="1" dirty="0"/>
              <a:t> nerve and </a:t>
            </a:r>
            <a:r>
              <a:rPr lang="cs-CZ" sz="2000" b="1" u="sng" dirty="0" err="1"/>
              <a:t>also</a:t>
            </a:r>
            <a:r>
              <a:rPr lang="cs-CZ" sz="2000" b="1" u="sng" dirty="0"/>
              <a:t> </a:t>
            </a:r>
            <a:r>
              <a:rPr lang="cs-CZ" sz="2000" b="1" u="sng" dirty="0" err="1"/>
              <a:t>optic</a:t>
            </a:r>
            <a:r>
              <a:rPr lang="cs-CZ" sz="2000" b="1" u="sng" dirty="0"/>
              <a:t> nerve</a:t>
            </a:r>
            <a:endParaRPr lang="cs-CZ" sz="2000" b="1" i="1" u="sng" dirty="0"/>
          </a:p>
          <a:p>
            <a:pPr marL="0" indent="0">
              <a:lnSpc>
                <a:spcPct val="160000"/>
              </a:lnSpc>
              <a:buNone/>
            </a:pPr>
            <a:r>
              <a:rPr lang="cs-CZ" sz="2400" b="1" dirty="0" err="1">
                <a:solidFill>
                  <a:srgbClr val="9E0000"/>
                </a:solidFill>
              </a:rPr>
              <a:t>Clinical</a:t>
            </a:r>
            <a:r>
              <a:rPr lang="cs-CZ" sz="2400" b="1" dirty="0">
                <a:solidFill>
                  <a:srgbClr val="9E0000"/>
                </a:solidFill>
              </a:rPr>
              <a:t> </a:t>
            </a:r>
            <a:r>
              <a:rPr lang="cs-CZ" sz="2400" b="1" dirty="0" err="1">
                <a:solidFill>
                  <a:srgbClr val="9E0000"/>
                </a:solidFill>
              </a:rPr>
              <a:t>picture</a:t>
            </a:r>
            <a:endParaRPr lang="cs-CZ" sz="2400" b="1" dirty="0">
              <a:solidFill>
                <a:srgbClr val="9E0000"/>
              </a:solidFill>
            </a:endParaRPr>
          </a:p>
          <a:p>
            <a:pPr lvl="1">
              <a:lnSpc>
                <a:spcPct val="160000"/>
              </a:lnSpc>
            </a:pPr>
            <a:r>
              <a:rPr lang="cs-CZ" sz="2000" b="1" dirty="0" err="1"/>
              <a:t>Upper</a:t>
            </a:r>
            <a:r>
              <a:rPr lang="cs-CZ" sz="2000" b="1" dirty="0"/>
              <a:t> </a:t>
            </a:r>
            <a:r>
              <a:rPr lang="cs-CZ" sz="2000" b="1" dirty="0" err="1"/>
              <a:t>eyelid</a:t>
            </a:r>
            <a:r>
              <a:rPr lang="cs-CZ" sz="2000" b="1" dirty="0"/>
              <a:t> ptosis </a:t>
            </a:r>
            <a:r>
              <a:rPr lang="cs-CZ" sz="2000" dirty="0"/>
              <a:t>(</a:t>
            </a:r>
            <a:r>
              <a:rPr lang="cs-CZ" sz="2000" dirty="0" err="1"/>
              <a:t>oculomotor</a:t>
            </a:r>
            <a:r>
              <a:rPr lang="cs-CZ" sz="2000" dirty="0"/>
              <a:t> nerve </a:t>
            </a:r>
            <a:r>
              <a:rPr lang="cs-CZ" sz="2000" dirty="0" err="1"/>
              <a:t>palsy</a:t>
            </a:r>
            <a:r>
              <a:rPr lang="cs-CZ" sz="2000" dirty="0"/>
              <a:t>)</a:t>
            </a:r>
          </a:p>
          <a:p>
            <a:pPr lvl="1">
              <a:lnSpc>
                <a:spcPct val="160000"/>
              </a:lnSpc>
            </a:pPr>
            <a:r>
              <a:rPr lang="cs-CZ" sz="2000" b="1" dirty="0" err="1"/>
              <a:t>Ophthalmoplegia</a:t>
            </a:r>
            <a:r>
              <a:rPr lang="cs-CZ" sz="2000" dirty="0"/>
              <a:t> (</a:t>
            </a:r>
            <a:r>
              <a:rPr lang="cs-CZ" sz="2000" dirty="0" err="1"/>
              <a:t>multiple</a:t>
            </a:r>
            <a:r>
              <a:rPr lang="cs-CZ" sz="2000" dirty="0"/>
              <a:t> </a:t>
            </a:r>
            <a:r>
              <a:rPr lang="cs-CZ" sz="2000" dirty="0" err="1"/>
              <a:t>oculomotor</a:t>
            </a:r>
            <a:r>
              <a:rPr lang="cs-CZ" sz="2000" dirty="0"/>
              <a:t> </a:t>
            </a:r>
            <a:r>
              <a:rPr lang="cs-CZ" sz="2000" dirty="0" err="1"/>
              <a:t>nerves</a:t>
            </a:r>
            <a:r>
              <a:rPr lang="cs-CZ" sz="2000" dirty="0"/>
              <a:t> </a:t>
            </a:r>
            <a:r>
              <a:rPr lang="cs-CZ" sz="2000" dirty="0" err="1"/>
              <a:t>palsy</a:t>
            </a:r>
            <a:r>
              <a:rPr lang="cs-CZ" sz="2000" dirty="0"/>
              <a:t>)</a:t>
            </a:r>
          </a:p>
          <a:p>
            <a:pPr lvl="1">
              <a:lnSpc>
                <a:spcPct val="160000"/>
              </a:lnSpc>
            </a:pPr>
            <a:r>
              <a:rPr lang="cs-CZ" sz="2000" b="1" dirty="0" err="1"/>
              <a:t>Decrease</a:t>
            </a:r>
            <a:r>
              <a:rPr lang="cs-CZ" sz="2000" b="1" dirty="0"/>
              <a:t> </a:t>
            </a:r>
            <a:r>
              <a:rPr lang="cs-CZ" sz="2000" b="1" dirty="0" err="1"/>
              <a:t>of</a:t>
            </a:r>
            <a:r>
              <a:rPr lang="cs-CZ" sz="2000" b="1" dirty="0"/>
              <a:t> </a:t>
            </a:r>
            <a:r>
              <a:rPr lang="cs-CZ" sz="2000" b="1" dirty="0" err="1"/>
              <a:t>visual</a:t>
            </a:r>
            <a:r>
              <a:rPr lang="cs-CZ" sz="2000" b="1" dirty="0"/>
              <a:t> </a:t>
            </a:r>
            <a:r>
              <a:rPr lang="cs-CZ" sz="2000" b="1" dirty="0" err="1"/>
              <a:t>acuity</a:t>
            </a:r>
            <a:r>
              <a:rPr lang="cs-CZ" sz="2000" b="1" dirty="0"/>
              <a:t> </a:t>
            </a:r>
            <a:r>
              <a:rPr lang="cs-CZ" sz="2000" dirty="0"/>
              <a:t>(</a:t>
            </a:r>
            <a:r>
              <a:rPr lang="cs-CZ" sz="2000" dirty="0" err="1"/>
              <a:t>affection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optic</a:t>
            </a:r>
            <a:r>
              <a:rPr lang="cs-CZ" sz="2000" dirty="0"/>
              <a:t> nerve)</a:t>
            </a:r>
          </a:p>
          <a:p>
            <a:pPr lvl="1">
              <a:lnSpc>
                <a:spcPct val="160000"/>
              </a:lnSpc>
            </a:pPr>
            <a:r>
              <a:rPr lang="cs-CZ" sz="2000" b="1" dirty="0" err="1"/>
              <a:t>Exophthalmus</a:t>
            </a:r>
            <a:r>
              <a:rPr lang="cs-CZ" sz="2000" b="1" dirty="0"/>
              <a:t> </a:t>
            </a:r>
            <a:r>
              <a:rPr lang="cs-CZ" sz="2000" dirty="0"/>
              <a:t>(</a:t>
            </a:r>
            <a:r>
              <a:rPr lang="cs-CZ" sz="2000" dirty="0" err="1"/>
              <a:t>multiple</a:t>
            </a:r>
            <a:r>
              <a:rPr lang="cs-CZ" sz="2000" dirty="0"/>
              <a:t> </a:t>
            </a:r>
            <a:r>
              <a:rPr lang="cs-CZ" sz="2000" dirty="0" err="1"/>
              <a:t>oculomotor</a:t>
            </a:r>
            <a:r>
              <a:rPr lang="cs-CZ" sz="2000" dirty="0"/>
              <a:t> </a:t>
            </a:r>
            <a:r>
              <a:rPr lang="cs-CZ" sz="2000" dirty="0" err="1"/>
              <a:t>nerves</a:t>
            </a:r>
            <a:r>
              <a:rPr lang="cs-CZ" sz="2000" dirty="0"/>
              <a:t> </a:t>
            </a:r>
            <a:r>
              <a:rPr lang="cs-CZ" sz="2000" dirty="0" err="1"/>
              <a:t>palsy</a:t>
            </a:r>
            <a:r>
              <a:rPr lang="cs-CZ" sz="2000" dirty="0"/>
              <a:t>)</a:t>
            </a:r>
          </a:p>
          <a:p>
            <a:pPr lvl="1">
              <a:lnSpc>
                <a:spcPct val="160000"/>
              </a:lnSpc>
            </a:pPr>
            <a:r>
              <a:rPr lang="cs-CZ" sz="2000" b="1" dirty="0"/>
              <a:t>Absence </a:t>
            </a:r>
            <a:r>
              <a:rPr lang="cs-CZ" sz="2000" b="1" dirty="0" err="1"/>
              <a:t>of</a:t>
            </a:r>
            <a:r>
              <a:rPr lang="cs-CZ" sz="2000" b="1" dirty="0"/>
              <a:t> </a:t>
            </a:r>
            <a:r>
              <a:rPr lang="cs-CZ" sz="2000" b="1" dirty="0" err="1"/>
              <a:t>diplopia</a:t>
            </a:r>
            <a:r>
              <a:rPr lang="cs-CZ" sz="2000" dirty="0"/>
              <a:t> (</a:t>
            </a:r>
            <a:r>
              <a:rPr lang="cs-CZ" sz="2000" dirty="0" err="1"/>
              <a:t>the</a:t>
            </a:r>
            <a:r>
              <a:rPr lang="cs-CZ" sz="2000" dirty="0"/>
              <a:t> more severe </a:t>
            </a:r>
            <a:r>
              <a:rPr lang="cs-CZ" sz="2000" dirty="0" err="1"/>
              <a:t>lesion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optic</a:t>
            </a:r>
            <a:r>
              <a:rPr lang="cs-CZ" sz="2000" dirty="0"/>
              <a:t> nerve, </a:t>
            </a:r>
            <a:r>
              <a:rPr lang="cs-CZ" sz="2000" dirty="0" err="1"/>
              <a:t>the</a:t>
            </a:r>
            <a:r>
              <a:rPr lang="cs-CZ" sz="2000" dirty="0"/>
              <a:t> </a:t>
            </a:r>
            <a:r>
              <a:rPr lang="cs-CZ" sz="2000" dirty="0" err="1"/>
              <a:t>lower</a:t>
            </a:r>
            <a:r>
              <a:rPr lang="cs-CZ" sz="2000" dirty="0"/>
              <a:t> </a:t>
            </a:r>
            <a:r>
              <a:rPr lang="cs-CZ" sz="2000" dirty="0" err="1"/>
              <a:t>presentation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diplopia</a:t>
            </a:r>
            <a:r>
              <a:rPr lang="cs-CZ" sz="2000" dirty="0"/>
              <a:t>)</a:t>
            </a:r>
          </a:p>
          <a:p>
            <a:pPr lvl="1">
              <a:lnSpc>
                <a:spcPct val="160000"/>
              </a:lnSpc>
            </a:pPr>
            <a:r>
              <a:rPr lang="cs-CZ" sz="2000" dirty="0" err="1"/>
              <a:t>Trigeminal</a:t>
            </a:r>
            <a:r>
              <a:rPr lang="cs-CZ" sz="2000" dirty="0"/>
              <a:t> </a:t>
            </a:r>
            <a:r>
              <a:rPr lang="cs-CZ" sz="2000" dirty="0" err="1"/>
              <a:t>pain</a:t>
            </a:r>
            <a:endParaRPr lang="cs-CZ" sz="2000" dirty="0"/>
          </a:p>
          <a:p>
            <a:pPr lvl="1">
              <a:lnSpc>
                <a:spcPct val="160000"/>
              </a:lnSpc>
            </a:pPr>
            <a:endParaRPr lang="sk-SK" sz="2000" dirty="0"/>
          </a:p>
        </p:txBody>
      </p:sp>
      <p:pic>
        <p:nvPicPr>
          <p:cNvPr id="4" name="Obrázok 3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775" y="1183758"/>
            <a:ext cx="4807501" cy="2930728"/>
          </a:xfrm>
          <a:prstGeom prst="rect">
            <a:avLst/>
          </a:prstGeom>
        </p:spPr>
      </p:pic>
      <p:sp>
        <p:nvSpPr>
          <p:cNvPr id="5" name="BlokTextu 4"/>
          <p:cNvSpPr txBox="1"/>
          <p:nvPr/>
        </p:nvSpPr>
        <p:spPr>
          <a:xfrm>
            <a:off x="9443258" y="3742292"/>
            <a:ext cx="23940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 err="1">
                <a:solidFill>
                  <a:schemeClr val="bg1"/>
                </a:solidFill>
              </a:rPr>
              <a:t>Aspergillus</a:t>
            </a:r>
            <a:r>
              <a:rPr lang="cs-CZ" b="1" dirty="0">
                <a:solidFill>
                  <a:schemeClr val="bg1"/>
                </a:solidFill>
              </a:rPr>
              <a:t> </a:t>
            </a:r>
            <a:r>
              <a:rPr lang="cs-CZ" b="1" dirty="0" err="1">
                <a:solidFill>
                  <a:schemeClr val="bg1"/>
                </a:solidFill>
              </a:rPr>
              <a:t>infection</a:t>
            </a:r>
            <a:endParaRPr lang="sk-SK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36913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Carotid-cavernous</a:t>
            </a:r>
            <a:r>
              <a:rPr lang="sk-SK" sz="3600" b="1" dirty="0">
                <a:latin typeface="+mn-lt"/>
              </a:rPr>
              <a:t> fistula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942975"/>
            <a:ext cx="8634966" cy="5727183"/>
          </a:xfrm>
        </p:spPr>
        <p:txBody>
          <a:bodyPr>
            <a:normAutofit fontScale="85000" lnSpcReduction="2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200" b="1" dirty="0">
                <a:solidFill>
                  <a:srgbClr val="9E0000"/>
                </a:solidFill>
              </a:rPr>
              <a:t>Etiology</a:t>
            </a:r>
            <a:r>
              <a:rPr lang="cs-CZ" sz="2400" dirty="0">
                <a:solidFill>
                  <a:srgbClr val="9E0000"/>
                </a:solidFill>
              </a:rPr>
              <a:t>  </a:t>
            </a:r>
          </a:p>
          <a:p>
            <a:pPr lvl="1">
              <a:lnSpc>
                <a:spcPct val="150000"/>
              </a:lnSpc>
            </a:pPr>
            <a:r>
              <a:rPr lang="cs-CZ" sz="1900" dirty="0" err="1"/>
              <a:t>Communication</a:t>
            </a:r>
            <a:r>
              <a:rPr lang="cs-CZ" sz="1900" dirty="0"/>
              <a:t> (</a:t>
            </a:r>
            <a:r>
              <a:rPr lang="cs-CZ" sz="1900" dirty="0" err="1"/>
              <a:t>short</a:t>
            </a:r>
            <a:r>
              <a:rPr lang="cs-CZ" sz="1900" dirty="0"/>
              <a:t> </a:t>
            </a:r>
            <a:r>
              <a:rPr lang="cs-CZ" sz="1900" dirty="0" err="1"/>
              <a:t>circuit</a:t>
            </a:r>
            <a:r>
              <a:rPr lang="cs-CZ" sz="1900" dirty="0"/>
              <a:t>) </a:t>
            </a:r>
            <a:r>
              <a:rPr lang="cs-CZ" sz="1900" dirty="0" err="1"/>
              <a:t>between</a:t>
            </a:r>
            <a:r>
              <a:rPr lang="cs-CZ" sz="1900" dirty="0"/>
              <a:t> </a:t>
            </a:r>
            <a:r>
              <a:rPr lang="cs-CZ" sz="1900" dirty="0" err="1"/>
              <a:t>arterial</a:t>
            </a:r>
            <a:r>
              <a:rPr lang="cs-CZ" sz="1900" dirty="0"/>
              <a:t> and </a:t>
            </a:r>
            <a:r>
              <a:rPr lang="cs-CZ" sz="1900" dirty="0" err="1"/>
              <a:t>venous</a:t>
            </a:r>
            <a:r>
              <a:rPr lang="cs-CZ" sz="1900" dirty="0"/>
              <a:t> plexus</a:t>
            </a:r>
          </a:p>
          <a:p>
            <a:pPr lvl="2">
              <a:lnSpc>
                <a:spcPct val="150000"/>
              </a:lnSpc>
            </a:pPr>
            <a:r>
              <a:rPr lang="cs-CZ" sz="1700" dirty="0"/>
              <a:t>Direct – </a:t>
            </a:r>
            <a:r>
              <a:rPr lang="cs-CZ" sz="1700" dirty="0" err="1"/>
              <a:t>mostly</a:t>
            </a:r>
            <a:r>
              <a:rPr lang="cs-CZ" sz="1700" dirty="0"/>
              <a:t> </a:t>
            </a:r>
            <a:r>
              <a:rPr lang="cs-CZ" sz="1700" dirty="0" err="1"/>
              <a:t>after</a:t>
            </a:r>
            <a:r>
              <a:rPr lang="cs-CZ" sz="1700" dirty="0"/>
              <a:t> </a:t>
            </a:r>
            <a:r>
              <a:rPr lang="cs-CZ" sz="1700" dirty="0" err="1"/>
              <a:t>thead</a:t>
            </a:r>
            <a:r>
              <a:rPr lang="cs-CZ" sz="1700" dirty="0"/>
              <a:t> </a:t>
            </a:r>
            <a:r>
              <a:rPr lang="cs-CZ" sz="1700" dirty="0" err="1"/>
              <a:t>rauma</a:t>
            </a:r>
            <a:r>
              <a:rPr lang="cs-CZ" sz="1700" dirty="0"/>
              <a:t>; </a:t>
            </a:r>
            <a:r>
              <a:rPr lang="cs-CZ" sz="1700" dirty="0" err="1"/>
              <a:t>rupture</a:t>
            </a:r>
            <a:r>
              <a:rPr lang="cs-CZ" sz="1700" dirty="0"/>
              <a:t> </a:t>
            </a:r>
            <a:r>
              <a:rPr lang="cs-CZ" sz="1700" dirty="0" err="1"/>
              <a:t>of</a:t>
            </a:r>
            <a:r>
              <a:rPr lang="cs-CZ" sz="1700" dirty="0"/>
              <a:t> </a:t>
            </a:r>
            <a:r>
              <a:rPr lang="cs-CZ" sz="1700" dirty="0" err="1"/>
              <a:t>wall</a:t>
            </a:r>
            <a:r>
              <a:rPr lang="cs-CZ" sz="1700" dirty="0"/>
              <a:t> </a:t>
            </a:r>
            <a:r>
              <a:rPr lang="cs-CZ" sz="1700" dirty="0" err="1"/>
              <a:t>of</a:t>
            </a:r>
            <a:r>
              <a:rPr lang="cs-CZ" sz="1700" dirty="0"/>
              <a:t> ACI</a:t>
            </a:r>
          </a:p>
          <a:p>
            <a:pPr lvl="2">
              <a:lnSpc>
                <a:spcPct val="150000"/>
              </a:lnSpc>
            </a:pPr>
            <a:r>
              <a:rPr lang="cs-CZ" sz="1700" dirty="0" err="1"/>
              <a:t>Indirect</a:t>
            </a:r>
            <a:r>
              <a:rPr lang="cs-CZ" sz="1700" dirty="0"/>
              <a:t> - </a:t>
            </a:r>
            <a:r>
              <a:rPr lang="cs-CZ" sz="1700" dirty="0" err="1"/>
              <a:t>rupture</a:t>
            </a:r>
            <a:r>
              <a:rPr lang="cs-CZ" sz="1700" dirty="0"/>
              <a:t> </a:t>
            </a:r>
            <a:r>
              <a:rPr lang="cs-CZ" sz="1700" dirty="0" err="1"/>
              <a:t>of</a:t>
            </a:r>
            <a:r>
              <a:rPr lang="cs-CZ" sz="1700" dirty="0"/>
              <a:t> </a:t>
            </a:r>
            <a:r>
              <a:rPr lang="cs-CZ" sz="1700" dirty="0" err="1"/>
              <a:t>smaller</a:t>
            </a:r>
            <a:r>
              <a:rPr lang="cs-CZ" sz="1700" dirty="0"/>
              <a:t> </a:t>
            </a:r>
            <a:r>
              <a:rPr lang="cs-CZ" sz="1700" dirty="0" err="1"/>
              <a:t>vessels</a:t>
            </a:r>
            <a:endParaRPr lang="cs-CZ" sz="1700" dirty="0"/>
          </a:p>
          <a:p>
            <a:pPr marL="0" indent="0">
              <a:lnSpc>
                <a:spcPct val="150000"/>
              </a:lnSpc>
              <a:buNone/>
            </a:pPr>
            <a:r>
              <a:rPr lang="cs-CZ" sz="2200" b="1" dirty="0" err="1">
                <a:solidFill>
                  <a:srgbClr val="9E0000"/>
                </a:solidFill>
              </a:rPr>
              <a:t>Climical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picture</a:t>
            </a:r>
            <a:endParaRPr lang="cs-CZ" sz="22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cs-CZ" sz="1900" dirty="0" err="1"/>
              <a:t>Bruit</a:t>
            </a:r>
            <a:r>
              <a:rPr lang="cs-CZ" sz="1900" dirty="0"/>
              <a:t>, feeling </a:t>
            </a:r>
            <a:r>
              <a:rPr lang="cs-CZ" sz="1900" dirty="0" err="1"/>
              <a:t>of</a:t>
            </a:r>
            <a:r>
              <a:rPr lang="cs-CZ" sz="1900" dirty="0"/>
              <a:t> </a:t>
            </a:r>
            <a:r>
              <a:rPr lang="cs-CZ" sz="1900" dirty="0" err="1"/>
              <a:t>pulsation</a:t>
            </a:r>
            <a:r>
              <a:rPr lang="cs-CZ" sz="1900" dirty="0"/>
              <a:t> (</a:t>
            </a:r>
            <a:r>
              <a:rPr lang="cs-CZ" sz="1900" dirty="0" err="1"/>
              <a:t>synchronous</a:t>
            </a:r>
            <a:r>
              <a:rPr lang="cs-CZ" sz="1900" dirty="0"/>
              <a:t> </a:t>
            </a:r>
            <a:r>
              <a:rPr lang="cs-CZ" sz="1900" dirty="0" err="1"/>
              <a:t>with</a:t>
            </a:r>
            <a:r>
              <a:rPr lang="cs-CZ" sz="1900" dirty="0"/>
              <a:t> </a:t>
            </a:r>
            <a:r>
              <a:rPr lang="cs-CZ" sz="1900" dirty="0" err="1"/>
              <a:t>heart</a:t>
            </a:r>
            <a:r>
              <a:rPr lang="cs-CZ" sz="1900" dirty="0"/>
              <a:t> </a:t>
            </a:r>
            <a:r>
              <a:rPr lang="cs-CZ" sz="1900" dirty="0" err="1"/>
              <a:t>rate</a:t>
            </a:r>
            <a:r>
              <a:rPr lang="cs-CZ" sz="1900" dirty="0"/>
              <a:t>; </a:t>
            </a:r>
            <a:r>
              <a:rPr lang="cs-CZ" sz="1900" dirty="0" err="1"/>
              <a:t>diminishes</a:t>
            </a:r>
            <a:r>
              <a:rPr lang="cs-CZ" sz="1900" dirty="0"/>
              <a:t> </a:t>
            </a:r>
            <a:r>
              <a:rPr lang="cs-CZ" sz="1900" dirty="0" err="1"/>
              <a:t>after</a:t>
            </a:r>
            <a:r>
              <a:rPr lang="cs-CZ" sz="1900" dirty="0"/>
              <a:t> </a:t>
            </a:r>
            <a:r>
              <a:rPr lang="cs-CZ" sz="1900" dirty="0" err="1"/>
              <a:t>compression</a:t>
            </a:r>
            <a:r>
              <a:rPr lang="cs-CZ" sz="1900" dirty="0"/>
              <a:t> </a:t>
            </a:r>
            <a:r>
              <a:rPr lang="cs-CZ" sz="1900" dirty="0" err="1"/>
              <a:t>of</a:t>
            </a:r>
            <a:r>
              <a:rPr lang="cs-CZ" sz="1900" dirty="0"/>
              <a:t> </a:t>
            </a:r>
            <a:r>
              <a:rPr lang="cs-CZ" sz="1900" dirty="0" err="1"/>
              <a:t>carotid</a:t>
            </a:r>
            <a:r>
              <a:rPr lang="cs-CZ" sz="1900" dirty="0"/>
              <a:t> </a:t>
            </a:r>
            <a:r>
              <a:rPr lang="cs-CZ" sz="1900" dirty="0" err="1"/>
              <a:t>artery</a:t>
            </a:r>
            <a:r>
              <a:rPr lang="cs-CZ" sz="1900" dirty="0"/>
              <a:t> = Matas testing)</a:t>
            </a:r>
          </a:p>
          <a:p>
            <a:pPr lvl="1">
              <a:lnSpc>
                <a:spcPct val="150000"/>
              </a:lnSpc>
            </a:pPr>
            <a:r>
              <a:rPr lang="cs-CZ" sz="1900" b="1" dirty="0"/>
              <a:t>Caput </a:t>
            </a:r>
            <a:r>
              <a:rPr lang="cs-CZ" sz="1900" b="1" dirty="0" err="1"/>
              <a:t>medusae</a:t>
            </a:r>
            <a:r>
              <a:rPr lang="cs-CZ" sz="1900" dirty="0"/>
              <a:t> (</a:t>
            </a:r>
            <a:r>
              <a:rPr lang="cs-CZ" sz="1900" dirty="0" err="1"/>
              <a:t>arteriolisation</a:t>
            </a:r>
            <a:r>
              <a:rPr lang="cs-CZ" sz="1900" dirty="0"/>
              <a:t> </a:t>
            </a:r>
            <a:r>
              <a:rPr lang="cs-CZ" sz="1900" dirty="0" err="1"/>
              <a:t>of</a:t>
            </a:r>
            <a:r>
              <a:rPr lang="cs-CZ" sz="1900" dirty="0"/>
              <a:t> </a:t>
            </a:r>
            <a:r>
              <a:rPr lang="cs-CZ" sz="1900" dirty="0" err="1"/>
              <a:t>episcleral</a:t>
            </a:r>
            <a:r>
              <a:rPr lang="cs-CZ" sz="1900" dirty="0"/>
              <a:t> </a:t>
            </a:r>
            <a:r>
              <a:rPr lang="cs-CZ" sz="1900" dirty="0" err="1"/>
              <a:t>vessels</a:t>
            </a:r>
            <a:r>
              <a:rPr lang="cs-CZ" sz="1900" dirty="0"/>
              <a:t>), </a:t>
            </a:r>
            <a:r>
              <a:rPr lang="cs-CZ" sz="1900" dirty="0" err="1"/>
              <a:t>conjunctival</a:t>
            </a:r>
            <a:r>
              <a:rPr lang="cs-CZ" sz="1900" dirty="0"/>
              <a:t> </a:t>
            </a:r>
            <a:r>
              <a:rPr lang="cs-CZ" sz="1900" dirty="0" err="1"/>
              <a:t>chemosis</a:t>
            </a:r>
            <a:endParaRPr lang="cs-CZ" sz="1900" b="1" dirty="0"/>
          </a:p>
          <a:p>
            <a:pPr lvl="1">
              <a:lnSpc>
                <a:spcPct val="150000"/>
              </a:lnSpc>
            </a:pPr>
            <a:r>
              <a:rPr lang="cs-CZ" sz="1900" dirty="0" err="1"/>
              <a:t>Eye</a:t>
            </a:r>
            <a:r>
              <a:rPr lang="cs-CZ" sz="1900" dirty="0"/>
              <a:t> </a:t>
            </a:r>
            <a:r>
              <a:rPr lang="cs-CZ" sz="1900" dirty="0" err="1"/>
              <a:t>movement</a:t>
            </a:r>
            <a:r>
              <a:rPr lang="cs-CZ" sz="1900" dirty="0"/>
              <a:t> </a:t>
            </a:r>
            <a:r>
              <a:rPr lang="cs-CZ" sz="1900" dirty="0" err="1"/>
              <a:t>disorder</a:t>
            </a:r>
            <a:r>
              <a:rPr lang="cs-CZ" sz="1900" dirty="0"/>
              <a:t> (</a:t>
            </a:r>
            <a:r>
              <a:rPr lang="cs-CZ" sz="1900" dirty="0" err="1"/>
              <a:t>compression</a:t>
            </a:r>
            <a:r>
              <a:rPr lang="cs-CZ" sz="1900" dirty="0"/>
              <a:t> </a:t>
            </a:r>
            <a:r>
              <a:rPr lang="cs-CZ" sz="1900" dirty="0" err="1"/>
              <a:t>of</a:t>
            </a:r>
            <a:r>
              <a:rPr lang="cs-CZ" sz="1900" dirty="0"/>
              <a:t> </a:t>
            </a:r>
            <a:r>
              <a:rPr lang="cs-CZ" sz="1900" dirty="0" err="1"/>
              <a:t>oculomotor</a:t>
            </a:r>
            <a:r>
              <a:rPr lang="cs-CZ" sz="1900" dirty="0"/>
              <a:t> </a:t>
            </a:r>
            <a:r>
              <a:rPr lang="cs-CZ" sz="1900" dirty="0" err="1"/>
              <a:t>nerves</a:t>
            </a:r>
            <a:r>
              <a:rPr lang="cs-CZ" sz="1900" dirty="0"/>
              <a:t>) </a:t>
            </a:r>
            <a:r>
              <a:rPr lang="cs-CZ" sz="1900" dirty="0" err="1"/>
              <a:t>with</a:t>
            </a:r>
            <a:r>
              <a:rPr lang="cs-CZ" sz="1900" dirty="0"/>
              <a:t> </a:t>
            </a:r>
            <a:r>
              <a:rPr lang="cs-CZ" sz="1900" dirty="0" err="1"/>
              <a:t>presentation</a:t>
            </a:r>
            <a:r>
              <a:rPr lang="cs-CZ" sz="1900" dirty="0"/>
              <a:t> </a:t>
            </a:r>
            <a:r>
              <a:rPr lang="cs-CZ" sz="1900" dirty="0" err="1"/>
              <a:t>of</a:t>
            </a:r>
            <a:r>
              <a:rPr lang="cs-CZ" sz="1900" dirty="0"/>
              <a:t> </a:t>
            </a:r>
            <a:r>
              <a:rPr lang="cs-CZ" sz="1900" dirty="0" err="1"/>
              <a:t>diplopia</a:t>
            </a:r>
            <a:endParaRPr lang="cs-CZ" sz="1900" dirty="0"/>
          </a:p>
          <a:p>
            <a:pPr lvl="1">
              <a:lnSpc>
                <a:spcPct val="150000"/>
              </a:lnSpc>
            </a:pPr>
            <a:r>
              <a:rPr lang="cs-CZ" sz="1900" dirty="0" err="1"/>
              <a:t>Exophthalmus</a:t>
            </a:r>
            <a:r>
              <a:rPr lang="cs-CZ" sz="1900" dirty="0"/>
              <a:t> (</a:t>
            </a:r>
            <a:r>
              <a:rPr lang="cs-CZ" sz="1900" dirty="0" err="1"/>
              <a:t>pressure</a:t>
            </a:r>
            <a:r>
              <a:rPr lang="cs-CZ" sz="1900" dirty="0"/>
              <a:t> on </a:t>
            </a:r>
            <a:r>
              <a:rPr lang="cs-CZ" sz="1900" dirty="0" err="1"/>
              <a:t>eye</a:t>
            </a:r>
            <a:r>
              <a:rPr lang="cs-CZ" sz="1900" dirty="0"/>
              <a:t> </a:t>
            </a:r>
            <a:r>
              <a:rPr lang="cs-CZ" sz="1900" dirty="0" err="1"/>
              <a:t>from</a:t>
            </a:r>
            <a:r>
              <a:rPr lang="cs-CZ" sz="1900" dirty="0"/>
              <a:t> </a:t>
            </a:r>
            <a:r>
              <a:rPr lang="cs-CZ" sz="1900" dirty="0" err="1"/>
              <a:t>retrobulbar</a:t>
            </a:r>
            <a:r>
              <a:rPr lang="cs-CZ" sz="1900" dirty="0"/>
              <a:t> </a:t>
            </a:r>
            <a:r>
              <a:rPr lang="cs-CZ" sz="1900" dirty="0" err="1"/>
              <a:t>space</a:t>
            </a:r>
            <a:r>
              <a:rPr lang="cs-CZ" sz="19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1900" dirty="0" err="1"/>
              <a:t>Elevation</a:t>
            </a:r>
            <a:r>
              <a:rPr lang="cs-CZ" sz="1900" dirty="0"/>
              <a:t> </a:t>
            </a:r>
            <a:r>
              <a:rPr lang="cs-CZ" sz="1900" dirty="0" err="1"/>
              <a:t>of</a:t>
            </a:r>
            <a:r>
              <a:rPr lang="cs-CZ" sz="1900" dirty="0"/>
              <a:t> </a:t>
            </a:r>
            <a:r>
              <a:rPr lang="cs-CZ" sz="1900" dirty="0" err="1"/>
              <a:t>intraocular</a:t>
            </a:r>
            <a:r>
              <a:rPr lang="cs-CZ" sz="1900" dirty="0"/>
              <a:t> </a:t>
            </a:r>
            <a:r>
              <a:rPr lang="cs-CZ" sz="1900" dirty="0" err="1"/>
              <a:t>pressure</a:t>
            </a:r>
            <a:r>
              <a:rPr lang="cs-CZ" sz="1900" dirty="0"/>
              <a:t> (</a:t>
            </a:r>
            <a:r>
              <a:rPr lang="cs-CZ" sz="1900" dirty="0" err="1"/>
              <a:t>secondary</a:t>
            </a:r>
            <a:r>
              <a:rPr lang="cs-CZ" sz="1900" dirty="0"/>
              <a:t> </a:t>
            </a:r>
            <a:r>
              <a:rPr lang="cs-CZ" sz="1900" dirty="0" err="1"/>
              <a:t>glaucoma</a:t>
            </a:r>
            <a:r>
              <a:rPr lang="cs-CZ" sz="19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1900" dirty="0" err="1"/>
              <a:t>Decrease</a:t>
            </a:r>
            <a:r>
              <a:rPr lang="cs-CZ" sz="1900" dirty="0"/>
              <a:t> </a:t>
            </a:r>
            <a:r>
              <a:rPr lang="cs-CZ" sz="1900" dirty="0" err="1"/>
              <a:t>of</a:t>
            </a:r>
            <a:r>
              <a:rPr lang="cs-CZ" sz="1900" dirty="0"/>
              <a:t> </a:t>
            </a:r>
            <a:r>
              <a:rPr lang="cs-CZ" sz="1900" dirty="0" err="1"/>
              <a:t>visual</a:t>
            </a:r>
            <a:r>
              <a:rPr lang="cs-CZ" sz="1900" dirty="0"/>
              <a:t> </a:t>
            </a:r>
            <a:r>
              <a:rPr lang="cs-CZ" sz="1900" dirty="0" err="1"/>
              <a:t>acuity</a:t>
            </a:r>
            <a:r>
              <a:rPr lang="cs-CZ" sz="1900" dirty="0"/>
              <a:t> (</a:t>
            </a:r>
            <a:r>
              <a:rPr lang="cs-CZ" sz="1900" dirty="0" err="1"/>
              <a:t>affection</a:t>
            </a:r>
            <a:r>
              <a:rPr lang="cs-CZ" sz="1900" dirty="0"/>
              <a:t> / </a:t>
            </a:r>
            <a:r>
              <a:rPr lang="cs-CZ" sz="1900" dirty="0" err="1"/>
              <a:t>compression</a:t>
            </a:r>
            <a:r>
              <a:rPr lang="cs-CZ" sz="1900" dirty="0"/>
              <a:t> </a:t>
            </a:r>
            <a:r>
              <a:rPr lang="cs-CZ" sz="1900" dirty="0" err="1"/>
              <a:t>of</a:t>
            </a:r>
            <a:r>
              <a:rPr lang="cs-CZ" sz="1900" dirty="0"/>
              <a:t> </a:t>
            </a:r>
            <a:r>
              <a:rPr lang="cs-CZ" sz="1900" dirty="0" err="1"/>
              <a:t>optic</a:t>
            </a:r>
            <a:r>
              <a:rPr lang="cs-CZ" sz="1900" dirty="0"/>
              <a:t> nerve)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200" b="1" dirty="0" err="1">
                <a:solidFill>
                  <a:srgbClr val="9E0000"/>
                </a:solidFill>
              </a:rPr>
              <a:t>Therapy</a:t>
            </a:r>
            <a:endParaRPr lang="cs-CZ" sz="22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cs-CZ" sz="1900" dirty="0" err="1"/>
              <a:t>Embolisation</a:t>
            </a:r>
            <a:r>
              <a:rPr lang="cs-CZ" sz="1900" dirty="0"/>
              <a:t>, </a:t>
            </a:r>
            <a:r>
              <a:rPr lang="cs-CZ" sz="1900" dirty="0" err="1"/>
              <a:t>coiling</a:t>
            </a:r>
            <a:r>
              <a:rPr lang="cs-CZ" sz="1900" dirty="0"/>
              <a:t>, </a:t>
            </a:r>
            <a:r>
              <a:rPr lang="cs-CZ" sz="1900" dirty="0" err="1"/>
              <a:t>balloon</a:t>
            </a:r>
            <a:r>
              <a:rPr lang="cs-CZ" sz="1900" dirty="0"/>
              <a:t> – </a:t>
            </a:r>
            <a:r>
              <a:rPr lang="cs-CZ" sz="1900" dirty="0" err="1"/>
              <a:t>neurosurgery</a:t>
            </a:r>
            <a:r>
              <a:rPr lang="cs-CZ" sz="1900" dirty="0"/>
              <a:t>, </a:t>
            </a:r>
            <a:r>
              <a:rPr lang="cs-CZ" sz="1900" dirty="0" err="1"/>
              <a:t>invasive</a:t>
            </a:r>
            <a:r>
              <a:rPr lang="cs-CZ" sz="1900" dirty="0"/>
              <a:t> radiology</a:t>
            </a:r>
          </a:p>
          <a:p>
            <a:pPr lvl="1">
              <a:lnSpc>
                <a:spcPct val="150000"/>
              </a:lnSpc>
            </a:pPr>
            <a:endParaRPr lang="sk-SK" sz="2000" dirty="0"/>
          </a:p>
        </p:txBody>
      </p:sp>
      <p:graphicFrame>
        <p:nvGraphicFramePr>
          <p:cNvPr id="4" name="Objekt 3">
            <a:extLst>
              <a:ext uri="{FF2B5EF4-FFF2-40B4-BE49-F238E27FC236}">
                <a16:creationId xmlns:a16="http://schemas.microsoft.com/office/drawing/2014/main" id="{9923951A-238F-4A88-A43A-0922B9E9C50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32897872"/>
              </p:ext>
            </p:extLst>
          </p:nvPr>
        </p:nvGraphicFramePr>
        <p:xfrm>
          <a:off x="9133261" y="4027967"/>
          <a:ext cx="3058738" cy="282993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3225240" imgH="2984040" progId="">
                  <p:embed/>
                </p:oleObj>
              </mc:Choice>
              <mc:Fallback>
                <p:oleObj r:id="rId2" imgW="3225240" imgH="2984040" progId="">
                  <p:embed/>
                  <p:pic>
                    <p:nvPicPr>
                      <p:cNvPr id="4" name="Objekt 3">
                        <a:extLst>
                          <a:ext uri="{FF2B5EF4-FFF2-40B4-BE49-F238E27FC236}">
                            <a16:creationId xmlns:a16="http://schemas.microsoft.com/office/drawing/2014/main" id="{9923951A-238F-4A88-A43A-0922B9E9C50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9133261" y="4027967"/>
                        <a:ext cx="3058738" cy="2829935"/>
                      </a:xfrm>
                      <a:prstGeom prst="rect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BlokTextu 6"/>
          <p:cNvSpPr txBox="1"/>
          <p:nvPr/>
        </p:nvSpPr>
        <p:spPr>
          <a:xfrm>
            <a:off x="9141528" y="6459242"/>
            <a:ext cx="30488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sz="2000" b="1" dirty="0">
                <a:solidFill>
                  <a:srgbClr val="9E0000"/>
                </a:solidFill>
              </a:rPr>
              <a:t>Caput </a:t>
            </a:r>
            <a:r>
              <a:rPr lang="cs-CZ" sz="2000" b="1" dirty="0" err="1">
                <a:solidFill>
                  <a:srgbClr val="9E0000"/>
                </a:solidFill>
              </a:rPr>
              <a:t>medusae</a:t>
            </a:r>
            <a:r>
              <a:rPr lang="cs-CZ" sz="2000" b="1" dirty="0">
                <a:solidFill>
                  <a:srgbClr val="9E0000"/>
                </a:solidFill>
              </a:rPr>
              <a:t> </a:t>
            </a:r>
            <a:r>
              <a:rPr lang="cs-CZ" sz="1600" b="1" dirty="0">
                <a:solidFill>
                  <a:srgbClr val="9E0000"/>
                </a:solidFill>
              </a:rPr>
              <a:t>+ </a:t>
            </a:r>
            <a:r>
              <a:rPr lang="cs-CZ" sz="1600" b="1" dirty="0" err="1">
                <a:solidFill>
                  <a:srgbClr val="9E0000"/>
                </a:solidFill>
              </a:rPr>
              <a:t>chemosis</a:t>
            </a:r>
            <a:endParaRPr lang="sk-SK" sz="2000" b="1" dirty="0">
              <a:solidFill>
                <a:srgbClr val="9E0000"/>
              </a:solidFill>
            </a:endParaRPr>
          </a:p>
        </p:txBody>
      </p:sp>
      <p:graphicFrame>
        <p:nvGraphicFramePr>
          <p:cNvPr id="11" name="Objekt 10">
            <a:extLst>
              <a:ext uri="{FF2B5EF4-FFF2-40B4-BE49-F238E27FC236}">
                <a16:creationId xmlns:a16="http://schemas.microsoft.com/office/drawing/2014/main" id="{417CD984-FEA9-4CDB-8A68-7EADB56F495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9049731"/>
              </p:ext>
            </p:extLst>
          </p:nvPr>
        </p:nvGraphicFramePr>
        <p:xfrm>
          <a:off x="9132781" y="-10594"/>
          <a:ext cx="3064829" cy="1921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4" imgW="5346000" imgH="3352320" progId="">
                  <p:embed/>
                </p:oleObj>
              </mc:Choice>
              <mc:Fallback>
                <p:oleObj r:id="rId4" imgW="5346000" imgH="3352320" progId="">
                  <p:embed/>
                  <p:pic>
                    <p:nvPicPr>
                      <p:cNvPr id="11" name="Objekt 10">
                        <a:extLst>
                          <a:ext uri="{FF2B5EF4-FFF2-40B4-BE49-F238E27FC236}">
                            <a16:creationId xmlns:a16="http://schemas.microsoft.com/office/drawing/2014/main" id="{417CD984-FEA9-4CDB-8A68-7EADB56F49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9132781" y="-10594"/>
                        <a:ext cx="3064829" cy="1921888"/>
                      </a:xfrm>
                      <a:prstGeom prst="rect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kt 11">
            <a:extLst>
              <a:ext uri="{FF2B5EF4-FFF2-40B4-BE49-F238E27FC236}">
                <a16:creationId xmlns:a16="http://schemas.microsoft.com/office/drawing/2014/main" id="{711FA403-46A1-4C30-9937-B50848D7247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78502444"/>
              </p:ext>
            </p:extLst>
          </p:nvPr>
        </p:nvGraphicFramePr>
        <p:xfrm>
          <a:off x="9133587" y="1908945"/>
          <a:ext cx="3048888" cy="211902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6" imgW="4330080" imgH="3009240" progId="">
                  <p:embed/>
                </p:oleObj>
              </mc:Choice>
              <mc:Fallback>
                <p:oleObj r:id="rId6" imgW="4330080" imgH="3009240" progId="">
                  <p:embed/>
                  <p:pic>
                    <p:nvPicPr>
                      <p:cNvPr id="12" name="Objekt 11">
                        <a:extLst>
                          <a:ext uri="{FF2B5EF4-FFF2-40B4-BE49-F238E27FC236}">
                            <a16:creationId xmlns:a16="http://schemas.microsoft.com/office/drawing/2014/main" id="{711FA403-46A1-4C30-9937-B50848D7247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9133587" y="1908945"/>
                        <a:ext cx="3048888" cy="2119022"/>
                      </a:xfrm>
                      <a:prstGeom prst="rect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BlokTextu 8"/>
          <p:cNvSpPr txBox="1"/>
          <p:nvPr/>
        </p:nvSpPr>
        <p:spPr>
          <a:xfrm>
            <a:off x="9123735" y="3699863"/>
            <a:ext cx="3058739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sz="1500" b="1" dirty="0" err="1">
                <a:solidFill>
                  <a:srgbClr val="9E0000"/>
                </a:solidFill>
              </a:rPr>
              <a:t>Angiography</a:t>
            </a:r>
            <a:r>
              <a:rPr lang="cs-CZ" sz="1500" b="1" dirty="0">
                <a:solidFill>
                  <a:srgbClr val="9E0000"/>
                </a:solidFill>
              </a:rPr>
              <a:t>: </a:t>
            </a:r>
            <a:r>
              <a:rPr lang="cs-CZ" sz="1500" b="1" dirty="0" err="1">
                <a:solidFill>
                  <a:srgbClr val="9E0000"/>
                </a:solidFill>
              </a:rPr>
              <a:t>communication</a:t>
            </a:r>
            <a:endParaRPr lang="sk-SK" sz="1500" b="1" dirty="0">
              <a:solidFill>
                <a:srgbClr val="9E0000"/>
              </a:solidFill>
            </a:endParaRPr>
          </a:p>
        </p:txBody>
      </p:sp>
      <p:sp>
        <p:nvSpPr>
          <p:cNvPr id="8" name="BlokTextu 7"/>
          <p:cNvSpPr txBox="1"/>
          <p:nvPr/>
        </p:nvSpPr>
        <p:spPr>
          <a:xfrm>
            <a:off x="8986058" y="1420000"/>
            <a:ext cx="319776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sz="1500" b="1" dirty="0">
                <a:solidFill>
                  <a:srgbClr val="9E0000"/>
                </a:solidFill>
              </a:rPr>
              <a:t>CT </a:t>
            </a:r>
            <a:r>
              <a:rPr lang="cs-CZ" sz="1500" b="1" dirty="0" err="1">
                <a:solidFill>
                  <a:srgbClr val="9E0000"/>
                </a:solidFill>
              </a:rPr>
              <a:t>with</a:t>
            </a:r>
            <a:r>
              <a:rPr lang="cs-CZ" sz="1500" b="1" dirty="0">
                <a:solidFill>
                  <a:srgbClr val="9E0000"/>
                </a:solidFill>
              </a:rPr>
              <a:t> </a:t>
            </a:r>
            <a:r>
              <a:rPr lang="cs-CZ" sz="1500" b="1" dirty="0" err="1">
                <a:solidFill>
                  <a:srgbClr val="9E0000"/>
                </a:solidFill>
              </a:rPr>
              <a:t>contrast</a:t>
            </a:r>
            <a:r>
              <a:rPr lang="cs-CZ" sz="1500" b="1" dirty="0">
                <a:solidFill>
                  <a:srgbClr val="9E0000"/>
                </a:solidFill>
              </a:rPr>
              <a:t>: </a:t>
            </a:r>
          </a:p>
          <a:p>
            <a:pPr algn="r"/>
            <a:r>
              <a:rPr lang="cs-CZ" sz="1500" b="1" dirty="0" err="1">
                <a:solidFill>
                  <a:srgbClr val="9E0000"/>
                </a:solidFill>
              </a:rPr>
              <a:t>dilatation</a:t>
            </a:r>
            <a:r>
              <a:rPr lang="cs-CZ" sz="1500" b="1" dirty="0">
                <a:solidFill>
                  <a:srgbClr val="9E0000"/>
                </a:solidFill>
              </a:rPr>
              <a:t> </a:t>
            </a:r>
            <a:r>
              <a:rPr lang="cs-CZ" sz="1500" b="1" dirty="0" err="1">
                <a:solidFill>
                  <a:srgbClr val="9E0000"/>
                </a:solidFill>
              </a:rPr>
              <a:t>of</a:t>
            </a:r>
            <a:r>
              <a:rPr lang="cs-CZ" sz="1500" b="1" dirty="0">
                <a:solidFill>
                  <a:srgbClr val="9E0000"/>
                </a:solidFill>
              </a:rPr>
              <a:t> </a:t>
            </a:r>
            <a:r>
              <a:rPr lang="cs-CZ" sz="1500" b="1" dirty="0" err="1">
                <a:solidFill>
                  <a:srgbClr val="9E0000"/>
                </a:solidFill>
              </a:rPr>
              <a:t>ophthalmic</a:t>
            </a:r>
            <a:r>
              <a:rPr lang="cs-CZ" sz="1500" b="1" dirty="0">
                <a:solidFill>
                  <a:srgbClr val="9E0000"/>
                </a:solidFill>
              </a:rPr>
              <a:t> </a:t>
            </a:r>
            <a:r>
              <a:rPr lang="cs-CZ" sz="1500" b="1" dirty="0" err="1">
                <a:solidFill>
                  <a:srgbClr val="9E0000"/>
                </a:solidFill>
              </a:rPr>
              <a:t>vein</a:t>
            </a:r>
            <a:endParaRPr lang="sk-SK" sz="1500" b="1" dirty="0">
              <a:solidFill>
                <a:srgbClr val="9E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934022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8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Pupillary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reactions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5" y="866775"/>
            <a:ext cx="9768440" cy="5891988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200" b="1" dirty="0" err="1">
                <a:solidFill>
                  <a:srgbClr val="9E0000"/>
                </a:solidFill>
              </a:rPr>
              <a:t>Physiological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appearance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of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pupils</a:t>
            </a:r>
            <a:endParaRPr lang="cs-CZ" sz="22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Shape</a:t>
            </a:r>
            <a:endParaRPr lang="cs-CZ" sz="2000" dirty="0"/>
          </a:p>
          <a:p>
            <a:pPr lvl="2">
              <a:lnSpc>
                <a:spcPct val="150000"/>
              </a:lnSpc>
            </a:pPr>
            <a:r>
              <a:rPr lang="cs-CZ" sz="1600" dirty="0" err="1"/>
              <a:t>Always</a:t>
            </a:r>
            <a:r>
              <a:rPr lang="cs-CZ" sz="1600" dirty="0"/>
              <a:t> </a:t>
            </a:r>
            <a:r>
              <a:rPr lang="cs-CZ" sz="1600" b="1" i="1" dirty="0" err="1"/>
              <a:t>round</a:t>
            </a:r>
            <a:r>
              <a:rPr lang="cs-CZ" sz="1600" b="1" i="1" dirty="0"/>
              <a:t> and </a:t>
            </a:r>
            <a:r>
              <a:rPr lang="cs-CZ" sz="1600" b="1" i="1" dirty="0" err="1"/>
              <a:t>regular</a:t>
            </a:r>
            <a:r>
              <a:rPr lang="cs-CZ" sz="1600" b="1" i="1" dirty="0"/>
              <a:t> pupil </a:t>
            </a:r>
            <a:r>
              <a:rPr lang="cs-CZ" sz="1600" dirty="0" err="1"/>
              <a:t>even</a:t>
            </a:r>
            <a:r>
              <a:rPr lang="cs-CZ" sz="1600" dirty="0"/>
              <a:t> in </a:t>
            </a:r>
            <a:r>
              <a:rPr lang="cs-CZ" sz="1600" dirty="0" err="1"/>
              <a:t>dark</a:t>
            </a:r>
            <a:r>
              <a:rPr lang="cs-CZ" sz="1600" dirty="0"/>
              <a:t> </a:t>
            </a:r>
            <a:r>
              <a:rPr lang="cs-CZ" sz="1600" dirty="0" err="1"/>
              <a:t>or</a:t>
            </a:r>
            <a:r>
              <a:rPr lang="cs-CZ" sz="1600" dirty="0"/>
              <a:t> </a:t>
            </a:r>
            <a:r>
              <a:rPr lang="cs-CZ" sz="1600" dirty="0" err="1"/>
              <a:t>light</a:t>
            </a:r>
            <a:endParaRPr lang="cs-CZ" sz="1600" dirty="0"/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Size</a:t>
            </a:r>
            <a:endParaRPr lang="cs-CZ" sz="2000" b="1" dirty="0"/>
          </a:p>
          <a:p>
            <a:pPr lvl="2">
              <a:lnSpc>
                <a:spcPct val="150000"/>
              </a:lnSpc>
            </a:pPr>
            <a:r>
              <a:rPr lang="cs-CZ" sz="1800" b="1" dirty="0" err="1"/>
              <a:t>isocoria</a:t>
            </a:r>
            <a:r>
              <a:rPr lang="cs-CZ" sz="1800" dirty="0"/>
              <a:t> </a:t>
            </a:r>
            <a:r>
              <a:rPr lang="cs-CZ" sz="1600" dirty="0"/>
              <a:t>– </a:t>
            </a:r>
            <a:r>
              <a:rPr lang="cs-CZ" sz="1600" dirty="0" err="1"/>
              <a:t>equal</a:t>
            </a:r>
            <a:r>
              <a:rPr lang="cs-CZ" sz="1600" dirty="0"/>
              <a:t> </a:t>
            </a:r>
            <a:r>
              <a:rPr lang="cs-CZ" sz="1600" dirty="0" err="1"/>
              <a:t>size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pupils</a:t>
            </a:r>
            <a:endParaRPr lang="cs-CZ" sz="1600" dirty="0"/>
          </a:p>
          <a:p>
            <a:pPr lvl="3">
              <a:lnSpc>
                <a:spcPct val="150000"/>
              </a:lnSpc>
            </a:pPr>
            <a:r>
              <a:rPr lang="cs-CZ" sz="1600" i="1" dirty="0" err="1"/>
              <a:t>under</a:t>
            </a:r>
            <a:r>
              <a:rPr lang="cs-CZ" sz="1600" i="1" dirty="0"/>
              <a:t> </a:t>
            </a:r>
            <a:r>
              <a:rPr lang="cs-CZ" sz="1600" i="1" dirty="0" err="1"/>
              <a:t>fotopic</a:t>
            </a:r>
            <a:r>
              <a:rPr lang="cs-CZ" sz="1600" i="1" dirty="0"/>
              <a:t> </a:t>
            </a:r>
            <a:r>
              <a:rPr lang="cs-CZ" sz="1600" i="1" dirty="0" err="1"/>
              <a:t>conditions</a:t>
            </a:r>
            <a:r>
              <a:rPr lang="cs-CZ" sz="1600" dirty="0"/>
              <a:t> - </a:t>
            </a:r>
            <a:r>
              <a:rPr lang="cs-CZ" sz="1600" b="1" dirty="0" err="1"/>
              <a:t>miosis</a:t>
            </a:r>
            <a:endParaRPr lang="cs-CZ" sz="1600" dirty="0"/>
          </a:p>
          <a:p>
            <a:pPr lvl="3">
              <a:lnSpc>
                <a:spcPct val="150000"/>
              </a:lnSpc>
            </a:pPr>
            <a:r>
              <a:rPr lang="cs-CZ" sz="1600" i="1" dirty="0" err="1"/>
              <a:t>Under</a:t>
            </a:r>
            <a:r>
              <a:rPr lang="cs-CZ" sz="1600" i="1" dirty="0"/>
              <a:t> </a:t>
            </a:r>
            <a:r>
              <a:rPr lang="cs-CZ" sz="1600" i="1" dirty="0" err="1"/>
              <a:t>photopic</a:t>
            </a:r>
            <a:r>
              <a:rPr lang="cs-CZ" sz="1600" i="1" dirty="0"/>
              <a:t> </a:t>
            </a:r>
            <a:r>
              <a:rPr lang="cs-CZ" sz="1600" i="1" dirty="0" err="1"/>
              <a:t>conditions</a:t>
            </a:r>
            <a:r>
              <a:rPr lang="cs-CZ" sz="1600" i="1" dirty="0"/>
              <a:t> - </a:t>
            </a:r>
            <a:r>
              <a:rPr lang="cs-CZ" sz="1600" b="1" dirty="0" err="1"/>
              <a:t>mydriasis</a:t>
            </a:r>
            <a:endParaRPr lang="cs-CZ" sz="1600" dirty="0"/>
          </a:p>
          <a:p>
            <a:pPr lvl="2">
              <a:lnSpc>
                <a:spcPct val="150000"/>
              </a:lnSpc>
            </a:pPr>
            <a:r>
              <a:rPr lang="cs-CZ" sz="1800" b="1" dirty="0" err="1"/>
              <a:t>physiological</a:t>
            </a:r>
            <a:r>
              <a:rPr lang="cs-CZ" sz="1800" b="1" dirty="0"/>
              <a:t> </a:t>
            </a:r>
            <a:r>
              <a:rPr lang="cs-CZ" sz="1800" b="1" dirty="0" err="1"/>
              <a:t>anisocoria</a:t>
            </a:r>
            <a:r>
              <a:rPr lang="cs-CZ" sz="1800" b="1" dirty="0"/>
              <a:t> </a:t>
            </a:r>
            <a:r>
              <a:rPr lang="cs-CZ" sz="1600" dirty="0"/>
              <a:t>– </a:t>
            </a:r>
            <a:r>
              <a:rPr lang="cs-CZ" sz="1600" dirty="0" err="1"/>
              <a:t>inequal</a:t>
            </a:r>
            <a:r>
              <a:rPr lang="cs-CZ" sz="1600" dirty="0"/>
              <a:t> </a:t>
            </a:r>
            <a:r>
              <a:rPr lang="cs-CZ" sz="1600" dirty="0" err="1"/>
              <a:t>size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pupils</a:t>
            </a:r>
            <a:r>
              <a:rPr lang="cs-CZ" sz="1600" dirty="0"/>
              <a:t> up to 1mm; cca 20%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population</a:t>
            </a:r>
            <a:r>
              <a:rPr lang="cs-CZ" sz="1600" dirty="0"/>
              <a:t> </a:t>
            </a:r>
          </a:p>
          <a:p>
            <a:pPr lvl="3">
              <a:lnSpc>
                <a:spcPct val="150000"/>
              </a:lnSpc>
            </a:pPr>
            <a:r>
              <a:rPr lang="cs-CZ" sz="1600" dirty="0" err="1"/>
              <a:t>Difference</a:t>
            </a:r>
            <a:r>
              <a:rPr lang="cs-CZ" sz="1600" dirty="0"/>
              <a:t> in </a:t>
            </a:r>
            <a:r>
              <a:rPr lang="cs-CZ" sz="1600" dirty="0" err="1"/>
              <a:t>size</a:t>
            </a:r>
            <a:r>
              <a:rPr lang="cs-CZ" sz="1600" dirty="0"/>
              <a:t> </a:t>
            </a:r>
            <a:r>
              <a:rPr lang="cs-CZ" sz="1600" dirty="0" err="1"/>
              <a:t>is</a:t>
            </a:r>
            <a:r>
              <a:rPr lang="cs-CZ" sz="1600" dirty="0"/>
              <a:t> </a:t>
            </a:r>
            <a:r>
              <a:rPr lang="cs-CZ" sz="1600" dirty="0" err="1"/>
              <a:t>usually</a:t>
            </a:r>
            <a:r>
              <a:rPr lang="cs-CZ" sz="1600" dirty="0"/>
              <a:t> </a:t>
            </a:r>
            <a:r>
              <a:rPr lang="cs-CZ" sz="1600" dirty="0" err="1"/>
              <a:t>preserved</a:t>
            </a:r>
            <a:r>
              <a:rPr lang="cs-CZ" sz="1600" dirty="0"/>
              <a:t> </a:t>
            </a:r>
            <a:r>
              <a:rPr lang="cs-CZ" sz="1600" dirty="0" err="1"/>
              <a:t>even</a:t>
            </a:r>
            <a:r>
              <a:rPr lang="cs-CZ" sz="1600" dirty="0"/>
              <a:t> in </a:t>
            </a:r>
            <a:r>
              <a:rPr lang="cs-CZ" sz="1600" dirty="0" err="1"/>
              <a:t>dark</a:t>
            </a:r>
            <a:r>
              <a:rPr lang="cs-CZ" sz="1600" dirty="0"/>
              <a:t> </a:t>
            </a:r>
            <a:r>
              <a:rPr lang="cs-CZ" sz="1600" dirty="0" err="1"/>
              <a:t>or</a:t>
            </a:r>
            <a:r>
              <a:rPr lang="cs-CZ" sz="1600" dirty="0"/>
              <a:t> </a:t>
            </a:r>
            <a:r>
              <a:rPr lang="cs-CZ" sz="1600" dirty="0" err="1"/>
              <a:t>light</a:t>
            </a:r>
            <a:endParaRPr lang="cs-CZ" sz="1600" dirty="0"/>
          </a:p>
          <a:p>
            <a:pPr lvl="2">
              <a:lnSpc>
                <a:spcPct val="150000"/>
              </a:lnSpc>
            </a:pPr>
            <a:r>
              <a:rPr lang="cs-CZ" sz="1800" dirty="0"/>
              <a:t>Dependence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size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pupils</a:t>
            </a:r>
            <a:r>
              <a:rPr lang="cs-CZ" sz="1800" dirty="0"/>
              <a:t>:</a:t>
            </a:r>
          </a:p>
          <a:p>
            <a:pPr lvl="3">
              <a:lnSpc>
                <a:spcPct val="150000"/>
              </a:lnSpc>
            </a:pPr>
            <a:r>
              <a:rPr lang="cs-CZ" sz="1600" dirty="0" err="1"/>
              <a:t>Autonomous</a:t>
            </a:r>
            <a:r>
              <a:rPr lang="cs-CZ" sz="1600" dirty="0"/>
              <a:t> </a:t>
            </a:r>
            <a:r>
              <a:rPr lang="cs-CZ" sz="1600" dirty="0" err="1"/>
              <a:t>nervous</a:t>
            </a:r>
            <a:r>
              <a:rPr lang="cs-CZ" sz="1600" dirty="0"/>
              <a:t> </a:t>
            </a:r>
            <a:r>
              <a:rPr lang="cs-CZ" sz="1600" dirty="0" err="1"/>
              <a:t>sytem</a:t>
            </a:r>
            <a:r>
              <a:rPr lang="cs-CZ" sz="1600" dirty="0"/>
              <a:t> (</a:t>
            </a:r>
            <a:r>
              <a:rPr lang="cs-CZ" sz="1600" dirty="0" err="1"/>
              <a:t>i.e</a:t>
            </a:r>
            <a:r>
              <a:rPr lang="cs-CZ" sz="1600" dirty="0"/>
              <a:t>. </a:t>
            </a:r>
            <a:r>
              <a:rPr lang="cs-CZ" sz="1600" dirty="0" err="1"/>
              <a:t>anxiety</a:t>
            </a:r>
            <a:r>
              <a:rPr lang="cs-CZ" sz="1600" dirty="0"/>
              <a:t>, </a:t>
            </a:r>
            <a:r>
              <a:rPr lang="cs-CZ" sz="1600" dirty="0" err="1"/>
              <a:t>fear</a:t>
            </a:r>
            <a:r>
              <a:rPr lang="cs-CZ" sz="1600" dirty="0"/>
              <a:t>, stress, rest, </a:t>
            </a:r>
            <a:r>
              <a:rPr lang="cs-CZ" sz="1600" dirty="0" err="1"/>
              <a:t>sexual</a:t>
            </a:r>
            <a:r>
              <a:rPr lang="cs-CZ" sz="1600" dirty="0"/>
              <a:t> </a:t>
            </a:r>
            <a:r>
              <a:rPr lang="cs-CZ" sz="1600" dirty="0" err="1"/>
              <a:t>excitation</a:t>
            </a:r>
            <a:r>
              <a:rPr lang="cs-CZ" sz="1600" dirty="0"/>
              <a:t>…)</a:t>
            </a:r>
          </a:p>
          <a:p>
            <a:pPr lvl="3">
              <a:lnSpc>
                <a:spcPct val="150000"/>
              </a:lnSpc>
            </a:pPr>
            <a:r>
              <a:rPr lang="sk-SK" sz="1600" dirty="0" err="1"/>
              <a:t>Medication</a:t>
            </a:r>
            <a:r>
              <a:rPr lang="sk-SK" sz="1600" dirty="0"/>
              <a:t>, </a:t>
            </a:r>
            <a:r>
              <a:rPr lang="sk-SK" sz="1600" dirty="0" err="1"/>
              <a:t>drugs</a:t>
            </a:r>
            <a:endParaRPr lang="sk-SK" sz="1600" dirty="0"/>
          </a:p>
          <a:p>
            <a:pPr marL="914400" lvl="2" indent="0">
              <a:lnSpc>
                <a:spcPct val="150000"/>
              </a:lnSpc>
              <a:buNone/>
            </a:pPr>
            <a:endParaRPr lang="cs-CZ" sz="1600" dirty="0"/>
          </a:p>
        </p:txBody>
      </p:sp>
      <p:pic>
        <p:nvPicPr>
          <p:cNvPr id="6" name="Obrázok 5">
            <a:extLst>
              <a:ext uri="{FF2B5EF4-FFF2-40B4-BE49-F238E27FC236}">
                <a16:creationId xmlns:a16="http://schemas.microsoft.com/office/drawing/2014/main" id="{9AD2D216-B313-482B-BF85-F43C486EDE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15475" y="4177317"/>
            <a:ext cx="2483316" cy="2483316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85654925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Pupillary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reactions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006679"/>
            <a:ext cx="11756173" cy="5663479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200" b="1" dirty="0" err="1">
                <a:solidFill>
                  <a:srgbClr val="9E0000"/>
                </a:solidFill>
              </a:rPr>
              <a:t>Physiological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reactions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of</a:t>
            </a:r>
            <a:r>
              <a:rPr lang="cs-CZ" sz="2200" b="1" dirty="0">
                <a:solidFill>
                  <a:srgbClr val="9E0000"/>
                </a:solidFill>
              </a:rPr>
              <a:t> pupil</a:t>
            </a:r>
          </a:p>
          <a:p>
            <a:pPr lvl="1">
              <a:lnSpc>
                <a:spcPct val="150000"/>
              </a:lnSpc>
            </a:pPr>
            <a:endParaRPr lang="cs-CZ" sz="2000" b="1" dirty="0"/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Mydriasis</a:t>
            </a:r>
            <a:r>
              <a:rPr lang="cs-CZ" sz="2000" b="1" dirty="0"/>
              <a:t> </a:t>
            </a:r>
            <a:r>
              <a:rPr lang="cs-CZ" sz="2000" dirty="0"/>
              <a:t>(</a:t>
            </a:r>
            <a:r>
              <a:rPr lang="cs-CZ" sz="2000" dirty="0" err="1"/>
              <a:t>wide</a:t>
            </a:r>
            <a:r>
              <a:rPr lang="cs-CZ" sz="2000" dirty="0"/>
              <a:t> pupil) </a:t>
            </a:r>
          </a:p>
          <a:p>
            <a:pPr lvl="2">
              <a:lnSpc>
                <a:spcPct val="150000"/>
              </a:lnSpc>
            </a:pPr>
            <a:r>
              <a:rPr lang="cs-CZ" sz="1600" b="1" i="1" dirty="0" err="1"/>
              <a:t>Sympathetic</a:t>
            </a:r>
            <a:r>
              <a:rPr lang="cs-CZ" sz="1600" b="1" i="1" dirty="0"/>
              <a:t> part </a:t>
            </a:r>
            <a:r>
              <a:rPr lang="cs-CZ" sz="1600" dirty="0"/>
              <a:t>(</a:t>
            </a:r>
            <a:r>
              <a:rPr lang="cs-CZ" sz="1600" dirty="0" err="1"/>
              <a:t>innervation</a:t>
            </a:r>
            <a:r>
              <a:rPr lang="cs-CZ" sz="1600" dirty="0"/>
              <a:t> - </a:t>
            </a:r>
            <a:r>
              <a:rPr lang="cs-CZ" sz="1600" dirty="0" err="1"/>
              <a:t>dilatator</a:t>
            </a:r>
            <a:r>
              <a:rPr lang="cs-CZ" sz="1600" dirty="0"/>
              <a:t> </a:t>
            </a:r>
            <a:r>
              <a:rPr lang="cs-CZ" sz="1600" dirty="0" err="1"/>
              <a:t>muscle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miosis</a:t>
            </a:r>
            <a:r>
              <a:rPr lang="cs-CZ" sz="2000" dirty="0"/>
              <a:t> (</a:t>
            </a:r>
            <a:r>
              <a:rPr lang="cs-CZ" sz="2000" dirty="0" err="1"/>
              <a:t>narrow</a:t>
            </a:r>
            <a:r>
              <a:rPr lang="cs-CZ" sz="2000" dirty="0"/>
              <a:t> pupil) </a:t>
            </a:r>
          </a:p>
          <a:p>
            <a:pPr lvl="2">
              <a:lnSpc>
                <a:spcPct val="150000"/>
              </a:lnSpc>
            </a:pPr>
            <a:r>
              <a:rPr lang="cs-CZ" sz="1600" b="1" i="1" dirty="0" err="1"/>
              <a:t>Parasympathetic</a:t>
            </a:r>
            <a:r>
              <a:rPr lang="cs-CZ" sz="1600" b="1" i="1" dirty="0"/>
              <a:t> part </a:t>
            </a:r>
            <a:r>
              <a:rPr lang="cs-CZ" sz="1600" dirty="0"/>
              <a:t>(</a:t>
            </a:r>
            <a:r>
              <a:rPr lang="cs-CZ" sz="1600" dirty="0" err="1"/>
              <a:t>innervation</a:t>
            </a:r>
            <a:r>
              <a:rPr lang="cs-CZ" sz="1600" dirty="0"/>
              <a:t> - </a:t>
            </a:r>
            <a:r>
              <a:rPr lang="cs-CZ" sz="1600" dirty="0" err="1"/>
              <a:t>sphincter</a:t>
            </a:r>
            <a:r>
              <a:rPr lang="cs-CZ" sz="1600" dirty="0"/>
              <a:t> </a:t>
            </a:r>
            <a:r>
              <a:rPr lang="cs-CZ" sz="1600" dirty="0" err="1"/>
              <a:t>muscle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Consensual</a:t>
            </a:r>
            <a:r>
              <a:rPr lang="cs-CZ" sz="2000" b="1" dirty="0"/>
              <a:t> </a:t>
            </a:r>
            <a:r>
              <a:rPr lang="cs-CZ" sz="2000" b="1" dirty="0" err="1"/>
              <a:t>reaction</a:t>
            </a:r>
            <a:r>
              <a:rPr lang="cs-CZ" sz="2000" b="1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both</a:t>
            </a:r>
            <a:r>
              <a:rPr lang="cs-CZ" sz="2000" dirty="0"/>
              <a:t> pupil </a:t>
            </a:r>
            <a:r>
              <a:rPr lang="cs-CZ" sz="2000" dirty="0" err="1"/>
              <a:t>even</a:t>
            </a:r>
            <a:r>
              <a:rPr lang="cs-CZ" sz="2000" dirty="0"/>
              <a:t> in </a:t>
            </a:r>
            <a:r>
              <a:rPr lang="cs-CZ" sz="2000" dirty="0" err="1"/>
              <a:t>the</a:t>
            </a:r>
            <a:r>
              <a:rPr lang="cs-CZ" sz="2000" dirty="0"/>
              <a:t> case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enlightenment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one</a:t>
            </a:r>
            <a:r>
              <a:rPr lang="cs-CZ" sz="2000" dirty="0"/>
              <a:t> pupil </a:t>
            </a:r>
            <a:r>
              <a:rPr lang="cs-CZ" sz="2000" dirty="0" err="1"/>
              <a:t>only</a:t>
            </a:r>
            <a:endParaRPr lang="cs-CZ" sz="1800" dirty="0"/>
          </a:p>
        </p:txBody>
      </p:sp>
    </p:spTree>
    <p:extLst>
      <p:ext uri="{BB962C8B-B14F-4D97-AF65-F5344CB8AC3E}">
        <p14:creationId xmlns:p14="http://schemas.microsoft.com/office/powerpoint/2010/main" val="383567741"/>
      </p:ext>
    </p:extLst>
  </p:cSld>
  <p:clrMapOvr>
    <a:masterClrMapping/>
  </p:clrMapOvr>
  <p:transition spd="med">
    <p:pull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1"/>
            <a:ext cx="10515600" cy="1495424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Pupillary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reaction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latin typeface="+mn-lt"/>
              </a:rPr>
              <a:t>diagnostic</a:t>
            </a:r>
            <a:r>
              <a:rPr lang="sk-SK" sz="2800" b="1" dirty="0">
                <a:latin typeface="+mn-lt"/>
              </a:rPr>
              <a:t> </a:t>
            </a:r>
            <a:r>
              <a:rPr lang="sk-SK" sz="2800" b="1" dirty="0" err="1">
                <a:latin typeface="+mn-lt"/>
              </a:rPr>
              <a:t>testing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459983"/>
            <a:ext cx="7315483" cy="5182004"/>
          </a:xfrm>
        </p:spPr>
        <p:txBody>
          <a:bodyPr>
            <a:normAutofit/>
          </a:bodyPr>
          <a:lstStyle/>
          <a:p>
            <a:pPr marL="457200" lvl="1" indent="0">
              <a:lnSpc>
                <a:spcPct val="150000"/>
              </a:lnSpc>
              <a:buNone/>
            </a:pPr>
            <a:r>
              <a:rPr lang="cs-CZ" sz="2000" b="1" dirty="0" err="1">
                <a:solidFill>
                  <a:srgbClr val="9E0000"/>
                </a:solidFill>
              </a:rPr>
              <a:t>Photoreaction</a:t>
            </a:r>
            <a:r>
              <a:rPr lang="cs-CZ" sz="2000" b="1" dirty="0">
                <a:solidFill>
                  <a:srgbClr val="9E0000"/>
                </a:solidFill>
              </a:rPr>
              <a:t> testing</a:t>
            </a:r>
            <a:endParaRPr lang="cs-CZ" sz="2000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cs-CZ" sz="1800" dirty="0" err="1"/>
              <a:t>Reaction</a:t>
            </a:r>
            <a:r>
              <a:rPr lang="cs-CZ" sz="1800" dirty="0"/>
              <a:t> to direct and </a:t>
            </a:r>
            <a:r>
              <a:rPr lang="cs-CZ" sz="1800" dirty="0" err="1"/>
              <a:t>indirect</a:t>
            </a:r>
            <a:r>
              <a:rPr lang="cs-CZ" sz="1800" dirty="0"/>
              <a:t> </a:t>
            </a:r>
            <a:r>
              <a:rPr lang="cs-CZ" sz="1800" dirty="0" err="1"/>
              <a:t>enlightenment</a:t>
            </a:r>
            <a:r>
              <a:rPr lang="cs-CZ" sz="1800" dirty="0"/>
              <a:t> – </a:t>
            </a:r>
            <a:r>
              <a:rPr lang="cs-CZ" sz="1800" dirty="0" err="1"/>
              <a:t>physiological</a:t>
            </a:r>
            <a:r>
              <a:rPr lang="cs-CZ" sz="1800" dirty="0"/>
              <a:t> </a:t>
            </a:r>
            <a:r>
              <a:rPr lang="cs-CZ" sz="1800" dirty="0" err="1"/>
              <a:t>miosis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both</a:t>
            </a:r>
            <a:r>
              <a:rPr lang="cs-CZ" sz="1800" dirty="0"/>
              <a:t> </a:t>
            </a:r>
            <a:r>
              <a:rPr lang="cs-CZ" sz="1800" dirty="0" err="1"/>
              <a:t>pupils</a:t>
            </a:r>
            <a:r>
              <a:rPr lang="cs-CZ" sz="1800" dirty="0"/>
              <a:t> </a:t>
            </a:r>
            <a:r>
              <a:rPr lang="cs-CZ" sz="1800" dirty="0" err="1"/>
              <a:t>at</a:t>
            </a:r>
            <a:r>
              <a:rPr lang="cs-CZ" sz="1800" dirty="0"/>
              <a:t> </a:t>
            </a:r>
            <a:r>
              <a:rPr lang="cs-CZ" sz="1800" dirty="0" err="1"/>
              <a:t>same</a:t>
            </a:r>
            <a:r>
              <a:rPr lang="cs-CZ" sz="1800" dirty="0"/>
              <a:t> </a:t>
            </a:r>
            <a:r>
              <a:rPr lang="cs-CZ" sz="1800" dirty="0" err="1"/>
              <a:t>time</a:t>
            </a:r>
            <a:endParaRPr lang="cs-CZ" sz="1800" dirty="0"/>
          </a:p>
          <a:p>
            <a:pPr marL="457200" lvl="1" indent="0">
              <a:lnSpc>
                <a:spcPct val="150000"/>
              </a:lnSpc>
              <a:buNone/>
            </a:pPr>
            <a:r>
              <a:rPr lang="cs-CZ" sz="2000" b="1" dirty="0">
                <a:solidFill>
                  <a:srgbClr val="9E0000"/>
                </a:solidFill>
              </a:rPr>
              <a:t>Test </a:t>
            </a:r>
            <a:r>
              <a:rPr lang="cs-CZ" sz="2000" b="1" dirty="0" err="1">
                <a:solidFill>
                  <a:srgbClr val="9E0000"/>
                </a:solidFill>
              </a:rPr>
              <a:t>near</a:t>
            </a:r>
            <a:r>
              <a:rPr lang="cs-CZ" sz="2000" b="1" dirty="0">
                <a:solidFill>
                  <a:srgbClr val="9E0000"/>
                </a:solidFill>
              </a:rPr>
              <a:t> response</a:t>
            </a:r>
          </a:p>
          <a:p>
            <a:pPr lvl="1">
              <a:lnSpc>
                <a:spcPct val="150000"/>
              </a:lnSpc>
            </a:pPr>
            <a:r>
              <a:rPr lang="cs-CZ" sz="1800" dirty="0"/>
              <a:t>Testing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accomodation-convergence</a:t>
            </a:r>
            <a:r>
              <a:rPr lang="cs-CZ" sz="1800" dirty="0"/>
              <a:t> reflex</a:t>
            </a:r>
          </a:p>
          <a:p>
            <a:pPr lvl="1">
              <a:lnSpc>
                <a:spcPct val="150000"/>
              </a:lnSpc>
            </a:pPr>
            <a:r>
              <a:rPr lang="cs-CZ" sz="1800" dirty="0" err="1"/>
              <a:t>Physiological</a:t>
            </a:r>
            <a:r>
              <a:rPr lang="cs-CZ" sz="1800" dirty="0"/>
              <a:t> </a:t>
            </a:r>
            <a:r>
              <a:rPr lang="cs-CZ" sz="1800" dirty="0" err="1"/>
              <a:t>miosis</a:t>
            </a:r>
            <a:r>
              <a:rPr lang="cs-CZ" sz="1800" dirty="0"/>
              <a:t> </a:t>
            </a:r>
            <a:r>
              <a:rPr lang="cs-CZ" sz="1800" dirty="0" err="1"/>
              <a:t>associated</a:t>
            </a:r>
            <a:r>
              <a:rPr lang="cs-CZ" sz="1800" dirty="0"/>
              <a:t> </a:t>
            </a:r>
            <a:r>
              <a:rPr lang="cs-CZ" sz="1800" dirty="0" err="1"/>
              <a:t>with</a:t>
            </a:r>
            <a:r>
              <a:rPr lang="cs-CZ" sz="1800" dirty="0"/>
              <a:t> </a:t>
            </a:r>
            <a:r>
              <a:rPr lang="cs-CZ" sz="1800" dirty="0" err="1"/>
              <a:t>convergence</a:t>
            </a:r>
            <a:r>
              <a:rPr lang="cs-CZ" sz="1800" dirty="0"/>
              <a:t> and </a:t>
            </a:r>
            <a:r>
              <a:rPr lang="cs-CZ" sz="1800" dirty="0" err="1"/>
              <a:t>accomodation</a:t>
            </a:r>
            <a:r>
              <a:rPr lang="cs-CZ" sz="1800" dirty="0"/>
              <a:t> (</a:t>
            </a:r>
            <a:r>
              <a:rPr lang="cs-CZ" sz="1800" dirty="0" err="1"/>
              <a:t>fixation</a:t>
            </a:r>
            <a:r>
              <a:rPr lang="cs-CZ" sz="1800" dirty="0"/>
              <a:t> to </a:t>
            </a:r>
            <a:r>
              <a:rPr lang="cs-CZ" sz="1800" dirty="0" err="1"/>
              <a:t>object</a:t>
            </a:r>
            <a:r>
              <a:rPr lang="cs-CZ" sz="1800" dirty="0"/>
              <a:t> </a:t>
            </a:r>
            <a:r>
              <a:rPr lang="cs-CZ" sz="1800" dirty="0" err="1"/>
              <a:t>moving</a:t>
            </a:r>
            <a:r>
              <a:rPr lang="cs-CZ" sz="1800" dirty="0"/>
              <a:t> </a:t>
            </a:r>
            <a:r>
              <a:rPr lang="cs-CZ" sz="1800" dirty="0" err="1"/>
              <a:t>closer</a:t>
            </a:r>
            <a:r>
              <a:rPr lang="cs-CZ" sz="1800" dirty="0"/>
              <a:t> to </a:t>
            </a:r>
            <a:r>
              <a:rPr lang="cs-CZ" sz="1800" dirty="0" err="1"/>
              <a:t>eyes</a:t>
            </a:r>
            <a:r>
              <a:rPr lang="cs-CZ" sz="1800" dirty="0"/>
              <a:t>)</a:t>
            </a:r>
          </a:p>
          <a:p>
            <a:pPr marL="457200" lvl="1" indent="0">
              <a:lnSpc>
                <a:spcPct val="150000"/>
              </a:lnSpc>
              <a:buNone/>
            </a:pPr>
            <a:r>
              <a:rPr lang="cs-CZ" sz="2000" b="1" dirty="0" err="1">
                <a:solidFill>
                  <a:srgbClr val="9E0000"/>
                </a:solidFill>
              </a:rPr>
              <a:t>Pharmacological</a:t>
            </a:r>
            <a:r>
              <a:rPr lang="cs-CZ" sz="2000" b="1" dirty="0">
                <a:solidFill>
                  <a:srgbClr val="9E0000"/>
                </a:solidFill>
              </a:rPr>
              <a:t> testing</a:t>
            </a:r>
          </a:p>
          <a:p>
            <a:pPr lvl="1">
              <a:lnSpc>
                <a:spcPct val="150000"/>
              </a:lnSpc>
            </a:pPr>
            <a:r>
              <a:rPr lang="cs-CZ" sz="1800" dirty="0" err="1"/>
              <a:t>Diagnosis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anisocoria</a:t>
            </a:r>
            <a:endParaRPr lang="sk-SK" sz="1800" dirty="0"/>
          </a:p>
        </p:txBody>
      </p:sp>
      <p:sp>
        <p:nvSpPr>
          <p:cNvPr id="10" name="BlokTextu 9"/>
          <p:cNvSpPr txBox="1"/>
          <p:nvPr/>
        </p:nvSpPr>
        <p:spPr>
          <a:xfrm>
            <a:off x="9900744" y="6272655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pic>
        <p:nvPicPr>
          <p:cNvPr id="6" name="Obrázok 5">
            <a:extLst>
              <a:ext uri="{FF2B5EF4-FFF2-40B4-BE49-F238E27FC236}">
                <a16:creationId xmlns:a16="http://schemas.microsoft.com/office/drawing/2014/main" id="{5D8973A8-E0FB-49D3-B779-B017C0769F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6276" y="1443578"/>
            <a:ext cx="4385672" cy="5237505"/>
          </a:xfrm>
          <a:prstGeom prst="rect">
            <a:avLst/>
          </a:prstGeom>
          <a:ln w="952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99767925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431"/>
            <a:ext cx="10515600" cy="1561783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Neuroophthalmological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examination</a:t>
            </a:r>
            <a:r>
              <a:rPr lang="sk-SK" sz="3600" b="1" dirty="0">
                <a:latin typeface="+mn-lt"/>
              </a:rPr>
              <a:t> II.</a:t>
            </a:r>
            <a:br>
              <a:rPr lang="sk-SK" sz="3600" b="1" dirty="0">
                <a:latin typeface="+mn-lt"/>
              </a:rPr>
            </a:br>
            <a:r>
              <a:rPr lang="sk-SK" sz="2800" b="1" dirty="0">
                <a:solidFill>
                  <a:srgbClr val="00B050"/>
                </a:solidFill>
                <a:latin typeface="+mn-lt"/>
              </a:rPr>
              <a:t>General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ophthalmological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examination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560352"/>
            <a:ext cx="11745432" cy="5109806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150000"/>
              </a:lnSpc>
            </a:pPr>
            <a:r>
              <a:rPr lang="sk-SK" sz="2400" b="1" dirty="0" err="1"/>
              <a:t>Visual</a:t>
            </a:r>
            <a:r>
              <a:rPr lang="sk-SK" sz="2400" b="1" dirty="0"/>
              <a:t> </a:t>
            </a:r>
            <a:r>
              <a:rPr lang="sk-SK" sz="2400" b="1" dirty="0" err="1"/>
              <a:t>acuity</a:t>
            </a:r>
            <a:r>
              <a:rPr lang="sk-SK" sz="2400" b="1" dirty="0"/>
              <a:t> </a:t>
            </a:r>
            <a:r>
              <a:rPr lang="sk-SK" sz="2400" b="1" dirty="0" err="1"/>
              <a:t>assesment</a:t>
            </a:r>
            <a:r>
              <a:rPr lang="sk-SK" sz="2400" b="1" dirty="0"/>
              <a:t> </a:t>
            </a:r>
            <a:r>
              <a:rPr lang="sk-SK" sz="2400" dirty="0"/>
              <a:t>(</a:t>
            </a:r>
            <a:r>
              <a:rPr lang="sk-SK" sz="2400" dirty="0" err="1"/>
              <a:t>distance</a:t>
            </a:r>
            <a:r>
              <a:rPr lang="sk-SK" sz="2400" dirty="0"/>
              <a:t>) = </a:t>
            </a:r>
            <a:r>
              <a:rPr lang="sk-SK" sz="2400" dirty="0" err="1"/>
              <a:t>central</a:t>
            </a:r>
            <a:r>
              <a:rPr lang="sk-SK" sz="2400" dirty="0"/>
              <a:t> </a:t>
            </a:r>
            <a:r>
              <a:rPr lang="sk-SK" sz="2400" dirty="0" err="1"/>
              <a:t>visual</a:t>
            </a:r>
            <a:r>
              <a:rPr lang="sk-SK" sz="2400" dirty="0"/>
              <a:t> </a:t>
            </a:r>
            <a:r>
              <a:rPr lang="sk-SK" sz="2400" dirty="0" err="1"/>
              <a:t>acuity</a:t>
            </a:r>
            <a:r>
              <a:rPr lang="sk-SK" sz="2400" dirty="0"/>
              <a:t> (VA)</a:t>
            </a:r>
          </a:p>
          <a:p>
            <a:pPr lvl="1">
              <a:lnSpc>
                <a:spcPct val="150000"/>
              </a:lnSpc>
            </a:pPr>
            <a:r>
              <a:rPr lang="sk-SK" sz="2000" dirty="0" err="1"/>
              <a:t>natural</a:t>
            </a:r>
            <a:r>
              <a:rPr lang="sk-SK" sz="2000" dirty="0"/>
              <a:t> (</a:t>
            </a:r>
            <a:r>
              <a:rPr lang="sk-SK" sz="2000" dirty="0" err="1"/>
              <a:t>with</a:t>
            </a:r>
            <a:r>
              <a:rPr lang="sk-SK" sz="2000" dirty="0"/>
              <a:t> no </a:t>
            </a:r>
            <a:r>
              <a:rPr lang="sk-SK" sz="2000" dirty="0" err="1"/>
              <a:t>correction</a:t>
            </a:r>
            <a:r>
              <a:rPr lang="sk-SK" sz="2000" dirty="0"/>
              <a:t> = UCVA) and </a:t>
            </a:r>
            <a:r>
              <a:rPr lang="sk-SK" sz="2000" dirty="0" err="1"/>
              <a:t>using</a:t>
            </a:r>
            <a:r>
              <a:rPr lang="sk-SK" sz="2000" dirty="0"/>
              <a:t> </a:t>
            </a:r>
            <a:r>
              <a:rPr lang="sk-SK" sz="2000" dirty="0" err="1"/>
              <a:t>the</a:t>
            </a:r>
            <a:r>
              <a:rPr lang="sk-SK" sz="2000" dirty="0"/>
              <a:t> </a:t>
            </a:r>
            <a:r>
              <a:rPr lang="sk-SK" sz="2000" dirty="0" err="1"/>
              <a:t>best</a:t>
            </a:r>
            <a:r>
              <a:rPr lang="sk-SK" sz="2000" dirty="0"/>
              <a:t> </a:t>
            </a:r>
            <a:r>
              <a:rPr lang="sk-SK" sz="2000" dirty="0" err="1"/>
              <a:t>correction</a:t>
            </a:r>
            <a:r>
              <a:rPr lang="sk-SK" sz="2000" dirty="0"/>
              <a:t> of </a:t>
            </a:r>
            <a:r>
              <a:rPr lang="sk-SK" sz="2000" dirty="0" err="1"/>
              <a:t>refractive</a:t>
            </a:r>
            <a:r>
              <a:rPr lang="sk-SK" sz="2000" dirty="0"/>
              <a:t> </a:t>
            </a:r>
            <a:r>
              <a:rPr lang="sk-SK" sz="2000" dirty="0" err="1"/>
              <a:t>errors</a:t>
            </a:r>
            <a:r>
              <a:rPr lang="sk-SK" sz="2000" dirty="0"/>
              <a:t> (BCVA), </a:t>
            </a:r>
            <a:r>
              <a:rPr lang="sk-SK" sz="2000" dirty="0" err="1"/>
              <a:t>monocular</a:t>
            </a:r>
            <a:r>
              <a:rPr lang="sk-SK" sz="2000" dirty="0"/>
              <a:t>, </a:t>
            </a:r>
            <a:r>
              <a:rPr lang="sk-SK" sz="2000" dirty="0" err="1"/>
              <a:t>binocular</a:t>
            </a:r>
            <a:r>
              <a:rPr lang="sk-SK" sz="2000" dirty="0"/>
              <a:t> </a:t>
            </a:r>
            <a:r>
              <a:rPr lang="sk-SK" sz="2000" dirty="0" err="1"/>
              <a:t>assesment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400" b="1" dirty="0" err="1"/>
              <a:t>Basic</a:t>
            </a:r>
            <a:r>
              <a:rPr lang="sk-SK" sz="2400" b="1" dirty="0"/>
              <a:t> </a:t>
            </a:r>
            <a:r>
              <a:rPr lang="sk-SK" sz="2400" b="1" dirty="0" err="1"/>
              <a:t>eye</a:t>
            </a:r>
            <a:r>
              <a:rPr lang="sk-SK" sz="2400" b="1" dirty="0"/>
              <a:t> </a:t>
            </a:r>
            <a:r>
              <a:rPr lang="sk-SK" sz="2400" b="1" dirty="0" err="1"/>
              <a:t>examination</a:t>
            </a:r>
            <a:endParaRPr lang="sk-SK" sz="2400" b="1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Examination</a:t>
            </a:r>
            <a:r>
              <a:rPr lang="sk-SK" sz="2000" dirty="0"/>
              <a:t> of </a:t>
            </a:r>
            <a:r>
              <a:rPr lang="sk-SK" sz="2000" dirty="0" err="1"/>
              <a:t>anterior</a:t>
            </a:r>
            <a:r>
              <a:rPr lang="sk-SK" sz="2000" dirty="0"/>
              <a:t> segment </a:t>
            </a:r>
            <a:r>
              <a:rPr lang="sk-SK" sz="1600" dirty="0"/>
              <a:t>(</a:t>
            </a:r>
            <a:r>
              <a:rPr lang="sk-SK" sz="1600" dirty="0" err="1"/>
              <a:t>slit</a:t>
            </a:r>
            <a:r>
              <a:rPr lang="sk-SK" sz="1600" dirty="0"/>
              <a:t> </a:t>
            </a:r>
            <a:r>
              <a:rPr lang="sk-SK" sz="1600" dirty="0" err="1"/>
              <a:t>lamp</a:t>
            </a:r>
            <a:r>
              <a:rPr lang="sk-SK" sz="1600" dirty="0"/>
              <a:t>)</a:t>
            </a:r>
            <a:r>
              <a:rPr lang="sk-SK" sz="2000" dirty="0"/>
              <a:t> and </a:t>
            </a:r>
            <a:r>
              <a:rPr lang="sk-SK" sz="2000" dirty="0" err="1"/>
              <a:t>posterior</a:t>
            </a:r>
            <a:r>
              <a:rPr lang="sk-SK" sz="2000" dirty="0"/>
              <a:t> segment </a:t>
            </a:r>
            <a:r>
              <a:rPr lang="sk-SK" sz="1600" dirty="0"/>
              <a:t>(</a:t>
            </a:r>
            <a:r>
              <a:rPr lang="sk-SK" sz="1600" dirty="0" err="1"/>
              <a:t>direct</a:t>
            </a:r>
            <a:r>
              <a:rPr lang="sk-SK" sz="1600" dirty="0"/>
              <a:t> / </a:t>
            </a:r>
            <a:r>
              <a:rPr lang="sk-SK" sz="1600" dirty="0" err="1"/>
              <a:t>indirect</a:t>
            </a:r>
            <a:r>
              <a:rPr lang="sk-SK" sz="1600" dirty="0"/>
              <a:t> </a:t>
            </a:r>
            <a:r>
              <a:rPr lang="sk-SK" sz="1600" dirty="0" err="1"/>
              <a:t>ophthtalmoscopy</a:t>
            </a:r>
            <a:r>
              <a:rPr lang="sk-SK" sz="1600" dirty="0"/>
              <a:t> / </a:t>
            </a:r>
            <a:r>
              <a:rPr lang="sk-SK" sz="1600" dirty="0" err="1"/>
              <a:t>biomicroscopy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2000" dirty="0" err="1"/>
              <a:t>Focus</a:t>
            </a:r>
            <a:r>
              <a:rPr lang="sk-SK" sz="2000" dirty="0"/>
              <a:t> to </a:t>
            </a:r>
            <a:r>
              <a:rPr lang="sk-SK" sz="2000" dirty="0" err="1"/>
              <a:t>exclude</a:t>
            </a:r>
            <a:r>
              <a:rPr lang="sk-SK" sz="2000" dirty="0"/>
              <a:t> </a:t>
            </a:r>
            <a:r>
              <a:rPr lang="sk-SK" sz="2000" dirty="0" err="1"/>
              <a:t>possible</a:t>
            </a:r>
            <a:r>
              <a:rPr lang="sk-SK" sz="2000" dirty="0"/>
              <a:t> </a:t>
            </a:r>
            <a:r>
              <a:rPr lang="sk-SK" sz="2000" dirty="0" err="1"/>
              <a:t>ophthalmological</a:t>
            </a:r>
            <a:r>
              <a:rPr lang="sk-SK" sz="2000" dirty="0"/>
              <a:t> </a:t>
            </a:r>
            <a:r>
              <a:rPr lang="sk-SK" sz="2000" dirty="0" err="1"/>
              <a:t>causes</a:t>
            </a:r>
            <a:r>
              <a:rPr lang="sk-SK" sz="2000" dirty="0"/>
              <a:t> of VA </a:t>
            </a:r>
            <a:r>
              <a:rPr lang="sk-SK" sz="2000" dirty="0" err="1"/>
              <a:t>decrease</a:t>
            </a:r>
            <a:r>
              <a:rPr lang="sk-SK" sz="2000" dirty="0"/>
              <a:t> </a:t>
            </a:r>
            <a:r>
              <a:rPr lang="sk-SK" sz="1600" dirty="0"/>
              <a:t>(</a:t>
            </a:r>
            <a:r>
              <a:rPr lang="sk-SK" sz="1600" dirty="0" err="1"/>
              <a:t>i.e</a:t>
            </a:r>
            <a:r>
              <a:rPr lang="sk-SK" sz="1600" dirty="0"/>
              <a:t>. </a:t>
            </a:r>
            <a:r>
              <a:rPr lang="sk-SK" sz="1600" dirty="0" err="1"/>
              <a:t>corneal</a:t>
            </a:r>
            <a:r>
              <a:rPr lang="sk-SK" sz="1600" dirty="0"/>
              <a:t> </a:t>
            </a:r>
            <a:r>
              <a:rPr lang="sk-SK" sz="1600" dirty="0" err="1"/>
              <a:t>scars</a:t>
            </a:r>
            <a:r>
              <a:rPr lang="sk-SK" sz="1600" dirty="0"/>
              <a:t> or </a:t>
            </a:r>
            <a:r>
              <a:rPr lang="sk-SK" sz="1600" dirty="0" err="1"/>
              <a:t>opacities</a:t>
            </a:r>
            <a:r>
              <a:rPr lang="sk-SK" sz="1600" dirty="0"/>
              <a:t>, </a:t>
            </a:r>
            <a:r>
              <a:rPr lang="sk-SK" sz="1600" dirty="0" err="1"/>
              <a:t>cataract</a:t>
            </a:r>
            <a:r>
              <a:rPr lang="sk-SK" sz="1600" dirty="0"/>
              <a:t>, </a:t>
            </a:r>
            <a:r>
              <a:rPr lang="sk-SK" sz="1600" dirty="0" err="1"/>
              <a:t>hemophthalmus</a:t>
            </a:r>
            <a:r>
              <a:rPr lang="sk-SK" sz="1600" dirty="0"/>
              <a:t>, </a:t>
            </a:r>
            <a:r>
              <a:rPr lang="sk-SK" sz="1600" dirty="0" err="1"/>
              <a:t>retinal</a:t>
            </a:r>
            <a:r>
              <a:rPr lang="sk-SK" sz="1600" dirty="0"/>
              <a:t> </a:t>
            </a:r>
            <a:r>
              <a:rPr lang="sk-SK" sz="1600" dirty="0" err="1"/>
              <a:t>pathologies</a:t>
            </a:r>
            <a:r>
              <a:rPr lang="sk-SK" sz="16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2400" b="1" dirty="0" err="1"/>
              <a:t>Visual</a:t>
            </a:r>
            <a:r>
              <a:rPr lang="sk-SK" sz="2400" b="1" dirty="0"/>
              <a:t> </a:t>
            </a:r>
            <a:r>
              <a:rPr lang="sk-SK" sz="2400" b="1" dirty="0" err="1"/>
              <a:t>field</a:t>
            </a:r>
            <a:r>
              <a:rPr lang="sk-SK" sz="2400" b="1" dirty="0"/>
              <a:t> </a:t>
            </a:r>
            <a:r>
              <a:rPr lang="sk-SK" sz="2400" b="1" dirty="0" err="1"/>
              <a:t>examination</a:t>
            </a:r>
            <a:r>
              <a:rPr lang="sk-SK" sz="2400" b="1" dirty="0"/>
              <a:t> (VF) </a:t>
            </a:r>
            <a:r>
              <a:rPr lang="sk-SK" sz="2400" dirty="0"/>
              <a:t>= </a:t>
            </a:r>
            <a:r>
              <a:rPr lang="sk-SK" sz="2400" dirty="0" err="1"/>
              <a:t>perimetry</a:t>
            </a:r>
            <a:endParaRPr lang="sk-SK" sz="2400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Crucial</a:t>
            </a:r>
            <a:r>
              <a:rPr lang="sk-SK" sz="2000" dirty="0"/>
              <a:t> </a:t>
            </a:r>
            <a:r>
              <a:rPr lang="sk-SK" sz="2000" dirty="0" err="1"/>
              <a:t>examination</a:t>
            </a:r>
            <a:r>
              <a:rPr lang="sk-SK" sz="2000" dirty="0"/>
              <a:t> in </a:t>
            </a:r>
            <a:r>
              <a:rPr lang="cs-CZ" sz="2000" dirty="0" err="1"/>
              <a:t>neuroophthalmology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Important</a:t>
            </a:r>
            <a:r>
              <a:rPr lang="sk-SK" sz="2000" dirty="0"/>
              <a:t> </a:t>
            </a:r>
            <a:r>
              <a:rPr lang="sk-SK" sz="2000" dirty="0" err="1"/>
              <a:t>even</a:t>
            </a:r>
            <a:r>
              <a:rPr lang="sk-SK" sz="2000" dirty="0"/>
              <a:t> </a:t>
            </a:r>
            <a:r>
              <a:rPr lang="sk-SK" sz="2000" dirty="0" err="1"/>
              <a:t>with</a:t>
            </a:r>
            <a:r>
              <a:rPr lang="sk-SK" sz="2000" dirty="0"/>
              <a:t> </a:t>
            </a:r>
            <a:r>
              <a:rPr lang="sk-SK" sz="2000" dirty="0" err="1"/>
              <a:t>normal</a:t>
            </a:r>
            <a:r>
              <a:rPr lang="sk-SK" sz="2000" dirty="0"/>
              <a:t> VA (</a:t>
            </a:r>
            <a:r>
              <a:rPr lang="sk-SK" sz="2000" i="1" dirty="0" err="1"/>
              <a:t>good</a:t>
            </a:r>
            <a:r>
              <a:rPr lang="sk-SK" sz="2000" i="1" dirty="0"/>
              <a:t> VA </a:t>
            </a:r>
            <a:r>
              <a:rPr lang="sk-SK" sz="2000" i="1" dirty="0" err="1"/>
              <a:t>does</a:t>
            </a:r>
            <a:r>
              <a:rPr lang="sk-SK" sz="2000" i="1" dirty="0"/>
              <a:t> </a:t>
            </a:r>
            <a:r>
              <a:rPr lang="sk-SK" sz="2000" i="1" dirty="0" err="1"/>
              <a:t>not</a:t>
            </a:r>
            <a:r>
              <a:rPr lang="sk-SK" sz="2000" i="1" dirty="0"/>
              <a:t> </a:t>
            </a:r>
            <a:r>
              <a:rPr lang="sk-SK" sz="2000" i="1" dirty="0" err="1"/>
              <a:t>exclude</a:t>
            </a:r>
            <a:r>
              <a:rPr lang="sk-SK" sz="2000" i="1" dirty="0"/>
              <a:t> </a:t>
            </a:r>
            <a:r>
              <a:rPr lang="sk-SK" sz="2000" i="1" dirty="0" err="1"/>
              <a:t>visual</a:t>
            </a:r>
            <a:r>
              <a:rPr lang="sk-SK" sz="2000" i="1" dirty="0"/>
              <a:t> </a:t>
            </a:r>
            <a:r>
              <a:rPr lang="sk-SK" sz="2000" i="1" dirty="0" err="1"/>
              <a:t>field</a:t>
            </a:r>
            <a:r>
              <a:rPr lang="sk-SK" sz="2000" i="1" dirty="0"/>
              <a:t> </a:t>
            </a:r>
            <a:r>
              <a:rPr lang="sk-SK" sz="2000" i="1" dirty="0" err="1"/>
              <a:t>defects</a:t>
            </a:r>
            <a:r>
              <a:rPr lang="sk-SK" sz="2000" i="1" dirty="0"/>
              <a:t>!!!)</a:t>
            </a:r>
            <a:endParaRPr lang="sk-SK" sz="20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248444066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5108"/>
            <a:ext cx="10515600" cy="1281116"/>
          </a:xfrm>
        </p:spPr>
        <p:txBody>
          <a:bodyPr>
            <a:normAutofit/>
          </a:bodyPr>
          <a:lstStyle/>
          <a:p>
            <a:pPr algn="ctr">
              <a:lnSpc>
                <a:spcPct val="100000"/>
              </a:lnSpc>
            </a:pPr>
            <a:r>
              <a:rPr lang="sk-SK" sz="3600" b="1" dirty="0" err="1">
                <a:latin typeface="+mn-lt"/>
              </a:rPr>
              <a:t>Pupillary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reactions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latin typeface="+mn-lt"/>
              </a:rPr>
              <a:t>Diagnostic</a:t>
            </a:r>
            <a:r>
              <a:rPr lang="sk-SK" sz="2800" b="1" dirty="0">
                <a:latin typeface="+mn-lt"/>
              </a:rPr>
              <a:t> </a:t>
            </a:r>
            <a:r>
              <a:rPr lang="sk-SK" sz="2800" b="1" dirty="0" err="1">
                <a:latin typeface="+mn-lt"/>
              </a:rPr>
              <a:t>testing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92696"/>
            <a:ext cx="7130925" cy="5555973"/>
          </a:xfrm>
        </p:spPr>
        <p:txBody>
          <a:bodyPr>
            <a:normAutofit fontScale="85000" lnSpcReduction="10000"/>
          </a:bodyPr>
          <a:lstStyle/>
          <a:p>
            <a:pPr marL="457200" lvl="1" indent="0">
              <a:lnSpc>
                <a:spcPct val="150000"/>
              </a:lnSpc>
              <a:buNone/>
            </a:pPr>
            <a:r>
              <a:rPr lang="cs-CZ" b="1" dirty="0">
                <a:solidFill>
                  <a:srgbClr val="9E0000"/>
                </a:solidFill>
              </a:rPr>
              <a:t>Test </a:t>
            </a:r>
            <a:r>
              <a:rPr lang="cs-CZ" b="1" dirty="0" err="1">
                <a:solidFill>
                  <a:srgbClr val="9E0000"/>
                </a:solidFill>
              </a:rPr>
              <a:t>swinging</a:t>
            </a:r>
            <a:r>
              <a:rPr lang="cs-CZ" b="1" dirty="0">
                <a:solidFill>
                  <a:srgbClr val="9E0000"/>
                </a:solidFill>
              </a:rPr>
              <a:t> </a:t>
            </a:r>
            <a:r>
              <a:rPr lang="cs-CZ" b="1" dirty="0" err="1">
                <a:solidFill>
                  <a:srgbClr val="9E0000"/>
                </a:solidFill>
              </a:rPr>
              <a:t>flashlight</a:t>
            </a:r>
            <a:endParaRPr lang="cs-CZ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cs-CZ" sz="2000" dirty="0" err="1"/>
              <a:t>diagnosticic</a:t>
            </a:r>
            <a:r>
              <a:rPr lang="cs-CZ" sz="2000" dirty="0"/>
              <a:t> testing </a:t>
            </a:r>
            <a:r>
              <a:rPr lang="cs-CZ" sz="2000" dirty="0" err="1"/>
              <a:t>for</a:t>
            </a:r>
            <a:r>
              <a:rPr lang="cs-CZ" sz="2000" dirty="0"/>
              <a:t> presence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b="1" dirty="0" err="1"/>
              <a:t>relative</a:t>
            </a:r>
            <a:r>
              <a:rPr lang="cs-CZ" sz="2000" b="1" dirty="0"/>
              <a:t> </a:t>
            </a:r>
            <a:r>
              <a:rPr lang="cs-CZ" sz="2000" b="1" dirty="0" err="1"/>
              <a:t>afferent</a:t>
            </a:r>
            <a:r>
              <a:rPr lang="cs-CZ" sz="2000" b="1" dirty="0"/>
              <a:t> </a:t>
            </a:r>
            <a:r>
              <a:rPr lang="cs-CZ" sz="2000" b="1" dirty="0" err="1"/>
              <a:t>pupillary</a:t>
            </a:r>
            <a:r>
              <a:rPr lang="cs-CZ" sz="2000" b="1" dirty="0"/>
              <a:t> </a:t>
            </a:r>
            <a:r>
              <a:rPr lang="cs-CZ" sz="2000" b="1" dirty="0" err="1"/>
              <a:t>defect</a:t>
            </a:r>
            <a:r>
              <a:rPr lang="cs-CZ" sz="2000" dirty="0"/>
              <a:t> (</a:t>
            </a:r>
            <a:r>
              <a:rPr lang="cs-CZ" sz="2000" b="1" dirty="0"/>
              <a:t>RAPD)</a:t>
            </a:r>
            <a:r>
              <a:rPr lang="cs-CZ" sz="2000" dirty="0"/>
              <a:t> – </a:t>
            </a:r>
            <a:r>
              <a:rPr lang="cs-CZ" sz="2000" dirty="0" err="1"/>
              <a:t>lesion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visual</a:t>
            </a:r>
            <a:r>
              <a:rPr lang="cs-CZ" sz="2000" dirty="0"/>
              <a:t> </a:t>
            </a:r>
            <a:r>
              <a:rPr lang="cs-CZ" sz="2000" dirty="0" err="1"/>
              <a:t>filed</a:t>
            </a:r>
            <a:r>
              <a:rPr lang="cs-CZ" sz="2000" dirty="0"/>
              <a:t> </a:t>
            </a:r>
            <a:r>
              <a:rPr lang="cs-CZ" sz="2000" dirty="0" err="1"/>
              <a:t>is</a:t>
            </a:r>
            <a:r>
              <a:rPr lang="cs-CZ" sz="2000" dirty="0"/>
              <a:t> </a:t>
            </a:r>
            <a:r>
              <a:rPr lang="cs-CZ" sz="2000" dirty="0" err="1"/>
              <a:t>shared</a:t>
            </a:r>
            <a:r>
              <a:rPr lang="cs-CZ" sz="2000" dirty="0"/>
              <a:t> </a:t>
            </a:r>
            <a:r>
              <a:rPr lang="cs-CZ" sz="2000" dirty="0" err="1"/>
              <a:t>with</a:t>
            </a:r>
            <a:r>
              <a:rPr lang="cs-CZ" sz="2000" dirty="0"/>
              <a:t> </a:t>
            </a:r>
            <a:r>
              <a:rPr lang="cs-CZ" sz="2000" dirty="0" err="1"/>
              <a:t>afferent</a:t>
            </a:r>
            <a:r>
              <a:rPr lang="cs-CZ" sz="2000" dirty="0"/>
              <a:t> part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pupilomotoric</a:t>
            </a:r>
            <a:r>
              <a:rPr lang="cs-CZ" sz="2000" dirty="0"/>
              <a:t> </a:t>
            </a:r>
            <a:r>
              <a:rPr lang="cs-CZ" sz="2000" dirty="0" err="1"/>
              <a:t>pathway</a:t>
            </a:r>
            <a:r>
              <a:rPr lang="cs-CZ" sz="2000" dirty="0"/>
              <a:t>; </a:t>
            </a:r>
            <a:r>
              <a:rPr lang="cs-CZ" sz="2000" dirty="0" err="1"/>
              <a:t>typical</a:t>
            </a:r>
            <a:r>
              <a:rPr lang="cs-CZ" sz="2000" dirty="0"/>
              <a:t> </a:t>
            </a:r>
            <a:r>
              <a:rPr lang="cs-CZ" sz="2000" dirty="0" err="1"/>
              <a:t>for</a:t>
            </a:r>
            <a:r>
              <a:rPr lang="cs-CZ" sz="2000" dirty="0"/>
              <a:t> </a:t>
            </a:r>
            <a:r>
              <a:rPr lang="cs-CZ" sz="2000" dirty="0" err="1"/>
              <a:t>unilateral</a:t>
            </a:r>
            <a:r>
              <a:rPr lang="cs-CZ" sz="2000" dirty="0"/>
              <a:t> </a:t>
            </a:r>
            <a:r>
              <a:rPr lang="cs-CZ" sz="2000" dirty="0" err="1"/>
              <a:t>lesion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optic</a:t>
            </a:r>
            <a:r>
              <a:rPr lang="cs-CZ" sz="2000" dirty="0"/>
              <a:t> nerve </a:t>
            </a:r>
            <a:endParaRPr lang="cs-CZ" sz="2000" b="1" dirty="0"/>
          </a:p>
          <a:p>
            <a:pPr lvl="1">
              <a:lnSpc>
                <a:spcPct val="150000"/>
              </a:lnSpc>
            </a:pPr>
            <a:r>
              <a:rPr lang="cs-CZ" sz="2000" dirty="0" err="1"/>
              <a:t>Principle</a:t>
            </a:r>
            <a:r>
              <a:rPr lang="cs-CZ" sz="2000" dirty="0"/>
              <a:t>: </a:t>
            </a:r>
            <a:r>
              <a:rPr lang="cs-CZ" sz="2000" dirty="0" err="1"/>
              <a:t>change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enlightenment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one</a:t>
            </a:r>
            <a:r>
              <a:rPr lang="cs-CZ" sz="2000" dirty="0"/>
              <a:t> pupil, </a:t>
            </a:r>
            <a:r>
              <a:rPr lang="cs-CZ" sz="2000" dirty="0" err="1"/>
              <a:t>followed</a:t>
            </a:r>
            <a:r>
              <a:rPr lang="cs-CZ" sz="2000" dirty="0"/>
              <a:t> by </a:t>
            </a:r>
            <a:r>
              <a:rPr lang="cs-CZ" sz="2000" dirty="0" err="1"/>
              <a:t>the</a:t>
            </a:r>
            <a:r>
              <a:rPr lang="cs-CZ" sz="2000" dirty="0"/>
              <a:t> </a:t>
            </a:r>
            <a:r>
              <a:rPr lang="cs-CZ" sz="2000" dirty="0" err="1"/>
              <a:t>other</a:t>
            </a:r>
            <a:r>
              <a:rPr lang="cs-CZ" sz="2000" dirty="0"/>
              <a:t> pupil </a:t>
            </a:r>
            <a:r>
              <a:rPr lang="cs-CZ" sz="2000" dirty="0" err="1"/>
              <a:t>with</a:t>
            </a:r>
            <a:r>
              <a:rPr lang="cs-CZ" sz="2000" dirty="0"/>
              <a:t> </a:t>
            </a:r>
            <a:r>
              <a:rPr lang="cs-CZ" sz="2000" dirty="0" err="1"/>
              <a:t>latency</a:t>
            </a:r>
            <a:r>
              <a:rPr lang="cs-CZ" sz="2000" dirty="0"/>
              <a:t> (</a:t>
            </a:r>
            <a:r>
              <a:rPr lang="cs-CZ" sz="2000" dirty="0" err="1"/>
              <a:t>circa</a:t>
            </a:r>
            <a:r>
              <a:rPr lang="cs-CZ" sz="2000" dirty="0"/>
              <a:t> 2 </a:t>
            </a:r>
            <a:r>
              <a:rPr lang="cs-CZ" sz="2000" dirty="0" err="1"/>
              <a:t>seconds</a:t>
            </a:r>
            <a:r>
              <a:rPr lang="cs-CZ" sz="2000" dirty="0"/>
              <a:t>) – </a:t>
            </a:r>
            <a:r>
              <a:rPr lang="cs-CZ" sz="2000" dirty="0" err="1"/>
              <a:t>this</a:t>
            </a:r>
            <a:r>
              <a:rPr lang="cs-CZ" sz="2000" dirty="0"/>
              <a:t> </a:t>
            </a:r>
            <a:r>
              <a:rPr lang="cs-CZ" sz="2000" dirty="0" err="1"/>
              <a:t>is</a:t>
            </a:r>
            <a:r>
              <a:rPr lang="cs-CZ" sz="2000" dirty="0"/>
              <a:t> </a:t>
            </a:r>
            <a:r>
              <a:rPr lang="cs-CZ" sz="2000" dirty="0" err="1"/>
              <a:t>necessary</a:t>
            </a:r>
            <a:r>
              <a:rPr lang="cs-CZ" sz="2000" dirty="0"/>
              <a:t> </a:t>
            </a:r>
            <a:r>
              <a:rPr lang="cs-CZ" sz="2000" dirty="0" err="1"/>
              <a:t>for</a:t>
            </a:r>
            <a:r>
              <a:rPr lang="cs-CZ" sz="2000" dirty="0"/>
              <a:t> </a:t>
            </a:r>
            <a:r>
              <a:rPr lang="cs-CZ" sz="2000" dirty="0" err="1"/>
              <a:t>mydriasis</a:t>
            </a:r>
            <a:r>
              <a:rPr lang="cs-CZ" sz="2000" dirty="0"/>
              <a:t> </a:t>
            </a:r>
            <a:r>
              <a:rPr lang="cs-CZ" sz="2000" dirty="0" err="1"/>
              <a:t>restoration</a:t>
            </a:r>
            <a:r>
              <a:rPr lang="cs-CZ" sz="2000" dirty="0"/>
              <a:t> and </a:t>
            </a:r>
            <a:r>
              <a:rPr lang="cs-CZ" sz="2000" dirty="0" err="1"/>
              <a:t>observation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reactions</a:t>
            </a:r>
            <a:r>
              <a:rPr lang="cs-CZ" sz="2000" dirty="0"/>
              <a:t>:</a:t>
            </a:r>
          </a:p>
          <a:p>
            <a:pPr lvl="2">
              <a:lnSpc>
                <a:spcPct val="150000"/>
              </a:lnSpc>
            </a:pPr>
            <a:r>
              <a:rPr lang="cs-CZ" sz="1800" dirty="0"/>
              <a:t>1) </a:t>
            </a:r>
            <a:r>
              <a:rPr lang="cs-CZ" sz="1800" dirty="0" err="1"/>
              <a:t>both</a:t>
            </a:r>
            <a:r>
              <a:rPr lang="cs-CZ" sz="1800" dirty="0"/>
              <a:t> </a:t>
            </a:r>
            <a:r>
              <a:rPr lang="cs-CZ" sz="1800" dirty="0" err="1"/>
              <a:t>pupils</a:t>
            </a:r>
            <a:r>
              <a:rPr lang="cs-CZ" sz="1800" dirty="0"/>
              <a:t> </a:t>
            </a:r>
            <a:r>
              <a:rPr lang="cs-CZ" sz="1800" dirty="0" err="1"/>
              <a:t>with</a:t>
            </a:r>
            <a:r>
              <a:rPr lang="cs-CZ" sz="1800" dirty="0"/>
              <a:t> </a:t>
            </a:r>
            <a:r>
              <a:rPr lang="cs-CZ" sz="1800" dirty="0" err="1"/>
              <a:t>mydriasis</a:t>
            </a:r>
            <a:r>
              <a:rPr lang="cs-CZ" sz="1800" dirty="0"/>
              <a:t> in </a:t>
            </a:r>
            <a:r>
              <a:rPr lang="cs-CZ" sz="1800" dirty="0" err="1"/>
              <a:t>dark</a:t>
            </a:r>
            <a:endParaRPr lang="cs-CZ" sz="1800" dirty="0"/>
          </a:p>
          <a:p>
            <a:pPr lvl="2">
              <a:lnSpc>
                <a:spcPct val="150000"/>
              </a:lnSpc>
            </a:pPr>
            <a:r>
              <a:rPr lang="cs-CZ" sz="1800" dirty="0"/>
              <a:t>2) </a:t>
            </a:r>
            <a:r>
              <a:rPr lang="cs-CZ" sz="1800" dirty="0" err="1"/>
              <a:t>enlightenment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one</a:t>
            </a:r>
            <a:r>
              <a:rPr lang="cs-CZ" sz="1800" dirty="0"/>
              <a:t> (</a:t>
            </a:r>
            <a:r>
              <a:rPr lang="cs-CZ" sz="1800" dirty="0" err="1"/>
              <a:t>presumed</a:t>
            </a:r>
            <a:r>
              <a:rPr lang="cs-CZ" sz="1800" dirty="0"/>
              <a:t> </a:t>
            </a:r>
            <a:r>
              <a:rPr lang="cs-CZ" sz="1800" dirty="0" err="1"/>
              <a:t>normal</a:t>
            </a:r>
            <a:r>
              <a:rPr lang="cs-CZ" sz="1800" dirty="0"/>
              <a:t>) pupil </a:t>
            </a:r>
            <a:r>
              <a:rPr lang="cs-CZ" sz="1800" dirty="0" err="1"/>
              <a:t>only</a:t>
            </a:r>
            <a:r>
              <a:rPr lang="cs-CZ" sz="1800" dirty="0"/>
              <a:t> – fast </a:t>
            </a:r>
            <a:r>
              <a:rPr lang="cs-CZ" sz="1800" dirty="0" err="1"/>
              <a:t>miosis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both</a:t>
            </a:r>
            <a:r>
              <a:rPr lang="cs-CZ" sz="1800" dirty="0"/>
              <a:t> </a:t>
            </a:r>
            <a:r>
              <a:rPr lang="cs-CZ" sz="1800" dirty="0" err="1"/>
              <a:t>pupils</a:t>
            </a:r>
            <a:endParaRPr lang="cs-CZ" sz="1800" dirty="0"/>
          </a:p>
          <a:p>
            <a:pPr lvl="2">
              <a:lnSpc>
                <a:spcPct val="150000"/>
              </a:lnSpc>
            </a:pPr>
            <a:r>
              <a:rPr lang="cs-CZ" sz="1800" dirty="0"/>
              <a:t>3) </a:t>
            </a:r>
            <a:r>
              <a:rPr lang="cs-CZ" sz="1800" dirty="0" err="1"/>
              <a:t>enlightenment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fellow</a:t>
            </a:r>
            <a:r>
              <a:rPr lang="cs-CZ" sz="1800" dirty="0"/>
              <a:t> (</a:t>
            </a:r>
            <a:r>
              <a:rPr lang="cs-CZ" sz="1800" dirty="0" err="1"/>
              <a:t>presumed</a:t>
            </a:r>
            <a:r>
              <a:rPr lang="cs-CZ" sz="1800" dirty="0"/>
              <a:t> </a:t>
            </a:r>
            <a:r>
              <a:rPr lang="cs-CZ" sz="1800" dirty="0" err="1"/>
              <a:t>pathological</a:t>
            </a:r>
            <a:r>
              <a:rPr lang="cs-CZ" sz="1800" dirty="0"/>
              <a:t>) pupil – </a:t>
            </a:r>
            <a:r>
              <a:rPr lang="cs-CZ" sz="1800" dirty="0" err="1"/>
              <a:t>slower</a:t>
            </a:r>
            <a:r>
              <a:rPr lang="cs-CZ" sz="1800" dirty="0"/>
              <a:t> / </a:t>
            </a:r>
            <a:r>
              <a:rPr lang="cs-CZ" sz="1800" dirty="0" err="1"/>
              <a:t>abnormal</a:t>
            </a:r>
            <a:r>
              <a:rPr lang="cs-CZ" sz="1800" dirty="0"/>
              <a:t> </a:t>
            </a:r>
            <a:r>
              <a:rPr lang="cs-CZ" sz="1800" dirty="0" err="1"/>
              <a:t>reaction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both</a:t>
            </a:r>
            <a:r>
              <a:rPr lang="cs-CZ" sz="1800" dirty="0"/>
              <a:t> </a:t>
            </a:r>
            <a:r>
              <a:rPr lang="cs-CZ" sz="1800" dirty="0" err="1"/>
              <a:t>pupils</a:t>
            </a:r>
            <a:r>
              <a:rPr lang="cs-CZ" sz="1800" dirty="0"/>
              <a:t> (presence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b="1" dirty="0"/>
              <a:t>RAPD</a:t>
            </a:r>
            <a:r>
              <a:rPr lang="cs-CZ" sz="1800" dirty="0"/>
              <a:t>)</a:t>
            </a:r>
          </a:p>
          <a:p>
            <a:pPr lvl="2">
              <a:lnSpc>
                <a:spcPct val="150000"/>
              </a:lnSpc>
            </a:pPr>
            <a:r>
              <a:rPr lang="cs-CZ" sz="1800" dirty="0"/>
              <a:t>4) </a:t>
            </a:r>
            <a:r>
              <a:rPr lang="cs-CZ" sz="1800" dirty="0" err="1"/>
              <a:t>repeated</a:t>
            </a:r>
            <a:r>
              <a:rPr lang="cs-CZ" sz="1800" dirty="0"/>
              <a:t> </a:t>
            </a:r>
            <a:r>
              <a:rPr lang="cs-CZ" sz="1800" dirty="0" err="1"/>
              <a:t>enlightenment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normal</a:t>
            </a:r>
            <a:r>
              <a:rPr lang="cs-CZ" sz="1800" dirty="0"/>
              <a:t> pupil – </a:t>
            </a:r>
            <a:r>
              <a:rPr lang="cs-CZ" sz="1800" dirty="0" err="1"/>
              <a:t>normal</a:t>
            </a:r>
            <a:r>
              <a:rPr lang="cs-CZ" sz="1800" dirty="0"/>
              <a:t> </a:t>
            </a:r>
            <a:r>
              <a:rPr lang="cs-CZ" sz="1800" dirty="0" err="1"/>
              <a:t>reaction</a:t>
            </a:r>
            <a:r>
              <a:rPr lang="cs-CZ" sz="1800" dirty="0"/>
              <a:t> </a:t>
            </a:r>
            <a:r>
              <a:rPr lang="cs-CZ" sz="1800" dirty="0" err="1"/>
              <a:t>with</a:t>
            </a:r>
            <a:r>
              <a:rPr lang="cs-CZ" sz="1800" dirty="0"/>
              <a:t> fast </a:t>
            </a:r>
            <a:r>
              <a:rPr lang="cs-CZ" sz="1800" dirty="0" err="1"/>
              <a:t>miosis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both</a:t>
            </a:r>
            <a:r>
              <a:rPr lang="cs-CZ" sz="1800" dirty="0"/>
              <a:t> </a:t>
            </a:r>
            <a:r>
              <a:rPr lang="cs-CZ" sz="1800" dirty="0" err="1"/>
              <a:t>pupils</a:t>
            </a:r>
            <a:endParaRPr lang="cs-CZ" sz="1800" dirty="0"/>
          </a:p>
          <a:p>
            <a:pPr lvl="1">
              <a:lnSpc>
                <a:spcPct val="150000"/>
              </a:lnSpc>
            </a:pPr>
            <a:endParaRPr lang="cs-CZ" sz="2000" dirty="0"/>
          </a:p>
          <a:p>
            <a:pPr lvl="1">
              <a:lnSpc>
                <a:spcPct val="150000"/>
              </a:lnSpc>
            </a:pPr>
            <a:endParaRPr lang="cs-CZ" sz="2000" dirty="0"/>
          </a:p>
        </p:txBody>
      </p:sp>
      <p:sp>
        <p:nvSpPr>
          <p:cNvPr id="10" name="BlokTextu 9"/>
          <p:cNvSpPr txBox="1"/>
          <p:nvPr/>
        </p:nvSpPr>
        <p:spPr>
          <a:xfrm>
            <a:off x="9551122" y="6151632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grpSp>
        <p:nvGrpSpPr>
          <p:cNvPr id="4" name="Skupina 3">
            <a:extLst>
              <a:ext uri="{FF2B5EF4-FFF2-40B4-BE49-F238E27FC236}">
                <a16:creationId xmlns:a16="http://schemas.microsoft.com/office/drawing/2014/main" id="{2C9A533D-3317-4158-8E6B-50BBA6CEFBAD}"/>
              </a:ext>
            </a:extLst>
          </p:cNvPr>
          <p:cNvGrpSpPr/>
          <p:nvPr/>
        </p:nvGrpSpPr>
        <p:grpSpPr>
          <a:xfrm>
            <a:off x="9751042" y="1683641"/>
            <a:ext cx="1053388" cy="599846"/>
            <a:chOff x="4776824" y="5194221"/>
            <a:chExt cx="1053388" cy="599846"/>
          </a:xfrm>
        </p:grpSpPr>
        <p:sp>
          <p:nvSpPr>
            <p:cNvPr id="11" name="Ovál 10">
              <a:extLst>
                <a:ext uri="{FF2B5EF4-FFF2-40B4-BE49-F238E27FC236}">
                  <a16:creationId xmlns:a16="http://schemas.microsoft.com/office/drawing/2014/main" id="{A55EC08A-9029-4C19-9DB2-BE819A6FFB73}"/>
                </a:ext>
              </a:extLst>
            </p:cNvPr>
            <p:cNvSpPr/>
            <p:nvPr/>
          </p:nvSpPr>
          <p:spPr>
            <a:xfrm>
              <a:off x="4776824" y="519422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ál 11">
              <a:extLst>
                <a:ext uri="{FF2B5EF4-FFF2-40B4-BE49-F238E27FC236}">
                  <a16:creationId xmlns:a16="http://schemas.microsoft.com/office/drawing/2014/main" id="{A7DB99E4-E6C0-4BFD-8487-8B0F37F9F156}"/>
                </a:ext>
              </a:extLst>
            </p:cNvPr>
            <p:cNvSpPr/>
            <p:nvPr/>
          </p:nvSpPr>
          <p:spPr>
            <a:xfrm>
              <a:off x="4981648" y="519422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ál 12">
              <a:extLst>
                <a:ext uri="{FF2B5EF4-FFF2-40B4-BE49-F238E27FC236}">
                  <a16:creationId xmlns:a16="http://schemas.microsoft.com/office/drawing/2014/main" id="{497892DE-CA3B-411F-A54D-01303AEFA3D6}"/>
                </a:ext>
              </a:extLst>
            </p:cNvPr>
            <p:cNvSpPr/>
            <p:nvPr/>
          </p:nvSpPr>
          <p:spPr>
            <a:xfrm>
              <a:off x="5113321" y="5311264"/>
              <a:ext cx="380391" cy="365760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Skupina 4">
            <a:extLst>
              <a:ext uri="{FF2B5EF4-FFF2-40B4-BE49-F238E27FC236}">
                <a16:creationId xmlns:a16="http://schemas.microsoft.com/office/drawing/2014/main" id="{73FA71CB-9119-4E91-9FD3-E59A3D242D9D}"/>
              </a:ext>
            </a:extLst>
          </p:cNvPr>
          <p:cNvGrpSpPr/>
          <p:nvPr/>
        </p:nvGrpSpPr>
        <p:grpSpPr>
          <a:xfrm>
            <a:off x="8273372" y="1683641"/>
            <a:ext cx="1053388" cy="599846"/>
            <a:chOff x="4776824" y="5194221"/>
            <a:chExt cx="1053388" cy="599846"/>
          </a:xfrm>
        </p:grpSpPr>
        <p:sp>
          <p:nvSpPr>
            <p:cNvPr id="14" name="Ovál 13">
              <a:extLst>
                <a:ext uri="{FF2B5EF4-FFF2-40B4-BE49-F238E27FC236}">
                  <a16:creationId xmlns:a16="http://schemas.microsoft.com/office/drawing/2014/main" id="{A3893779-49D0-4F84-ABA6-E4C908BCC7D3}"/>
                </a:ext>
              </a:extLst>
            </p:cNvPr>
            <p:cNvSpPr/>
            <p:nvPr/>
          </p:nvSpPr>
          <p:spPr>
            <a:xfrm>
              <a:off x="4776824" y="519422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ál 14">
              <a:extLst>
                <a:ext uri="{FF2B5EF4-FFF2-40B4-BE49-F238E27FC236}">
                  <a16:creationId xmlns:a16="http://schemas.microsoft.com/office/drawing/2014/main" id="{B6587128-A6A3-43F5-9A31-7C0BC984E82D}"/>
                </a:ext>
              </a:extLst>
            </p:cNvPr>
            <p:cNvSpPr/>
            <p:nvPr/>
          </p:nvSpPr>
          <p:spPr>
            <a:xfrm>
              <a:off x="4981648" y="519422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ál 15">
              <a:extLst>
                <a:ext uri="{FF2B5EF4-FFF2-40B4-BE49-F238E27FC236}">
                  <a16:creationId xmlns:a16="http://schemas.microsoft.com/office/drawing/2014/main" id="{116B9D32-1AF5-48EF-B6EA-854452C7B527}"/>
                </a:ext>
              </a:extLst>
            </p:cNvPr>
            <p:cNvSpPr/>
            <p:nvPr/>
          </p:nvSpPr>
          <p:spPr>
            <a:xfrm>
              <a:off x="5113321" y="5311264"/>
              <a:ext cx="380391" cy="365760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C5C3D5DD-D5B5-4827-B40F-CC6B2E6CB601}"/>
              </a:ext>
            </a:extLst>
          </p:cNvPr>
          <p:cNvGrpSpPr/>
          <p:nvPr/>
        </p:nvGrpSpPr>
        <p:grpSpPr>
          <a:xfrm>
            <a:off x="8270173" y="2843793"/>
            <a:ext cx="1053388" cy="599846"/>
            <a:chOff x="2570575" y="5126520"/>
            <a:chExt cx="1053388" cy="599846"/>
          </a:xfrm>
        </p:grpSpPr>
        <p:sp>
          <p:nvSpPr>
            <p:cNvPr id="20" name="Ovál 19">
              <a:extLst>
                <a:ext uri="{FF2B5EF4-FFF2-40B4-BE49-F238E27FC236}">
                  <a16:creationId xmlns:a16="http://schemas.microsoft.com/office/drawing/2014/main" id="{A91B2F12-5501-4873-9073-925A3E7569D7}"/>
                </a:ext>
              </a:extLst>
            </p:cNvPr>
            <p:cNvSpPr/>
            <p:nvPr/>
          </p:nvSpPr>
          <p:spPr>
            <a:xfrm>
              <a:off x="2570575" y="5126520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ál 20">
              <a:extLst>
                <a:ext uri="{FF2B5EF4-FFF2-40B4-BE49-F238E27FC236}">
                  <a16:creationId xmlns:a16="http://schemas.microsoft.com/office/drawing/2014/main" id="{06B4713D-CC34-447A-B8ED-BB037AC3C8FF}"/>
                </a:ext>
              </a:extLst>
            </p:cNvPr>
            <p:cNvSpPr/>
            <p:nvPr/>
          </p:nvSpPr>
          <p:spPr>
            <a:xfrm>
              <a:off x="2775399" y="5126520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ál 21">
              <a:extLst>
                <a:ext uri="{FF2B5EF4-FFF2-40B4-BE49-F238E27FC236}">
                  <a16:creationId xmlns:a16="http://schemas.microsoft.com/office/drawing/2014/main" id="{9D4E0C1C-EA9C-41F9-8526-2825232034DF}"/>
                </a:ext>
              </a:extLst>
            </p:cNvPr>
            <p:cNvSpPr/>
            <p:nvPr/>
          </p:nvSpPr>
          <p:spPr>
            <a:xfrm>
              <a:off x="3016800" y="5362480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Skupina 23">
            <a:extLst>
              <a:ext uri="{FF2B5EF4-FFF2-40B4-BE49-F238E27FC236}">
                <a16:creationId xmlns:a16="http://schemas.microsoft.com/office/drawing/2014/main" id="{3AD10031-0E60-4A4F-B180-D33E4B424CC7}"/>
              </a:ext>
            </a:extLst>
          </p:cNvPr>
          <p:cNvGrpSpPr/>
          <p:nvPr/>
        </p:nvGrpSpPr>
        <p:grpSpPr>
          <a:xfrm>
            <a:off x="9747843" y="2843793"/>
            <a:ext cx="1053388" cy="599846"/>
            <a:chOff x="2570575" y="5126520"/>
            <a:chExt cx="1053388" cy="599846"/>
          </a:xfrm>
        </p:grpSpPr>
        <p:sp>
          <p:nvSpPr>
            <p:cNvPr id="25" name="Ovál 24">
              <a:extLst>
                <a:ext uri="{FF2B5EF4-FFF2-40B4-BE49-F238E27FC236}">
                  <a16:creationId xmlns:a16="http://schemas.microsoft.com/office/drawing/2014/main" id="{19DD2F20-B619-4597-AF16-537D0881FFDA}"/>
                </a:ext>
              </a:extLst>
            </p:cNvPr>
            <p:cNvSpPr/>
            <p:nvPr/>
          </p:nvSpPr>
          <p:spPr>
            <a:xfrm>
              <a:off x="2570575" y="5126520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ál 25">
              <a:extLst>
                <a:ext uri="{FF2B5EF4-FFF2-40B4-BE49-F238E27FC236}">
                  <a16:creationId xmlns:a16="http://schemas.microsoft.com/office/drawing/2014/main" id="{37368478-B95A-47C5-B4C6-C9EE76A09DCE}"/>
                </a:ext>
              </a:extLst>
            </p:cNvPr>
            <p:cNvSpPr/>
            <p:nvPr/>
          </p:nvSpPr>
          <p:spPr>
            <a:xfrm>
              <a:off x="2775399" y="5126520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ál 26">
              <a:extLst>
                <a:ext uri="{FF2B5EF4-FFF2-40B4-BE49-F238E27FC236}">
                  <a16:creationId xmlns:a16="http://schemas.microsoft.com/office/drawing/2014/main" id="{F0456EE9-1C67-4E47-A876-6CCE1DB96880}"/>
                </a:ext>
              </a:extLst>
            </p:cNvPr>
            <p:cNvSpPr/>
            <p:nvPr/>
          </p:nvSpPr>
          <p:spPr>
            <a:xfrm>
              <a:off x="3016800" y="5362480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Skupina 18">
            <a:extLst>
              <a:ext uri="{FF2B5EF4-FFF2-40B4-BE49-F238E27FC236}">
                <a16:creationId xmlns:a16="http://schemas.microsoft.com/office/drawing/2014/main" id="{C7DD17B0-17E8-4BEE-BC0A-E7A990840B82}"/>
              </a:ext>
            </a:extLst>
          </p:cNvPr>
          <p:cNvGrpSpPr/>
          <p:nvPr/>
        </p:nvGrpSpPr>
        <p:grpSpPr>
          <a:xfrm rot="3225212">
            <a:off x="7669707" y="2573746"/>
            <a:ext cx="701040" cy="2180937"/>
            <a:chOff x="8479328" y="2662517"/>
            <a:chExt cx="701040" cy="2180937"/>
          </a:xfrm>
        </p:grpSpPr>
        <p:sp>
          <p:nvSpPr>
            <p:cNvPr id="18" name="Rovnoramenný trojuholník 17">
              <a:extLst>
                <a:ext uri="{FF2B5EF4-FFF2-40B4-BE49-F238E27FC236}">
                  <a16:creationId xmlns:a16="http://schemas.microsoft.com/office/drawing/2014/main" id="{CB75082F-9D16-44EE-925E-86934B0BB728}"/>
                </a:ext>
              </a:extLst>
            </p:cNvPr>
            <p:cNvSpPr/>
            <p:nvPr/>
          </p:nvSpPr>
          <p:spPr>
            <a:xfrm rot="10800000">
              <a:off x="8479328" y="2662517"/>
              <a:ext cx="701040" cy="1666765"/>
            </a:xfrm>
            <a:prstGeom prst="triangle">
              <a:avLst/>
            </a:prstGeom>
            <a:gradFill>
              <a:gsLst>
                <a:gs pos="11000">
                  <a:srgbClr val="FFFFFF">
                    <a:alpha val="0"/>
                  </a:srgbClr>
                </a:gs>
                <a:gs pos="64000">
                  <a:srgbClr val="F4EE00"/>
                </a:gs>
              </a:gsLst>
              <a:lin ang="16200000" scaled="1"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17" name="Valec 16">
              <a:extLst>
                <a:ext uri="{FF2B5EF4-FFF2-40B4-BE49-F238E27FC236}">
                  <a16:creationId xmlns:a16="http://schemas.microsoft.com/office/drawing/2014/main" id="{41F3BD8F-FD08-497C-8E22-D3DDEF744FCD}"/>
                </a:ext>
              </a:extLst>
            </p:cNvPr>
            <p:cNvSpPr/>
            <p:nvPr/>
          </p:nvSpPr>
          <p:spPr>
            <a:xfrm>
              <a:off x="8672390" y="3969694"/>
              <a:ext cx="298755" cy="873760"/>
            </a:xfrm>
            <a:prstGeom prst="can">
              <a:avLst/>
            </a:prstGeom>
            <a:ln w="6350"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28" name="Skupina 27">
            <a:extLst>
              <a:ext uri="{FF2B5EF4-FFF2-40B4-BE49-F238E27FC236}">
                <a16:creationId xmlns:a16="http://schemas.microsoft.com/office/drawing/2014/main" id="{3EDB173E-C4DF-4EBF-8503-18817310C800}"/>
              </a:ext>
            </a:extLst>
          </p:cNvPr>
          <p:cNvGrpSpPr/>
          <p:nvPr/>
        </p:nvGrpSpPr>
        <p:grpSpPr>
          <a:xfrm>
            <a:off x="9747843" y="4151862"/>
            <a:ext cx="1053388" cy="599846"/>
            <a:chOff x="4776824" y="5194221"/>
            <a:chExt cx="1053388" cy="599846"/>
          </a:xfrm>
        </p:grpSpPr>
        <p:sp>
          <p:nvSpPr>
            <p:cNvPr id="29" name="Ovál 28">
              <a:extLst>
                <a:ext uri="{FF2B5EF4-FFF2-40B4-BE49-F238E27FC236}">
                  <a16:creationId xmlns:a16="http://schemas.microsoft.com/office/drawing/2014/main" id="{BE4E72A4-10C5-45D4-A45B-478AB421495A}"/>
                </a:ext>
              </a:extLst>
            </p:cNvPr>
            <p:cNvSpPr/>
            <p:nvPr/>
          </p:nvSpPr>
          <p:spPr>
            <a:xfrm>
              <a:off x="4776824" y="519422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ál 29">
              <a:extLst>
                <a:ext uri="{FF2B5EF4-FFF2-40B4-BE49-F238E27FC236}">
                  <a16:creationId xmlns:a16="http://schemas.microsoft.com/office/drawing/2014/main" id="{58BC8B57-BD82-43E1-8CC7-24A7651ADA9F}"/>
                </a:ext>
              </a:extLst>
            </p:cNvPr>
            <p:cNvSpPr/>
            <p:nvPr/>
          </p:nvSpPr>
          <p:spPr>
            <a:xfrm>
              <a:off x="4981648" y="519422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ál 30">
              <a:extLst>
                <a:ext uri="{FF2B5EF4-FFF2-40B4-BE49-F238E27FC236}">
                  <a16:creationId xmlns:a16="http://schemas.microsoft.com/office/drawing/2014/main" id="{57DACCFA-159B-403A-90F8-D1444B5F24AA}"/>
                </a:ext>
              </a:extLst>
            </p:cNvPr>
            <p:cNvSpPr/>
            <p:nvPr/>
          </p:nvSpPr>
          <p:spPr>
            <a:xfrm>
              <a:off x="5169268" y="5353466"/>
              <a:ext cx="274970" cy="26558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Skupina 31">
            <a:extLst>
              <a:ext uri="{FF2B5EF4-FFF2-40B4-BE49-F238E27FC236}">
                <a16:creationId xmlns:a16="http://schemas.microsoft.com/office/drawing/2014/main" id="{BC4F0E69-6C69-431B-96B7-E2EA9227D011}"/>
              </a:ext>
            </a:extLst>
          </p:cNvPr>
          <p:cNvGrpSpPr/>
          <p:nvPr/>
        </p:nvGrpSpPr>
        <p:grpSpPr>
          <a:xfrm>
            <a:off x="8270173" y="4151862"/>
            <a:ext cx="1053388" cy="599846"/>
            <a:chOff x="4776824" y="5194221"/>
            <a:chExt cx="1053388" cy="599846"/>
          </a:xfrm>
        </p:grpSpPr>
        <p:sp>
          <p:nvSpPr>
            <p:cNvPr id="33" name="Ovál 32">
              <a:extLst>
                <a:ext uri="{FF2B5EF4-FFF2-40B4-BE49-F238E27FC236}">
                  <a16:creationId xmlns:a16="http://schemas.microsoft.com/office/drawing/2014/main" id="{1E6FD5FE-26ED-4EC0-B25C-D9BC1B16B59E}"/>
                </a:ext>
              </a:extLst>
            </p:cNvPr>
            <p:cNvSpPr/>
            <p:nvPr/>
          </p:nvSpPr>
          <p:spPr>
            <a:xfrm>
              <a:off x="4776824" y="519422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ál 33">
              <a:extLst>
                <a:ext uri="{FF2B5EF4-FFF2-40B4-BE49-F238E27FC236}">
                  <a16:creationId xmlns:a16="http://schemas.microsoft.com/office/drawing/2014/main" id="{D73F9665-F15E-4D03-B61E-60616EF4FACC}"/>
                </a:ext>
              </a:extLst>
            </p:cNvPr>
            <p:cNvSpPr/>
            <p:nvPr/>
          </p:nvSpPr>
          <p:spPr>
            <a:xfrm>
              <a:off x="4981648" y="519422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ál 34">
              <a:extLst>
                <a:ext uri="{FF2B5EF4-FFF2-40B4-BE49-F238E27FC236}">
                  <a16:creationId xmlns:a16="http://schemas.microsoft.com/office/drawing/2014/main" id="{28365A43-DEC3-4079-AC95-85381ED63EF2}"/>
                </a:ext>
              </a:extLst>
            </p:cNvPr>
            <p:cNvSpPr/>
            <p:nvPr/>
          </p:nvSpPr>
          <p:spPr>
            <a:xfrm>
              <a:off x="5171540" y="5353466"/>
              <a:ext cx="281236" cy="281356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Skupina 35">
            <a:extLst>
              <a:ext uri="{FF2B5EF4-FFF2-40B4-BE49-F238E27FC236}">
                <a16:creationId xmlns:a16="http://schemas.microsoft.com/office/drawing/2014/main" id="{5B791488-F69E-4938-9DFC-C700DC659EEF}"/>
              </a:ext>
            </a:extLst>
          </p:cNvPr>
          <p:cNvGrpSpPr/>
          <p:nvPr/>
        </p:nvGrpSpPr>
        <p:grpSpPr>
          <a:xfrm>
            <a:off x="8270173" y="5501282"/>
            <a:ext cx="1053388" cy="599846"/>
            <a:chOff x="2570575" y="5126520"/>
            <a:chExt cx="1053388" cy="599846"/>
          </a:xfrm>
        </p:grpSpPr>
        <p:sp>
          <p:nvSpPr>
            <p:cNvPr id="37" name="Ovál 36">
              <a:extLst>
                <a:ext uri="{FF2B5EF4-FFF2-40B4-BE49-F238E27FC236}">
                  <a16:creationId xmlns:a16="http://schemas.microsoft.com/office/drawing/2014/main" id="{653A5C36-2CA7-4EAD-905B-9AEF6D9160AF}"/>
                </a:ext>
              </a:extLst>
            </p:cNvPr>
            <p:cNvSpPr/>
            <p:nvPr/>
          </p:nvSpPr>
          <p:spPr>
            <a:xfrm>
              <a:off x="2570575" y="5126520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ál 37">
              <a:extLst>
                <a:ext uri="{FF2B5EF4-FFF2-40B4-BE49-F238E27FC236}">
                  <a16:creationId xmlns:a16="http://schemas.microsoft.com/office/drawing/2014/main" id="{567E0AB8-54B9-45E1-9F0A-EBB6C42EC3F6}"/>
                </a:ext>
              </a:extLst>
            </p:cNvPr>
            <p:cNvSpPr/>
            <p:nvPr/>
          </p:nvSpPr>
          <p:spPr>
            <a:xfrm>
              <a:off x="2775399" y="5126520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ál 38">
              <a:extLst>
                <a:ext uri="{FF2B5EF4-FFF2-40B4-BE49-F238E27FC236}">
                  <a16:creationId xmlns:a16="http://schemas.microsoft.com/office/drawing/2014/main" id="{F734DC86-9C52-43B9-AC23-3EE7DEC7BE40}"/>
                </a:ext>
              </a:extLst>
            </p:cNvPr>
            <p:cNvSpPr/>
            <p:nvPr/>
          </p:nvSpPr>
          <p:spPr>
            <a:xfrm>
              <a:off x="3016800" y="5362480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Skupina 39">
            <a:extLst>
              <a:ext uri="{FF2B5EF4-FFF2-40B4-BE49-F238E27FC236}">
                <a16:creationId xmlns:a16="http://schemas.microsoft.com/office/drawing/2014/main" id="{4CBEE57C-1F76-48D5-AF9F-C3E4EE12CD04}"/>
              </a:ext>
            </a:extLst>
          </p:cNvPr>
          <p:cNvGrpSpPr/>
          <p:nvPr/>
        </p:nvGrpSpPr>
        <p:grpSpPr>
          <a:xfrm>
            <a:off x="9747843" y="5501282"/>
            <a:ext cx="1053388" cy="599846"/>
            <a:chOff x="2570575" y="5126520"/>
            <a:chExt cx="1053388" cy="599846"/>
          </a:xfrm>
        </p:grpSpPr>
        <p:sp>
          <p:nvSpPr>
            <p:cNvPr id="41" name="Ovál 40">
              <a:extLst>
                <a:ext uri="{FF2B5EF4-FFF2-40B4-BE49-F238E27FC236}">
                  <a16:creationId xmlns:a16="http://schemas.microsoft.com/office/drawing/2014/main" id="{47A7E579-D45E-48B1-B61D-73A9FE63836D}"/>
                </a:ext>
              </a:extLst>
            </p:cNvPr>
            <p:cNvSpPr/>
            <p:nvPr/>
          </p:nvSpPr>
          <p:spPr>
            <a:xfrm>
              <a:off x="2570575" y="5126520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ál 41">
              <a:extLst>
                <a:ext uri="{FF2B5EF4-FFF2-40B4-BE49-F238E27FC236}">
                  <a16:creationId xmlns:a16="http://schemas.microsoft.com/office/drawing/2014/main" id="{809C6EE6-E1BC-4A52-AE09-EA92C4D1829D}"/>
                </a:ext>
              </a:extLst>
            </p:cNvPr>
            <p:cNvSpPr/>
            <p:nvPr/>
          </p:nvSpPr>
          <p:spPr>
            <a:xfrm>
              <a:off x="2775399" y="5126520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ál 42">
              <a:extLst>
                <a:ext uri="{FF2B5EF4-FFF2-40B4-BE49-F238E27FC236}">
                  <a16:creationId xmlns:a16="http://schemas.microsoft.com/office/drawing/2014/main" id="{C1EB6580-8727-41E3-976F-E10621794ED0}"/>
                </a:ext>
              </a:extLst>
            </p:cNvPr>
            <p:cNvSpPr/>
            <p:nvPr/>
          </p:nvSpPr>
          <p:spPr>
            <a:xfrm>
              <a:off x="3016800" y="5362480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Skupina 43">
            <a:extLst>
              <a:ext uri="{FF2B5EF4-FFF2-40B4-BE49-F238E27FC236}">
                <a16:creationId xmlns:a16="http://schemas.microsoft.com/office/drawing/2014/main" id="{2D7FD634-C1DA-461F-B4C3-0C31C02EB7C6}"/>
              </a:ext>
            </a:extLst>
          </p:cNvPr>
          <p:cNvGrpSpPr/>
          <p:nvPr/>
        </p:nvGrpSpPr>
        <p:grpSpPr>
          <a:xfrm rot="18109597">
            <a:off x="10730118" y="3837859"/>
            <a:ext cx="701040" cy="2180937"/>
            <a:chOff x="8479328" y="2662517"/>
            <a:chExt cx="701040" cy="2180937"/>
          </a:xfrm>
        </p:grpSpPr>
        <p:sp>
          <p:nvSpPr>
            <p:cNvPr id="45" name="Rovnoramenný trojuholník 44">
              <a:extLst>
                <a:ext uri="{FF2B5EF4-FFF2-40B4-BE49-F238E27FC236}">
                  <a16:creationId xmlns:a16="http://schemas.microsoft.com/office/drawing/2014/main" id="{76FE191C-AE49-4A4F-864A-8F2A7C8587B1}"/>
                </a:ext>
              </a:extLst>
            </p:cNvPr>
            <p:cNvSpPr/>
            <p:nvPr/>
          </p:nvSpPr>
          <p:spPr>
            <a:xfrm rot="10800000">
              <a:off x="8479328" y="2662517"/>
              <a:ext cx="701040" cy="1666765"/>
            </a:xfrm>
            <a:prstGeom prst="triangle">
              <a:avLst/>
            </a:prstGeom>
            <a:gradFill>
              <a:gsLst>
                <a:gs pos="11000">
                  <a:srgbClr val="FFFFFF">
                    <a:alpha val="0"/>
                  </a:srgbClr>
                </a:gs>
                <a:gs pos="64000">
                  <a:srgbClr val="F4EE00"/>
                </a:gs>
              </a:gsLst>
              <a:lin ang="16200000" scaled="1"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46" name="Valec 45">
              <a:extLst>
                <a:ext uri="{FF2B5EF4-FFF2-40B4-BE49-F238E27FC236}">
                  <a16:creationId xmlns:a16="http://schemas.microsoft.com/office/drawing/2014/main" id="{FDDF9052-EDC2-487D-8A69-BB6AF1E114D6}"/>
                </a:ext>
              </a:extLst>
            </p:cNvPr>
            <p:cNvSpPr/>
            <p:nvPr/>
          </p:nvSpPr>
          <p:spPr>
            <a:xfrm>
              <a:off x="8672390" y="3969694"/>
              <a:ext cx="298755" cy="873760"/>
            </a:xfrm>
            <a:prstGeom prst="can">
              <a:avLst/>
            </a:prstGeom>
            <a:ln w="6350"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grpSp>
        <p:nvGrpSpPr>
          <p:cNvPr id="47" name="Skupina 46">
            <a:extLst>
              <a:ext uri="{FF2B5EF4-FFF2-40B4-BE49-F238E27FC236}">
                <a16:creationId xmlns:a16="http://schemas.microsoft.com/office/drawing/2014/main" id="{4472B257-A836-48DF-A208-1164ADE89C14}"/>
              </a:ext>
            </a:extLst>
          </p:cNvPr>
          <p:cNvGrpSpPr/>
          <p:nvPr/>
        </p:nvGrpSpPr>
        <p:grpSpPr>
          <a:xfrm rot="3225212">
            <a:off x="7708368" y="5257550"/>
            <a:ext cx="701040" cy="2180937"/>
            <a:chOff x="8479328" y="2662517"/>
            <a:chExt cx="701040" cy="2180937"/>
          </a:xfrm>
        </p:grpSpPr>
        <p:sp>
          <p:nvSpPr>
            <p:cNvPr id="48" name="Rovnoramenný trojuholník 47">
              <a:extLst>
                <a:ext uri="{FF2B5EF4-FFF2-40B4-BE49-F238E27FC236}">
                  <a16:creationId xmlns:a16="http://schemas.microsoft.com/office/drawing/2014/main" id="{AB9EF79A-43CD-4B6B-A2B9-A87F2895E106}"/>
                </a:ext>
              </a:extLst>
            </p:cNvPr>
            <p:cNvSpPr/>
            <p:nvPr/>
          </p:nvSpPr>
          <p:spPr>
            <a:xfrm rot="10800000">
              <a:off x="8479328" y="2662517"/>
              <a:ext cx="701040" cy="1666765"/>
            </a:xfrm>
            <a:prstGeom prst="triangle">
              <a:avLst/>
            </a:prstGeom>
            <a:gradFill>
              <a:gsLst>
                <a:gs pos="11000">
                  <a:srgbClr val="FFFFFF">
                    <a:alpha val="0"/>
                  </a:srgbClr>
                </a:gs>
                <a:gs pos="64000">
                  <a:srgbClr val="F4EE00"/>
                </a:gs>
              </a:gsLst>
              <a:lin ang="16200000" scaled="1"/>
            </a:gra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  <p:sp>
          <p:nvSpPr>
            <p:cNvPr id="49" name="Valec 48">
              <a:extLst>
                <a:ext uri="{FF2B5EF4-FFF2-40B4-BE49-F238E27FC236}">
                  <a16:creationId xmlns:a16="http://schemas.microsoft.com/office/drawing/2014/main" id="{B497FD1E-9C4B-4457-B8B4-EAE330EBA28A}"/>
                </a:ext>
              </a:extLst>
            </p:cNvPr>
            <p:cNvSpPr/>
            <p:nvPr/>
          </p:nvSpPr>
          <p:spPr>
            <a:xfrm>
              <a:off x="8672390" y="3969694"/>
              <a:ext cx="298755" cy="873760"/>
            </a:xfrm>
            <a:prstGeom prst="can">
              <a:avLst/>
            </a:prstGeom>
            <a:ln w="6350"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sk-SK"/>
            </a:p>
          </p:txBody>
        </p:sp>
      </p:grpSp>
      <p:sp>
        <p:nvSpPr>
          <p:cNvPr id="50" name="Ovál 49">
            <a:extLst>
              <a:ext uri="{FF2B5EF4-FFF2-40B4-BE49-F238E27FC236}">
                <a16:creationId xmlns:a16="http://schemas.microsoft.com/office/drawing/2014/main" id="{CF2269FD-CEE5-4E19-9CAA-36AD731FB361}"/>
              </a:ext>
            </a:extLst>
          </p:cNvPr>
          <p:cNvSpPr/>
          <p:nvPr/>
        </p:nvSpPr>
        <p:spPr>
          <a:xfrm>
            <a:off x="7800664" y="1872340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1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51" name="Ovál 50">
            <a:extLst>
              <a:ext uri="{FF2B5EF4-FFF2-40B4-BE49-F238E27FC236}">
                <a16:creationId xmlns:a16="http://schemas.microsoft.com/office/drawing/2014/main" id="{66220AC2-CED3-4EB4-94C8-021C280E6FFB}"/>
              </a:ext>
            </a:extLst>
          </p:cNvPr>
          <p:cNvSpPr/>
          <p:nvPr/>
        </p:nvSpPr>
        <p:spPr>
          <a:xfrm>
            <a:off x="7839325" y="3041597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2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52" name="Ovál 51">
            <a:extLst>
              <a:ext uri="{FF2B5EF4-FFF2-40B4-BE49-F238E27FC236}">
                <a16:creationId xmlns:a16="http://schemas.microsoft.com/office/drawing/2014/main" id="{4974ABB5-53C7-4225-9018-A284B2756AFD}"/>
              </a:ext>
            </a:extLst>
          </p:cNvPr>
          <p:cNvSpPr/>
          <p:nvPr/>
        </p:nvSpPr>
        <p:spPr>
          <a:xfrm>
            <a:off x="7839325" y="4332673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3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  <p:sp>
        <p:nvSpPr>
          <p:cNvPr id="53" name="Ovál 52">
            <a:extLst>
              <a:ext uri="{FF2B5EF4-FFF2-40B4-BE49-F238E27FC236}">
                <a16:creationId xmlns:a16="http://schemas.microsoft.com/office/drawing/2014/main" id="{FD608225-3C10-447F-92A6-8880AE56BDEE}"/>
              </a:ext>
            </a:extLst>
          </p:cNvPr>
          <p:cNvSpPr/>
          <p:nvPr/>
        </p:nvSpPr>
        <p:spPr>
          <a:xfrm>
            <a:off x="7800664" y="5688057"/>
            <a:ext cx="256669" cy="22244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1600" b="1" dirty="0">
                <a:solidFill>
                  <a:sysClr val="windowText" lastClr="000000"/>
                </a:solidFill>
              </a:rPr>
              <a:t>4</a:t>
            </a:r>
            <a:endParaRPr lang="sk-SK" sz="1600" b="1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28029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1" grpId="0" animBg="1"/>
      <p:bldP spid="52" grpId="0" animBg="1"/>
      <p:bldP spid="53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Reactions</a:t>
            </a:r>
            <a:r>
              <a:rPr lang="sk-SK" sz="3600" b="1" dirty="0">
                <a:latin typeface="+mn-lt"/>
              </a:rPr>
              <a:t> of </a:t>
            </a:r>
            <a:r>
              <a:rPr lang="sk-SK" sz="3600" b="1" dirty="0" err="1">
                <a:latin typeface="+mn-lt"/>
              </a:rPr>
              <a:t>pupil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975360"/>
            <a:ext cx="11756173" cy="5694798"/>
          </a:xfrm>
        </p:spPr>
        <p:txBody>
          <a:bodyPr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200" b="1" dirty="0" err="1">
                <a:solidFill>
                  <a:srgbClr val="9E0000"/>
                </a:solidFill>
              </a:rPr>
              <a:t>Atypical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size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or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reactions</a:t>
            </a:r>
            <a:r>
              <a:rPr lang="cs-CZ" sz="2200" b="1" dirty="0">
                <a:solidFill>
                  <a:srgbClr val="9E0000"/>
                </a:solidFill>
              </a:rPr>
              <a:t> </a:t>
            </a:r>
            <a:r>
              <a:rPr lang="cs-CZ" sz="2200" b="1" dirty="0" err="1">
                <a:solidFill>
                  <a:srgbClr val="9E0000"/>
                </a:solidFill>
              </a:rPr>
              <a:t>of</a:t>
            </a:r>
            <a:r>
              <a:rPr lang="cs-CZ" sz="2200" b="1" dirty="0">
                <a:solidFill>
                  <a:srgbClr val="9E0000"/>
                </a:solidFill>
              </a:rPr>
              <a:t> pupil</a:t>
            </a: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Pupilotonia</a:t>
            </a:r>
            <a:r>
              <a:rPr lang="cs-CZ" sz="2000" b="1" dirty="0"/>
              <a:t> (</a:t>
            </a:r>
            <a:r>
              <a:rPr lang="cs-CZ" sz="2000" b="1" dirty="0" err="1"/>
              <a:t>Adie´s</a:t>
            </a:r>
            <a:r>
              <a:rPr lang="cs-CZ" sz="2000" b="1" dirty="0"/>
              <a:t> pupil) </a:t>
            </a:r>
          </a:p>
          <a:p>
            <a:pPr lvl="2">
              <a:lnSpc>
                <a:spcPct val="150000"/>
              </a:lnSpc>
            </a:pPr>
            <a:r>
              <a:rPr lang="cs-CZ" sz="1600" dirty="0" err="1"/>
              <a:t>Wider</a:t>
            </a:r>
            <a:r>
              <a:rPr lang="cs-CZ" sz="1600" dirty="0"/>
              <a:t> (</a:t>
            </a:r>
            <a:r>
              <a:rPr lang="cs-CZ" sz="1600" dirty="0" err="1"/>
              <a:t>mydriasis</a:t>
            </a:r>
            <a:r>
              <a:rPr lang="cs-CZ" sz="1600" dirty="0"/>
              <a:t>) pupil </a:t>
            </a:r>
            <a:r>
              <a:rPr lang="cs-CZ" sz="1600" dirty="0" err="1"/>
              <a:t>with</a:t>
            </a:r>
            <a:r>
              <a:rPr lang="cs-CZ" sz="1600" dirty="0"/>
              <a:t> </a:t>
            </a:r>
            <a:r>
              <a:rPr lang="cs-CZ" sz="1600" dirty="0" err="1"/>
              <a:t>small</a:t>
            </a:r>
            <a:r>
              <a:rPr lang="cs-CZ" sz="1600" dirty="0"/>
              <a:t> </a:t>
            </a:r>
            <a:r>
              <a:rPr lang="cs-CZ" sz="1600" dirty="0" err="1"/>
              <a:t>or</a:t>
            </a:r>
            <a:r>
              <a:rPr lang="cs-CZ" sz="1600" dirty="0"/>
              <a:t> no </a:t>
            </a:r>
            <a:r>
              <a:rPr lang="cs-CZ" sz="1600" dirty="0" err="1"/>
              <a:t>reaction</a:t>
            </a:r>
            <a:r>
              <a:rPr lang="cs-CZ" sz="1600" dirty="0"/>
              <a:t> to </a:t>
            </a:r>
            <a:r>
              <a:rPr lang="cs-CZ" sz="1600" dirty="0" err="1"/>
              <a:t>light</a:t>
            </a:r>
            <a:endParaRPr lang="cs-CZ" sz="1600" dirty="0"/>
          </a:p>
          <a:p>
            <a:pPr lvl="2">
              <a:lnSpc>
                <a:spcPct val="150000"/>
              </a:lnSpc>
            </a:pPr>
            <a:r>
              <a:rPr lang="cs-CZ" sz="1600" dirty="0" err="1"/>
              <a:t>Worm-like</a:t>
            </a:r>
            <a:r>
              <a:rPr lang="cs-CZ" sz="1600" dirty="0"/>
              <a:t> </a:t>
            </a:r>
            <a:r>
              <a:rPr lang="cs-CZ" sz="1600" dirty="0" err="1"/>
              <a:t>movement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pupillary</a:t>
            </a:r>
            <a:r>
              <a:rPr lang="cs-CZ" sz="1600" dirty="0"/>
              <a:t> </a:t>
            </a:r>
            <a:r>
              <a:rPr lang="cs-CZ" sz="1600" dirty="0" err="1"/>
              <a:t>margin</a:t>
            </a:r>
            <a:r>
              <a:rPr lang="cs-CZ" sz="1600" dirty="0"/>
              <a:t> (</a:t>
            </a:r>
            <a:r>
              <a:rPr lang="cs-CZ" sz="1600" dirty="0" err="1"/>
              <a:t>using</a:t>
            </a:r>
            <a:r>
              <a:rPr lang="cs-CZ" sz="1600" dirty="0"/>
              <a:t> slit lamp)</a:t>
            </a:r>
          </a:p>
          <a:p>
            <a:pPr lvl="2">
              <a:lnSpc>
                <a:spcPct val="150000"/>
              </a:lnSpc>
            </a:pPr>
            <a:r>
              <a:rPr lang="cs-CZ" sz="1600" dirty="0" err="1"/>
              <a:t>Accomodation</a:t>
            </a:r>
            <a:r>
              <a:rPr lang="cs-CZ" sz="1600" dirty="0"/>
              <a:t> </a:t>
            </a:r>
            <a:r>
              <a:rPr lang="cs-CZ" sz="1600" dirty="0" err="1"/>
              <a:t>failure</a:t>
            </a:r>
            <a:r>
              <a:rPr lang="cs-CZ" sz="1600" dirty="0"/>
              <a:t> (VA </a:t>
            </a:r>
            <a:r>
              <a:rPr lang="cs-CZ" sz="1600" dirty="0" err="1"/>
              <a:t>decrease</a:t>
            </a:r>
            <a:r>
              <a:rPr lang="cs-CZ" sz="1600" dirty="0"/>
              <a:t> to </a:t>
            </a:r>
            <a:r>
              <a:rPr lang="cs-CZ" sz="1600" dirty="0" err="1"/>
              <a:t>near</a:t>
            </a:r>
            <a:r>
              <a:rPr lang="cs-CZ" sz="1600" dirty="0"/>
              <a:t> distance)</a:t>
            </a:r>
          </a:p>
          <a:p>
            <a:pPr lvl="2">
              <a:lnSpc>
                <a:spcPct val="150000"/>
              </a:lnSpc>
            </a:pPr>
            <a:r>
              <a:rPr lang="cs-CZ" sz="1600" dirty="0" err="1"/>
              <a:t>Decreased</a:t>
            </a:r>
            <a:r>
              <a:rPr lang="cs-CZ" sz="1600" dirty="0"/>
              <a:t> / </a:t>
            </a:r>
            <a:r>
              <a:rPr lang="cs-CZ" sz="1600" dirty="0" err="1"/>
              <a:t>diminished</a:t>
            </a:r>
            <a:r>
              <a:rPr lang="cs-CZ" sz="1600" dirty="0"/>
              <a:t> </a:t>
            </a:r>
            <a:r>
              <a:rPr lang="cs-CZ" sz="1600" dirty="0" err="1"/>
              <a:t>tendon</a:t>
            </a:r>
            <a:r>
              <a:rPr lang="cs-CZ" sz="1600" dirty="0"/>
              <a:t> </a:t>
            </a:r>
            <a:r>
              <a:rPr lang="cs-CZ" sz="1600" dirty="0" err="1"/>
              <a:t>reflexes</a:t>
            </a:r>
            <a:r>
              <a:rPr lang="cs-CZ" sz="1600" dirty="0"/>
              <a:t> (</a:t>
            </a:r>
            <a:r>
              <a:rPr lang="cs-CZ" sz="1600" dirty="0" err="1"/>
              <a:t>patellar</a:t>
            </a:r>
            <a:r>
              <a:rPr lang="cs-CZ" sz="1600" dirty="0"/>
              <a:t>, Achilles)</a:t>
            </a:r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Argyll-Robertson</a:t>
            </a:r>
            <a:r>
              <a:rPr lang="cs-CZ" sz="2000" b="1" dirty="0"/>
              <a:t> pupil</a:t>
            </a:r>
          </a:p>
          <a:p>
            <a:pPr lvl="2">
              <a:lnSpc>
                <a:spcPct val="150000"/>
              </a:lnSpc>
            </a:pPr>
            <a:r>
              <a:rPr lang="cs-CZ" sz="1600" dirty="0" err="1"/>
              <a:t>Narrow</a:t>
            </a:r>
            <a:r>
              <a:rPr lang="cs-CZ" sz="1600" dirty="0"/>
              <a:t> pupil </a:t>
            </a:r>
            <a:r>
              <a:rPr lang="cs-CZ" sz="1600" dirty="0" err="1"/>
              <a:t>with</a:t>
            </a:r>
            <a:r>
              <a:rPr lang="cs-CZ" sz="1600" dirty="0"/>
              <a:t> no </a:t>
            </a:r>
            <a:r>
              <a:rPr lang="cs-CZ" sz="1600" dirty="0" err="1"/>
              <a:t>additional</a:t>
            </a:r>
            <a:r>
              <a:rPr lang="cs-CZ" sz="1600" dirty="0"/>
              <a:t> </a:t>
            </a:r>
            <a:r>
              <a:rPr lang="cs-CZ" sz="1600" dirty="0" err="1"/>
              <a:t>rection</a:t>
            </a:r>
            <a:r>
              <a:rPr lang="cs-CZ" sz="1600" dirty="0"/>
              <a:t> to </a:t>
            </a:r>
            <a:r>
              <a:rPr lang="cs-CZ" sz="1600" dirty="0" err="1"/>
              <a:t>light</a:t>
            </a:r>
            <a:endParaRPr lang="cs-CZ" sz="1600" dirty="0"/>
          </a:p>
          <a:p>
            <a:pPr lvl="2">
              <a:lnSpc>
                <a:spcPct val="150000"/>
              </a:lnSpc>
            </a:pPr>
            <a:r>
              <a:rPr lang="cs-CZ" sz="1600" dirty="0" err="1"/>
              <a:t>Preservation</a:t>
            </a:r>
            <a:r>
              <a:rPr lang="cs-CZ" sz="1600" dirty="0"/>
              <a:t> </a:t>
            </a:r>
            <a:r>
              <a:rPr lang="cs-CZ" sz="1600" dirty="0" err="1"/>
              <a:t>of</a:t>
            </a:r>
            <a:r>
              <a:rPr lang="cs-CZ" sz="1600" dirty="0"/>
              <a:t> </a:t>
            </a:r>
            <a:r>
              <a:rPr lang="cs-CZ" sz="1600" dirty="0" err="1"/>
              <a:t>accomodation</a:t>
            </a:r>
            <a:endParaRPr lang="cs-CZ" sz="1600" dirty="0"/>
          </a:p>
          <a:p>
            <a:pPr lvl="2">
              <a:lnSpc>
                <a:spcPct val="150000"/>
              </a:lnSpc>
            </a:pPr>
            <a:r>
              <a:rPr lang="cs-CZ" sz="1600" dirty="0" err="1"/>
              <a:t>Typically</a:t>
            </a:r>
            <a:r>
              <a:rPr lang="cs-CZ" sz="1600" dirty="0"/>
              <a:t> </a:t>
            </a:r>
            <a:r>
              <a:rPr lang="cs-CZ" sz="1600" dirty="0" err="1"/>
              <a:t>for</a:t>
            </a:r>
            <a:r>
              <a:rPr lang="cs-CZ" sz="1600" dirty="0"/>
              <a:t> </a:t>
            </a:r>
            <a:r>
              <a:rPr lang="cs-CZ" sz="1600" dirty="0" err="1"/>
              <a:t>patients</a:t>
            </a:r>
            <a:r>
              <a:rPr lang="cs-CZ" sz="1600" dirty="0"/>
              <a:t> </a:t>
            </a:r>
            <a:r>
              <a:rPr lang="cs-CZ" sz="1600" dirty="0" err="1"/>
              <a:t>with</a:t>
            </a:r>
            <a:r>
              <a:rPr lang="cs-CZ" sz="1600" dirty="0"/>
              <a:t> </a:t>
            </a:r>
            <a:r>
              <a:rPr lang="cs-CZ" sz="1600" dirty="0" err="1"/>
              <a:t>neurosyphillis</a:t>
            </a:r>
            <a:r>
              <a:rPr lang="cs-CZ" sz="1600" dirty="0"/>
              <a:t>, </a:t>
            </a:r>
            <a:r>
              <a:rPr lang="cs-CZ" sz="1600" dirty="0" err="1"/>
              <a:t>neuropathies</a:t>
            </a:r>
            <a:r>
              <a:rPr lang="cs-CZ" sz="1600" dirty="0"/>
              <a:t>, </a:t>
            </a:r>
            <a:r>
              <a:rPr lang="cs-CZ" sz="1600" dirty="0" err="1"/>
              <a:t>diabetic</a:t>
            </a:r>
            <a:r>
              <a:rPr lang="cs-CZ" sz="1600" dirty="0"/>
              <a:t> </a:t>
            </a:r>
            <a:r>
              <a:rPr lang="cs-CZ" sz="1600" dirty="0" err="1"/>
              <a:t>polyneuropathies</a:t>
            </a:r>
            <a:endParaRPr lang="cs-CZ" sz="1600" dirty="0"/>
          </a:p>
          <a:p>
            <a:pPr lvl="1">
              <a:lnSpc>
                <a:spcPct val="150000"/>
              </a:lnSpc>
            </a:pPr>
            <a:r>
              <a:rPr lang="cs-CZ" sz="2000" b="1" dirty="0" err="1"/>
              <a:t>Anisocoria</a:t>
            </a:r>
            <a:r>
              <a:rPr lang="cs-CZ" sz="1800" dirty="0"/>
              <a:t> </a:t>
            </a:r>
          </a:p>
          <a:p>
            <a:pPr lvl="2">
              <a:lnSpc>
                <a:spcPct val="150000"/>
              </a:lnSpc>
            </a:pPr>
            <a:r>
              <a:rPr lang="sk-SK" sz="1600" dirty="0" err="1"/>
              <a:t>Inequal</a:t>
            </a:r>
            <a:r>
              <a:rPr lang="sk-SK" sz="1600" dirty="0"/>
              <a:t> </a:t>
            </a:r>
            <a:r>
              <a:rPr lang="sk-SK" sz="1600" dirty="0" err="1"/>
              <a:t>size</a:t>
            </a:r>
            <a:r>
              <a:rPr lang="sk-SK" sz="1600" dirty="0"/>
              <a:t> of </a:t>
            </a:r>
            <a:r>
              <a:rPr lang="sk-SK" sz="1600" dirty="0" err="1"/>
              <a:t>pupils</a:t>
            </a:r>
            <a:r>
              <a:rPr lang="sk-SK" sz="1600" dirty="0"/>
              <a:t> (</a:t>
            </a:r>
            <a:r>
              <a:rPr lang="sk-SK" sz="1600" dirty="0" err="1"/>
              <a:t>usually</a:t>
            </a:r>
            <a:r>
              <a:rPr lang="sk-SK" sz="1600" dirty="0"/>
              <a:t> more </a:t>
            </a:r>
            <a:r>
              <a:rPr lang="sk-SK" sz="1600" dirty="0" err="1"/>
              <a:t>than</a:t>
            </a:r>
            <a:r>
              <a:rPr lang="sk-SK" sz="1600" dirty="0"/>
              <a:t> 1mm)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3995617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23"/>
            <a:ext cx="10515600" cy="1351212"/>
          </a:xfrm>
        </p:spPr>
        <p:txBody>
          <a:bodyPr>
            <a:normAutofit fontScale="90000"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Anisocoria</a:t>
            </a:r>
            <a:r>
              <a:rPr lang="sk-SK" sz="3600" b="1" dirty="0">
                <a:latin typeface="+mn-lt"/>
              </a:rPr>
              <a:t> 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latin typeface="+mn-lt"/>
              </a:rPr>
              <a:t>diagnostic</a:t>
            </a:r>
            <a:r>
              <a:rPr lang="sk-SK" sz="2800" b="1" dirty="0">
                <a:latin typeface="+mn-lt"/>
              </a:rPr>
              <a:t> </a:t>
            </a:r>
            <a:r>
              <a:rPr lang="sk-SK" sz="2800" b="1" dirty="0" err="1">
                <a:latin typeface="+mn-lt"/>
              </a:rPr>
              <a:t>method</a:t>
            </a:r>
            <a:endParaRPr lang="cs-CZ" sz="3600" b="1" dirty="0">
              <a:latin typeface="+mn-lt"/>
            </a:endParaRP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1AB65DCA-21EC-44F4-8E53-75F4D89D3122}"/>
              </a:ext>
            </a:extLst>
          </p:cNvPr>
          <p:cNvGrpSpPr/>
          <p:nvPr/>
        </p:nvGrpSpPr>
        <p:grpSpPr>
          <a:xfrm>
            <a:off x="4776824" y="5194221"/>
            <a:ext cx="1053388" cy="599846"/>
            <a:chOff x="4301339" y="1389888"/>
            <a:chExt cx="1053388" cy="599846"/>
          </a:xfrm>
        </p:grpSpPr>
        <p:sp>
          <p:nvSpPr>
            <p:cNvPr id="6" name="Ovál 5">
              <a:extLst>
                <a:ext uri="{FF2B5EF4-FFF2-40B4-BE49-F238E27FC236}">
                  <a16:creationId xmlns:a16="http://schemas.microsoft.com/office/drawing/2014/main" id="{FF58CD19-D78B-4963-BCA5-C055B46969BF}"/>
                </a:ext>
              </a:extLst>
            </p:cNvPr>
            <p:cNvSpPr/>
            <p:nvPr/>
          </p:nvSpPr>
          <p:spPr>
            <a:xfrm>
              <a:off x="4301339" y="1389888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ál 2">
              <a:extLst>
                <a:ext uri="{FF2B5EF4-FFF2-40B4-BE49-F238E27FC236}">
                  <a16:creationId xmlns:a16="http://schemas.microsoft.com/office/drawing/2014/main" id="{B00D20F3-4830-4F6A-8919-727BE5C317E3}"/>
                </a:ext>
              </a:extLst>
            </p:cNvPr>
            <p:cNvSpPr/>
            <p:nvPr/>
          </p:nvSpPr>
          <p:spPr>
            <a:xfrm>
              <a:off x="4506163" y="1389888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ál 4">
              <a:extLst>
                <a:ext uri="{FF2B5EF4-FFF2-40B4-BE49-F238E27FC236}">
                  <a16:creationId xmlns:a16="http://schemas.microsoft.com/office/drawing/2014/main" id="{C7946B58-DD2B-411E-883F-06082E634783}"/>
                </a:ext>
              </a:extLst>
            </p:cNvPr>
            <p:cNvSpPr/>
            <p:nvPr/>
          </p:nvSpPr>
          <p:spPr>
            <a:xfrm>
              <a:off x="4637836" y="1506931"/>
              <a:ext cx="380391" cy="365760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Skupina 7">
            <a:extLst>
              <a:ext uri="{FF2B5EF4-FFF2-40B4-BE49-F238E27FC236}">
                <a16:creationId xmlns:a16="http://schemas.microsoft.com/office/drawing/2014/main" id="{4B180556-9379-4F18-B702-387EBEF0B3C5}"/>
              </a:ext>
            </a:extLst>
          </p:cNvPr>
          <p:cNvGrpSpPr/>
          <p:nvPr/>
        </p:nvGrpSpPr>
        <p:grpSpPr>
          <a:xfrm>
            <a:off x="6026505" y="5200321"/>
            <a:ext cx="1053388" cy="599846"/>
            <a:chOff x="5594910" y="1374043"/>
            <a:chExt cx="1053388" cy="599846"/>
          </a:xfrm>
        </p:grpSpPr>
        <p:sp>
          <p:nvSpPr>
            <p:cNvPr id="11" name="Ovál 10">
              <a:extLst>
                <a:ext uri="{FF2B5EF4-FFF2-40B4-BE49-F238E27FC236}">
                  <a16:creationId xmlns:a16="http://schemas.microsoft.com/office/drawing/2014/main" id="{435ED7C0-ADC3-4E72-9A60-DCD4AC2DFCE6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ál 11">
              <a:extLst>
                <a:ext uri="{FF2B5EF4-FFF2-40B4-BE49-F238E27FC236}">
                  <a16:creationId xmlns:a16="http://schemas.microsoft.com/office/drawing/2014/main" id="{7E72ABE2-F40D-45B8-821D-882B3FC28001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ál 12">
              <a:extLst>
                <a:ext uri="{FF2B5EF4-FFF2-40B4-BE49-F238E27FC236}">
                  <a16:creationId xmlns:a16="http://schemas.microsoft.com/office/drawing/2014/main" id="{3E884123-AA70-435A-80A3-78556B02406A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Obdĺžnik 15">
            <a:extLst>
              <a:ext uri="{FF2B5EF4-FFF2-40B4-BE49-F238E27FC236}">
                <a16:creationId xmlns:a16="http://schemas.microsoft.com/office/drawing/2014/main" id="{ABB0A81D-19D9-4181-A2E1-7409D86BBD27}"/>
              </a:ext>
            </a:extLst>
          </p:cNvPr>
          <p:cNvSpPr/>
          <p:nvPr/>
        </p:nvSpPr>
        <p:spPr>
          <a:xfrm>
            <a:off x="716890" y="4790678"/>
            <a:ext cx="3518611" cy="1562887"/>
          </a:xfrm>
          <a:prstGeom prst="rect">
            <a:avLst/>
          </a:prstGeom>
          <a:solidFill>
            <a:srgbClr val="FFFF99"/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Obrázok 14">
            <a:extLst>
              <a:ext uri="{FF2B5EF4-FFF2-40B4-BE49-F238E27FC236}">
                <a16:creationId xmlns:a16="http://schemas.microsoft.com/office/drawing/2014/main" id="{136E87E6-9EE5-4C20-8E2B-A9D8E46BB6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331" y="5119205"/>
            <a:ext cx="1060796" cy="615749"/>
          </a:xfrm>
          <a:prstGeom prst="rect">
            <a:avLst/>
          </a:prstGeom>
        </p:spPr>
      </p:pic>
      <p:grpSp>
        <p:nvGrpSpPr>
          <p:cNvPr id="69" name="Skupina 68">
            <a:extLst>
              <a:ext uri="{FF2B5EF4-FFF2-40B4-BE49-F238E27FC236}">
                <a16:creationId xmlns:a16="http://schemas.microsoft.com/office/drawing/2014/main" id="{9F37D186-743B-450E-87DD-7E100F72CB5F}"/>
              </a:ext>
            </a:extLst>
          </p:cNvPr>
          <p:cNvGrpSpPr/>
          <p:nvPr/>
        </p:nvGrpSpPr>
        <p:grpSpPr>
          <a:xfrm>
            <a:off x="2570575" y="5126520"/>
            <a:ext cx="1053388" cy="599846"/>
            <a:chOff x="2570575" y="2126851"/>
            <a:chExt cx="1053388" cy="599846"/>
          </a:xfrm>
        </p:grpSpPr>
        <p:sp>
          <p:nvSpPr>
            <p:cNvPr id="20" name="Ovál 19">
              <a:extLst>
                <a:ext uri="{FF2B5EF4-FFF2-40B4-BE49-F238E27FC236}">
                  <a16:creationId xmlns:a16="http://schemas.microsoft.com/office/drawing/2014/main" id="{E1B97A9B-D83E-4FB3-AE07-2A17A50A4A71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ál 20">
              <a:extLst>
                <a:ext uri="{FF2B5EF4-FFF2-40B4-BE49-F238E27FC236}">
                  <a16:creationId xmlns:a16="http://schemas.microsoft.com/office/drawing/2014/main" id="{D6F7BE45-F5D3-41EF-9507-4DF4423177D3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ál 21">
              <a:extLst>
                <a:ext uri="{FF2B5EF4-FFF2-40B4-BE49-F238E27FC236}">
                  <a16:creationId xmlns:a16="http://schemas.microsoft.com/office/drawing/2014/main" id="{86B7A84D-3230-4BEF-A8E8-EFBC0DEF070D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BlokTextu 31">
            <a:extLst>
              <a:ext uri="{FF2B5EF4-FFF2-40B4-BE49-F238E27FC236}">
                <a16:creationId xmlns:a16="http://schemas.microsoft.com/office/drawing/2014/main" id="{50BDAADB-16AD-4006-A33E-1FDDAC163CB9}"/>
              </a:ext>
            </a:extLst>
          </p:cNvPr>
          <p:cNvSpPr txBox="1"/>
          <p:nvPr/>
        </p:nvSpPr>
        <p:spPr>
          <a:xfrm>
            <a:off x="1777596" y="5896485"/>
            <a:ext cx="13021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 err="1"/>
              <a:t>light</a:t>
            </a:r>
            <a:endParaRPr lang="en-US" dirty="0"/>
          </a:p>
        </p:txBody>
      </p:sp>
      <p:sp>
        <p:nvSpPr>
          <p:cNvPr id="17" name="Obdĺžnik 16">
            <a:extLst>
              <a:ext uri="{FF2B5EF4-FFF2-40B4-BE49-F238E27FC236}">
                <a16:creationId xmlns:a16="http://schemas.microsoft.com/office/drawing/2014/main" id="{3812D15C-C5D5-4696-A962-6D4F67997AA4}"/>
              </a:ext>
            </a:extLst>
          </p:cNvPr>
          <p:cNvSpPr/>
          <p:nvPr/>
        </p:nvSpPr>
        <p:spPr>
          <a:xfrm>
            <a:off x="7716927" y="4790678"/>
            <a:ext cx="3518611" cy="1562887"/>
          </a:xfrm>
          <a:prstGeom prst="rect">
            <a:avLst/>
          </a:prstGeom>
          <a:solidFill>
            <a:schemeClr val="bg2">
              <a:lumMod val="25000"/>
            </a:schemeClr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246BBD82-4E21-4F2B-AFDA-1385883A775A}"/>
              </a:ext>
            </a:extLst>
          </p:cNvPr>
          <p:cNvGrpSpPr/>
          <p:nvPr/>
        </p:nvGrpSpPr>
        <p:grpSpPr>
          <a:xfrm>
            <a:off x="9622714" y="5177725"/>
            <a:ext cx="1053388" cy="599846"/>
            <a:chOff x="5594910" y="1374043"/>
            <a:chExt cx="1053388" cy="599846"/>
          </a:xfrm>
        </p:grpSpPr>
        <p:sp>
          <p:nvSpPr>
            <p:cNvPr id="24" name="Ovál 23">
              <a:extLst>
                <a:ext uri="{FF2B5EF4-FFF2-40B4-BE49-F238E27FC236}">
                  <a16:creationId xmlns:a16="http://schemas.microsoft.com/office/drawing/2014/main" id="{56CD300D-0F92-4B06-932E-405E46C2AD9C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ál 24">
              <a:extLst>
                <a:ext uri="{FF2B5EF4-FFF2-40B4-BE49-F238E27FC236}">
                  <a16:creationId xmlns:a16="http://schemas.microsoft.com/office/drawing/2014/main" id="{E5404836-21D2-4D62-A0E8-3E3221712927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ál 25">
              <a:extLst>
                <a:ext uri="{FF2B5EF4-FFF2-40B4-BE49-F238E27FC236}">
                  <a16:creationId xmlns:a16="http://schemas.microsoft.com/office/drawing/2014/main" id="{AA099C13-FA62-4398-A176-C04659BA6AB4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Skupina 30">
            <a:extLst>
              <a:ext uri="{FF2B5EF4-FFF2-40B4-BE49-F238E27FC236}">
                <a16:creationId xmlns:a16="http://schemas.microsoft.com/office/drawing/2014/main" id="{8F4D34A6-CA12-4BF1-9CC1-A7BC5ECA90EE}"/>
              </a:ext>
            </a:extLst>
          </p:cNvPr>
          <p:cNvGrpSpPr/>
          <p:nvPr/>
        </p:nvGrpSpPr>
        <p:grpSpPr>
          <a:xfrm>
            <a:off x="8245343" y="5193628"/>
            <a:ext cx="1053388" cy="599846"/>
            <a:chOff x="5619619" y="3043123"/>
            <a:chExt cx="1053388" cy="599846"/>
          </a:xfrm>
        </p:grpSpPr>
        <p:sp>
          <p:nvSpPr>
            <p:cNvPr id="28" name="Ovál 27">
              <a:extLst>
                <a:ext uri="{FF2B5EF4-FFF2-40B4-BE49-F238E27FC236}">
                  <a16:creationId xmlns:a16="http://schemas.microsoft.com/office/drawing/2014/main" id="{7B5E1F2B-8AAA-4ED8-B041-27A546DC91BB}"/>
                </a:ext>
              </a:extLst>
            </p:cNvPr>
            <p:cNvSpPr/>
            <p:nvPr/>
          </p:nvSpPr>
          <p:spPr>
            <a:xfrm>
              <a:off x="5619619" y="304312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ál 28">
              <a:extLst>
                <a:ext uri="{FF2B5EF4-FFF2-40B4-BE49-F238E27FC236}">
                  <a16:creationId xmlns:a16="http://schemas.microsoft.com/office/drawing/2014/main" id="{54E7DD9C-5BB6-4349-95CD-0F9D6D3F0637}"/>
                </a:ext>
              </a:extLst>
            </p:cNvPr>
            <p:cNvSpPr/>
            <p:nvPr/>
          </p:nvSpPr>
          <p:spPr>
            <a:xfrm>
              <a:off x="5824443" y="304312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ál 29">
              <a:extLst>
                <a:ext uri="{FF2B5EF4-FFF2-40B4-BE49-F238E27FC236}">
                  <a16:creationId xmlns:a16="http://schemas.microsoft.com/office/drawing/2014/main" id="{70775422-BAFB-4D90-BE40-6B8C1007114F}"/>
                </a:ext>
              </a:extLst>
            </p:cNvPr>
            <p:cNvSpPr/>
            <p:nvPr/>
          </p:nvSpPr>
          <p:spPr>
            <a:xfrm>
              <a:off x="5897596" y="3101643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" name="BlokTextu 36">
            <a:extLst>
              <a:ext uri="{FF2B5EF4-FFF2-40B4-BE49-F238E27FC236}">
                <a16:creationId xmlns:a16="http://schemas.microsoft.com/office/drawing/2014/main" id="{B77385D4-CC91-4AD1-845C-38F517B909F3}"/>
              </a:ext>
            </a:extLst>
          </p:cNvPr>
          <p:cNvSpPr txBox="1"/>
          <p:nvPr/>
        </p:nvSpPr>
        <p:spPr>
          <a:xfrm>
            <a:off x="8847301" y="5888873"/>
            <a:ext cx="13021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 err="1">
                <a:solidFill>
                  <a:schemeClr val="bg1"/>
                </a:solidFill>
              </a:rPr>
              <a:t>dark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12" name="Šípka: doprava 111">
            <a:extLst>
              <a:ext uri="{FF2B5EF4-FFF2-40B4-BE49-F238E27FC236}">
                <a16:creationId xmlns:a16="http://schemas.microsoft.com/office/drawing/2014/main" id="{BE43F099-650E-43D2-9551-151528A82449}"/>
              </a:ext>
            </a:extLst>
          </p:cNvPr>
          <p:cNvSpPr/>
          <p:nvPr/>
        </p:nvSpPr>
        <p:spPr>
          <a:xfrm>
            <a:off x="7212783" y="5358722"/>
            <a:ext cx="402336" cy="296378"/>
          </a:xfrm>
          <a:prstGeom prst="rightArrow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Šípka: doprava 112">
            <a:extLst>
              <a:ext uri="{FF2B5EF4-FFF2-40B4-BE49-F238E27FC236}">
                <a16:creationId xmlns:a16="http://schemas.microsoft.com/office/drawing/2014/main" id="{A2E31AA4-9652-4E7E-9329-C240175B363A}"/>
              </a:ext>
            </a:extLst>
          </p:cNvPr>
          <p:cNvSpPr/>
          <p:nvPr/>
        </p:nvSpPr>
        <p:spPr>
          <a:xfrm rot="10800000">
            <a:off x="4257445" y="5333239"/>
            <a:ext cx="402336" cy="296378"/>
          </a:xfrm>
          <a:prstGeom prst="rightArrow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Zástupný objekt pre obsah 2">
            <a:extLst>
              <a:ext uri="{FF2B5EF4-FFF2-40B4-BE49-F238E27FC236}">
                <a16:creationId xmlns:a16="http://schemas.microsoft.com/office/drawing/2014/main" id="{F67E0062-9B18-480F-9D88-A7883359C10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3284" y="1402833"/>
            <a:ext cx="11756173" cy="3315563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000" dirty="0"/>
              <a:t>1) </a:t>
            </a:r>
            <a:r>
              <a:rPr lang="cs-CZ" sz="2000" dirty="0" err="1"/>
              <a:t>Exclusion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various</a:t>
            </a:r>
            <a:r>
              <a:rPr lang="cs-CZ" sz="2000" dirty="0"/>
              <a:t> </a:t>
            </a:r>
            <a:r>
              <a:rPr lang="cs-CZ" sz="2000" dirty="0" err="1"/>
              <a:t>possible</a:t>
            </a:r>
            <a:r>
              <a:rPr lang="cs-CZ" sz="2000" dirty="0"/>
              <a:t> </a:t>
            </a:r>
            <a:r>
              <a:rPr lang="cs-CZ" sz="2000" dirty="0" err="1"/>
              <a:t>ophthalmological</a:t>
            </a:r>
            <a:r>
              <a:rPr lang="cs-CZ" sz="2000" dirty="0"/>
              <a:t> </a:t>
            </a:r>
            <a:r>
              <a:rPr lang="cs-CZ" sz="2000" dirty="0" err="1"/>
              <a:t>causes</a:t>
            </a:r>
            <a:r>
              <a:rPr lang="cs-CZ" sz="2000" dirty="0"/>
              <a:t>:</a:t>
            </a:r>
          </a:p>
          <a:p>
            <a:pPr lvl="1">
              <a:lnSpc>
                <a:spcPct val="150000"/>
              </a:lnSpc>
            </a:pPr>
            <a:r>
              <a:rPr lang="cs-CZ" sz="1800" b="1" dirty="0" err="1"/>
              <a:t>Plegia</a:t>
            </a:r>
            <a:r>
              <a:rPr lang="cs-CZ" sz="1800" b="1" dirty="0"/>
              <a:t> </a:t>
            </a:r>
            <a:r>
              <a:rPr lang="cs-CZ" sz="1800" b="1" dirty="0" err="1"/>
              <a:t>of</a:t>
            </a:r>
            <a:r>
              <a:rPr lang="cs-CZ" sz="1800" b="1" dirty="0"/>
              <a:t> pupil </a:t>
            </a:r>
            <a:r>
              <a:rPr lang="cs-CZ" sz="1600" dirty="0" err="1"/>
              <a:t>after</a:t>
            </a:r>
            <a:r>
              <a:rPr lang="cs-CZ" sz="1600" dirty="0"/>
              <a:t> </a:t>
            </a:r>
            <a:r>
              <a:rPr lang="cs-CZ" sz="1600" dirty="0" err="1"/>
              <a:t>ocular</a:t>
            </a:r>
            <a:r>
              <a:rPr lang="cs-CZ" sz="1600" dirty="0"/>
              <a:t> trauma (</a:t>
            </a:r>
            <a:r>
              <a:rPr lang="cs-CZ" sz="1600" dirty="0" err="1"/>
              <a:t>contusion</a:t>
            </a:r>
            <a:r>
              <a:rPr lang="cs-CZ" sz="1600" dirty="0"/>
              <a:t>, </a:t>
            </a:r>
            <a:r>
              <a:rPr lang="cs-CZ" sz="1600" dirty="0" err="1"/>
              <a:t>perforating</a:t>
            </a:r>
            <a:r>
              <a:rPr lang="cs-CZ" sz="1600" dirty="0"/>
              <a:t> trauma)</a:t>
            </a:r>
          </a:p>
          <a:p>
            <a:pPr lvl="1">
              <a:lnSpc>
                <a:spcPct val="150000"/>
              </a:lnSpc>
            </a:pPr>
            <a:r>
              <a:rPr lang="cs-CZ" sz="1800" b="1" dirty="0" err="1"/>
              <a:t>Anomalies</a:t>
            </a:r>
            <a:r>
              <a:rPr lang="cs-CZ" sz="1800" b="1" dirty="0"/>
              <a:t> </a:t>
            </a:r>
            <a:r>
              <a:rPr lang="cs-CZ" sz="1800" b="1" dirty="0" err="1"/>
              <a:t>of</a:t>
            </a:r>
            <a:r>
              <a:rPr lang="cs-CZ" sz="1800" b="1" dirty="0"/>
              <a:t> </a:t>
            </a:r>
            <a:r>
              <a:rPr lang="cs-CZ" sz="1800" b="1" dirty="0" err="1"/>
              <a:t>shape</a:t>
            </a:r>
            <a:r>
              <a:rPr lang="cs-CZ" sz="1800" b="1" dirty="0"/>
              <a:t> </a:t>
            </a:r>
            <a:r>
              <a:rPr lang="cs-CZ" sz="1600" dirty="0"/>
              <a:t>(</a:t>
            </a:r>
            <a:r>
              <a:rPr lang="cs-CZ" sz="1600" dirty="0" err="1"/>
              <a:t>i.e</a:t>
            </a:r>
            <a:r>
              <a:rPr lang="cs-CZ" sz="1600" dirty="0"/>
              <a:t>. </a:t>
            </a:r>
            <a:r>
              <a:rPr lang="cs-CZ" sz="1600" dirty="0" err="1"/>
              <a:t>congenital</a:t>
            </a:r>
            <a:r>
              <a:rPr lang="cs-CZ" sz="1600" dirty="0"/>
              <a:t> </a:t>
            </a:r>
            <a:r>
              <a:rPr lang="cs-CZ" sz="1600" dirty="0" err="1"/>
              <a:t>or</a:t>
            </a:r>
            <a:r>
              <a:rPr lang="cs-CZ" sz="1600" dirty="0"/>
              <a:t> </a:t>
            </a:r>
            <a:r>
              <a:rPr lang="cs-CZ" sz="1600" dirty="0" err="1"/>
              <a:t>acquired</a:t>
            </a:r>
            <a:r>
              <a:rPr lang="cs-CZ" sz="1600" dirty="0"/>
              <a:t> </a:t>
            </a:r>
            <a:r>
              <a:rPr lang="cs-CZ" sz="1600" dirty="0" err="1"/>
              <a:t>coloboma</a:t>
            </a:r>
            <a:r>
              <a:rPr lang="cs-CZ" sz="1600" dirty="0"/>
              <a:t> </a:t>
            </a:r>
            <a:r>
              <a:rPr lang="cs-CZ" sz="1600" dirty="0" err="1"/>
              <a:t>or</a:t>
            </a:r>
            <a:r>
              <a:rPr lang="cs-CZ" sz="1600" dirty="0"/>
              <a:t> </a:t>
            </a:r>
            <a:r>
              <a:rPr lang="cs-CZ" sz="1600" dirty="0" err="1"/>
              <a:t>anomaly</a:t>
            </a:r>
            <a:r>
              <a:rPr lang="cs-CZ" sz="1600" dirty="0"/>
              <a:t>, </a:t>
            </a:r>
            <a:r>
              <a:rPr lang="cs-CZ" sz="1600" dirty="0" err="1"/>
              <a:t>recurrent</a:t>
            </a:r>
            <a:r>
              <a:rPr lang="cs-CZ" sz="1600" dirty="0"/>
              <a:t> </a:t>
            </a:r>
            <a:r>
              <a:rPr lang="cs-CZ" sz="1600" dirty="0" err="1"/>
              <a:t>iridocyclitis</a:t>
            </a:r>
            <a:r>
              <a:rPr lang="cs-CZ" sz="1600" dirty="0"/>
              <a:t> – </a:t>
            </a:r>
            <a:r>
              <a:rPr lang="cs-CZ" sz="1600" dirty="0" err="1"/>
              <a:t>posterior</a:t>
            </a:r>
            <a:r>
              <a:rPr lang="cs-CZ" sz="1600" dirty="0"/>
              <a:t> </a:t>
            </a:r>
            <a:r>
              <a:rPr lang="cs-CZ" sz="1600" dirty="0" err="1"/>
              <a:t>synechiae</a:t>
            </a:r>
            <a:r>
              <a:rPr lang="cs-CZ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cs-CZ" sz="1800" b="1" dirty="0" err="1"/>
              <a:t>Complications</a:t>
            </a:r>
            <a:r>
              <a:rPr lang="cs-CZ" sz="1800" b="1" dirty="0"/>
              <a:t> </a:t>
            </a:r>
            <a:r>
              <a:rPr lang="cs-CZ" sz="1800" b="1" dirty="0" err="1"/>
              <a:t>after</a:t>
            </a:r>
            <a:r>
              <a:rPr lang="cs-CZ" sz="1800" b="1" dirty="0"/>
              <a:t> </a:t>
            </a:r>
            <a:r>
              <a:rPr lang="cs-CZ" sz="1800" b="1" dirty="0" err="1"/>
              <a:t>intraocular</a:t>
            </a:r>
            <a:r>
              <a:rPr lang="cs-CZ" sz="1800" b="1" dirty="0"/>
              <a:t> </a:t>
            </a:r>
            <a:r>
              <a:rPr lang="cs-CZ" sz="1800" b="1" dirty="0" err="1"/>
              <a:t>surgery</a:t>
            </a:r>
            <a:r>
              <a:rPr lang="cs-CZ" sz="1800" b="1" dirty="0"/>
              <a:t> </a:t>
            </a:r>
            <a:r>
              <a:rPr lang="cs-CZ" sz="1600" dirty="0"/>
              <a:t>(</a:t>
            </a:r>
            <a:r>
              <a:rPr lang="cs-CZ" sz="1600" dirty="0" err="1"/>
              <a:t>mostly</a:t>
            </a:r>
            <a:r>
              <a:rPr lang="cs-CZ" sz="1600" dirty="0"/>
              <a:t> </a:t>
            </a:r>
            <a:r>
              <a:rPr lang="cs-CZ" sz="1600" dirty="0" err="1"/>
              <a:t>cataract</a:t>
            </a:r>
            <a:r>
              <a:rPr lang="cs-CZ" sz="1600" dirty="0"/>
              <a:t> </a:t>
            </a:r>
            <a:r>
              <a:rPr lang="cs-CZ" sz="1600" dirty="0" err="1"/>
              <a:t>surgery</a:t>
            </a:r>
            <a:r>
              <a:rPr lang="cs-CZ" sz="1600" dirty="0"/>
              <a:t>) </a:t>
            </a:r>
            <a:r>
              <a:rPr lang="cs-CZ" sz="1800" dirty="0" err="1"/>
              <a:t>or</a:t>
            </a:r>
            <a:r>
              <a:rPr lang="cs-CZ" sz="1800" dirty="0"/>
              <a:t> </a:t>
            </a:r>
            <a:r>
              <a:rPr lang="cs-CZ" sz="1800" b="1" dirty="0" err="1"/>
              <a:t>intraocular</a:t>
            </a:r>
            <a:r>
              <a:rPr lang="cs-CZ" sz="1800" b="1" dirty="0"/>
              <a:t> </a:t>
            </a:r>
            <a:r>
              <a:rPr lang="cs-CZ" sz="1800" b="1" dirty="0" err="1"/>
              <a:t>inflammation</a:t>
            </a:r>
            <a:r>
              <a:rPr lang="cs-CZ" sz="1800" b="1" dirty="0"/>
              <a:t> </a:t>
            </a:r>
            <a:r>
              <a:rPr lang="cs-CZ" sz="1800" dirty="0"/>
              <a:t>(</a:t>
            </a:r>
            <a:r>
              <a:rPr lang="cs-CZ" sz="1800" dirty="0" err="1"/>
              <a:t>endophthalmitis</a:t>
            </a:r>
            <a:r>
              <a:rPr lang="cs-CZ" sz="1800" dirty="0"/>
              <a:t>)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cs-CZ" sz="2000" dirty="0"/>
              <a:t>2) </a:t>
            </a:r>
            <a:r>
              <a:rPr lang="cs-CZ" sz="2000" dirty="0" err="1"/>
              <a:t>Assessment</a:t>
            </a:r>
            <a:r>
              <a:rPr lang="cs-CZ" sz="2000" dirty="0"/>
              <a:t> </a:t>
            </a:r>
            <a:r>
              <a:rPr lang="cs-CZ" sz="2000" dirty="0" err="1"/>
              <a:t>of</a:t>
            </a:r>
            <a:r>
              <a:rPr lang="cs-CZ" sz="2000" dirty="0"/>
              <a:t> </a:t>
            </a:r>
            <a:r>
              <a:rPr lang="cs-CZ" sz="2000" dirty="0" err="1"/>
              <a:t>pathological</a:t>
            </a:r>
            <a:r>
              <a:rPr lang="cs-CZ" sz="2000" dirty="0"/>
              <a:t> pupil</a:t>
            </a:r>
            <a:endParaRPr lang="cs-CZ" sz="2000" b="1" dirty="0"/>
          </a:p>
          <a:p>
            <a:pPr lvl="1">
              <a:lnSpc>
                <a:spcPct val="150000"/>
              </a:lnSpc>
            </a:pPr>
            <a:r>
              <a:rPr lang="cs-CZ" sz="1800" dirty="0" err="1"/>
              <a:t>Size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pupil in </a:t>
            </a:r>
            <a:r>
              <a:rPr lang="cs-CZ" sz="1800" dirty="0" err="1"/>
              <a:t>light</a:t>
            </a:r>
            <a:r>
              <a:rPr lang="cs-CZ" sz="1800" dirty="0"/>
              <a:t> (</a:t>
            </a:r>
            <a:r>
              <a:rPr lang="cs-CZ" sz="1800" dirty="0" err="1"/>
              <a:t>wider</a:t>
            </a:r>
            <a:r>
              <a:rPr lang="cs-CZ" sz="1800" dirty="0"/>
              <a:t> pupil </a:t>
            </a:r>
            <a:r>
              <a:rPr lang="cs-CZ" sz="1800" dirty="0" err="1"/>
              <a:t>is</a:t>
            </a:r>
            <a:r>
              <a:rPr lang="cs-CZ" sz="1800" dirty="0"/>
              <a:t> </a:t>
            </a:r>
            <a:r>
              <a:rPr lang="cs-CZ" sz="1800" dirty="0" err="1"/>
              <a:t>pathological</a:t>
            </a:r>
            <a:r>
              <a:rPr lang="cs-CZ" sz="1800" dirty="0"/>
              <a:t>) </a:t>
            </a:r>
          </a:p>
          <a:p>
            <a:pPr lvl="1">
              <a:lnSpc>
                <a:spcPct val="150000"/>
              </a:lnSpc>
            </a:pPr>
            <a:r>
              <a:rPr lang="cs-CZ" sz="1800" dirty="0" err="1"/>
              <a:t>Size</a:t>
            </a:r>
            <a:r>
              <a:rPr lang="cs-CZ" sz="1800" dirty="0"/>
              <a:t> </a:t>
            </a:r>
            <a:r>
              <a:rPr lang="cs-CZ" sz="1800" dirty="0" err="1"/>
              <a:t>of</a:t>
            </a:r>
            <a:r>
              <a:rPr lang="cs-CZ" sz="1800" dirty="0"/>
              <a:t> pupil in </a:t>
            </a:r>
            <a:r>
              <a:rPr lang="cs-CZ" sz="1800" dirty="0" err="1"/>
              <a:t>dark</a:t>
            </a:r>
            <a:r>
              <a:rPr lang="cs-CZ" sz="1800" dirty="0"/>
              <a:t> (</a:t>
            </a:r>
            <a:r>
              <a:rPr lang="cs-CZ" sz="1800" dirty="0" err="1"/>
              <a:t>narrowet</a:t>
            </a:r>
            <a:r>
              <a:rPr lang="cs-CZ" sz="1800" dirty="0"/>
              <a:t> pupil </a:t>
            </a:r>
            <a:r>
              <a:rPr lang="cs-CZ" sz="1800" dirty="0" err="1"/>
              <a:t>is</a:t>
            </a:r>
            <a:r>
              <a:rPr lang="cs-CZ" sz="1800" dirty="0"/>
              <a:t> </a:t>
            </a:r>
            <a:r>
              <a:rPr lang="cs-CZ" sz="1800" dirty="0" err="1"/>
              <a:t>pathological</a:t>
            </a:r>
            <a:r>
              <a:rPr lang="cs-CZ" sz="1800" dirty="0"/>
              <a:t>)</a:t>
            </a:r>
            <a:endParaRPr lang="sk-SK" sz="1800" dirty="0"/>
          </a:p>
        </p:txBody>
      </p:sp>
      <p:sp>
        <p:nvSpPr>
          <p:cNvPr id="4" name="Ovál 3">
            <a:extLst>
              <a:ext uri="{FF2B5EF4-FFF2-40B4-BE49-F238E27FC236}">
                <a16:creationId xmlns:a16="http://schemas.microsoft.com/office/drawing/2014/main" id="{07C4F6B4-FCE7-4866-AF44-9E3DC8AA9A9C}"/>
              </a:ext>
            </a:extLst>
          </p:cNvPr>
          <p:cNvSpPr/>
          <p:nvPr/>
        </p:nvSpPr>
        <p:spPr>
          <a:xfrm>
            <a:off x="893541" y="4778461"/>
            <a:ext cx="1527549" cy="1431637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ál 113">
            <a:extLst>
              <a:ext uri="{FF2B5EF4-FFF2-40B4-BE49-F238E27FC236}">
                <a16:creationId xmlns:a16="http://schemas.microsoft.com/office/drawing/2014/main" id="{F2C2A452-6022-4DCA-B807-8599B3701978}"/>
              </a:ext>
            </a:extLst>
          </p:cNvPr>
          <p:cNvSpPr/>
          <p:nvPr/>
        </p:nvSpPr>
        <p:spPr>
          <a:xfrm>
            <a:off x="9460293" y="4764610"/>
            <a:ext cx="1527549" cy="1431637"/>
          </a:xfrm>
          <a:prstGeom prst="ellipse">
            <a:avLst/>
          </a:pr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BlokTextu 32">
            <a:extLst>
              <a:ext uri="{FF2B5EF4-FFF2-40B4-BE49-F238E27FC236}">
                <a16:creationId xmlns:a16="http://schemas.microsoft.com/office/drawing/2014/main" id="{557D8B3E-F9BF-47DA-8DD5-EFD68CEB1B64}"/>
              </a:ext>
            </a:extLst>
          </p:cNvPr>
          <p:cNvSpPr txBox="1"/>
          <p:nvPr/>
        </p:nvSpPr>
        <p:spPr>
          <a:xfrm>
            <a:off x="5054162" y="6357130"/>
            <a:ext cx="20836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 err="1">
                <a:solidFill>
                  <a:srgbClr val="FF0000"/>
                </a:solidFill>
              </a:rPr>
              <a:t>Pathological</a:t>
            </a:r>
            <a:r>
              <a:rPr lang="cs-CZ" b="1" dirty="0">
                <a:solidFill>
                  <a:srgbClr val="FF0000"/>
                </a:solidFill>
              </a:rPr>
              <a:t> pupil</a:t>
            </a:r>
            <a:endParaRPr lang="sk-SK" b="1" dirty="0">
              <a:solidFill>
                <a:srgbClr val="FF0000"/>
              </a:solidFill>
            </a:endParaRPr>
          </a:p>
        </p:txBody>
      </p:sp>
      <p:cxnSp>
        <p:nvCxnSpPr>
          <p:cNvPr id="9" name="Rovná spojovacia šípka 8">
            <a:extLst>
              <a:ext uri="{FF2B5EF4-FFF2-40B4-BE49-F238E27FC236}">
                <a16:creationId xmlns:a16="http://schemas.microsoft.com/office/drawing/2014/main" id="{322ED6F3-3B49-4E69-B892-C422B17B5B88}"/>
              </a:ext>
            </a:extLst>
          </p:cNvPr>
          <p:cNvCxnSpPr>
            <a:stCxn id="33" idx="1"/>
          </p:cNvCxnSpPr>
          <p:nvPr/>
        </p:nvCxnSpPr>
        <p:spPr>
          <a:xfrm flipH="1" flipV="1">
            <a:off x="2476196" y="5800168"/>
            <a:ext cx="2577966" cy="741628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ovná spojovacia šípka 35">
            <a:extLst>
              <a:ext uri="{FF2B5EF4-FFF2-40B4-BE49-F238E27FC236}">
                <a16:creationId xmlns:a16="http://schemas.microsoft.com/office/drawing/2014/main" id="{863C3C17-4F51-4E32-8F05-5214B597BC22}"/>
              </a:ext>
            </a:extLst>
          </p:cNvPr>
          <p:cNvCxnSpPr>
            <a:cxnSpLocks/>
          </p:cNvCxnSpPr>
          <p:nvPr/>
        </p:nvCxnSpPr>
        <p:spPr>
          <a:xfrm flipV="1">
            <a:off x="7098467" y="5800167"/>
            <a:ext cx="2288814" cy="719164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9083329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32" grpId="0"/>
      <p:bldP spid="17" grpId="0" animBg="1"/>
      <p:bldP spid="37" grpId="0"/>
      <p:bldP spid="112" grpId="0" animBg="1"/>
      <p:bldP spid="113" grpId="0" animBg="1"/>
      <p:bldP spid="92" grpId="0" build="p"/>
      <p:bldP spid="4" grpId="0" animBg="1"/>
      <p:bldP spid="114" grpId="0" animBg="1"/>
      <p:bldP spid="3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76323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Anisocoria</a:t>
            </a:r>
            <a:r>
              <a:rPr lang="sk-SK" sz="3600" b="1" dirty="0">
                <a:latin typeface="+mn-lt"/>
              </a:rPr>
              <a:t> – </a:t>
            </a:r>
            <a:r>
              <a:rPr lang="sk-SK" sz="3600" b="1" dirty="0" err="1">
                <a:latin typeface="+mn-lt"/>
              </a:rPr>
              <a:t>diagnostic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method</a:t>
            </a:r>
            <a:endParaRPr lang="cs-CZ" sz="3600" b="1" dirty="0">
              <a:latin typeface="+mn-lt"/>
            </a:endParaRPr>
          </a:p>
        </p:txBody>
      </p:sp>
      <p:sp>
        <p:nvSpPr>
          <p:cNvPr id="10" name="BlokTextu 9"/>
          <p:cNvSpPr txBox="1"/>
          <p:nvPr/>
        </p:nvSpPr>
        <p:spPr>
          <a:xfrm>
            <a:off x="9695921" y="4970561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1AB65DCA-21EC-44F4-8E53-75F4D89D3122}"/>
              </a:ext>
            </a:extLst>
          </p:cNvPr>
          <p:cNvGrpSpPr/>
          <p:nvPr/>
        </p:nvGrpSpPr>
        <p:grpSpPr>
          <a:xfrm>
            <a:off x="4776824" y="1119228"/>
            <a:ext cx="1053388" cy="599846"/>
            <a:chOff x="4301339" y="1389888"/>
            <a:chExt cx="1053388" cy="599846"/>
          </a:xfrm>
        </p:grpSpPr>
        <p:sp>
          <p:nvSpPr>
            <p:cNvPr id="6" name="Ovál 5">
              <a:extLst>
                <a:ext uri="{FF2B5EF4-FFF2-40B4-BE49-F238E27FC236}">
                  <a16:creationId xmlns:a16="http://schemas.microsoft.com/office/drawing/2014/main" id="{FF58CD19-D78B-4963-BCA5-C055B46969BF}"/>
                </a:ext>
              </a:extLst>
            </p:cNvPr>
            <p:cNvSpPr/>
            <p:nvPr/>
          </p:nvSpPr>
          <p:spPr>
            <a:xfrm>
              <a:off x="4301339" y="1389888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ál 2">
              <a:extLst>
                <a:ext uri="{FF2B5EF4-FFF2-40B4-BE49-F238E27FC236}">
                  <a16:creationId xmlns:a16="http://schemas.microsoft.com/office/drawing/2014/main" id="{B00D20F3-4830-4F6A-8919-727BE5C317E3}"/>
                </a:ext>
              </a:extLst>
            </p:cNvPr>
            <p:cNvSpPr/>
            <p:nvPr/>
          </p:nvSpPr>
          <p:spPr>
            <a:xfrm>
              <a:off x="4506163" y="1389888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ál 4">
              <a:extLst>
                <a:ext uri="{FF2B5EF4-FFF2-40B4-BE49-F238E27FC236}">
                  <a16:creationId xmlns:a16="http://schemas.microsoft.com/office/drawing/2014/main" id="{C7946B58-DD2B-411E-883F-06082E634783}"/>
                </a:ext>
              </a:extLst>
            </p:cNvPr>
            <p:cNvSpPr/>
            <p:nvPr/>
          </p:nvSpPr>
          <p:spPr>
            <a:xfrm>
              <a:off x="4637836" y="1506931"/>
              <a:ext cx="380391" cy="365760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Skupina 7">
            <a:extLst>
              <a:ext uri="{FF2B5EF4-FFF2-40B4-BE49-F238E27FC236}">
                <a16:creationId xmlns:a16="http://schemas.microsoft.com/office/drawing/2014/main" id="{4B180556-9379-4F18-B702-387EBEF0B3C5}"/>
              </a:ext>
            </a:extLst>
          </p:cNvPr>
          <p:cNvGrpSpPr/>
          <p:nvPr/>
        </p:nvGrpSpPr>
        <p:grpSpPr>
          <a:xfrm>
            <a:off x="6026505" y="1125328"/>
            <a:ext cx="1053388" cy="599846"/>
            <a:chOff x="5594910" y="1374043"/>
            <a:chExt cx="1053388" cy="599846"/>
          </a:xfrm>
        </p:grpSpPr>
        <p:sp>
          <p:nvSpPr>
            <p:cNvPr id="11" name="Ovál 10">
              <a:extLst>
                <a:ext uri="{FF2B5EF4-FFF2-40B4-BE49-F238E27FC236}">
                  <a16:creationId xmlns:a16="http://schemas.microsoft.com/office/drawing/2014/main" id="{435ED7C0-ADC3-4E72-9A60-DCD4AC2DFCE6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ál 11">
              <a:extLst>
                <a:ext uri="{FF2B5EF4-FFF2-40B4-BE49-F238E27FC236}">
                  <a16:creationId xmlns:a16="http://schemas.microsoft.com/office/drawing/2014/main" id="{7E72ABE2-F40D-45B8-821D-882B3FC28001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ál 12">
              <a:extLst>
                <a:ext uri="{FF2B5EF4-FFF2-40B4-BE49-F238E27FC236}">
                  <a16:creationId xmlns:a16="http://schemas.microsoft.com/office/drawing/2014/main" id="{3E884123-AA70-435A-80A3-78556B02406A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Obdĺžnik 15">
            <a:extLst>
              <a:ext uri="{FF2B5EF4-FFF2-40B4-BE49-F238E27FC236}">
                <a16:creationId xmlns:a16="http://schemas.microsoft.com/office/drawing/2014/main" id="{ABB0A81D-19D9-4181-A2E1-7409D86BBD27}"/>
              </a:ext>
            </a:extLst>
          </p:cNvPr>
          <p:cNvSpPr/>
          <p:nvPr/>
        </p:nvSpPr>
        <p:spPr>
          <a:xfrm>
            <a:off x="716890" y="715685"/>
            <a:ext cx="3518611" cy="1562887"/>
          </a:xfrm>
          <a:prstGeom prst="rect">
            <a:avLst/>
          </a:prstGeom>
          <a:solidFill>
            <a:srgbClr val="FFFF99"/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Obrázok 14">
            <a:extLst>
              <a:ext uri="{FF2B5EF4-FFF2-40B4-BE49-F238E27FC236}">
                <a16:creationId xmlns:a16="http://schemas.microsoft.com/office/drawing/2014/main" id="{136E87E6-9EE5-4C20-8E2B-A9D8E46BB6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331" y="1044212"/>
            <a:ext cx="1060796" cy="615749"/>
          </a:xfrm>
          <a:prstGeom prst="rect">
            <a:avLst/>
          </a:prstGeom>
        </p:spPr>
      </p:pic>
      <p:grpSp>
        <p:nvGrpSpPr>
          <p:cNvPr id="69" name="Skupina 68">
            <a:extLst>
              <a:ext uri="{FF2B5EF4-FFF2-40B4-BE49-F238E27FC236}">
                <a16:creationId xmlns:a16="http://schemas.microsoft.com/office/drawing/2014/main" id="{9F37D186-743B-450E-87DD-7E100F72CB5F}"/>
              </a:ext>
            </a:extLst>
          </p:cNvPr>
          <p:cNvGrpSpPr/>
          <p:nvPr/>
        </p:nvGrpSpPr>
        <p:grpSpPr>
          <a:xfrm>
            <a:off x="2570575" y="1051527"/>
            <a:ext cx="1053388" cy="599846"/>
            <a:chOff x="2570575" y="2126851"/>
            <a:chExt cx="1053388" cy="599846"/>
          </a:xfrm>
        </p:grpSpPr>
        <p:sp>
          <p:nvSpPr>
            <p:cNvPr id="20" name="Ovál 19">
              <a:extLst>
                <a:ext uri="{FF2B5EF4-FFF2-40B4-BE49-F238E27FC236}">
                  <a16:creationId xmlns:a16="http://schemas.microsoft.com/office/drawing/2014/main" id="{E1B97A9B-D83E-4FB3-AE07-2A17A50A4A71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ál 20">
              <a:extLst>
                <a:ext uri="{FF2B5EF4-FFF2-40B4-BE49-F238E27FC236}">
                  <a16:creationId xmlns:a16="http://schemas.microsoft.com/office/drawing/2014/main" id="{D6F7BE45-F5D3-41EF-9507-4DF4423177D3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ál 21">
              <a:extLst>
                <a:ext uri="{FF2B5EF4-FFF2-40B4-BE49-F238E27FC236}">
                  <a16:creationId xmlns:a16="http://schemas.microsoft.com/office/drawing/2014/main" id="{86B7A84D-3230-4BEF-A8E8-EFBC0DEF070D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BlokTextu 31">
            <a:extLst>
              <a:ext uri="{FF2B5EF4-FFF2-40B4-BE49-F238E27FC236}">
                <a16:creationId xmlns:a16="http://schemas.microsoft.com/office/drawing/2014/main" id="{50BDAADB-16AD-4006-A33E-1FDDAC163CB9}"/>
              </a:ext>
            </a:extLst>
          </p:cNvPr>
          <p:cNvSpPr txBox="1"/>
          <p:nvPr/>
        </p:nvSpPr>
        <p:spPr>
          <a:xfrm>
            <a:off x="1777596" y="1821492"/>
            <a:ext cx="13021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 err="1"/>
              <a:t>light</a:t>
            </a:r>
            <a:endParaRPr lang="en-US" dirty="0"/>
          </a:p>
        </p:txBody>
      </p:sp>
      <p:sp>
        <p:nvSpPr>
          <p:cNvPr id="17" name="Obdĺžnik 16">
            <a:extLst>
              <a:ext uri="{FF2B5EF4-FFF2-40B4-BE49-F238E27FC236}">
                <a16:creationId xmlns:a16="http://schemas.microsoft.com/office/drawing/2014/main" id="{3812D15C-C5D5-4696-A962-6D4F67997AA4}"/>
              </a:ext>
            </a:extLst>
          </p:cNvPr>
          <p:cNvSpPr/>
          <p:nvPr/>
        </p:nvSpPr>
        <p:spPr>
          <a:xfrm>
            <a:off x="7716927" y="715685"/>
            <a:ext cx="3518611" cy="1562887"/>
          </a:xfrm>
          <a:prstGeom prst="rect">
            <a:avLst/>
          </a:prstGeom>
          <a:solidFill>
            <a:schemeClr val="bg2">
              <a:lumMod val="25000"/>
            </a:schemeClr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246BBD82-4E21-4F2B-AFDA-1385883A775A}"/>
              </a:ext>
            </a:extLst>
          </p:cNvPr>
          <p:cNvGrpSpPr/>
          <p:nvPr/>
        </p:nvGrpSpPr>
        <p:grpSpPr>
          <a:xfrm>
            <a:off x="9622714" y="1102732"/>
            <a:ext cx="1053388" cy="599846"/>
            <a:chOff x="5594910" y="1374043"/>
            <a:chExt cx="1053388" cy="599846"/>
          </a:xfrm>
        </p:grpSpPr>
        <p:sp>
          <p:nvSpPr>
            <p:cNvPr id="24" name="Ovál 23">
              <a:extLst>
                <a:ext uri="{FF2B5EF4-FFF2-40B4-BE49-F238E27FC236}">
                  <a16:creationId xmlns:a16="http://schemas.microsoft.com/office/drawing/2014/main" id="{56CD300D-0F92-4B06-932E-405E46C2AD9C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ál 24">
              <a:extLst>
                <a:ext uri="{FF2B5EF4-FFF2-40B4-BE49-F238E27FC236}">
                  <a16:creationId xmlns:a16="http://schemas.microsoft.com/office/drawing/2014/main" id="{E5404836-21D2-4D62-A0E8-3E3221712927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ál 25">
              <a:extLst>
                <a:ext uri="{FF2B5EF4-FFF2-40B4-BE49-F238E27FC236}">
                  <a16:creationId xmlns:a16="http://schemas.microsoft.com/office/drawing/2014/main" id="{AA099C13-FA62-4398-A176-C04659BA6AB4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Skupina 30">
            <a:extLst>
              <a:ext uri="{FF2B5EF4-FFF2-40B4-BE49-F238E27FC236}">
                <a16:creationId xmlns:a16="http://schemas.microsoft.com/office/drawing/2014/main" id="{8F4D34A6-CA12-4BF1-9CC1-A7BC5ECA90EE}"/>
              </a:ext>
            </a:extLst>
          </p:cNvPr>
          <p:cNvGrpSpPr/>
          <p:nvPr/>
        </p:nvGrpSpPr>
        <p:grpSpPr>
          <a:xfrm>
            <a:off x="8245343" y="1118635"/>
            <a:ext cx="1053388" cy="599846"/>
            <a:chOff x="5619619" y="3043123"/>
            <a:chExt cx="1053388" cy="599846"/>
          </a:xfrm>
        </p:grpSpPr>
        <p:sp>
          <p:nvSpPr>
            <p:cNvPr id="28" name="Ovál 27">
              <a:extLst>
                <a:ext uri="{FF2B5EF4-FFF2-40B4-BE49-F238E27FC236}">
                  <a16:creationId xmlns:a16="http://schemas.microsoft.com/office/drawing/2014/main" id="{7B5E1F2B-8AAA-4ED8-B041-27A546DC91BB}"/>
                </a:ext>
              </a:extLst>
            </p:cNvPr>
            <p:cNvSpPr/>
            <p:nvPr/>
          </p:nvSpPr>
          <p:spPr>
            <a:xfrm>
              <a:off x="5619619" y="304312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ál 28">
              <a:extLst>
                <a:ext uri="{FF2B5EF4-FFF2-40B4-BE49-F238E27FC236}">
                  <a16:creationId xmlns:a16="http://schemas.microsoft.com/office/drawing/2014/main" id="{54E7DD9C-5BB6-4349-95CD-0F9D6D3F0637}"/>
                </a:ext>
              </a:extLst>
            </p:cNvPr>
            <p:cNvSpPr/>
            <p:nvPr/>
          </p:nvSpPr>
          <p:spPr>
            <a:xfrm>
              <a:off x="5824443" y="304312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ál 29">
              <a:extLst>
                <a:ext uri="{FF2B5EF4-FFF2-40B4-BE49-F238E27FC236}">
                  <a16:creationId xmlns:a16="http://schemas.microsoft.com/office/drawing/2014/main" id="{70775422-BAFB-4D90-BE40-6B8C1007114F}"/>
                </a:ext>
              </a:extLst>
            </p:cNvPr>
            <p:cNvSpPr/>
            <p:nvPr/>
          </p:nvSpPr>
          <p:spPr>
            <a:xfrm>
              <a:off x="5897596" y="3101643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" name="BlokTextu 36">
            <a:extLst>
              <a:ext uri="{FF2B5EF4-FFF2-40B4-BE49-F238E27FC236}">
                <a16:creationId xmlns:a16="http://schemas.microsoft.com/office/drawing/2014/main" id="{B77385D4-CC91-4AD1-845C-38F517B909F3}"/>
              </a:ext>
            </a:extLst>
          </p:cNvPr>
          <p:cNvSpPr txBox="1"/>
          <p:nvPr/>
        </p:nvSpPr>
        <p:spPr>
          <a:xfrm>
            <a:off x="8847301" y="1813880"/>
            <a:ext cx="13021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 err="1">
                <a:solidFill>
                  <a:schemeClr val="bg1"/>
                </a:solidFill>
              </a:rPr>
              <a:t>dark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8" name="Šípka: nadol 37">
            <a:extLst>
              <a:ext uri="{FF2B5EF4-FFF2-40B4-BE49-F238E27FC236}">
                <a16:creationId xmlns:a16="http://schemas.microsoft.com/office/drawing/2014/main" id="{51D37975-03FE-4480-B978-0D177EE3AF68}"/>
              </a:ext>
            </a:extLst>
          </p:cNvPr>
          <p:cNvSpPr/>
          <p:nvPr/>
        </p:nvSpPr>
        <p:spPr>
          <a:xfrm>
            <a:off x="2206127" y="2362816"/>
            <a:ext cx="402336" cy="5028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Šípka: nadol 40">
            <a:extLst>
              <a:ext uri="{FF2B5EF4-FFF2-40B4-BE49-F238E27FC236}">
                <a16:creationId xmlns:a16="http://schemas.microsoft.com/office/drawing/2014/main" id="{AECC92DA-8881-4717-8444-F7A6211B6C1A}"/>
              </a:ext>
            </a:extLst>
          </p:cNvPr>
          <p:cNvSpPr/>
          <p:nvPr/>
        </p:nvSpPr>
        <p:spPr>
          <a:xfrm>
            <a:off x="9227412" y="2380029"/>
            <a:ext cx="402336" cy="487843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BlokTextu 41">
            <a:extLst>
              <a:ext uri="{FF2B5EF4-FFF2-40B4-BE49-F238E27FC236}">
                <a16:creationId xmlns:a16="http://schemas.microsoft.com/office/drawing/2014/main" id="{4839CE78-FE11-41BF-B2BE-87ED781E52E6}"/>
              </a:ext>
            </a:extLst>
          </p:cNvPr>
          <p:cNvSpPr txBox="1"/>
          <p:nvPr/>
        </p:nvSpPr>
        <p:spPr>
          <a:xfrm>
            <a:off x="8739225" y="2940121"/>
            <a:ext cx="1410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10</a:t>
            </a:r>
            <a:r>
              <a:rPr lang="en-US" b="1" dirty="0"/>
              <a:t>%</a:t>
            </a:r>
            <a:r>
              <a:rPr lang="cs-CZ" b="1" dirty="0"/>
              <a:t> </a:t>
            </a:r>
            <a:r>
              <a:rPr lang="cs-CZ" b="1" dirty="0" err="1"/>
              <a:t>cocaine</a:t>
            </a:r>
            <a:endParaRPr lang="en-US" b="1" dirty="0"/>
          </a:p>
        </p:txBody>
      </p:sp>
      <p:sp>
        <p:nvSpPr>
          <p:cNvPr id="43" name="Šípka: nadol 42">
            <a:extLst>
              <a:ext uri="{FF2B5EF4-FFF2-40B4-BE49-F238E27FC236}">
                <a16:creationId xmlns:a16="http://schemas.microsoft.com/office/drawing/2014/main" id="{A1BED216-9ED4-4EC6-A814-AC8AC3A3C816}"/>
              </a:ext>
            </a:extLst>
          </p:cNvPr>
          <p:cNvSpPr/>
          <p:nvPr/>
        </p:nvSpPr>
        <p:spPr>
          <a:xfrm rot="2759778">
            <a:off x="8240489" y="3248848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Šípka: nadol 43">
            <a:extLst>
              <a:ext uri="{FF2B5EF4-FFF2-40B4-BE49-F238E27FC236}">
                <a16:creationId xmlns:a16="http://schemas.microsoft.com/office/drawing/2014/main" id="{56ED84CC-647A-4319-B276-E77AB9ABA2FA}"/>
              </a:ext>
            </a:extLst>
          </p:cNvPr>
          <p:cNvSpPr/>
          <p:nvPr/>
        </p:nvSpPr>
        <p:spPr>
          <a:xfrm rot="2759778">
            <a:off x="975273" y="3162277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Šípka: nadol 44">
            <a:extLst>
              <a:ext uri="{FF2B5EF4-FFF2-40B4-BE49-F238E27FC236}">
                <a16:creationId xmlns:a16="http://schemas.microsoft.com/office/drawing/2014/main" id="{A952E391-7DE8-4F2C-9BF2-428D9F5DAAFA}"/>
              </a:ext>
            </a:extLst>
          </p:cNvPr>
          <p:cNvSpPr/>
          <p:nvPr/>
        </p:nvSpPr>
        <p:spPr>
          <a:xfrm rot="19005879">
            <a:off x="10126931" y="3257827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Skupina 67">
            <a:extLst>
              <a:ext uri="{FF2B5EF4-FFF2-40B4-BE49-F238E27FC236}">
                <a16:creationId xmlns:a16="http://schemas.microsoft.com/office/drawing/2014/main" id="{DD96F08D-4834-40AF-9968-B6A79EAEEBA9}"/>
              </a:ext>
            </a:extLst>
          </p:cNvPr>
          <p:cNvGrpSpPr/>
          <p:nvPr/>
        </p:nvGrpSpPr>
        <p:grpSpPr>
          <a:xfrm>
            <a:off x="6436155" y="4143330"/>
            <a:ext cx="1053388" cy="599846"/>
            <a:chOff x="6515405" y="5686827"/>
            <a:chExt cx="1053388" cy="599846"/>
          </a:xfrm>
        </p:grpSpPr>
        <p:sp>
          <p:nvSpPr>
            <p:cNvPr id="46" name="Ovál 45">
              <a:extLst>
                <a:ext uri="{FF2B5EF4-FFF2-40B4-BE49-F238E27FC236}">
                  <a16:creationId xmlns:a16="http://schemas.microsoft.com/office/drawing/2014/main" id="{BF90854E-982E-4AFA-A499-4E1FE3F3AB1E}"/>
                </a:ext>
              </a:extLst>
            </p:cNvPr>
            <p:cNvSpPr/>
            <p:nvPr/>
          </p:nvSpPr>
          <p:spPr>
            <a:xfrm>
              <a:off x="6515405" y="5686827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ál 46">
              <a:extLst>
                <a:ext uri="{FF2B5EF4-FFF2-40B4-BE49-F238E27FC236}">
                  <a16:creationId xmlns:a16="http://schemas.microsoft.com/office/drawing/2014/main" id="{B01EC8FA-706D-4C37-8D12-69E13C3A7588}"/>
                </a:ext>
              </a:extLst>
            </p:cNvPr>
            <p:cNvSpPr/>
            <p:nvPr/>
          </p:nvSpPr>
          <p:spPr>
            <a:xfrm>
              <a:off x="6720229" y="5686827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ál 47">
              <a:extLst>
                <a:ext uri="{FF2B5EF4-FFF2-40B4-BE49-F238E27FC236}">
                  <a16:creationId xmlns:a16="http://schemas.microsoft.com/office/drawing/2014/main" id="{3F42082E-E84C-4178-9042-3D42D6866A02}"/>
                </a:ext>
              </a:extLst>
            </p:cNvPr>
            <p:cNvSpPr/>
            <p:nvPr/>
          </p:nvSpPr>
          <p:spPr>
            <a:xfrm>
              <a:off x="6793382" y="5745347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Skupina 66">
            <a:extLst>
              <a:ext uri="{FF2B5EF4-FFF2-40B4-BE49-F238E27FC236}">
                <a16:creationId xmlns:a16="http://schemas.microsoft.com/office/drawing/2014/main" id="{4FE28045-E543-4745-9AA3-9D5724CB7077}"/>
              </a:ext>
            </a:extLst>
          </p:cNvPr>
          <p:cNvGrpSpPr/>
          <p:nvPr/>
        </p:nvGrpSpPr>
        <p:grpSpPr>
          <a:xfrm>
            <a:off x="7685837" y="4143330"/>
            <a:ext cx="1053388" cy="599846"/>
            <a:chOff x="7868287" y="5681131"/>
            <a:chExt cx="1053388" cy="599846"/>
          </a:xfrm>
        </p:grpSpPr>
        <p:sp>
          <p:nvSpPr>
            <p:cNvPr id="52" name="Ovál 51">
              <a:extLst>
                <a:ext uri="{FF2B5EF4-FFF2-40B4-BE49-F238E27FC236}">
                  <a16:creationId xmlns:a16="http://schemas.microsoft.com/office/drawing/2014/main" id="{D159FD4E-AEE7-491F-BF94-AF8A128E7EA2}"/>
                </a:ext>
              </a:extLst>
            </p:cNvPr>
            <p:cNvSpPr/>
            <p:nvPr/>
          </p:nvSpPr>
          <p:spPr>
            <a:xfrm>
              <a:off x="7868287" y="568113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ál 52">
              <a:extLst>
                <a:ext uri="{FF2B5EF4-FFF2-40B4-BE49-F238E27FC236}">
                  <a16:creationId xmlns:a16="http://schemas.microsoft.com/office/drawing/2014/main" id="{FA89A441-53F4-45A6-95D6-EA5CFEAF6907}"/>
                </a:ext>
              </a:extLst>
            </p:cNvPr>
            <p:cNvSpPr/>
            <p:nvPr/>
          </p:nvSpPr>
          <p:spPr>
            <a:xfrm>
              <a:off x="8073111" y="568113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ál 53">
              <a:extLst>
                <a:ext uri="{FF2B5EF4-FFF2-40B4-BE49-F238E27FC236}">
                  <a16:creationId xmlns:a16="http://schemas.microsoft.com/office/drawing/2014/main" id="{0644F617-A29F-4130-BBF7-86AF67AFAF7B}"/>
                </a:ext>
              </a:extLst>
            </p:cNvPr>
            <p:cNvSpPr/>
            <p:nvPr/>
          </p:nvSpPr>
          <p:spPr>
            <a:xfrm>
              <a:off x="8146264" y="5739651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Skupina 65">
            <a:extLst>
              <a:ext uri="{FF2B5EF4-FFF2-40B4-BE49-F238E27FC236}">
                <a16:creationId xmlns:a16="http://schemas.microsoft.com/office/drawing/2014/main" id="{9BE6B5E5-7123-46BA-B3FF-5C1A1C15EB64}"/>
              </a:ext>
            </a:extLst>
          </p:cNvPr>
          <p:cNvGrpSpPr/>
          <p:nvPr/>
        </p:nvGrpSpPr>
        <p:grpSpPr>
          <a:xfrm>
            <a:off x="9527006" y="4119331"/>
            <a:ext cx="1053388" cy="599846"/>
            <a:chOff x="9709884" y="5750608"/>
            <a:chExt cx="1053388" cy="599846"/>
          </a:xfrm>
        </p:grpSpPr>
        <p:sp>
          <p:nvSpPr>
            <p:cNvPr id="55" name="Ovál 54">
              <a:extLst>
                <a:ext uri="{FF2B5EF4-FFF2-40B4-BE49-F238E27FC236}">
                  <a16:creationId xmlns:a16="http://schemas.microsoft.com/office/drawing/2014/main" id="{1AA29FC4-84DB-4F71-8F24-145B6DB61F6F}"/>
                </a:ext>
              </a:extLst>
            </p:cNvPr>
            <p:cNvSpPr/>
            <p:nvPr/>
          </p:nvSpPr>
          <p:spPr>
            <a:xfrm>
              <a:off x="9709884" y="5750608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ál 55">
              <a:extLst>
                <a:ext uri="{FF2B5EF4-FFF2-40B4-BE49-F238E27FC236}">
                  <a16:creationId xmlns:a16="http://schemas.microsoft.com/office/drawing/2014/main" id="{9594F78C-58E7-4715-82E1-50A3C50C258F}"/>
                </a:ext>
              </a:extLst>
            </p:cNvPr>
            <p:cNvSpPr/>
            <p:nvPr/>
          </p:nvSpPr>
          <p:spPr>
            <a:xfrm>
              <a:off x="9914708" y="5750608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ál 56">
              <a:extLst>
                <a:ext uri="{FF2B5EF4-FFF2-40B4-BE49-F238E27FC236}">
                  <a16:creationId xmlns:a16="http://schemas.microsoft.com/office/drawing/2014/main" id="{CA4FB4FD-25C1-4F31-9E11-62AC2B67B27F}"/>
                </a:ext>
              </a:extLst>
            </p:cNvPr>
            <p:cNvSpPr/>
            <p:nvPr/>
          </p:nvSpPr>
          <p:spPr>
            <a:xfrm>
              <a:off x="9987861" y="5809128"/>
              <a:ext cx="498652" cy="482803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Skupina 61">
            <a:extLst>
              <a:ext uri="{FF2B5EF4-FFF2-40B4-BE49-F238E27FC236}">
                <a16:creationId xmlns:a16="http://schemas.microsoft.com/office/drawing/2014/main" id="{1C5E1A09-6F00-4447-9C4D-4595BB3E0BAA}"/>
              </a:ext>
            </a:extLst>
          </p:cNvPr>
          <p:cNvGrpSpPr/>
          <p:nvPr/>
        </p:nvGrpSpPr>
        <p:grpSpPr>
          <a:xfrm>
            <a:off x="10785218" y="4119331"/>
            <a:ext cx="1053388" cy="599846"/>
            <a:chOff x="5594910" y="1374043"/>
            <a:chExt cx="1053388" cy="599846"/>
          </a:xfrm>
        </p:grpSpPr>
        <p:sp>
          <p:nvSpPr>
            <p:cNvPr id="63" name="Ovál 62">
              <a:extLst>
                <a:ext uri="{FF2B5EF4-FFF2-40B4-BE49-F238E27FC236}">
                  <a16:creationId xmlns:a16="http://schemas.microsoft.com/office/drawing/2014/main" id="{07CCD258-1F0E-4E1A-93C3-4BCCA3180926}"/>
                </a:ext>
              </a:extLst>
            </p:cNvPr>
            <p:cNvSpPr/>
            <p:nvPr/>
          </p:nvSpPr>
          <p:spPr>
            <a:xfrm>
              <a:off x="5594910" y="1374043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ál 63">
              <a:extLst>
                <a:ext uri="{FF2B5EF4-FFF2-40B4-BE49-F238E27FC236}">
                  <a16:creationId xmlns:a16="http://schemas.microsoft.com/office/drawing/2014/main" id="{71D78ABC-C206-432E-A651-ECE7985B0F45}"/>
                </a:ext>
              </a:extLst>
            </p:cNvPr>
            <p:cNvSpPr/>
            <p:nvPr/>
          </p:nvSpPr>
          <p:spPr>
            <a:xfrm>
              <a:off x="5799734" y="1374043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ál 64">
              <a:extLst>
                <a:ext uri="{FF2B5EF4-FFF2-40B4-BE49-F238E27FC236}">
                  <a16:creationId xmlns:a16="http://schemas.microsoft.com/office/drawing/2014/main" id="{E461F4F9-ADAF-40FA-A5F3-5CDF60037FAE}"/>
                </a:ext>
              </a:extLst>
            </p:cNvPr>
            <p:cNvSpPr/>
            <p:nvPr/>
          </p:nvSpPr>
          <p:spPr>
            <a:xfrm>
              <a:off x="6004560" y="1564238"/>
              <a:ext cx="241402" cy="22677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" name="BlokTextu 69">
            <a:extLst>
              <a:ext uri="{FF2B5EF4-FFF2-40B4-BE49-F238E27FC236}">
                <a16:creationId xmlns:a16="http://schemas.microsoft.com/office/drawing/2014/main" id="{FF117EEC-A41E-4E2E-BF1D-AEC833599B0C}"/>
              </a:ext>
            </a:extLst>
          </p:cNvPr>
          <p:cNvSpPr txBox="1"/>
          <p:nvPr/>
        </p:nvSpPr>
        <p:spPr>
          <a:xfrm>
            <a:off x="6519626" y="4877736"/>
            <a:ext cx="20147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>
                <a:solidFill>
                  <a:srgbClr val="FF0000"/>
                </a:solidFill>
              </a:rPr>
              <a:t>Horner´s</a:t>
            </a:r>
            <a:r>
              <a:rPr lang="cs-CZ" b="1" dirty="0">
                <a:solidFill>
                  <a:srgbClr val="FF0000"/>
                </a:solidFill>
              </a:rPr>
              <a:t> syndrome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71" name="BlokTextu 70">
            <a:extLst>
              <a:ext uri="{FF2B5EF4-FFF2-40B4-BE49-F238E27FC236}">
                <a16:creationId xmlns:a16="http://schemas.microsoft.com/office/drawing/2014/main" id="{2EE0E85C-CDA0-4F3E-AA42-3E3553490CDD}"/>
              </a:ext>
            </a:extLst>
          </p:cNvPr>
          <p:cNvSpPr txBox="1"/>
          <p:nvPr/>
        </p:nvSpPr>
        <p:spPr>
          <a:xfrm>
            <a:off x="9483445" y="4877736"/>
            <a:ext cx="24074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>
                <a:solidFill>
                  <a:srgbClr val="FF0000"/>
                </a:solidFill>
              </a:rPr>
              <a:t>Physiological</a:t>
            </a:r>
            <a:r>
              <a:rPr lang="cs-CZ" b="1" dirty="0">
                <a:solidFill>
                  <a:srgbClr val="FF0000"/>
                </a:solidFill>
              </a:rPr>
              <a:t> </a:t>
            </a:r>
            <a:r>
              <a:rPr lang="cs-CZ" b="1" dirty="0" err="1">
                <a:solidFill>
                  <a:srgbClr val="FF0000"/>
                </a:solidFill>
              </a:rPr>
              <a:t>anisocoria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72" name="BlokTextu 71">
            <a:extLst>
              <a:ext uri="{FF2B5EF4-FFF2-40B4-BE49-F238E27FC236}">
                <a16:creationId xmlns:a16="http://schemas.microsoft.com/office/drawing/2014/main" id="{BF668D89-CFF9-4F49-8CD6-48A1E515116F}"/>
              </a:ext>
            </a:extLst>
          </p:cNvPr>
          <p:cNvSpPr txBox="1"/>
          <p:nvPr/>
        </p:nvSpPr>
        <p:spPr>
          <a:xfrm>
            <a:off x="1399908" y="2907108"/>
            <a:ext cx="20147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0,1</a:t>
            </a:r>
            <a:r>
              <a:rPr lang="en-US" b="1" dirty="0"/>
              <a:t>%</a:t>
            </a:r>
            <a:r>
              <a:rPr lang="sk-SK" b="1" dirty="0"/>
              <a:t> </a:t>
            </a:r>
            <a:r>
              <a:rPr lang="sk-SK" b="1" dirty="0" err="1"/>
              <a:t>Pilocarpine</a:t>
            </a:r>
            <a:endParaRPr lang="en-US" b="1" dirty="0"/>
          </a:p>
        </p:txBody>
      </p:sp>
      <p:sp>
        <p:nvSpPr>
          <p:cNvPr id="73" name="Šípka: nadol 72">
            <a:extLst>
              <a:ext uri="{FF2B5EF4-FFF2-40B4-BE49-F238E27FC236}">
                <a16:creationId xmlns:a16="http://schemas.microsoft.com/office/drawing/2014/main" id="{688F1870-9314-49B8-A43D-2ABF1F60697E}"/>
              </a:ext>
            </a:extLst>
          </p:cNvPr>
          <p:cNvSpPr/>
          <p:nvPr/>
        </p:nvSpPr>
        <p:spPr>
          <a:xfrm rot="19005879">
            <a:off x="3279208" y="3162277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4" name="Skupina 73">
            <a:extLst>
              <a:ext uri="{FF2B5EF4-FFF2-40B4-BE49-F238E27FC236}">
                <a16:creationId xmlns:a16="http://schemas.microsoft.com/office/drawing/2014/main" id="{DF2377A8-384A-4655-BECF-ADA67FFCCFE4}"/>
              </a:ext>
            </a:extLst>
          </p:cNvPr>
          <p:cNvGrpSpPr/>
          <p:nvPr/>
        </p:nvGrpSpPr>
        <p:grpSpPr>
          <a:xfrm>
            <a:off x="91943" y="3943768"/>
            <a:ext cx="1053388" cy="599846"/>
            <a:chOff x="2570575" y="2126851"/>
            <a:chExt cx="1053388" cy="599846"/>
          </a:xfrm>
        </p:grpSpPr>
        <p:sp>
          <p:nvSpPr>
            <p:cNvPr id="75" name="Ovál 74">
              <a:extLst>
                <a:ext uri="{FF2B5EF4-FFF2-40B4-BE49-F238E27FC236}">
                  <a16:creationId xmlns:a16="http://schemas.microsoft.com/office/drawing/2014/main" id="{68EE40FC-FC46-4948-A888-54956DED9CF8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ál 75">
              <a:extLst>
                <a:ext uri="{FF2B5EF4-FFF2-40B4-BE49-F238E27FC236}">
                  <a16:creationId xmlns:a16="http://schemas.microsoft.com/office/drawing/2014/main" id="{6459437F-D4FB-4BA9-9CD0-D15503A377DE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ál 76">
              <a:extLst>
                <a:ext uri="{FF2B5EF4-FFF2-40B4-BE49-F238E27FC236}">
                  <a16:creationId xmlns:a16="http://schemas.microsoft.com/office/drawing/2014/main" id="{557C0C27-6EC8-4716-ADAF-20DE9B732EBC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Skupina 77">
            <a:extLst>
              <a:ext uri="{FF2B5EF4-FFF2-40B4-BE49-F238E27FC236}">
                <a16:creationId xmlns:a16="http://schemas.microsoft.com/office/drawing/2014/main" id="{D417E4C7-928F-4010-9BB2-5B4510A34804}"/>
              </a:ext>
            </a:extLst>
          </p:cNvPr>
          <p:cNvGrpSpPr/>
          <p:nvPr/>
        </p:nvGrpSpPr>
        <p:grpSpPr>
          <a:xfrm>
            <a:off x="1348496" y="3943949"/>
            <a:ext cx="1053388" cy="599846"/>
            <a:chOff x="2570575" y="2126851"/>
            <a:chExt cx="1053388" cy="599846"/>
          </a:xfrm>
        </p:grpSpPr>
        <p:sp>
          <p:nvSpPr>
            <p:cNvPr id="79" name="Ovál 78">
              <a:extLst>
                <a:ext uri="{FF2B5EF4-FFF2-40B4-BE49-F238E27FC236}">
                  <a16:creationId xmlns:a16="http://schemas.microsoft.com/office/drawing/2014/main" id="{CEEEEDE0-3F79-4D41-AB59-7A52BADBC4FF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ál 79">
              <a:extLst>
                <a:ext uri="{FF2B5EF4-FFF2-40B4-BE49-F238E27FC236}">
                  <a16:creationId xmlns:a16="http://schemas.microsoft.com/office/drawing/2014/main" id="{DD393FBD-8E95-4B83-B3AB-8B4B622CFDBF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ál 80">
              <a:extLst>
                <a:ext uri="{FF2B5EF4-FFF2-40B4-BE49-F238E27FC236}">
                  <a16:creationId xmlns:a16="http://schemas.microsoft.com/office/drawing/2014/main" id="{846A96FC-9678-4C60-812E-1FFA9662C711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Skupina 85">
            <a:extLst>
              <a:ext uri="{FF2B5EF4-FFF2-40B4-BE49-F238E27FC236}">
                <a16:creationId xmlns:a16="http://schemas.microsoft.com/office/drawing/2014/main" id="{33DB78D1-1B0D-4348-A8ED-9DBD650A5D5B}"/>
              </a:ext>
            </a:extLst>
          </p:cNvPr>
          <p:cNvGrpSpPr/>
          <p:nvPr/>
        </p:nvGrpSpPr>
        <p:grpSpPr>
          <a:xfrm>
            <a:off x="4378516" y="3944705"/>
            <a:ext cx="1053388" cy="599846"/>
            <a:chOff x="2570575" y="2126851"/>
            <a:chExt cx="1053388" cy="599846"/>
          </a:xfrm>
        </p:grpSpPr>
        <p:sp>
          <p:nvSpPr>
            <p:cNvPr id="87" name="Ovál 86">
              <a:extLst>
                <a:ext uri="{FF2B5EF4-FFF2-40B4-BE49-F238E27FC236}">
                  <a16:creationId xmlns:a16="http://schemas.microsoft.com/office/drawing/2014/main" id="{E15B416E-6EB5-4628-B1BA-507036F22C02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ál 87">
              <a:extLst>
                <a:ext uri="{FF2B5EF4-FFF2-40B4-BE49-F238E27FC236}">
                  <a16:creationId xmlns:a16="http://schemas.microsoft.com/office/drawing/2014/main" id="{0A61B88B-5F29-48BA-9AA6-F686A18EF440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ál 88">
              <a:extLst>
                <a:ext uri="{FF2B5EF4-FFF2-40B4-BE49-F238E27FC236}">
                  <a16:creationId xmlns:a16="http://schemas.microsoft.com/office/drawing/2014/main" id="{A6F3D6BD-4E72-499C-9186-D0C660746C7D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BlokTextu 89">
            <a:extLst>
              <a:ext uri="{FF2B5EF4-FFF2-40B4-BE49-F238E27FC236}">
                <a16:creationId xmlns:a16="http://schemas.microsoft.com/office/drawing/2014/main" id="{9E6D3004-A8D1-40FB-BE75-4CDEEB85B673}"/>
              </a:ext>
            </a:extLst>
          </p:cNvPr>
          <p:cNvSpPr txBox="1"/>
          <p:nvPr/>
        </p:nvSpPr>
        <p:spPr>
          <a:xfrm>
            <a:off x="204230" y="4678829"/>
            <a:ext cx="20147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>
                <a:solidFill>
                  <a:srgbClr val="FF0000"/>
                </a:solidFill>
              </a:rPr>
              <a:t>Adie´s</a:t>
            </a:r>
            <a:r>
              <a:rPr lang="cs-CZ" b="1" dirty="0">
                <a:solidFill>
                  <a:srgbClr val="FF0000"/>
                </a:solidFill>
              </a:rPr>
              <a:t> pupil</a:t>
            </a:r>
            <a:endParaRPr lang="en-US" b="1" dirty="0">
              <a:solidFill>
                <a:srgbClr val="FF0000"/>
              </a:solidFill>
            </a:endParaRPr>
          </a:p>
        </p:txBody>
      </p:sp>
      <p:pic>
        <p:nvPicPr>
          <p:cNvPr id="91" name="Obrázok 90">
            <a:extLst>
              <a:ext uri="{FF2B5EF4-FFF2-40B4-BE49-F238E27FC236}">
                <a16:creationId xmlns:a16="http://schemas.microsoft.com/office/drawing/2014/main" id="{A4D49EDF-3E67-4EA6-B7ED-8DAB5E0C66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1963" y="3936453"/>
            <a:ext cx="1060796" cy="615749"/>
          </a:xfrm>
          <a:prstGeom prst="rect">
            <a:avLst/>
          </a:prstGeom>
        </p:spPr>
      </p:pic>
      <p:sp>
        <p:nvSpPr>
          <p:cNvPr id="93" name="Šípka: nadol 92">
            <a:extLst>
              <a:ext uri="{FF2B5EF4-FFF2-40B4-BE49-F238E27FC236}">
                <a16:creationId xmlns:a16="http://schemas.microsoft.com/office/drawing/2014/main" id="{E4144763-7856-4FAD-8931-912F5772661D}"/>
              </a:ext>
            </a:extLst>
          </p:cNvPr>
          <p:cNvSpPr/>
          <p:nvPr/>
        </p:nvSpPr>
        <p:spPr>
          <a:xfrm>
            <a:off x="4082834" y="4553164"/>
            <a:ext cx="402336" cy="5028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BlokTextu 93">
            <a:extLst>
              <a:ext uri="{FF2B5EF4-FFF2-40B4-BE49-F238E27FC236}">
                <a16:creationId xmlns:a16="http://schemas.microsoft.com/office/drawing/2014/main" id="{CAC969D4-B1B4-419D-AE2B-BFAC7BA51474}"/>
              </a:ext>
            </a:extLst>
          </p:cNvPr>
          <p:cNvSpPr txBox="1"/>
          <p:nvPr/>
        </p:nvSpPr>
        <p:spPr>
          <a:xfrm>
            <a:off x="3276615" y="5045502"/>
            <a:ext cx="20147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1-2</a:t>
            </a:r>
            <a:r>
              <a:rPr lang="en-US" b="1" dirty="0"/>
              <a:t>%</a:t>
            </a:r>
            <a:r>
              <a:rPr lang="sk-SK" b="1" dirty="0"/>
              <a:t> </a:t>
            </a:r>
            <a:r>
              <a:rPr lang="sk-SK" b="1" dirty="0" err="1"/>
              <a:t>Pilocarpine</a:t>
            </a:r>
            <a:endParaRPr lang="en-US" b="1" dirty="0"/>
          </a:p>
        </p:txBody>
      </p:sp>
      <p:sp>
        <p:nvSpPr>
          <p:cNvPr id="95" name="Šípka: nadol 94">
            <a:extLst>
              <a:ext uri="{FF2B5EF4-FFF2-40B4-BE49-F238E27FC236}">
                <a16:creationId xmlns:a16="http://schemas.microsoft.com/office/drawing/2014/main" id="{1A57AB0E-0104-4C73-AB59-72CF7FB3519D}"/>
              </a:ext>
            </a:extLst>
          </p:cNvPr>
          <p:cNvSpPr/>
          <p:nvPr/>
        </p:nvSpPr>
        <p:spPr>
          <a:xfrm rot="2759778">
            <a:off x="2966857" y="5123094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Šípka: nadol 95">
            <a:extLst>
              <a:ext uri="{FF2B5EF4-FFF2-40B4-BE49-F238E27FC236}">
                <a16:creationId xmlns:a16="http://schemas.microsoft.com/office/drawing/2014/main" id="{7E711806-75A8-4577-9CD2-E59C1E74F3CA}"/>
              </a:ext>
            </a:extLst>
          </p:cNvPr>
          <p:cNvSpPr/>
          <p:nvPr/>
        </p:nvSpPr>
        <p:spPr>
          <a:xfrm rot="19005879">
            <a:off x="5234217" y="5152355"/>
            <a:ext cx="402336" cy="694944"/>
          </a:xfrm>
          <a:prstGeom prst="down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7" name="Skupina 96">
            <a:extLst>
              <a:ext uri="{FF2B5EF4-FFF2-40B4-BE49-F238E27FC236}">
                <a16:creationId xmlns:a16="http://schemas.microsoft.com/office/drawing/2014/main" id="{2E3D2BEA-E9DF-4D55-956E-14E84A78B287}"/>
              </a:ext>
            </a:extLst>
          </p:cNvPr>
          <p:cNvGrpSpPr/>
          <p:nvPr/>
        </p:nvGrpSpPr>
        <p:grpSpPr>
          <a:xfrm>
            <a:off x="1566129" y="5794070"/>
            <a:ext cx="1053388" cy="599846"/>
            <a:chOff x="2570575" y="2126851"/>
            <a:chExt cx="1053388" cy="599846"/>
          </a:xfrm>
        </p:grpSpPr>
        <p:sp>
          <p:nvSpPr>
            <p:cNvPr id="98" name="Ovál 97">
              <a:extLst>
                <a:ext uri="{FF2B5EF4-FFF2-40B4-BE49-F238E27FC236}">
                  <a16:creationId xmlns:a16="http://schemas.microsoft.com/office/drawing/2014/main" id="{F3023860-725A-4481-9854-290A2F52A35A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ál 98">
              <a:extLst>
                <a:ext uri="{FF2B5EF4-FFF2-40B4-BE49-F238E27FC236}">
                  <a16:creationId xmlns:a16="http://schemas.microsoft.com/office/drawing/2014/main" id="{90521BE4-C0BF-4425-8782-57C55B76EE03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ál 99">
              <a:extLst>
                <a:ext uri="{FF2B5EF4-FFF2-40B4-BE49-F238E27FC236}">
                  <a16:creationId xmlns:a16="http://schemas.microsoft.com/office/drawing/2014/main" id="{E7D8FB7E-AC83-4183-AB7F-A52A7355F825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" name="Skupina 100">
            <a:extLst>
              <a:ext uri="{FF2B5EF4-FFF2-40B4-BE49-F238E27FC236}">
                <a16:creationId xmlns:a16="http://schemas.microsoft.com/office/drawing/2014/main" id="{66F488AA-0C6B-492A-9BCC-4F5CCA4C47E7}"/>
              </a:ext>
            </a:extLst>
          </p:cNvPr>
          <p:cNvGrpSpPr/>
          <p:nvPr/>
        </p:nvGrpSpPr>
        <p:grpSpPr>
          <a:xfrm>
            <a:off x="2822682" y="5794251"/>
            <a:ext cx="1053388" cy="599846"/>
            <a:chOff x="2570575" y="2126851"/>
            <a:chExt cx="1053388" cy="599846"/>
          </a:xfrm>
        </p:grpSpPr>
        <p:sp>
          <p:nvSpPr>
            <p:cNvPr id="102" name="Ovál 101">
              <a:extLst>
                <a:ext uri="{FF2B5EF4-FFF2-40B4-BE49-F238E27FC236}">
                  <a16:creationId xmlns:a16="http://schemas.microsoft.com/office/drawing/2014/main" id="{5F994C9B-D817-45EF-AAD2-C2AE76141B98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ál 102">
              <a:extLst>
                <a:ext uri="{FF2B5EF4-FFF2-40B4-BE49-F238E27FC236}">
                  <a16:creationId xmlns:a16="http://schemas.microsoft.com/office/drawing/2014/main" id="{08600031-52A7-4531-AC9A-8C3B573FF64D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ál 103">
              <a:extLst>
                <a:ext uri="{FF2B5EF4-FFF2-40B4-BE49-F238E27FC236}">
                  <a16:creationId xmlns:a16="http://schemas.microsoft.com/office/drawing/2014/main" id="{1905336A-4830-43F3-9EE6-B57350A05B64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Skupina 104">
            <a:extLst>
              <a:ext uri="{FF2B5EF4-FFF2-40B4-BE49-F238E27FC236}">
                <a16:creationId xmlns:a16="http://schemas.microsoft.com/office/drawing/2014/main" id="{D3540325-3ACD-4E03-8FC3-869CDE675AB5}"/>
              </a:ext>
            </a:extLst>
          </p:cNvPr>
          <p:cNvGrpSpPr/>
          <p:nvPr/>
        </p:nvGrpSpPr>
        <p:grpSpPr>
          <a:xfrm>
            <a:off x="5852702" y="5795007"/>
            <a:ext cx="1053388" cy="599846"/>
            <a:chOff x="2570575" y="2126851"/>
            <a:chExt cx="1053388" cy="599846"/>
          </a:xfrm>
        </p:grpSpPr>
        <p:sp>
          <p:nvSpPr>
            <p:cNvPr id="106" name="Ovál 105">
              <a:extLst>
                <a:ext uri="{FF2B5EF4-FFF2-40B4-BE49-F238E27FC236}">
                  <a16:creationId xmlns:a16="http://schemas.microsoft.com/office/drawing/2014/main" id="{F8ABB9D6-D262-44B0-9D88-A07A93536644}"/>
                </a:ext>
              </a:extLst>
            </p:cNvPr>
            <p:cNvSpPr/>
            <p:nvPr/>
          </p:nvSpPr>
          <p:spPr>
            <a:xfrm>
              <a:off x="2570575" y="2126851"/>
              <a:ext cx="1053388" cy="59984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ál 106">
              <a:extLst>
                <a:ext uri="{FF2B5EF4-FFF2-40B4-BE49-F238E27FC236}">
                  <a16:creationId xmlns:a16="http://schemas.microsoft.com/office/drawing/2014/main" id="{B2A2F40F-9FF0-4A27-AE58-91C3130AAC12}"/>
                </a:ext>
              </a:extLst>
            </p:cNvPr>
            <p:cNvSpPr/>
            <p:nvPr/>
          </p:nvSpPr>
          <p:spPr>
            <a:xfrm>
              <a:off x="2775399" y="2126851"/>
              <a:ext cx="643738" cy="59984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ál 107">
              <a:extLst>
                <a:ext uri="{FF2B5EF4-FFF2-40B4-BE49-F238E27FC236}">
                  <a16:creationId xmlns:a16="http://schemas.microsoft.com/office/drawing/2014/main" id="{8222611D-8EBE-46F5-BC38-E15C89AFDFAD}"/>
                </a:ext>
              </a:extLst>
            </p:cNvPr>
            <p:cNvSpPr/>
            <p:nvPr/>
          </p:nvSpPr>
          <p:spPr>
            <a:xfrm>
              <a:off x="3016800" y="2362811"/>
              <a:ext cx="157996" cy="144431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9" name="Obrázok 108">
            <a:extLst>
              <a:ext uri="{FF2B5EF4-FFF2-40B4-BE49-F238E27FC236}">
                <a16:creationId xmlns:a16="http://schemas.microsoft.com/office/drawing/2014/main" id="{8711BC73-EBD1-4D39-AA4D-F45A1EE26C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96149" y="5786755"/>
            <a:ext cx="1060796" cy="615749"/>
          </a:xfrm>
          <a:prstGeom prst="rect">
            <a:avLst/>
          </a:prstGeom>
        </p:spPr>
      </p:pic>
      <p:sp>
        <p:nvSpPr>
          <p:cNvPr id="110" name="BlokTextu 109">
            <a:extLst>
              <a:ext uri="{FF2B5EF4-FFF2-40B4-BE49-F238E27FC236}">
                <a16:creationId xmlns:a16="http://schemas.microsoft.com/office/drawing/2014/main" id="{95C2C826-E924-479D-BFE2-31A75D8D19F9}"/>
              </a:ext>
            </a:extLst>
          </p:cNvPr>
          <p:cNvSpPr txBox="1"/>
          <p:nvPr/>
        </p:nvSpPr>
        <p:spPr>
          <a:xfrm>
            <a:off x="1422386" y="6429238"/>
            <a:ext cx="26594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>
                <a:solidFill>
                  <a:srgbClr val="FF0000"/>
                </a:solidFill>
              </a:rPr>
              <a:t>Oculomotor</a:t>
            </a:r>
            <a:r>
              <a:rPr lang="cs-CZ" b="1" dirty="0">
                <a:solidFill>
                  <a:srgbClr val="FF0000"/>
                </a:solidFill>
              </a:rPr>
              <a:t> nerve </a:t>
            </a:r>
            <a:r>
              <a:rPr lang="cs-CZ" b="1" dirty="0" err="1">
                <a:solidFill>
                  <a:srgbClr val="FF0000"/>
                </a:solidFill>
              </a:rPr>
              <a:t>palsy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11" name="BlokTextu 110">
            <a:extLst>
              <a:ext uri="{FF2B5EF4-FFF2-40B4-BE49-F238E27FC236}">
                <a16:creationId xmlns:a16="http://schemas.microsoft.com/office/drawing/2014/main" id="{4BA1A7D3-3F90-4E4F-B865-928A06C394BA}"/>
              </a:ext>
            </a:extLst>
          </p:cNvPr>
          <p:cNvSpPr txBox="1"/>
          <p:nvPr/>
        </p:nvSpPr>
        <p:spPr>
          <a:xfrm>
            <a:off x="4378516" y="6438715"/>
            <a:ext cx="2834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>
                <a:solidFill>
                  <a:srgbClr val="FF0000"/>
                </a:solidFill>
              </a:rPr>
              <a:t>Arteficial</a:t>
            </a:r>
            <a:r>
              <a:rPr lang="cs-CZ" b="1" dirty="0">
                <a:solidFill>
                  <a:srgbClr val="FF0000"/>
                </a:solidFill>
              </a:rPr>
              <a:t> </a:t>
            </a:r>
            <a:r>
              <a:rPr lang="cs-CZ" b="1" dirty="0" err="1">
                <a:solidFill>
                  <a:srgbClr val="FF0000"/>
                </a:solidFill>
              </a:rPr>
              <a:t>mydriasis</a:t>
            </a:r>
            <a:endParaRPr lang="cs-CZ" b="1" dirty="0">
              <a:solidFill>
                <a:srgbClr val="FF0000"/>
              </a:solidFill>
            </a:endParaRPr>
          </a:p>
        </p:txBody>
      </p:sp>
      <p:sp>
        <p:nvSpPr>
          <p:cNvPr id="112" name="Šípka: doprava 111">
            <a:extLst>
              <a:ext uri="{FF2B5EF4-FFF2-40B4-BE49-F238E27FC236}">
                <a16:creationId xmlns:a16="http://schemas.microsoft.com/office/drawing/2014/main" id="{BE43F099-650E-43D2-9551-151528A82449}"/>
              </a:ext>
            </a:extLst>
          </p:cNvPr>
          <p:cNvSpPr/>
          <p:nvPr/>
        </p:nvSpPr>
        <p:spPr>
          <a:xfrm>
            <a:off x="7212783" y="1283729"/>
            <a:ext cx="402336" cy="296378"/>
          </a:xfrm>
          <a:prstGeom prst="rightArrow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Šípka: doprava 112">
            <a:extLst>
              <a:ext uri="{FF2B5EF4-FFF2-40B4-BE49-F238E27FC236}">
                <a16:creationId xmlns:a16="http://schemas.microsoft.com/office/drawing/2014/main" id="{A2E31AA4-9652-4E7E-9329-C240175B363A}"/>
              </a:ext>
            </a:extLst>
          </p:cNvPr>
          <p:cNvSpPr/>
          <p:nvPr/>
        </p:nvSpPr>
        <p:spPr>
          <a:xfrm rot="10800000">
            <a:off x="4257445" y="1258246"/>
            <a:ext cx="402336" cy="296378"/>
          </a:xfrm>
          <a:prstGeom prst="rightArrow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865660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32" grpId="0"/>
      <p:bldP spid="17" grpId="0" animBg="1"/>
      <p:bldP spid="37" grpId="0"/>
      <p:bldP spid="38" grpId="0" animBg="1"/>
      <p:bldP spid="41" grpId="0" animBg="1"/>
      <p:bldP spid="42" grpId="0"/>
      <p:bldP spid="43" grpId="0" animBg="1"/>
      <p:bldP spid="44" grpId="0" animBg="1"/>
      <p:bldP spid="45" grpId="0" animBg="1"/>
      <p:bldP spid="70" grpId="0"/>
      <p:bldP spid="71" grpId="0"/>
      <p:bldP spid="72" grpId="0"/>
      <p:bldP spid="73" grpId="0" animBg="1"/>
      <p:bldP spid="90" grpId="0"/>
      <p:bldP spid="93" grpId="0" animBg="1"/>
      <p:bldP spid="94" grpId="0"/>
      <p:bldP spid="95" grpId="0" animBg="1"/>
      <p:bldP spid="96" grpId="0" animBg="1"/>
      <p:bldP spid="110" grpId="0"/>
      <p:bldP spid="111" grpId="0"/>
      <p:bldP spid="112" grpId="0" animBg="1"/>
      <p:bldP spid="113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Horner´s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syndrome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5" y="1183758"/>
            <a:ext cx="8308320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C00000"/>
                </a:solidFill>
              </a:rPr>
              <a:t>Etiopathogenesis</a:t>
            </a:r>
            <a:endParaRPr lang="sk-SK" sz="2000" b="1" dirty="0">
              <a:solidFill>
                <a:srgbClr val="C0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2000" dirty="0" err="1"/>
              <a:t>Lesion</a:t>
            </a:r>
            <a:r>
              <a:rPr lang="sk-SK" sz="2000" dirty="0"/>
              <a:t> of </a:t>
            </a:r>
            <a:r>
              <a:rPr lang="sk-SK" sz="2000" dirty="0" err="1"/>
              <a:t>sympathetic</a:t>
            </a:r>
            <a:r>
              <a:rPr lang="sk-SK" sz="2000" dirty="0"/>
              <a:t> </a:t>
            </a:r>
            <a:r>
              <a:rPr lang="sk-SK" sz="2000" dirty="0" err="1"/>
              <a:t>pupilomotorpathway</a:t>
            </a:r>
            <a:endParaRPr lang="sk-SK" sz="1600" dirty="0"/>
          </a:p>
          <a:p>
            <a:pPr>
              <a:lnSpc>
                <a:spcPct val="150000"/>
              </a:lnSpc>
            </a:pPr>
            <a:endParaRPr lang="sk-SK" sz="2000" dirty="0"/>
          </a:p>
          <a:p>
            <a:pPr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C00000"/>
                </a:solidFill>
              </a:rPr>
              <a:t>Signs</a:t>
            </a:r>
            <a:endParaRPr lang="sk-SK" sz="2000" b="1" dirty="0">
              <a:solidFill>
                <a:srgbClr val="C0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2000" b="1" dirty="0" err="1"/>
              <a:t>Miosis</a:t>
            </a:r>
            <a:r>
              <a:rPr lang="sk-SK" sz="2000" b="1" dirty="0"/>
              <a:t> of </a:t>
            </a:r>
            <a:r>
              <a:rPr lang="sk-SK" sz="2000" b="1" dirty="0" err="1"/>
              <a:t>pupil</a:t>
            </a:r>
            <a:r>
              <a:rPr lang="sk-SK" sz="2000" b="1" dirty="0"/>
              <a:t> </a:t>
            </a:r>
            <a:r>
              <a:rPr lang="sk-SK" sz="1800" dirty="0"/>
              <a:t>(no </a:t>
            </a:r>
            <a:r>
              <a:rPr lang="sk-SK" sz="1800" dirty="0" err="1"/>
              <a:t>mydriasis</a:t>
            </a:r>
            <a:r>
              <a:rPr lang="sk-SK" sz="1800" dirty="0"/>
              <a:t> in </a:t>
            </a:r>
            <a:r>
              <a:rPr lang="sk-SK" sz="1800" dirty="0" err="1"/>
              <a:t>dark</a:t>
            </a:r>
            <a:r>
              <a:rPr lang="sk-SK" sz="1800" dirty="0"/>
              <a:t>) – </a:t>
            </a:r>
            <a:r>
              <a:rPr lang="sk-SK" sz="1800" dirty="0" err="1"/>
              <a:t>dilatator</a:t>
            </a:r>
            <a:r>
              <a:rPr lang="sk-SK" sz="1800" dirty="0"/>
              <a:t> </a:t>
            </a:r>
            <a:r>
              <a:rPr lang="sk-SK" sz="1800" dirty="0" err="1"/>
              <a:t>muscle</a:t>
            </a:r>
            <a:r>
              <a:rPr lang="sk-SK" sz="1800" dirty="0"/>
              <a:t> </a:t>
            </a:r>
            <a:r>
              <a:rPr lang="sk-SK" sz="1800" dirty="0" err="1"/>
              <a:t>palsy</a:t>
            </a:r>
            <a:endParaRPr lang="sk-SK" sz="1800" dirty="0"/>
          </a:p>
          <a:p>
            <a:pPr>
              <a:lnSpc>
                <a:spcPct val="150000"/>
              </a:lnSpc>
            </a:pPr>
            <a:r>
              <a:rPr lang="sk-SK" sz="2000" b="1" dirty="0" err="1"/>
              <a:t>Upper</a:t>
            </a:r>
            <a:r>
              <a:rPr lang="sk-SK" sz="2000" b="1" dirty="0"/>
              <a:t> </a:t>
            </a:r>
            <a:r>
              <a:rPr lang="sk-SK" sz="2000" b="1" dirty="0" err="1"/>
              <a:t>eyelid</a:t>
            </a:r>
            <a:r>
              <a:rPr lang="sk-SK" sz="2000" b="1" dirty="0"/>
              <a:t> </a:t>
            </a:r>
            <a:r>
              <a:rPr lang="sk-SK" sz="2000" b="1" dirty="0" err="1"/>
              <a:t>ptosis</a:t>
            </a:r>
            <a:r>
              <a:rPr lang="sk-SK" sz="2000" b="1" dirty="0"/>
              <a:t> </a:t>
            </a:r>
            <a:r>
              <a:rPr lang="sk-SK" sz="1800" dirty="0"/>
              <a:t>(</a:t>
            </a:r>
            <a:r>
              <a:rPr lang="sk-SK" sz="1800" dirty="0" err="1"/>
              <a:t>usually</a:t>
            </a:r>
            <a:r>
              <a:rPr lang="sk-SK" sz="1800" dirty="0"/>
              <a:t> </a:t>
            </a:r>
            <a:r>
              <a:rPr lang="sk-SK" sz="1800" dirty="0" err="1"/>
              <a:t>mild</a:t>
            </a:r>
            <a:r>
              <a:rPr lang="sk-SK" sz="1800" dirty="0"/>
              <a:t>) and</a:t>
            </a:r>
            <a:r>
              <a:rPr lang="sk-SK" sz="2000" dirty="0"/>
              <a:t> </a:t>
            </a:r>
            <a:r>
              <a:rPr lang="sk-SK" sz="2000" b="1" dirty="0" err="1"/>
              <a:t>pseudoenophthalmus</a:t>
            </a:r>
            <a:r>
              <a:rPr lang="sk-SK" sz="2000" b="1" dirty="0"/>
              <a:t> </a:t>
            </a:r>
            <a:r>
              <a:rPr lang="sk-SK" sz="1800" dirty="0"/>
              <a:t>– </a:t>
            </a:r>
            <a:r>
              <a:rPr lang="sk-SK" sz="1800" dirty="0" err="1"/>
              <a:t>tarsal</a:t>
            </a:r>
            <a:r>
              <a:rPr lang="sk-SK" sz="1800" dirty="0"/>
              <a:t> </a:t>
            </a:r>
            <a:r>
              <a:rPr lang="sk-SK" sz="1800" dirty="0" err="1"/>
              <a:t>muscle</a:t>
            </a:r>
            <a:r>
              <a:rPr lang="sk-SK" sz="1800" dirty="0"/>
              <a:t> </a:t>
            </a:r>
            <a:r>
              <a:rPr lang="sk-SK" sz="1800" dirty="0" err="1"/>
              <a:t>palsy</a:t>
            </a:r>
            <a:endParaRPr lang="sk-SK" sz="1800" dirty="0"/>
          </a:p>
          <a:p>
            <a:pPr>
              <a:lnSpc>
                <a:spcPct val="150000"/>
              </a:lnSpc>
            </a:pPr>
            <a:r>
              <a:rPr lang="sk-SK" sz="2000" b="1" dirty="0" err="1"/>
              <a:t>anhidrosis</a:t>
            </a:r>
            <a:r>
              <a:rPr lang="sk-SK" sz="2000" b="1" dirty="0"/>
              <a:t> </a:t>
            </a:r>
            <a:r>
              <a:rPr lang="sk-SK" sz="1800" dirty="0"/>
              <a:t>(</a:t>
            </a:r>
            <a:r>
              <a:rPr lang="sk-SK" sz="1800" dirty="0" err="1"/>
              <a:t>diminished</a:t>
            </a:r>
            <a:r>
              <a:rPr lang="sk-SK" sz="1800" dirty="0"/>
              <a:t> </a:t>
            </a:r>
            <a:r>
              <a:rPr lang="sk-SK" sz="1800" dirty="0" err="1"/>
              <a:t>sweating</a:t>
            </a:r>
            <a:r>
              <a:rPr lang="sk-SK" sz="1800" dirty="0"/>
              <a:t> on </a:t>
            </a:r>
            <a:r>
              <a:rPr lang="sk-SK" sz="1800" dirty="0" err="1"/>
              <a:t>affected</a:t>
            </a:r>
            <a:r>
              <a:rPr lang="sk-SK" sz="1800" dirty="0"/>
              <a:t> </a:t>
            </a:r>
            <a:r>
              <a:rPr lang="sk-SK" sz="1800" dirty="0" err="1"/>
              <a:t>size</a:t>
            </a:r>
            <a:r>
              <a:rPr lang="sk-SK" sz="1800" dirty="0"/>
              <a:t> / </a:t>
            </a:r>
            <a:r>
              <a:rPr lang="sk-SK" sz="1800" dirty="0" err="1"/>
              <a:t>half</a:t>
            </a:r>
            <a:r>
              <a:rPr lang="sk-SK" sz="1800" dirty="0"/>
              <a:t> of </a:t>
            </a:r>
            <a:r>
              <a:rPr lang="sk-SK" sz="1800" dirty="0" err="1"/>
              <a:t>face</a:t>
            </a:r>
            <a:r>
              <a:rPr lang="sk-SK" sz="1800" dirty="0"/>
              <a:t>)</a:t>
            </a:r>
          </a:p>
          <a:p>
            <a:pPr>
              <a:lnSpc>
                <a:spcPct val="150000"/>
              </a:lnSpc>
            </a:pPr>
            <a:r>
              <a:rPr lang="sk-SK" sz="2000" b="1" dirty="0" err="1"/>
              <a:t>heterochromia</a:t>
            </a:r>
            <a:r>
              <a:rPr lang="sk-SK" sz="2000" b="1" dirty="0"/>
              <a:t> </a:t>
            </a:r>
            <a:r>
              <a:rPr lang="sk-SK" sz="1800" dirty="0"/>
              <a:t>(</a:t>
            </a:r>
            <a:r>
              <a:rPr lang="sk-SK" sz="1800" dirty="0" err="1"/>
              <a:t>congenital</a:t>
            </a:r>
            <a:r>
              <a:rPr lang="sk-SK" sz="1800" dirty="0"/>
              <a:t> </a:t>
            </a:r>
            <a:r>
              <a:rPr lang="sk-SK" sz="1800" dirty="0" err="1"/>
              <a:t>form</a:t>
            </a:r>
            <a:r>
              <a:rPr lang="sk-SK" sz="1800" dirty="0"/>
              <a:t> </a:t>
            </a:r>
            <a:r>
              <a:rPr lang="sk-SK" sz="1800" dirty="0" err="1"/>
              <a:t>only</a:t>
            </a:r>
            <a:r>
              <a:rPr lang="sk-SK" sz="1800" dirty="0"/>
              <a:t>) – </a:t>
            </a:r>
            <a:r>
              <a:rPr lang="sk-SK" sz="1800" dirty="0" err="1"/>
              <a:t>failure</a:t>
            </a:r>
            <a:r>
              <a:rPr lang="sk-SK" sz="1800" dirty="0"/>
              <a:t> of </a:t>
            </a:r>
            <a:r>
              <a:rPr lang="sk-SK" sz="1800" dirty="0" err="1"/>
              <a:t>chromatophores</a:t>
            </a:r>
            <a:r>
              <a:rPr lang="sk-SK" sz="1800" dirty="0"/>
              <a:t> </a:t>
            </a:r>
            <a:r>
              <a:rPr lang="sk-SK" sz="1800" dirty="0" err="1"/>
              <a:t>creation</a:t>
            </a:r>
            <a:endParaRPr lang="sk-SK" sz="1800" dirty="0"/>
          </a:p>
          <a:p>
            <a:pPr>
              <a:lnSpc>
                <a:spcPct val="150000"/>
              </a:lnSpc>
              <a:buNone/>
            </a:pPr>
            <a:endParaRPr lang="sk-SK" sz="2000" b="1" dirty="0" err="1">
              <a:solidFill>
                <a:srgbClr val="C00000"/>
              </a:solidFill>
            </a:endParaRPr>
          </a:p>
        </p:txBody>
      </p:sp>
      <p:sp>
        <p:nvSpPr>
          <p:cNvPr id="10" name="BlokTextu 9"/>
          <p:cNvSpPr txBox="1"/>
          <p:nvPr/>
        </p:nvSpPr>
        <p:spPr>
          <a:xfrm>
            <a:off x="9900744" y="6272655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pic>
        <p:nvPicPr>
          <p:cNvPr id="11" name="Obrázok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9795" y="4008165"/>
            <a:ext cx="3333750" cy="1552575"/>
          </a:xfrm>
          <a:prstGeom prst="rect">
            <a:avLst/>
          </a:prstGeom>
          <a:ln w="9525">
            <a:solidFill>
              <a:schemeClr val="tx1"/>
            </a:solidFill>
          </a:ln>
        </p:spPr>
      </p:pic>
      <p:pic>
        <p:nvPicPr>
          <p:cNvPr id="12" name="Obrázok 11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9795" y="1531054"/>
            <a:ext cx="3327347" cy="1414122"/>
          </a:xfrm>
          <a:prstGeom prst="rect">
            <a:avLst/>
          </a:prstGeom>
          <a:ln w="9525">
            <a:solidFill>
              <a:schemeClr val="tx1"/>
            </a:solidFill>
          </a:ln>
        </p:spPr>
      </p:pic>
      <p:sp>
        <p:nvSpPr>
          <p:cNvPr id="4" name="Šípka: doľava 3">
            <a:extLst>
              <a:ext uri="{FF2B5EF4-FFF2-40B4-BE49-F238E27FC236}">
                <a16:creationId xmlns:a16="http://schemas.microsoft.com/office/drawing/2014/main" id="{A2E75792-0ED4-4470-884A-0A04D2A06966}"/>
              </a:ext>
            </a:extLst>
          </p:cNvPr>
          <p:cNvSpPr/>
          <p:nvPr/>
        </p:nvSpPr>
        <p:spPr>
          <a:xfrm>
            <a:off x="11261479" y="2093402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3" name="Šípka: doľava 12">
            <a:extLst>
              <a:ext uri="{FF2B5EF4-FFF2-40B4-BE49-F238E27FC236}">
                <a16:creationId xmlns:a16="http://schemas.microsoft.com/office/drawing/2014/main" id="{4BECF10C-A0A7-4622-8A9B-89133D6BF953}"/>
              </a:ext>
            </a:extLst>
          </p:cNvPr>
          <p:cNvSpPr/>
          <p:nvPr/>
        </p:nvSpPr>
        <p:spPr>
          <a:xfrm rot="16200000">
            <a:off x="10957560" y="1639887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279382448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99237"/>
            <a:ext cx="10515600" cy="1084521"/>
          </a:xfrm>
        </p:spPr>
        <p:txBody>
          <a:bodyPr>
            <a:normAutofit/>
          </a:bodyPr>
          <a:lstStyle/>
          <a:p>
            <a:pPr algn="ctr"/>
            <a:r>
              <a:rPr lang="sk-SK" sz="3600" b="1" dirty="0" err="1">
                <a:latin typeface="+mn-lt"/>
              </a:rPr>
              <a:t>Horner´s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syndrome</a:t>
            </a:r>
            <a:endParaRPr lang="cs-CZ" sz="3600" b="1" dirty="0"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183758"/>
            <a:ext cx="6353685" cy="54864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C00000"/>
                </a:solidFill>
              </a:rPr>
              <a:t>Etiology</a:t>
            </a:r>
            <a:endParaRPr lang="sk-SK" sz="2000" b="1" dirty="0">
              <a:solidFill>
                <a:srgbClr val="C0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2000" dirty="0"/>
              <a:t>50% </a:t>
            </a:r>
            <a:r>
              <a:rPr lang="sk-SK" sz="2000" dirty="0" err="1"/>
              <a:t>idiopathic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000" dirty="0"/>
              <a:t>50% </a:t>
            </a:r>
            <a:r>
              <a:rPr lang="sk-SK" sz="2000" dirty="0" err="1"/>
              <a:t>various</a:t>
            </a:r>
            <a:r>
              <a:rPr lang="sk-SK" sz="2000" dirty="0"/>
              <a:t> </a:t>
            </a:r>
            <a:r>
              <a:rPr lang="sk-SK" sz="2000" dirty="0" err="1"/>
              <a:t>causes</a:t>
            </a:r>
            <a:endParaRPr lang="sk-SK" sz="2000" dirty="0"/>
          </a:p>
          <a:p>
            <a:pPr lvl="1">
              <a:lnSpc>
                <a:spcPct val="150000"/>
              </a:lnSpc>
            </a:pPr>
            <a:r>
              <a:rPr lang="sk-SK" sz="1600" dirty="0"/>
              <a:t>Trauma /</a:t>
            </a:r>
            <a:r>
              <a:rPr lang="sk-SK" sz="1600" dirty="0" err="1"/>
              <a:t>surgery</a:t>
            </a:r>
            <a:r>
              <a:rPr lang="sk-SK" sz="1600" dirty="0"/>
              <a:t> in </a:t>
            </a:r>
            <a:r>
              <a:rPr lang="sk-SK" sz="1600" dirty="0" err="1"/>
              <a:t>cranial</a:t>
            </a:r>
            <a:r>
              <a:rPr lang="sk-SK" sz="1600" dirty="0"/>
              <a:t> /</a:t>
            </a:r>
            <a:r>
              <a:rPr lang="sk-SK" sz="1600" dirty="0" err="1"/>
              <a:t>cervical</a:t>
            </a:r>
            <a:r>
              <a:rPr lang="sk-SK" sz="1600" dirty="0"/>
              <a:t> / </a:t>
            </a:r>
            <a:r>
              <a:rPr lang="sk-SK" sz="1600" dirty="0" err="1"/>
              <a:t>upper</a:t>
            </a:r>
            <a:r>
              <a:rPr lang="sk-SK" sz="1600" dirty="0"/>
              <a:t> </a:t>
            </a:r>
            <a:r>
              <a:rPr lang="sk-SK" sz="1600" dirty="0" err="1"/>
              <a:t>thoracal</a:t>
            </a:r>
            <a:r>
              <a:rPr lang="sk-SK" sz="1600" dirty="0"/>
              <a:t> </a:t>
            </a:r>
            <a:r>
              <a:rPr lang="sk-SK" sz="1600" dirty="0" err="1"/>
              <a:t>area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dirty="0" err="1"/>
              <a:t>Dissection</a:t>
            </a:r>
            <a:r>
              <a:rPr lang="sk-SK" sz="1600" dirty="0"/>
              <a:t> of </a:t>
            </a:r>
            <a:r>
              <a:rPr lang="sk-SK" sz="1600" dirty="0" err="1"/>
              <a:t>internal</a:t>
            </a:r>
            <a:r>
              <a:rPr lang="sk-SK" sz="1600" dirty="0"/>
              <a:t> </a:t>
            </a:r>
            <a:r>
              <a:rPr lang="sk-SK" sz="1600" dirty="0" err="1"/>
              <a:t>carotid</a:t>
            </a:r>
            <a:r>
              <a:rPr lang="sk-SK" sz="1600" dirty="0"/>
              <a:t> </a:t>
            </a:r>
            <a:r>
              <a:rPr lang="sk-SK" sz="1600" dirty="0" err="1"/>
              <a:t>artery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dirty="0" err="1"/>
              <a:t>Brainstem</a:t>
            </a:r>
            <a:r>
              <a:rPr lang="sk-SK" sz="1600" dirty="0"/>
              <a:t> </a:t>
            </a:r>
            <a:r>
              <a:rPr lang="sk-SK" sz="1600" dirty="0" err="1"/>
              <a:t>ischemia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dirty="0" err="1"/>
              <a:t>Multiple</a:t>
            </a:r>
            <a:r>
              <a:rPr lang="sk-SK" sz="1600" dirty="0"/>
              <a:t> </a:t>
            </a:r>
            <a:r>
              <a:rPr lang="sk-SK" sz="1600" dirty="0" err="1"/>
              <a:t>sclerosis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dirty="0" err="1"/>
              <a:t>intracranial</a:t>
            </a:r>
            <a:r>
              <a:rPr lang="sk-SK" sz="1600" dirty="0"/>
              <a:t> </a:t>
            </a:r>
            <a:r>
              <a:rPr lang="sk-SK" sz="1600" dirty="0" err="1"/>
              <a:t>tumors</a:t>
            </a:r>
            <a:r>
              <a:rPr lang="sk-SK" sz="1600" dirty="0"/>
              <a:t> (</a:t>
            </a:r>
            <a:r>
              <a:rPr lang="sk-SK" sz="1600" dirty="0" err="1"/>
              <a:t>various</a:t>
            </a:r>
            <a:r>
              <a:rPr lang="sk-SK" sz="1600" dirty="0"/>
              <a:t> </a:t>
            </a:r>
            <a:r>
              <a:rPr lang="sk-SK" sz="1600" dirty="0" err="1"/>
              <a:t>locations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1600" dirty="0" err="1"/>
              <a:t>Spinal</a:t>
            </a:r>
            <a:r>
              <a:rPr lang="sk-SK" sz="1600" dirty="0"/>
              <a:t> </a:t>
            </a:r>
            <a:r>
              <a:rPr lang="sk-SK" sz="1600" dirty="0" err="1"/>
              <a:t>cord</a:t>
            </a:r>
            <a:r>
              <a:rPr lang="sk-SK" sz="1600" dirty="0"/>
              <a:t> (</a:t>
            </a:r>
            <a:r>
              <a:rPr lang="sk-SK" sz="1600" dirty="0" err="1"/>
              <a:t>syringomyelia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1600" dirty="0" err="1"/>
              <a:t>Pancoast</a:t>
            </a:r>
            <a:r>
              <a:rPr lang="sk-SK" sz="1600" dirty="0"/>
              <a:t> tumor (</a:t>
            </a:r>
            <a:r>
              <a:rPr lang="sk-SK" sz="1600" dirty="0" err="1"/>
              <a:t>lung</a:t>
            </a:r>
            <a:r>
              <a:rPr lang="sk-SK" sz="1600" dirty="0"/>
              <a:t> </a:t>
            </a:r>
            <a:r>
              <a:rPr lang="sk-SK" sz="1600" dirty="0" err="1"/>
              <a:t>apex</a:t>
            </a:r>
            <a:r>
              <a:rPr lang="sk-SK" sz="1600" dirty="0"/>
              <a:t> tumor)</a:t>
            </a:r>
          </a:p>
          <a:p>
            <a:pPr lvl="1">
              <a:lnSpc>
                <a:spcPct val="150000"/>
              </a:lnSpc>
            </a:pPr>
            <a:r>
              <a:rPr lang="sk-SK" sz="1600" dirty="0" err="1"/>
              <a:t>Thyroid</a:t>
            </a:r>
            <a:r>
              <a:rPr lang="sk-SK" sz="1600" dirty="0"/>
              <a:t> </a:t>
            </a:r>
            <a:r>
              <a:rPr lang="sk-SK" sz="1600" dirty="0" err="1"/>
              <a:t>diseases</a:t>
            </a:r>
            <a:r>
              <a:rPr lang="sk-SK" sz="1600" dirty="0"/>
              <a:t> (</a:t>
            </a:r>
            <a:r>
              <a:rPr lang="sk-SK" sz="1600" dirty="0" err="1"/>
              <a:t>goiter</a:t>
            </a:r>
            <a:r>
              <a:rPr lang="sk-SK" sz="1600" dirty="0"/>
              <a:t>, </a:t>
            </a:r>
            <a:r>
              <a:rPr lang="sk-SK" sz="1600" dirty="0" err="1"/>
              <a:t>carcinoma</a:t>
            </a:r>
            <a:r>
              <a:rPr lang="sk-SK" sz="1600" dirty="0"/>
              <a:t>)</a:t>
            </a:r>
          </a:p>
        </p:txBody>
      </p:sp>
      <p:sp>
        <p:nvSpPr>
          <p:cNvPr id="9" name="BlokTextu 8"/>
          <p:cNvSpPr txBox="1"/>
          <p:nvPr/>
        </p:nvSpPr>
        <p:spPr>
          <a:xfrm>
            <a:off x="5207583" y="6272655"/>
            <a:ext cx="34122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Angiografie: komunikace - fistula</a:t>
            </a:r>
            <a:endParaRPr lang="sk-SK" b="1" dirty="0">
              <a:solidFill>
                <a:schemeClr val="bg1"/>
              </a:solidFill>
            </a:endParaRPr>
          </a:p>
        </p:txBody>
      </p:sp>
      <p:sp>
        <p:nvSpPr>
          <p:cNvPr id="10" name="BlokTextu 9"/>
          <p:cNvSpPr txBox="1"/>
          <p:nvPr/>
        </p:nvSpPr>
        <p:spPr>
          <a:xfrm>
            <a:off x="9900744" y="6272655"/>
            <a:ext cx="2078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Stav po embolizaci</a:t>
            </a:r>
            <a:endParaRPr lang="sk-SK" b="1" dirty="0">
              <a:solidFill>
                <a:schemeClr val="bg1"/>
              </a:solidFill>
            </a:endParaRPr>
          </a:p>
        </p:txBody>
      </p:sp>
      <p:pic>
        <p:nvPicPr>
          <p:cNvPr id="8" name="Picture 2" descr="http://www.ib.cnea.gov.ar/~redneu/2013/BOOKS/Principles%20of%20Neural%20Science%20-%20Kandel/gateway.ut.ovid.com/fulltextservice/ct%7B06b9ee1beed594190674f1983457a7dd32af6a0d5a4c9892~53/da7c45ff14.gif.png">
            <a:extLst>
              <a:ext uri="{FF2B5EF4-FFF2-40B4-BE49-F238E27FC236}">
                <a16:creationId xmlns:a16="http://schemas.microsoft.com/office/drawing/2014/main" id="{5DF24519-1E73-4E06-A33F-4BDFDE6AC2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005930" y="1264361"/>
            <a:ext cx="4347870" cy="492580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</p:pic>
      <p:sp>
        <p:nvSpPr>
          <p:cNvPr id="13" name="Šípka: doľava 12">
            <a:extLst>
              <a:ext uri="{FF2B5EF4-FFF2-40B4-BE49-F238E27FC236}">
                <a16:creationId xmlns:a16="http://schemas.microsoft.com/office/drawing/2014/main" id="{966C6B58-77DF-44F8-A664-B9D8ACA99944}"/>
              </a:ext>
            </a:extLst>
          </p:cNvPr>
          <p:cNvSpPr/>
          <p:nvPr/>
        </p:nvSpPr>
        <p:spPr>
          <a:xfrm rot="19429133">
            <a:off x="9683251" y="3192523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4" name="Šípka: doľava 13">
            <a:extLst>
              <a:ext uri="{FF2B5EF4-FFF2-40B4-BE49-F238E27FC236}">
                <a16:creationId xmlns:a16="http://schemas.microsoft.com/office/drawing/2014/main" id="{C268C18C-697E-4287-AB92-262D5F5EBF8B}"/>
              </a:ext>
            </a:extLst>
          </p:cNvPr>
          <p:cNvSpPr/>
          <p:nvPr/>
        </p:nvSpPr>
        <p:spPr>
          <a:xfrm rot="19875689">
            <a:off x="10722608" y="2779906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5" name="Šípka: doľava 14">
            <a:extLst>
              <a:ext uri="{FF2B5EF4-FFF2-40B4-BE49-F238E27FC236}">
                <a16:creationId xmlns:a16="http://schemas.microsoft.com/office/drawing/2014/main" id="{143AB7A5-3B09-4452-8AD0-A31747B37CC5}"/>
              </a:ext>
            </a:extLst>
          </p:cNvPr>
          <p:cNvSpPr/>
          <p:nvPr/>
        </p:nvSpPr>
        <p:spPr>
          <a:xfrm rot="8466216">
            <a:off x="9782463" y="2707982"/>
            <a:ext cx="236561" cy="158633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6" name="Šípka: doľava 15">
            <a:extLst>
              <a:ext uri="{FF2B5EF4-FFF2-40B4-BE49-F238E27FC236}">
                <a16:creationId xmlns:a16="http://schemas.microsoft.com/office/drawing/2014/main" id="{208CCD88-3960-43DC-9F48-6016C1918AC8}"/>
              </a:ext>
            </a:extLst>
          </p:cNvPr>
          <p:cNvSpPr/>
          <p:nvPr/>
        </p:nvSpPr>
        <p:spPr>
          <a:xfrm rot="8015033">
            <a:off x="10365343" y="2567620"/>
            <a:ext cx="236561" cy="158633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7" name="Šípka: doľava 16">
            <a:extLst>
              <a:ext uri="{FF2B5EF4-FFF2-40B4-BE49-F238E27FC236}">
                <a16:creationId xmlns:a16="http://schemas.microsoft.com/office/drawing/2014/main" id="{70C01642-0C6D-433C-BE39-0F1A38F106EE}"/>
              </a:ext>
            </a:extLst>
          </p:cNvPr>
          <p:cNvSpPr/>
          <p:nvPr/>
        </p:nvSpPr>
        <p:spPr>
          <a:xfrm rot="10019603">
            <a:off x="10467047" y="3141640"/>
            <a:ext cx="236561" cy="158633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8" name="Šípka: doľava 17">
            <a:extLst>
              <a:ext uri="{FF2B5EF4-FFF2-40B4-BE49-F238E27FC236}">
                <a16:creationId xmlns:a16="http://schemas.microsoft.com/office/drawing/2014/main" id="{C2C33EC3-6B34-45C7-8F08-1DDE0EA09937}"/>
              </a:ext>
            </a:extLst>
          </p:cNvPr>
          <p:cNvSpPr/>
          <p:nvPr/>
        </p:nvSpPr>
        <p:spPr>
          <a:xfrm>
            <a:off x="10644067" y="3820278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19" name="Šípka: doľava 18">
            <a:extLst>
              <a:ext uri="{FF2B5EF4-FFF2-40B4-BE49-F238E27FC236}">
                <a16:creationId xmlns:a16="http://schemas.microsoft.com/office/drawing/2014/main" id="{AE38F248-FF1A-45F5-9F4D-80CE83C212F7}"/>
              </a:ext>
            </a:extLst>
          </p:cNvPr>
          <p:cNvSpPr/>
          <p:nvPr/>
        </p:nvSpPr>
        <p:spPr>
          <a:xfrm rot="10800000">
            <a:off x="9323897" y="5671563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  <p:sp>
        <p:nvSpPr>
          <p:cNvPr id="20" name="Šípka: doľava 19">
            <a:extLst>
              <a:ext uri="{FF2B5EF4-FFF2-40B4-BE49-F238E27FC236}">
                <a16:creationId xmlns:a16="http://schemas.microsoft.com/office/drawing/2014/main" id="{ECC543D2-0969-45C3-A37E-A45B2E01FCA0}"/>
              </a:ext>
            </a:extLst>
          </p:cNvPr>
          <p:cNvSpPr/>
          <p:nvPr/>
        </p:nvSpPr>
        <p:spPr>
          <a:xfrm rot="10800000">
            <a:off x="9179865" y="4379275"/>
            <a:ext cx="434986" cy="213360"/>
          </a:xfrm>
          <a:prstGeom prst="leftArrow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k-SK"/>
          </a:p>
        </p:txBody>
      </p:sp>
    </p:spTree>
    <p:extLst>
      <p:ext uri="{BB962C8B-B14F-4D97-AF65-F5344CB8AC3E}">
        <p14:creationId xmlns:p14="http://schemas.microsoft.com/office/powerpoint/2010/main" val="209505587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43304" y="648904"/>
            <a:ext cx="10515600" cy="1325563"/>
          </a:xfrm>
        </p:spPr>
        <p:txBody>
          <a:bodyPr/>
          <a:lstStyle/>
          <a:p>
            <a:pPr algn="ctr"/>
            <a:r>
              <a:rPr lang="cs-CZ" dirty="0" err="1">
                <a:latin typeface="+mn-lt"/>
              </a:rPr>
              <a:t>Thank</a:t>
            </a:r>
            <a:r>
              <a:rPr lang="cs-CZ" dirty="0">
                <a:latin typeface="+mn-lt"/>
              </a:rPr>
              <a:t> </a:t>
            </a:r>
            <a:r>
              <a:rPr lang="cs-CZ" dirty="0" err="1">
                <a:latin typeface="+mn-lt"/>
              </a:rPr>
              <a:t>you</a:t>
            </a:r>
            <a:r>
              <a:rPr lang="cs-CZ" dirty="0">
                <a:latin typeface="+mn-lt"/>
              </a:rPr>
              <a:t> </a:t>
            </a:r>
            <a:r>
              <a:rPr lang="cs-CZ" dirty="0" err="1">
                <a:latin typeface="+mn-lt"/>
              </a:rPr>
              <a:t>for</a:t>
            </a:r>
            <a:r>
              <a:rPr lang="cs-CZ" dirty="0">
                <a:latin typeface="+mn-lt"/>
              </a:rPr>
              <a:t> </a:t>
            </a:r>
            <a:r>
              <a:rPr lang="cs-CZ" dirty="0" err="1">
                <a:latin typeface="+mn-lt"/>
              </a:rPr>
              <a:t>your</a:t>
            </a:r>
            <a:r>
              <a:rPr lang="cs-CZ" dirty="0">
                <a:latin typeface="+mn-lt"/>
              </a:rPr>
              <a:t> </a:t>
            </a:r>
            <a:r>
              <a:rPr lang="cs-CZ" dirty="0" err="1">
                <a:latin typeface="+mn-lt"/>
              </a:rPr>
              <a:t>attention</a:t>
            </a:r>
            <a:r>
              <a:rPr lang="cs-CZ" dirty="0">
                <a:latin typeface="+mn-lt"/>
              </a:rPr>
              <a:t>!</a:t>
            </a:r>
            <a:endParaRPr lang="sk-SK" dirty="0">
              <a:latin typeface="+mn-lt"/>
            </a:endParaRPr>
          </a:p>
        </p:txBody>
      </p:sp>
      <p:pic>
        <p:nvPicPr>
          <p:cNvPr id="4" name="Picture 2" descr="http://upload.wikimedia.org/wikipedia/commons/thumb/9/9d/Example_of_Horner%27s_syndrome_in_a_cat.jpg/800px-Example_of_Horner%27s_syndrome_in_a_cat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98125" y="2218454"/>
            <a:ext cx="3005958" cy="400919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425707742"/>
      </p:ext>
    </p:extLst>
  </p:cSld>
  <p:clrMapOvr>
    <a:masterClrMapping/>
  </p:clrMapOvr>
  <p:transition spd="med">
    <p:pull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8209"/>
            <a:ext cx="10515600" cy="1771508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Neuroophthalmological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examination</a:t>
            </a:r>
            <a:r>
              <a:rPr lang="sk-SK" sz="3600" b="1" dirty="0">
                <a:latin typeface="+mn-lt"/>
              </a:rPr>
              <a:t> III.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Accessory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 (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interdisciplinary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)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examination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69408"/>
            <a:ext cx="11745432" cy="5000749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sk-SK" sz="2400" b="1" dirty="0" err="1"/>
              <a:t>Internal</a:t>
            </a:r>
            <a:endParaRPr lang="sk-SK" sz="2400" b="1" dirty="0"/>
          </a:p>
          <a:p>
            <a:pPr lvl="1">
              <a:lnSpc>
                <a:spcPct val="150000"/>
              </a:lnSpc>
            </a:pPr>
            <a:r>
              <a:rPr lang="sk-SK" sz="2000" dirty="0" err="1"/>
              <a:t>basic</a:t>
            </a:r>
            <a:r>
              <a:rPr lang="sk-SK" sz="2000" dirty="0"/>
              <a:t> + </a:t>
            </a:r>
            <a:r>
              <a:rPr lang="sk-SK" sz="2000" dirty="0" err="1"/>
              <a:t>specific</a:t>
            </a:r>
            <a:r>
              <a:rPr lang="sk-SK" sz="2000" dirty="0"/>
              <a:t> </a:t>
            </a:r>
            <a:r>
              <a:rPr lang="sk-SK" sz="2000" dirty="0" err="1"/>
              <a:t>samling</a:t>
            </a:r>
            <a:endParaRPr lang="sk-SK" sz="1600" dirty="0"/>
          </a:p>
          <a:p>
            <a:pPr>
              <a:lnSpc>
                <a:spcPct val="150000"/>
              </a:lnSpc>
            </a:pPr>
            <a:r>
              <a:rPr lang="sk-SK" sz="2400" b="1" dirty="0" err="1"/>
              <a:t>Neurological</a:t>
            </a:r>
            <a:endParaRPr lang="sk-SK" sz="2400" b="1" dirty="0"/>
          </a:p>
          <a:p>
            <a:pPr lvl="1">
              <a:lnSpc>
                <a:spcPct val="150000"/>
              </a:lnSpc>
            </a:pPr>
            <a:r>
              <a:rPr lang="sk-SK" sz="2000" dirty="0"/>
              <a:t>to </a:t>
            </a:r>
            <a:r>
              <a:rPr lang="sk-SK" sz="2000" dirty="0" err="1"/>
              <a:t>exclude</a:t>
            </a:r>
            <a:r>
              <a:rPr lang="sk-SK" sz="2000" dirty="0"/>
              <a:t> </a:t>
            </a:r>
            <a:r>
              <a:rPr lang="sk-SK" sz="2000" dirty="0" err="1"/>
              <a:t>possible</a:t>
            </a:r>
            <a:r>
              <a:rPr lang="sk-SK" sz="2000" dirty="0"/>
              <a:t> </a:t>
            </a:r>
            <a:r>
              <a:rPr lang="sk-SK" sz="2000" dirty="0" err="1"/>
              <a:t>intracranial</a:t>
            </a:r>
            <a:r>
              <a:rPr lang="sk-SK" sz="2000" dirty="0"/>
              <a:t> </a:t>
            </a:r>
            <a:r>
              <a:rPr lang="sk-SK" sz="2000" dirty="0" err="1"/>
              <a:t>causes</a:t>
            </a:r>
            <a:r>
              <a:rPr lang="sk-SK" sz="2000" dirty="0"/>
              <a:t> </a:t>
            </a:r>
            <a:r>
              <a:rPr lang="sk-SK" sz="1600" dirty="0"/>
              <a:t>(</a:t>
            </a:r>
            <a:r>
              <a:rPr lang="sk-SK" sz="1600" dirty="0" err="1"/>
              <a:t>intracranial</a:t>
            </a:r>
            <a:r>
              <a:rPr lang="sk-SK" sz="1600" dirty="0"/>
              <a:t> </a:t>
            </a:r>
            <a:r>
              <a:rPr lang="sk-SK" sz="1600" dirty="0" err="1"/>
              <a:t>expansive</a:t>
            </a:r>
            <a:r>
              <a:rPr lang="sk-SK" sz="1600" dirty="0"/>
              <a:t> </a:t>
            </a:r>
            <a:r>
              <a:rPr lang="sk-SK" sz="1600" dirty="0" err="1"/>
              <a:t>lesions</a:t>
            </a:r>
            <a:r>
              <a:rPr lang="sk-SK" sz="1600" dirty="0"/>
              <a:t>, </a:t>
            </a:r>
            <a:r>
              <a:rPr lang="sk-SK" sz="1600" dirty="0" err="1"/>
              <a:t>thrombosis</a:t>
            </a:r>
            <a:r>
              <a:rPr lang="sk-SK" sz="1600" dirty="0"/>
              <a:t>, </a:t>
            </a:r>
            <a:r>
              <a:rPr lang="sk-SK" sz="1600" dirty="0" err="1"/>
              <a:t>stroke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2000" dirty="0"/>
              <a:t>to </a:t>
            </a:r>
            <a:r>
              <a:rPr lang="sk-SK" sz="2000" dirty="0" err="1"/>
              <a:t>exclude</a:t>
            </a:r>
            <a:r>
              <a:rPr lang="sk-SK" sz="2000" dirty="0"/>
              <a:t> </a:t>
            </a:r>
            <a:r>
              <a:rPr lang="sk-SK" sz="2000" dirty="0" err="1"/>
              <a:t>neurological</a:t>
            </a:r>
            <a:r>
              <a:rPr lang="sk-SK" sz="2000" dirty="0"/>
              <a:t> </a:t>
            </a:r>
            <a:r>
              <a:rPr lang="sk-SK" sz="2000" dirty="0" err="1"/>
              <a:t>sign</a:t>
            </a:r>
            <a:r>
              <a:rPr lang="sk-SK" sz="2000" dirty="0"/>
              <a:t> of </a:t>
            </a:r>
            <a:r>
              <a:rPr lang="sk-SK" sz="2000" dirty="0" err="1"/>
              <a:t>possible</a:t>
            </a:r>
            <a:r>
              <a:rPr lang="sk-SK" sz="2000" dirty="0"/>
              <a:t> </a:t>
            </a:r>
            <a:r>
              <a:rPr lang="sk-SK" sz="2000" dirty="0" err="1"/>
              <a:t>neurological</a:t>
            </a:r>
            <a:r>
              <a:rPr lang="sk-SK" sz="2000" dirty="0"/>
              <a:t> </a:t>
            </a:r>
            <a:r>
              <a:rPr lang="sk-SK" sz="2000" dirty="0" err="1"/>
              <a:t>diseases</a:t>
            </a:r>
            <a:r>
              <a:rPr lang="sk-SK" sz="2000" dirty="0"/>
              <a:t> </a:t>
            </a:r>
            <a:r>
              <a:rPr lang="sk-SK" sz="1600" dirty="0"/>
              <a:t>(</a:t>
            </a:r>
            <a:r>
              <a:rPr lang="sk-SK" sz="1600" dirty="0" err="1"/>
              <a:t>multiple</a:t>
            </a:r>
            <a:r>
              <a:rPr lang="sk-SK" sz="1600" dirty="0"/>
              <a:t> </a:t>
            </a:r>
            <a:r>
              <a:rPr lang="sk-SK" sz="1600" dirty="0" err="1"/>
              <a:t>sclerosis</a:t>
            </a:r>
            <a:r>
              <a:rPr lang="sk-SK" sz="1600" dirty="0"/>
              <a:t>)</a:t>
            </a:r>
            <a:endParaRPr lang="sk-SK" sz="2000" dirty="0"/>
          </a:p>
          <a:p>
            <a:pPr>
              <a:lnSpc>
                <a:spcPct val="150000"/>
              </a:lnSpc>
            </a:pPr>
            <a:r>
              <a:rPr lang="sk-SK" sz="2400" b="1" dirty="0" err="1"/>
              <a:t>Endocrinnne</a:t>
            </a:r>
            <a:endParaRPr lang="sk-SK" sz="2400" b="1" dirty="0"/>
          </a:p>
          <a:p>
            <a:pPr lvl="1">
              <a:lnSpc>
                <a:spcPct val="150000"/>
              </a:lnSpc>
            </a:pPr>
            <a:r>
              <a:rPr lang="sk-SK" sz="2000" dirty="0"/>
              <a:t>to </a:t>
            </a:r>
            <a:r>
              <a:rPr lang="sk-SK" sz="2000" dirty="0" err="1"/>
              <a:t>exclude</a:t>
            </a:r>
            <a:r>
              <a:rPr lang="sk-SK" sz="2000" dirty="0"/>
              <a:t> </a:t>
            </a:r>
            <a:r>
              <a:rPr lang="sk-SK" sz="2000" dirty="0" err="1"/>
              <a:t>thyroid</a:t>
            </a:r>
            <a:r>
              <a:rPr lang="sk-SK" sz="2000" dirty="0"/>
              <a:t> </a:t>
            </a:r>
            <a:r>
              <a:rPr lang="sk-SK" sz="2000" dirty="0" err="1"/>
              <a:t>disorders</a:t>
            </a:r>
            <a:r>
              <a:rPr lang="sk-SK" sz="2000" dirty="0"/>
              <a:t> </a:t>
            </a:r>
            <a:r>
              <a:rPr lang="sk-SK" sz="1600" dirty="0"/>
              <a:t>(</a:t>
            </a:r>
            <a:r>
              <a:rPr lang="sk-SK" sz="1600" dirty="0" err="1"/>
              <a:t>thyroid</a:t>
            </a:r>
            <a:r>
              <a:rPr lang="sk-SK" sz="1600" dirty="0"/>
              <a:t> </a:t>
            </a:r>
            <a:r>
              <a:rPr lang="sk-SK" sz="1600" dirty="0" err="1"/>
              <a:t>associated</a:t>
            </a:r>
            <a:r>
              <a:rPr lang="sk-SK" sz="1600" dirty="0"/>
              <a:t> </a:t>
            </a:r>
            <a:r>
              <a:rPr lang="sk-SK" sz="1600" dirty="0" err="1"/>
              <a:t>orbitopathy</a:t>
            </a:r>
            <a:r>
              <a:rPr lang="sk-SK" sz="1600" dirty="0"/>
              <a:t> / </a:t>
            </a:r>
            <a:r>
              <a:rPr lang="sk-SK" sz="1600" dirty="0" err="1"/>
              <a:t>ophthalmopathy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r>
              <a:rPr lang="sk-SK" sz="2000" dirty="0"/>
              <a:t>to </a:t>
            </a:r>
            <a:r>
              <a:rPr lang="sk-SK" sz="2000" dirty="0" err="1"/>
              <a:t>exclude</a:t>
            </a:r>
            <a:r>
              <a:rPr lang="sk-SK" sz="2000" dirty="0"/>
              <a:t> </a:t>
            </a:r>
            <a:r>
              <a:rPr lang="sk-SK" sz="2000" dirty="0" err="1"/>
              <a:t>hormonal</a:t>
            </a:r>
            <a:r>
              <a:rPr lang="sk-SK" sz="2000" dirty="0"/>
              <a:t> </a:t>
            </a:r>
            <a:r>
              <a:rPr lang="sk-SK" sz="2000" dirty="0" err="1"/>
              <a:t>activity</a:t>
            </a:r>
            <a:r>
              <a:rPr lang="sk-SK" sz="2000" dirty="0"/>
              <a:t> of </a:t>
            </a:r>
            <a:r>
              <a:rPr lang="sk-SK" sz="2000" dirty="0" err="1"/>
              <a:t>pituitary</a:t>
            </a:r>
            <a:r>
              <a:rPr lang="sk-SK" sz="2000" dirty="0"/>
              <a:t> </a:t>
            </a:r>
            <a:r>
              <a:rPr lang="sk-SK" sz="2000" dirty="0" err="1"/>
              <a:t>gland</a:t>
            </a:r>
            <a:r>
              <a:rPr lang="sk-SK" sz="2000" dirty="0"/>
              <a:t> </a:t>
            </a:r>
            <a:r>
              <a:rPr lang="sk-SK" sz="1600" dirty="0"/>
              <a:t>(</a:t>
            </a:r>
            <a:r>
              <a:rPr lang="sk-SK" sz="1600" dirty="0" err="1"/>
              <a:t>pituitary</a:t>
            </a:r>
            <a:r>
              <a:rPr lang="sk-SK" sz="1600" dirty="0"/>
              <a:t> </a:t>
            </a:r>
            <a:r>
              <a:rPr lang="sk-SK" sz="1600" dirty="0" err="1"/>
              <a:t>adenoma</a:t>
            </a:r>
            <a:r>
              <a:rPr lang="sk-SK" sz="1600" dirty="0"/>
              <a:t>, </a:t>
            </a:r>
            <a:r>
              <a:rPr lang="sk-SK" sz="1600" dirty="0" err="1"/>
              <a:t>chiasmal</a:t>
            </a:r>
            <a:r>
              <a:rPr lang="sk-SK" sz="1600" dirty="0"/>
              <a:t> </a:t>
            </a:r>
            <a:r>
              <a:rPr lang="sk-SK" sz="1600" dirty="0" err="1"/>
              <a:t>lesions</a:t>
            </a:r>
            <a:r>
              <a:rPr lang="sk-SK" sz="1600" dirty="0"/>
              <a:t>)</a:t>
            </a:r>
            <a:endParaRPr lang="sk-SK" sz="2000" dirty="0"/>
          </a:p>
          <a:p>
            <a:pPr marL="0" indent="0">
              <a:lnSpc>
                <a:spcPct val="150000"/>
              </a:lnSpc>
              <a:buNone/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241218205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431"/>
            <a:ext cx="10515600" cy="1561783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Neuroophthalmological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examination</a:t>
            </a:r>
            <a:r>
              <a:rPr lang="sk-SK" sz="3600" b="1" dirty="0">
                <a:latin typeface="+mn-lt"/>
              </a:rPr>
              <a:t> IV.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Imaging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techniques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44242"/>
            <a:ext cx="11745432" cy="5025916"/>
          </a:xfrm>
        </p:spPr>
        <p:txBody>
          <a:bodyPr numCol="2">
            <a:normAutofit/>
          </a:bodyPr>
          <a:lstStyle/>
          <a:p>
            <a:pPr lvl="1">
              <a:lnSpc>
                <a:spcPct val="150000"/>
              </a:lnSpc>
            </a:pPr>
            <a:r>
              <a:rPr lang="sk-SK" sz="2000" b="1" dirty="0" err="1">
                <a:solidFill>
                  <a:srgbClr val="7030A0"/>
                </a:solidFill>
              </a:rPr>
              <a:t>Ultrasonography</a:t>
            </a:r>
            <a:endParaRPr lang="sk-SK" sz="2000" b="1" dirty="0">
              <a:solidFill>
                <a:srgbClr val="7030A0"/>
              </a:solidFill>
            </a:endParaRP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Targeted</a:t>
            </a:r>
            <a:r>
              <a:rPr lang="sk-SK" sz="1600" b="1" i="1" dirty="0"/>
              <a:t> </a:t>
            </a:r>
            <a:r>
              <a:rPr lang="sk-SK" sz="1600" b="1" i="1" dirty="0" err="1"/>
              <a:t>tissues</a:t>
            </a:r>
            <a:r>
              <a:rPr lang="sk-SK" sz="1600" b="1" i="1" dirty="0"/>
              <a:t>: </a:t>
            </a:r>
            <a:r>
              <a:rPr lang="sk-SK" sz="1600" dirty="0" err="1"/>
              <a:t>eye</a:t>
            </a:r>
            <a:r>
              <a:rPr lang="sk-SK" sz="1600" dirty="0"/>
              <a:t> </a:t>
            </a:r>
            <a:r>
              <a:rPr lang="sk-SK" sz="1600" dirty="0" err="1"/>
              <a:t>bulb</a:t>
            </a:r>
            <a:r>
              <a:rPr lang="sk-SK" sz="1600" dirty="0"/>
              <a:t>, soft </a:t>
            </a:r>
            <a:r>
              <a:rPr lang="sk-SK" sz="1600" dirty="0" err="1"/>
              <a:t>orbital</a:t>
            </a:r>
            <a:r>
              <a:rPr lang="sk-SK" sz="1600" dirty="0"/>
              <a:t> </a:t>
            </a:r>
            <a:r>
              <a:rPr lang="sk-SK" sz="1600" dirty="0" err="1"/>
              <a:t>tissues</a:t>
            </a:r>
            <a:r>
              <a:rPr lang="sk-SK" sz="1600" dirty="0"/>
              <a:t> (</a:t>
            </a:r>
            <a:r>
              <a:rPr lang="sk-SK" sz="1600" dirty="0" err="1"/>
              <a:t>including</a:t>
            </a:r>
            <a:r>
              <a:rPr lang="sk-SK" sz="1600" dirty="0"/>
              <a:t> </a:t>
            </a:r>
            <a:r>
              <a:rPr lang="sk-SK" sz="1600" dirty="0" err="1"/>
              <a:t>extraocular</a:t>
            </a:r>
            <a:r>
              <a:rPr lang="sk-SK" sz="1600" dirty="0"/>
              <a:t> </a:t>
            </a:r>
            <a:r>
              <a:rPr lang="sk-SK" sz="1600" dirty="0" err="1"/>
              <a:t>muscles</a:t>
            </a:r>
            <a:r>
              <a:rPr lang="sk-SK" sz="1600" dirty="0"/>
              <a:t>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indications</a:t>
            </a:r>
            <a:r>
              <a:rPr lang="sk-SK" sz="1600" b="1" i="1" dirty="0"/>
              <a:t>: </a:t>
            </a:r>
            <a:r>
              <a:rPr lang="sk-SK" sz="1600" dirty="0" err="1"/>
              <a:t>examination</a:t>
            </a:r>
            <a:r>
              <a:rPr lang="sk-SK" sz="1600" dirty="0"/>
              <a:t> of </a:t>
            </a:r>
            <a:r>
              <a:rPr lang="sk-SK" sz="1600" dirty="0" err="1"/>
              <a:t>orbital</a:t>
            </a:r>
            <a:r>
              <a:rPr lang="sk-SK" sz="1600" dirty="0"/>
              <a:t> </a:t>
            </a:r>
            <a:r>
              <a:rPr lang="sk-SK" sz="1600" dirty="0" err="1"/>
              <a:t>tissues</a:t>
            </a:r>
            <a:r>
              <a:rPr lang="sk-SK" sz="1600" dirty="0"/>
              <a:t>, </a:t>
            </a:r>
            <a:r>
              <a:rPr lang="sk-SK" sz="1600" dirty="0" err="1"/>
              <a:t>thickness</a:t>
            </a:r>
            <a:r>
              <a:rPr lang="sk-SK" sz="1600" dirty="0"/>
              <a:t> of </a:t>
            </a:r>
            <a:r>
              <a:rPr lang="sk-SK" sz="1600" dirty="0" err="1"/>
              <a:t>extraocular</a:t>
            </a:r>
            <a:r>
              <a:rPr lang="sk-SK" sz="1600" dirty="0"/>
              <a:t> </a:t>
            </a:r>
            <a:r>
              <a:rPr lang="sk-SK" sz="1600" dirty="0" err="1"/>
              <a:t>muscles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Advantages</a:t>
            </a:r>
            <a:r>
              <a:rPr lang="sk-SK" sz="1600" b="1" i="1" dirty="0"/>
              <a:t>: </a:t>
            </a:r>
            <a:r>
              <a:rPr lang="sk-SK" sz="1600" dirty="0" err="1"/>
              <a:t>fast</a:t>
            </a:r>
            <a:r>
              <a:rPr lang="sk-SK" sz="1600" dirty="0"/>
              <a:t>, </a:t>
            </a:r>
            <a:r>
              <a:rPr lang="sk-SK" sz="1600" dirty="0" err="1"/>
              <a:t>widely</a:t>
            </a:r>
            <a:r>
              <a:rPr lang="sk-SK" sz="1600" dirty="0"/>
              <a:t> </a:t>
            </a:r>
            <a:r>
              <a:rPr lang="sk-SK" sz="1600" dirty="0" err="1"/>
              <a:t>available</a:t>
            </a:r>
            <a:r>
              <a:rPr lang="sk-SK" sz="1600" dirty="0"/>
              <a:t>, </a:t>
            </a:r>
            <a:r>
              <a:rPr lang="sk-SK" sz="1600" dirty="0" err="1"/>
              <a:t>cheap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Disadvantages</a:t>
            </a:r>
            <a:r>
              <a:rPr lang="sk-SK" sz="1600" b="1" i="1" dirty="0"/>
              <a:t>: </a:t>
            </a:r>
            <a:r>
              <a:rPr lang="sk-SK" sz="1600" dirty="0" err="1"/>
              <a:t>depth</a:t>
            </a:r>
            <a:r>
              <a:rPr lang="sk-SK" sz="1600" dirty="0"/>
              <a:t> </a:t>
            </a:r>
            <a:r>
              <a:rPr lang="sk-SK" sz="1600" dirty="0" err="1"/>
              <a:t>limitation</a:t>
            </a:r>
            <a:r>
              <a:rPr lang="sk-SK" sz="1600" dirty="0"/>
              <a:t> (</a:t>
            </a:r>
            <a:r>
              <a:rPr lang="sk-SK" sz="1600" dirty="0" err="1"/>
              <a:t>up</a:t>
            </a:r>
            <a:r>
              <a:rPr lang="sk-SK" sz="1600" dirty="0"/>
              <a:t> to </a:t>
            </a:r>
            <a:r>
              <a:rPr lang="sk-SK" sz="1600" dirty="0" err="1"/>
              <a:t>one</a:t>
            </a:r>
            <a:r>
              <a:rPr lang="sk-SK" sz="1600" dirty="0"/>
              <a:t> </a:t>
            </a:r>
            <a:r>
              <a:rPr lang="sk-SK" sz="1600" dirty="0" err="1"/>
              <a:t>third</a:t>
            </a:r>
            <a:r>
              <a:rPr lang="sk-SK" sz="1600" dirty="0"/>
              <a:t> of </a:t>
            </a:r>
            <a:r>
              <a:rPr lang="sk-SK" sz="1600" dirty="0" err="1"/>
              <a:t>orbit</a:t>
            </a:r>
            <a:r>
              <a:rPr lang="sk-SK" sz="1600" dirty="0"/>
              <a:t>)</a:t>
            </a:r>
          </a:p>
          <a:p>
            <a:pPr lvl="2">
              <a:lnSpc>
                <a:spcPct val="150000"/>
              </a:lnSpc>
            </a:pPr>
            <a:endParaRPr lang="sk-SK" sz="1600" dirty="0"/>
          </a:p>
          <a:p>
            <a:pPr lvl="2">
              <a:lnSpc>
                <a:spcPct val="150000"/>
              </a:lnSpc>
            </a:pPr>
            <a:endParaRPr lang="sk-SK" sz="1600" dirty="0"/>
          </a:p>
          <a:p>
            <a:pPr lvl="2">
              <a:lnSpc>
                <a:spcPct val="150000"/>
              </a:lnSpc>
            </a:pP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2000" b="1" dirty="0">
                <a:solidFill>
                  <a:srgbClr val="7030A0"/>
                </a:solidFill>
              </a:rPr>
              <a:t>X-</a:t>
            </a:r>
            <a:r>
              <a:rPr lang="sk-SK" sz="2000" b="1" dirty="0" err="1">
                <a:solidFill>
                  <a:srgbClr val="7030A0"/>
                </a:solidFill>
              </a:rPr>
              <a:t>ray</a:t>
            </a:r>
            <a:endParaRPr lang="sk-SK" sz="2000" b="1" dirty="0">
              <a:solidFill>
                <a:srgbClr val="7030A0"/>
              </a:solidFill>
            </a:endParaRP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Targeted</a:t>
            </a:r>
            <a:r>
              <a:rPr lang="sk-SK" sz="1600" b="1" i="1" dirty="0"/>
              <a:t> </a:t>
            </a:r>
            <a:r>
              <a:rPr lang="sk-SK" sz="1600" b="1" i="1" dirty="0" err="1"/>
              <a:t>tissues</a:t>
            </a:r>
            <a:r>
              <a:rPr lang="sk-SK" sz="1600" b="1" i="1" dirty="0"/>
              <a:t>:</a:t>
            </a:r>
            <a:r>
              <a:rPr lang="sk-SK" sz="1600" dirty="0"/>
              <a:t> </a:t>
            </a:r>
            <a:r>
              <a:rPr lang="sk-SK" sz="1600" dirty="0" err="1"/>
              <a:t>orbital</a:t>
            </a:r>
            <a:r>
              <a:rPr lang="sk-SK" sz="1600" dirty="0"/>
              <a:t> </a:t>
            </a:r>
            <a:r>
              <a:rPr lang="sk-SK" sz="1600" dirty="0" err="1"/>
              <a:t>bones</a:t>
            </a:r>
            <a:r>
              <a:rPr lang="sk-SK" sz="1600" dirty="0"/>
              <a:t>, </a:t>
            </a:r>
            <a:r>
              <a:rPr lang="sk-SK" sz="1600" dirty="0" err="1"/>
              <a:t>paranasal</a:t>
            </a:r>
            <a:r>
              <a:rPr lang="sk-SK" sz="1600" dirty="0"/>
              <a:t> </a:t>
            </a:r>
            <a:r>
              <a:rPr lang="sk-SK" sz="1600" dirty="0" err="1"/>
              <a:t>sinuses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Indications</a:t>
            </a:r>
            <a:r>
              <a:rPr lang="sk-SK" sz="1600" b="1" i="1" dirty="0"/>
              <a:t>:</a:t>
            </a:r>
            <a:r>
              <a:rPr lang="sk-SK" sz="1600" dirty="0"/>
              <a:t> bone </a:t>
            </a:r>
            <a:r>
              <a:rPr lang="sk-SK" sz="1600" dirty="0" err="1"/>
              <a:t>fracture</a:t>
            </a:r>
            <a:r>
              <a:rPr lang="sk-SK" sz="1600" dirty="0"/>
              <a:t> </a:t>
            </a:r>
            <a:r>
              <a:rPr lang="sk-SK" sz="1600" dirty="0" err="1"/>
              <a:t>exclusions</a:t>
            </a:r>
            <a:r>
              <a:rPr lang="sk-SK" sz="1600" dirty="0"/>
              <a:t>, </a:t>
            </a:r>
            <a:r>
              <a:rPr lang="sk-SK" sz="1600" dirty="0" err="1"/>
              <a:t>dislocation</a:t>
            </a:r>
            <a:r>
              <a:rPr lang="sk-SK" sz="1600" dirty="0"/>
              <a:t> of </a:t>
            </a:r>
            <a:r>
              <a:rPr lang="sk-SK" sz="1600" dirty="0" err="1"/>
              <a:t>fragmentsexclusion</a:t>
            </a:r>
            <a:r>
              <a:rPr lang="sk-SK" sz="1600" dirty="0"/>
              <a:t> of </a:t>
            </a:r>
            <a:r>
              <a:rPr lang="sk-SK" sz="1600" dirty="0" err="1"/>
              <a:t>contrast</a:t>
            </a:r>
            <a:r>
              <a:rPr lang="sk-SK" sz="1600" dirty="0"/>
              <a:t> </a:t>
            </a:r>
            <a:r>
              <a:rPr lang="sk-SK" sz="1600" dirty="0" err="1"/>
              <a:t>orbital</a:t>
            </a:r>
            <a:r>
              <a:rPr lang="sk-SK" sz="1600" dirty="0"/>
              <a:t> </a:t>
            </a:r>
            <a:r>
              <a:rPr lang="sk-SK" sz="1600" dirty="0" err="1"/>
              <a:t>foreign</a:t>
            </a:r>
            <a:r>
              <a:rPr lang="sk-SK" sz="1600" dirty="0"/>
              <a:t> </a:t>
            </a:r>
            <a:r>
              <a:rPr lang="sk-SK" sz="1600" dirty="0" err="1"/>
              <a:t>bodies</a:t>
            </a:r>
            <a:r>
              <a:rPr lang="sk-SK" sz="1600" dirty="0"/>
              <a:t>, </a:t>
            </a:r>
            <a:r>
              <a:rPr lang="sk-SK" sz="1600" dirty="0" err="1"/>
              <a:t>exclusion</a:t>
            </a:r>
            <a:r>
              <a:rPr lang="sk-SK" sz="1600" dirty="0"/>
              <a:t> of </a:t>
            </a:r>
            <a:r>
              <a:rPr lang="sk-SK" sz="1600" dirty="0" err="1"/>
              <a:t>pathological</a:t>
            </a:r>
            <a:r>
              <a:rPr lang="sk-SK" sz="1600" dirty="0"/>
              <a:t> </a:t>
            </a:r>
            <a:r>
              <a:rPr lang="sk-SK" sz="1600" dirty="0" err="1"/>
              <a:t>content</a:t>
            </a:r>
            <a:r>
              <a:rPr lang="sk-SK" sz="1600" dirty="0"/>
              <a:t> in </a:t>
            </a:r>
            <a:r>
              <a:rPr lang="sk-SK" sz="1600" dirty="0" err="1"/>
              <a:t>paranasal</a:t>
            </a:r>
            <a:r>
              <a:rPr lang="sk-SK" sz="1600" dirty="0"/>
              <a:t> </a:t>
            </a:r>
            <a:r>
              <a:rPr lang="sk-SK" sz="1600" dirty="0" err="1"/>
              <a:t>cavities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Advantages</a:t>
            </a:r>
            <a:r>
              <a:rPr lang="sk-SK" sz="1600" b="1" i="1" dirty="0"/>
              <a:t>: </a:t>
            </a:r>
            <a:r>
              <a:rPr lang="sk-SK" sz="1600" dirty="0" err="1"/>
              <a:t>fast</a:t>
            </a:r>
            <a:r>
              <a:rPr lang="sk-SK" sz="1600" dirty="0"/>
              <a:t>, </a:t>
            </a:r>
            <a:r>
              <a:rPr lang="sk-SK" sz="1600" dirty="0" err="1"/>
              <a:t>widely</a:t>
            </a:r>
            <a:r>
              <a:rPr lang="sk-SK" sz="1600" dirty="0"/>
              <a:t> </a:t>
            </a:r>
            <a:r>
              <a:rPr lang="sk-SK" sz="1600" dirty="0" err="1"/>
              <a:t>available</a:t>
            </a:r>
            <a:r>
              <a:rPr lang="sk-SK" sz="1600" dirty="0"/>
              <a:t>, </a:t>
            </a:r>
            <a:r>
              <a:rPr lang="sk-SK" sz="1600" dirty="0" err="1"/>
              <a:t>cheap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Disadvantages</a:t>
            </a:r>
            <a:r>
              <a:rPr lang="sk-SK" sz="1600" b="1" i="1" dirty="0"/>
              <a:t>: </a:t>
            </a:r>
            <a:r>
              <a:rPr lang="sk-SK" sz="1600" dirty="0"/>
              <a:t>poor </a:t>
            </a:r>
            <a:r>
              <a:rPr lang="sk-SK" sz="1600" dirty="0" err="1"/>
              <a:t>reliability</a:t>
            </a:r>
            <a:r>
              <a:rPr lang="sk-SK" sz="1600" dirty="0"/>
              <a:t> of bone </a:t>
            </a:r>
            <a:r>
              <a:rPr lang="sk-SK" sz="1600" dirty="0" err="1"/>
              <a:t>fractures</a:t>
            </a:r>
            <a:r>
              <a:rPr lang="sk-SK" sz="1600" dirty="0"/>
              <a:t> </a:t>
            </a:r>
            <a:r>
              <a:rPr lang="sk-SK" sz="1600" dirty="0" err="1"/>
              <a:t>without</a:t>
            </a:r>
            <a:r>
              <a:rPr lang="sk-SK" sz="1600" dirty="0"/>
              <a:t> </a:t>
            </a:r>
            <a:r>
              <a:rPr lang="sk-SK" sz="1600" dirty="0" err="1"/>
              <a:t>dislocations</a:t>
            </a:r>
            <a:r>
              <a:rPr lang="sk-SK" sz="1600" dirty="0"/>
              <a:t>, poor </a:t>
            </a:r>
            <a:r>
              <a:rPr lang="sk-SK" sz="1600" dirty="0" err="1"/>
              <a:t>assesment</a:t>
            </a:r>
            <a:r>
              <a:rPr lang="sk-SK" sz="1600" dirty="0"/>
              <a:t> of soft </a:t>
            </a:r>
            <a:r>
              <a:rPr lang="sk-SK" sz="1600" dirty="0" err="1"/>
              <a:t>orbital</a:t>
            </a:r>
            <a:r>
              <a:rPr lang="sk-SK" sz="1600" dirty="0"/>
              <a:t> </a:t>
            </a:r>
            <a:r>
              <a:rPr lang="sk-SK" sz="1600" dirty="0" err="1"/>
              <a:t>tissues</a:t>
            </a:r>
            <a:endParaRPr lang="sk-SK" sz="1600" dirty="0"/>
          </a:p>
          <a:p>
            <a:pPr marL="914400" lvl="2" indent="0">
              <a:lnSpc>
                <a:spcPct val="150000"/>
              </a:lnSpc>
              <a:buNone/>
            </a:pPr>
            <a:endParaRPr lang="sk-SK" sz="1600" dirty="0"/>
          </a:p>
        </p:txBody>
      </p:sp>
    </p:spTree>
    <p:extLst>
      <p:ext uri="{BB962C8B-B14F-4D97-AF65-F5344CB8AC3E}">
        <p14:creationId xmlns:p14="http://schemas.microsoft.com/office/powerpoint/2010/main" val="380176410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-1431"/>
            <a:ext cx="10515600" cy="1561783"/>
          </a:xfrm>
        </p:spPr>
        <p:txBody>
          <a:bodyPr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Neurooftalmological</a:t>
            </a:r>
            <a:r>
              <a:rPr lang="sk-SK" sz="3600" b="1" dirty="0">
                <a:latin typeface="+mn-lt"/>
              </a:rPr>
              <a:t> </a:t>
            </a:r>
            <a:r>
              <a:rPr lang="sk-SK" sz="3600" b="1" dirty="0" err="1">
                <a:latin typeface="+mn-lt"/>
              </a:rPr>
              <a:t>examination</a:t>
            </a:r>
            <a:r>
              <a:rPr lang="sk-SK" sz="3600" b="1" dirty="0">
                <a:latin typeface="+mn-lt"/>
              </a:rPr>
              <a:t> IV.</a:t>
            </a:r>
            <a:br>
              <a:rPr lang="sk-SK" sz="3600" b="1" dirty="0">
                <a:latin typeface="+mn-lt"/>
              </a:rPr>
            </a:b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Imaging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techniques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37968"/>
            <a:ext cx="11745432" cy="5032189"/>
          </a:xfrm>
        </p:spPr>
        <p:txBody>
          <a:bodyPr numCol="2">
            <a:normAutofit/>
          </a:bodyPr>
          <a:lstStyle/>
          <a:p>
            <a:pPr lvl="1">
              <a:lnSpc>
                <a:spcPct val="150000"/>
              </a:lnSpc>
            </a:pPr>
            <a:r>
              <a:rPr lang="sk-SK" sz="2000" b="1" dirty="0" err="1">
                <a:solidFill>
                  <a:srgbClr val="7030A0"/>
                </a:solidFill>
              </a:rPr>
              <a:t>Computerized</a:t>
            </a:r>
            <a:r>
              <a:rPr lang="sk-SK" sz="2000" b="1" dirty="0">
                <a:solidFill>
                  <a:srgbClr val="7030A0"/>
                </a:solidFill>
              </a:rPr>
              <a:t> </a:t>
            </a:r>
            <a:r>
              <a:rPr lang="sk-SK" sz="2000" b="1" dirty="0" err="1">
                <a:solidFill>
                  <a:srgbClr val="7030A0"/>
                </a:solidFill>
              </a:rPr>
              <a:t>tomography</a:t>
            </a:r>
            <a:r>
              <a:rPr lang="sk-SK" sz="2000" b="1" dirty="0">
                <a:solidFill>
                  <a:srgbClr val="7030A0"/>
                </a:solidFill>
              </a:rPr>
              <a:t> (CT)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Targeted</a:t>
            </a:r>
            <a:r>
              <a:rPr lang="sk-SK" sz="1600" b="1" i="1" dirty="0"/>
              <a:t> </a:t>
            </a:r>
            <a:r>
              <a:rPr lang="sk-SK" sz="1600" b="1" i="1" dirty="0" err="1"/>
              <a:t>tissues</a:t>
            </a:r>
            <a:r>
              <a:rPr lang="sk-SK" sz="1600" b="1" i="1" dirty="0"/>
              <a:t>:</a:t>
            </a:r>
            <a:r>
              <a:rPr lang="sk-SK" sz="1600" dirty="0"/>
              <a:t> </a:t>
            </a:r>
            <a:r>
              <a:rPr lang="sk-SK" sz="1600" dirty="0" err="1"/>
              <a:t>brain</a:t>
            </a:r>
            <a:r>
              <a:rPr lang="sk-SK" sz="1600" dirty="0"/>
              <a:t>, </a:t>
            </a:r>
            <a:r>
              <a:rPr lang="sk-SK" sz="1600" dirty="0" err="1"/>
              <a:t>orbit</a:t>
            </a:r>
            <a:r>
              <a:rPr lang="sk-SK" sz="1600" dirty="0"/>
              <a:t> (soft </a:t>
            </a:r>
            <a:r>
              <a:rPr lang="sk-SK" sz="1600" dirty="0" err="1"/>
              <a:t>tissues</a:t>
            </a:r>
            <a:r>
              <a:rPr lang="sk-SK" sz="1600" dirty="0"/>
              <a:t>, bone part)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Indication</a:t>
            </a:r>
            <a:r>
              <a:rPr lang="sk-SK" sz="1600" b="1" i="1" dirty="0"/>
              <a:t>: </a:t>
            </a:r>
            <a:r>
              <a:rPr lang="sk-SK" sz="1600" dirty="0" err="1"/>
              <a:t>exclusion</a:t>
            </a:r>
            <a:r>
              <a:rPr lang="sk-SK" sz="1600" dirty="0"/>
              <a:t> of </a:t>
            </a:r>
            <a:r>
              <a:rPr lang="sk-SK" sz="1600" dirty="0" err="1"/>
              <a:t>cerebral</a:t>
            </a:r>
            <a:r>
              <a:rPr lang="sk-SK" sz="1600" dirty="0"/>
              <a:t> </a:t>
            </a:r>
            <a:r>
              <a:rPr lang="sk-SK" sz="1600" dirty="0" err="1"/>
              <a:t>stroke</a:t>
            </a:r>
            <a:r>
              <a:rPr lang="sk-SK" sz="1600" dirty="0"/>
              <a:t>, </a:t>
            </a:r>
            <a:r>
              <a:rPr lang="sk-SK" sz="1600" dirty="0" err="1"/>
              <a:t>recent</a:t>
            </a:r>
            <a:r>
              <a:rPr lang="sk-SK" sz="1600" dirty="0"/>
              <a:t> </a:t>
            </a:r>
            <a:r>
              <a:rPr lang="sk-SK" sz="1600" dirty="0" err="1"/>
              <a:t>ischemia</a:t>
            </a:r>
            <a:r>
              <a:rPr lang="sk-SK" sz="1600" dirty="0"/>
              <a:t>, </a:t>
            </a:r>
            <a:r>
              <a:rPr lang="sk-SK" sz="1600" dirty="0" err="1"/>
              <a:t>intraorbital</a:t>
            </a:r>
            <a:r>
              <a:rPr lang="sk-SK" sz="1600" dirty="0"/>
              <a:t>, </a:t>
            </a:r>
            <a:r>
              <a:rPr lang="sk-SK" sz="1600" dirty="0" err="1"/>
              <a:t>intracranial</a:t>
            </a:r>
            <a:r>
              <a:rPr lang="sk-SK" sz="1600" dirty="0"/>
              <a:t> </a:t>
            </a:r>
            <a:r>
              <a:rPr lang="sk-SK" sz="1600" dirty="0" err="1"/>
              <a:t>lesion</a:t>
            </a:r>
            <a:r>
              <a:rPr lang="sk-SK" sz="1600" dirty="0"/>
              <a:t> or </a:t>
            </a:r>
            <a:r>
              <a:rPr lang="sk-SK" sz="1600" dirty="0" err="1"/>
              <a:t>expansions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Advantages</a:t>
            </a:r>
            <a:r>
              <a:rPr lang="sk-SK" sz="1600" b="1" i="1" dirty="0"/>
              <a:t>: </a:t>
            </a:r>
            <a:r>
              <a:rPr lang="sk-SK" sz="1600" dirty="0" err="1"/>
              <a:t>available</a:t>
            </a:r>
            <a:r>
              <a:rPr lang="sk-SK" sz="1600" dirty="0"/>
              <a:t>, </a:t>
            </a:r>
            <a:r>
              <a:rPr lang="sk-SK" sz="1600" dirty="0" err="1"/>
              <a:t>fast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Disadvantages</a:t>
            </a:r>
            <a:r>
              <a:rPr lang="sk-SK" sz="1600" b="1" i="1" dirty="0"/>
              <a:t>: </a:t>
            </a:r>
            <a:r>
              <a:rPr lang="sk-SK" sz="1600" dirty="0"/>
              <a:t>more </a:t>
            </a:r>
            <a:r>
              <a:rPr lang="sk-SK" sz="1600" dirty="0" err="1"/>
              <a:t>expensive</a:t>
            </a:r>
            <a:r>
              <a:rPr lang="sk-SK" sz="1600" dirty="0"/>
              <a:t> </a:t>
            </a:r>
            <a:r>
              <a:rPr lang="sk-SK" sz="1600" dirty="0" err="1"/>
              <a:t>than</a:t>
            </a:r>
            <a:r>
              <a:rPr lang="sk-SK" sz="1600" dirty="0"/>
              <a:t> X-</a:t>
            </a:r>
            <a:r>
              <a:rPr lang="sk-SK" sz="1600" dirty="0" err="1"/>
              <a:t>ray</a:t>
            </a:r>
            <a:r>
              <a:rPr lang="sk-SK" sz="1600" dirty="0"/>
              <a:t>, </a:t>
            </a:r>
            <a:r>
              <a:rPr lang="sk-SK" sz="1600" dirty="0" err="1"/>
              <a:t>higher</a:t>
            </a:r>
            <a:r>
              <a:rPr lang="sk-SK" sz="1600" dirty="0"/>
              <a:t> level of </a:t>
            </a:r>
            <a:r>
              <a:rPr lang="sk-SK" sz="1600" dirty="0" err="1"/>
              <a:t>radiation</a:t>
            </a:r>
            <a:endParaRPr lang="sk-SK" sz="1600" dirty="0"/>
          </a:p>
          <a:p>
            <a:pPr lvl="2">
              <a:lnSpc>
                <a:spcPct val="150000"/>
              </a:lnSpc>
            </a:pPr>
            <a:endParaRPr lang="sk-SK" sz="1600" dirty="0"/>
          </a:p>
          <a:p>
            <a:pPr lvl="2">
              <a:lnSpc>
                <a:spcPct val="150000"/>
              </a:lnSpc>
            </a:pPr>
            <a:endParaRPr lang="sk-SK" sz="1600" dirty="0"/>
          </a:p>
          <a:p>
            <a:pPr lvl="2">
              <a:lnSpc>
                <a:spcPct val="150000"/>
              </a:lnSpc>
            </a:pPr>
            <a:endParaRPr lang="sk-SK" sz="1600" dirty="0"/>
          </a:p>
          <a:p>
            <a:pPr lvl="1">
              <a:lnSpc>
                <a:spcPct val="150000"/>
              </a:lnSpc>
            </a:pPr>
            <a:endParaRPr lang="sk-SK" sz="2000" b="1" dirty="0">
              <a:solidFill>
                <a:srgbClr val="7030A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2000" b="1" dirty="0" err="1">
                <a:solidFill>
                  <a:srgbClr val="7030A0"/>
                </a:solidFill>
              </a:rPr>
              <a:t>Magnetic</a:t>
            </a:r>
            <a:r>
              <a:rPr lang="sk-SK" sz="2000" b="1" dirty="0">
                <a:solidFill>
                  <a:srgbClr val="7030A0"/>
                </a:solidFill>
              </a:rPr>
              <a:t> </a:t>
            </a:r>
            <a:r>
              <a:rPr lang="sk-SK" sz="2000" b="1" dirty="0" err="1">
                <a:solidFill>
                  <a:srgbClr val="7030A0"/>
                </a:solidFill>
              </a:rPr>
              <a:t>resonance</a:t>
            </a:r>
            <a:r>
              <a:rPr lang="sk-SK" sz="2000" b="1" dirty="0">
                <a:solidFill>
                  <a:srgbClr val="7030A0"/>
                </a:solidFill>
              </a:rPr>
              <a:t> </a:t>
            </a:r>
            <a:r>
              <a:rPr lang="sk-SK" sz="2000" b="1" dirty="0" err="1">
                <a:solidFill>
                  <a:srgbClr val="7030A0"/>
                </a:solidFill>
              </a:rPr>
              <a:t>imaging</a:t>
            </a:r>
            <a:r>
              <a:rPr lang="sk-SK" sz="2000" b="1" dirty="0">
                <a:solidFill>
                  <a:srgbClr val="7030A0"/>
                </a:solidFill>
              </a:rPr>
              <a:t> (MRI) 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Targeted</a:t>
            </a:r>
            <a:r>
              <a:rPr lang="sk-SK" sz="1600" b="1" i="1" dirty="0"/>
              <a:t> </a:t>
            </a:r>
            <a:r>
              <a:rPr lang="sk-SK" sz="1600" b="1" i="1" dirty="0" err="1"/>
              <a:t>tissues</a:t>
            </a:r>
            <a:r>
              <a:rPr lang="sk-SK" sz="1600" b="1" i="1" dirty="0"/>
              <a:t>:</a:t>
            </a:r>
            <a:r>
              <a:rPr lang="sk-SK" sz="1600" dirty="0"/>
              <a:t> </a:t>
            </a:r>
            <a:r>
              <a:rPr lang="sk-SK" sz="1600" dirty="0" err="1"/>
              <a:t>brain</a:t>
            </a:r>
            <a:r>
              <a:rPr lang="sk-SK" sz="1600" dirty="0"/>
              <a:t>, soft </a:t>
            </a:r>
            <a:r>
              <a:rPr lang="sk-SK" sz="1600" dirty="0" err="1"/>
              <a:t>orbital</a:t>
            </a:r>
            <a:r>
              <a:rPr lang="sk-SK" sz="1600" dirty="0"/>
              <a:t> </a:t>
            </a:r>
            <a:r>
              <a:rPr lang="sk-SK" sz="1600" dirty="0" err="1"/>
              <a:t>tissues</a:t>
            </a:r>
            <a:endParaRPr lang="sk-SK" sz="1600" dirty="0"/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Indications</a:t>
            </a:r>
            <a:r>
              <a:rPr lang="sk-SK" sz="1600" b="1" i="1" dirty="0"/>
              <a:t>:</a:t>
            </a:r>
            <a:r>
              <a:rPr lang="sk-SK" sz="1600" dirty="0"/>
              <a:t> </a:t>
            </a:r>
            <a:r>
              <a:rPr lang="sk-SK" sz="1600" dirty="0" err="1"/>
              <a:t>exclusion</a:t>
            </a:r>
            <a:r>
              <a:rPr lang="sk-SK" sz="1600" dirty="0"/>
              <a:t> of </a:t>
            </a:r>
            <a:r>
              <a:rPr lang="sk-SK" sz="1600" dirty="0" err="1"/>
              <a:t>small</a:t>
            </a:r>
            <a:r>
              <a:rPr lang="sk-SK" sz="1600" dirty="0"/>
              <a:t> or </a:t>
            </a:r>
            <a:r>
              <a:rPr lang="sk-SK" sz="1600" dirty="0" err="1"/>
              <a:t>intracranial</a:t>
            </a:r>
            <a:r>
              <a:rPr lang="sk-SK" sz="1600" dirty="0"/>
              <a:t> / </a:t>
            </a:r>
            <a:r>
              <a:rPr lang="sk-SK" sz="1600" dirty="0" err="1"/>
              <a:t>intraorbital</a:t>
            </a:r>
            <a:r>
              <a:rPr lang="sk-SK" sz="1600" dirty="0"/>
              <a:t> </a:t>
            </a:r>
            <a:r>
              <a:rPr lang="sk-SK" sz="1600" dirty="0" err="1"/>
              <a:t>lesions</a:t>
            </a:r>
            <a:r>
              <a:rPr lang="sk-SK" sz="1600" dirty="0"/>
              <a:t> </a:t>
            </a:r>
            <a:r>
              <a:rPr lang="sk-SK" sz="1600" dirty="0" err="1"/>
              <a:t>with</a:t>
            </a:r>
            <a:r>
              <a:rPr lang="sk-SK" sz="1600" dirty="0"/>
              <a:t> poor </a:t>
            </a:r>
            <a:r>
              <a:rPr lang="sk-SK" sz="1600" dirty="0" err="1"/>
              <a:t>contrast</a:t>
            </a:r>
            <a:r>
              <a:rPr lang="sk-SK" sz="1600" dirty="0"/>
              <a:t> 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Advantages</a:t>
            </a:r>
            <a:r>
              <a:rPr lang="sk-SK" sz="1600" b="1" i="1" dirty="0"/>
              <a:t>: </a:t>
            </a:r>
            <a:r>
              <a:rPr lang="sk-SK" sz="1600" dirty="0"/>
              <a:t>no </a:t>
            </a:r>
            <a:r>
              <a:rPr lang="sk-SK" sz="1600" dirty="0" err="1"/>
              <a:t>possible</a:t>
            </a:r>
            <a:r>
              <a:rPr lang="sk-SK" sz="1600" dirty="0"/>
              <a:t> </a:t>
            </a:r>
            <a:r>
              <a:rPr lang="sk-SK" sz="1600" dirty="0" err="1"/>
              <a:t>harmfull</a:t>
            </a:r>
            <a:r>
              <a:rPr lang="sk-SK" sz="1600" dirty="0"/>
              <a:t> </a:t>
            </a:r>
            <a:r>
              <a:rPr lang="sk-SK" sz="1600" dirty="0" err="1"/>
              <a:t>radiation</a:t>
            </a:r>
            <a:r>
              <a:rPr lang="sk-SK" sz="1600" dirty="0"/>
              <a:t> level, </a:t>
            </a:r>
            <a:r>
              <a:rPr lang="sk-SK" sz="1600" dirty="0" err="1"/>
              <a:t>good</a:t>
            </a:r>
            <a:r>
              <a:rPr lang="sk-SK" sz="1600" dirty="0"/>
              <a:t> </a:t>
            </a:r>
            <a:r>
              <a:rPr lang="sk-SK" sz="1600" dirty="0" err="1"/>
              <a:t>imaging</a:t>
            </a:r>
            <a:r>
              <a:rPr lang="sk-SK" sz="1600" dirty="0"/>
              <a:t> of soft </a:t>
            </a:r>
            <a:r>
              <a:rPr lang="sk-SK" sz="1600" dirty="0" err="1"/>
              <a:t>tissues</a:t>
            </a:r>
            <a:r>
              <a:rPr lang="sk-SK" sz="1600" dirty="0"/>
              <a:t> (</a:t>
            </a:r>
            <a:r>
              <a:rPr lang="sk-SK" sz="1600" dirty="0" err="1"/>
              <a:t>better</a:t>
            </a:r>
            <a:r>
              <a:rPr lang="sk-SK" sz="1600" dirty="0"/>
              <a:t> </a:t>
            </a:r>
            <a:r>
              <a:rPr lang="sk-SK" sz="1600" dirty="0" err="1"/>
              <a:t>than</a:t>
            </a:r>
            <a:r>
              <a:rPr lang="sk-SK" sz="1600" dirty="0"/>
              <a:t> CT)</a:t>
            </a:r>
          </a:p>
          <a:p>
            <a:pPr lvl="2">
              <a:lnSpc>
                <a:spcPct val="150000"/>
              </a:lnSpc>
            </a:pPr>
            <a:r>
              <a:rPr lang="sk-SK" sz="1600" b="1" i="1" dirty="0" err="1"/>
              <a:t>Disadvantages</a:t>
            </a:r>
            <a:r>
              <a:rPr lang="sk-SK" sz="1600" b="1" i="1" dirty="0"/>
              <a:t>: </a:t>
            </a:r>
            <a:r>
              <a:rPr lang="sk-SK" sz="1600" dirty="0" err="1"/>
              <a:t>worse</a:t>
            </a:r>
            <a:r>
              <a:rPr lang="sk-SK" sz="1600" dirty="0"/>
              <a:t> </a:t>
            </a:r>
            <a:r>
              <a:rPr lang="sk-SK" sz="1600" dirty="0" err="1"/>
              <a:t>imaging</a:t>
            </a:r>
            <a:r>
              <a:rPr lang="sk-SK" sz="1600" dirty="0"/>
              <a:t> of bony </a:t>
            </a:r>
            <a:r>
              <a:rPr lang="sk-SK" sz="1600" dirty="0" err="1"/>
              <a:t>tissues</a:t>
            </a:r>
            <a:r>
              <a:rPr lang="sk-SK" sz="1600" dirty="0"/>
              <a:t>, </a:t>
            </a:r>
            <a:r>
              <a:rPr lang="sk-SK" sz="1600" dirty="0" err="1"/>
              <a:t>incompatibility</a:t>
            </a:r>
            <a:r>
              <a:rPr lang="sk-SK" sz="1600" dirty="0"/>
              <a:t> </a:t>
            </a:r>
            <a:r>
              <a:rPr lang="sk-SK" sz="1600" dirty="0" err="1"/>
              <a:t>with</a:t>
            </a:r>
            <a:r>
              <a:rPr lang="sk-SK" sz="1600" dirty="0"/>
              <a:t> </a:t>
            </a:r>
            <a:r>
              <a:rPr lang="sk-SK" sz="1600" dirty="0" err="1"/>
              <a:t>older</a:t>
            </a:r>
            <a:r>
              <a:rPr lang="sk-SK" sz="1600" dirty="0"/>
              <a:t> metal </a:t>
            </a:r>
            <a:r>
              <a:rPr lang="sk-SK" sz="1600" dirty="0" err="1"/>
              <a:t>implants</a:t>
            </a:r>
            <a:r>
              <a:rPr lang="sk-SK" sz="1600" dirty="0"/>
              <a:t> or metal </a:t>
            </a:r>
            <a:r>
              <a:rPr lang="sk-SK" sz="1600" dirty="0" err="1"/>
              <a:t>foreign</a:t>
            </a:r>
            <a:r>
              <a:rPr lang="sk-SK" sz="1600" dirty="0"/>
              <a:t> </a:t>
            </a:r>
            <a:r>
              <a:rPr lang="sk-SK" sz="1600" dirty="0" err="1"/>
              <a:t>bodies</a:t>
            </a:r>
            <a:r>
              <a:rPr lang="sk-SK" sz="1600" dirty="0"/>
              <a:t>, more </a:t>
            </a:r>
            <a:r>
              <a:rPr lang="sk-SK" sz="1600" dirty="0" err="1"/>
              <a:t>expensive</a:t>
            </a:r>
            <a:r>
              <a:rPr lang="sk-SK" sz="1600" dirty="0"/>
              <a:t> </a:t>
            </a:r>
            <a:r>
              <a:rPr lang="sk-SK" sz="1600" dirty="0" err="1"/>
              <a:t>than</a:t>
            </a:r>
            <a:r>
              <a:rPr lang="sk-SK" sz="1600" dirty="0"/>
              <a:t> CT</a:t>
            </a:r>
          </a:p>
        </p:txBody>
      </p:sp>
    </p:spTree>
    <p:extLst>
      <p:ext uri="{BB962C8B-B14F-4D97-AF65-F5344CB8AC3E}">
        <p14:creationId xmlns:p14="http://schemas.microsoft.com/office/powerpoint/2010/main" val="197269719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438"/>
            <a:ext cx="10515600" cy="1363803"/>
          </a:xfrm>
        </p:spPr>
        <p:txBody>
          <a:bodyPr>
            <a:normAutofit fontScale="90000"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Optic</a:t>
            </a:r>
            <a:r>
              <a:rPr lang="sk-SK" sz="3600" b="1" dirty="0">
                <a:latin typeface="+mn-lt"/>
              </a:rPr>
              <a:t> nerve</a:t>
            </a:r>
            <a:br>
              <a:rPr lang="sk-SK" sz="3600" b="1" dirty="0">
                <a:latin typeface="+mn-lt"/>
              </a:rPr>
            </a:br>
            <a:r>
              <a:rPr lang="sk-SK" sz="3100" b="1" dirty="0" err="1">
                <a:solidFill>
                  <a:srgbClr val="00B050"/>
                </a:solidFill>
                <a:latin typeface="+mn-lt"/>
              </a:rPr>
              <a:t>characteristics</a:t>
            </a:r>
            <a:r>
              <a:rPr lang="sk-SK" sz="2800" b="1" dirty="0">
                <a:solidFill>
                  <a:srgbClr val="00B050"/>
                </a:solidFill>
                <a:latin typeface="+mn-lt"/>
              </a:rPr>
              <a:t>, </a:t>
            </a:r>
            <a:r>
              <a:rPr lang="sk-SK" sz="2800" b="1" dirty="0" err="1">
                <a:solidFill>
                  <a:srgbClr val="00B050"/>
                </a:solidFill>
                <a:latin typeface="+mn-lt"/>
              </a:rPr>
              <a:t>physiology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611086"/>
            <a:ext cx="11745432" cy="5059072"/>
          </a:xfrm>
        </p:spPr>
        <p:txBody>
          <a:bodyPr numCol="1">
            <a:norm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cs-CZ" sz="2000" b="1" dirty="0" err="1">
                <a:solidFill>
                  <a:srgbClr val="9E0000"/>
                </a:solidFill>
              </a:rPr>
              <a:t>Characteristics</a:t>
            </a:r>
            <a:endParaRPr lang="cs-CZ" sz="18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cs-CZ" sz="1800" dirty="0"/>
              <a:t>2nd </a:t>
            </a:r>
            <a:r>
              <a:rPr lang="cs-CZ" sz="1800" dirty="0" err="1"/>
              <a:t>cranial</a:t>
            </a:r>
            <a:r>
              <a:rPr lang="cs-CZ" sz="1800" dirty="0"/>
              <a:t> nerve</a:t>
            </a:r>
          </a:p>
          <a:p>
            <a:pPr>
              <a:lnSpc>
                <a:spcPct val="150000"/>
              </a:lnSpc>
            </a:pPr>
            <a:r>
              <a:rPr lang="cs-CZ" sz="1800" dirty="0" err="1"/>
              <a:t>Embryologically</a:t>
            </a:r>
            <a:r>
              <a:rPr lang="cs-CZ" sz="1800" dirty="0"/>
              <a:t> part </a:t>
            </a:r>
            <a:r>
              <a:rPr lang="cs-CZ" sz="1800" dirty="0" err="1"/>
              <a:t>of</a:t>
            </a:r>
            <a:r>
              <a:rPr lang="cs-CZ" sz="1800" dirty="0"/>
              <a:t> CNS (</a:t>
            </a:r>
            <a:r>
              <a:rPr lang="cs-CZ" sz="1800" dirty="0" err="1"/>
              <a:t>together</a:t>
            </a:r>
            <a:r>
              <a:rPr lang="cs-CZ" sz="1800" dirty="0"/>
              <a:t> </a:t>
            </a:r>
            <a:r>
              <a:rPr lang="cs-CZ" sz="1800" dirty="0" err="1"/>
              <a:t>with</a:t>
            </a:r>
            <a:r>
              <a:rPr lang="cs-CZ" sz="1800" dirty="0"/>
              <a:t> </a:t>
            </a:r>
            <a:r>
              <a:rPr lang="cs-CZ" sz="1800" dirty="0" err="1"/>
              <a:t>neural</a:t>
            </a:r>
            <a:r>
              <a:rPr lang="cs-CZ" sz="1800" dirty="0"/>
              <a:t> part </a:t>
            </a:r>
            <a:r>
              <a:rPr lang="cs-CZ" sz="1800" dirty="0" err="1"/>
              <a:t>of</a:t>
            </a:r>
            <a:r>
              <a:rPr lang="cs-CZ" sz="1800" dirty="0"/>
              <a:t> retina)</a:t>
            </a:r>
          </a:p>
          <a:p>
            <a:pPr>
              <a:lnSpc>
                <a:spcPct val="150000"/>
              </a:lnSpc>
            </a:pPr>
            <a:r>
              <a:rPr lang="cs-CZ" sz="1800" dirty="0" err="1"/>
              <a:t>Anterior</a:t>
            </a:r>
            <a:r>
              <a:rPr lang="cs-CZ" sz="1800" dirty="0"/>
              <a:t> part </a:t>
            </a:r>
            <a:r>
              <a:rPr lang="cs-CZ" sz="1800" dirty="0" err="1"/>
              <a:t>of</a:t>
            </a:r>
            <a:r>
              <a:rPr lang="cs-CZ" sz="1800" dirty="0"/>
              <a:t> </a:t>
            </a:r>
            <a:r>
              <a:rPr lang="cs-CZ" sz="1800" dirty="0" err="1"/>
              <a:t>visual</a:t>
            </a:r>
            <a:r>
              <a:rPr lang="cs-CZ" sz="1800" dirty="0"/>
              <a:t> </a:t>
            </a:r>
            <a:r>
              <a:rPr lang="cs-CZ" sz="1800" dirty="0" err="1"/>
              <a:t>pathway</a:t>
            </a:r>
            <a:endParaRPr lang="cs-CZ" sz="1800" dirty="0"/>
          </a:p>
          <a:p>
            <a:pPr marL="0" indent="0">
              <a:lnSpc>
                <a:spcPct val="150000"/>
              </a:lnSpc>
              <a:buNone/>
            </a:pPr>
            <a:r>
              <a:rPr lang="sk-SK" sz="2000" b="1" dirty="0" err="1">
                <a:solidFill>
                  <a:srgbClr val="9E0000"/>
                </a:solidFill>
              </a:rPr>
              <a:t>Physiology</a:t>
            </a:r>
            <a:endParaRPr lang="sk-SK" sz="1800" b="1" dirty="0">
              <a:solidFill>
                <a:srgbClr val="9E0000"/>
              </a:solidFill>
            </a:endParaRPr>
          </a:p>
          <a:p>
            <a:pPr>
              <a:lnSpc>
                <a:spcPct val="150000"/>
              </a:lnSpc>
            </a:pPr>
            <a:r>
              <a:rPr lang="sk-SK" sz="1800" dirty="0" err="1"/>
              <a:t>Pure</a:t>
            </a:r>
            <a:r>
              <a:rPr lang="sk-SK" sz="1800" dirty="0"/>
              <a:t> </a:t>
            </a:r>
            <a:r>
              <a:rPr lang="sk-SK" sz="1800" dirty="0" err="1"/>
              <a:t>senzoric</a:t>
            </a:r>
            <a:r>
              <a:rPr lang="sk-SK" sz="1800" dirty="0"/>
              <a:t> nerve</a:t>
            </a:r>
          </a:p>
          <a:p>
            <a:pPr>
              <a:lnSpc>
                <a:spcPct val="150000"/>
              </a:lnSpc>
            </a:pPr>
            <a:r>
              <a:rPr lang="sk-SK" sz="1800" dirty="0" err="1"/>
              <a:t>Every</a:t>
            </a:r>
            <a:r>
              <a:rPr lang="sk-SK" sz="1800" dirty="0"/>
              <a:t> </a:t>
            </a:r>
            <a:r>
              <a:rPr lang="sk-SK" sz="1800" dirty="0" err="1"/>
              <a:t>optic</a:t>
            </a:r>
            <a:r>
              <a:rPr lang="sk-SK" sz="1800" dirty="0"/>
              <a:t> nerve = 1.2 </a:t>
            </a:r>
            <a:r>
              <a:rPr lang="sk-SK" sz="1800" dirty="0" err="1"/>
              <a:t>million</a:t>
            </a:r>
            <a:r>
              <a:rPr lang="sk-SK" sz="1800" dirty="0"/>
              <a:t> of nerve </a:t>
            </a:r>
            <a:r>
              <a:rPr lang="sk-SK" sz="1800" dirty="0" err="1"/>
              <a:t>fibers</a:t>
            </a:r>
            <a:endParaRPr lang="sk-SK" sz="1800" dirty="0"/>
          </a:p>
          <a:p>
            <a:pPr lvl="1">
              <a:lnSpc>
                <a:spcPct val="150000"/>
              </a:lnSpc>
            </a:pPr>
            <a:r>
              <a:rPr lang="sk-SK" sz="1600" dirty="0"/>
              <a:t>80% of nerve </a:t>
            </a:r>
            <a:r>
              <a:rPr lang="sk-SK" sz="1600" dirty="0" err="1"/>
              <a:t>fibers</a:t>
            </a:r>
            <a:r>
              <a:rPr lang="sk-SK" sz="1600" dirty="0"/>
              <a:t> - </a:t>
            </a:r>
            <a:r>
              <a:rPr lang="sk-SK" sz="1600" b="1" dirty="0" err="1"/>
              <a:t>sensoric</a:t>
            </a:r>
            <a:r>
              <a:rPr lang="sk-SK" sz="1600" b="1" dirty="0"/>
              <a:t> </a:t>
            </a:r>
            <a:r>
              <a:rPr lang="sk-SK" sz="1600" b="1" dirty="0" err="1"/>
              <a:t>visual</a:t>
            </a:r>
            <a:r>
              <a:rPr lang="sk-SK" sz="1600" b="1" dirty="0"/>
              <a:t> </a:t>
            </a:r>
            <a:r>
              <a:rPr lang="sk-SK" sz="1600" b="1" dirty="0" err="1"/>
              <a:t>information</a:t>
            </a:r>
            <a:endParaRPr lang="sk-SK" sz="1600" dirty="0"/>
          </a:p>
          <a:p>
            <a:pPr lvl="1">
              <a:lnSpc>
                <a:spcPct val="150000"/>
              </a:lnSpc>
            </a:pPr>
            <a:r>
              <a:rPr lang="sk-SK" sz="1600" dirty="0"/>
              <a:t>20% of nerve </a:t>
            </a:r>
            <a:r>
              <a:rPr lang="sk-SK" sz="1600" dirty="0" err="1"/>
              <a:t>fibers</a:t>
            </a:r>
            <a:r>
              <a:rPr lang="sk-SK" sz="1600" dirty="0"/>
              <a:t> - </a:t>
            </a:r>
            <a:r>
              <a:rPr lang="sk-SK" sz="1600" b="1" dirty="0" err="1"/>
              <a:t>pupilomotoric</a:t>
            </a:r>
            <a:r>
              <a:rPr lang="sk-SK" sz="1600" b="1" dirty="0"/>
              <a:t> </a:t>
            </a:r>
            <a:r>
              <a:rPr lang="sk-SK" sz="1600" b="1" dirty="0" err="1"/>
              <a:t>information</a:t>
            </a:r>
            <a:r>
              <a:rPr lang="sk-SK" sz="1600" b="1" dirty="0"/>
              <a:t> </a:t>
            </a:r>
            <a:r>
              <a:rPr lang="sk-SK" sz="1600" dirty="0"/>
              <a:t>(major part of  </a:t>
            </a:r>
            <a:r>
              <a:rPr lang="sk-SK" sz="1600" dirty="0" err="1"/>
              <a:t>afferent</a:t>
            </a:r>
            <a:r>
              <a:rPr lang="sk-SK" sz="1600" dirty="0"/>
              <a:t> </a:t>
            </a:r>
            <a:r>
              <a:rPr lang="sk-SK" sz="1600" dirty="0" err="1"/>
              <a:t>pupilomotor</a:t>
            </a:r>
            <a:r>
              <a:rPr lang="sk-SK" sz="1600" dirty="0"/>
              <a:t> </a:t>
            </a:r>
            <a:r>
              <a:rPr lang="sk-SK" sz="1600" dirty="0" err="1"/>
              <a:t>pathway</a:t>
            </a:r>
            <a:r>
              <a:rPr lang="sk-SK" sz="1600" dirty="0"/>
              <a:t>)</a:t>
            </a:r>
          </a:p>
          <a:p>
            <a:pPr lvl="1">
              <a:lnSpc>
                <a:spcPct val="150000"/>
              </a:lnSpc>
            </a:pPr>
            <a:endParaRPr lang="sk-SK" sz="1200" dirty="0"/>
          </a:p>
          <a:p>
            <a:pPr>
              <a:lnSpc>
                <a:spcPct val="150000"/>
              </a:lnSpc>
            </a:pPr>
            <a:endParaRPr lang="sk-SK" sz="24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639011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438"/>
            <a:ext cx="10515600" cy="1363803"/>
          </a:xfrm>
        </p:spPr>
        <p:txBody>
          <a:bodyPr>
            <a:normAutofit fontScale="90000"/>
          </a:bodyPr>
          <a:lstStyle/>
          <a:p>
            <a:pPr algn="ctr">
              <a:lnSpc>
                <a:spcPct val="150000"/>
              </a:lnSpc>
            </a:pPr>
            <a:r>
              <a:rPr lang="sk-SK" sz="3600" b="1" dirty="0" err="1">
                <a:latin typeface="+mn-lt"/>
              </a:rPr>
              <a:t>Optic</a:t>
            </a:r>
            <a:r>
              <a:rPr lang="sk-SK" sz="3600" b="1" dirty="0">
                <a:latin typeface="+mn-lt"/>
              </a:rPr>
              <a:t> nerve</a:t>
            </a:r>
            <a:br>
              <a:rPr lang="sk-SK" sz="3600" b="1" dirty="0">
                <a:latin typeface="+mn-lt"/>
              </a:rPr>
            </a:br>
            <a:r>
              <a:rPr lang="sk-SK" sz="3100" b="1" dirty="0" err="1">
                <a:solidFill>
                  <a:srgbClr val="00B050"/>
                </a:solidFill>
                <a:latin typeface="+mn-lt"/>
              </a:rPr>
              <a:t>anatomy</a:t>
            </a:r>
            <a:endParaRPr lang="cs-CZ" sz="3600" b="1" dirty="0">
              <a:solidFill>
                <a:srgbClr val="00B050"/>
              </a:solidFill>
              <a:latin typeface="+mn-lt"/>
            </a:endParaRPr>
          </a:p>
        </p:txBody>
      </p:sp>
      <p:sp>
        <p:nvSpPr>
          <p:cNvPr id="3" name="Zástupný objekt pre obsah 2"/>
          <p:cNvSpPr>
            <a:spLocks noGrp="1"/>
          </p:cNvSpPr>
          <p:nvPr>
            <p:ph idx="1"/>
          </p:nvPr>
        </p:nvSpPr>
        <p:spPr>
          <a:xfrm>
            <a:off x="223284" y="1463040"/>
            <a:ext cx="11745432" cy="5207118"/>
          </a:xfrm>
        </p:spPr>
        <p:txBody>
          <a:bodyPr numCol="1">
            <a:normAutofit lnSpcReduction="10000"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sk-SK" sz="1600" b="1" dirty="0" err="1">
                <a:solidFill>
                  <a:srgbClr val="9E0000"/>
                </a:solidFill>
              </a:rPr>
              <a:t>Composition</a:t>
            </a:r>
            <a:endParaRPr lang="sk-SK" sz="16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1400" b="1" dirty="0" err="1"/>
              <a:t>axons</a:t>
            </a:r>
            <a:r>
              <a:rPr lang="sk-SK" sz="1400" b="1" dirty="0"/>
              <a:t> of </a:t>
            </a:r>
            <a:r>
              <a:rPr lang="sk-SK" sz="1400" b="1" dirty="0" err="1"/>
              <a:t>ganglionic</a:t>
            </a:r>
            <a:r>
              <a:rPr lang="sk-SK" sz="1400" b="1" dirty="0"/>
              <a:t> </a:t>
            </a:r>
            <a:r>
              <a:rPr lang="sk-SK" sz="1400" b="1" dirty="0" err="1"/>
              <a:t>cells</a:t>
            </a:r>
            <a:endParaRPr lang="sk-SK" sz="1400" dirty="0"/>
          </a:p>
          <a:p>
            <a:pPr lvl="1">
              <a:lnSpc>
                <a:spcPct val="150000"/>
              </a:lnSpc>
            </a:pPr>
            <a:r>
              <a:rPr lang="sk-SK" sz="1400" dirty="0" err="1"/>
              <a:t>neuroglia</a:t>
            </a:r>
            <a:endParaRPr lang="sk-SK" sz="1400" dirty="0"/>
          </a:p>
          <a:p>
            <a:pPr lvl="1">
              <a:lnSpc>
                <a:spcPct val="150000"/>
              </a:lnSpc>
            </a:pPr>
            <a:r>
              <a:rPr lang="sk-SK" sz="1400" dirty="0" err="1"/>
              <a:t>Optic</a:t>
            </a:r>
            <a:r>
              <a:rPr lang="sk-SK" sz="1400" dirty="0"/>
              <a:t> nerve </a:t>
            </a:r>
            <a:r>
              <a:rPr lang="sk-SK" sz="1400" dirty="0" err="1"/>
              <a:t>sheaths</a:t>
            </a:r>
            <a:r>
              <a:rPr lang="sk-SK" sz="1400" dirty="0"/>
              <a:t> = </a:t>
            </a:r>
            <a:r>
              <a:rPr lang="sk-SK" sz="1400" dirty="0" err="1"/>
              <a:t>sheats</a:t>
            </a:r>
            <a:r>
              <a:rPr lang="sk-SK" sz="1400" dirty="0"/>
              <a:t> of CNS (</a:t>
            </a:r>
            <a:r>
              <a:rPr lang="sk-SK" sz="1400" dirty="0" err="1"/>
              <a:t>pia</a:t>
            </a:r>
            <a:r>
              <a:rPr lang="sk-SK" sz="1400" dirty="0"/>
              <a:t> mater, </a:t>
            </a:r>
            <a:r>
              <a:rPr lang="sk-SK" sz="1400" dirty="0" err="1"/>
              <a:t>arachnoidea</a:t>
            </a:r>
            <a:r>
              <a:rPr lang="sk-SK" sz="1400" dirty="0"/>
              <a:t>, </a:t>
            </a:r>
            <a:r>
              <a:rPr lang="sk-SK" sz="1400" dirty="0" err="1"/>
              <a:t>dura</a:t>
            </a:r>
            <a:r>
              <a:rPr lang="sk-SK" sz="1400" dirty="0"/>
              <a:t> mater)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1600" b="1" dirty="0" err="1">
                <a:solidFill>
                  <a:srgbClr val="9E0000"/>
                </a:solidFill>
              </a:rPr>
              <a:t>Anatomical</a:t>
            </a:r>
            <a:r>
              <a:rPr lang="sk-SK" sz="1600" b="1" dirty="0">
                <a:solidFill>
                  <a:srgbClr val="9E0000"/>
                </a:solidFill>
              </a:rPr>
              <a:t> </a:t>
            </a:r>
            <a:r>
              <a:rPr lang="sk-SK" sz="1600" b="1" dirty="0" err="1">
                <a:solidFill>
                  <a:srgbClr val="9E0000"/>
                </a:solidFill>
              </a:rPr>
              <a:t>division</a:t>
            </a:r>
            <a:endParaRPr lang="sk-SK" sz="1600" b="1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1400" b="1" dirty="0" err="1">
                <a:solidFill>
                  <a:srgbClr val="7030A0"/>
                </a:solidFill>
              </a:rPr>
              <a:t>Intraocular</a:t>
            </a:r>
            <a:r>
              <a:rPr lang="sk-SK" sz="1400" b="1" dirty="0">
                <a:solidFill>
                  <a:srgbClr val="7030A0"/>
                </a:solidFill>
              </a:rPr>
              <a:t> part</a:t>
            </a:r>
          </a:p>
          <a:p>
            <a:pPr lvl="1">
              <a:lnSpc>
                <a:spcPct val="150000"/>
              </a:lnSpc>
            </a:pPr>
            <a:r>
              <a:rPr lang="sk-SK" sz="1400" b="1" dirty="0" err="1">
                <a:solidFill>
                  <a:srgbClr val="00B050"/>
                </a:solidFill>
              </a:rPr>
              <a:t>Intraorbital</a:t>
            </a:r>
            <a:r>
              <a:rPr lang="sk-SK" sz="1400" b="1" dirty="0">
                <a:solidFill>
                  <a:srgbClr val="00B050"/>
                </a:solidFill>
              </a:rPr>
              <a:t> part</a:t>
            </a:r>
          </a:p>
          <a:p>
            <a:pPr lvl="1">
              <a:lnSpc>
                <a:spcPct val="150000"/>
              </a:lnSpc>
            </a:pPr>
            <a:r>
              <a:rPr lang="sk-SK" sz="1400" b="1" dirty="0" err="1">
                <a:solidFill>
                  <a:srgbClr val="00B0F0"/>
                </a:solidFill>
              </a:rPr>
              <a:t>Intracanalicular</a:t>
            </a:r>
            <a:r>
              <a:rPr lang="sk-SK" sz="1400" b="1" dirty="0">
                <a:solidFill>
                  <a:srgbClr val="00B0F0"/>
                </a:solidFill>
              </a:rPr>
              <a:t> part</a:t>
            </a:r>
          </a:p>
          <a:p>
            <a:pPr lvl="1">
              <a:lnSpc>
                <a:spcPct val="150000"/>
              </a:lnSpc>
            </a:pPr>
            <a:r>
              <a:rPr lang="sk-SK" sz="1400" b="1" dirty="0" err="1">
                <a:solidFill>
                  <a:srgbClr val="E6AF00"/>
                </a:solidFill>
              </a:rPr>
              <a:t>Intracranial</a:t>
            </a:r>
            <a:r>
              <a:rPr lang="sk-SK" sz="1400" b="1" dirty="0">
                <a:solidFill>
                  <a:srgbClr val="E6AF00"/>
                </a:solidFill>
              </a:rPr>
              <a:t> part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sk-SK" sz="1600" b="1" dirty="0" err="1">
                <a:solidFill>
                  <a:srgbClr val="9E0000"/>
                </a:solidFill>
              </a:rPr>
              <a:t>Blood</a:t>
            </a:r>
            <a:r>
              <a:rPr lang="sk-SK" sz="1600" b="1" dirty="0">
                <a:solidFill>
                  <a:srgbClr val="9E0000"/>
                </a:solidFill>
              </a:rPr>
              <a:t> </a:t>
            </a:r>
            <a:r>
              <a:rPr lang="sk-SK" sz="1600" b="1" dirty="0" err="1">
                <a:solidFill>
                  <a:srgbClr val="9E0000"/>
                </a:solidFill>
              </a:rPr>
              <a:t>support</a:t>
            </a:r>
            <a:endParaRPr lang="sk-SK" sz="1600" dirty="0">
              <a:solidFill>
                <a:srgbClr val="9E0000"/>
              </a:solidFill>
            </a:endParaRPr>
          </a:p>
          <a:p>
            <a:pPr lvl="1">
              <a:lnSpc>
                <a:spcPct val="150000"/>
              </a:lnSpc>
            </a:pPr>
            <a:r>
              <a:rPr lang="sk-SK" sz="1400" b="1" dirty="0" err="1"/>
              <a:t>Posterior</a:t>
            </a:r>
            <a:r>
              <a:rPr lang="sk-SK" sz="1400" b="1" dirty="0"/>
              <a:t> </a:t>
            </a:r>
            <a:r>
              <a:rPr lang="sk-SK" sz="1400" b="1" dirty="0" err="1"/>
              <a:t>cilliary</a:t>
            </a:r>
            <a:r>
              <a:rPr lang="sk-SK" sz="1400" b="1" dirty="0"/>
              <a:t> </a:t>
            </a:r>
            <a:r>
              <a:rPr lang="sk-SK" sz="1400" b="1" dirty="0" err="1"/>
              <a:t>artery</a:t>
            </a:r>
            <a:endParaRPr lang="sk-SK" sz="1400" b="1" dirty="0"/>
          </a:p>
          <a:p>
            <a:pPr lvl="2">
              <a:lnSpc>
                <a:spcPct val="150000"/>
              </a:lnSpc>
            </a:pPr>
            <a:r>
              <a:rPr lang="sk-SK" sz="1400" b="1" dirty="0" err="1"/>
              <a:t>Ophthalmic</a:t>
            </a:r>
            <a:r>
              <a:rPr lang="sk-SK" sz="1400" b="1" dirty="0"/>
              <a:t> </a:t>
            </a:r>
            <a:r>
              <a:rPr lang="sk-SK" sz="1400" b="1" dirty="0" err="1"/>
              <a:t>artery</a:t>
            </a:r>
            <a:endParaRPr lang="sk-SK" sz="1400" dirty="0"/>
          </a:p>
          <a:p>
            <a:pPr lvl="3">
              <a:lnSpc>
                <a:spcPct val="150000"/>
              </a:lnSpc>
            </a:pPr>
            <a:r>
              <a:rPr lang="sk-SK" sz="1400" b="1" dirty="0" err="1"/>
              <a:t>Internal</a:t>
            </a:r>
            <a:r>
              <a:rPr lang="sk-SK" sz="1400" b="1" dirty="0"/>
              <a:t> </a:t>
            </a:r>
            <a:r>
              <a:rPr lang="sk-SK" sz="1400" b="1" dirty="0" err="1"/>
              <a:t>carotid</a:t>
            </a:r>
            <a:r>
              <a:rPr lang="sk-SK" sz="1400" b="1" dirty="0"/>
              <a:t> </a:t>
            </a:r>
            <a:r>
              <a:rPr lang="sk-SK" sz="1400" b="1" dirty="0" err="1"/>
              <a:t>artery</a:t>
            </a:r>
            <a:endParaRPr lang="sk-SK" sz="1400" b="1" dirty="0"/>
          </a:p>
          <a:p>
            <a:pPr lvl="1">
              <a:lnSpc>
                <a:spcPct val="150000"/>
              </a:lnSpc>
            </a:pPr>
            <a:endParaRPr lang="sk-SK" sz="1200" dirty="0"/>
          </a:p>
          <a:p>
            <a:pPr>
              <a:lnSpc>
                <a:spcPct val="150000"/>
              </a:lnSpc>
            </a:pPr>
            <a:endParaRPr lang="sk-SK" sz="2400" dirty="0"/>
          </a:p>
          <a:p>
            <a:pPr>
              <a:lnSpc>
                <a:spcPct val="150000"/>
              </a:lnSpc>
            </a:pPr>
            <a:endParaRPr lang="cs-CZ" sz="2400" dirty="0"/>
          </a:p>
        </p:txBody>
      </p:sp>
      <p:grpSp>
        <p:nvGrpSpPr>
          <p:cNvPr id="9" name="Skupina 8">
            <a:extLst>
              <a:ext uri="{FF2B5EF4-FFF2-40B4-BE49-F238E27FC236}">
                <a16:creationId xmlns:a16="http://schemas.microsoft.com/office/drawing/2014/main" id="{6C7157BC-B611-4899-A5B0-255B2CCDCA4D}"/>
              </a:ext>
            </a:extLst>
          </p:cNvPr>
          <p:cNvGrpSpPr/>
          <p:nvPr/>
        </p:nvGrpSpPr>
        <p:grpSpPr>
          <a:xfrm>
            <a:off x="6976865" y="2698606"/>
            <a:ext cx="4212345" cy="3971552"/>
            <a:chOff x="7046533" y="2698606"/>
            <a:chExt cx="4212345" cy="3971552"/>
          </a:xfrm>
        </p:grpSpPr>
        <p:pic>
          <p:nvPicPr>
            <p:cNvPr id="5" name="Obrázok 4">
              <a:extLst>
                <a:ext uri="{FF2B5EF4-FFF2-40B4-BE49-F238E27FC236}">
                  <a16:creationId xmlns:a16="http://schemas.microsoft.com/office/drawing/2014/main" id="{E2BB0FAA-82F5-4A3B-80AE-8A833553A2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46533" y="2698606"/>
              <a:ext cx="4212345" cy="3971552"/>
            </a:xfrm>
            <a:prstGeom prst="rect">
              <a:avLst/>
            </a:prstGeom>
            <a:ln w="12700">
              <a:solidFill>
                <a:schemeClr val="tx1"/>
              </a:solidFill>
            </a:ln>
          </p:spPr>
        </p:pic>
        <p:sp>
          <p:nvSpPr>
            <p:cNvPr id="4" name="Ľavá jednoduchá zátvorka 3">
              <a:extLst>
                <a:ext uri="{FF2B5EF4-FFF2-40B4-BE49-F238E27FC236}">
                  <a16:creationId xmlns:a16="http://schemas.microsoft.com/office/drawing/2014/main" id="{88470ED5-A0F4-41B5-9D22-71288851B2F0}"/>
                </a:ext>
              </a:extLst>
            </p:cNvPr>
            <p:cNvSpPr/>
            <p:nvPr/>
          </p:nvSpPr>
          <p:spPr>
            <a:xfrm>
              <a:off x="7965874" y="3576874"/>
              <a:ext cx="206828" cy="193939"/>
            </a:xfrm>
            <a:prstGeom prst="leftBracket">
              <a:avLst/>
            </a:prstGeom>
            <a:ln w="381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dirty="0">
                <a:highlight>
                  <a:srgbClr val="FFFF00"/>
                </a:highlight>
              </a:endParaRPr>
            </a:p>
          </p:txBody>
        </p:sp>
        <p:sp>
          <p:nvSpPr>
            <p:cNvPr id="6" name="Ľavá jednoduchá zátvorka 5">
              <a:extLst>
                <a:ext uri="{FF2B5EF4-FFF2-40B4-BE49-F238E27FC236}">
                  <a16:creationId xmlns:a16="http://schemas.microsoft.com/office/drawing/2014/main" id="{A93D841C-5A9A-4292-ACCA-2BEC38D23D04}"/>
                </a:ext>
              </a:extLst>
            </p:cNvPr>
            <p:cNvSpPr/>
            <p:nvPr/>
          </p:nvSpPr>
          <p:spPr>
            <a:xfrm>
              <a:off x="7968344" y="3823063"/>
              <a:ext cx="206828" cy="1062446"/>
            </a:xfrm>
            <a:prstGeom prst="leftBracket">
              <a:avLst/>
            </a:prstGeom>
            <a:ln w="381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dirty="0">
                <a:highlight>
                  <a:srgbClr val="FFFF00"/>
                </a:highlight>
              </a:endParaRPr>
            </a:p>
          </p:txBody>
        </p:sp>
        <p:sp>
          <p:nvSpPr>
            <p:cNvPr id="7" name="Ľavá jednoduchá zátvorka 6">
              <a:extLst>
                <a:ext uri="{FF2B5EF4-FFF2-40B4-BE49-F238E27FC236}">
                  <a16:creationId xmlns:a16="http://schemas.microsoft.com/office/drawing/2014/main" id="{F05304EC-D7B4-40DD-A94E-897C87CCB8FE}"/>
                </a:ext>
              </a:extLst>
            </p:cNvPr>
            <p:cNvSpPr/>
            <p:nvPr/>
          </p:nvSpPr>
          <p:spPr>
            <a:xfrm>
              <a:off x="7968344" y="4948273"/>
              <a:ext cx="206828" cy="320412"/>
            </a:xfrm>
            <a:prstGeom prst="leftBracket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dirty="0">
                <a:highlight>
                  <a:srgbClr val="FFFF00"/>
                </a:highlight>
              </a:endParaRPr>
            </a:p>
          </p:txBody>
        </p:sp>
        <p:sp>
          <p:nvSpPr>
            <p:cNvPr id="8" name="Ľavá jednoduchá zátvorka 7">
              <a:extLst>
                <a:ext uri="{FF2B5EF4-FFF2-40B4-BE49-F238E27FC236}">
                  <a16:creationId xmlns:a16="http://schemas.microsoft.com/office/drawing/2014/main" id="{D247DFCA-1E16-4AA7-945A-37D57B87BCCC}"/>
                </a:ext>
              </a:extLst>
            </p:cNvPr>
            <p:cNvSpPr/>
            <p:nvPr/>
          </p:nvSpPr>
          <p:spPr>
            <a:xfrm>
              <a:off x="7968343" y="5346785"/>
              <a:ext cx="206828" cy="522791"/>
            </a:xfrm>
            <a:prstGeom prst="leftBracket">
              <a:avLst/>
            </a:prstGeom>
            <a:ln w="38100">
              <a:solidFill>
                <a:srgbClr val="E6A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sk-SK" dirty="0">
                <a:highlight>
                  <a:srgbClr val="FFFF00"/>
                </a:highligh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888586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otív balíka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3160</Words>
  <Application>Microsoft Office PowerPoint</Application>
  <PresentationFormat>Širokouhlá</PresentationFormat>
  <Paragraphs>498</Paragraphs>
  <Slides>46</Slides>
  <Notes>0</Notes>
  <HiddenSlides>0</HiddenSlides>
  <MMClips>0</MMClips>
  <ScaleCrop>false</ScaleCrop>
  <HeadingPairs>
    <vt:vector size="8" baseType="variant">
      <vt:variant>
        <vt:lpstr>Použité písma</vt:lpstr>
      </vt:variant>
      <vt:variant>
        <vt:i4>3</vt:i4>
      </vt:variant>
      <vt:variant>
        <vt:lpstr>Motív</vt:lpstr>
      </vt:variant>
      <vt:variant>
        <vt:i4>1</vt:i4>
      </vt:variant>
      <vt:variant>
        <vt:lpstr>Vložené servery OLE</vt:lpstr>
      </vt:variant>
      <vt:variant>
        <vt:i4>1</vt:i4>
      </vt:variant>
      <vt:variant>
        <vt:lpstr>Nadpisy snímok</vt:lpstr>
      </vt:variant>
      <vt:variant>
        <vt:i4>46</vt:i4>
      </vt:variant>
    </vt:vector>
  </HeadingPairs>
  <TitlesOfParts>
    <vt:vector size="51" baseType="lpstr">
      <vt:lpstr>Arial</vt:lpstr>
      <vt:lpstr>Calibri</vt:lpstr>
      <vt:lpstr>Calibri Light</vt:lpstr>
      <vt:lpstr>Motív balíka Office</vt:lpstr>
      <vt:lpstr>Image</vt:lpstr>
      <vt:lpstr>Neuroophthalmology for medical students  last upgrade 4/2021</vt:lpstr>
      <vt:lpstr>Content of neuroophthalmology</vt:lpstr>
      <vt:lpstr>Neuroophthalmological examination I. Medical history</vt:lpstr>
      <vt:lpstr>Neuroophthalmological examination II. General ophthalmological examination</vt:lpstr>
      <vt:lpstr>Neuroophthalmological examination III. Accessory (interdisciplinary) examination</vt:lpstr>
      <vt:lpstr>Neuroophthalmological examination IV. Imaging techniques</vt:lpstr>
      <vt:lpstr>Neurooftalmological examination IV. Imaging techniques</vt:lpstr>
      <vt:lpstr>Optic nerve characteristics, physiology</vt:lpstr>
      <vt:lpstr>Optic nerve anatomy</vt:lpstr>
      <vt:lpstr>Optic nerve affections: General characteristics</vt:lpstr>
      <vt:lpstr>Pathologies of optic nerve division</vt:lpstr>
      <vt:lpstr>Papiledema clinical picture</vt:lpstr>
      <vt:lpstr>Papiledema</vt:lpstr>
      <vt:lpstr>Bilateral papiledema</vt:lpstr>
      <vt:lpstr>Optic neuritis</vt:lpstr>
      <vt:lpstr>Optic neuritis  diagnostics</vt:lpstr>
      <vt:lpstr>Optic neuritis diagnosis</vt:lpstr>
      <vt:lpstr>Anterior ischemic optic neuropathy</vt:lpstr>
      <vt:lpstr>Anterior ischemic optic neuropathy</vt:lpstr>
      <vt:lpstr>Optic nerve atrophy</vt:lpstr>
      <vt:lpstr>Anatomy of visual pathway</vt:lpstr>
      <vt:lpstr>Prezentácia programu PowerPoint</vt:lpstr>
      <vt:lpstr>Prezentácia programu PowerPoint</vt:lpstr>
      <vt:lpstr>Chiasmal syndrome</vt:lpstr>
      <vt:lpstr>Pituitary adenoma</vt:lpstr>
      <vt:lpstr>Craniopharyngioma</vt:lpstr>
      <vt:lpstr>Meningiomas</vt:lpstr>
      <vt:lpstr>Anatomy of eye movement system</vt:lpstr>
      <vt:lpstr>Eye movement disorders</vt:lpstr>
      <vt:lpstr>Isolated palsies - causes</vt:lpstr>
      <vt:lpstr>Oculomotor nerve palsy</vt:lpstr>
      <vt:lpstr>Trochlear nerve palsy</vt:lpstr>
      <vt:lpstr>Abducens nerve palsy</vt:lpstr>
      <vt:lpstr>Cavernous sinus syndrome</vt:lpstr>
      <vt:lpstr>Orbital apex syndrome</vt:lpstr>
      <vt:lpstr>Carotid-cavernous fistula</vt:lpstr>
      <vt:lpstr>Pupillary reactions</vt:lpstr>
      <vt:lpstr>Pupillary reactions</vt:lpstr>
      <vt:lpstr>Pupillary reaction diagnostic testing</vt:lpstr>
      <vt:lpstr>Pupillary reactions Diagnostic testing</vt:lpstr>
      <vt:lpstr>Reactions of pupil</vt:lpstr>
      <vt:lpstr>Anisocoria  diagnostic method</vt:lpstr>
      <vt:lpstr>Anisocoria – diagnostic method</vt:lpstr>
      <vt:lpstr>Horner´s syndrome</vt:lpstr>
      <vt:lpstr>Horner´s syndrome</vt:lpstr>
      <vt:lpstr>Thank you for your attention!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Neurooftalmologie</dc:title>
  <dc:creator>Marek Michalec</dc:creator>
  <cp:lastModifiedBy>Marek Michalec</cp:lastModifiedBy>
  <cp:revision>310</cp:revision>
  <dcterms:created xsi:type="dcterms:W3CDTF">2018-09-22T15:06:23Z</dcterms:created>
  <dcterms:modified xsi:type="dcterms:W3CDTF">2021-05-09T21:55:40Z</dcterms:modified>
</cp:coreProperties>
</file>