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276" r:id="rId5"/>
  </p:sldIdLst>
  <p:sldSz cx="12192000" cy="6858000"/>
  <p:notesSz cx="6797675" cy="9926638"/>
  <p:custDataLst>
    <p:tags r:id="rId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75665" autoAdjust="0"/>
  </p:normalViewPr>
  <p:slideViewPr>
    <p:cSldViewPr snapToGrid="0">
      <p:cViewPr varScale="1">
        <p:scale>
          <a:sx n="99" d="100"/>
          <a:sy n="99" d="100"/>
        </p:scale>
        <p:origin x="1044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a Pistovčáková" userId="6a773ad3-c493-4d09-b13e-ae4d06656e69" providerId="ADAL" clId="{32F944B3-676A-40AE-ADD7-C4EE564B52A4}"/>
    <pc:docChg chg="modSld">
      <pc:chgData name="Jana Pistovčáková" userId="6a773ad3-c493-4d09-b13e-ae4d06656e69" providerId="ADAL" clId="{32F944B3-676A-40AE-ADD7-C4EE564B52A4}" dt="2020-12-02T19:50:14.085" v="2"/>
      <pc:docMkLst>
        <pc:docMk/>
      </pc:docMkLst>
      <pc:sldChg chg="modTransition">
        <pc:chgData name="Jana Pistovčáková" userId="6a773ad3-c493-4d09-b13e-ae4d06656e69" providerId="ADAL" clId="{32F944B3-676A-40AE-ADD7-C4EE564B52A4}" dt="2020-12-02T19:50:11.420" v="1"/>
        <pc:sldMkLst>
          <pc:docMk/>
          <pc:sldMk cId="2219696381" sldId="266"/>
        </pc:sldMkLst>
      </pc:sldChg>
      <pc:sldChg chg="modTransition">
        <pc:chgData name="Jana Pistovčáková" userId="6a773ad3-c493-4d09-b13e-ae4d06656e69" providerId="ADAL" clId="{32F944B3-676A-40AE-ADD7-C4EE564B52A4}" dt="2020-12-02T19:50:14.085" v="2"/>
        <pc:sldMkLst>
          <pc:docMk/>
          <pc:sldMk cId="862477151" sldId="267"/>
        </pc:sldMkLst>
      </pc:sldChg>
      <pc:sldChg chg="modTransition">
        <pc:chgData name="Jana Pistovčáková" userId="6a773ad3-c493-4d09-b13e-ae4d06656e69" providerId="ADAL" clId="{32F944B3-676A-40AE-ADD7-C4EE564B52A4}" dt="2020-12-02T19:50:09.082" v="0"/>
        <pc:sldMkLst>
          <pc:docMk/>
          <pc:sldMk cId="1193625458" sldId="27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BA2BC8-B27A-48C1-88DE-20A75595FDB2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DC8D8A-9258-475E-993B-508FABC08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285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DC8D8A-9258-475E-993B-508FABC0823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100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/>
          <a:p>
            <a:fld id="{7CD0AF88-BA4A-4F0B-A18E-A031DADDC536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Nadpis 6">
            <a:extLst>
              <a:ext uri="{FF2B5EF4-FFF2-40B4-BE49-F238E27FC236}">
                <a16:creationId xmlns:a16="http://schemas.microsoft.com/office/drawing/2014/main" id="{F31C6098-45F4-4855-8153-FB7904CE4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3" y="2900365"/>
            <a:ext cx="113616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4BB26B4-1DB3-416F-8DA4-AFF4E665D6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2" y="414000"/>
            <a:ext cx="1546943" cy="1067390"/>
          </a:xfrm>
          <a:prstGeom prst="rect">
            <a:avLst/>
          </a:prstGeom>
        </p:spPr>
      </p:pic>
      <p:sp>
        <p:nvSpPr>
          <p:cNvPr id="14" name="Podnadpis 2">
            <a:extLst>
              <a:ext uri="{FF2B5EF4-FFF2-40B4-BE49-F238E27FC236}">
                <a16:creationId xmlns:a16="http://schemas.microsoft.com/office/drawing/2014/main" id="{6623C95A-60BE-40EB-9BC7-25260893EB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3" y="4116404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67507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31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Zástupný symbol pro obsah 12">
            <a:extLst>
              <a:ext uri="{FF2B5EF4-FFF2-40B4-BE49-F238E27FC236}">
                <a16:creationId xmlns:a16="http://schemas.microsoft.com/office/drawing/2014/main" id="{9547EBDF-D870-4615-B89A-66FC8E0A0F0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8" y="718714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text 5">
            <a:extLst>
              <a:ext uri="{FF2B5EF4-FFF2-40B4-BE49-F238E27FC236}">
                <a16:creationId xmlns:a16="http://schemas.microsoft.com/office/drawing/2014/main" id="{FE825788-55A0-4392-9284-0099917A1B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Zástupný symbol pro text 13">
            <a:extLst>
              <a:ext uri="{FF2B5EF4-FFF2-40B4-BE49-F238E27FC236}">
                <a16:creationId xmlns:a16="http://schemas.microsoft.com/office/drawing/2014/main" id="{BB6DC7A3-6070-4788-8925-ECEF5D270E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825"/>
              </a:lnSpc>
              <a:defRPr sz="675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4" name="Zástupný symbol pro text 5">
            <a:extLst>
              <a:ext uri="{FF2B5EF4-FFF2-40B4-BE49-F238E27FC236}">
                <a16:creationId xmlns:a16="http://schemas.microsoft.com/office/drawing/2014/main" id="{7B2FBDD4-6F42-4D3A-ABC8-DAF530179BD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Zástupný symbol pro text 13">
            <a:extLst>
              <a:ext uri="{FF2B5EF4-FFF2-40B4-BE49-F238E27FC236}">
                <a16:creationId xmlns:a16="http://schemas.microsoft.com/office/drawing/2014/main" id="{6559EC12-76DD-40DE-8DB8-8B359A47CC5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825"/>
              </a:lnSpc>
              <a:defRPr sz="675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Zástupný symbol pro obsah 12">
            <a:extLst>
              <a:ext uri="{FF2B5EF4-FFF2-40B4-BE49-F238E27FC236}">
                <a16:creationId xmlns:a16="http://schemas.microsoft.com/office/drawing/2014/main" id="{137F4524-A39B-43FB-9E07-67C451992724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80" y="718714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27" name="Obrázek 26">
            <a:extLst>
              <a:ext uri="{FF2B5EF4-FFF2-40B4-BE49-F238E27FC236}">
                <a16:creationId xmlns:a16="http://schemas.microsoft.com/office/drawing/2014/main" id="{6838A12A-82A1-4709-9D33-F39AFA8AFA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48049"/>
            <a:ext cx="867343" cy="598465"/>
          </a:xfrm>
          <a:prstGeom prst="rect">
            <a:avLst/>
          </a:prstGeom>
        </p:spPr>
      </p:pic>
      <p:sp>
        <p:nvSpPr>
          <p:cNvPr id="28" name="Rectangle 17">
            <a:extLst>
              <a:ext uri="{FF2B5EF4-FFF2-40B4-BE49-F238E27FC236}">
                <a16:creationId xmlns:a16="http://schemas.microsoft.com/office/drawing/2014/main" id="{DE0BEEF4-6DAC-4D6C-AD80-575053D4229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9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id="{D54EEC6B-F6F3-491F-AF84-5FBBB3FC67C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7CD0AF88-BA4A-4F0B-A18E-A031DADDC5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485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693E3813-A8A0-4605-A751-A0C7062485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48049"/>
            <a:ext cx="867343" cy="598465"/>
          </a:xfrm>
          <a:prstGeom prst="rect">
            <a:avLst/>
          </a:prstGeom>
        </p:spPr>
      </p:pic>
      <p:sp>
        <p:nvSpPr>
          <p:cNvPr id="7" name="Rectangle 17">
            <a:extLst>
              <a:ext uri="{FF2B5EF4-FFF2-40B4-BE49-F238E27FC236}">
                <a16:creationId xmlns:a16="http://schemas.microsoft.com/office/drawing/2014/main" id="{77EDFCFB-BDDB-45EE-9574-EB8FA8F8867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9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560DCD67-AE12-4FF8-B224-2C33488C5A4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7CD0AF88-BA4A-4F0B-A18E-A031DADDC5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72833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rázek 7">
            <a:extLst>
              <a:ext uri="{FF2B5EF4-FFF2-40B4-BE49-F238E27FC236}">
                <a16:creationId xmlns:a16="http://schemas.microsoft.com/office/drawing/2014/main" id="{F4024E46-62E6-44CE-9E2C-14E827C7CC9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83CAA91-E696-4AD2-90D7-33C9838102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D1C4BF70-4C1E-4AF7-81E0-104F006A02E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9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10" name="Rectangle 18">
            <a:extLst>
              <a:ext uri="{FF2B5EF4-FFF2-40B4-BE49-F238E27FC236}">
                <a16:creationId xmlns:a16="http://schemas.microsoft.com/office/drawing/2014/main" id="{3E5CFC32-FE61-424D-B52A-0545883D65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bg1"/>
                </a:solidFill>
                <a:latin typeface="+mj-lt"/>
              </a:defRPr>
            </a:lvl1pPr>
          </a:lstStyle>
          <a:p>
            <a:fld id="{7CD0AF88-BA4A-4F0B-A18E-A031DADDC5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807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4" y="2014649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7333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16480462-23C7-4E09-BE59-6229F8EBE2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5" y="1950397"/>
            <a:ext cx="8685391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044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1D048-783D-4798-848E-9CB59DD3CC10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0AF88-BA4A-4F0B-A18E-A031DADDC5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8700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6">
            <a:extLst>
              <a:ext uri="{FF2B5EF4-FFF2-40B4-BE49-F238E27FC236}">
                <a16:creationId xmlns:a16="http://schemas.microsoft.com/office/drawing/2014/main" id="{A863908E-35CD-40EF-A9BC-99C58ABB7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3" y="2900365"/>
            <a:ext cx="113616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B6C1BCC2-A34F-44AA-A794-995C12271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3" y="4116404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5A4303E-2B43-4D3D-A41D-FED699B967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2" y="414868"/>
            <a:ext cx="1546943" cy="1065653"/>
          </a:xfrm>
          <a:prstGeom prst="rect">
            <a:avLst/>
          </a:prstGeom>
        </p:spPr>
      </p:pic>
      <p:sp>
        <p:nvSpPr>
          <p:cNvPr id="13" name="Rectangle 17">
            <a:extLst>
              <a:ext uri="{FF2B5EF4-FFF2-40B4-BE49-F238E27FC236}">
                <a16:creationId xmlns:a16="http://schemas.microsoft.com/office/drawing/2014/main" id="{7870222A-3184-483B-8432-BC2DC27015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9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9151A81E-EB70-4E3D-8B26-0F63114D610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bg1"/>
                </a:solidFill>
                <a:latin typeface="+mj-lt"/>
              </a:defRPr>
            </a:lvl1pPr>
          </a:lstStyle>
          <a:p>
            <a:fld id="{7CD0AF88-BA4A-4F0B-A18E-A031DADDC5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7499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31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2">
            <a:extLst>
              <a:ext uri="{FF2B5EF4-FFF2-40B4-BE49-F238E27FC236}">
                <a16:creationId xmlns:a16="http://schemas.microsoft.com/office/drawing/2014/main" id="{FB42411C-CED0-4ED2-B4E8-5D353B0A3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21D70DC-2864-41C2-B8C6-05CA897F7C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48049"/>
            <a:ext cx="867343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2FD3E81E-40FE-4E13-9B11-5767EF4D1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2" name="Rectangle 17">
            <a:extLst>
              <a:ext uri="{FF2B5EF4-FFF2-40B4-BE49-F238E27FC236}">
                <a16:creationId xmlns:a16="http://schemas.microsoft.com/office/drawing/2014/main" id="{3B718662-BCEF-4F53-80CB-8B7864BBF9F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9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817F25E5-B573-488B-992B-821062693CA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7CD0AF88-BA4A-4F0B-A18E-A031DADDC5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351680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58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1655828-74E8-4C8C-9A46-D37055D42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0" name="Zástupný symbol pro text 7">
            <a:extLst>
              <a:ext uri="{FF2B5EF4-FFF2-40B4-BE49-F238E27FC236}">
                <a16:creationId xmlns:a16="http://schemas.microsoft.com/office/drawing/2014/main" id="{75DC10B1-1F87-4724-A431-B37F17D5CC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9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Nadpis 12">
            <a:extLst>
              <a:ext uri="{FF2B5EF4-FFF2-40B4-BE49-F238E27FC236}">
                <a16:creationId xmlns:a16="http://schemas.microsoft.com/office/drawing/2014/main" id="{AC2C2C02-70BC-4CA2-A448-691E5EA52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B250CC6C-D8E6-4BFA-8121-125E87CAF9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48049"/>
            <a:ext cx="867343" cy="598465"/>
          </a:xfrm>
          <a:prstGeom prst="rect">
            <a:avLst/>
          </a:prstGeom>
        </p:spPr>
      </p:pic>
      <p:sp>
        <p:nvSpPr>
          <p:cNvPr id="14" name="Zástupný symbol pro zápatí 1">
            <a:extLst>
              <a:ext uri="{FF2B5EF4-FFF2-40B4-BE49-F238E27FC236}">
                <a16:creationId xmlns:a16="http://schemas.microsoft.com/office/drawing/2014/main" id="{7031899D-0AAE-4B99-AEF8-0822F14C8E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15" name="Zástupný symbol pro číslo snímku 2">
            <a:extLst>
              <a:ext uri="{FF2B5EF4-FFF2-40B4-BE49-F238E27FC236}">
                <a16:creationId xmlns:a16="http://schemas.microsoft.com/office/drawing/2014/main" id="{D92A2384-FACF-4740-A29F-249FD2ADBF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CD0AF88-BA4A-4F0B-A18E-A031DADDC5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046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D4C2477F-94C0-46AB-8F78-23BC6DD4FC0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Nadpis 12">
            <a:extLst>
              <a:ext uri="{FF2B5EF4-FFF2-40B4-BE49-F238E27FC236}">
                <a16:creationId xmlns:a16="http://schemas.microsoft.com/office/drawing/2014/main" id="{C4106739-3F30-4F60-A2E3-CF2394B80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3" name="Zástupný symbol pro text 7">
            <a:extLst>
              <a:ext uri="{FF2B5EF4-FFF2-40B4-BE49-F238E27FC236}">
                <a16:creationId xmlns:a16="http://schemas.microsoft.com/office/drawing/2014/main" id="{E339B93E-CBDC-488E-BF9A-45D7166AC8D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9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BFD74342-09BD-4472-B28E-114F4330F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1" y="1692001"/>
            <a:ext cx="5219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AD2DE495-3325-41DE-A9F8-9591CFE84142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1" y="1690271"/>
            <a:ext cx="5219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1764A665-A1E3-4A8F-B626-FB65BDBAFB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48049"/>
            <a:ext cx="867343" cy="598465"/>
          </a:xfrm>
          <a:prstGeom prst="rect">
            <a:avLst/>
          </a:prstGeom>
        </p:spPr>
      </p:pic>
      <p:sp>
        <p:nvSpPr>
          <p:cNvPr id="19" name="Rectangle 17">
            <a:extLst>
              <a:ext uri="{FF2B5EF4-FFF2-40B4-BE49-F238E27FC236}">
                <a16:creationId xmlns:a16="http://schemas.microsoft.com/office/drawing/2014/main" id="{ADC4F307-3DF9-4410-8992-A762F28776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9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437C06DE-EC9E-4277-9F01-ABCD1D7851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7CD0AF88-BA4A-4F0B-A18E-A031DADDC5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340393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512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Zástupný symbol pro obsah 12">
            <a:extLst>
              <a:ext uri="{FF2B5EF4-FFF2-40B4-BE49-F238E27FC236}">
                <a16:creationId xmlns:a16="http://schemas.microsoft.com/office/drawing/2014/main" id="{3CE5E861-D1D4-4121-A3EE-54C338DE09B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6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8" name="Nadpis 3">
            <a:extLst>
              <a:ext uri="{FF2B5EF4-FFF2-40B4-BE49-F238E27FC236}">
                <a16:creationId xmlns:a16="http://schemas.microsoft.com/office/drawing/2014/main" id="{F7E125D3-8983-4C68-BE8E-3E28EE043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9" name="Zástupný symbol pro text 13">
            <a:extLst>
              <a:ext uri="{FF2B5EF4-FFF2-40B4-BE49-F238E27FC236}">
                <a16:creationId xmlns:a16="http://schemas.microsoft.com/office/drawing/2014/main" id="{437D9636-8187-40FB-9014-91A485647AB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6" y="5599670"/>
            <a:ext cx="5218412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30" name="Obrázek 29">
            <a:extLst>
              <a:ext uri="{FF2B5EF4-FFF2-40B4-BE49-F238E27FC236}">
                <a16:creationId xmlns:a16="http://schemas.microsoft.com/office/drawing/2014/main" id="{338E8CF6-8E6E-495F-9305-499E00CAAB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48049"/>
            <a:ext cx="867343" cy="598465"/>
          </a:xfrm>
          <a:prstGeom prst="rect">
            <a:avLst/>
          </a:prstGeom>
        </p:spPr>
      </p:pic>
      <p:sp>
        <p:nvSpPr>
          <p:cNvPr id="31" name="Zástupný symbol pro obsah 2">
            <a:extLst>
              <a:ext uri="{FF2B5EF4-FFF2-40B4-BE49-F238E27FC236}">
                <a16:creationId xmlns:a16="http://schemas.microsoft.com/office/drawing/2014/main" id="{F1218642-4B36-47A8-993D-095CD9ED7856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1" y="1667024"/>
            <a:ext cx="5219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32" name="Rectangle 17">
            <a:extLst>
              <a:ext uri="{FF2B5EF4-FFF2-40B4-BE49-F238E27FC236}">
                <a16:creationId xmlns:a16="http://schemas.microsoft.com/office/drawing/2014/main" id="{B6B70499-49FF-4F72-990E-E50DCAF4970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9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33" name="Rectangle 18">
            <a:extLst>
              <a:ext uri="{FF2B5EF4-FFF2-40B4-BE49-F238E27FC236}">
                <a16:creationId xmlns:a16="http://schemas.microsoft.com/office/drawing/2014/main" id="{306C7E2E-0F6D-4FCC-BEBB-E477C0EDE1A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7CD0AF88-BA4A-4F0B-A18E-A031DADDC5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3874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9656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8CE0E250-5D3F-4EB8-8C80-31815677104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4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Zástupný symbol pro text 5">
            <a:extLst>
              <a:ext uri="{FF2B5EF4-FFF2-40B4-BE49-F238E27FC236}">
                <a16:creationId xmlns:a16="http://schemas.microsoft.com/office/drawing/2014/main" id="{0F223511-4560-47CD-B05A-BADF3B3D147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4" name="Zástupný symbol pro text 5">
            <a:extLst>
              <a:ext uri="{FF2B5EF4-FFF2-40B4-BE49-F238E27FC236}">
                <a16:creationId xmlns:a16="http://schemas.microsoft.com/office/drawing/2014/main" id="{3AFBD400-6ACB-4E94-8A8F-EF5BE83952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Zástupný symbol pro text 5">
            <a:extLst>
              <a:ext uri="{FF2B5EF4-FFF2-40B4-BE49-F238E27FC236}">
                <a16:creationId xmlns:a16="http://schemas.microsoft.com/office/drawing/2014/main" id="{F6BCDF9B-5557-4C01-BFEA-AC54389E04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Zástupný symbol pro text 13">
            <a:extLst>
              <a:ext uri="{FF2B5EF4-FFF2-40B4-BE49-F238E27FC236}">
                <a16:creationId xmlns:a16="http://schemas.microsoft.com/office/drawing/2014/main" id="{978AEBEE-D3B8-4F1E-84B5-BAC5E748B03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6" y="4025136"/>
            <a:ext cx="3311525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7" name="Zástupný symbol pro text 13">
            <a:extLst>
              <a:ext uri="{FF2B5EF4-FFF2-40B4-BE49-F238E27FC236}">
                <a16:creationId xmlns:a16="http://schemas.microsoft.com/office/drawing/2014/main" id="{8BEF53DA-BDCC-402C-8853-0C952D6B00F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6" y="4025136"/>
            <a:ext cx="3311525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8" name="Zástupný symbol pro text 13">
            <a:extLst>
              <a:ext uri="{FF2B5EF4-FFF2-40B4-BE49-F238E27FC236}">
                <a16:creationId xmlns:a16="http://schemas.microsoft.com/office/drawing/2014/main" id="{1B869AE0-B815-43F3-9C57-774B126513C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9" name="Zástupný symbol pro obsah 12">
            <a:extLst>
              <a:ext uri="{FF2B5EF4-FFF2-40B4-BE49-F238E27FC236}">
                <a16:creationId xmlns:a16="http://schemas.microsoft.com/office/drawing/2014/main" id="{7EE296DF-188D-46CD-A248-5E32B38204A8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20000" y="1692004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0" name="Zástupný symbol pro obsah 12">
            <a:extLst>
              <a:ext uri="{FF2B5EF4-FFF2-40B4-BE49-F238E27FC236}">
                <a16:creationId xmlns:a16="http://schemas.microsoft.com/office/drawing/2014/main" id="{86567007-60CB-42DC-93EA-A0AFB168C810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2" y="1692004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1" name="Zástupný symbol pro text 7">
            <a:extLst>
              <a:ext uri="{FF2B5EF4-FFF2-40B4-BE49-F238E27FC236}">
                <a16:creationId xmlns:a16="http://schemas.microsoft.com/office/drawing/2014/main" id="{F1BE8CEB-F37E-4115-BEAE-2A66158C12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9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2" name="Nadpis 12">
            <a:extLst>
              <a:ext uri="{FF2B5EF4-FFF2-40B4-BE49-F238E27FC236}">
                <a16:creationId xmlns:a16="http://schemas.microsoft.com/office/drawing/2014/main" id="{9063DEBF-5704-4C60-927D-4EE182D48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33" name="Obrázek 32">
            <a:extLst>
              <a:ext uri="{FF2B5EF4-FFF2-40B4-BE49-F238E27FC236}">
                <a16:creationId xmlns:a16="http://schemas.microsoft.com/office/drawing/2014/main" id="{C1E17AD7-C41E-4941-82E2-9E0085CDE6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48049"/>
            <a:ext cx="867343" cy="598465"/>
          </a:xfrm>
          <a:prstGeom prst="rect">
            <a:avLst/>
          </a:prstGeom>
        </p:spPr>
      </p:pic>
      <p:sp>
        <p:nvSpPr>
          <p:cNvPr id="34" name="Rectangle 17">
            <a:extLst>
              <a:ext uri="{FF2B5EF4-FFF2-40B4-BE49-F238E27FC236}">
                <a16:creationId xmlns:a16="http://schemas.microsoft.com/office/drawing/2014/main" id="{2019F1A4-69A0-4FF8-8995-9B76480FDF9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9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35" name="Rectangle 18">
            <a:extLst>
              <a:ext uri="{FF2B5EF4-FFF2-40B4-BE49-F238E27FC236}">
                <a16:creationId xmlns:a16="http://schemas.microsoft.com/office/drawing/2014/main" id="{70B6F527-4F6F-407F-ACB8-3642D3D05B9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7CD0AF88-BA4A-4F0B-A18E-A031DADDC5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062601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512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6D2A4ADF-EE22-48A9-9D57-09381DE87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2213" y="692150"/>
            <a:ext cx="5200987" cy="513985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5327AD19-2866-498E-B141-60DB67C20A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48049"/>
            <a:ext cx="867343" cy="598465"/>
          </a:xfrm>
          <a:prstGeom prst="rect">
            <a:avLst/>
          </a:prstGeom>
        </p:spPr>
      </p:pic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F362095D-69A9-4E7E-B0AD-45833F6F0960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2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816C4316-2D20-4A0F-97F8-1B81D6F3D2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6" y="5599670"/>
            <a:ext cx="5218412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Rectangle 17">
            <a:extLst>
              <a:ext uri="{FF2B5EF4-FFF2-40B4-BE49-F238E27FC236}">
                <a16:creationId xmlns:a16="http://schemas.microsoft.com/office/drawing/2014/main" id="{479503A6-16CC-4F01-AF35-CF704ACE787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9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17" name="Rectangle 18">
            <a:extLst>
              <a:ext uri="{FF2B5EF4-FFF2-40B4-BE49-F238E27FC236}">
                <a16:creationId xmlns:a16="http://schemas.microsoft.com/office/drawing/2014/main" id="{0C31BCEF-D9FF-4796-A774-A41223BD56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7CD0AF88-BA4A-4F0B-A18E-A031DADDC5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18139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584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8A9C999D-0177-4D2E-B8A6-1E94C72C4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9166C581-4BC7-43C0-A297-97463012AF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48049"/>
            <a:ext cx="867343" cy="598465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804A2AC6-8CD7-45FD-9072-6BC53E42A3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9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11" name="Rectangle 18">
            <a:extLst>
              <a:ext uri="{FF2B5EF4-FFF2-40B4-BE49-F238E27FC236}">
                <a16:creationId xmlns:a16="http://schemas.microsoft.com/office/drawing/2014/main" id="{CB7837D4-109B-4305-835D-58924C78A80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7CD0AF88-BA4A-4F0B-A18E-A031DADDC5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12213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58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nadpis 1">
            <a:extLst>
              <a:ext uri="{FF2B5EF4-FFF2-40B4-BE49-F238E27FC236}">
                <a16:creationId xmlns:a16="http://schemas.microsoft.com/office/drawing/2014/main" id="{357E978C-D332-46B0-BCEB-191876BAE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7" name="Zástupný symbol pro text 4">
            <a:extLst>
              <a:ext uri="{FF2B5EF4-FFF2-40B4-BE49-F238E27FC236}">
                <a16:creationId xmlns:a16="http://schemas.microsoft.com/office/drawing/2014/main" id="{BF356BAA-D86E-48F6-AB0E-D85145D01E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  <p:sp>
        <p:nvSpPr>
          <p:cNvPr id="8" name="Rectangle 17">
            <a:extLst>
              <a:ext uri="{FF2B5EF4-FFF2-40B4-BE49-F238E27FC236}">
                <a16:creationId xmlns:a16="http://schemas.microsoft.com/office/drawing/2014/main" id="{04A51A6C-23BF-41AD-B682-A75C089948D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9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9" name="Rectangle 18">
            <a:extLst>
              <a:ext uri="{FF2B5EF4-FFF2-40B4-BE49-F238E27FC236}">
                <a16:creationId xmlns:a16="http://schemas.microsoft.com/office/drawing/2014/main" id="{F8DFAB6E-B377-4196-8D95-E94BE6B31EB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7CD0AF88-BA4A-4F0B-A18E-A031DADDC5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238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</p:sldLayoutIdLst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5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759361" y="219848"/>
            <a:ext cx="7886700" cy="608268"/>
          </a:xfrm>
        </p:spPr>
        <p:txBody>
          <a:bodyPr>
            <a:normAutofit/>
          </a:bodyPr>
          <a:lstStyle/>
          <a:p>
            <a:pPr algn="ctr"/>
            <a:r>
              <a:rPr lang="en-GB" noProof="0" dirty="0"/>
              <a:t>Work in groups: Classification of AEs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6197157"/>
              </p:ext>
            </p:extLst>
          </p:nvPr>
        </p:nvGraphicFramePr>
        <p:xfrm>
          <a:off x="457754" y="647198"/>
          <a:ext cx="11484863" cy="58788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9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243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4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55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24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3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545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Adverse effect (trade name of MP)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Find medicines at https://www.medicines.org.uk/emc/</a:t>
                      </a:r>
                      <a:endParaRPr lang="cs-CZ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Type of AE</a:t>
                      </a:r>
                      <a:endParaRPr lang="cs-CZ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Frequency of AE</a:t>
                      </a:r>
                      <a:endParaRPr lang="cs-CZ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Seriousness</a:t>
                      </a:r>
                      <a:endParaRPr lang="cs-CZ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Expected/</a:t>
                      </a:r>
                      <a:endParaRPr lang="cs-CZ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unexpected</a:t>
                      </a:r>
                      <a:endParaRPr lang="cs-CZ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79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Exacerbation of angina pectoris (chest pain) after abrupt withdrawal of sotalol hydrochloride (</a:t>
                      </a:r>
                      <a:r>
                        <a:rPr lang="en-US" sz="14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Sotacor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Tablets)</a:t>
                      </a:r>
                      <a:endParaRPr lang="cs-CZ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9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Urticaria after phenoxymethylpenicillin potassium (Penicillin VK Tablets 250 mg)</a:t>
                      </a:r>
                      <a:endParaRPr lang="cs-CZ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79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Dry mouth after tiotropium inhalation (SPIRIVA® 18 microgram, inhalation powder, hard capsule)</a:t>
                      </a:r>
                      <a:endParaRPr lang="cs-CZ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69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Renal failure after long-term administration of ibuprofen (</a:t>
                      </a:r>
                      <a:r>
                        <a:rPr lang="en-US" sz="14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Brufen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400 mg Tablets)</a:t>
                      </a:r>
                      <a:endParaRPr lang="cs-CZ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69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Postural hypotension after doxazosin (Cardura XL 4mg tablet)</a:t>
                      </a:r>
                      <a:endParaRPr lang="cs-CZ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69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Malignant hyperthermia after </a:t>
                      </a:r>
                      <a:r>
                        <a:rPr lang="en-US" sz="14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suxamethonium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chloride (</a:t>
                      </a:r>
                      <a:r>
                        <a:rPr lang="en-US" sz="14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Anectine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Injection)</a:t>
                      </a:r>
                      <a:endParaRPr lang="cs-CZ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9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Insomnia after pseudoephedrine (Sudafed Decongestant Tablets)</a:t>
                      </a:r>
                      <a:endParaRPr lang="cs-CZ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79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Cushing’s syndrome after dexamethasone (Dexamethasone 2mg Tablets, Martindale Pharma)</a:t>
                      </a:r>
                      <a:endParaRPr lang="cs-CZ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55850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84376338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100"/>
  <p:tag name="ARS_PPT_DBNAME" val="Worksheet_S[20210308081621140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94EEA1FC-F0E7-4E0A-B47F-AE2894ABED08}" vid="{7A9D376A-24CE-43C6-8B04-4EECE7865B79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22EEE5AB9707B4587BD3F52210C65C3" ma:contentTypeVersion="8" ma:contentTypeDescription="Vytvoří nový dokument" ma:contentTypeScope="" ma:versionID="3a3af382305cdd3925f7214be8c39ee9">
  <xsd:schema xmlns:xsd="http://www.w3.org/2001/XMLSchema" xmlns:xs="http://www.w3.org/2001/XMLSchema" xmlns:p="http://schemas.microsoft.com/office/2006/metadata/properties" xmlns:ns2="3881efee-476b-4ae6-9f08-128828505f38" targetNamespace="http://schemas.microsoft.com/office/2006/metadata/properties" ma:root="true" ma:fieldsID="e149d7a8048133ae0a603eed07659bd8" ns2:_="">
    <xsd:import namespace="3881efee-476b-4ae6-9f08-128828505f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81efee-476b-4ae6-9f08-128828505f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9FED173-0356-4463-9C8C-F72CB047CCC8}">
  <ds:schemaRefs>
    <ds:schemaRef ds:uri="http://purl.org/dc/terms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3881efee-476b-4ae6-9f08-128828505f38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3795DE2-0140-48D5-9FE5-1693D23038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881efee-476b-4ae6-9f08-128828505f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819D57C-4744-4CC8-B7CD-2F8127120A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šablona-prezentace-med-cz-v9</Template>
  <TotalTime>1177</TotalTime>
  <Words>147</Words>
  <Application>Microsoft Office PowerPoint</Application>
  <PresentationFormat>Širokoúhlá obrazovka</PresentationFormat>
  <Paragraphs>25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Arial</vt:lpstr>
      <vt:lpstr>Calibri</vt:lpstr>
      <vt:lpstr>Tahoma</vt:lpstr>
      <vt:lpstr>Times New Roman</vt:lpstr>
      <vt:lpstr>Wingdings</vt:lpstr>
      <vt:lpstr>Prezentace_MU_CZ</vt:lpstr>
      <vt:lpstr>Work in groups: Classification of AEs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souckova.lenka</dc:creator>
  <cp:lastModifiedBy>Leoš Landa</cp:lastModifiedBy>
  <cp:revision>80</cp:revision>
  <cp:lastPrinted>2020-12-02T19:50:50Z</cp:lastPrinted>
  <dcterms:created xsi:type="dcterms:W3CDTF">2018-10-22T15:07:45Z</dcterms:created>
  <dcterms:modified xsi:type="dcterms:W3CDTF">2021-03-08T07:28:08Z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0x010100522EEE5AB9707B4587BD3F52210C65C3</vt:lpwstr>
  </property>
</Properties>
</file>