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_rels/slideMaster1.xml.rels" ContentType="application/vnd.openxmlformats-package.relationships+xml"/>
  <Override PartName="/ppt/slideMasters/_rels/slideMaster2.xml.rels" ContentType="application/vnd.openxmlformats-package.relationships+xml"/>
  <Override PartName="/ppt/theme/theme1.xml" ContentType="application/vnd.openxmlformats-officedocument.theme+xml"/>
  <Override PartName="/ppt/theme/theme2.xml" ContentType="application/vnd.openxmlformats-officedocument.theme+xml"/>
  <Override PartName="/ppt/media/image1.png" ContentType="image/png"/>
  <Override PartName="/ppt/media/image7.jpeg" ContentType="image/jpeg"/>
  <Override PartName="/ppt/media/image2.png" ContentType="image/png"/>
  <Override PartName="/ppt/media/image4.jpeg" ContentType="image/jpeg"/>
  <Override PartName="/ppt/media/image3.jpeg" ContentType="image/jpeg"/>
  <Override PartName="/ppt/media/image5.jpeg" ContentType="image/jpeg"/>
  <Override PartName="/ppt/media/image6.png" ContentType="image/png"/>
  <Override PartName="/ppt/media/image8.jpeg" ContentType="image/jpeg"/>
  <Override PartName="/ppt/media/image9.jpeg" ContentType="image/jpeg"/>
  <Override PartName="/ppt/slideLayouts/slideLayout1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_rels/slideLayout9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24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9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_rels/slide9.xml.rels" ContentType="application/vnd.openxmlformats-package.relationships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_rels/slide8.xml.rels" ContentType="application/vnd.openxmlformats-package.relationships+xml"/>
  <Override PartName="/ppt/slides/_rels/slide10.xml.rels" ContentType="application/vnd.openxmlformats-package.relationships+xml"/>
  <Override PartName="/ppt/slides/_rels/slide11.xml.rels" ContentType="application/vnd.openxmlformats-package.relationships+xml"/>
  <Override PartName="/ppt/slides/_rels/slide12.xml.rels" ContentType="application/vnd.openxmlformats-package.relationships+xml"/>
  <Override PartName="/ppt/slides/_rels/slide13.xml.rels" ContentType="application/vnd.openxmlformats-package.relationships+xml"/>
  <Override PartName="/ppt/slides/_rels/slide14.xml.rels" ContentType="application/vnd.openxmlformats-package.relationships+xml"/>
  <Override PartName="/ppt/slides/_rels/slide15.xml.rels" ContentType="application/vnd.openxmlformats-package.relationships+xml"/>
  <Override PartName="/ppt/slides/_rels/slide16.xml.rels" ContentType="application/vnd.openxmlformats-package.relationships+xml"/>
  <Override PartName="/ppt/slides/_rels/slide17.xml.rels" ContentType="application/vnd.openxmlformats-package.relationships+xml"/>
  <Override PartName="/ppt/slides/_rels/slide18.xml.rels" ContentType="application/vnd.openxmlformats-package.relationship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</p:sld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</p:sldIdLst>
  <p:sldSz cx="9144000" cy="6858000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Relationship Id="rId9" Type="http://schemas.openxmlformats.org/officeDocument/2006/relationships/slide" Target="slides/slide6.xml"/><Relationship Id="rId10" Type="http://schemas.openxmlformats.org/officeDocument/2006/relationships/slide" Target="slides/slide7.xml"/><Relationship Id="rId11" Type="http://schemas.openxmlformats.org/officeDocument/2006/relationships/slide" Target="slides/slide8.xml"/><Relationship Id="rId12" Type="http://schemas.openxmlformats.org/officeDocument/2006/relationships/slide" Target="slides/slide9.xml"/><Relationship Id="rId13" Type="http://schemas.openxmlformats.org/officeDocument/2006/relationships/slide" Target="slides/slide10.xml"/><Relationship Id="rId14" Type="http://schemas.openxmlformats.org/officeDocument/2006/relationships/slide" Target="slides/slide11.xml"/><Relationship Id="rId15" Type="http://schemas.openxmlformats.org/officeDocument/2006/relationships/slide" Target="slides/slide12.xml"/><Relationship Id="rId16" Type="http://schemas.openxmlformats.org/officeDocument/2006/relationships/slide" Target="slides/slide13.xml"/><Relationship Id="rId17" Type="http://schemas.openxmlformats.org/officeDocument/2006/relationships/slide" Target="slides/slide14.xml"/><Relationship Id="rId18" Type="http://schemas.openxmlformats.org/officeDocument/2006/relationships/slide" Target="slides/slide15.xml"/><Relationship Id="rId19" Type="http://schemas.openxmlformats.org/officeDocument/2006/relationships/slide" Target="slides/slide16.xml"/><Relationship Id="rId20" Type="http://schemas.openxmlformats.org/officeDocument/2006/relationships/slide" Target="slides/slide17.xml"/><Relationship Id="rId21" Type="http://schemas.openxmlformats.org/officeDocument/2006/relationships/slide" Target="slides/slide18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onstantia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600" spc="-1" strike="noStrike">
              <a:solidFill>
                <a:srgbClr val="000000"/>
              </a:solidFill>
              <a:latin typeface="Constantia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600" spc="-1" strike="noStrike">
              <a:solidFill>
                <a:srgbClr val="000000"/>
              </a:solidFill>
              <a:latin typeface="Constantia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onstantia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600" spc="-1" strike="noStrike">
              <a:solidFill>
                <a:srgbClr val="000000"/>
              </a:solidFill>
              <a:latin typeface="Constantia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600" spc="-1" strike="noStrike">
              <a:solidFill>
                <a:srgbClr val="000000"/>
              </a:solidFill>
              <a:latin typeface="Constantia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600" spc="-1" strike="noStrike">
              <a:solidFill>
                <a:srgbClr val="000000"/>
              </a:solidFill>
              <a:latin typeface="Constantia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600" spc="-1" strike="noStrike">
              <a:solidFill>
                <a:srgbClr val="000000"/>
              </a:solidFill>
              <a:latin typeface="Constantia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onstantia"/>
            </a:endParaRPr>
          </a:p>
        </p:txBody>
      </p:sp>
      <p:sp>
        <p:nvSpPr>
          <p:cNvPr id="4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600" spc="-1" strike="noStrike">
              <a:solidFill>
                <a:srgbClr val="000000"/>
              </a:solidFill>
              <a:latin typeface="Constantia"/>
            </a:endParaRPr>
          </a:p>
        </p:txBody>
      </p:sp>
      <p:sp>
        <p:nvSpPr>
          <p:cNvPr id="41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600" spc="-1" strike="noStrike">
              <a:solidFill>
                <a:srgbClr val="000000"/>
              </a:solidFill>
              <a:latin typeface="Constantia"/>
            </a:endParaRPr>
          </a:p>
        </p:txBody>
      </p:sp>
      <p:sp>
        <p:nvSpPr>
          <p:cNvPr id="42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600" spc="-1" strike="noStrike">
              <a:solidFill>
                <a:srgbClr val="000000"/>
              </a:solidFill>
              <a:latin typeface="Constantia"/>
            </a:endParaRPr>
          </a:p>
        </p:txBody>
      </p:sp>
      <p:sp>
        <p:nvSpPr>
          <p:cNvPr id="43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600" spc="-1" strike="noStrike">
              <a:solidFill>
                <a:srgbClr val="000000"/>
              </a:solidFill>
              <a:latin typeface="Constantia"/>
            </a:endParaRPr>
          </a:p>
        </p:txBody>
      </p:sp>
      <p:sp>
        <p:nvSpPr>
          <p:cNvPr id="44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600" spc="-1" strike="noStrike">
              <a:solidFill>
                <a:srgbClr val="000000"/>
              </a:solidFill>
              <a:latin typeface="Constantia"/>
            </a:endParaRPr>
          </a:p>
        </p:txBody>
      </p:sp>
      <p:sp>
        <p:nvSpPr>
          <p:cNvPr id="45" name="PlaceHolder 7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600" spc="-1" strike="noStrike">
              <a:solidFill>
                <a:srgbClr val="000000"/>
              </a:solidFill>
              <a:latin typeface="Constantia"/>
            </a:endParaRP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onstantia"/>
            </a:endParaRPr>
          </a:p>
        </p:txBody>
      </p:sp>
      <p:sp>
        <p:nvSpPr>
          <p:cNvPr id="57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onstantia"/>
            </a:endParaRPr>
          </a:p>
        </p:txBody>
      </p:sp>
      <p:sp>
        <p:nvSpPr>
          <p:cNvPr id="5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600" spc="-1" strike="noStrike">
              <a:solidFill>
                <a:srgbClr val="000000"/>
              </a:solidFill>
              <a:latin typeface="Constantia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onstantia"/>
            </a:endParaRPr>
          </a:p>
        </p:txBody>
      </p:sp>
      <p:sp>
        <p:nvSpPr>
          <p:cNvPr id="6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600" spc="-1" strike="noStrike">
              <a:solidFill>
                <a:srgbClr val="000000"/>
              </a:solidFill>
              <a:latin typeface="Constantia"/>
            </a:endParaRPr>
          </a:p>
        </p:txBody>
      </p:sp>
      <p:sp>
        <p:nvSpPr>
          <p:cNvPr id="62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600" spc="-1" strike="noStrike">
              <a:solidFill>
                <a:srgbClr val="000000"/>
              </a:solidFill>
              <a:latin typeface="Constantia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onstantia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onstantia"/>
            </a:endParaRPr>
          </a:p>
        </p:txBody>
      </p:sp>
      <p:sp>
        <p:nvSpPr>
          <p:cNvPr id="6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600" spc="-1" strike="noStrike">
              <a:solidFill>
                <a:srgbClr val="000000"/>
              </a:solidFill>
              <a:latin typeface="Constantia"/>
            </a:endParaRPr>
          </a:p>
        </p:txBody>
      </p:sp>
      <p:sp>
        <p:nvSpPr>
          <p:cNvPr id="67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600" spc="-1" strike="noStrike">
              <a:solidFill>
                <a:srgbClr val="000000"/>
              </a:solidFill>
              <a:latin typeface="Constantia"/>
            </a:endParaRPr>
          </a:p>
        </p:txBody>
      </p:sp>
      <p:sp>
        <p:nvSpPr>
          <p:cNvPr id="68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600" spc="-1" strike="noStrike">
              <a:solidFill>
                <a:srgbClr val="000000"/>
              </a:solidFill>
              <a:latin typeface="Constantia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onstantia"/>
            </a:endParaRPr>
          </a:p>
        </p:txBody>
      </p:sp>
      <p:sp>
        <p:nvSpPr>
          <p:cNvPr id="11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onstantia"/>
            </a:endParaRPr>
          </a:p>
        </p:txBody>
      </p:sp>
      <p:sp>
        <p:nvSpPr>
          <p:cNvPr id="7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600" spc="-1" strike="noStrike">
              <a:solidFill>
                <a:srgbClr val="000000"/>
              </a:solidFill>
              <a:latin typeface="Constantia"/>
            </a:endParaRPr>
          </a:p>
        </p:txBody>
      </p:sp>
      <p:sp>
        <p:nvSpPr>
          <p:cNvPr id="71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600" spc="-1" strike="noStrike">
              <a:solidFill>
                <a:srgbClr val="000000"/>
              </a:solidFill>
              <a:latin typeface="Constantia"/>
            </a:endParaRPr>
          </a:p>
        </p:txBody>
      </p:sp>
      <p:sp>
        <p:nvSpPr>
          <p:cNvPr id="72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600" spc="-1" strike="noStrike">
              <a:solidFill>
                <a:srgbClr val="000000"/>
              </a:solidFill>
              <a:latin typeface="Constantia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onstantia"/>
            </a:endParaRPr>
          </a:p>
        </p:txBody>
      </p:sp>
      <p:sp>
        <p:nvSpPr>
          <p:cNvPr id="7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600" spc="-1" strike="noStrike">
              <a:solidFill>
                <a:srgbClr val="000000"/>
              </a:solidFill>
              <a:latin typeface="Constantia"/>
            </a:endParaRPr>
          </a:p>
        </p:txBody>
      </p:sp>
      <p:sp>
        <p:nvSpPr>
          <p:cNvPr id="75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600" spc="-1" strike="noStrike">
              <a:solidFill>
                <a:srgbClr val="000000"/>
              </a:solidFill>
              <a:latin typeface="Constantia"/>
            </a:endParaRPr>
          </a:p>
        </p:txBody>
      </p:sp>
      <p:sp>
        <p:nvSpPr>
          <p:cNvPr id="76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600" spc="-1" strike="noStrike">
              <a:solidFill>
                <a:srgbClr val="000000"/>
              </a:solidFill>
              <a:latin typeface="Constantia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onstantia"/>
            </a:endParaRPr>
          </a:p>
        </p:txBody>
      </p:sp>
      <p:sp>
        <p:nvSpPr>
          <p:cNvPr id="7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600" spc="-1" strike="noStrike">
              <a:solidFill>
                <a:srgbClr val="000000"/>
              </a:solidFill>
              <a:latin typeface="Constantia"/>
            </a:endParaRPr>
          </a:p>
        </p:txBody>
      </p:sp>
      <p:sp>
        <p:nvSpPr>
          <p:cNvPr id="79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600" spc="-1" strike="noStrike">
              <a:solidFill>
                <a:srgbClr val="000000"/>
              </a:solidFill>
              <a:latin typeface="Constantia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onstantia"/>
            </a:endParaRPr>
          </a:p>
        </p:txBody>
      </p:sp>
      <p:sp>
        <p:nvSpPr>
          <p:cNvPr id="8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600" spc="-1" strike="noStrike">
              <a:solidFill>
                <a:srgbClr val="000000"/>
              </a:solidFill>
              <a:latin typeface="Constantia"/>
            </a:endParaRPr>
          </a:p>
        </p:txBody>
      </p:sp>
      <p:sp>
        <p:nvSpPr>
          <p:cNvPr id="82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600" spc="-1" strike="noStrike">
              <a:solidFill>
                <a:srgbClr val="000000"/>
              </a:solidFill>
              <a:latin typeface="Constantia"/>
            </a:endParaRPr>
          </a:p>
        </p:txBody>
      </p:sp>
      <p:sp>
        <p:nvSpPr>
          <p:cNvPr id="83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600" spc="-1" strike="noStrike">
              <a:solidFill>
                <a:srgbClr val="000000"/>
              </a:solidFill>
              <a:latin typeface="Constantia"/>
            </a:endParaRPr>
          </a:p>
        </p:txBody>
      </p:sp>
      <p:sp>
        <p:nvSpPr>
          <p:cNvPr id="84" name="PlaceHolder 5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600" spc="-1" strike="noStrike">
              <a:solidFill>
                <a:srgbClr val="000000"/>
              </a:solidFill>
              <a:latin typeface="Constantia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onstantia"/>
            </a:endParaRPr>
          </a:p>
        </p:txBody>
      </p:sp>
      <p:sp>
        <p:nvSpPr>
          <p:cNvPr id="8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600" spc="-1" strike="noStrike">
              <a:solidFill>
                <a:srgbClr val="000000"/>
              </a:solidFill>
              <a:latin typeface="Constantia"/>
            </a:endParaRPr>
          </a:p>
        </p:txBody>
      </p:sp>
      <p:sp>
        <p:nvSpPr>
          <p:cNvPr id="87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600" spc="-1" strike="noStrike">
              <a:solidFill>
                <a:srgbClr val="000000"/>
              </a:solidFill>
              <a:latin typeface="Constantia"/>
            </a:endParaRPr>
          </a:p>
        </p:txBody>
      </p:sp>
      <p:sp>
        <p:nvSpPr>
          <p:cNvPr id="88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600" spc="-1" strike="noStrike">
              <a:solidFill>
                <a:srgbClr val="000000"/>
              </a:solidFill>
              <a:latin typeface="Constantia"/>
            </a:endParaRPr>
          </a:p>
        </p:txBody>
      </p:sp>
      <p:sp>
        <p:nvSpPr>
          <p:cNvPr id="89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600" spc="-1" strike="noStrike">
              <a:solidFill>
                <a:srgbClr val="000000"/>
              </a:solidFill>
              <a:latin typeface="Constantia"/>
            </a:endParaRPr>
          </a:p>
        </p:txBody>
      </p:sp>
      <p:sp>
        <p:nvSpPr>
          <p:cNvPr id="90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600" spc="-1" strike="noStrike">
              <a:solidFill>
                <a:srgbClr val="000000"/>
              </a:solidFill>
              <a:latin typeface="Constantia"/>
            </a:endParaRPr>
          </a:p>
        </p:txBody>
      </p:sp>
      <p:sp>
        <p:nvSpPr>
          <p:cNvPr id="91" name="PlaceHolder 7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600" spc="-1" strike="noStrike">
              <a:solidFill>
                <a:srgbClr val="000000"/>
              </a:solidFill>
              <a:latin typeface="Constantia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onstantia"/>
            </a:endParaRPr>
          </a:p>
        </p:txBody>
      </p:sp>
      <p:sp>
        <p:nvSpPr>
          <p:cNvPr id="1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600" spc="-1" strike="noStrike">
              <a:solidFill>
                <a:srgbClr val="000000"/>
              </a:solidFill>
              <a:latin typeface="Constantia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onstantia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600" spc="-1" strike="noStrike">
              <a:solidFill>
                <a:srgbClr val="000000"/>
              </a:solidFill>
              <a:latin typeface="Constantia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600" spc="-1" strike="noStrike">
              <a:solidFill>
                <a:srgbClr val="000000"/>
              </a:solidFill>
              <a:latin typeface="Constantia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onstantia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onstantia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600" spc="-1" strike="noStrike">
              <a:solidFill>
                <a:srgbClr val="000000"/>
              </a:solidFill>
              <a:latin typeface="Constantia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600" spc="-1" strike="noStrike">
              <a:solidFill>
                <a:srgbClr val="000000"/>
              </a:solidFill>
              <a:latin typeface="Constantia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600" spc="-1" strike="noStrike">
              <a:solidFill>
                <a:srgbClr val="000000"/>
              </a:solidFill>
              <a:latin typeface="Constantia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onstantia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600" spc="-1" strike="noStrike">
              <a:solidFill>
                <a:srgbClr val="000000"/>
              </a:solidFill>
              <a:latin typeface="Constantia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600" spc="-1" strike="noStrike">
              <a:solidFill>
                <a:srgbClr val="000000"/>
              </a:solidFill>
              <a:latin typeface="Constantia"/>
            </a:endParaRPr>
          </a:p>
        </p:txBody>
      </p:sp>
      <p:sp>
        <p:nvSpPr>
          <p:cNvPr id="26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600" spc="-1" strike="noStrike">
              <a:solidFill>
                <a:srgbClr val="000000"/>
              </a:solidFill>
              <a:latin typeface="Constantia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onstantia"/>
            </a:endParaRPr>
          </a:p>
        </p:txBody>
      </p:sp>
      <p:sp>
        <p:nvSpPr>
          <p:cNvPr id="2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600" spc="-1" strike="noStrike">
              <a:solidFill>
                <a:srgbClr val="000000"/>
              </a:solidFill>
              <a:latin typeface="Constantia"/>
            </a:endParaRPr>
          </a:p>
        </p:txBody>
      </p:sp>
      <p:sp>
        <p:nvSpPr>
          <p:cNvPr id="29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600" spc="-1" strike="noStrike">
              <a:solidFill>
                <a:srgbClr val="000000"/>
              </a:solidFill>
              <a:latin typeface="Constantia"/>
            </a:endParaRPr>
          </a:p>
        </p:txBody>
      </p:sp>
      <p:sp>
        <p:nvSpPr>
          <p:cNvPr id="30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600" spc="-1" strike="noStrike">
              <a:solidFill>
                <a:srgbClr val="000000"/>
              </a:solidFill>
              <a:latin typeface="Constantia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Relationship Id="rId5" Type="http://schemas.openxmlformats.org/officeDocument/2006/relationships/slideLayout" Target="../slideLayouts/slideLayout3.xml"/><Relationship Id="rId6" Type="http://schemas.openxmlformats.org/officeDocument/2006/relationships/slideLayout" Target="../slideLayouts/slideLayout4.xml"/><Relationship Id="rId7" Type="http://schemas.openxmlformats.org/officeDocument/2006/relationships/slideLayout" Target="../slideLayouts/slideLayout5.xml"/><Relationship Id="rId8" Type="http://schemas.openxmlformats.org/officeDocument/2006/relationships/slideLayout" Target="../slideLayouts/slideLayout6.xml"/><Relationship Id="rId9" Type="http://schemas.openxmlformats.org/officeDocument/2006/relationships/slideLayout" Target="../slideLayouts/slideLayout7.xml"/><Relationship Id="rId10" Type="http://schemas.openxmlformats.org/officeDocument/2006/relationships/slideLayout" Target="../slideLayouts/slideLayout8.xml"/><Relationship Id="rId11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1.xml"/><Relationship Id="rId14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image" Target="../media/image2.png"/><Relationship Id="rId3" Type="http://schemas.openxmlformats.org/officeDocument/2006/relationships/slideLayout" Target="../slideLayouts/slideLayout13.xml"/><Relationship Id="rId4" Type="http://schemas.openxmlformats.org/officeDocument/2006/relationships/slideLayout" Target="../slideLayouts/slideLayout14.xml"/><Relationship Id="rId5" Type="http://schemas.openxmlformats.org/officeDocument/2006/relationships/slideLayout" Target="../slideLayouts/slideLayout15.xml"/><Relationship Id="rId6" Type="http://schemas.openxmlformats.org/officeDocument/2006/relationships/slideLayout" Target="../slideLayouts/slideLayout16.xml"/><Relationship Id="rId7" Type="http://schemas.openxmlformats.org/officeDocument/2006/relationships/slideLayout" Target="../slideLayouts/slideLayout17.xml"/><Relationship Id="rId8" Type="http://schemas.openxmlformats.org/officeDocument/2006/relationships/slideLayout" Target="../slideLayouts/slideLayout18.xml"/><Relationship Id="rId9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1.xml"/><Relationship Id="rId12" Type="http://schemas.openxmlformats.org/officeDocument/2006/relationships/slideLayout" Target="../slideLayouts/slideLayout22.xml"/><Relationship Id="rId13" Type="http://schemas.openxmlformats.org/officeDocument/2006/relationships/slideLayout" Target="../slideLayouts/slideLayout23.xml"/><Relationship Id="rId14" Type="http://schemas.openxmlformats.org/officeDocument/2006/relationships/slideLayout" Target="../slideLayouts/slideLayout24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2"/>
          <a:tile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CustomShape 1"/>
          <p:cNvSpPr/>
          <p:nvPr/>
        </p:nvSpPr>
        <p:spPr>
          <a:xfrm>
            <a:off x="-9360" y="-7200"/>
            <a:ext cx="9162720" cy="1041120"/>
          </a:xfrm>
          <a:custGeom>
            <a:avLst/>
            <a:gdLst/>
            <a:ahLst/>
            <a:rect l="l" t="t" r="r" b="b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 rotWithShape="0">
            <a:gsLst>
              <a:gs pos="0">
                <a:srgbClr val="0074a0">
                  <a:alpha val="45098"/>
                </a:srgbClr>
              </a:gs>
              <a:gs pos="100000">
                <a:srgbClr val="00c4cd">
                  <a:alpha val="55294"/>
                </a:srgbClr>
              </a:gs>
            </a:gsLst>
            <a:lin ang="5400000"/>
          </a:gradFill>
          <a:ln w="936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" name="CustomShape 2"/>
          <p:cNvSpPr/>
          <p:nvPr/>
        </p:nvSpPr>
        <p:spPr>
          <a:xfrm>
            <a:off x="4381560" y="-7200"/>
            <a:ext cx="4762080" cy="637920"/>
          </a:xfrm>
          <a:custGeom>
            <a:avLst/>
            <a:gdLst/>
            <a:ahLst/>
            <a:rect l="l" t="t" r="r" b="b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 rotWithShape="0">
            <a:gsLst>
              <a:gs pos="20000">
                <a:srgbClr val="008abf">
                  <a:alpha val="45098"/>
                </a:srgbClr>
              </a:gs>
              <a:gs pos="100000">
                <a:srgbClr val="00a0a8">
                  <a:alpha val="30196"/>
                </a:srgbClr>
              </a:gs>
            </a:gsLst>
            <a:lin ang="16200000"/>
          </a:gradFill>
          <a:ln w="9360">
            <a:noFill/>
          </a:ln>
        </p:spPr>
        <p:style>
          <a:lnRef idx="0"/>
          <a:fillRef idx="0"/>
          <a:effectRef idx="0"/>
          <a:fontRef idx="minor"/>
        </p:style>
      </p:sp>
      <p:grpSp>
        <p:nvGrpSpPr>
          <p:cNvPr id="2" name="Group 3"/>
          <p:cNvGrpSpPr/>
          <p:nvPr/>
        </p:nvGrpSpPr>
        <p:grpSpPr>
          <a:xfrm>
            <a:off x="-29160" y="-16560"/>
            <a:ext cx="9197640" cy="1086120"/>
            <a:chOff x="-29160" y="-16560"/>
            <a:chExt cx="9197640" cy="1086120"/>
          </a:xfrm>
        </p:grpSpPr>
        <p:sp>
          <p:nvSpPr>
            <p:cNvPr id="3" name="CustomShape 4"/>
            <p:cNvSpPr/>
            <p:nvPr/>
          </p:nvSpPr>
          <p:spPr>
            <a:xfrm rot="21435600">
              <a:off x="-18720" y="201960"/>
              <a:ext cx="9162720" cy="648720"/>
            </a:xfrm>
            <a:custGeom>
              <a:avLst/>
              <a:gdLst/>
              <a:ahLst/>
              <a:rect l="l" t="t" r="r" b="b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800">
              <a:solidFill>
                <a:srgbClr val="09b7bf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4" name="CustomShape 5"/>
            <p:cNvSpPr/>
            <p:nvPr/>
          </p:nvSpPr>
          <p:spPr>
            <a:xfrm rot="21435600">
              <a:off x="-14040" y="275400"/>
              <a:ext cx="9175320" cy="529920"/>
            </a:xfrm>
            <a:custGeom>
              <a:avLst/>
              <a:gdLst/>
              <a:ahLst/>
              <a:rect l="l" t="t" r="r" b="b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360">
              <a:solidFill>
                <a:srgbClr val="0f6fc6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</p:grpSp>
      <p:sp>
        <p:nvSpPr>
          <p:cNvPr id="5" name="PlaceHolder 6"/>
          <p:cNvSpPr>
            <a:spLocks noGrp="1"/>
          </p:cNvSpPr>
          <p:nvPr>
            <p:ph type="title"/>
          </p:nvPr>
        </p:nvSpPr>
        <p:spPr>
          <a:xfrm>
            <a:off x="457200" y="704160"/>
            <a:ext cx="8229240" cy="1142640"/>
          </a:xfrm>
          <a:prstGeom prst="rect">
            <a:avLst/>
          </a:prstGeom>
        </p:spPr>
        <p:txBody>
          <a:bodyPr lIns="0" rIns="0" tIns="45000" bIns="0" anchor="b">
            <a:noAutofit/>
          </a:bodyPr>
          <a:p>
            <a:pPr>
              <a:lnSpc>
                <a:spcPct val="100000"/>
              </a:lnSpc>
            </a:pPr>
            <a:r>
              <a:rPr b="0" lang="cs-CZ" sz="5000" spc="-1" strike="noStrike">
                <a:solidFill>
                  <a:srgbClr val="04617b"/>
                </a:solidFill>
                <a:latin typeface="Calibri"/>
              </a:rPr>
              <a:t>Kliknutím lze upravit styl.</a:t>
            </a:r>
            <a:endParaRPr b="0" lang="cs-CZ" sz="5000" spc="-1" strike="noStrike">
              <a:solidFill>
                <a:srgbClr val="000000"/>
              </a:solidFill>
              <a:latin typeface="Constantia"/>
            </a:endParaRPr>
          </a:p>
        </p:txBody>
      </p:sp>
      <p:sp>
        <p:nvSpPr>
          <p:cNvPr id="6" name="PlaceHolder 7"/>
          <p:cNvSpPr>
            <a:spLocks noGrp="1"/>
          </p:cNvSpPr>
          <p:nvPr>
            <p:ph type="body"/>
          </p:nvPr>
        </p:nvSpPr>
        <p:spPr>
          <a:xfrm>
            <a:off x="457200" y="1935360"/>
            <a:ext cx="8229240" cy="4388760"/>
          </a:xfrm>
          <a:prstGeom prst="rect">
            <a:avLst/>
          </a:prstGeom>
        </p:spPr>
        <p:txBody>
          <a:bodyPr lIns="90000" rIns="90000" tIns="45000" bIns="45000">
            <a:noAutofit/>
          </a:bodyPr>
          <a:p>
            <a:pPr marL="274320" indent="-273960">
              <a:lnSpc>
                <a:spcPct val="100000"/>
              </a:lnSpc>
              <a:spcBef>
                <a:spcPts val="519"/>
              </a:spcBef>
              <a:buClr>
                <a:srgbClr val="0bd0d9"/>
              </a:buClr>
              <a:buSzPct val="95000"/>
              <a:buFont typeface="Wingdings 2" charset="2"/>
              <a:buChar char=""/>
            </a:pPr>
            <a:r>
              <a:rPr b="0" lang="cs-CZ" sz="2600" spc="-1" strike="noStrike">
                <a:solidFill>
                  <a:srgbClr val="000000"/>
                </a:solidFill>
                <a:latin typeface="Constantia"/>
              </a:rPr>
              <a:t>Kliknutím lze upravit styly předlohy textu.</a:t>
            </a:r>
            <a:endParaRPr b="0" lang="cs-CZ" sz="2600" spc="-1" strike="noStrike">
              <a:solidFill>
                <a:srgbClr val="000000"/>
              </a:solidFill>
              <a:latin typeface="Constantia"/>
            </a:endParaRPr>
          </a:p>
          <a:p>
            <a:pPr lvl="1" marL="640080" indent="-246600">
              <a:lnSpc>
                <a:spcPct val="100000"/>
              </a:lnSpc>
              <a:spcBef>
                <a:spcPts val="479"/>
              </a:spcBef>
              <a:buClr>
                <a:srgbClr val="0f6fc6"/>
              </a:buClr>
              <a:buSzPct val="85000"/>
              <a:buFont typeface="Wingdings 2" charset="2"/>
              <a:buChar char=""/>
            </a:pPr>
            <a:r>
              <a:rPr b="0" lang="cs-CZ" sz="2400" spc="-1" strike="noStrike">
                <a:solidFill>
                  <a:srgbClr val="000000"/>
                </a:solidFill>
                <a:latin typeface="Constantia"/>
              </a:rPr>
              <a:t>Druhá úroveň</a:t>
            </a:r>
            <a:endParaRPr b="0" lang="cs-CZ" sz="2400" spc="-1" strike="noStrike">
              <a:solidFill>
                <a:srgbClr val="000000"/>
              </a:solidFill>
              <a:latin typeface="Constantia"/>
            </a:endParaRPr>
          </a:p>
          <a:p>
            <a:pPr lvl="2" marL="914400" indent="-246600">
              <a:lnSpc>
                <a:spcPct val="100000"/>
              </a:lnSpc>
              <a:spcBef>
                <a:spcPts val="420"/>
              </a:spcBef>
              <a:buClr>
                <a:srgbClr val="009dd9"/>
              </a:buClr>
              <a:buSzPct val="70000"/>
              <a:buFont typeface="Wingdings 2" charset="2"/>
              <a:buChar char=""/>
            </a:pPr>
            <a:r>
              <a:rPr b="0" lang="cs-CZ" sz="2100" spc="-1" strike="noStrike">
                <a:solidFill>
                  <a:srgbClr val="000000"/>
                </a:solidFill>
                <a:latin typeface="Constantia"/>
              </a:rPr>
              <a:t>Třetí úroveň</a:t>
            </a:r>
            <a:endParaRPr b="0" lang="cs-CZ" sz="2100" spc="-1" strike="noStrike">
              <a:solidFill>
                <a:srgbClr val="000000"/>
              </a:solidFill>
              <a:latin typeface="Constantia"/>
            </a:endParaRPr>
          </a:p>
          <a:p>
            <a:pPr lvl="3" marL="1188720" indent="-209880">
              <a:lnSpc>
                <a:spcPct val="100000"/>
              </a:lnSpc>
              <a:spcBef>
                <a:spcPts val="400"/>
              </a:spcBef>
              <a:buClr>
                <a:srgbClr val="0bd0d9"/>
              </a:buClr>
              <a:buSzPct val="65000"/>
              <a:buFont typeface="Wingdings 2" charset="2"/>
              <a:buChar char=""/>
            </a:pPr>
            <a:r>
              <a:rPr b="0" lang="cs-CZ" sz="2000" spc="-1" strike="noStrike">
                <a:solidFill>
                  <a:srgbClr val="000000"/>
                </a:solidFill>
                <a:latin typeface="Constantia"/>
              </a:rPr>
              <a:t>Čtvrtá úroveň</a:t>
            </a:r>
            <a:endParaRPr b="0" lang="cs-CZ" sz="2000" spc="-1" strike="noStrike">
              <a:solidFill>
                <a:srgbClr val="000000"/>
              </a:solidFill>
              <a:latin typeface="Constantia"/>
            </a:endParaRPr>
          </a:p>
          <a:p>
            <a:pPr lvl="4" marL="1463040" indent="-209880">
              <a:lnSpc>
                <a:spcPct val="100000"/>
              </a:lnSpc>
              <a:spcBef>
                <a:spcPts val="400"/>
              </a:spcBef>
              <a:buClr>
                <a:srgbClr val="10cf9b"/>
              </a:buClr>
              <a:buSzPct val="65000"/>
              <a:buFont typeface="Wingdings 2" charset="2"/>
              <a:buChar char=""/>
            </a:pPr>
            <a:r>
              <a:rPr b="0" lang="cs-CZ" sz="2000" spc="-1" strike="noStrike">
                <a:solidFill>
                  <a:srgbClr val="000000"/>
                </a:solidFill>
                <a:latin typeface="Constantia"/>
              </a:rPr>
              <a:t>Pátá úroveň</a:t>
            </a:r>
            <a:endParaRPr b="0" lang="cs-CZ" sz="2000" spc="-1" strike="noStrike">
              <a:solidFill>
                <a:srgbClr val="000000"/>
              </a:solidFill>
              <a:latin typeface="Constantia"/>
            </a:endParaRPr>
          </a:p>
        </p:txBody>
      </p:sp>
      <p:sp>
        <p:nvSpPr>
          <p:cNvPr id="7" name="PlaceHolder 8"/>
          <p:cNvSpPr>
            <a:spLocks noGrp="1"/>
          </p:cNvSpPr>
          <p:nvPr>
            <p:ph type="dt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</p:spPr>
        <p:txBody>
          <a:bodyPr lIns="0" rIns="0" tIns="0" bIns="0" anchor="b">
            <a:noAutofit/>
          </a:bodyPr>
          <a:p>
            <a:pPr>
              <a:lnSpc>
                <a:spcPct val="100000"/>
              </a:lnSpc>
            </a:pPr>
            <a:fld id="{77997D95-AF52-40EB-B89C-D06FFBEE8504}" type="datetime">
              <a:rPr b="0" lang="cs-CZ" sz="1200" spc="-1" strike="noStrike">
                <a:solidFill>
                  <a:srgbClr val="035c75"/>
                </a:solidFill>
                <a:latin typeface="Constantia"/>
              </a:rPr>
              <a:t>1. 5. 2023</a:t>
            </a:fld>
            <a:endParaRPr b="0" lang="cs-CZ" sz="1200" spc="-1" strike="noStrike">
              <a:latin typeface="Times New Roman"/>
            </a:endParaRPr>
          </a:p>
        </p:txBody>
      </p:sp>
      <p:sp>
        <p:nvSpPr>
          <p:cNvPr id="8" name="PlaceHolder 9"/>
          <p:cNvSpPr>
            <a:spLocks noGrp="1"/>
          </p:cNvSpPr>
          <p:nvPr>
            <p:ph type="ftr"/>
          </p:nvPr>
        </p:nvSpPr>
        <p:spPr>
          <a:xfrm>
            <a:off x="2666880" y="6356520"/>
            <a:ext cx="3352320" cy="364680"/>
          </a:xfrm>
          <a:prstGeom prst="rect">
            <a:avLst/>
          </a:prstGeom>
        </p:spPr>
        <p:txBody>
          <a:bodyPr lIns="0" rIns="0" tIns="0" bIns="0" anchor="b">
            <a:noAutofit/>
          </a:bodyPr>
          <a:p>
            <a:endParaRPr b="0" lang="cs-CZ" sz="2400" spc="-1" strike="noStrike">
              <a:latin typeface="Times New Roman"/>
            </a:endParaRPr>
          </a:p>
        </p:txBody>
      </p:sp>
      <p:sp>
        <p:nvSpPr>
          <p:cNvPr id="9" name="PlaceHolder 10"/>
          <p:cNvSpPr>
            <a:spLocks noGrp="1"/>
          </p:cNvSpPr>
          <p:nvPr>
            <p:ph type="sldNum"/>
          </p:nvPr>
        </p:nvSpPr>
        <p:spPr>
          <a:xfrm>
            <a:off x="7924680" y="6356520"/>
            <a:ext cx="761760" cy="364680"/>
          </a:xfrm>
          <a:prstGeom prst="rect">
            <a:avLst/>
          </a:prstGeom>
        </p:spPr>
        <p:txBody>
          <a:bodyPr lIns="0" rIns="0" tIns="0" bIns="0" anchor="b">
            <a:noAutofit/>
          </a:bodyPr>
          <a:p>
            <a:pPr algn="r">
              <a:lnSpc>
                <a:spcPct val="100000"/>
              </a:lnSpc>
            </a:pPr>
            <a:fld id="{490EA639-CF57-4929-9F37-9C92B286ED3E}" type="slidenum">
              <a:rPr b="0" lang="cs-CZ" sz="1200" spc="-1" strike="noStrike">
                <a:solidFill>
                  <a:srgbClr val="035c75"/>
                </a:solidFill>
                <a:latin typeface="Constantia"/>
              </a:rPr>
              <a:t>&lt;číslo&gt;</a:t>
            </a:fld>
            <a:endParaRPr b="0" lang="cs-CZ" sz="12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  <p:sldLayoutId id="2147483660" r:id="rId14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2"/>
          <a:tile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CustomShape 1"/>
          <p:cNvSpPr/>
          <p:nvPr/>
        </p:nvSpPr>
        <p:spPr>
          <a:xfrm>
            <a:off x="-9360" y="-7200"/>
            <a:ext cx="9162720" cy="1041120"/>
          </a:xfrm>
          <a:custGeom>
            <a:avLst/>
            <a:gdLst/>
            <a:ahLst/>
            <a:rect l="l" t="t" r="r" b="b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 rotWithShape="0">
            <a:gsLst>
              <a:gs pos="0">
                <a:srgbClr val="0074a0">
                  <a:alpha val="45098"/>
                </a:srgbClr>
              </a:gs>
              <a:gs pos="100000">
                <a:srgbClr val="00c4cd">
                  <a:alpha val="55294"/>
                </a:srgbClr>
              </a:gs>
            </a:gsLst>
            <a:lin ang="5400000"/>
          </a:gradFill>
          <a:ln w="936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47" name="CustomShape 2"/>
          <p:cNvSpPr/>
          <p:nvPr/>
        </p:nvSpPr>
        <p:spPr>
          <a:xfrm>
            <a:off x="4381560" y="-7200"/>
            <a:ext cx="4762080" cy="637920"/>
          </a:xfrm>
          <a:custGeom>
            <a:avLst/>
            <a:gdLst/>
            <a:ahLst/>
            <a:rect l="l" t="t" r="r" b="b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 rotWithShape="0">
            <a:gsLst>
              <a:gs pos="20000">
                <a:srgbClr val="008abf">
                  <a:alpha val="45098"/>
                </a:srgbClr>
              </a:gs>
              <a:gs pos="100000">
                <a:srgbClr val="00a0a8">
                  <a:alpha val="30196"/>
                </a:srgbClr>
              </a:gs>
            </a:gsLst>
            <a:lin ang="16200000"/>
          </a:gradFill>
          <a:ln w="9360">
            <a:noFill/>
          </a:ln>
        </p:spPr>
        <p:style>
          <a:lnRef idx="0"/>
          <a:fillRef idx="0"/>
          <a:effectRef idx="0"/>
          <a:fontRef idx="minor"/>
        </p:style>
      </p:sp>
      <p:grpSp>
        <p:nvGrpSpPr>
          <p:cNvPr id="48" name="Group 3"/>
          <p:cNvGrpSpPr/>
          <p:nvPr/>
        </p:nvGrpSpPr>
        <p:grpSpPr>
          <a:xfrm>
            <a:off x="-29160" y="-16560"/>
            <a:ext cx="9197640" cy="1086120"/>
            <a:chOff x="-29160" y="-16560"/>
            <a:chExt cx="9197640" cy="1086120"/>
          </a:xfrm>
        </p:grpSpPr>
        <p:sp>
          <p:nvSpPr>
            <p:cNvPr id="49" name="CustomShape 4"/>
            <p:cNvSpPr/>
            <p:nvPr/>
          </p:nvSpPr>
          <p:spPr>
            <a:xfrm rot="21435600">
              <a:off x="-18720" y="201960"/>
              <a:ext cx="9162720" cy="648720"/>
            </a:xfrm>
            <a:custGeom>
              <a:avLst/>
              <a:gdLst/>
              <a:ahLst/>
              <a:rect l="l" t="t" r="r" b="b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800">
              <a:solidFill>
                <a:srgbClr val="09b7bf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50" name="CustomShape 5"/>
            <p:cNvSpPr/>
            <p:nvPr/>
          </p:nvSpPr>
          <p:spPr>
            <a:xfrm rot="21435600">
              <a:off x="-14040" y="275400"/>
              <a:ext cx="9175320" cy="529920"/>
            </a:xfrm>
            <a:custGeom>
              <a:avLst/>
              <a:gdLst/>
              <a:ahLst/>
              <a:rect l="l" t="t" r="r" b="b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360">
              <a:solidFill>
                <a:srgbClr val="0f6fc6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</p:grpSp>
      <p:sp>
        <p:nvSpPr>
          <p:cNvPr id="51" name="PlaceHolder 6"/>
          <p:cNvSpPr>
            <a:spLocks noGrp="1"/>
          </p:cNvSpPr>
          <p:nvPr>
            <p:ph type="dt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</p:spPr>
        <p:txBody>
          <a:bodyPr lIns="0" rIns="0" tIns="0" bIns="0" anchor="b">
            <a:noAutofit/>
          </a:bodyPr>
          <a:p>
            <a:pPr>
              <a:lnSpc>
                <a:spcPct val="100000"/>
              </a:lnSpc>
            </a:pPr>
            <a:fld id="{663845B3-3D26-483D-957D-30643829B9B8}" type="datetime">
              <a:rPr b="0" lang="cs-CZ" sz="1200" spc="-1" strike="noStrike">
                <a:solidFill>
                  <a:srgbClr val="035c75"/>
                </a:solidFill>
                <a:latin typeface="Constantia"/>
              </a:rPr>
              <a:t>1. 5. 2023</a:t>
            </a:fld>
            <a:endParaRPr b="0" lang="cs-CZ" sz="1200" spc="-1" strike="noStrike">
              <a:latin typeface="Times New Roman"/>
            </a:endParaRPr>
          </a:p>
        </p:txBody>
      </p:sp>
      <p:sp>
        <p:nvSpPr>
          <p:cNvPr id="52" name="PlaceHolder 7"/>
          <p:cNvSpPr>
            <a:spLocks noGrp="1"/>
          </p:cNvSpPr>
          <p:nvPr>
            <p:ph type="ftr"/>
          </p:nvPr>
        </p:nvSpPr>
        <p:spPr>
          <a:xfrm>
            <a:off x="2666880" y="6356520"/>
            <a:ext cx="3352320" cy="364680"/>
          </a:xfrm>
          <a:prstGeom prst="rect">
            <a:avLst/>
          </a:prstGeom>
        </p:spPr>
        <p:txBody>
          <a:bodyPr lIns="0" rIns="0" tIns="0" bIns="0" anchor="b">
            <a:noAutofit/>
          </a:bodyPr>
          <a:p>
            <a:endParaRPr b="0" lang="cs-CZ" sz="2400" spc="-1" strike="noStrike">
              <a:latin typeface="Times New Roman"/>
            </a:endParaRPr>
          </a:p>
        </p:txBody>
      </p:sp>
      <p:sp>
        <p:nvSpPr>
          <p:cNvPr id="53" name="PlaceHolder 8"/>
          <p:cNvSpPr>
            <a:spLocks noGrp="1"/>
          </p:cNvSpPr>
          <p:nvPr>
            <p:ph type="sldNum"/>
          </p:nvPr>
        </p:nvSpPr>
        <p:spPr>
          <a:xfrm>
            <a:off x="7924680" y="6356520"/>
            <a:ext cx="761760" cy="364680"/>
          </a:xfrm>
          <a:prstGeom prst="rect">
            <a:avLst/>
          </a:prstGeom>
        </p:spPr>
        <p:txBody>
          <a:bodyPr lIns="0" rIns="0" tIns="0" bIns="0" anchor="b">
            <a:noAutofit/>
          </a:bodyPr>
          <a:p>
            <a:pPr algn="r">
              <a:lnSpc>
                <a:spcPct val="100000"/>
              </a:lnSpc>
            </a:pPr>
            <a:fld id="{0B2B4B74-4597-434B-9F79-22A3C0507FFA}" type="slidenum">
              <a:rPr b="0" lang="cs-CZ" sz="1200" spc="-1" strike="noStrike">
                <a:solidFill>
                  <a:srgbClr val="035c75"/>
                </a:solidFill>
                <a:latin typeface="Constantia"/>
              </a:rPr>
              <a:t>&lt;číslo&gt;</a:t>
            </a:fld>
            <a:endParaRPr b="0" lang="cs-CZ" sz="1200" spc="-1" strike="noStrike">
              <a:latin typeface="Times New Roman"/>
            </a:endParaRPr>
          </a:p>
        </p:txBody>
      </p:sp>
      <p:sp>
        <p:nvSpPr>
          <p:cNvPr id="54" name="PlaceHolder 9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r>
              <a:rPr b="0" lang="cs-CZ" sz="1800" spc="-1" strike="noStrike">
                <a:solidFill>
                  <a:srgbClr val="000000"/>
                </a:solidFill>
                <a:latin typeface="Constantia"/>
              </a:rPr>
              <a:t>Klikněte pro úpravu formátu textu nadpisu</a:t>
            </a:r>
            <a:endParaRPr b="0" lang="cs-CZ" sz="1800" spc="-1" strike="noStrike">
              <a:solidFill>
                <a:srgbClr val="000000"/>
              </a:solidFill>
              <a:latin typeface="Constantia"/>
            </a:endParaRPr>
          </a:p>
        </p:txBody>
      </p:sp>
      <p:sp>
        <p:nvSpPr>
          <p:cNvPr id="55" name="PlaceHolder 10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600" spc="-1" strike="noStrike">
                <a:solidFill>
                  <a:srgbClr val="000000"/>
                </a:solidFill>
                <a:latin typeface="Constantia"/>
              </a:rPr>
              <a:t>Klikněte pro úpravu formátu textu osnovy</a:t>
            </a:r>
            <a:endParaRPr b="0" lang="cs-CZ" sz="2600" spc="-1" strike="noStrike">
              <a:solidFill>
                <a:srgbClr val="000000"/>
              </a:solidFill>
              <a:latin typeface="Constantia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cs-CZ" sz="2100" spc="-1" strike="noStrike">
                <a:solidFill>
                  <a:srgbClr val="000000"/>
                </a:solidFill>
                <a:latin typeface="Constantia"/>
              </a:rPr>
              <a:t>Druhá úroveň</a:t>
            </a:r>
            <a:endParaRPr b="0" lang="cs-CZ" sz="2100" spc="-1" strike="noStrike">
              <a:solidFill>
                <a:srgbClr val="000000"/>
              </a:solidFill>
              <a:latin typeface="Constantia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000" spc="-1" strike="noStrike">
                <a:solidFill>
                  <a:srgbClr val="000000"/>
                </a:solidFill>
                <a:latin typeface="Constantia"/>
              </a:rPr>
              <a:t>Třetí úroveň</a:t>
            </a:r>
            <a:endParaRPr b="0" lang="cs-CZ" sz="2000" spc="-1" strike="noStrike">
              <a:solidFill>
                <a:srgbClr val="000000"/>
              </a:solidFill>
              <a:latin typeface="Constantia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cs-CZ" sz="2000" spc="-1" strike="noStrike">
                <a:solidFill>
                  <a:srgbClr val="000000"/>
                </a:solidFill>
                <a:latin typeface="Constantia"/>
              </a:rPr>
              <a:t>Čtvrtá úroveň osnovy</a:t>
            </a:r>
            <a:endParaRPr b="0" lang="cs-CZ" sz="2000" spc="-1" strike="noStrike">
              <a:solidFill>
                <a:srgbClr val="000000"/>
              </a:solidFill>
              <a:latin typeface="Constantia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000" spc="-1" strike="noStrike">
                <a:solidFill>
                  <a:srgbClr val="000000"/>
                </a:solidFill>
                <a:latin typeface="Constantia"/>
              </a:rPr>
              <a:t>Pátá úroveň osnovy</a:t>
            </a:r>
            <a:endParaRPr b="0" lang="cs-CZ" sz="2000" spc="-1" strike="noStrike">
              <a:solidFill>
                <a:srgbClr val="000000"/>
              </a:solidFill>
              <a:latin typeface="Constantia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000" spc="-1" strike="noStrike">
                <a:solidFill>
                  <a:srgbClr val="000000"/>
                </a:solidFill>
                <a:latin typeface="Constantia"/>
              </a:rPr>
              <a:t>Šestá úroveň</a:t>
            </a:r>
            <a:endParaRPr b="0" lang="cs-CZ" sz="2000" spc="-1" strike="noStrike">
              <a:solidFill>
                <a:srgbClr val="000000"/>
              </a:solidFill>
              <a:latin typeface="Constantia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000" spc="-1" strike="noStrike">
                <a:solidFill>
                  <a:srgbClr val="000000"/>
                </a:solidFill>
                <a:latin typeface="Constantia"/>
              </a:rPr>
              <a:t>Sedmá úroveň</a:t>
            </a:r>
            <a:endParaRPr b="0" lang="cs-CZ" sz="2000" spc="-1" strike="noStrike">
              <a:solidFill>
                <a:srgbClr val="000000"/>
              </a:solidFill>
              <a:latin typeface="Constantia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  <p:sldLayoutId id="2147483672" r:id="rId13"/>
    <p:sldLayoutId id="2147483673" r:id="rId14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5.xml.rels><?xml version="1.0" encoding="UTF-8"?>
<Relationships xmlns="http://schemas.openxmlformats.org/package/2006/relationships"><Relationship Id="rId1" Type="http://schemas.openxmlformats.org/officeDocument/2006/relationships/image" Target="../media/image3.jpeg"/><Relationship Id="rId2" Type="http://schemas.openxmlformats.org/officeDocument/2006/relationships/image" Target="../media/image4.jpeg"/><Relationship Id="rId3" Type="http://schemas.openxmlformats.org/officeDocument/2006/relationships/slideLayout" Target="../slideLayouts/slideLayout1.xml"/>
</Relationships>
</file>

<file path=ppt/slides/_rels/slide16.xml.rels><?xml version="1.0" encoding="UTF-8"?>
<Relationships xmlns="http://schemas.openxmlformats.org/package/2006/relationships"><Relationship Id="rId1" Type="http://schemas.openxmlformats.org/officeDocument/2006/relationships/image" Target="../media/image5.jpeg"/><Relationship Id="rId2" Type="http://schemas.openxmlformats.org/officeDocument/2006/relationships/image" Target="../media/image6.png"/><Relationship Id="rId3" Type="http://schemas.openxmlformats.org/officeDocument/2006/relationships/slideLayout" Target="../slideLayouts/slideLayout1.xml"/>
</Relationships>
</file>

<file path=ppt/slides/_rels/slide17.xml.rels><?xml version="1.0" encoding="UTF-8"?>
<Relationships xmlns="http://schemas.openxmlformats.org/package/2006/relationships"><Relationship Id="rId1" Type="http://schemas.openxmlformats.org/officeDocument/2006/relationships/image" Target="../media/image7.jpeg"/><Relationship Id="rId2" Type="http://schemas.openxmlformats.org/officeDocument/2006/relationships/image" Target="../media/image8.jpeg"/><Relationship Id="rId3" Type="http://schemas.openxmlformats.org/officeDocument/2006/relationships/image" Target="../media/image9.jpeg"/><Relationship Id="rId4" Type="http://schemas.openxmlformats.org/officeDocument/2006/relationships/slideLayout" Target="../slideLayouts/slideLayout1.xml"/>
</Relationships>
</file>

<file path=ppt/slides/_rels/slide1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TextShape 1"/>
          <p:cNvSpPr txBox="1"/>
          <p:nvPr/>
        </p:nvSpPr>
        <p:spPr>
          <a:xfrm>
            <a:off x="251640" y="704160"/>
            <a:ext cx="8640720" cy="1572480"/>
          </a:xfrm>
          <a:prstGeom prst="rect">
            <a:avLst/>
          </a:prstGeom>
          <a:noFill/>
          <a:ln>
            <a:noFill/>
          </a:ln>
        </p:spPr>
        <p:txBody>
          <a:bodyPr lIns="0" rIns="0" tIns="45000" bIns="0" anchor="b">
            <a:noAutofit/>
          </a:bodyPr>
          <a:p>
            <a:pPr>
              <a:lnSpc>
                <a:spcPct val="100000"/>
              </a:lnSpc>
            </a:pPr>
            <a:r>
              <a:rPr b="1" lang="cs-CZ" sz="4000" spc="-1" strike="noStrike">
                <a:solidFill>
                  <a:srgbClr val="04617b"/>
                </a:solidFill>
                <a:latin typeface="Arial"/>
              </a:rPr>
              <a:t>Degenerativní kloubní onemocnění </a:t>
            </a:r>
            <a:endParaRPr b="0" lang="cs-CZ" sz="4000" spc="-1" strike="noStrike">
              <a:solidFill>
                <a:srgbClr val="000000"/>
              </a:solidFill>
              <a:latin typeface="Constantia"/>
            </a:endParaRPr>
          </a:p>
        </p:txBody>
      </p:sp>
      <p:sp>
        <p:nvSpPr>
          <p:cNvPr id="93" name="TextShape 2"/>
          <p:cNvSpPr txBox="1"/>
          <p:nvPr/>
        </p:nvSpPr>
        <p:spPr>
          <a:xfrm>
            <a:off x="457200" y="2709000"/>
            <a:ext cx="8229240" cy="361548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>
            <a:normAutofit fontScale="94000"/>
          </a:bodyPr>
          <a:p>
            <a:pPr>
              <a:lnSpc>
                <a:spcPct val="100000"/>
              </a:lnSpc>
              <a:spcBef>
                <a:spcPts val="519"/>
              </a:spcBef>
            </a:pPr>
            <a:r>
              <a:rPr b="0" lang="cs-CZ" sz="2600" spc="-1" strike="noStrike">
                <a:solidFill>
                  <a:srgbClr val="000000"/>
                </a:solidFill>
                <a:latin typeface="Constantia"/>
              </a:rPr>
              <a:t>   </a:t>
            </a:r>
            <a:endParaRPr b="0" lang="cs-CZ" sz="2600" spc="-1" strike="noStrike">
              <a:solidFill>
                <a:srgbClr val="000000"/>
              </a:solidFill>
              <a:latin typeface="Constantia"/>
            </a:endParaRPr>
          </a:p>
          <a:p>
            <a:pPr>
              <a:lnSpc>
                <a:spcPct val="100000"/>
              </a:lnSpc>
              <a:spcBef>
                <a:spcPts val="519"/>
              </a:spcBef>
            </a:pPr>
            <a:endParaRPr b="0" lang="cs-CZ" sz="2600" spc="-1" strike="noStrike">
              <a:solidFill>
                <a:srgbClr val="000000"/>
              </a:solidFill>
              <a:latin typeface="Constantia"/>
            </a:endParaRPr>
          </a:p>
          <a:p>
            <a:pPr>
              <a:lnSpc>
                <a:spcPct val="100000"/>
              </a:lnSpc>
              <a:spcBef>
                <a:spcPts val="519"/>
              </a:spcBef>
            </a:pPr>
            <a:endParaRPr b="0" lang="cs-CZ" sz="2600" spc="-1" strike="noStrike">
              <a:solidFill>
                <a:srgbClr val="000000"/>
              </a:solidFill>
              <a:latin typeface="Constantia"/>
            </a:endParaRPr>
          </a:p>
          <a:p>
            <a:pPr>
              <a:lnSpc>
                <a:spcPct val="100000"/>
              </a:lnSpc>
              <a:spcBef>
                <a:spcPts val="519"/>
              </a:spcBef>
            </a:pPr>
            <a:endParaRPr b="0" lang="cs-CZ" sz="2600" spc="-1" strike="noStrike">
              <a:solidFill>
                <a:srgbClr val="000000"/>
              </a:solidFill>
              <a:latin typeface="Constantia"/>
            </a:endParaRPr>
          </a:p>
          <a:p>
            <a:pPr>
              <a:lnSpc>
                <a:spcPct val="100000"/>
              </a:lnSpc>
              <a:spcBef>
                <a:spcPts val="519"/>
              </a:spcBef>
            </a:pPr>
            <a:endParaRPr b="0" lang="cs-CZ" sz="2600" spc="-1" strike="noStrike">
              <a:solidFill>
                <a:srgbClr val="000000"/>
              </a:solidFill>
              <a:latin typeface="Constantia"/>
            </a:endParaRPr>
          </a:p>
          <a:p>
            <a:pPr>
              <a:lnSpc>
                <a:spcPct val="100000"/>
              </a:lnSpc>
              <a:spcBef>
                <a:spcPts val="519"/>
              </a:spcBef>
            </a:pPr>
            <a:endParaRPr b="0" lang="cs-CZ" sz="2600" spc="-1" strike="noStrike">
              <a:solidFill>
                <a:srgbClr val="000000"/>
              </a:solidFill>
              <a:latin typeface="Constantia"/>
            </a:endParaRPr>
          </a:p>
          <a:p>
            <a:pPr>
              <a:lnSpc>
                <a:spcPct val="100000"/>
              </a:lnSpc>
              <a:spcBef>
                <a:spcPts val="519"/>
              </a:spcBef>
            </a:pPr>
            <a:r>
              <a:rPr b="1" lang="cs-CZ" sz="2600" spc="-1" strike="noStrike">
                <a:solidFill>
                  <a:srgbClr val="4fceff"/>
                </a:solidFill>
                <a:latin typeface="Arial"/>
              </a:rPr>
              <a:t>Vypracovala: Mgr. Kamila Smrčková DiS.</a:t>
            </a:r>
            <a:endParaRPr b="0" lang="cs-CZ" sz="2600" spc="-1" strike="noStrike">
              <a:solidFill>
                <a:srgbClr val="000000"/>
              </a:solidFill>
              <a:latin typeface="Constantia"/>
            </a:endParaRPr>
          </a:p>
          <a:p>
            <a:pPr>
              <a:lnSpc>
                <a:spcPct val="100000"/>
              </a:lnSpc>
              <a:spcBef>
                <a:spcPts val="519"/>
              </a:spcBef>
            </a:pPr>
            <a:r>
              <a:rPr b="1" lang="cs-CZ" sz="2600" spc="-1" strike="noStrike">
                <a:solidFill>
                  <a:srgbClr val="4fceff"/>
                </a:solidFill>
                <a:latin typeface="Arial"/>
              </a:rPr>
              <a:t>FN Brno, Jihlavská 20</a:t>
            </a:r>
            <a:endParaRPr b="0" lang="cs-CZ" sz="2600" spc="-1" strike="noStrike">
              <a:solidFill>
                <a:srgbClr val="000000"/>
              </a:solidFill>
              <a:latin typeface="Constantia"/>
            </a:endParaRPr>
          </a:p>
          <a:p>
            <a:pPr>
              <a:lnSpc>
                <a:spcPct val="100000"/>
              </a:lnSpc>
              <a:spcBef>
                <a:spcPts val="519"/>
              </a:spcBef>
            </a:pPr>
            <a:r>
              <a:rPr b="1" lang="cs-CZ" sz="2600" spc="-1" strike="noStrike">
                <a:solidFill>
                  <a:srgbClr val="4fceff"/>
                </a:solidFill>
                <a:latin typeface="Arial"/>
              </a:rPr>
              <a:t>Oddělení lůžkové rehabilitace</a:t>
            </a:r>
            <a:endParaRPr b="0" lang="cs-CZ" sz="2600" spc="-1" strike="noStrike">
              <a:solidFill>
                <a:srgbClr val="000000"/>
              </a:solidFill>
              <a:latin typeface="Constantia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TextShape 1"/>
          <p:cNvSpPr txBox="1"/>
          <p:nvPr/>
        </p:nvSpPr>
        <p:spPr>
          <a:xfrm>
            <a:off x="457200" y="70416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lIns="0" rIns="0" tIns="45000" bIns="0" anchor="b">
            <a:noAutofit/>
          </a:bodyPr>
          <a:p>
            <a:pPr>
              <a:lnSpc>
                <a:spcPct val="100000"/>
              </a:lnSpc>
            </a:pPr>
            <a:r>
              <a:rPr b="0" lang="cs-CZ" sz="5000" spc="-1" strike="noStrike">
                <a:solidFill>
                  <a:srgbClr val="04617b"/>
                </a:solidFill>
                <a:latin typeface="Calibri"/>
              </a:rPr>
              <a:t>Terapie</a:t>
            </a:r>
            <a:endParaRPr b="0" lang="cs-CZ" sz="5000" spc="-1" strike="noStrike">
              <a:solidFill>
                <a:srgbClr val="000000"/>
              </a:solidFill>
              <a:latin typeface="Constantia"/>
            </a:endParaRPr>
          </a:p>
        </p:txBody>
      </p:sp>
      <p:sp>
        <p:nvSpPr>
          <p:cNvPr id="111" name="TextShape 2"/>
          <p:cNvSpPr txBox="1"/>
          <p:nvPr/>
        </p:nvSpPr>
        <p:spPr>
          <a:xfrm>
            <a:off x="457200" y="1935360"/>
            <a:ext cx="8229240" cy="438876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>
            <a:normAutofit fontScale="85000"/>
          </a:bodyPr>
          <a:p>
            <a:pPr marL="274320" indent="-273960">
              <a:lnSpc>
                <a:spcPct val="100000"/>
              </a:lnSpc>
              <a:spcBef>
                <a:spcPts val="519"/>
              </a:spcBef>
              <a:buClr>
                <a:srgbClr val="0bd0d9"/>
              </a:buClr>
              <a:buSzPct val="95000"/>
              <a:buFont typeface="Wingdings 2" charset="2"/>
              <a:buChar char=""/>
            </a:pPr>
            <a:r>
              <a:rPr b="0" lang="cs-CZ" sz="2600" spc="-1" strike="noStrike">
                <a:solidFill>
                  <a:srgbClr val="000000"/>
                </a:solidFill>
                <a:latin typeface="Arial"/>
              </a:rPr>
              <a:t>Symptomatický efekt</a:t>
            </a:r>
            <a:endParaRPr b="0" lang="cs-CZ" sz="2600" spc="-1" strike="noStrike">
              <a:solidFill>
                <a:srgbClr val="000000"/>
              </a:solidFill>
              <a:latin typeface="Constantia"/>
            </a:endParaRPr>
          </a:p>
          <a:p>
            <a:pPr marL="274320" indent="-273960">
              <a:lnSpc>
                <a:spcPct val="100000"/>
              </a:lnSpc>
              <a:spcBef>
                <a:spcPts val="519"/>
              </a:spcBef>
              <a:buClr>
                <a:srgbClr val="0bd0d9"/>
              </a:buClr>
              <a:buSzPct val="95000"/>
              <a:buFont typeface="Wingdings 2" charset="2"/>
              <a:buChar char=""/>
            </a:pPr>
            <a:r>
              <a:rPr b="0" lang="cs-CZ" sz="2600" spc="-1" strike="noStrike">
                <a:solidFill>
                  <a:srgbClr val="000000"/>
                </a:solidFill>
                <a:latin typeface="Arial"/>
              </a:rPr>
              <a:t>Strukturální efekt  - zpomalení morfologické progrese</a:t>
            </a:r>
            <a:endParaRPr b="0" lang="cs-CZ" sz="2600" spc="-1" strike="noStrike">
              <a:solidFill>
                <a:srgbClr val="000000"/>
              </a:solidFill>
              <a:latin typeface="Constantia"/>
            </a:endParaRPr>
          </a:p>
          <a:p>
            <a:pPr marL="274320" indent="-273960">
              <a:lnSpc>
                <a:spcPct val="100000"/>
              </a:lnSpc>
              <a:spcBef>
                <a:spcPts val="519"/>
              </a:spcBef>
              <a:buClr>
                <a:srgbClr val="0bd0d9"/>
              </a:buClr>
              <a:buSzPct val="95000"/>
              <a:buFont typeface="Wingdings 2" charset="2"/>
              <a:buChar char=""/>
            </a:pPr>
            <a:r>
              <a:rPr b="0" lang="cs-CZ" sz="2600" spc="-1" strike="noStrike">
                <a:solidFill>
                  <a:srgbClr val="000000"/>
                </a:solidFill>
                <a:latin typeface="Arial"/>
              </a:rPr>
              <a:t>Analgetika, NSA, opioidy (pokročilé stádium s chronickou klidovou bolestí)</a:t>
            </a:r>
            <a:endParaRPr b="0" lang="cs-CZ" sz="2600" spc="-1" strike="noStrike">
              <a:solidFill>
                <a:srgbClr val="000000"/>
              </a:solidFill>
              <a:latin typeface="Constantia"/>
            </a:endParaRPr>
          </a:p>
          <a:p>
            <a:pPr marL="274320" indent="-273960">
              <a:lnSpc>
                <a:spcPct val="100000"/>
              </a:lnSpc>
              <a:spcBef>
                <a:spcPts val="519"/>
              </a:spcBef>
              <a:buClr>
                <a:srgbClr val="0bd0d9"/>
              </a:buClr>
              <a:buSzPct val="95000"/>
              <a:buFont typeface="Wingdings 2" charset="2"/>
              <a:buChar char=""/>
            </a:pPr>
            <a:r>
              <a:rPr b="0" lang="cs-CZ" sz="2600" spc="-1" strike="noStrike">
                <a:solidFill>
                  <a:srgbClr val="000000"/>
                </a:solidFill>
                <a:latin typeface="Arial"/>
              </a:rPr>
              <a:t>Symptomatické léky (SYSADOA=slow acting drugs for osteoarthritis) - pomalý nástup, přetrvává asi 2 měsíce po ukončení léčby, stimulují syntézu mezibunečné hmoty chrupavky, protizánětlivý účinek</a:t>
            </a:r>
            <a:endParaRPr b="0" lang="cs-CZ" sz="2600" spc="-1" strike="noStrike">
              <a:solidFill>
                <a:srgbClr val="000000"/>
              </a:solidFill>
              <a:latin typeface="Constantia"/>
            </a:endParaRPr>
          </a:p>
          <a:p>
            <a:pPr marL="274320" indent="-273960">
              <a:lnSpc>
                <a:spcPct val="100000"/>
              </a:lnSpc>
              <a:spcBef>
                <a:spcPts val="519"/>
              </a:spcBef>
              <a:buClr>
                <a:srgbClr val="0bd0d9"/>
              </a:buClr>
              <a:buSzPct val="95000"/>
              <a:buFont typeface="Wingdings 2" charset="2"/>
              <a:buChar char=""/>
            </a:pPr>
            <a:r>
              <a:rPr b="0" lang="cs-CZ" sz="2600" spc="-1" strike="noStrike">
                <a:solidFill>
                  <a:srgbClr val="000000"/>
                </a:solidFill>
                <a:latin typeface="Arial"/>
              </a:rPr>
              <a:t>Intraartikulární aplikace - kys.hyaluronová, injekce glukokortikoidů (u zánětlivých komplikací)</a:t>
            </a:r>
            <a:endParaRPr b="0" lang="cs-CZ" sz="2600" spc="-1" strike="noStrike">
              <a:solidFill>
                <a:srgbClr val="000000"/>
              </a:solidFill>
              <a:latin typeface="Constantia"/>
            </a:endParaRPr>
          </a:p>
          <a:p>
            <a:pPr marL="274320" indent="-273960">
              <a:lnSpc>
                <a:spcPct val="100000"/>
              </a:lnSpc>
              <a:spcBef>
                <a:spcPts val="519"/>
              </a:spcBef>
              <a:buClr>
                <a:srgbClr val="0bd0d9"/>
              </a:buClr>
              <a:buSzPct val="95000"/>
              <a:buFont typeface="Wingdings 2" charset="2"/>
              <a:buChar char=""/>
            </a:pPr>
            <a:r>
              <a:rPr b="0" lang="cs-CZ" sz="2600" spc="-1" strike="noStrike">
                <a:solidFill>
                  <a:srgbClr val="000000"/>
                </a:solidFill>
                <a:latin typeface="Arial"/>
              </a:rPr>
              <a:t>Chirurgická léčba - artroskopie, kloubní náhrady</a:t>
            </a:r>
            <a:endParaRPr b="0" lang="cs-CZ" sz="2600" spc="-1" strike="noStrike">
              <a:solidFill>
                <a:srgbClr val="000000"/>
              </a:solidFill>
              <a:latin typeface="Constantia"/>
            </a:endParaRPr>
          </a:p>
          <a:p>
            <a:pPr>
              <a:lnSpc>
                <a:spcPct val="100000"/>
              </a:lnSpc>
              <a:spcBef>
                <a:spcPts val="519"/>
              </a:spcBef>
            </a:pPr>
            <a:endParaRPr b="0" lang="cs-CZ" sz="2600" spc="-1" strike="noStrike">
              <a:solidFill>
                <a:srgbClr val="000000"/>
              </a:solidFill>
              <a:latin typeface="Constantia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TextShape 1"/>
          <p:cNvSpPr txBox="1"/>
          <p:nvPr/>
        </p:nvSpPr>
        <p:spPr>
          <a:xfrm>
            <a:off x="457200" y="70416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lIns="0" rIns="0" tIns="45000" bIns="0" anchor="b">
            <a:normAutofit/>
          </a:bodyPr>
          <a:p>
            <a:pPr>
              <a:lnSpc>
                <a:spcPct val="100000"/>
              </a:lnSpc>
            </a:pPr>
            <a:r>
              <a:rPr b="0" lang="cs-CZ" sz="3200" spc="-1" strike="noStrike">
                <a:solidFill>
                  <a:srgbClr val="04617b"/>
                </a:solidFill>
                <a:latin typeface="Arial"/>
              </a:rPr>
              <a:t>Fyzioterapie</a:t>
            </a:r>
            <a:endParaRPr b="0" lang="cs-CZ" sz="3200" spc="-1" strike="noStrike">
              <a:solidFill>
                <a:srgbClr val="000000"/>
              </a:solidFill>
              <a:latin typeface="Constantia"/>
            </a:endParaRPr>
          </a:p>
        </p:txBody>
      </p:sp>
      <p:sp>
        <p:nvSpPr>
          <p:cNvPr id="113" name="TextShape 2"/>
          <p:cNvSpPr txBox="1"/>
          <p:nvPr/>
        </p:nvSpPr>
        <p:spPr>
          <a:xfrm>
            <a:off x="457200" y="1935360"/>
            <a:ext cx="8229240" cy="438876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>
            <a:normAutofit/>
          </a:bodyPr>
          <a:p>
            <a:pPr>
              <a:lnSpc>
                <a:spcPct val="100000"/>
              </a:lnSpc>
              <a:spcBef>
                <a:spcPts val="519"/>
              </a:spcBef>
            </a:pPr>
            <a:r>
              <a:rPr b="1" lang="cs-CZ" sz="2600" spc="-1" strike="noStrike" u="sng">
                <a:solidFill>
                  <a:srgbClr val="000000"/>
                </a:solidFill>
                <a:uFillTx/>
                <a:latin typeface="Arial"/>
              </a:rPr>
              <a:t>Předoperační péče:</a:t>
            </a:r>
            <a:endParaRPr b="0" lang="cs-CZ" sz="2600" spc="-1" strike="noStrike">
              <a:solidFill>
                <a:srgbClr val="000000"/>
              </a:solidFill>
              <a:latin typeface="Constantia"/>
            </a:endParaRPr>
          </a:p>
          <a:p>
            <a:pPr marL="274320" indent="-273960">
              <a:lnSpc>
                <a:spcPct val="100000"/>
              </a:lnSpc>
              <a:spcBef>
                <a:spcPts val="400"/>
              </a:spcBef>
              <a:buClr>
                <a:srgbClr val="0bd0d9"/>
              </a:buClr>
              <a:buSzPct val="95000"/>
              <a:buFont typeface="Arial"/>
              <a:buChar char="•"/>
            </a:pPr>
            <a:r>
              <a:rPr b="0" lang="cs-CZ" sz="2000" spc="-1" strike="noStrike">
                <a:solidFill>
                  <a:srgbClr val="000000"/>
                </a:solidFill>
                <a:latin typeface="Arial"/>
              </a:rPr>
              <a:t>Edukace ADL</a:t>
            </a:r>
            <a:endParaRPr b="0" lang="cs-CZ" sz="2000" spc="-1" strike="noStrike">
              <a:solidFill>
                <a:srgbClr val="000000"/>
              </a:solidFill>
              <a:latin typeface="Constantia"/>
            </a:endParaRPr>
          </a:p>
          <a:p>
            <a:pPr marL="274320" indent="-273960">
              <a:lnSpc>
                <a:spcPct val="100000"/>
              </a:lnSpc>
              <a:spcBef>
                <a:spcPts val="400"/>
              </a:spcBef>
              <a:buClr>
                <a:srgbClr val="0bd0d9"/>
              </a:buClr>
              <a:buSzPct val="95000"/>
              <a:buFont typeface="Arial"/>
              <a:buChar char="•"/>
            </a:pPr>
            <a:r>
              <a:rPr b="0" lang="cs-CZ" sz="2000" spc="-1" strike="noStrike">
                <a:solidFill>
                  <a:srgbClr val="000000"/>
                </a:solidFill>
                <a:latin typeface="Arial"/>
              </a:rPr>
              <a:t>Udržet RP</a:t>
            </a:r>
            <a:endParaRPr b="0" lang="cs-CZ" sz="2000" spc="-1" strike="noStrike">
              <a:solidFill>
                <a:srgbClr val="000000"/>
              </a:solidFill>
              <a:latin typeface="Constantia"/>
            </a:endParaRPr>
          </a:p>
          <a:p>
            <a:pPr marL="274320" indent="-273960">
              <a:lnSpc>
                <a:spcPct val="100000"/>
              </a:lnSpc>
              <a:spcBef>
                <a:spcPts val="400"/>
              </a:spcBef>
              <a:buClr>
                <a:srgbClr val="0bd0d9"/>
              </a:buClr>
              <a:buSzPct val="95000"/>
              <a:buFont typeface="Arial"/>
              <a:buChar char="•"/>
            </a:pPr>
            <a:r>
              <a:rPr b="0" lang="cs-CZ" sz="2000" spc="-1" strike="noStrike">
                <a:solidFill>
                  <a:srgbClr val="000000"/>
                </a:solidFill>
                <a:latin typeface="Arial"/>
              </a:rPr>
              <a:t>Udržet SS</a:t>
            </a:r>
            <a:endParaRPr b="0" lang="cs-CZ" sz="2000" spc="-1" strike="noStrike">
              <a:solidFill>
                <a:srgbClr val="000000"/>
              </a:solidFill>
              <a:latin typeface="Constantia"/>
            </a:endParaRPr>
          </a:p>
          <a:p>
            <a:pPr marL="274320" indent="-273960">
              <a:lnSpc>
                <a:spcPct val="100000"/>
              </a:lnSpc>
              <a:spcBef>
                <a:spcPts val="400"/>
              </a:spcBef>
              <a:buClr>
                <a:srgbClr val="0bd0d9"/>
              </a:buClr>
              <a:buSzPct val="95000"/>
              <a:buFont typeface="Arial"/>
              <a:buChar char="•"/>
            </a:pPr>
            <a:r>
              <a:rPr b="0" lang="cs-CZ" sz="2000" spc="-1" strike="noStrike">
                <a:solidFill>
                  <a:srgbClr val="000000"/>
                </a:solidFill>
                <a:latin typeface="Arial"/>
              </a:rPr>
              <a:t>Protažení zkrácených svalů</a:t>
            </a:r>
            <a:endParaRPr b="0" lang="cs-CZ" sz="2000" spc="-1" strike="noStrike">
              <a:solidFill>
                <a:srgbClr val="000000"/>
              </a:solidFill>
              <a:latin typeface="Constantia"/>
            </a:endParaRPr>
          </a:p>
          <a:p>
            <a:pPr marL="274320" indent="-273960">
              <a:lnSpc>
                <a:spcPct val="100000"/>
              </a:lnSpc>
              <a:spcBef>
                <a:spcPts val="400"/>
              </a:spcBef>
              <a:buClr>
                <a:srgbClr val="0bd0d9"/>
              </a:buClr>
              <a:buSzPct val="95000"/>
              <a:buFont typeface="Arial"/>
              <a:buChar char="•"/>
            </a:pPr>
            <a:r>
              <a:rPr b="0" lang="cs-CZ" sz="2000" spc="-1" strike="noStrike">
                <a:solidFill>
                  <a:srgbClr val="000000"/>
                </a:solidFill>
                <a:latin typeface="Arial"/>
              </a:rPr>
              <a:t>Posílení posturálního svalstva</a:t>
            </a:r>
            <a:endParaRPr b="0" lang="cs-CZ" sz="2000" spc="-1" strike="noStrike">
              <a:solidFill>
                <a:srgbClr val="000000"/>
              </a:solidFill>
              <a:latin typeface="Constantia"/>
            </a:endParaRPr>
          </a:p>
          <a:p>
            <a:pPr marL="274320" indent="-273960">
              <a:lnSpc>
                <a:spcPct val="100000"/>
              </a:lnSpc>
              <a:spcBef>
                <a:spcPts val="400"/>
              </a:spcBef>
              <a:buClr>
                <a:srgbClr val="0bd0d9"/>
              </a:buClr>
              <a:buSzPct val="95000"/>
              <a:buFont typeface="Arial"/>
              <a:buChar char="•"/>
            </a:pPr>
            <a:r>
              <a:rPr b="0" lang="cs-CZ" sz="2000" spc="-1" strike="noStrike">
                <a:solidFill>
                  <a:srgbClr val="000000"/>
                </a:solidFill>
                <a:latin typeface="Arial"/>
              </a:rPr>
              <a:t>Aktivace HSS</a:t>
            </a:r>
            <a:endParaRPr b="0" lang="cs-CZ" sz="2000" spc="-1" strike="noStrike">
              <a:solidFill>
                <a:srgbClr val="000000"/>
              </a:solidFill>
              <a:latin typeface="Constantia"/>
            </a:endParaRPr>
          </a:p>
          <a:p>
            <a:pPr marL="274320" indent="-273960">
              <a:lnSpc>
                <a:spcPct val="100000"/>
              </a:lnSpc>
              <a:spcBef>
                <a:spcPts val="400"/>
              </a:spcBef>
              <a:buClr>
                <a:srgbClr val="0bd0d9"/>
              </a:buClr>
              <a:buSzPct val="95000"/>
              <a:buFont typeface="Arial"/>
              <a:buChar char="•"/>
            </a:pPr>
            <a:r>
              <a:rPr b="0" lang="cs-CZ" sz="2000" spc="-1" strike="noStrike">
                <a:solidFill>
                  <a:srgbClr val="000000"/>
                </a:solidFill>
                <a:latin typeface="Arial"/>
              </a:rPr>
              <a:t>Cvičení na přístrojích – motomed, rotoped, treadmill</a:t>
            </a:r>
            <a:endParaRPr b="0" lang="cs-CZ" sz="2000" spc="-1" strike="noStrike">
              <a:solidFill>
                <a:srgbClr val="000000"/>
              </a:solidFill>
              <a:latin typeface="Constantia"/>
            </a:endParaRPr>
          </a:p>
          <a:p>
            <a:pPr marL="274320" indent="-273960">
              <a:lnSpc>
                <a:spcPct val="100000"/>
              </a:lnSpc>
              <a:spcBef>
                <a:spcPts val="400"/>
              </a:spcBef>
              <a:buClr>
                <a:srgbClr val="0bd0d9"/>
              </a:buClr>
              <a:buSzPct val="95000"/>
              <a:buFont typeface="Arial"/>
              <a:buChar char="•"/>
            </a:pPr>
            <a:r>
              <a:rPr b="0" lang="cs-CZ" sz="2000" spc="-1" strike="noStrike">
                <a:solidFill>
                  <a:srgbClr val="000000"/>
                </a:solidFill>
                <a:latin typeface="Arial"/>
              </a:rPr>
              <a:t>Nácvik chůze o berlích </a:t>
            </a:r>
            <a:endParaRPr b="0" lang="cs-CZ" sz="2000" spc="-1" strike="noStrike">
              <a:solidFill>
                <a:srgbClr val="000000"/>
              </a:solidFill>
              <a:latin typeface="Constantia"/>
            </a:endParaRPr>
          </a:p>
          <a:p>
            <a:pPr marL="274320" indent="-273960">
              <a:lnSpc>
                <a:spcPct val="100000"/>
              </a:lnSpc>
              <a:spcBef>
                <a:spcPts val="400"/>
              </a:spcBef>
              <a:buClr>
                <a:srgbClr val="0bd0d9"/>
              </a:buClr>
              <a:buSzPct val="95000"/>
              <a:buFont typeface="Arial"/>
              <a:buChar char="•"/>
            </a:pPr>
            <a:r>
              <a:rPr b="0" lang="cs-CZ" sz="2000" spc="-1" strike="noStrike">
                <a:solidFill>
                  <a:srgbClr val="000000"/>
                </a:solidFill>
                <a:latin typeface="Arial"/>
              </a:rPr>
              <a:t>Fyzikální terapie – fokusovaná rázová vlna, středněfrekvenčí proudy, MTU, DD proudy</a:t>
            </a:r>
            <a:endParaRPr b="0" lang="cs-CZ" sz="2000" spc="-1" strike="noStrike">
              <a:solidFill>
                <a:srgbClr val="000000"/>
              </a:solidFill>
              <a:latin typeface="Constantia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TextShape 1"/>
          <p:cNvSpPr txBox="1"/>
          <p:nvPr/>
        </p:nvSpPr>
        <p:spPr>
          <a:xfrm>
            <a:off x="457200" y="70416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lIns="0" rIns="0" tIns="45000" bIns="0" anchor="b">
            <a:normAutofit fontScale="67000"/>
          </a:bodyPr>
          <a:p>
            <a:pPr>
              <a:lnSpc>
                <a:spcPct val="100000"/>
              </a:lnSpc>
            </a:pPr>
            <a:r>
              <a:rPr b="0" lang="cs-CZ" sz="5000" spc="-1" strike="noStrike">
                <a:solidFill>
                  <a:srgbClr val="04617b"/>
                </a:solidFill>
                <a:latin typeface="Arial"/>
              </a:rPr>
              <a:t>Fyzioterapie - krátkodobý plán</a:t>
            </a:r>
            <a:endParaRPr b="0" lang="cs-CZ" sz="5000" spc="-1" strike="noStrike">
              <a:solidFill>
                <a:srgbClr val="000000"/>
              </a:solidFill>
              <a:latin typeface="Constantia"/>
            </a:endParaRPr>
          </a:p>
        </p:txBody>
      </p:sp>
      <p:sp>
        <p:nvSpPr>
          <p:cNvPr id="115" name="TextShape 2"/>
          <p:cNvSpPr txBox="1"/>
          <p:nvPr/>
        </p:nvSpPr>
        <p:spPr>
          <a:xfrm>
            <a:off x="457200" y="1935360"/>
            <a:ext cx="8229240" cy="438876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>
            <a:normAutofit fontScale="40000"/>
          </a:bodyPr>
          <a:p>
            <a:pPr>
              <a:lnSpc>
                <a:spcPct val="100000"/>
              </a:lnSpc>
              <a:spcBef>
                <a:spcPts val="561"/>
              </a:spcBef>
            </a:pPr>
            <a:r>
              <a:rPr b="1" lang="cs-CZ" sz="2800" spc="-1" strike="noStrike" u="sng">
                <a:solidFill>
                  <a:srgbClr val="000000"/>
                </a:solidFill>
                <a:uFillTx/>
                <a:latin typeface="Arial"/>
              </a:rPr>
              <a:t>Pooperační péče: </a:t>
            </a:r>
            <a:endParaRPr b="0" lang="cs-CZ" sz="2800" spc="-1" strike="noStrike">
              <a:solidFill>
                <a:srgbClr val="000000"/>
              </a:solidFill>
              <a:latin typeface="Constantia"/>
            </a:endParaRPr>
          </a:p>
          <a:p>
            <a:pPr marL="274320" indent="-273960">
              <a:lnSpc>
                <a:spcPct val="100000"/>
              </a:lnSpc>
              <a:spcBef>
                <a:spcPts val="561"/>
              </a:spcBef>
              <a:buClr>
                <a:srgbClr val="0bd0d9"/>
              </a:buClr>
              <a:buSzPct val="95000"/>
              <a:buFont typeface="Arial"/>
              <a:buChar char="•"/>
            </a:pPr>
            <a:r>
              <a:rPr b="0" lang="cs-CZ" sz="2800" spc="-1" strike="noStrike">
                <a:solidFill>
                  <a:srgbClr val="000000"/>
                </a:solidFill>
                <a:latin typeface="Arial"/>
              </a:rPr>
              <a:t>Anamnéza</a:t>
            </a:r>
            <a:endParaRPr b="0" lang="cs-CZ" sz="2800" spc="-1" strike="noStrike">
              <a:solidFill>
                <a:srgbClr val="000000"/>
              </a:solidFill>
              <a:latin typeface="Constantia"/>
            </a:endParaRPr>
          </a:p>
          <a:p>
            <a:pPr marL="274320" indent="-273960">
              <a:lnSpc>
                <a:spcPct val="100000"/>
              </a:lnSpc>
              <a:spcBef>
                <a:spcPts val="561"/>
              </a:spcBef>
              <a:buClr>
                <a:srgbClr val="0bd0d9"/>
              </a:buClr>
              <a:buSzPct val="95000"/>
              <a:buFont typeface="Arial"/>
              <a:buChar char="•"/>
            </a:pPr>
            <a:r>
              <a:rPr b="0" lang="cs-CZ" sz="2800" spc="-1" strike="noStrike">
                <a:solidFill>
                  <a:srgbClr val="000000"/>
                </a:solidFill>
                <a:latin typeface="Arial"/>
              </a:rPr>
              <a:t>Krátkodobý /dlouhodobý RHB plán</a:t>
            </a:r>
            <a:endParaRPr b="0" lang="cs-CZ" sz="2800" spc="-1" strike="noStrike">
              <a:solidFill>
                <a:srgbClr val="000000"/>
              </a:solidFill>
              <a:latin typeface="Constantia"/>
            </a:endParaRPr>
          </a:p>
          <a:p>
            <a:pPr marL="274320" indent="-273960">
              <a:lnSpc>
                <a:spcPct val="100000"/>
              </a:lnSpc>
              <a:spcBef>
                <a:spcPts val="561"/>
              </a:spcBef>
              <a:buClr>
                <a:srgbClr val="0bd0d9"/>
              </a:buClr>
              <a:buSzPct val="95000"/>
              <a:buFont typeface="Arial"/>
              <a:buChar char="•"/>
            </a:pPr>
            <a:r>
              <a:rPr b="0" lang="cs-CZ" sz="2800" spc="-1" strike="noStrike">
                <a:solidFill>
                  <a:srgbClr val="000000"/>
                </a:solidFill>
                <a:latin typeface="Arial"/>
              </a:rPr>
              <a:t>kineziologický rozbor - aspekce, palpace, </a:t>
            </a:r>
            <a:endParaRPr b="0" lang="cs-CZ" sz="2800" spc="-1" strike="noStrike">
              <a:solidFill>
                <a:srgbClr val="000000"/>
              </a:solidFill>
              <a:latin typeface="Constantia"/>
            </a:endParaRPr>
          </a:p>
          <a:p>
            <a:pPr marL="274320" indent="-273960">
              <a:lnSpc>
                <a:spcPct val="100000"/>
              </a:lnSpc>
              <a:spcBef>
                <a:spcPts val="561"/>
              </a:spcBef>
              <a:buClr>
                <a:srgbClr val="0bd0d9"/>
              </a:buClr>
              <a:buSzPct val="95000"/>
              <a:buFont typeface="Arial"/>
              <a:buChar char="•"/>
            </a:pPr>
            <a:r>
              <a:rPr b="0" lang="cs-CZ" sz="2800" spc="-1" strike="noStrike">
                <a:solidFill>
                  <a:srgbClr val="000000"/>
                </a:solidFill>
                <a:latin typeface="Arial"/>
              </a:rPr>
              <a:t>Nácvik chůze do  schodů, nácvik lokomoce, zlepšení RP+SS HKK i DKK, antropometrie, zkrácené svaly, stav HSSP, ADL, péče o jizvu</a:t>
            </a:r>
            <a:endParaRPr b="0" lang="cs-CZ" sz="2800" spc="-1" strike="noStrike">
              <a:solidFill>
                <a:srgbClr val="000000"/>
              </a:solidFill>
              <a:latin typeface="Constantia"/>
            </a:endParaRPr>
          </a:p>
          <a:p>
            <a:pPr marL="274320" indent="-273960">
              <a:lnSpc>
                <a:spcPct val="100000"/>
              </a:lnSpc>
              <a:spcBef>
                <a:spcPts val="561"/>
              </a:spcBef>
              <a:buClr>
                <a:srgbClr val="0bd0d9"/>
              </a:buClr>
              <a:buSzPct val="95000"/>
              <a:buFont typeface="Arial"/>
              <a:buChar char="•"/>
            </a:pPr>
            <a:r>
              <a:rPr b="0" lang="cs-CZ" sz="2800" spc="-1" strike="noStrike">
                <a:solidFill>
                  <a:srgbClr val="000000"/>
                </a:solidFill>
                <a:latin typeface="Arial"/>
              </a:rPr>
              <a:t>Fyzioterapie  </a:t>
            </a:r>
            <a:endParaRPr b="0" lang="cs-CZ" sz="2800" spc="-1" strike="noStrike">
              <a:solidFill>
                <a:srgbClr val="000000"/>
              </a:solidFill>
              <a:latin typeface="Constantia"/>
            </a:endParaRPr>
          </a:p>
          <a:p>
            <a:pPr marL="514440" indent="-514080">
              <a:lnSpc>
                <a:spcPct val="100000"/>
              </a:lnSpc>
              <a:spcBef>
                <a:spcPts val="561"/>
              </a:spcBef>
              <a:buClr>
                <a:srgbClr val="0bd0d9"/>
              </a:buClr>
              <a:buSzPct val="95000"/>
              <a:buFont typeface="Calibri"/>
              <a:buAutoNum type="arabicPeriod"/>
            </a:pPr>
            <a:r>
              <a:rPr b="1" lang="cs-CZ" sz="2800" spc="-1" strike="noStrike">
                <a:solidFill>
                  <a:srgbClr val="000000"/>
                </a:solidFill>
                <a:latin typeface="Arial"/>
              </a:rPr>
              <a:t>Kinezioterapie - </a:t>
            </a:r>
            <a:r>
              <a:rPr b="0" lang="cs-CZ" sz="2800" spc="-1" strike="noStrike">
                <a:solidFill>
                  <a:srgbClr val="000000"/>
                </a:solidFill>
                <a:latin typeface="Arial"/>
              </a:rPr>
              <a:t>metodiky na NFP, analytické cvičení, využití různého druhu náčiní, mobilizace patelly, PIR svalů, nácvik lokomoce, schody</a:t>
            </a:r>
            <a:endParaRPr b="0" lang="cs-CZ" sz="2800" spc="-1" strike="noStrike">
              <a:solidFill>
                <a:srgbClr val="000000"/>
              </a:solidFill>
              <a:latin typeface="Constantia"/>
            </a:endParaRPr>
          </a:p>
          <a:p>
            <a:pPr marL="514440" indent="-514080">
              <a:lnSpc>
                <a:spcPct val="100000"/>
              </a:lnSpc>
              <a:spcBef>
                <a:spcPts val="561"/>
              </a:spcBef>
              <a:buClr>
                <a:srgbClr val="0bd0d9"/>
              </a:buClr>
              <a:buSzPct val="95000"/>
              <a:buFont typeface="Calibri"/>
              <a:buAutoNum type="arabicPeriod"/>
            </a:pPr>
            <a:r>
              <a:rPr b="1" lang="cs-CZ" sz="2800" spc="-1" strike="noStrike">
                <a:solidFill>
                  <a:srgbClr val="000000"/>
                </a:solidFill>
                <a:latin typeface="Arial"/>
              </a:rPr>
              <a:t>Mechanoterapie - </a:t>
            </a:r>
            <a:r>
              <a:rPr b="0" lang="cs-CZ" sz="2800" spc="-1" strike="noStrike">
                <a:solidFill>
                  <a:srgbClr val="000000"/>
                </a:solidFill>
                <a:latin typeface="Arial"/>
              </a:rPr>
              <a:t>motodlaha, motomed, rotoped, treadmill</a:t>
            </a:r>
            <a:r>
              <a:rPr b="1" lang="cs-CZ" sz="2800" spc="-1" strike="noStrike">
                <a:solidFill>
                  <a:srgbClr val="000000"/>
                </a:solidFill>
                <a:latin typeface="Arial"/>
              </a:rPr>
              <a:t> </a:t>
            </a:r>
            <a:endParaRPr b="0" lang="cs-CZ" sz="2800" spc="-1" strike="noStrike">
              <a:solidFill>
                <a:srgbClr val="000000"/>
              </a:solidFill>
              <a:latin typeface="Constantia"/>
            </a:endParaRPr>
          </a:p>
          <a:p>
            <a:pPr marL="514440" indent="-514080">
              <a:lnSpc>
                <a:spcPct val="100000"/>
              </a:lnSpc>
              <a:spcBef>
                <a:spcPts val="561"/>
              </a:spcBef>
              <a:buClr>
                <a:srgbClr val="0bd0d9"/>
              </a:buClr>
              <a:buSzPct val="95000"/>
              <a:buFont typeface="Calibri"/>
              <a:buAutoNum type="arabicPeriod"/>
            </a:pPr>
            <a:r>
              <a:rPr b="1" lang="cs-CZ" sz="2800" spc="-1" strike="noStrike">
                <a:solidFill>
                  <a:srgbClr val="000000"/>
                </a:solidFill>
                <a:latin typeface="Arial"/>
              </a:rPr>
              <a:t>Fyzikální terapie </a:t>
            </a:r>
            <a:r>
              <a:rPr b="0" lang="cs-CZ" sz="2800" spc="-1" strike="noStrike">
                <a:solidFill>
                  <a:srgbClr val="000000"/>
                </a:solidFill>
                <a:latin typeface="Arial"/>
              </a:rPr>
              <a:t>- kryoterapie, MTU, elektrostimulace/gymnastika (paresa n.femoralis) – pozor u TEP kyčle!)</a:t>
            </a:r>
            <a:endParaRPr b="0" lang="cs-CZ" sz="2800" spc="-1" strike="noStrike">
              <a:solidFill>
                <a:srgbClr val="000000"/>
              </a:solidFill>
              <a:latin typeface="Constantia"/>
            </a:endParaRPr>
          </a:p>
          <a:p>
            <a:pPr marL="514440" indent="-514080">
              <a:lnSpc>
                <a:spcPct val="100000"/>
              </a:lnSpc>
              <a:spcBef>
                <a:spcPts val="561"/>
              </a:spcBef>
              <a:buClr>
                <a:srgbClr val="0bd0d9"/>
              </a:buClr>
              <a:buSzPct val="95000"/>
              <a:buFont typeface="Calibri"/>
              <a:buAutoNum type="arabicPeriod"/>
            </a:pPr>
            <a:r>
              <a:rPr b="1" lang="cs-CZ" sz="2800" spc="-1" strike="noStrike">
                <a:solidFill>
                  <a:srgbClr val="000000"/>
                </a:solidFill>
                <a:latin typeface="Arial"/>
              </a:rPr>
              <a:t>Protetické pomůcky, kompenzační pomůcky </a:t>
            </a:r>
            <a:endParaRPr b="0" lang="cs-CZ" sz="2800" spc="-1" strike="noStrike">
              <a:solidFill>
                <a:srgbClr val="000000"/>
              </a:solidFill>
              <a:latin typeface="Constantia"/>
            </a:endParaRPr>
          </a:p>
          <a:p>
            <a:pPr>
              <a:lnSpc>
                <a:spcPct val="100000"/>
              </a:lnSpc>
              <a:spcBef>
                <a:spcPts val="519"/>
              </a:spcBef>
            </a:pPr>
            <a:endParaRPr b="0" lang="cs-CZ" sz="2800" spc="-1" strike="noStrike">
              <a:solidFill>
                <a:srgbClr val="000000"/>
              </a:solidFill>
              <a:latin typeface="Constantia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TextShape 1"/>
          <p:cNvSpPr txBox="1"/>
          <p:nvPr/>
        </p:nvSpPr>
        <p:spPr>
          <a:xfrm>
            <a:off x="457200" y="70416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lIns="0" rIns="0" tIns="45000" bIns="0" anchor="b">
            <a:normAutofit fontScale="67000"/>
          </a:bodyPr>
          <a:p>
            <a:pPr>
              <a:lnSpc>
                <a:spcPct val="100000"/>
              </a:lnSpc>
            </a:pPr>
            <a:r>
              <a:rPr b="0" lang="cs-CZ" sz="5000" spc="-1" strike="noStrike">
                <a:solidFill>
                  <a:srgbClr val="04617b"/>
                </a:solidFill>
                <a:latin typeface="Arial"/>
              </a:rPr>
              <a:t>Fyzioterapie - dlouhodobý plán</a:t>
            </a:r>
            <a:endParaRPr b="0" lang="cs-CZ" sz="5000" spc="-1" strike="noStrike">
              <a:solidFill>
                <a:srgbClr val="000000"/>
              </a:solidFill>
              <a:latin typeface="Constantia"/>
            </a:endParaRPr>
          </a:p>
        </p:txBody>
      </p:sp>
      <p:sp>
        <p:nvSpPr>
          <p:cNvPr id="117" name="TextShape 2"/>
          <p:cNvSpPr txBox="1"/>
          <p:nvPr/>
        </p:nvSpPr>
        <p:spPr>
          <a:xfrm>
            <a:off x="457200" y="1935360"/>
            <a:ext cx="8229240" cy="438876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>
            <a:noAutofit/>
          </a:bodyPr>
          <a:p>
            <a:pPr marL="274320" indent="-273960">
              <a:lnSpc>
                <a:spcPct val="100000"/>
              </a:lnSpc>
              <a:spcBef>
                <a:spcPts val="519"/>
              </a:spcBef>
              <a:buClr>
                <a:srgbClr val="0bd0d9"/>
              </a:buClr>
              <a:buSzPct val="95000"/>
              <a:buFont typeface="Arial"/>
              <a:buChar char="•"/>
            </a:pPr>
            <a:r>
              <a:rPr b="0" lang="cs-CZ" sz="2600" spc="-1" strike="noStrike">
                <a:solidFill>
                  <a:srgbClr val="000000"/>
                </a:solidFill>
                <a:latin typeface="Arial"/>
              </a:rPr>
              <a:t>Udržet si váhu</a:t>
            </a:r>
            <a:endParaRPr b="0" lang="cs-CZ" sz="2600" spc="-1" strike="noStrike">
              <a:solidFill>
                <a:srgbClr val="000000"/>
              </a:solidFill>
              <a:latin typeface="Constantia"/>
            </a:endParaRPr>
          </a:p>
          <a:p>
            <a:pPr marL="274320" indent="-273960">
              <a:lnSpc>
                <a:spcPct val="100000"/>
              </a:lnSpc>
              <a:spcBef>
                <a:spcPts val="519"/>
              </a:spcBef>
              <a:buClr>
                <a:srgbClr val="0bd0d9"/>
              </a:buClr>
              <a:buSzPct val="95000"/>
              <a:buFont typeface="Arial"/>
              <a:buChar char="•"/>
            </a:pPr>
            <a:r>
              <a:rPr b="0" lang="cs-CZ" sz="2600" spc="-1" strike="noStrike">
                <a:solidFill>
                  <a:srgbClr val="000000"/>
                </a:solidFill>
                <a:latin typeface="Arial"/>
              </a:rPr>
              <a:t>Lázeňská léčba, RHB ústavy</a:t>
            </a:r>
            <a:endParaRPr b="0" lang="cs-CZ" sz="2600" spc="-1" strike="noStrike">
              <a:solidFill>
                <a:srgbClr val="000000"/>
              </a:solidFill>
              <a:latin typeface="Constantia"/>
            </a:endParaRPr>
          </a:p>
          <a:p>
            <a:pPr marL="274320" indent="-273960">
              <a:lnSpc>
                <a:spcPct val="100000"/>
              </a:lnSpc>
              <a:spcBef>
                <a:spcPts val="519"/>
              </a:spcBef>
              <a:buClr>
                <a:srgbClr val="0bd0d9"/>
              </a:buClr>
              <a:buSzPct val="95000"/>
              <a:buFont typeface="Arial"/>
              <a:buChar char="•"/>
            </a:pPr>
            <a:r>
              <a:rPr b="0" lang="cs-CZ" sz="2600" spc="-1" strike="noStrike">
                <a:solidFill>
                  <a:srgbClr val="000000"/>
                </a:solidFill>
                <a:latin typeface="Arial"/>
              </a:rPr>
              <a:t>Doporučené sporty</a:t>
            </a:r>
            <a:endParaRPr b="0" lang="cs-CZ" sz="2600" spc="-1" strike="noStrike">
              <a:solidFill>
                <a:srgbClr val="000000"/>
              </a:solidFill>
              <a:latin typeface="Constantia"/>
            </a:endParaRPr>
          </a:p>
          <a:p>
            <a:pPr marL="274320" indent="-273960">
              <a:lnSpc>
                <a:spcPct val="100000"/>
              </a:lnSpc>
              <a:spcBef>
                <a:spcPts val="519"/>
              </a:spcBef>
              <a:buClr>
                <a:srgbClr val="0bd0d9"/>
              </a:buClr>
              <a:buSzPct val="95000"/>
              <a:buFont typeface="Arial"/>
              <a:buChar char="•"/>
            </a:pPr>
            <a:r>
              <a:rPr b="0" lang="cs-CZ" sz="2600" spc="-1" strike="noStrike">
                <a:solidFill>
                  <a:srgbClr val="000000"/>
                </a:solidFill>
                <a:latin typeface="Arial"/>
              </a:rPr>
              <a:t>Edukace ADL/školy zad</a:t>
            </a:r>
            <a:endParaRPr b="0" lang="cs-CZ" sz="2600" spc="-1" strike="noStrike">
              <a:solidFill>
                <a:srgbClr val="000000"/>
              </a:solidFill>
              <a:latin typeface="Constantia"/>
            </a:endParaRPr>
          </a:p>
          <a:p>
            <a:pPr>
              <a:lnSpc>
                <a:spcPct val="100000"/>
              </a:lnSpc>
              <a:spcBef>
                <a:spcPts val="519"/>
              </a:spcBef>
            </a:pPr>
            <a:endParaRPr b="0" lang="cs-CZ" sz="2600" spc="-1" strike="noStrike">
              <a:solidFill>
                <a:srgbClr val="000000"/>
              </a:solidFill>
              <a:latin typeface="Constantia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TextShape 1"/>
          <p:cNvSpPr txBox="1"/>
          <p:nvPr/>
        </p:nvSpPr>
        <p:spPr>
          <a:xfrm>
            <a:off x="457200" y="70416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lIns="0" rIns="0" tIns="45000" bIns="0" anchor="b">
            <a:normAutofit/>
          </a:bodyPr>
          <a:p>
            <a:pPr>
              <a:lnSpc>
                <a:spcPct val="100000"/>
              </a:lnSpc>
            </a:pPr>
            <a:r>
              <a:rPr b="1" lang="cs-CZ" sz="3200" spc="-1" strike="noStrike">
                <a:solidFill>
                  <a:srgbClr val="04617b"/>
                </a:solidFill>
                <a:latin typeface="Arial"/>
              </a:rPr>
              <a:t>Kontraindikace operace</a:t>
            </a:r>
            <a:endParaRPr b="0" lang="cs-CZ" sz="3200" spc="-1" strike="noStrike">
              <a:solidFill>
                <a:srgbClr val="000000"/>
              </a:solidFill>
              <a:latin typeface="Constantia"/>
            </a:endParaRPr>
          </a:p>
        </p:txBody>
      </p:sp>
      <p:sp>
        <p:nvSpPr>
          <p:cNvPr id="119" name="TextShape 2"/>
          <p:cNvSpPr txBox="1"/>
          <p:nvPr/>
        </p:nvSpPr>
        <p:spPr>
          <a:xfrm>
            <a:off x="457200" y="1935360"/>
            <a:ext cx="8229240" cy="438876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>
            <a:normAutofit fontScale="55000"/>
          </a:bodyPr>
          <a:p>
            <a:pPr marL="514440" indent="-514080">
              <a:lnSpc>
                <a:spcPct val="100000"/>
              </a:lnSpc>
              <a:spcBef>
                <a:spcPts val="519"/>
              </a:spcBef>
              <a:buClr>
                <a:srgbClr val="0bd0d9"/>
              </a:buClr>
              <a:buSzPct val="95000"/>
              <a:buFont typeface="Calibri"/>
              <a:buAutoNum type="arabicPeriod"/>
            </a:pPr>
            <a:r>
              <a:rPr b="1" lang="cs-CZ" sz="2600" spc="-1" strike="noStrike">
                <a:solidFill>
                  <a:srgbClr val="000000"/>
                </a:solidFill>
                <a:latin typeface="Arial"/>
              </a:rPr>
              <a:t>Lokální kontraindikace</a:t>
            </a:r>
            <a:endParaRPr b="0" lang="cs-CZ" sz="2600" spc="-1" strike="noStrike">
              <a:solidFill>
                <a:srgbClr val="000000"/>
              </a:solidFill>
              <a:latin typeface="Constantia"/>
            </a:endParaRPr>
          </a:p>
          <a:p>
            <a:pPr marL="274320" indent="-273960">
              <a:lnSpc>
                <a:spcPct val="100000"/>
              </a:lnSpc>
              <a:spcBef>
                <a:spcPts val="519"/>
              </a:spcBef>
              <a:buClr>
                <a:srgbClr val="0bd0d9"/>
              </a:buClr>
              <a:buSzPct val="95000"/>
              <a:buFont typeface="Wingdings 2" charset="2"/>
              <a:buChar char=""/>
            </a:pPr>
            <a:r>
              <a:rPr b="0" lang="cs-CZ" sz="2600" spc="-1" strike="noStrike">
                <a:solidFill>
                  <a:srgbClr val="000000"/>
                </a:solidFill>
                <a:latin typeface="Arial"/>
              </a:rPr>
              <a:t>Infekce v kyčli</a:t>
            </a:r>
            <a:endParaRPr b="0" lang="cs-CZ" sz="2600" spc="-1" strike="noStrike">
              <a:solidFill>
                <a:srgbClr val="000000"/>
              </a:solidFill>
              <a:latin typeface="Constantia"/>
            </a:endParaRPr>
          </a:p>
          <a:p>
            <a:pPr marL="274320" indent="-273960">
              <a:lnSpc>
                <a:spcPct val="100000"/>
              </a:lnSpc>
              <a:spcBef>
                <a:spcPts val="519"/>
              </a:spcBef>
              <a:buClr>
                <a:srgbClr val="0bd0d9"/>
              </a:buClr>
              <a:buSzPct val="95000"/>
              <a:buFont typeface="Wingdings 2" charset="2"/>
              <a:buChar char=""/>
            </a:pPr>
            <a:r>
              <a:rPr b="0" lang="cs-CZ" sz="2600" spc="-1" strike="noStrike">
                <a:solidFill>
                  <a:srgbClr val="000000"/>
                </a:solidFill>
                <a:latin typeface="Arial"/>
              </a:rPr>
              <a:t>Kožní infekce, proleženiny, bércové vředy</a:t>
            </a:r>
            <a:endParaRPr b="0" lang="cs-CZ" sz="2600" spc="-1" strike="noStrike">
              <a:solidFill>
                <a:srgbClr val="000000"/>
              </a:solidFill>
              <a:latin typeface="Constantia"/>
            </a:endParaRPr>
          </a:p>
          <a:p>
            <a:pPr marL="274320" indent="-273960">
              <a:lnSpc>
                <a:spcPct val="100000"/>
              </a:lnSpc>
              <a:spcBef>
                <a:spcPts val="519"/>
              </a:spcBef>
              <a:buClr>
                <a:srgbClr val="0bd0d9"/>
              </a:buClr>
              <a:buSzPct val="95000"/>
              <a:buFont typeface="Wingdings 2" charset="2"/>
              <a:buChar char=""/>
            </a:pPr>
            <a:r>
              <a:rPr b="0" lang="cs-CZ" sz="2600" spc="-1" strike="noStrike">
                <a:solidFill>
                  <a:srgbClr val="000000"/>
                </a:solidFill>
                <a:latin typeface="Arial"/>
              </a:rPr>
              <a:t>Folikulitida – stafylokoková infekce kůže</a:t>
            </a:r>
            <a:endParaRPr b="0" lang="cs-CZ" sz="2600" spc="-1" strike="noStrike">
              <a:solidFill>
                <a:srgbClr val="000000"/>
              </a:solidFill>
              <a:latin typeface="Constantia"/>
            </a:endParaRPr>
          </a:p>
          <a:p>
            <a:pPr>
              <a:lnSpc>
                <a:spcPct val="100000"/>
              </a:lnSpc>
              <a:spcBef>
                <a:spcPts val="519"/>
              </a:spcBef>
            </a:pPr>
            <a:endParaRPr b="0" lang="cs-CZ" sz="2600" spc="-1" strike="noStrike">
              <a:solidFill>
                <a:srgbClr val="000000"/>
              </a:solidFill>
              <a:latin typeface="Constantia"/>
            </a:endParaRPr>
          </a:p>
          <a:p>
            <a:pPr>
              <a:lnSpc>
                <a:spcPct val="100000"/>
              </a:lnSpc>
              <a:spcBef>
                <a:spcPts val="519"/>
              </a:spcBef>
            </a:pPr>
            <a:r>
              <a:rPr b="1" lang="cs-CZ" sz="2600" spc="-1" strike="noStrike">
                <a:solidFill>
                  <a:srgbClr val="0bd0d9"/>
                </a:solidFill>
                <a:latin typeface="Arial"/>
              </a:rPr>
              <a:t>2.    </a:t>
            </a:r>
            <a:r>
              <a:rPr b="1" lang="cs-CZ" sz="2600" spc="-1" strike="noStrike">
                <a:solidFill>
                  <a:srgbClr val="000000"/>
                </a:solidFill>
                <a:latin typeface="Arial"/>
              </a:rPr>
              <a:t>Celkové kontraindikace</a:t>
            </a:r>
            <a:endParaRPr b="0" lang="cs-CZ" sz="2600" spc="-1" strike="noStrike">
              <a:solidFill>
                <a:srgbClr val="000000"/>
              </a:solidFill>
              <a:latin typeface="Constantia"/>
            </a:endParaRPr>
          </a:p>
          <a:p>
            <a:pPr marL="274320" indent="-273960">
              <a:lnSpc>
                <a:spcPct val="100000"/>
              </a:lnSpc>
              <a:spcBef>
                <a:spcPts val="519"/>
              </a:spcBef>
              <a:buClr>
                <a:srgbClr val="0bd0d9"/>
              </a:buClr>
              <a:buSzPct val="95000"/>
              <a:buFont typeface="Wingdings 2" charset="2"/>
              <a:buChar char=""/>
            </a:pPr>
            <a:r>
              <a:rPr b="0" lang="cs-CZ" sz="2600" spc="-1" strike="noStrike">
                <a:solidFill>
                  <a:srgbClr val="000000"/>
                </a:solidFill>
                <a:latin typeface="Arial"/>
              </a:rPr>
              <a:t>Pacientova nespolupráce</a:t>
            </a:r>
            <a:endParaRPr b="0" lang="cs-CZ" sz="2600" spc="-1" strike="noStrike">
              <a:solidFill>
                <a:srgbClr val="000000"/>
              </a:solidFill>
              <a:latin typeface="Constantia"/>
            </a:endParaRPr>
          </a:p>
          <a:p>
            <a:pPr marL="274320" indent="-273960">
              <a:lnSpc>
                <a:spcPct val="100000"/>
              </a:lnSpc>
              <a:spcBef>
                <a:spcPts val="519"/>
              </a:spcBef>
              <a:buClr>
                <a:srgbClr val="0bd0d9"/>
              </a:buClr>
              <a:buSzPct val="95000"/>
              <a:buFont typeface="Wingdings 2" charset="2"/>
              <a:buChar char=""/>
            </a:pPr>
            <a:r>
              <a:rPr b="0" lang="cs-CZ" sz="2600" spc="-1" strike="noStrike">
                <a:solidFill>
                  <a:srgbClr val="000000"/>
                </a:solidFill>
                <a:latin typeface="Arial"/>
              </a:rPr>
              <a:t>Stav pacienta, který mu neumožňuje po operaci chodit</a:t>
            </a:r>
            <a:endParaRPr b="0" lang="cs-CZ" sz="2600" spc="-1" strike="noStrike">
              <a:solidFill>
                <a:srgbClr val="000000"/>
              </a:solidFill>
              <a:latin typeface="Constantia"/>
            </a:endParaRPr>
          </a:p>
          <a:p>
            <a:pPr marL="274320" indent="-273960">
              <a:lnSpc>
                <a:spcPct val="100000"/>
              </a:lnSpc>
              <a:spcBef>
                <a:spcPts val="519"/>
              </a:spcBef>
              <a:buClr>
                <a:srgbClr val="0bd0d9"/>
              </a:buClr>
              <a:buSzPct val="95000"/>
              <a:buFont typeface="Wingdings 2" charset="2"/>
              <a:buChar char=""/>
            </a:pPr>
            <a:r>
              <a:rPr b="0" lang="cs-CZ" sz="2600" spc="-1" strike="noStrike">
                <a:solidFill>
                  <a:srgbClr val="000000"/>
                </a:solidFill>
                <a:latin typeface="Arial"/>
              </a:rPr>
              <a:t>Zánětlivé ložisko</a:t>
            </a:r>
            <a:endParaRPr b="0" lang="cs-CZ" sz="2600" spc="-1" strike="noStrike">
              <a:solidFill>
                <a:srgbClr val="000000"/>
              </a:solidFill>
              <a:latin typeface="Constantia"/>
            </a:endParaRPr>
          </a:p>
          <a:p>
            <a:pPr marL="274320" indent="-273960">
              <a:lnSpc>
                <a:spcPct val="100000"/>
              </a:lnSpc>
              <a:spcBef>
                <a:spcPts val="519"/>
              </a:spcBef>
              <a:buClr>
                <a:srgbClr val="0bd0d9"/>
              </a:buClr>
              <a:buSzPct val="95000"/>
              <a:buFont typeface="Wingdings 2" charset="2"/>
              <a:buChar char=""/>
            </a:pPr>
            <a:r>
              <a:rPr b="0" lang="cs-CZ" sz="2600" spc="-1" strike="noStrike">
                <a:solidFill>
                  <a:srgbClr val="000000"/>
                </a:solidFill>
                <a:latin typeface="Arial"/>
              </a:rPr>
              <a:t>Alergie na umělý materiál</a:t>
            </a:r>
            <a:endParaRPr b="0" lang="cs-CZ" sz="2600" spc="-1" strike="noStrike">
              <a:solidFill>
                <a:srgbClr val="000000"/>
              </a:solidFill>
              <a:latin typeface="Constantia"/>
            </a:endParaRPr>
          </a:p>
          <a:p>
            <a:pPr marL="274320" indent="-273960">
              <a:lnSpc>
                <a:spcPct val="100000"/>
              </a:lnSpc>
              <a:spcBef>
                <a:spcPts val="519"/>
              </a:spcBef>
              <a:buClr>
                <a:srgbClr val="0bd0d9"/>
              </a:buClr>
              <a:buSzPct val="95000"/>
              <a:buFont typeface="Wingdings 2" charset="2"/>
              <a:buChar char=""/>
            </a:pPr>
            <a:r>
              <a:rPr b="0" lang="cs-CZ" sz="2600" spc="-1" strike="noStrike">
                <a:solidFill>
                  <a:srgbClr val="000000"/>
                </a:solidFill>
                <a:latin typeface="Arial"/>
              </a:rPr>
              <a:t>Špatná kvalita kostí</a:t>
            </a:r>
            <a:endParaRPr b="0" lang="cs-CZ" sz="2600" spc="-1" strike="noStrike">
              <a:solidFill>
                <a:srgbClr val="000000"/>
              </a:solidFill>
              <a:latin typeface="Constantia"/>
            </a:endParaRPr>
          </a:p>
          <a:p>
            <a:pPr marL="274320" indent="-273960">
              <a:lnSpc>
                <a:spcPct val="100000"/>
              </a:lnSpc>
              <a:spcBef>
                <a:spcPts val="519"/>
              </a:spcBef>
              <a:buClr>
                <a:srgbClr val="0bd0d9"/>
              </a:buClr>
              <a:buSzPct val="95000"/>
              <a:buFont typeface="Wingdings 2" charset="2"/>
              <a:buChar char=""/>
            </a:pPr>
            <a:r>
              <a:rPr b="0" lang="cs-CZ" sz="2600" spc="-1" strike="noStrike">
                <a:solidFill>
                  <a:srgbClr val="000000"/>
                </a:solidFill>
                <a:latin typeface="Arial"/>
              </a:rPr>
              <a:t>Neurogenní artropatie - degenerativní onemocnění se ztrátou citlivosti</a:t>
            </a:r>
            <a:br/>
            <a:r>
              <a:rPr b="0" lang="cs-CZ" sz="2600" spc="-1" strike="noStrike">
                <a:solidFill>
                  <a:srgbClr val="000000"/>
                </a:solidFill>
                <a:latin typeface="Arial"/>
              </a:rPr>
              <a:t> </a:t>
            </a:r>
            <a:endParaRPr b="0" lang="cs-CZ" sz="2600" spc="-1" strike="noStrike">
              <a:solidFill>
                <a:srgbClr val="000000"/>
              </a:solidFill>
              <a:latin typeface="Constantia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TextShape 1"/>
          <p:cNvSpPr txBox="1"/>
          <p:nvPr/>
        </p:nvSpPr>
        <p:spPr>
          <a:xfrm>
            <a:off x="5616000" y="513360"/>
            <a:ext cx="3024000" cy="71064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>
            <a:noAutofit/>
          </a:bodyPr>
          <a:p>
            <a:r>
              <a:rPr b="0" lang="cs-CZ" sz="1800" spc="-1" strike="noStrike">
                <a:solidFill>
                  <a:srgbClr val="000000"/>
                </a:solidFill>
                <a:latin typeface="Constantia"/>
              </a:rPr>
              <a:t>TEP kyčle</a:t>
            </a:r>
            <a:endParaRPr b="0" lang="cs-CZ" sz="1800" spc="-1" strike="noStrike">
              <a:solidFill>
                <a:srgbClr val="000000"/>
              </a:solidFill>
              <a:latin typeface="Constantia"/>
            </a:endParaRPr>
          </a:p>
        </p:txBody>
      </p:sp>
      <p:pic>
        <p:nvPicPr>
          <p:cNvPr id="121" name="" descr=""/>
          <p:cNvPicPr/>
          <p:nvPr/>
        </p:nvPicPr>
        <p:blipFill>
          <a:blip r:embed="rId1"/>
          <a:stretch/>
        </p:blipFill>
        <p:spPr>
          <a:xfrm>
            <a:off x="216000" y="723240"/>
            <a:ext cx="5040000" cy="4388760"/>
          </a:xfrm>
          <a:prstGeom prst="rect">
            <a:avLst/>
          </a:prstGeom>
          <a:ln>
            <a:noFill/>
          </a:ln>
        </p:spPr>
      </p:pic>
      <p:pic>
        <p:nvPicPr>
          <p:cNvPr id="122" name="" descr=""/>
          <p:cNvPicPr/>
          <p:nvPr/>
        </p:nvPicPr>
        <p:blipFill>
          <a:blip r:embed="rId2"/>
          <a:stretch/>
        </p:blipFill>
        <p:spPr>
          <a:xfrm>
            <a:off x="4752000" y="1512000"/>
            <a:ext cx="4446360" cy="4536000"/>
          </a:xfrm>
          <a:prstGeom prst="rect">
            <a:avLst/>
          </a:prstGeom>
          <a:ln>
            <a:noFill/>
          </a:ln>
        </p:spPr>
      </p:pic>
      <p:sp>
        <p:nvSpPr>
          <p:cNvPr id="123" name="TextShape 2"/>
          <p:cNvSpPr txBox="1"/>
          <p:nvPr/>
        </p:nvSpPr>
        <p:spPr>
          <a:xfrm>
            <a:off x="1080000" y="5472000"/>
            <a:ext cx="3024000" cy="34632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>
            <a:noAutofit/>
          </a:bodyPr>
          <a:p>
            <a:r>
              <a:rPr b="0" lang="cs-CZ" sz="1800" spc="-1" strike="noStrike">
                <a:latin typeface="Arial"/>
              </a:rPr>
              <a:t>TEP kolene</a:t>
            </a:r>
            <a:endParaRPr b="0" lang="cs-CZ" sz="1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TextShape 1"/>
          <p:cNvSpPr txBox="1"/>
          <p:nvPr/>
        </p:nvSpPr>
        <p:spPr>
          <a:xfrm>
            <a:off x="216000" y="2385360"/>
            <a:ext cx="2736000" cy="63864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>
            <a:noAutofit/>
          </a:bodyPr>
          <a:p>
            <a:r>
              <a:rPr b="0" lang="cs-CZ" sz="1800" spc="-1" strike="noStrike">
                <a:solidFill>
                  <a:srgbClr val="000000"/>
                </a:solidFill>
                <a:latin typeface="Constantia"/>
              </a:rPr>
              <a:t>TEP kolene +1/2</a:t>
            </a:r>
            <a:endParaRPr b="0" lang="cs-CZ" sz="1800" spc="-1" strike="noStrike">
              <a:solidFill>
                <a:srgbClr val="000000"/>
              </a:solidFill>
              <a:latin typeface="Constantia"/>
            </a:endParaRPr>
          </a:p>
        </p:txBody>
      </p:sp>
      <p:pic>
        <p:nvPicPr>
          <p:cNvPr id="125" name="" descr=""/>
          <p:cNvPicPr/>
          <p:nvPr/>
        </p:nvPicPr>
        <p:blipFill>
          <a:blip r:embed="rId1"/>
          <a:stretch/>
        </p:blipFill>
        <p:spPr>
          <a:xfrm>
            <a:off x="3024000" y="0"/>
            <a:ext cx="6138360" cy="4388040"/>
          </a:xfrm>
          <a:prstGeom prst="rect">
            <a:avLst/>
          </a:prstGeom>
          <a:ln>
            <a:noFill/>
          </a:ln>
        </p:spPr>
      </p:pic>
      <p:pic>
        <p:nvPicPr>
          <p:cNvPr id="126" name="" descr=""/>
          <p:cNvPicPr/>
          <p:nvPr/>
        </p:nvPicPr>
        <p:blipFill>
          <a:blip r:embed="rId2"/>
          <a:stretch/>
        </p:blipFill>
        <p:spPr>
          <a:xfrm>
            <a:off x="0" y="3528000"/>
            <a:ext cx="4104000" cy="3247560"/>
          </a:xfrm>
          <a:prstGeom prst="rect">
            <a:avLst/>
          </a:prstGeom>
          <a:ln>
            <a:noFill/>
          </a:ln>
        </p:spPr>
      </p:pic>
      <p:sp>
        <p:nvSpPr>
          <p:cNvPr id="127" name="TextShape 2"/>
          <p:cNvSpPr txBox="1"/>
          <p:nvPr/>
        </p:nvSpPr>
        <p:spPr>
          <a:xfrm>
            <a:off x="5040000" y="4896000"/>
            <a:ext cx="3312000" cy="34632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>
            <a:noAutofit/>
          </a:bodyPr>
          <a:p>
            <a:r>
              <a:rPr b="0" lang="cs-CZ" sz="1800" spc="-1" strike="noStrike">
                <a:latin typeface="Arial"/>
              </a:rPr>
              <a:t>CKP kyčle</a:t>
            </a:r>
            <a:endParaRPr b="0" lang="cs-CZ" sz="1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TextShape 1"/>
          <p:cNvSpPr txBox="1"/>
          <p:nvPr/>
        </p:nvSpPr>
        <p:spPr>
          <a:xfrm>
            <a:off x="6552000" y="1368000"/>
            <a:ext cx="2304000" cy="86400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>
            <a:noAutofit/>
          </a:bodyPr>
          <a:p>
            <a:r>
              <a:rPr b="0" lang="cs-CZ" sz="1800" spc="-1" strike="noStrike">
                <a:solidFill>
                  <a:srgbClr val="000000"/>
                </a:solidFill>
                <a:latin typeface="Constantia"/>
              </a:rPr>
              <a:t>TEP ramene – reverzní, normal, CKP </a:t>
            </a:r>
            <a:endParaRPr b="0" lang="cs-CZ" sz="1800" spc="-1" strike="noStrike">
              <a:solidFill>
                <a:srgbClr val="000000"/>
              </a:solidFill>
              <a:latin typeface="Constantia"/>
            </a:endParaRPr>
          </a:p>
        </p:txBody>
      </p:sp>
      <p:pic>
        <p:nvPicPr>
          <p:cNvPr id="129" name="" descr=""/>
          <p:cNvPicPr/>
          <p:nvPr/>
        </p:nvPicPr>
        <p:blipFill>
          <a:blip r:embed="rId1"/>
          <a:stretch/>
        </p:blipFill>
        <p:spPr>
          <a:xfrm>
            <a:off x="0" y="147240"/>
            <a:ext cx="6210360" cy="4388760"/>
          </a:xfrm>
          <a:prstGeom prst="rect">
            <a:avLst/>
          </a:prstGeom>
          <a:ln>
            <a:noFill/>
          </a:ln>
        </p:spPr>
      </p:pic>
      <p:pic>
        <p:nvPicPr>
          <p:cNvPr id="130" name="" descr=""/>
          <p:cNvPicPr/>
          <p:nvPr/>
        </p:nvPicPr>
        <p:blipFill>
          <a:blip r:embed="rId2"/>
          <a:stretch/>
        </p:blipFill>
        <p:spPr>
          <a:xfrm>
            <a:off x="5256000" y="2664000"/>
            <a:ext cx="3888000" cy="4194000"/>
          </a:xfrm>
          <a:prstGeom prst="rect">
            <a:avLst/>
          </a:prstGeom>
          <a:ln>
            <a:noFill/>
          </a:ln>
        </p:spPr>
      </p:pic>
      <p:pic>
        <p:nvPicPr>
          <p:cNvPr id="131" name="" descr=""/>
          <p:cNvPicPr/>
          <p:nvPr/>
        </p:nvPicPr>
        <p:blipFill>
          <a:blip r:embed="rId3"/>
          <a:stretch/>
        </p:blipFill>
        <p:spPr>
          <a:xfrm>
            <a:off x="2592000" y="3240000"/>
            <a:ext cx="3456000" cy="361800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TextShape 1"/>
          <p:cNvSpPr txBox="1"/>
          <p:nvPr/>
        </p:nvSpPr>
        <p:spPr>
          <a:xfrm>
            <a:off x="0" y="1935000"/>
            <a:ext cx="8229240" cy="438912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>
            <a:noAutofit/>
          </a:bodyPr>
          <a:p>
            <a:pPr>
              <a:lnSpc>
                <a:spcPct val="100000"/>
              </a:lnSpc>
              <a:spcBef>
                <a:spcPts val="519"/>
              </a:spcBef>
            </a:pPr>
            <a:r>
              <a:rPr b="1" lang="cs-CZ" sz="2600" spc="-1" strike="noStrike">
                <a:solidFill>
                  <a:srgbClr val="0bd0d9"/>
                </a:solidFill>
                <a:latin typeface="Arial"/>
              </a:rPr>
              <a:t>	</a:t>
            </a:r>
            <a:r>
              <a:rPr b="1" lang="cs-CZ" sz="2600" spc="-1" strike="noStrike">
                <a:solidFill>
                  <a:srgbClr val="0bd0d9"/>
                </a:solidFill>
                <a:latin typeface="Arial"/>
              </a:rPr>
              <a:t>	</a:t>
            </a:r>
            <a:endParaRPr b="0" lang="cs-CZ" sz="2600" spc="-1" strike="noStrike">
              <a:solidFill>
                <a:srgbClr val="000000"/>
              </a:solidFill>
              <a:latin typeface="Constantia"/>
            </a:endParaRPr>
          </a:p>
          <a:p>
            <a:pPr>
              <a:lnSpc>
                <a:spcPct val="100000"/>
              </a:lnSpc>
              <a:spcBef>
                <a:spcPts val="519"/>
              </a:spcBef>
            </a:pPr>
            <a:endParaRPr b="0" lang="cs-CZ" sz="2600" spc="-1" strike="noStrike">
              <a:solidFill>
                <a:srgbClr val="000000"/>
              </a:solidFill>
              <a:latin typeface="Constantia"/>
            </a:endParaRPr>
          </a:p>
          <a:p>
            <a:pPr>
              <a:lnSpc>
                <a:spcPct val="100000"/>
              </a:lnSpc>
              <a:spcBef>
                <a:spcPts val="519"/>
              </a:spcBef>
            </a:pPr>
            <a:endParaRPr b="0" lang="cs-CZ" sz="2600" spc="-1" strike="noStrike">
              <a:solidFill>
                <a:srgbClr val="000000"/>
              </a:solidFill>
              <a:latin typeface="Constantia"/>
            </a:endParaRPr>
          </a:p>
          <a:p>
            <a:pPr>
              <a:lnSpc>
                <a:spcPct val="100000"/>
              </a:lnSpc>
              <a:spcBef>
                <a:spcPts val="519"/>
              </a:spcBef>
            </a:pPr>
            <a:endParaRPr b="0" lang="cs-CZ" sz="2600" spc="-1" strike="noStrike">
              <a:solidFill>
                <a:srgbClr val="000000"/>
              </a:solidFill>
              <a:latin typeface="Constantia"/>
            </a:endParaRPr>
          </a:p>
          <a:p>
            <a:pPr>
              <a:lnSpc>
                <a:spcPct val="100000"/>
              </a:lnSpc>
              <a:spcBef>
                <a:spcPts val="519"/>
              </a:spcBef>
            </a:pPr>
            <a:endParaRPr b="0" lang="cs-CZ" sz="2600" spc="-1" strike="noStrike">
              <a:solidFill>
                <a:srgbClr val="000000"/>
              </a:solidFill>
              <a:latin typeface="Constantia"/>
            </a:endParaRPr>
          </a:p>
          <a:p>
            <a:pPr>
              <a:lnSpc>
                <a:spcPct val="100000"/>
              </a:lnSpc>
              <a:spcBef>
                <a:spcPts val="519"/>
              </a:spcBef>
            </a:pPr>
            <a:endParaRPr b="0" lang="cs-CZ" sz="2600" spc="-1" strike="noStrike">
              <a:solidFill>
                <a:srgbClr val="000000"/>
              </a:solidFill>
              <a:latin typeface="Constantia"/>
            </a:endParaRPr>
          </a:p>
          <a:p>
            <a:pPr>
              <a:lnSpc>
                <a:spcPct val="100000"/>
              </a:lnSpc>
              <a:spcBef>
                <a:spcPts val="561"/>
              </a:spcBef>
            </a:pPr>
            <a:r>
              <a:rPr b="1" lang="cs-CZ" sz="2600" spc="-1" strike="noStrike">
                <a:solidFill>
                  <a:srgbClr val="0bd0d9"/>
                </a:solidFill>
                <a:latin typeface="Arial"/>
              </a:rPr>
              <a:t>	</a:t>
            </a:r>
            <a:r>
              <a:rPr b="1" lang="cs-CZ" sz="2600" spc="-1" strike="noStrike">
                <a:solidFill>
                  <a:srgbClr val="0bd0d9"/>
                </a:solidFill>
                <a:latin typeface="Arial"/>
              </a:rPr>
              <a:t>	</a:t>
            </a:r>
            <a:r>
              <a:rPr b="1" lang="cs-CZ" sz="2600" spc="-1" strike="noStrike">
                <a:solidFill>
                  <a:srgbClr val="0bd0d9"/>
                </a:solidFill>
                <a:latin typeface="Arial"/>
              </a:rPr>
              <a:t>	</a:t>
            </a:r>
            <a:r>
              <a:rPr b="1" lang="cs-CZ" sz="2600" spc="-1" strike="noStrike">
                <a:solidFill>
                  <a:srgbClr val="0bd0d9"/>
                </a:solidFill>
                <a:latin typeface="Arial"/>
              </a:rPr>
              <a:t>	</a:t>
            </a:r>
            <a:r>
              <a:rPr b="1" lang="cs-CZ" sz="2800" spc="-1" strike="noStrike">
                <a:solidFill>
                  <a:srgbClr val="0bd0d9"/>
                </a:solidFill>
                <a:latin typeface="Arial"/>
              </a:rPr>
              <a:t>DĚKUJI ZA POZORNOST</a:t>
            </a:r>
            <a:endParaRPr b="0" lang="cs-CZ" sz="2800" spc="-1" strike="noStrike">
              <a:solidFill>
                <a:srgbClr val="000000"/>
              </a:solidFill>
              <a:latin typeface="Constantia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TextShape 1"/>
          <p:cNvSpPr txBox="1"/>
          <p:nvPr/>
        </p:nvSpPr>
        <p:spPr>
          <a:xfrm>
            <a:off x="457200" y="70416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lIns="0" rIns="0" tIns="45000" bIns="0" anchor="b">
            <a:normAutofit/>
          </a:bodyPr>
          <a:p>
            <a:pPr>
              <a:lnSpc>
                <a:spcPct val="100000"/>
              </a:lnSpc>
            </a:pPr>
            <a:r>
              <a:rPr b="1" lang="cs-CZ" sz="4000" spc="-1" strike="noStrike">
                <a:solidFill>
                  <a:srgbClr val="04617b"/>
                </a:solidFill>
                <a:latin typeface="Arial"/>
              </a:rPr>
              <a:t>Osteoartróza</a:t>
            </a:r>
            <a:endParaRPr b="0" lang="cs-CZ" sz="4000" spc="-1" strike="noStrike">
              <a:solidFill>
                <a:srgbClr val="000000"/>
              </a:solidFill>
              <a:latin typeface="Constantia"/>
            </a:endParaRPr>
          </a:p>
        </p:txBody>
      </p:sp>
      <p:sp>
        <p:nvSpPr>
          <p:cNvPr id="95" name="TextShape 2"/>
          <p:cNvSpPr txBox="1"/>
          <p:nvPr/>
        </p:nvSpPr>
        <p:spPr>
          <a:xfrm>
            <a:off x="457200" y="1935360"/>
            <a:ext cx="8229240" cy="438876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>
            <a:normAutofit/>
          </a:bodyPr>
          <a:p>
            <a:pPr>
              <a:lnSpc>
                <a:spcPct val="100000"/>
              </a:lnSpc>
              <a:spcBef>
                <a:spcPts val="479"/>
              </a:spcBef>
            </a:pPr>
            <a:r>
              <a:rPr b="0" lang="cs-CZ" sz="2400" spc="-1" strike="noStrike">
                <a:solidFill>
                  <a:srgbClr val="000000"/>
                </a:solidFill>
                <a:latin typeface="Arial"/>
              </a:rPr>
              <a:t>Degenerativní kloubní onemocnění, </a:t>
            </a:r>
            <a:endParaRPr b="0" lang="cs-CZ" sz="2400" spc="-1" strike="noStrike">
              <a:solidFill>
                <a:srgbClr val="000000"/>
              </a:solidFill>
              <a:latin typeface="Constantia"/>
            </a:endParaRPr>
          </a:p>
          <a:p>
            <a:pPr>
              <a:lnSpc>
                <a:spcPct val="100000"/>
              </a:lnSpc>
              <a:spcBef>
                <a:spcPts val="479"/>
              </a:spcBef>
            </a:pPr>
            <a:r>
              <a:rPr b="0" lang="cs-CZ" sz="2400" spc="-1" strike="noStrike">
                <a:solidFill>
                  <a:srgbClr val="000000"/>
                </a:solidFill>
                <a:latin typeface="Arial"/>
              </a:rPr>
              <a:t>postihuje kyčle, kolena, dr. klouby rukou, ramena, hlezna, temporomandibulární kloub</a:t>
            </a:r>
            <a:endParaRPr b="0" lang="cs-CZ" sz="2400" spc="-1" strike="noStrike">
              <a:solidFill>
                <a:srgbClr val="000000"/>
              </a:solidFill>
              <a:latin typeface="Constantia"/>
            </a:endParaRPr>
          </a:p>
          <a:p>
            <a:pPr>
              <a:lnSpc>
                <a:spcPct val="100000"/>
              </a:lnSpc>
              <a:spcBef>
                <a:spcPts val="479"/>
              </a:spcBef>
            </a:pPr>
            <a:r>
              <a:rPr b="0" lang="cs-CZ" sz="2400" spc="-1" strike="noStrike">
                <a:solidFill>
                  <a:srgbClr val="000000"/>
                </a:solidFill>
                <a:latin typeface="Arial"/>
              </a:rPr>
              <a:t>Rozdělujeme:</a:t>
            </a:r>
            <a:endParaRPr b="0" lang="cs-CZ" sz="2400" spc="-1" strike="noStrike">
              <a:solidFill>
                <a:srgbClr val="000000"/>
              </a:solidFill>
              <a:latin typeface="Constantia"/>
            </a:endParaRPr>
          </a:p>
          <a:p>
            <a:pPr marL="274320" indent="-273960">
              <a:lnSpc>
                <a:spcPct val="100000"/>
              </a:lnSpc>
              <a:spcBef>
                <a:spcPts val="479"/>
              </a:spcBef>
              <a:buClr>
                <a:srgbClr val="0bd0d9"/>
              </a:buClr>
              <a:buSzPct val="95000"/>
              <a:buFont typeface="Arial"/>
              <a:buChar char="•"/>
            </a:pPr>
            <a:r>
              <a:rPr b="1" lang="cs-CZ" sz="2400" spc="-1" strike="noStrike">
                <a:solidFill>
                  <a:srgbClr val="000000"/>
                </a:solidFill>
                <a:latin typeface="Arial"/>
              </a:rPr>
              <a:t>Primární (idiopatická)  </a:t>
            </a:r>
            <a:r>
              <a:rPr b="0" lang="cs-CZ" sz="2400" spc="-1" strike="noStrike">
                <a:solidFill>
                  <a:srgbClr val="000000"/>
                </a:solidFill>
                <a:latin typeface="Arial"/>
              </a:rPr>
              <a:t>-</a:t>
            </a:r>
            <a:r>
              <a:rPr b="1" lang="cs-CZ" sz="2400" spc="-1" strike="noStrike">
                <a:solidFill>
                  <a:srgbClr val="000000"/>
                </a:solidFill>
                <a:latin typeface="Arial"/>
              </a:rPr>
              <a:t> </a:t>
            </a:r>
            <a:r>
              <a:rPr b="0" lang="cs-CZ" sz="2400" spc="-1" strike="noStrike">
                <a:solidFill>
                  <a:srgbClr val="000000"/>
                </a:solidFill>
                <a:latin typeface="Arial"/>
              </a:rPr>
              <a:t>lokalizovaná</a:t>
            </a:r>
            <a:endParaRPr b="0" lang="cs-CZ" sz="2400" spc="-1" strike="noStrike">
              <a:solidFill>
                <a:srgbClr val="000000"/>
              </a:solidFill>
              <a:latin typeface="Constantia"/>
            </a:endParaRPr>
          </a:p>
          <a:p>
            <a:pPr marL="2286000">
              <a:lnSpc>
                <a:spcPct val="100000"/>
              </a:lnSpc>
              <a:spcBef>
                <a:spcPts val="479"/>
              </a:spcBef>
            </a:pPr>
            <a:r>
              <a:rPr b="0" lang="cs-CZ" sz="2400" spc="-1" strike="noStrike">
                <a:solidFill>
                  <a:srgbClr val="000000"/>
                </a:solidFill>
                <a:latin typeface="Arial"/>
              </a:rPr>
              <a:t>	</a:t>
            </a:r>
            <a:r>
              <a:rPr b="0" lang="cs-CZ" sz="2400" spc="-1" strike="noStrike">
                <a:solidFill>
                  <a:srgbClr val="000000"/>
                </a:solidFill>
                <a:latin typeface="Arial"/>
              </a:rPr>
              <a:t>          </a:t>
            </a:r>
            <a:r>
              <a:rPr b="0" lang="cs-CZ" sz="2400" spc="-1" strike="noStrike">
                <a:solidFill>
                  <a:srgbClr val="000000"/>
                </a:solidFill>
                <a:latin typeface="Arial"/>
              </a:rPr>
              <a:t>- generalizovaná (nejméně 3 </a:t>
            </a:r>
            <a:r>
              <a:rPr b="0" lang="cs-CZ" sz="2400" spc="-1" strike="noStrike">
                <a:solidFill>
                  <a:srgbClr val="000000"/>
                </a:solidFill>
                <a:latin typeface="Arial"/>
              </a:rPr>
              <a:t>	</a:t>
            </a:r>
            <a:r>
              <a:rPr b="0" lang="cs-CZ" sz="2400" spc="-1" strike="noStrike">
                <a:solidFill>
                  <a:srgbClr val="000000"/>
                </a:solidFill>
                <a:latin typeface="Arial"/>
              </a:rPr>
              <a:t>	</a:t>
            </a:r>
            <a:r>
              <a:rPr b="0" lang="cs-CZ" sz="2400" spc="-1" strike="noStrike">
                <a:solidFill>
                  <a:srgbClr val="000000"/>
                </a:solidFill>
                <a:latin typeface="Arial"/>
              </a:rPr>
              <a:t> klouby)</a:t>
            </a:r>
            <a:endParaRPr b="0" lang="cs-CZ" sz="2400" spc="-1" strike="noStrike">
              <a:solidFill>
                <a:srgbClr val="000000"/>
              </a:solidFill>
              <a:latin typeface="Constantia"/>
            </a:endParaRPr>
          </a:p>
          <a:p>
            <a:pPr marL="274320" indent="-273960">
              <a:lnSpc>
                <a:spcPct val="100000"/>
              </a:lnSpc>
              <a:spcBef>
                <a:spcPts val="479"/>
              </a:spcBef>
              <a:buClr>
                <a:srgbClr val="0bd0d9"/>
              </a:buClr>
              <a:buSzPct val="95000"/>
              <a:buFont typeface="Arial"/>
              <a:buChar char="•"/>
            </a:pPr>
            <a:r>
              <a:rPr b="1" lang="cs-CZ" sz="2400" spc="-1" strike="noStrike">
                <a:solidFill>
                  <a:srgbClr val="000000"/>
                </a:solidFill>
                <a:latin typeface="Arial"/>
              </a:rPr>
              <a:t>Sekundární - </a:t>
            </a:r>
            <a:r>
              <a:rPr b="0" lang="cs-CZ" sz="2400" spc="-1" strike="noStrike">
                <a:solidFill>
                  <a:srgbClr val="000000"/>
                </a:solidFill>
                <a:latin typeface="Arial"/>
              </a:rPr>
              <a:t>vývoj v důsledku poškození kloubu jiným, předcházejícím patologickým procesem, případně pravidelným přetežováním</a:t>
            </a:r>
            <a:endParaRPr b="0" lang="cs-CZ" sz="2400" spc="-1" strike="noStrike">
              <a:solidFill>
                <a:srgbClr val="000000"/>
              </a:solidFill>
              <a:latin typeface="Constantia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TextShape 1"/>
          <p:cNvSpPr txBox="1"/>
          <p:nvPr/>
        </p:nvSpPr>
        <p:spPr>
          <a:xfrm>
            <a:off x="457200" y="476640"/>
            <a:ext cx="8362800" cy="1370160"/>
          </a:xfrm>
          <a:prstGeom prst="rect">
            <a:avLst/>
          </a:prstGeom>
          <a:noFill/>
          <a:ln>
            <a:noFill/>
          </a:ln>
        </p:spPr>
        <p:txBody>
          <a:bodyPr lIns="0" rIns="0" tIns="45000" bIns="0" anchor="b">
            <a:normAutofit/>
          </a:bodyPr>
          <a:p>
            <a:pPr>
              <a:lnSpc>
                <a:spcPct val="100000"/>
              </a:lnSpc>
            </a:pPr>
            <a:r>
              <a:rPr b="1" lang="cs-CZ" sz="3600" spc="-1" strike="noStrike">
                <a:solidFill>
                  <a:srgbClr val="04617b"/>
                </a:solidFill>
                <a:latin typeface="Arial"/>
              </a:rPr>
              <a:t>Dle RTG snímku atrózu hodnotíme</a:t>
            </a:r>
            <a:r>
              <a:rPr b="0" lang="cs-CZ" sz="5000" spc="-1" strike="noStrike">
                <a:solidFill>
                  <a:srgbClr val="04617b"/>
                </a:solidFill>
                <a:latin typeface="Calibri"/>
              </a:rPr>
              <a:t>:</a:t>
            </a:r>
            <a:endParaRPr b="0" lang="cs-CZ" sz="5000" spc="-1" strike="noStrike">
              <a:solidFill>
                <a:srgbClr val="000000"/>
              </a:solidFill>
              <a:latin typeface="Constantia"/>
            </a:endParaRPr>
          </a:p>
        </p:txBody>
      </p:sp>
      <p:sp>
        <p:nvSpPr>
          <p:cNvPr id="97" name="TextShape 2"/>
          <p:cNvSpPr txBox="1"/>
          <p:nvPr/>
        </p:nvSpPr>
        <p:spPr>
          <a:xfrm>
            <a:off x="457200" y="1935360"/>
            <a:ext cx="8229240" cy="438876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>
            <a:normAutofit fontScale="88000"/>
          </a:bodyPr>
          <a:p>
            <a:pPr marL="274320" indent="-273960">
              <a:lnSpc>
                <a:spcPct val="100000"/>
              </a:lnSpc>
              <a:spcBef>
                <a:spcPts val="519"/>
              </a:spcBef>
              <a:buClr>
                <a:srgbClr val="0bd0d9"/>
              </a:buClr>
              <a:buSzPct val="95000"/>
              <a:buFont typeface="Wingdings 2" charset="2"/>
              <a:buChar char=""/>
            </a:pPr>
            <a:r>
              <a:rPr b="1" lang="cs-CZ" sz="2600" spc="-1" strike="noStrike">
                <a:solidFill>
                  <a:srgbClr val="000000"/>
                </a:solidFill>
                <a:latin typeface="Arial"/>
              </a:rPr>
              <a:t>Stadium I: </a:t>
            </a:r>
            <a:r>
              <a:rPr b="0" lang="cs-CZ" sz="2600" spc="-1" strike="noStrike">
                <a:solidFill>
                  <a:srgbClr val="000000"/>
                </a:solidFill>
                <a:latin typeface="Arial"/>
              </a:rPr>
              <a:t>zúžení kloubní štěrbiny (v důsledku ztenčování chrupavky).</a:t>
            </a:r>
            <a:endParaRPr b="0" lang="cs-CZ" sz="2600" spc="-1" strike="noStrike">
              <a:solidFill>
                <a:srgbClr val="000000"/>
              </a:solidFill>
              <a:latin typeface="Constantia"/>
            </a:endParaRPr>
          </a:p>
          <a:p>
            <a:pPr marL="274320" indent="-273960">
              <a:lnSpc>
                <a:spcPct val="100000"/>
              </a:lnSpc>
              <a:spcBef>
                <a:spcPts val="519"/>
              </a:spcBef>
              <a:buClr>
                <a:srgbClr val="0bd0d9"/>
              </a:buClr>
              <a:buSzPct val="95000"/>
              <a:buFont typeface="Wingdings 2" charset="2"/>
              <a:buChar char=""/>
            </a:pPr>
            <a:r>
              <a:rPr b="1" lang="cs-CZ" sz="2600" spc="-1" strike="noStrike">
                <a:solidFill>
                  <a:srgbClr val="000000"/>
                </a:solidFill>
                <a:latin typeface="Arial"/>
              </a:rPr>
              <a:t>Stadium II: </a:t>
            </a:r>
            <a:r>
              <a:rPr b="0" lang="cs-CZ" sz="2600" spc="-1" strike="noStrike">
                <a:solidFill>
                  <a:srgbClr val="000000"/>
                </a:solidFill>
                <a:latin typeface="Arial"/>
              </a:rPr>
              <a:t>progrese zúžení kloubní štěrbiny, lehké nerovnosti kloubních ploch, subchondrální sklerotizace.</a:t>
            </a:r>
            <a:endParaRPr b="0" lang="cs-CZ" sz="2600" spc="-1" strike="noStrike">
              <a:solidFill>
                <a:srgbClr val="000000"/>
              </a:solidFill>
              <a:latin typeface="Constantia"/>
            </a:endParaRPr>
          </a:p>
          <a:p>
            <a:pPr marL="274320" indent="-273960">
              <a:lnSpc>
                <a:spcPct val="100000"/>
              </a:lnSpc>
              <a:spcBef>
                <a:spcPts val="519"/>
              </a:spcBef>
              <a:buClr>
                <a:srgbClr val="0bd0d9"/>
              </a:buClr>
              <a:buSzPct val="95000"/>
              <a:buFont typeface="Wingdings 2" charset="2"/>
              <a:buChar char=""/>
            </a:pPr>
            <a:r>
              <a:rPr b="1" lang="cs-CZ" sz="2600" spc="-1" strike="noStrike">
                <a:solidFill>
                  <a:srgbClr val="000000"/>
                </a:solidFill>
                <a:latin typeface="Arial"/>
              </a:rPr>
              <a:t>Stadium III: </a:t>
            </a:r>
            <a:r>
              <a:rPr b="0" lang="cs-CZ" sz="2600" spc="-1" strike="noStrike">
                <a:solidFill>
                  <a:srgbClr val="000000"/>
                </a:solidFill>
                <a:latin typeface="Arial"/>
              </a:rPr>
              <a:t>progrese zúžení kloubní štěrbiny, tvorba marginálních osteofytů, osteoporóza, pseudocysty, osteoskleróza.</a:t>
            </a:r>
            <a:endParaRPr b="0" lang="cs-CZ" sz="2600" spc="-1" strike="noStrike">
              <a:solidFill>
                <a:srgbClr val="000000"/>
              </a:solidFill>
              <a:latin typeface="Constantia"/>
            </a:endParaRPr>
          </a:p>
          <a:p>
            <a:pPr marL="274320" indent="-273960">
              <a:lnSpc>
                <a:spcPct val="100000"/>
              </a:lnSpc>
              <a:spcBef>
                <a:spcPts val="519"/>
              </a:spcBef>
              <a:buClr>
                <a:srgbClr val="0bd0d9"/>
              </a:buClr>
              <a:buSzPct val="95000"/>
              <a:buFont typeface="Wingdings 2" charset="2"/>
              <a:buChar char=""/>
            </a:pPr>
            <a:r>
              <a:rPr b="1" lang="cs-CZ" sz="2600" spc="-1" strike="noStrike">
                <a:solidFill>
                  <a:srgbClr val="000000"/>
                </a:solidFill>
                <a:latin typeface="Arial"/>
              </a:rPr>
              <a:t>Stadium IV: </a:t>
            </a:r>
            <a:r>
              <a:rPr b="0" lang="cs-CZ" sz="2600" spc="-1" strike="noStrike">
                <a:solidFill>
                  <a:srgbClr val="000000"/>
                </a:solidFill>
                <a:latin typeface="Arial"/>
              </a:rPr>
              <a:t>vymizení kloubní štěrbiny, deformace kloubních konců kostí, splývání pseudocyst, osteonekrotické změny, patologické postavení kloubní (tzv. těžká artróza).</a:t>
            </a:r>
            <a:endParaRPr b="0" lang="cs-CZ" sz="2600" spc="-1" strike="noStrike">
              <a:solidFill>
                <a:srgbClr val="000000"/>
              </a:solidFill>
              <a:latin typeface="Constantia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TextShape 1"/>
          <p:cNvSpPr txBox="1"/>
          <p:nvPr/>
        </p:nvSpPr>
        <p:spPr>
          <a:xfrm>
            <a:off x="457200" y="70416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lIns="0" rIns="0" tIns="45000" bIns="0" anchor="b">
            <a:normAutofit/>
          </a:bodyPr>
          <a:p>
            <a:pPr>
              <a:lnSpc>
                <a:spcPct val="100000"/>
              </a:lnSpc>
            </a:pPr>
            <a:r>
              <a:rPr b="1" lang="cs-CZ" sz="3200" spc="-1" strike="noStrike">
                <a:solidFill>
                  <a:srgbClr val="04617b"/>
                </a:solidFill>
                <a:latin typeface="Arial"/>
              </a:rPr>
              <a:t>Příčiny vzniku</a:t>
            </a:r>
            <a:endParaRPr b="0" lang="cs-CZ" sz="3200" spc="-1" strike="noStrike">
              <a:solidFill>
                <a:srgbClr val="000000"/>
              </a:solidFill>
              <a:latin typeface="Constantia"/>
            </a:endParaRPr>
          </a:p>
        </p:txBody>
      </p:sp>
      <p:sp>
        <p:nvSpPr>
          <p:cNvPr id="99" name="TextShape 2"/>
          <p:cNvSpPr txBox="1"/>
          <p:nvPr/>
        </p:nvSpPr>
        <p:spPr>
          <a:xfrm>
            <a:off x="457200" y="1935360"/>
            <a:ext cx="8229240" cy="438876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>
            <a:normAutofit/>
          </a:bodyPr>
          <a:p>
            <a:pPr marL="274320" indent="-273960">
              <a:lnSpc>
                <a:spcPct val="100000"/>
              </a:lnSpc>
              <a:spcBef>
                <a:spcPts val="519"/>
              </a:spcBef>
              <a:buClr>
                <a:srgbClr val="0bd0d9"/>
              </a:buClr>
              <a:buSzPct val="95000"/>
              <a:buFont typeface="Wingdings 2" charset="2"/>
              <a:buChar char=""/>
            </a:pPr>
            <a:r>
              <a:rPr b="1" lang="cs-CZ" sz="2600" spc="-1" strike="noStrike">
                <a:solidFill>
                  <a:srgbClr val="000000"/>
                </a:solidFill>
                <a:latin typeface="Arial"/>
              </a:rPr>
              <a:t>anatomické - </a:t>
            </a:r>
            <a:r>
              <a:rPr b="0" lang="cs-CZ" sz="2600" spc="-1" strike="noStrike">
                <a:solidFill>
                  <a:srgbClr val="000000"/>
                </a:solidFill>
                <a:latin typeface="Arial"/>
              </a:rPr>
              <a:t>nestejná délka končetin, hypermobilita, dysplazie kyčelního kloubu</a:t>
            </a:r>
            <a:endParaRPr b="0" lang="cs-CZ" sz="2600" spc="-1" strike="noStrike">
              <a:solidFill>
                <a:srgbClr val="000000"/>
              </a:solidFill>
              <a:latin typeface="Constantia"/>
            </a:endParaRPr>
          </a:p>
          <a:p>
            <a:pPr marL="274320" indent="-273960">
              <a:lnSpc>
                <a:spcPct val="100000"/>
              </a:lnSpc>
              <a:spcBef>
                <a:spcPts val="519"/>
              </a:spcBef>
              <a:buClr>
                <a:srgbClr val="0bd0d9"/>
              </a:buClr>
              <a:buSzPct val="95000"/>
              <a:buFont typeface="Wingdings 2" charset="2"/>
              <a:buChar char=""/>
            </a:pPr>
            <a:r>
              <a:rPr b="1" lang="cs-CZ" sz="2600" spc="-1" strike="noStrike">
                <a:solidFill>
                  <a:srgbClr val="000000"/>
                </a:solidFill>
                <a:latin typeface="Arial"/>
              </a:rPr>
              <a:t>traumatické - </a:t>
            </a:r>
            <a:r>
              <a:rPr b="0" lang="cs-CZ" sz="2600" spc="-1" strike="noStrike">
                <a:solidFill>
                  <a:srgbClr val="000000"/>
                </a:solidFill>
                <a:latin typeface="Arial"/>
              </a:rPr>
              <a:t>nepřiměřená sportovní zátěž, luxace, vnitrokloubní zlomeniny</a:t>
            </a:r>
            <a:endParaRPr b="0" lang="cs-CZ" sz="2600" spc="-1" strike="noStrike">
              <a:solidFill>
                <a:srgbClr val="000000"/>
              </a:solidFill>
              <a:latin typeface="Constantia"/>
            </a:endParaRPr>
          </a:p>
          <a:p>
            <a:pPr marL="274320" indent="-273960">
              <a:lnSpc>
                <a:spcPct val="100000"/>
              </a:lnSpc>
              <a:spcBef>
                <a:spcPts val="519"/>
              </a:spcBef>
              <a:buClr>
                <a:srgbClr val="0bd0d9"/>
              </a:buClr>
              <a:buSzPct val="95000"/>
              <a:buFont typeface="Wingdings 2" charset="2"/>
              <a:buChar char=""/>
            </a:pPr>
            <a:r>
              <a:rPr b="1" lang="cs-CZ" sz="2600" spc="-1" strike="noStrike">
                <a:solidFill>
                  <a:srgbClr val="000000"/>
                </a:solidFill>
                <a:latin typeface="Arial"/>
              </a:rPr>
              <a:t>metabolické - </a:t>
            </a:r>
            <a:r>
              <a:rPr b="0" lang="cs-CZ" sz="2600" spc="-1" strike="noStrike">
                <a:solidFill>
                  <a:srgbClr val="000000"/>
                </a:solidFill>
                <a:latin typeface="Arial"/>
              </a:rPr>
              <a:t>DM, dna, poruchy metabolismu steroidů, obezita</a:t>
            </a:r>
            <a:endParaRPr b="0" lang="cs-CZ" sz="2600" spc="-1" strike="noStrike">
              <a:solidFill>
                <a:srgbClr val="000000"/>
              </a:solidFill>
              <a:latin typeface="Constantia"/>
            </a:endParaRPr>
          </a:p>
          <a:p>
            <a:pPr marL="274320" indent="-273960">
              <a:lnSpc>
                <a:spcPct val="100000"/>
              </a:lnSpc>
              <a:spcBef>
                <a:spcPts val="519"/>
              </a:spcBef>
              <a:buClr>
                <a:srgbClr val="0bd0d9"/>
              </a:buClr>
              <a:buSzPct val="95000"/>
              <a:buFont typeface="Wingdings 2" charset="2"/>
              <a:buChar char=""/>
            </a:pPr>
            <a:r>
              <a:rPr b="1" lang="cs-CZ" sz="2600" spc="-1" strike="noStrike">
                <a:solidFill>
                  <a:srgbClr val="000000"/>
                </a:solidFill>
                <a:latin typeface="Arial"/>
              </a:rPr>
              <a:t>zánětlivé - </a:t>
            </a:r>
            <a:r>
              <a:rPr b="0" lang="cs-CZ" sz="2600" spc="-1" strike="noStrike">
                <a:solidFill>
                  <a:srgbClr val="000000"/>
                </a:solidFill>
                <a:latin typeface="Arial"/>
              </a:rPr>
              <a:t>revmatoidní artritida aj.</a:t>
            </a:r>
            <a:br/>
            <a:r>
              <a:rPr b="0" lang="cs-CZ" sz="2600" spc="-1" strike="noStrike">
                <a:solidFill>
                  <a:srgbClr val="000000"/>
                </a:solidFill>
                <a:latin typeface="Constantia"/>
              </a:rPr>
              <a:t> </a:t>
            </a:r>
            <a:endParaRPr b="0" lang="cs-CZ" sz="2600" spc="-1" strike="noStrike">
              <a:solidFill>
                <a:srgbClr val="000000"/>
              </a:solidFill>
              <a:latin typeface="Constantia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TextShape 1"/>
          <p:cNvSpPr txBox="1"/>
          <p:nvPr/>
        </p:nvSpPr>
        <p:spPr>
          <a:xfrm>
            <a:off x="457200" y="70416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lIns="0" rIns="0" tIns="45000" bIns="0" anchor="b">
            <a:normAutofit fontScale="7000"/>
          </a:bodyPr>
          <a:p>
            <a:pPr>
              <a:lnSpc>
                <a:spcPct val="100000"/>
              </a:lnSpc>
            </a:pPr>
            <a:r>
              <a:rPr b="1" lang="cs-CZ" sz="2400" spc="-1" strike="noStrike">
                <a:solidFill>
                  <a:srgbClr val="04617b"/>
                </a:solidFill>
                <a:latin typeface="Arial"/>
              </a:rPr>
              <a:t>	</a:t>
            </a:r>
            <a:r>
              <a:rPr b="1" lang="cs-CZ" sz="2400" spc="-1" strike="noStrike">
                <a:solidFill>
                  <a:srgbClr val="04617b"/>
                </a:solidFill>
                <a:latin typeface="Arial"/>
              </a:rPr>
              <a:t>	</a:t>
            </a:r>
            <a:r>
              <a:rPr b="1" lang="cs-CZ" sz="2400" spc="-1" strike="noStrike">
                <a:solidFill>
                  <a:srgbClr val="04617b"/>
                </a:solidFill>
                <a:latin typeface="Arial"/>
              </a:rPr>
              <a:t>	</a:t>
            </a:r>
            <a:br/>
            <a:br/>
            <a:br/>
            <a:br/>
            <a:br/>
            <a:br/>
            <a:br/>
            <a:r>
              <a:rPr b="1" lang="cs-CZ" sz="2400" spc="-1" strike="noStrike">
                <a:solidFill>
                  <a:srgbClr val="04617b"/>
                </a:solidFill>
                <a:latin typeface="Arial"/>
              </a:rPr>
              <a:t> </a:t>
            </a:r>
            <a:br/>
            <a:br/>
            <a:r>
              <a:rPr b="1" lang="cs-CZ" sz="2400" spc="-1" strike="noStrike">
                <a:solidFill>
                  <a:srgbClr val="04617b"/>
                </a:solidFill>
                <a:latin typeface="Arial"/>
              </a:rPr>
              <a:t> </a:t>
            </a:r>
            <a:br/>
            <a:br/>
            <a:r>
              <a:rPr b="1" lang="cs-CZ" sz="2700" spc="-1" strike="noStrike">
                <a:solidFill>
                  <a:srgbClr val="000000"/>
                </a:solidFill>
                <a:latin typeface="Arial"/>
              </a:rPr>
              <a:t>	</a:t>
            </a:r>
            <a:r>
              <a:rPr b="1" lang="cs-CZ" sz="2700" spc="-1" strike="noStrike">
                <a:solidFill>
                  <a:srgbClr val="000000"/>
                </a:solidFill>
                <a:latin typeface="Arial"/>
              </a:rPr>
              <a:t>	</a:t>
            </a:r>
            <a:br/>
            <a:r>
              <a:rPr b="1" lang="cs-CZ" sz="5400" spc="-1" strike="noStrike">
                <a:solidFill>
                  <a:srgbClr val="000000"/>
                </a:solidFill>
                <a:latin typeface="Arial"/>
              </a:rPr>
              <a:t> </a:t>
            </a:r>
            <a:br/>
            <a:endParaRPr b="0" lang="cs-CZ" sz="5400" spc="-1" strike="noStrike">
              <a:solidFill>
                <a:srgbClr val="000000"/>
              </a:solidFill>
              <a:latin typeface="Constantia"/>
            </a:endParaRPr>
          </a:p>
        </p:txBody>
      </p:sp>
      <p:sp>
        <p:nvSpPr>
          <p:cNvPr id="101" name="TextShape 2"/>
          <p:cNvSpPr txBox="1"/>
          <p:nvPr/>
        </p:nvSpPr>
        <p:spPr>
          <a:xfrm>
            <a:off x="457200" y="1340640"/>
            <a:ext cx="8229240" cy="498348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>
            <a:normAutofit fontScale="16000"/>
          </a:bodyPr>
          <a:p>
            <a:pPr>
              <a:lnSpc>
                <a:spcPct val="100000"/>
              </a:lnSpc>
              <a:spcBef>
                <a:spcPts val="1179"/>
              </a:spcBef>
            </a:pPr>
            <a:r>
              <a:rPr b="1" lang="cs-CZ" sz="5900" spc="-1" strike="noStrike">
                <a:solidFill>
                  <a:srgbClr val="03495c"/>
                </a:solidFill>
                <a:latin typeface="Arial"/>
              </a:rPr>
              <a:t>Epidemiologie</a:t>
            </a:r>
            <a:endParaRPr b="0" lang="cs-CZ" sz="5900" spc="-1" strike="noStrike">
              <a:solidFill>
                <a:srgbClr val="000000"/>
              </a:solidFill>
              <a:latin typeface="Constantia"/>
            </a:endParaRPr>
          </a:p>
          <a:p>
            <a:pPr>
              <a:lnSpc>
                <a:spcPct val="100000"/>
              </a:lnSpc>
              <a:spcBef>
                <a:spcPts val="641"/>
              </a:spcBef>
            </a:pPr>
            <a:endParaRPr b="0" lang="cs-CZ" sz="5900" spc="-1" strike="noStrike">
              <a:solidFill>
                <a:srgbClr val="000000"/>
              </a:solidFill>
              <a:latin typeface="Constantia"/>
            </a:endParaRPr>
          </a:p>
          <a:p>
            <a:pPr marL="274320" indent="-273960">
              <a:lnSpc>
                <a:spcPct val="100000"/>
              </a:lnSpc>
              <a:spcBef>
                <a:spcPts val="839"/>
              </a:spcBef>
              <a:buClr>
                <a:srgbClr val="0bd0d9"/>
              </a:buClr>
              <a:buSzPct val="95000"/>
              <a:buFont typeface="Arial"/>
              <a:buChar char="•"/>
            </a:pPr>
            <a:r>
              <a:rPr b="1" lang="cs-CZ" sz="4200" spc="-1" strike="noStrike">
                <a:solidFill>
                  <a:srgbClr val="000000"/>
                </a:solidFill>
                <a:latin typeface="Arial"/>
              </a:rPr>
              <a:t>nejčastější kloubní onemocnění</a:t>
            </a:r>
            <a:endParaRPr b="0" lang="cs-CZ" sz="4200" spc="-1" strike="noStrike">
              <a:solidFill>
                <a:srgbClr val="000000"/>
              </a:solidFill>
              <a:latin typeface="Constantia"/>
            </a:endParaRPr>
          </a:p>
          <a:p>
            <a:pPr marL="274320" indent="-273960">
              <a:lnSpc>
                <a:spcPct val="100000"/>
              </a:lnSpc>
              <a:spcBef>
                <a:spcPts val="839"/>
              </a:spcBef>
              <a:buClr>
                <a:srgbClr val="0bd0d9"/>
              </a:buClr>
              <a:buSzPct val="95000"/>
              <a:buFont typeface="Arial"/>
              <a:buChar char="•"/>
            </a:pPr>
            <a:r>
              <a:rPr b="1" lang="cs-CZ" sz="4200" spc="-1" strike="noStrike">
                <a:solidFill>
                  <a:srgbClr val="000000"/>
                </a:solidFill>
                <a:latin typeface="Arial"/>
              </a:rPr>
              <a:t>výskyt se zvyšuje s věkem</a:t>
            </a:r>
            <a:endParaRPr b="0" lang="cs-CZ" sz="4200" spc="-1" strike="noStrike">
              <a:solidFill>
                <a:srgbClr val="000000"/>
              </a:solidFill>
              <a:latin typeface="Constantia"/>
            </a:endParaRPr>
          </a:p>
          <a:p>
            <a:pPr marL="274320" indent="-273960">
              <a:lnSpc>
                <a:spcPct val="100000"/>
              </a:lnSpc>
              <a:spcBef>
                <a:spcPts val="839"/>
              </a:spcBef>
              <a:buClr>
                <a:srgbClr val="0bd0d9"/>
              </a:buClr>
              <a:buSzPct val="95000"/>
              <a:buFont typeface="Arial"/>
              <a:buChar char="•"/>
            </a:pPr>
            <a:r>
              <a:rPr b="1" lang="cs-CZ" sz="4200" spc="-1" strike="noStrike">
                <a:solidFill>
                  <a:srgbClr val="000000"/>
                </a:solidFill>
                <a:latin typeface="Arial"/>
              </a:rPr>
              <a:t>často již u 40 letých pacientů</a:t>
            </a:r>
            <a:endParaRPr b="0" lang="cs-CZ" sz="4200" spc="-1" strike="noStrike">
              <a:solidFill>
                <a:srgbClr val="000000"/>
              </a:solidFill>
              <a:latin typeface="Constantia"/>
            </a:endParaRPr>
          </a:p>
          <a:p>
            <a:pPr>
              <a:lnSpc>
                <a:spcPct val="100000"/>
              </a:lnSpc>
              <a:spcBef>
                <a:spcPts val="561"/>
              </a:spcBef>
            </a:pPr>
            <a:endParaRPr b="0" lang="cs-CZ" sz="4200" spc="-1" strike="noStrike">
              <a:solidFill>
                <a:srgbClr val="000000"/>
              </a:solidFill>
              <a:latin typeface="Constantia"/>
            </a:endParaRPr>
          </a:p>
          <a:p>
            <a:pPr>
              <a:lnSpc>
                <a:spcPct val="100000"/>
              </a:lnSpc>
              <a:spcBef>
                <a:spcPts val="1179"/>
              </a:spcBef>
            </a:pPr>
            <a:r>
              <a:rPr b="0" lang="cs-CZ" sz="3200" spc="-1" strike="noStrike">
                <a:solidFill>
                  <a:srgbClr val="000000"/>
                </a:solidFill>
                <a:latin typeface="Arial"/>
              </a:rPr>
              <a:t> </a:t>
            </a:r>
            <a:r>
              <a:rPr b="1" lang="cs-CZ" sz="5900" spc="-1" strike="noStrike">
                <a:solidFill>
                  <a:srgbClr val="03495c"/>
                </a:solidFill>
                <a:latin typeface="Arial"/>
              </a:rPr>
              <a:t>Etiopatogeneze</a:t>
            </a:r>
            <a:endParaRPr b="0" lang="cs-CZ" sz="5900" spc="-1" strike="noStrike">
              <a:solidFill>
                <a:srgbClr val="000000"/>
              </a:solidFill>
              <a:latin typeface="Constantia"/>
            </a:endParaRPr>
          </a:p>
          <a:p>
            <a:pPr>
              <a:lnSpc>
                <a:spcPct val="100000"/>
              </a:lnSpc>
              <a:spcBef>
                <a:spcPts val="839"/>
              </a:spcBef>
            </a:pPr>
            <a:endParaRPr b="0" lang="cs-CZ" sz="5900" spc="-1" strike="noStrike">
              <a:solidFill>
                <a:srgbClr val="000000"/>
              </a:solidFill>
              <a:latin typeface="Constantia"/>
            </a:endParaRPr>
          </a:p>
          <a:p>
            <a:pPr marL="274320" indent="-273960">
              <a:lnSpc>
                <a:spcPct val="100000"/>
              </a:lnSpc>
              <a:spcBef>
                <a:spcPts val="839"/>
              </a:spcBef>
              <a:buClr>
                <a:srgbClr val="0bd0d9"/>
              </a:buClr>
              <a:buSzPct val="95000"/>
              <a:buFont typeface="Arial"/>
              <a:buChar char="•"/>
            </a:pPr>
            <a:r>
              <a:rPr b="1" lang="cs-CZ" sz="4200" spc="-1" strike="noStrike">
                <a:solidFill>
                  <a:srgbClr val="000000"/>
                </a:solidFill>
                <a:latin typeface="Arial"/>
              </a:rPr>
              <a:t>přestavba kloubní chrupavky</a:t>
            </a:r>
            <a:endParaRPr b="0" lang="cs-CZ" sz="4200" spc="-1" strike="noStrike">
              <a:solidFill>
                <a:srgbClr val="000000"/>
              </a:solidFill>
              <a:latin typeface="Constantia"/>
            </a:endParaRPr>
          </a:p>
          <a:p>
            <a:pPr marL="274320" indent="-273960">
              <a:lnSpc>
                <a:spcPct val="100000"/>
              </a:lnSpc>
              <a:spcBef>
                <a:spcPts val="839"/>
              </a:spcBef>
              <a:buClr>
                <a:srgbClr val="0bd0d9"/>
              </a:buClr>
              <a:buSzPct val="95000"/>
              <a:buFont typeface="Arial"/>
              <a:buChar char="•"/>
            </a:pPr>
            <a:r>
              <a:rPr b="1" lang="cs-CZ" sz="4200" spc="-1" strike="noStrike">
                <a:solidFill>
                  <a:srgbClr val="000000"/>
                </a:solidFill>
                <a:latin typeface="Arial"/>
              </a:rPr>
              <a:t>zhoršování  kvality chrupavky v důsledku nerovnováhy mezi kata a anabolickými funkcemi chondrocytů (ztenčování chrupavky, méně odolná vůči mechanickým nárokům, úbytek)</a:t>
            </a:r>
            <a:endParaRPr b="0" lang="cs-CZ" sz="4200" spc="-1" strike="noStrike">
              <a:solidFill>
                <a:srgbClr val="000000"/>
              </a:solidFill>
              <a:latin typeface="Constantia"/>
            </a:endParaRPr>
          </a:p>
          <a:p>
            <a:pPr marL="274320" indent="-273960">
              <a:lnSpc>
                <a:spcPct val="100000"/>
              </a:lnSpc>
              <a:spcBef>
                <a:spcPts val="839"/>
              </a:spcBef>
              <a:buClr>
                <a:srgbClr val="0bd0d9"/>
              </a:buClr>
              <a:buSzPct val="95000"/>
              <a:buFont typeface="Arial"/>
              <a:buChar char="•"/>
            </a:pPr>
            <a:r>
              <a:rPr b="1" lang="cs-CZ" sz="4200" spc="-1" strike="noStrike">
                <a:solidFill>
                  <a:srgbClr val="000000"/>
                </a:solidFill>
                <a:latin typeface="Arial"/>
              </a:rPr>
              <a:t>v rámci remodelace se na okraji kloubu tvoří osteofyty (návalky)</a:t>
            </a:r>
            <a:endParaRPr b="0" lang="cs-CZ" sz="4200" spc="-1" strike="noStrike">
              <a:solidFill>
                <a:srgbClr val="000000"/>
              </a:solidFill>
              <a:latin typeface="Constantia"/>
            </a:endParaRPr>
          </a:p>
          <a:p>
            <a:pPr marL="274320" indent="-273960">
              <a:lnSpc>
                <a:spcPct val="100000"/>
              </a:lnSpc>
              <a:spcBef>
                <a:spcPts val="839"/>
              </a:spcBef>
              <a:buClr>
                <a:srgbClr val="0bd0d9"/>
              </a:buClr>
              <a:buSzPct val="95000"/>
              <a:buFont typeface="Arial"/>
              <a:buChar char="•"/>
            </a:pPr>
            <a:r>
              <a:rPr b="1" lang="cs-CZ" sz="4200" spc="-1" strike="noStrike">
                <a:solidFill>
                  <a:srgbClr val="000000"/>
                </a:solidFill>
                <a:latin typeface="Arial"/>
              </a:rPr>
              <a:t>selhání biomechanické funkce kloubu - neschopnost snášet běžnou fyzickou zátěž</a:t>
            </a:r>
            <a:br/>
            <a:br/>
            <a:r>
              <a:rPr b="1" lang="cs-CZ" sz="2800" spc="-1" strike="noStrike">
                <a:solidFill>
                  <a:srgbClr val="000000"/>
                </a:solidFill>
                <a:latin typeface="Arial"/>
              </a:rPr>
              <a:t> </a:t>
            </a:r>
            <a:endParaRPr b="0" lang="cs-CZ" sz="2800" spc="-1" strike="noStrike">
              <a:solidFill>
                <a:srgbClr val="000000"/>
              </a:solidFill>
              <a:latin typeface="Constantia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TextShape 1"/>
          <p:cNvSpPr txBox="1"/>
          <p:nvPr/>
        </p:nvSpPr>
        <p:spPr>
          <a:xfrm>
            <a:off x="457200" y="70416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lIns="0" rIns="0" tIns="45000" bIns="0" anchor="b">
            <a:normAutofit/>
          </a:bodyPr>
          <a:p>
            <a:pPr>
              <a:lnSpc>
                <a:spcPct val="100000"/>
              </a:lnSpc>
            </a:pPr>
            <a:r>
              <a:rPr b="1" lang="cs-CZ" sz="3200" spc="-1" strike="noStrike">
                <a:solidFill>
                  <a:srgbClr val="04617b"/>
                </a:solidFill>
                <a:latin typeface="Arial"/>
              </a:rPr>
              <a:t>Koxartróza</a:t>
            </a:r>
            <a:endParaRPr b="0" lang="cs-CZ" sz="3200" spc="-1" strike="noStrike">
              <a:solidFill>
                <a:srgbClr val="000000"/>
              </a:solidFill>
              <a:latin typeface="Constantia"/>
            </a:endParaRPr>
          </a:p>
        </p:txBody>
      </p:sp>
      <p:sp>
        <p:nvSpPr>
          <p:cNvPr id="103" name="TextShape 2"/>
          <p:cNvSpPr txBox="1"/>
          <p:nvPr/>
        </p:nvSpPr>
        <p:spPr>
          <a:xfrm>
            <a:off x="457200" y="2133000"/>
            <a:ext cx="8229240" cy="419148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>
            <a:noAutofit/>
          </a:bodyPr>
          <a:p>
            <a:pPr marL="274320" indent="-273960">
              <a:lnSpc>
                <a:spcPct val="100000"/>
              </a:lnSpc>
              <a:spcBef>
                <a:spcPts val="519"/>
              </a:spcBef>
              <a:buClr>
                <a:srgbClr val="0bd0d9"/>
              </a:buClr>
              <a:buSzPct val="95000"/>
              <a:buFont typeface="Arial"/>
              <a:buChar char="•"/>
            </a:pPr>
            <a:r>
              <a:rPr b="0" lang="cs-CZ" sz="2600" spc="-1" strike="noStrike">
                <a:solidFill>
                  <a:srgbClr val="000000"/>
                </a:solidFill>
                <a:latin typeface="Arial"/>
              </a:rPr>
              <a:t>Námahová bolest</a:t>
            </a:r>
            <a:endParaRPr b="0" lang="cs-CZ" sz="2600" spc="-1" strike="noStrike">
              <a:solidFill>
                <a:srgbClr val="000000"/>
              </a:solidFill>
              <a:latin typeface="Constantia"/>
            </a:endParaRPr>
          </a:p>
          <a:p>
            <a:pPr marL="274320" indent="-273960">
              <a:lnSpc>
                <a:spcPct val="100000"/>
              </a:lnSpc>
              <a:spcBef>
                <a:spcPts val="519"/>
              </a:spcBef>
              <a:buClr>
                <a:srgbClr val="0bd0d9"/>
              </a:buClr>
              <a:buSzPct val="95000"/>
              <a:buFont typeface="Arial"/>
              <a:buChar char="•"/>
            </a:pPr>
            <a:r>
              <a:rPr b="0" lang="cs-CZ" sz="2600" spc="-1" strike="noStrike">
                <a:solidFill>
                  <a:srgbClr val="000000"/>
                </a:solidFill>
                <a:latin typeface="Arial"/>
              </a:rPr>
              <a:t>Ztuhlost, startovací potíže, kulhání</a:t>
            </a:r>
            <a:endParaRPr b="0" lang="cs-CZ" sz="2600" spc="-1" strike="noStrike">
              <a:solidFill>
                <a:srgbClr val="000000"/>
              </a:solidFill>
              <a:latin typeface="Constantia"/>
            </a:endParaRPr>
          </a:p>
          <a:p>
            <a:pPr marL="274320" indent="-273960">
              <a:lnSpc>
                <a:spcPct val="100000"/>
              </a:lnSpc>
              <a:spcBef>
                <a:spcPts val="519"/>
              </a:spcBef>
              <a:buClr>
                <a:srgbClr val="0bd0d9"/>
              </a:buClr>
              <a:buSzPct val="95000"/>
              <a:buFont typeface="Arial"/>
              <a:buChar char="•"/>
            </a:pPr>
            <a:r>
              <a:rPr b="0" lang="cs-CZ" sz="2600" spc="-1" strike="noStrike">
                <a:solidFill>
                  <a:srgbClr val="000000"/>
                </a:solidFill>
                <a:latin typeface="Arial"/>
              </a:rPr>
              <a:t>Bolest kloubu v hloubce, tříslo</a:t>
            </a:r>
            <a:endParaRPr b="0" lang="cs-CZ" sz="2600" spc="-1" strike="noStrike">
              <a:solidFill>
                <a:srgbClr val="000000"/>
              </a:solidFill>
              <a:latin typeface="Constantia"/>
            </a:endParaRPr>
          </a:p>
          <a:p>
            <a:pPr marL="274320" indent="-273960">
              <a:lnSpc>
                <a:spcPct val="100000"/>
              </a:lnSpc>
              <a:spcBef>
                <a:spcPts val="519"/>
              </a:spcBef>
              <a:buClr>
                <a:srgbClr val="0bd0d9"/>
              </a:buClr>
              <a:buSzPct val="95000"/>
              <a:buFont typeface="Arial"/>
              <a:buChar char="•"/>
            </a:pPr>
            <a:r>
              <a:rPr b="0" lang="cs-CZ" sz="2600" spc="-1" strike="noStrike">
                <a:solidFill>
                  <a:srgbClr val="000000"/>
                </a:solidFill>
                <a:latin typeface="Arial"/>
              </a:rPr>
              <a:t>Omezení RP – (PV VR,ext, fl, ZR)</a:t>
            </a:r>
            <a:endParaRPr b="0" lang="cs-CZ" sz="2600" spc="-1" strike="noStrike">
              <a:solidFill>
                <a:srgbClr val="000000"/>
              </a:solidFill>
              <a:latin typeface="Constantia"/>
            </a:endParaRPr>
          </a:p>
          <a:p>
            <a:pPr marL="274320" indent="-273960">
              <a:lnSpc>
                <a:spcPct val="100000"/>
              </a:lnSpc>
              <a:spcBef>
                <a:spcPts val="519"/>
              </a:spcBef>
              <a:buClr>
                <a:srgbClr val="0bd0d9"/>
              </a:buClr>
              <a:buSzPct val="95000"/>
              <a:buFont typeface="Arial"/>
              <a:buChar char="•"/>
            </a:pPr>
            <a:r>
              <a:rPr b="0" lang="cs-CZ" sz="2600" spc="-1" strike="noStrike">
                <a:solidFill>
                  <a:srgbClr val="000000"/>
                </a:solidFill>
                <a:latin typeface="Arial"/>
              </a:rPr>
              <a:t>Bolestivost v krajních polohách </a:t>
            </a:r>
            <a:endParaRPr b="0" lang="cs-CZ" sz="2600" spc="-1" strike="noStrike">
              <a:solidFill>
                <a:srgbClr val="000000"/>
              </a:solidFill>
              <a:latin typeface="Constantia"/>
            </a:endParaRPr>
          </a:p>
          <a:p>
            <a:pPr marL="274320" indent="-273960">
              <a:lnSpc>
                <a:spcPct val="100000"/>
              </a:lnSpc>
              <a:spcBef>
                <a:spcPts val="519"/>
              </a:spcBef>
              <a:buClr>
                <a:srgbClr val="0bd0d9"/>
              </a:buClr>
              <a:buSzPct val="95000"/>
              <a:buFont typeface="Arial"/>
              <a:buChar char="•"/>
            </a:pPr>
            <a:r>
              <a:rPr b="0" lang="cs-CZ" sz="2600" spc="-1" strike="noStrike" u="sng">
                <a:solidFill>
                  <a:srgbClr val="000000"/>
                </a:solidFill>
                <a:uFillTx/>
                <a:latin typeface="Arial"/>
              </a:rPr>
              <a:t>Zakázané pohyby po operaci </a:t>
            </a:r>
            <a:r>
              <a:rPr b="0" lang="cs-CZ" sz="2600" spc="-1" strike="noStrike">
                <a:solidFill>
                  <a:srgbClr val="000000"/>
                </a:solidFill>
                <a:latin typeface="Arial"/>
              </a:rPr>
              <a:t>– rotace, addukce přes stř.rovinu, flexe přes 90st.</a:t>
            </a:r>
            <a:endParaRPr b="0" lang="cs-CZ" sz="2600" spc="-1" strike="noStrike">
              <a:solidFill>
                <a:srgbClr val="000000"/>
              </a:solidFill>
              <a:latin typeface="Constantia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TextShape 1"/>
          <p:cNvSpPr txBox="1"/>
          <p:nvPr/>
        </p:nvSpPr>
        <p:spPr>
          <a:xfrm>
            <a:off x="457200" y="70416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lIns="0" rIns="0" tIns="45000" bIns="0" anchor="b">
            <a:normAutofit/>
          </a:bodyPr>
          <a:p>
            <a:pPr>
              <a:lnSpc>
                <a:spcPct val="100000"/>
              </a:lnSpc>
            </a:pPr>
            <a:r>
              <a:rPr b="1" lang="cs-CZ" sz="3200" spc="-1" strike="noStrike">
                <a:solidFill>
                  <a:srgbClr val="04617b"/>
                </a:solidFill>
                <a:latin typeface="Arial"/>
              </a:rPr>
              <a:t>Gonartróza</a:t>
            </a:r>
            <a:endParaRPr b="0" lang="cs-CZ" sz="3200" spc="-1" strike="noStrike">
              <a:solidFill>
                <a:srgbClr val="000000"/>
              </a:solidFill>
              <a:latin typeface="Constantia"/>
            </a:endParaRPr>
          </a:p>
        </p:txBody>
      </p:sp>
      <p:sp>
        <p:nvSpPr>
          <p:cNvPr id="105" name="TextShape 2"/>
          <p:cNvSpPr txBox="1"/>
          <p:nvPr/>
        </p:nvSpPr>
        <p:spPr>
          <a:xfrm>
            <a:off x="457200" y="1935360"/>
            <a:ext cx="8229240" cy="438876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>
            <a:normAutofit/>
          </a:bodyPr>
          <a:p>
            <a:pPr marL="274320" indent="-273960">
              <a:lnSpc>
                <a:spcPct val="100000"/>
              </a:lnSpc>
              <a:spcBef>
                <a:spcPts val="479"/>
              </a:spcBef>
              <a:buClr>
                <a:srgbClr val="0bd0d9"/>
              </a:buClr>
              <a:buSzPct val="95000"/>
              <a:buFont typeface="Arial"/>
              <a:buChar char="•"/>
            </a:pPr>
            <a:r>
              <a:rPr b="0" lang="cs-CZ" sz="2400" spc="-1" strike="noStrike">
                <a:solidFill>
                  <a:srgbClr val="000000"/>
                </a:solidFill>
                <a:latin typeface="Arial"/>
              </a:rPr>
              <a:t>Namáhavé bolesti typické při chůzi po schodech, nerovný terén</a:t>
            </a:r>
            <a:endParaRPr b="0" lang="cs-CZ" sz="2400" spc="-1" strike="noStrike">
              <a:solidFill>
                <a:srgbClr val="000000"/>
              </a:solidFill>
              <a:latin typeface="Constantia"/>
            </a:endParaRPr>
          </a:p>
          <a:p>
            <a:pPr marL="274320" indent="-273960">
              <a:lnSpc>
                <a:spcPct val="100000"/>
              </a:lnSpc>
              <a:spcBef>
                <a:spcPts val="479"/>
              </a:spcBef>
              <a:buClr>
                <a:srgbClr val="0bd0d9"/>
              </a:buClr>
              <a:buSzPct val="95000"/>
              <a:buFont typeface="Arial"/>
              <a:buChar char="•"/>
            </a:pPr>
            <a:r>
              <a:rPr b="0" lang="cs-CZ" sz="2400" spc="-1" strike="noStrike">
                <a:solidFill>
                  <a:srgbClr val="000000"/>
                </a:solidFill>
                <a:latin typeface="Arial"/>
              </a:rPr>
              <a:t>Startovací bolesti</a:t>
            </a:r>
            <a:endParaRPr b="0" lang="cs-CZ" sz="2400" spc="-1" strike="noStrike">
              <a:solidFill>
                <a:srgbClr val="000000"/>
              </a:solidFill>
              <a:latin typeface="Constantia"/>
            </a:endParaRPr>
          </a:p>
          <a:p>
            <a:pPr marL="274320" indent="-273960">
              <a:lnSpc>
                <a:spcPct val="100000"/>
              </a:lnSpc>
              <a:spcBef>
                <a:spcPts val="479"/>
              </a:spcBef>
              <a:buClr>
                <a:srgbClr val="0bd0d9"/>
              </a:buClr>
              <a:buSzPct val="95000"/>
              <a:buFont typeface="Arial"/>
              <a:buChar char="•"/>
            </a:pPr>
            <a:r>
              <a:rPr b="0" lang="cs-CZ" sz="2400" spc="-1" strike="noStrike">
                <a:solidFill>
                  <a:srgbClr val="000000"/>
                </a:solidFill>
                <a:latin typeface="Arial"/>
              </a:rPr>
              <a:t>Ztuhlost kolen po inaktivitě (vstávání z lůžka, dlouhodobé sezení)</a:t>
            </a:r>
            <a:endParaRPr b="0" lang="cs-CZ" sz="2400" spc="-1" strike="noStrike">
              <a:solidFill>
                <a:srgbClr val="000000"/>
              </a:solidFill>
              <a:latin typeface="Constantia"/>
            </a:endParaRPr>
          </a:p>
          <a:p>
            <a:pPr marL="274320" indent="-273960">
              <a:lnSpc>
                <a:spcPct val="100000"/>
              </a:lnSpc>
              <a:spcBef>
                <a:spcPts val="479"/>
              </a:spcBef>
              <a:buClr>
                <a:srgbClr val="0bd0d9"/>
              </a:buClr>
              <a:buSzPct val="95000"/>
              <a:buFont typeface="Arial"/>
              <a:buChar char="•"/>
            </a:pPr>
            <a:r>
              <a:rPr b="0" lang="cs-CZ" sz="2400" spc="-1" strike="noStrike">
                <a:solidFill>
                  <a:srgbClr val="000000"/>
                </a:solidFill>
                <a:latin typeface="Arial"/>
              </a:rPr>
              <a:t>Omezení RP (PV fl., ext.)</a:t>
            </a:r>
            <a:endParaRPr b="0" lang="cs-CZ" sz="2400" spc="-1" strike="noStrike">
              <a:solidFill>
                <a:srgbClr val="000000"/>
              </a:solidFill>
              <a:latin typeface="Constantia"/>
            </a:endParaRPr>
          </a:p>
          <a:p>
            <a:pPr marL="274320" indent="-273960">
              <a:lnSpc>
                <a:spcPct val="100000"/>
              </a:lnSpc>
              <a:spcBef>
                <a:spcPts val="479"/>
              </a:spcBef>
              <a:buClr>
                <a:srgbClr val="0bd0d9"/>
              </a:buClr>
              <a:buSzPct val="95000"/>
              <a:buFont typeface="Arial"/>
              <a:buChar char="•"/>
            </a:pPr>
            <a:r>
              <a:rPr b="0" lang="cs-CZ" sz="2400" spc="-1" strike="noStrike">
                <a:solidFill>
                  <a:srgbClr val="000000"/>
                </a:solidFill>
                <a:latin typeface="Arial"/>
              </a:rPr>
              <a:t>Pocit nejistoty</a:t>
            </a:r>
            <a:endParaRPr b="0" lang="cs-CZ" sz="2400" spc="-1" strike="noStrike">
              <a:solidFill>
                <a:srgbClr val="000000"/>
              </a:solidFill>
              <a:latin typeface="Constantia"/>
            </a:endParaRPr>
          </a:p>
          <a:p>
            <a:pPr marL="274320" indent="-273960">
              <a:lnSpc>
                <a:spcPct val="100000"/>
              </a:lnSpc>
              <a:spcBef>
                <a:spcPts val="479"/>
              </a:spcBef>
              <a:buClr>
                <a:srgbClr val="0bd0d9"/>
              </a:buClr>
              <a:buSzPct val="95000"/>
              <a:buFont typeface="Arial"/>
              <a:buChar char="•"/>
            </a:pPr>
            <a:r>
              <a:rPr b="0" lang="cs-CZ" sz="2400" spc="-1" strike="noStrike">
                <a:solidFill>
                  <a:srgbClr val="000000"/>
                </a:solidFill>
                <a:latin typeface="Arial"/>
              </a:rPr>
              <a:t>Blokády kloubu</a:t>
            </a:r>
            <a:endParaRPr b="0" lang="cs-CZ" sz="2400" spc="-1" strike="noStrike">
              <a:solidFill>
                <a:srgbClr val="000000"/>
              </a:solidFill>
              <a:latin typeface="Constantia"/>
            </a:endParaRPr>
          </a:p>
          <a:p>
            <a:pPr marL="274320" indent="-273960">
              <a:lnSpc>
                <a:spcPct val="100000"/>
              </a:lnSpc>
              <a:spcBef>
                <a:spcPts val="479"/>
              </a:spcBef>
              <a:buClr>
                <a:srgbClr val="0bd0d9"/>
              </a:buClr>
              <a:buSzPct val="95000"/>
              <a:buFont typeface="Arial"/>
              <a:buChar char="•"/>
            </a:pPr>
            <a:r>
              <a:rPr b="0" lang="cs-CZ" sz="2400" spc="-1" strike="noStrike">
                <a:solidFill>
                  <a:srgbClr val="000000"/>
                </a:solidFill>
                <a:latin typeface="Arial"/>
              </a:rPr>
              <a:t>Vývoj typického varózního postavení </a:t>
            </a:r>
            <a:endParaRPr b="0" lang="cs-CZ" sz="2400" spc="-1" strike="noStrike">
              <a:solidFill>
                <a:srgbClr val="000000"/>
              </a:solidFill>
              <a:latin typeface="Constantia"/>
            </a:endParaRPr>
          </a:p>
          <a:p>
            <a:pPr marL="274320" indent="-273960">
              <a:lnSpc>
                <a:spcPct val="100000"/>
              </a:lnSpc>
              <a:spcBef>
                <a:spcPts val="479"/>
              </a:spcBef>
              <a:buClr>
                <a:srgbClr val="0bd0d9"/>
              </a:buClr>
              <a:buSzPct val="95000"/>
              <a:buFont typeface="Arial"/>
              <a:buChar char="•"/>
            </a:pPr>
            <a:r>
              <a:rPr b="0" lang="cs-CZ" sz="2400" spc="-1" strike="noStrike">
                <a:solidFill>
                  <a:srgbClr val="000000"/>
                </a:solidFill>
                <a:latin typeface="Arial"/>
              </a:rPr>
              <a:t>Teplý, oteklý kloub</a:t>
            </a:r>
            <a:endParaRPr b="0" lang="cs-CZ" sz="2400" spc="-1" strike="noStrike">
              <a:solidFill>
                <a:srgbClr val="000000"/>
              </a:solidFill>
              <a:latin typeface="Constantia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TextShape 1"/>
          <p:cNvSpPr txBox="1"/>
          <p:nvPr/>
        </p:nvSpPr>
        <p:spPr>
          <a:xfrm>
            <a:off x="457200" y="70416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lIns="0" rIns="0" tIns="45000" bIns="0" anchor="b">
            <a:noAutofit/>
          </a:bodyPr>
          <a:p>
            <a:pPr>
              <a:lnSpc>
                <a:spcPct val="100000"/>
              </a:lnSpc>
            </a:pPr>
            <a:r>
              <a:rPr b="0" lang="cs-CZ" sz="5000" spc="-1" strike="noStrike">
                <a:solidFill>
                  <a:srgbClr val="04617b"/>
                </a:solidFill>
                <a:latin typeface="Calibri"/>
              </a:rPr>
              <a:t> </a:t>
            </a:r>
            <a:r>
              <a:rPr b="1" lang="cs-CZ" sz="3200" spc="-1" strike="noStrike">
                <a:solidFill>
                  <a:srgbClr val="04617b"/>
                </a:solidFill>
                <a:latin typeface="Arial"/>
              </a:rPr>
              <a:t>Artróza ostatních kloubů</a:t>
            </a:r>
            <a:endParaRPr b="0" lang="cs-CZ" sz="3200" spc="-1" strike="noStrike">
              <a:solidFill>
                <a:srgbClr val="000000"/>
              </a:solidFill>
              <a:latin typeface="Constantia"/>
            </a:endParaRPr>
          </a:p>
        </p:txBody>
      </p:sp>
      <p:sp>
        <p:nvSpPr>
          <p:cNvPr id="107" name="TextShape 2"/>
          <p:cNvSpPr txBox="1"/>
          <p:nvPr/>
        </p:nvSpPr>
        <p:spPr>
          <a:xfrm>
            <a:off x="457200" y="1935360"/>
            <a:ext cx="8229240" cy="438876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>
            <a:noAutofit/>
          </a:bodyPr>
          <a:p>
            <a:pPr marL="274320" indent="-273960">
              <a:lnSpc>
                <a:spcPct val="100000"/>
              </a:lnSpc>
              <a:spcBef>
                <a:spcPts val="519"/>
              </a:spcBef>
              <a:buClr>
                <a:srgbClr val="0bd0d9"/>
              </a:buClr>
              <a:buSzPct val="95000"/>
              <a:buFont typeface="Wingdings 2" charset="2"/>
              <a:buChar char=""/>
            </a:pPr>
            <a:r>
              <a:rPr b="0" lang="cs-CZ" sz="2600" spc="-1" strike="noStrike">
                <a:solidFill>
                  <a:srgbClr val="000000"/>
                </a:solidFill>
                <a:latin typeface="Arial"/>
              </a:rPr>
              <a:t>Omartróza </a:t>
            </a:r>
            <a:endParaRPr b="0" lang="cs-CZ" sz="2600" spc="-1" strike="noStrike">
              <a:solidFill>
                <a:srgbClr val="000000"/>
              </a:solidFill>
              <a:latin typeface="Constantia"/>
            </a:endParaRPr>
          </a:p>
          <a:p>
            <a:pPr marL="274320" indent="-273960">
              <a:lnSpc>
                <a:spcPct val="100000"/>
              </a:lnSpc>
              <a:spcBef>
                <a:spcPts val="519"/>
              </a:spcBef>
              <a:buClr>
                <a:srgbClr val="0bd0d9"/>
              </a:buClr>
              <a:buSzPct val="95000"/>
              <a:buFont typeface="Wingdings 2" charset="2"/>
              <a:buChar char=""/>
            </a:pPr>
            <a:r>
              <a:rPr b="0" lang="cs-CZ" sz="2600" spc="-1" strike="noStrike">
                <a:solidFill>
                  <a:srgbClr val="000000"/>
                </a:solidFill>
                <a:latin typeface="Arial"/>
              </a:rPr>
              <a:t>Artróza v hlezenním kloubu</a:t>
            </a:r>
            <a:endParaRPr b="0" lang="cs-CZ" sz="2600" spc="-1" strike="noStrike">
              <a:solidFill>
                <a:srgbClr val="000000"/>
              </a:solidFill>
              <a:latin typeface="Constantia"/>
            </a:endParaRPr>
          </a:p>
          <a:p>
            <a:pPr marL="274320" indent="-273960">
              <a:lnSpc>
                <a:spcPct val="100000"/>
              </a:lnSpc>
              <a:spcBef>
                <a:spcPts val="519"/>
              </a:spcBef>
              <a:buClr>
                <a:srgbClr val="0bd0d9"/>
              </a:buClr>
              <a:buSzPct val="95000"/>
              <a:buFont typeface="Wingdings 2" charset="2"/>
              <a:buChar char=""/>
            </a:pPr>
            <a:r>
              <a:rPr b="0" lang="cs-CZ" sz="2600" spc="-1" strike="noStrike">
                <a:solidFill>
                  <a:srgbClr val="000000"/>
                </a:solidFill>
                <a:latin typeface="Arial"/>
              </a:rPr>
              <a:t>Artróza temporomandibulárního kloubu</a:t>
            </a:r>
            <a:endParaRPr b="0" lang="cs-CZ" sz="2600" spc="-1" strike="noStrike">
              <a:solidFill>
                <a:srgbClr val="000000"/>
              </a:solidFill>
              <a:latin typeface="Constantia"/>
            </a:endParaRPr>
          </a:p>
          <a:p>
            <a:pPr marL="274320" indent="-273960">
              <a:lnSpc>
                <a:spcPct val="100000"/>
              </a:lnSpc>
              <a:spcBef>
                <a:spcPts val="519"/>
              </a:spcBef>
              <a:buClr>
                <a:srgbClr val="0bd0d9"/>
              </a:buClr>
              <a:buSzPct val="95000"/>
              <a:buFont typeface="Wingdings 2" charset="2"/>
              <a:buChar char=""/>
            </a:pPr>
            <a:r>
              <a:rPr b="0" lang="cs-CZ" sz="2600" spc="-1" strike="noStrike">
                <a:solidFill>
                  <a:srgbClr val="000000"/>
                </a:solidFill>
                <a:latin typeface="Arial"/>
              </a:rPr>
              <a:t>Artróza C+Lp (spondylartroza,osteofyty, C myelopatie, radikulopatie C+Lp)</a:t>
            </a:r>
            <a:endParaRPr b="0" lang="cs-CZ" sz="2600" spc="-1" strike="noStrike">
              <a:solidFill>
                <a:srgbClr val="000000"/>
              </a:solidFill>
              <a:latin typeface="Constantia"/>
            </a:endParaRPr>
          </a:p>
          <a:p>
            <a:pPr marL="274320" indent="-273960">
              <a:lnSpc>
                <a:spcPct val="100000"/>
              </a:lnSpc>
              <a:spcBef>
                <a:spcPts val="519"/>
              </a:spcBef>
              <a:buClr>
                <a:srgbClr val="0bd0d9"/>
              </a:buClr>
              <a:buSzPct val="95000"/>
              <a:buFont typeface="Wingdings 2" charset="2"/>
              <a:buChar char=""/>
            </a:pPr>
            <a:r>
              <a:rPr b="0" lang="cs-CZ" sz="2600" spc="-1" strike="noStrike">
                <a:solidFill>
                  <a:srgbClr val="000000"/>
                </a:solidFill>
                <a:latin typeface="Arial"/>
              </a:rPr>
              <a:t>Drobné klouby rukou či nohou (MTP, MCP, IP1+IP2)</a:t>
            </a:r>
            <a:endParaRPr b="0" lang="cs-CZ" sz="2600" spc="-1" strike="noStrike">
              <a:solidFill>
                <a:srgbClr val="000000"/>
              </a:solidFill>
              <a:latin typeface="Constantia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TextShape 1"/>
          <p:cNvSpPr txBox="1"/>
          <p:nvPr/>
        </p:nvSpPr>
        <p:spPr>
          <a:xfrm>
            <a:off x="457200" y="70416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lIns="0" rIns="0" tIns="45000" bIns="0" anchor="b">
            <a:normAutofit/>
          </a:bodyPr>
          <a:p>
            <a:pPr>
              <a:lnSpc>
                <a:spcPct val="100000"/>
              </a:lnSpc>
            </a:pPr>
            <a:r>
              <a:rPr b="1" lang="cs-CZ" sz="3200" spc="-1" strike="noStrike">
                <a:solidFill>
                  <a:srgbClr val="04617b"/>
                </a:solidFill>
                <a:latin typeface="Arial"/>
              </a:rPr>
              <a:t>Laboratorní a zobrazovací vyšetření</a:t>
            </a:r>
            <a:endParaRPr b="0" lang="cs-CZ" sz="3200" spc="-1" strike="noStrike">
              <a:solidFill>
                <a:srgbClr val="000000"/>
              </a:solidFill>
              <a:latin typeface="Constantia"/>
            </a:endParaRPr>
          </a:p>
        </p:txBody>
      </p:sp>
      <p:sp>
        <p:nvSpPr>
          <p:cNvPr id="109" name="TextShape 2"/>
          <p:cNvSpPr txBox="1"/>
          <p:nvPr/>
        </p:nvSpPr>
        <p:spPr>
          <a:xfrm>
            <a:off x="457200" y="1935360"/>
            <a:ext cx="8229240" cy="438876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>
            <a:normAutofit/>
          </a:bodyPr>
          <a:p>
            <a:pPr marL="274320" indent="-273960">
              <a:lnSpc>
                <a:spcPct val="100000"/>
              </a:lnSpc>
              <a:spcBef>
                <a:spcPts val="519"/>
              </a:spcBef>
              <a:buClr>
                <a:srgbClr val="0bd0d9"/>
              </a:buClr>
              <a:buSzPct val="95000"/>
              <a:buFont typeface="Wingdings 2" charset="2"/>
              <a:buChar char=""/>
            </a:pPr>
            <a:r>
              <a:rPr b="0" lang="cs-CZ" sz="2600" spc="-1" strike="noStrike">
                <a:solidFill>
                  <a:srgbClr val="000000"/>
                </a:solidFill>
                <a:latin typeface="Arial"/>
              </a:rPr>
              <a:t>RTG snímek </a:t>
            </a:r>
            <a:endParaRPr b="0" lang="cs-CZ" sz="2600" spc="-1" strike="noStrike">
              <a:solidFill>
                <a:srgbClr val="000000"/>
              </a:solidFill>
              <a:latin typeface="Constantia"/>
            </a:endParaRPr>
          </a:p>
          <a:p>
            <a:pPr marL="274320" indent="-273960">
              <a:lnSpc>
                <a:spcPct val="100000"/>
              </a:lnSpc>
              <a:spcBef>
                <a:spcPts val="519"/>
              </a:spcBef>
              <a:buClr>
                <a:srgbClr val="0bd0d9"/>
              </a:buClr>
              <a:buSzPct val="95000"/>
              <a:buFont typeface="Wingdings 2" charset="2"/>
              <a:buChar char=""/>
            </a:pPr>
            <a:r>
              <a:rPr b="0" lang="cs-CZ" sz="2600" spc="-1" strike="noStrike">
                <a:solidFill>
                  <a:srgbClr val="000000"/>
                </a:solidFill>
                <a:latin typeface="Arial"/>
              </a:rPr>
              <a:t>Sono - spíše pomoc při detekci výpotku  (např. kyčle)</a:t>
            </a:r>
            <a:endParaRPr b="0" lang="cs-CZ" sz="2600" spc="-1" strike="noStrike">
              <a:solidFill>
                <a:srgbClr val="000000"/>
              </a:solidFill>
              <a:latin typeface="Constantia"/>
            </a:endParaRPr>
          </a:p>
          <a:p>
            <a:pPr marL="274320" indent="-273960">
              <a:lnSpc>
                <a:spcPct val="100000"/>
              </a:lnSpc>
              <a:spcBef>
                <a:spcPts val="519"/>
              </a:spcBef>
              <a:buClr>
                <a:srgbClr val="0bd0d9"/>
              </a:buClr>
              <a:buSzPct val="95000"/>
              <a:buFont typeface="Wingdings 2" charset="2"/>
              <a:buChar char=""/>
            </a:pPr>
            <a:r>
              <a:rPr b="0" lang="cs-CZ" sz="2600" spc="-1" strike="noStrike">
                <a:solidFill>
                  <a:srgbClr val="000000"/>
                </a:solidFill>
                <a:latin typeface="Arial"/>
              </a:rPr>
              <a:t>CT + CT perimyelografie – kontr.látka, MRI  - degenerativní léze menisků</a:t>
            </a:r>
            <a:endParaRPr b="0" lang="cs-CZ" sz="2600" spc="-1" strike="noStrike">
              <a:solidFill>
                <a:srgbClr val="000000"/>
              </a:solidFill>
              <a:latin typeface="Constantia"/>
            </a:endParaRPr>
          </a:p>
          <a:p>
            <a:pPr marL="274320" indent="-273960">
              <a:lnSpc>
                <a:spcPct val="100000"/>
              </a:lnSpc>
              <a:spcBef>
                <a:spcPts val="519"/>
              </a:spcBef>
              <a:buClr>
                <a:srgbClr val="0bd0d9"/>
              </a:buClr>
              <a:buSzPct val="95000"/>
              <a:buFont typeface="Wingdings 2" charset="2"/>
              <a:buChar char=""/>
            </a:pPr>
            <a:r>
              <a:rPr b="0" lang="cs-CZ" sz="2600" spc="-1" strike="noStrike">
                <a:solidFill>
                  <a:srgbClr val="000000"/>
                </a:solidFill>
                <a:latin typeface="Arial"/>
              </a:rPr>
              <a:t>Scintigrafie</a:t>
            </a:r>
            <a:endParaRPr b="0" lang="cs-CZ" sz="2600" spc="-1" strike="noStrike">
              <a:solidFill>
                <a:srgbClr val="000000"/>
              </a:solidFill>
              <a:latin typeface="Constantia"/>
            </a:endParaRPr>
          </a:p>
          <a:p>
            <a:pPr>
              <a:lnSpc>
                <a:spcPct val="100000"/>
              </a:lnSpc>
              <a:spcBef>
                <a:spcPts val="519"/>
              </a:spcBef>
            </a:pPr>
            <a:endParaRPr b="0" lang="cs-CZ" sz="2600" spc="-1" strike="noStrike">
              <a:solidFill>
                <a:srgbClr val="000000"/>
              </a:solidFill>
              <a:latin typeface="Constantia"/>
            </a:endParaRPr>
          </a:p>
          <a:p>
            <a:pPr>
              <a:lnSpc>
                <a:spcPct val="100000"/>
              </a:lnSpc>
              <a:spcBef>
                <a:spcPts val="641"/>
              </a:spcBef>
            </a:pPr>
            <a:r>
              <a:rPr b="1" lang="cs-CZ" sz="3200" spc="-1" strike="noStrike">
                <a:solidFill>
                  <a:srgbClr val="03495c"/>
                </a:solidFill>
                <a:latin typeface="Arial"/>
              </a:rPr>
              <a:t>Diagnostika</a:t>
            </a:r>
            <a:endParaRPr b="0" lang="cs-CZ" sz="3200" spc="-1" strike="noStrike">
              <a:solidFill>
                <a:srgbClr val="000000"/>
              </a:solidFill>
              <a:latin typeface="Constantia"/>
            </a:endParaRPr>
          </a:p>
          <a:p>
            <a:pPr marL="274320" indent="-273960">
              <a:lnSpc>
                <a:spcPct val="100000"/>
              </a:lnSpc>
              <a:spcBef>
                <a:spcPts val="519"/>
              </a:spcBef>
              <a:buClr>
                <a:srgbClr val="0bd0d9"/>
              </a:buClr>
              <a:buSzPct val="95000"/>
              <a:buFont typeface="Arial"/>
              <a:buChar char="•"/>
            </a:pPr>
            <a:r>
              <a:rPr b="0" lang="cs-CZ" sz="2600" spc="-1" strike="noStrike">
                <a:solidFill>
                  <a:srgbClr val="000000"/>
                </a:solidFill>
                <a:latin typeface="Arial"/>
              </a:rPr>
              <a:t>Typický klinický nález</a:t>
            </a:r>
            <a:endParaRPr b="0" lang="cs-CZ" sz="2600" spc="-1" strike="noStrike">
              <a:solidFill>
                <a:srgbClr val="000000"/>
              </a:solidFill>
              <a:latin typeface="Constantia"/>
            </a:endParaRPr>
          </a:p>
          <a:p>
            <a:pPr marL="274320" indent="-273960">
              <a:lnSpc>
                <a:spcPct val="100000"/>
              </a:lnSpc>
              <a:spcBef>
                <a:spcPts val="519"/>
              </a:spcBef>
              <a:buClr>
                <a:srgbClr val="0bd0d9"/>
              </a:buClr>
              <a:buSzPct val="95000"/>
              <a:buFont typeface="Arial"/>
              <a:buChar char="•"/>
            </a:pPr>
            <a:r>
              <a:rPr b="0" lang="cs-CZ" sz="2600" spc="-1" strike="noStrike">
                <a:solidFill>
                  <a:srgbClr val="000000"/>
                </a:solidFill>
                <a:latin typeface="Arial"/>
              </a:rPr>
              <a:t>Výsledek RTG či jiné vyšetření</a:t>
            </a:r>
            <a:endParaRPr b="0" lang="cs-CZ" sz="2600" spc="-1" strike="noStrike">
              <a:solidFill>
                <a:srgbClr val="000000"/>
              </a:solidFill>
              <a:latin typeface="Constantia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173</TotalTime>
  <Application>LibreOffice/6.4.1.2$Windows_X86_64 LibreOffice_project/4d224e95b98b138af42a64d84056446d09082932</Application>
  <Words>752</Words>
  <Paragraphs>125</Paragraphs>
  <Company>FN Brno</Company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2019-04-08T06:28:55Z</dcterms:created>
  <dc:creator>Smrčková Kamila</dc:creator>
  <dc:description/>
  <dc:language>cs-CZ</dc:language>
  <cp:lastModifiedBy/>
  <dcterms:modified xsi:type="dcterms:W3CDTF">2023-05-01T20:37:58Z</dcterms:modified>
  <cp:revision>35</cp:revision>
  <dc:subject/>
  <dc:title>Degenerativní kloubní   onemocnění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3" name="Company">
    <vt:lpwstr>FN Brno</vt:lpwstr>
  </property>
  <property fmtid="{D5CDD505-2E9C-101B-9397-08002B2CF9AE}" pid="4" name="HiddenSlides">
    <vt:i4>0</vt:i4>
  </property>
  <property fmtid="{D5CDD505-2E9C-101B-9397-08002B2CF9AE}" pid="5" name="HyperlinksChanged">
    <vt:bool>0</vt:bool>
  </property>
  <property fmtid="{D5CDD505-2E9C-101B-9397-08002B2CF9AE}" pid="6" name="LinksUpToDate">
    <vt:bool>0</vt:bool>
  </property>
  <property fmtid="{D5CDD505-2E9C-101B-9397-08002B2CF9AE}" pid="7" name="MMClips">
    <vt:i4>0</vt:i4>
  </property>
  <property fmtid="{D5CDD505-2E9C-101B-9397-08002B2CF9AE}" pid="8" name="Notes">
    <vt:i4>0</vt:i4>
  </property>
  <property fmtid="{D5CDD505-2E9C-101B-9397-08002B2CF9AE}" pid="9" name="PresentationFormat">
    <vt:lpwstr>Předvádění na obrazovce (4:3)</vt:lpwstr>
  </property>
  <property fmtid="{D5CDD505-2E9C-101B-9397-08002B2CF9AE}" pid="10" name="ScaleCrop">
    <vt:bool>0</vt:bool>
  </property>
  <property fmtid="{D5CDD505-2E9C-101B-9397-08002B2CF9AE}" pid="11" name="ShareDoc">
    <vt:bool>0</vt:bool>
  </property>
  <property fmtid="{D5CDD505-2E9C-101B-9397-08002B2CF9AE}" pid="12" name="Slides">
    <vt:i4>15</vt:i4>
  </property>
</Properties>
</file>