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10691813" cy="15119350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54" autoAdjust="0"/>
  </p:normalViewPr>
  <p:slideViewPr>
    <p:cSldViewPr snapToGrid="0">
      <p:cViewPr>
        <p:scale>
          <a:sx n="96" d="100"/>
          <a:sy n="96" d="100"/>
        </p:scale>
        <p:origin x="1236" y="-4248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2425"/>
              </a:lnSpc>
              <a:defRPr sz="1984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9700"/>
              </a:lnSpc>
              <a:defRPr sz="97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5291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2646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3968"/>
              </a:lnSpc>
              <a:defRPr sz="3307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5071"/>
              </a:lnSpc>
              <a:defRPr sz="4409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4409"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3527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2425"/>
              </a:lnSpc>
              <a:defRPr sz="2205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555559" indent="-396828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1111118" indent="-39682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4409"/>
            </a:lvl2pPr>
            <a:lvl3pPr marL="201588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2646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2646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8818"/>
        </a:lnSpc>
        <a:spcBef>
          <a:spcPct val="0"/>
        </a:spcBef>
        <a:spcAft>
          <a:spcPct val="0"/>
        </a:spcAft>
        <a:defRPr sz="881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5pPr>
      <a:lvl6pPr marL="1007943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6pPr>
      <a:lvl7pPr marL="2015886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7pPr>
      <a:lvl8pPr marL="3023829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8pPr>
      <a:lvl9pPr marL="4031772" algn="l" rtl="0" eaLnBrk="1" fontAlgn="base" hangingPunct="1">
        <a:spcBef>
          <a:spcPct val="0"/>
        </a:spcBef>
        <a:spcAft>
          <a:spcPct val="0"/>
        </a:spcAft>
        <a:defRPr sz="5291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6173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3307" b="0">
          <a:solidFill>
            <a:schemeClr val="tx1"/>
          </a:solidFill>
          <a:latin typeface="+mn-lt"/>
        </a:defRPr>
      </a:lvl2pPr>
      <a:lvl3pPr marL="2015886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3307" b="0">
          <a:solidFill>
            <a:schemeClr val="tx1"/>
          </a:solidFill>
          <a:latin typeface="+mn-lt"/>
        </a:defRPr>
      </a:lvl3pPr>
      <a:lvl4pPr marL="302382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3307" b="0">
          <a:solidFill>
            <a:schemeClr val="tx1"/>
          </a:solidFill>
          <a:latin typeface="+mn-lt"/>
        </a:defRPr>
      </a:lvl4pPr>
      <a:lvl5pPr marL="403177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3307" b="0">
          <a:solidFill>
            <a:schemeClr val="tx1"/>
          </a:solidFill>
          <a:latin typeface="+mn-lt"/>
        </a:defRPr>
      </a:lvl5pPr>
      <a:lvl6pPr marL="5543687" indent="-50397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6047659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7055602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8063545" indent="0" algn="l" rtl="0" eaLnBrk="1" fontAlgn="base" hangingPunct="1">
        <a:lnSpc>
          <a:spcPts val="3968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BB50318-4A2B-9597-359E-EE5290260A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1925"/>
            <a:ext cx="10515600" cy="118268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Název </a:t>
            </a:r>
            <a:br>
              <a:rPr lang="cs-CZ" sz="2800" dirty="0">
                <a:solidFill>
                  <a:srgbClr val="0000DC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>
              <a:solidFill>
                <a:srgbClr val="0000DC"/>
              </a:solidFill>
              <a:latin typeface="+mn-lt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79DAB1-4112-C9F0-07BA-C0C852466C0D}"/>
              </a:ext>
            </a:extLst>
          </p:cNvPr>
          <p:cNvSpPr txBox="1"/>
          <p:nvPr/>
        </p:nvSpPr>
        <p:spPr>
          <a:xfrm>
            <a:off x="230186" y="1545631"/>
            <a:ext cx="10148977" cy="27699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 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E020477-22B4-D0C0-AF20-54D3D417CAA7}"/>
              </a:ext>
            </a:extLst>
          </p:cNvPr>
          <p:cNvSpPr txBox="1"/>
          <p:nvPr/>
        </p:nvSpPr>
        <p:spPr>
          <a:xfrm>
            <a:off x="293869" y="10523034"/>
            <a:ext cx="2961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+mn-lt"/>
                <a:cs typeface="Calibri" panose="020F0502020204030204" pitchFamily="34" charset="0"/>
              </a:rPr>
              <a:t>Obr. 1  </a:t>
            </a: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2DFDBF19-1B54-4681-A097-773F2081E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C93609-6344-45BE-B460-DAD03F69C568}"/>
              </a:ext>
            </a:extLst>
          </p:cNvPr>
          <p:cNvSpPr txBox="1"/>
          <p:nvPr/>
        </p:nvSpPr>
        <p:spPr>
          <a:xfrm>
            <a:off x="57050" y="13938767"/>
            <a:ext cx="6270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endParaRPr lang="cs-CZ" sz="1000" b="1" dirty="0">
              <a:latin typeface="+mn-lt"/>
            </a:endParaRPr>
          </a:p>
          <a:p>
            <a:endParaRPr lang="cs-CZ" sz="1000" b="1" dirty="0">
              <a:latin typeface="+mn-lt"/>
            </a:endParaRPr>
          </a:p>
          <a:p>
            <a:r>
              <a:rPr lang="cs-CZ" sz="1000" b="1" dirty="0">
                <a:latin typeface="+mn-lt"/>
              </a:rPr>
              <a:t>Fotodokumentace:</a:t>
            </a:r>
          </a:p>
        </p:txBody>
      </p:sp>
      <p:sp>
        <p:nvSpPr>
          <p:cNvPr id="25" name="Zástupný text 6">
            <a:extLst>
              <a:ext uri="{FF2B5EF4-FFF2-40B4-BE49-F238E27FC236}">
                <a16:creationId xmlns:a16="http://schemas.microsoft.com/office/drawing/2014/main" id="{1CD1B3F6-8BE0-46E9-A68B-D07151AC9057}"/>
              </a:ext>
            </a:extLst>
          </p:cNvPr>
          <p:cNvSpPr txBox="1">
            <a:spLocks/>
          </p:cNvSpPr>
          <p:nvPr/>
        </p:nvSpPr>
        <p:spPr>
          <a:xfrm>
            <a:off x="312650" y="3466166"/>
            <a:ext cx="3910805" cy="24617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6173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2pPr>
            <a:lvl3pPr marL="2015886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3pPr>
            <a:lvl4pPr marL="302382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4pPr>
            <a:lvl5pPr marL="403177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5pPr>
            <a:lvl6pPr marL="5543687" indent="-50397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604765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705560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8063545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1200" kern="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Zástupný obsah 13">
            <a:extLst>
              <a:ext uri="{FF2B5EF4-FFF2-40B4-BE49-F238E27FC236}">
                <a16:creationId xmlns:a16="http://schemas.microsoft.com/office/drawing/2014/main" id="{9BF00D48-57CC-4B3C-8F99-DB4FB9655344}"/>
              </a:ext>
            </a:extLst>
          </p:cNvPr>
          <p:cNvSpPr txBox="1">
            <a:spLocks/>
          </p:cNvSpPr>
          <p:nvPr/>
        </p:nvSpPr>
        <p:spPr>
          <a:xfrm>
            <a:off x="388198" y="12702389"/>
            <a:ext cx="5763335" cy="968181"/>
          </a:xfrm>
          <a:prstGeom prst="rect">
            <a:avLst/>
          </a:prstGeom>
        </p:spPr>
        <p:txBody>
          <a:bodyPr vert="horz" lIns="0" tIns="0" rIns="0" bIns="0" numCol="2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6173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2pPr>
            <a:lvl3pPr marL="2015886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3pPr>
            <a:lvl4pPr marL="302382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4pPr>
            <a:lvl5pPr marL="403177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3307" b="0">
                <a:solidFill>
                  <a:schemeClr val="tx1"/>
                </a:solidFill>
                <a:latin typeface="+mn-lt"/>
              </a:defRPr>
            </a:lvl5pPr>
            <a:lvl6pPr marL="5543687" indent="-50397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6047659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7055602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8063545" indent="0" algn="l" rtl="0" eaLnBrk="1" fontAlgn="base" hangingPunct="1">
              <a:lnSpc>
                <a:spcPts val="3968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1200" kern="0" dirty="0"/>
          </a:p>
          <a:p>
            <a:pPr>
              <a:lnSpc>
                <a:spcPct val="107000"/>
              </a:lnSpc>
              <a:tabLst>
                <a:tab pos="935355" algn="l"/>
              </a:tabLst>
            </a:pPr>
            <a:endParaRPr lang="cs-CZ" sz="1200" kern="0" dirty="0"/>
          </a:p>
          <a:p>
            <a:endParaRPr lang="cs-CZ" sz="1200" kern="0" dirty="0"/>
          </a:p>
        </p:txBody>
      </p:sp>
    </p:spTree>
    <p:extLst>
      <p:ext uri="{BB962C8B-B14F-4D97-AF65-F5344CB8AC3E}">
        <p14:creationId xmlns:p14="http://schemas.microsoft.com/office/powerpoint/2010/main" val="27501628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1116</TotalTime>
  <Words>11</Words>
  <Application>Microsoft Office PowerPoint</Application>
  <PresentationFormat>Vlastní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Název 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82</cp:revision>
  <cp:lastPrinted>1601-01-01T00:00:00Z</cp:lastPrinted>
  <dcterms:created xsi:type="dcterms:W3CDTF">2020-01-29T10:42:57Z</dcterms:created>
  <dcterms:modified xsi:type="dcterms:W3CDTF">2023-04-24T08:28:28Z</dcterms:modified>
</cp:coreProperties>
</file>