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954" r:id="rId1"/>
  </p:sldMasterIdLst>
  <p:sldIdLst>
    <p:sldId id="256" r:id="rId2"/>
    <p:sldId id="257" r:id="rId3"/>
    <p:sldId id="288" r:id="rId4"/>
    <p:sldId id="263" r:id="rId5"/>
    <p:sldId id="265" r:id="rId6"/>
    <p:sldId id="266" r:id="rId7"/>
    <p:sldId id="261" r:id="rId8"/>
    <p:sldId id="264" r:id="rId9"/>
    <p:sldId id="286" r:id="rId10"/>
    <p:sldId id="282" r:id="rId11"/>
    <p:sldId id="262" r:id="rId12"/>
    <p:sldId id="289" r:id="rId13"/>
    <p:sldId id="291" r:id="rId14"/>
    <p:sldId id="271" r:id="rId15"/>
    <p:sldId id="292" r:id="rId16"/>
    <p:sldId id="303" r:id="rId17"/>
    <p:sldId id="285" r:id="rId18"/>
    <p:sldId id="299" r:id="rId19"/>
    <p:sldId id="298" r:id="rId20"/>
    <p:sldId id="301" r:id="rId21"/>
    <p:sldId id="302" r:id="rId22"/>
    <p:sldId id="293" r:id="rId23"/>
    <p:sldId id="294" r:id="rId24"/>
    <p:sldId id="273" r:id="rId25"/>
    <p:sldId id="259" r:id="rId26"/>
    <p:sldId id="267" r:id="rId27"/>
    <p:sldId id="304" r:id="rId28"/>
    <p:sldId id="306" r:id="rId29"/>
    <p:sldId id="307" r:id="rId30"/>
    <p:sldId id="296" r:id="rId31"/>
    <p:sldId id="258" r:id="rId32"/>
  </p:sldIdLst>
  <p:sldSz cx="12192000" cy="6858000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31330F8-99FD-4D09-9733-5320845046ED}" v="5" dt="2023-02-13T07:25:19.10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114" y="1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38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na Polcrová" userId="bd17b96e-e46f-4933-bbbf-f0f7add0bbf0" providerId="ADAL" clId="{7749A4F8-0B50-462D-B73B-DB555FDB3EBD}"/>
    <pc:docChg chg="undo custSel addSld delSld modSld">
      <pc:chgData name="Anna Polcrová" userId="bd17b96e-e46f-4933-bbbf-f0f7add0bbf0" providerId="ADAL" clId="{7749A4F8-0B50-462D-B73B-DB555FDB3EBD}" dt="2022-02-07T09:53:47.305" v="105" actId="20577"/>
      <pc:docMkLst>
        <pc:docMk/>
      </pc:docMkLst>
      <pc:sldChg chg="addSp delSp modSp mod">
        <pc:chgData name="Anna Polcrová" userId="bd17b96e-e46f-4933-bbbf-f0f7add0bbf0" providerId="ADAL" clId="{7749A4F8-0B50-462D-B73B-DB555FDB3EBD}" dt="2022-02-02T06:53:52.004" v="43" actId="1076"/>
        <pc:sldMkLst>
          <pc:docMk/>
          <pc:sldMk cId="4294943709" sldId="257"/>
        </pc:sldMkLst>
        <pc:spChg chg="mod">
          <ac:chgData name="Anna Polcrová" userId="bd17b96e-e46f-4933-bbbf-f0f7add0bbf0" providerId="ADAL" clId="{7749A4F8-0B50-462D-B73B-DB555FDB3EBD}" dt="2022-02-02T06:52:34.160" v="15" actId="14100"/>
          <ac:spMkLst>
            <pc:docMk/>
            <pc:sldMk cId="4294943709" sldId="257"/>
            <ac:spMk id="2" creationId="{8A003FDE-BF9E-46BD-B51A-1F425479AC2B}"/>
          </ac:spMkLst>
        </pc:spChg>
        <pc:spChg chg="mod">
          <ac:chgData name="Anna Polcrová" userId="bd17b96e-e46f-4933-bbbf-f0f7add0bbf0" providerId="ADAL" clId="{7749A4F8-0B50-462D-B73B-DB555FDB3EBD}" dt="2022-02-02T06:53:52.004" v="43" actId="1076"/>
          <ac:spMkLst>
            <pc:docMk/>
            <pc:sldMk cId="4294943709" sldId="257"/>
            <ac:spMk id="12" creationId="{E0BFC361-0BD2-49E7-B1B5-B06386CAD6F1}"/>
          </ac:spMkLst>
        </pc:spChg>
        <pc:picChg chg="add mod ord modCrop">
          <ac:chgData name="Anna Polcrová" userId="bd17b96e-e46f-4933-bbbf-f0f7add0bbf0" providerId="ADAL" clId="{7749A4F8-0B50-462D-B73B-DB555FDB3EBD}" dt="2022-02-02T06:53:32.197" v="28" actId="167"/>
          <ac:picMkLst>
            <pc:docMk/>
            <pc:sldMk cId="4294943709" sldId="257"/>
            <ac:picMk id="4" creationId="{3A709F60-178B-4FFD-ABAA-2711D6B7CC74}"/>
          </ac:picMkLst>
        </pc:picChg>
        <pc:picChg chg="add mod modCrop">
          <ac:chgData name="Anna Polcrová" userId="bd17b96e-e46f-4933-bbbf-f0f7add0bbf0" providerId="ADAL" clId="{7749A4F8-0B50-462D-B73B-DB555FDB3EBD}" dt="2022-02-02T06:52:49.671" v="21" actId="14100"/>
          <ac:picMkLst>
            <pc:docMk/>
            <pc:sldMk cId="4294943709" sldId="257"/>
            <ac:picMk id="8" creationId="{B7C6C4A4-CF9C-4B60-A6F1-2EEADDD63F8E}"/>
          </ac:picMkLst>
        </pc:picChg>
        <pc:picChg chg="del">
          <ac:chgData name="Anna Polcrová" userId="bd17b96e-e46f-4933-bbbf-f0f7add0bbf0" providerId="ADAL" clId="{7749A4F8-0B50-462D-B73B-DB555FDB3EBD}" dt="2022-02-02T06:52:22.370" v="9" actId="478"/>
          <ac:picMkLst>
            <pc:docMk/>
            <pc:sldMk cId="4294943709" sldId="257"/>
            <ac:picMk id="9" creationId="{A4FB8327-E034-402B-860B-12C9E86311F4}"/>
          </ac:picMkLst>
        </pc:picChg>
        <pc:picChg chg="del">
          <ac:chgData name="Anna Polcrová" userId="bd17b96e-e46f-4933-bbbf-f0f7add0bbf0" providerId="ADAL" clId="{7749A4F8-0B50-462D-B73B-DB555FDB3EBD}" dt="2022-02-02T06:52:22.971" v="10" actId="478"/>
          <ac:picMkLst>
            <pc:docMk/>
            <pc:sldMk cId="4294943709" sldId="257"/>
            <ac:picMk id="11" creationId="{FBC9A754-0E49-4A50-A8A2-DEA2445AF09B}"/>
          </ac:picMkLst>
        </pc:picChg>
      </pc:sldChg>
      <pc:sldChg chg="addSp delSp modSp mod setBg">
        <pc:chgData name="Anna Polcrová" userId="bd17b96e-e46f-4933-bbbf-f0f7add0bbf0" providerId="ADAL" clId="{7749A4F8-0B50-462D-B73B-DB555FDB3EBD}" dt="2022-02-02T07:04:53.789" v="94" actId="2710"/>
        <pc:sldMkLst>
          <pc:docMk/>
          <pc:sldMk cId="3351611765" sldId="261"/>
        </pc:sldMkLst>
        <pc:spChg chg="mod">
          <ac:chgData name="Anna Polcrová" userId="bd17b96e-e46f-4933-bbbf-f0f7add0bbf0" providerId="ADAL" clId="{7749A4F8-0B50-462D-B73B-DB555FDB3EBD}" dt="2022-02-02T06:58:29.178" v="66" actId="26606"/>
          <ac:spMkLst>
            <pc:docMk/>
            <pc:sldMk cId="3351611765" sldId="261"/>
            <ac:spMk id="2" creationId="{08CBD49F-7846-460B-9EEF-3D22EBBF0ABE}"/>
          </ac:spMkLst>
        </pc:spChg>
        <pc:spChg chg="mod">
          <ac:chgData name="Anna Polcrová" userId="bd17b96e-e46f-4933-bbbf-f0f7add0bbf0" providerId="ADAL" clId="{7749A4F8-0B50-462D-B73B-DB555FDB3EBD}" dt="2022-02-02T07:04:53.789" v="94" actId="2710"/>
          <ac:spMkLst>
            <pc:docMk/>
            <pc:sldMk cId="3351611765" sldId="261"/>
            <ac:spMk id="3" creationId="{91FA3F65-E7E6-41C9-BB95-C2BCF55B6EFF}"/>
          </ac:spMkLst>
        </pc:spChg>
        <pc:picChg chg="add del mod">
          <ac:chgData name="Anna Polcrová" userId="bd17b96e-e46f-4933-bbbf-f0f7add0bbf0" providerId="ADAL" clId="{7749A4F8-0B50-462D-B73B-DB555FDB3EBD}" dt="2022-02-02T07:03:30.411" v="80" actId="478"/>
          <ac:picMkLst>
            <pc:docMk/>
            <pc:sldMk cId="3351611765" sldId="261"/>
            <ac:picMk id="5" creationId="{3DFD22FD-69C7-45AA-AEF0-19A5F294FC49}"/>
          </ac:picMkLst>
        </pc:picChg>
        <pc:picChg chg="add del mod">
          <ac:chgData name="Anna Polcrová" userId="bd17b96e-e46f-4933-bbbf-f0f7add0bbf0" providerId="ADAL" clId="{7749A4F8-0B50-462D-B73B-DB555FDB3EBD}" dt="2022-02-02T07:03:02.068" v="74"/>
          <ac:picMkLst>
            <pc:docMk/>
            <pc:sldMk cId="3351611765" sldId="261"/>
            <ac:picMk id="1026" creationId="{C63C45B2-5DDA-478C-8D92-BF38C69268FB}"/>
          </ac:picMkLst>
        </pc:picChg>
        <pc:picChg chg="add mod">
          <ac:chgData name="Anna Polcrová" userId="bd17b96e-e46f-4933-bbbf-f0f7add0bbf0" providerId="ADAL" clId="{7749A4F8-0B50-462D-B73B-DB555FDB3EBD}" dt="2022-02-02T07:03:36.180" v="81" actId="1076"/>
          <ac:picMkLst>
            <pc:docMk/>
            <pc:sldMk cId="3351611765" sldId="261"/>
            <ac:picMk id="1028" creationId="{AEC6AE48-4A94-4FBA-98C3-5BDBAAF428DA}"/>
          </ac:picMkLst>
        </pc:picChg>
      </pc:sldChg>
      <pc:sldChg chg="addSp delSp modSp mod">
        <pc:chgData name="Anna Polcrová" userId="bd17b96e-e46f-4933-bbbf-f0f7add0bbf0" providerId="ADAL" clId="{7749A4F8-0B50-462D-B73B-DB555FDB3EBD}" dt="2022-02-02T07:05:03.658" v="95" actId="2710"/>
        <pc:sldMkLst>
          <pc:docMk/>
          <pc:sldMk cId="2367588588" sldId="264"/>
        </pc:sldMkLst>
        <pc:spChg chg="del">
          <ac:chgData name="Anna Polcrová" userId="bd17b96e-e46f-4933-bbbf-f0f7add0bbf0" providerId="ADAL" clId="{7749A4F8-0B50-462D-B73B-DB555FDB3EBD}" dt="2022-02-02T07:03:56.607" v="82" actId="26606"/>
          <ac:spMkLst>
            <pc:docMk/>
            <pc:sldMk cId="2367588588" sldId="264"/>
            <ac:spMk id="3" creationId="{27404CFC-C80F-42F2-BB9B-6224B9E26E2A}"/>
          </ac:spMkLst>
        </pc:spChg>
        <pc:graphicFrameChg chg="add mod">
          <ac:chgData name="Anna Polcrová" userId="bd17b96e-e46f-4933-bbbf-f0f7add0bbf0" providerId="ADAL" clId="{7749A4F8-0B50-462D-B73B-DB555FDB3EBD}" dt="2022-02-02T07:05:03.658" v="95" actId="2710"/>
          <ac:graphicFrameMkLst>
            <pc:docMk/>
            <pc:sldMk cId="2367588588" sldId="264"/>
            <ac:graphicFrameMk id="5" creationId="{974AA1D7-24EA-42B1-85AA-EE8D82879258}"/>
          </ac:graphicFrameMkLst>
        </pc:graphicFrameChg>
      </pc:sldChg>
      <pc:sldChg chg="addSp modSp mod setBg">
        <pc:chgData name="Anna Polcrová" userId="bd17b96e-e46f-4933-bbbf-f0f7add0bbf0" providerId="ADAL" clId="{7749A4F8-0B50-462D-B73B-DB555FDB3EBD}" dt="2022-02-02T07:05:21.486" v="96" actId="14100"/>
        <pc:sldMkLst>
          <pc:docMk/>
          <pc:sldMk cId="3848577273" sldId="266"/>
        </pc:sldMkLst>
        <pc:spChg chg="mod">
          <ac:chgData name="Anna Polcrová" userId="bd17b96e-e46f-4933-bbbf-f0f7add0bbf0" providerId="ADAL" clId="{7749A4F8-0B50-462D-B73B-DB555FDB3EBD}" dt="2022-02-02T07:05:21.486" v="96" actId="14100"/>
          <ac:spMkLst>
            <pc:docMk/>
            <pc:sldMk cId="3848577273" sldId="266"/>
            <ac:spMk id="2" creationId="{958435FE-390B-4843-A5E1-87FB373B15C9}"/>
          </ac:spMkLst>
        </pc:spChg>
        <pc:spChg chg="mod">
          <ac:chgData name="Anna Polcrová" userId="bd17b96e-e46f-4933-bbbf-f0f7add0bbf0" providerId="ADAL" clId="{7749A4F8-0B50-462D-B73B-DB555FDB3EBD}" dt="2022-02-02T06:57:03.318" v="65" actId="26606"/>
          <ac:spMkLst>
            <pc:docMk/>
            <pc:sldMk cId="3848577273" sldId="266"/>
            <ac:spMk id="3" creationId="{6EB20442-72EC-43DA-8527-D5D3BC8EF546}"/>
          </ac:spMkLst>
        </pc:spChg>
        <pc:spChg chg="add">
          <ac:chgData name="Anna Polcrová" userId="bd17b96e-e46f-4933-bbbf-f0f7add0bbf0" providerId="ADAL" clId="{7749A4F8-0B50-462D-B73B-DB555FDB3EBD}" dt="2022-02-02T06:57:03.318" v="65" actId="26606"/>
          <ac:spMkLst>
            <pc:docMk/>
            <pc:sldMk cId="3848577273" sldId="266"/>
            <ac:spMk id="8" creationId="{B1CCD5EF-766D-43B9-A25D-19122E5FB181}"/>
          </ac:spMkLst>
        </pc:spChg>
        <pc:spChg chg="add">
          <ac:chgData name="Anna Polcrová" userId="bd17b96e-e46f-4933-bbbf-f0f7add0bbf0" providerId="ADAL" clId="{7749A4F8-0B50-462D-B73B-DB555FDB3EBD}" dt="2022-02-02T06:57:03.318" v="65" actId="26606"/>
          <ac:spMkLst>
            <pc:docMk/>
            <pc:sldMk cId="3848577273" sldId="266"/>
            <ac:spMk id="10" creationId="{FD9699C9-77F1-4E33-A750-CB78C7EA29E6}"/>
          </ac:spMkLst>
        </pc:spChg>
      </pc:sldChg>
      <pc:sldChg chg="addSp delSp modSp mod setBg">
        <pc:chgData name="Anna Polcrová" userId="bd17b96e-e46f-4933-bbbf-f0f7add0bbf0" providerId="ADAL" clId="{7749A4F8-0B50-462D-B73B-DB555FDB3EBD}" dt="2022-02-02T06:56:10.824" v="63" actId="26606"/>
        <pc:sldMkLst>
          <pc:docMk/>
          <pc:sldMk cId="2851860063" sldId="268"/>
        </pc:sldMkLst>
        <pc:spChg chg="mod">
          <ac:chgData name="Anna Polcrová" userId="bd17b96e-e46f-4933-bbbf-f0f7add0bbf0" providerId="ADAL" clId="{7749A4F8-0B50-462D-B73B-DB555FDB3EBD}" dt="2022-02-02T06:56:10.824" v="63" actId="26606"/>
          <ac:spMkLst>
            <pc:docMk/>
            <pc:sldMk cId="2851860063" sldId="268"/>
            <ac:spMk id="2" creationId="{FF285AAB-05CC-4286-A378-B26715051F9E}"/>
          </ac:spMkLst>
        </pc:spChg>
        <pc:spChg chg="add del mod">
          <ac:chgData name="Anna Polcrová" userId="bd17b96e-e46f-4933-bbbf-f0f7add0bbf0" providerId="ADAL" clId="{7749A4F8-0B50-462D-B73B-DB555FDB3EBD}" dt="2022-02-02T06:56:10.824" v="63" actId="26606"/>
          <ac:spMkLst>
            <pc:docMk/>
            <pc:sldMk cId="2851860063" sldId="268"/>
            <ac:spMk id="3" creationId="{308DF658-D556-48EE-81CD-C0526B9CEFE6}"/>
          </ac:spMkLst>
        </pc:spChg>
        <pc:spChg chg="add">
          <ac:chgData name="Anna Polcrová" userId="bd17b96e-e46f-4933-bbbf-f0f7add0bbf0" providerId="ADAL" clId="{7749A4F8-0B50-462D-B73B-DB555FDB3EBD}" dt="2022-02-02T06:56:10.824" v="63" actId="26606"/>
          <ac:spMkLst>
            <pc:docMk/>
            <pc:sldMk cId="2851860063" sldId="268"/>
            <ac:spMk id="8" creationId="{AD6F6937-3B5A-4391-9F37-58A571B362A9}"/>
          </ac:spMkLst>
        </pc:spChg>
        <pc:graphicFrameChg chg="add del">
          <ac:chgData name="Anna Polcrová" userId="bd17b96e-e46f-4933-bbbf-f0f7add0bbf0" providerId="ADAL" clId="{7749A4F8-0B50-462D-B73B-DB555FDB3EBD}" dt="2022-02-02T06:55:23.860" v="47" actId="26606"/>
          <ac:graphicFrameMkLst>
            <pc:docMk/>
            <pc:sldMk cId="2851860063" sldId="268"/>
            <ac:graphicFrameMk id="5" creationId="{4343001F-EFEF-4780-89AD-9EB7B577F572}"/>
          </ac:graphicFrameMkLst>
        </pc:graphicFrameChg>
        <pc:graphicFrameChg chg="add del">
          <ac:chgData name="Anna Polcrová" userId="bd17b96e-e46f-4933-bbbf-f0f7add0bbf0" providerId="ADAL" clId="{7749A4F8-0B50-462D-B73B-DB555FDB3EBD}" dt="2022-02-02T06:55:37.530" v="49" actId="26606"/>
          <ac:graphicFrameMkLst>
            <pc:docMk/>
            <pc:sldMk cId="2851860063" sldId="268"/>
            <ac:graphicFrameMk id="7" creationId="{08DAF427-6EAC-4D2F-902E-E8B42FE647CF}"/>
          </ac:graphicFrameMkLst>
        </pc:graphicFrameChg>
      </pc:sldChg>
      <pc:sldChg chg="addSp modSp mod setBg">
        <pc:chgData name="Anna Polcrová" userId="bd17b96e-e46f-4933-bbbf-f0f7add0bbf0" providerId="ADAL" clId="{7749A4F8-0B50-462D-B73B-DB555FDB3EBD}" dt="2022-02-02T06:54:34.715" v="45" actId="26606"/>
        <pc:sldMkLst>
          <pc:docMk/>
          <pc:sldMk cId="4080925970" sldId="269"/>
        </pc:sldMkLst>
        <pc:spChg chg="mod">
          <ac:chgData name="Anna Polcrová" userId="bd17b96e-e46f-4933-bbbf-f0f7add0bbf0" providerId="ADAL" clId="{7749A4F8-0B50-462D-B73B-DB555FDB3EBD}" dt="2022-02-02T06:54:34.715" v="45" actId="26606"/>
          <ac:spMkLst>
            <pc:docMk/>
            <pc:sldMk cId="4080925970" sldId="269"/>
            <ac:spMk id="2" creationId="{7387FC14-4DB1-49B6-9309-BCF3851CF791}"/>
          </ac:spMkLst>
        </pc:spChg>
        <pc:spChg chg="mod ord">
          <ac:chgData name="Anna Polcrová" userId="bd17b96e-e46f-4933-bbbf-f0f7add0bbf0" providerId="ADAL" clId="{7749A4F8-0B50-462D-B73B-DB555FDB3EBD}" dt="2022-02-02T06:54:34.715" v="45" actId="26606"/>
          <ac:spMkLst>
            <pc:docMk/>
            <pc:sldMk cId="4080925970" sldId="269"/>
            <ac:spMk id="3" creationId="{9379E218-F42E-4C87-99ED-ADB751672428}"/>
          </ac:spMkLst>
        </pc:spChg>
        <pc:spChg chg="add">
          <ac:chgData name="Anna Polcrová" userId="bd17b96e-e46f-4933-bbbf-f0f7add0bbf0" providerId="ADAL" clId="{7749A4F8-0B50-462D-B73B-DB555FDB3EBD}" dt="2022-02-02T06:54:34.715" v="45" actId="26606"/>
          <ac:spMkLst>
            <pc:docMk/>
            <pc:sldMk cId="4080925970" sldId="269"/>
            <ac:spMk id="71" creationId="{D6EA1A26-163F-4F15-91F4-F2C51AC9C106}"/>
          </ac:spMkLst>
        </pc:spChg>
        <pc:picChg chg="mod">
          <ac:chgData name="Anna Polcrová" userId="bd17b96e-e46f-4933-bbbf-f0f7add0bbf0" providerId="ADAL" clId="{7749A4F8-0B50-462D-B73B-DB555FDB3EBD}" dt="2022-02-02T06:54:34.715" v="45" actId="26606"/>
          <ac:picMkLst>
            <pc:docMk/>
            <pc:sldMk cId="4080925970" sldId="269"/>
            <ac:picMk id="4098" creationId="{D123F884-C218-4530-A581-5EC2E281883D}"/>
          </ac:picMkLst>
        </pc:picChg>
      </pc:sldChg>
      <pc:sldChg chg="addSp modSp mod setBg">
        <pc:chgData name="Anna Polcrová" userId="bd17b96e-e46f-4933-bbbf-f0f7add0bbf0" providerId="ADAL" clId="{7749A4F8-0B50-462D-B73B-DB555FDB3EBD}" dt="2022-02-02T06:54:28.100" v="44" actId="26606"/>
        <pc:sldMkLst>
          <pc:docMk/>
          <pc:sldMk cId="332585129" sldId="272"/>
        </pc:sldMkLst>
        <pc:spChg chg="mod">
          <ac:chgData name="Anna Polcrová" userId="bd17b96e-e46f-4933-bbbf-f0f7add0bbf0" providerId="ADAL" clId="{7749A4F8-0B50-462D-B73B-DB555FDB3EBD}" dt="2022-02-02T06:54:28.100" v="44" actId="26606"/>
          <ac:spMkLst>
            <pc:docMk/>
            <pc:sldMk cId="332585129" sldId="272"/>
            <ac:spMk id="2" creationId="{297FAFE0-5539-43F2-84E3-F3804F179081}"/>
          </ac:spMkLst>
        </pc:spChg>
        <pc:spChg chg="mod ord">
          <ac:chgData name="Anna Polcrová" userId="bd17b96e-e46f-4933-bbbf-f0f7add0bbf0" providerId="ADAL" clId="{7749A4F8-0B50-462D-B73B-DB555FDB3EBD}" dt="2022-02-02T06:54:28.100" v="44" actId="26606"/>
          <ac:spMkLst>
            <pc:docMk/>
            <pc:sldMk cId="332585129" sldId="272"/>
            <ac:spMk id="3" creationId="{B6085D17-DD84-4AB2-912B-447BEF3A14BB}"/>
          </ac:spMkLst>
        </pc:spChg>
        <pc:spChg chg="add">
          <ac:chgData name="Anna Polcrová" userId="bd17b96e-e46f-4933-bbbf-f0f7add0bbf0" providerId="ADAL" clId="{7749A4F8-0B50-462D-B73B-DB555FDB3EBD}" dt="2022-02-02T06:54:28.100" v="44" actId="26606"/>
          <ac:spMkLst>
            <pc:docMk/>
            <pc:sldMk cId="332585129" sldId="272"/>
            <ac:spMk id="71" creationId="{D6EA1A26-163F-4F15-91F4-F2C51AC9C106}"/>
          </ac:spMkLst>
        </pc:spChg>
        <pc:picChg chg="mod">
          <ac:chgData name="Anna Polcrová" userId="bd17b96e-e46f-4933-bbbf-f0f7add0bbf0" providerId="ADAL" clId="{7749A4F8-0B50-462D-B73B-DB555FDB3EBD}" dt="2022-02-02T06:54:28.100" v="44" actId="26606"/>
          <ac:picMkLst>
            <pc:docMk/>
            <pc:sldMk cId="332585129" sldId="272"/>
            <ac:picMk id="3074" creationId="{2BB2596A-E2AF-4707-9C5E-CCEB9229DF60}"/>
          </ac:picMkLst>
        </pc:picChg>
      </pc:sldChg>
      <pc:sldChg chg="addSp modSp mod setBg">
        <pc:chgData name="Anna Polcrová" userId="bd17b96e-e46f-4933-bbbf-f0f7add0bbf0" providerId="ADAL" clId="{7749A4F8-0B50-462D-B73B-DB555FDB3EBD}" dt="2022-02-02T06:56:45.905" v="64" actId="26606"/>
        <pc:sldMkLst>
          <pc:docMk/>
          <pc:sldMk cId="1045032366" sldId="274"/>
        </pc:sldMkLst>
        <pc:spChg chg="mod">
          <ac:chgData name="Anna Polcrová" userId="bd17b96e-e46f-4933-bbbf-f0f7add0bbf0" providerId="ADAL" clId="{7749A4F8-0B50-462D-B73B-DB555FDB3EBD}" dt="2022-02-02T06:56:45.905" v="64" actId="26606"/>
          <ac:spMkLst>
            <pc:docMk/>
            <pc:sldMk cId="1045032366" sldId="274"/>
            <ac:spMk id="2" creationId="{D67E58E8-99EF-4B0F-B1A4-F44654A68977}"/>
          </ac:spMkLst>
        </pc:spChg>
        <pc:spChg chg="mod">
          <ac:chgData name="Anna Polcrová" userId="bd17b96e-e46f-4933-bbbf-f0f7add0bbf0" providerId="ADAL" clId="{7749A4F8-0B50-462D-B73B-DB555FDB3EBD}" dt="2022-02-02T06:56:45.905" v="64" actId="26606"/>
          <ac:spMkLst>
            <pc:docMk/>
            <pc:sldMk cId="1045032366" sldId="274"/>
            <ac:spMk id="3" creationId="{3F8F37AE-51D3-4CCC-B4F6-466B16660A8C}"/>
          </ac:spMkLst>
        </pc:spChg>
        <pc:spChg chg="add">
          <ac:chgData name="Anna Polcrová" userId="bd17b96e-e46f-4933-bbbf-f0f7add0bbf0" providerId="ADAL" clId="{7749A4F8-0B50-462D-B73B-DB555FDB3EBD}" dt="2022-02-02T06:56:45.905" v="64" actId="26606"/>
          <ac:spMkLst>
            <pc:docMk/>
            <pc:sldMk cId="1045032366" sldId="274"/>
            <ac:spMk id="8" creationId="{B1CCD5EF-766D-43B9-A25D-19122E5FB181}"/>
          </ac:spMkLst>
        </pc:spChg>
        <pc:spChg chg="add">
          <ac:chgData name="Anna Polcrová" userId="bd17b96e-e46f-4933-bbbf-f0f7add0bbf0" providerId="ADAL" clId="{7749A4F8-0B50-462D-B73B-DB555FDB3EBD}" dt="2022-02-02T06:56:45.905" v="64" actId="26606"/>
          <ac:spMkLst>
            <pc:docMk/>
            <pc:sldMk cId="1045032366" sldId="274"/>
            <ac:spMk id="10" creationId="{FD9699C9-77F1-4E33-A750-CB78C7EA29E6}"/>
          </ac:spMkLst>
        </pc:spChg>
      </pc:sldChg>
      <pc:sldChg chg="new del">
        <pc:chgData name="Anna Polcrová" userId="bd17b96e-e46f-4933-bbbf-f0f7add0bbf0" providerId="ADAL" clId="{7749A4F8-0B50-462D-B73B-DB555FDB3EBD}" dt="2022-02-07T09:53:39.933" v="99" actId="47"/>
        <pc:sldMkLst>
          <pc:docMk/>
          <pc:sldMk cId="1770948084" sldId="284"/>
        </pc:sldMkLst>
      </pc:sldChg>
      <pc:sldChg chg="modSp add mod">
        <pc:chgData name="Anna Polcrová" userId="bd17b96e-e46f-4933-bbbf-f0f7add0bbf0" providerId="ADAL" clId="{7749A4F8-0B50-462D-B73B-DB555FDB3EBD}" dt="2022-02-07T09:53:47.305" v="105" actId="20577"/>
        <pc:sldMkLst>
          <pc:docMk/>
          <pc:sldMk cId="250649548" sldId="285"/>
        </pc:sldMkLst>
        <pc:spChg chg="mod">
          <ac:chgData name="Anna Polcrová" userId="bd17b96e-e46f-4933-bbbf-f0f7add0bbf0" providerId="ADAL" clId="{7749A4F8-0B50-462D-B73B-DB555FDB3EBD}" dt="2022-02-07T09:53:47.305" v="105" actId="20577"/>
          <ac:spMkLst>
            <pc:docMk/>
            <pc:sldMk cId="250649548" sldId="285"/>
            <ac:spMk id="2" creationId="{9709B4ED-BA7F-4C7F-827E-0DFFCA3CC24F}"/>
          </ac:spMkLst>
        </pc:spChg>
      </pc:sldChg>
    </pc:docChg>
  </pc:docChgLst>
  <pc:docChgLst>
    <pc:chgData name="Anna Bartošková" userId="bd17b96e-e46f-4933-bbbf-f0f7add0bbf0" providerId="ADAL" clId="{C31330F8-99FD-4D09-9733-5320845046ED}"/>
    <pc:docChg chg="custSel modSld">
      <pc:chgData name="Anna Bartošková" userId="bd17b96e-e46f-4933-bbbf-f0f7add0bbf0" providerId="ADAL" clId="{C31330F8-99FD-4D09-9733-5320845046ED}" dt="2023-02-13T07:25:19.099" v="76"/>
      <pc:docMkLst>
        <pc:docMk/>
      </pc:docMkLst>
      <pc:sldChg chg="modSp mod">
        <pc:chgData name="Anna Bartošková" userId="bd17b96e-e46f-4933-bbbf-f0f7add0bbf0" providerId="ADAL" clId="{C31330F8-99FD-4D09-9733-5320845046ED}" dt="2023-02-13T07:19:23.245" v="29" actId="20577"/>
        <pc:sldMkLst>
          <pc:docMk/>
          <pc:sldMk cId="1284918669" sldId="256"/>
        </pc:sldMkLst>
        <pc:spChg chg="mod">
          <ac:chgData name="Anna Bartošková" userId="bd17b96e-e46f-4933-bbbf-f0f7add0bbf0" providerId="ADAL" clId="{C31330F8-99FD-4D09-9733-5320845046ED}" dt="2023-02-13T07:19:23.245" v="29" actId="20577"/>
          <ac:spMkLst>
            <pc:docMk/>
            <pc:sldMk cId="1284918669" sldId="256"/>
            <ac:spMk id="3" creationId="{BE3E8886-4EF2-4EBE-8264-EF1B499EFBFF}"/>
          </ac:spMkLst>
        </pc:spChg>
      </pc:sldChg>
      <pc:sldChg chg="addSp delSp modSp mod">
        <pc:chgData name="Anna Bartošková" userId="bd17b96e-e46f-4933-bbbf-f0f7add0bbf0" providerId="ADAL" clId="{C31330F8-99FD-4D09-9733-5320845046ED}" dt="2023-02-13T07:23:38.627" v="71" actId="1076"/>
        <pc:sldMkLst>
          <pc:docMk/>
          <pc:sldMk cId="4294943709" sldId="257"/>
        </pc:sldMkLst>
        <pc:spChg chg="mod">
          <ac:chgData name="Anna Bartošková" userId="bd17b96e-e46f-4933-bbbf-f0f7add0bbf0" providerId="ADAL" clId="{C31330F8-99FD-4D09-9733-5320845046ED}" dt="2023-02-13T07:19:31.656" v="43" actId="20577"/>
          <ac:spMkLst>
            <pc:docMk/>
            <pc:sldMk cId="4294943709" sldId="257"/>
            <ac:spMk id="2" creationId="{8A003FDE-BF9E-46BD-B51A-1F425479AC2B}"/>
          </ac:spMkLst>
        </pc:spChg>
        <pc:spChg chg="mod">
          <ac:chgData name="Anna Bartošková" userId="bd17b96e-e46f-4933-bbbf-f0f7add0bbf0" providerId="ADAL" clId="{C31330F8-99FD-4D09-9733-5320845046ED}" dt="2023-02-13T07:23:38.627" v="71" actId="1076"/>
          <ac:spMkLst>
            <pc:docMk/>
            <pc:sldMk cId="4294943709" sldId="257"/>
            <ac:spMk id="12" creationId="{E0BFC361-0BD2-49E7-B1B5-B06386CAD6F1}"/>
          </ac:spMkLst>
        </pc:spChg>
        <pc:picChg chg="mod">
          <ac:chgData name="Anna Bartošková" userId="bd17b96e-e46f-4933-bbbf-f0f7add0bbf0" providerId="ADAL" clId="{C31330F8-99FD-4D09-9733-5320845046ED}" dt="2023-02-13T07:20:58.906" v="51" actId="1076"/>
          <ac:picMkLst>
            <pc:docMk/>
            <pc:sldMk cId="4294943709" sldId="257"/>
            <ac:picMk id="4" creationId="{3A709F60-178B-4FFD-ABAA-2711D6B7CC74}"/>
          </ac:picMkLst>
        </pc:picChg>
        <pc:picChg chg="add mod ord modCrop">
          <ac:chgData name="Anna Bartošková" userId="bd17b96e-e46f-4933-bbbf-f0f7add0bbf0" providerId="ADAL" clId="{C31330F8-99FD-4D09-9733-5320845046ED}" dt="2023-02-13T07:20:55.797" v="50" actId="167"/>
          <ac:picMkLst>
            <pc:docMk/>
            <pc:sldMk cId="4294943709" sldId="257"/>
            <ac:picMk id="5" creationId="{7A3FC47C-FE2B-3D98-18BF-065E75D18985}"/>
          </ac:picMkLst>
        </pc:picChg>
        <pc:picChg chg="del">
          <ac:chgData name="Anna Bartošková" userId="bd17b96e-e46f-4933-bbbf-f0f7add0bbf0" providerId="ADAL" clId="{C31330F8-99FD-4D09-9733-5320845046ED}" dt="2023-02-13T07:20:51.961" v="48" actId="478"/>
          <ac:picMkLst>
            <pc:docMk/>
            <pc:sldMk cId="4294943709" sldId="257"/>
            <ac:picMk id="8" creationId="{B7C6C4A4-CF9C-4B60-A6F1-2EEADDD63F8E}"/>
          </ac:picMkLst>
        </pc:picChg>
      </pc:sldChg>
      <pc:sldChg chg="modSp">
        <pc:chgData name="Anna Bartošková" userId="bd17b96e-e46f-4933-bbbf-f0f7add0bbf0" providerId="ADAL" clId="{C31330F8-99FD-4D09-9733-5320845046ED}" dt="2023-02-13T07:25:19.099" v="76"/>
        <pc:sldMkLst>
          <pc:docMk/>
          <pc:sldMk cId="3110760679" sldId="286"/>
        </pc:sldMkLst>
        <pc:graphicFrameChg chg="mod">
          <ac:chgData name="Anna Bartošková" userId="bd17b96e-e46f-4933-bbbf-f0f7add0bbf0" providerId="ADAL" clId="{C31330F8-99FD-4D09-9733-5320845046ED}" dt="2023-02-13T07:25:19.099" v="76"/>
          <ac:graphicFrameMkLst>
            <pc:docMk/>
            <pc:sldMk cId="3110760679" sldId="286"/>
            <ac:graphicFrameMk id="3" creationId="{16C2AC35-9F86-4D7A-9263-AADB68BEF05C}"/>
          </ac:graphicFrameMkLst>
        </pc:graphicFrameChg>
      </pc:sldChg>
    </pc:docChg>
  </pc:docChgLst>
  <pc:docChgLst>
    <pc:chgData name="Anna Polcrová" userId="bd17b96e-e46f-4933-bbbf-f0f7add0bbf0" providerId="ADAL" clId="{B7477580-52B8-41F2-8418-20F6255934D4}"/>
    <pc:docChg chg="undo custSel addSld delSld modSld sldOrd">
      <pc:chgData name="Anna Polcrová" userId="bd17b96e-e46f-4933-bbbf-f0f7add0bbf0" providerId="ADAL" clId="{B7477580-52B8-41F2-8418-20F6255934D4}" dt="2022-03-17T08:06:47.199" v="1056" actId="14100"/>
      <pc:docMkLst>
        <pc:docMk/>
      </pc:docMkLst>
      <pc:sldChg chg="delSp modSp mod">
        <pc:chgData name="Anna Polcrová" userId="bd17b96e-e46f-4933-bbbf-f0f7add0bbf0" providerId="ADAL" clId="{B7477580-52B8-41F2-8418-20F6255934D4}" dt="2022-03-15T13:14:30.011" v="1039" actId="478"/>
        <pc:sldMkLst>
          <pc:docMk/>
          <pc:sldMk cId="320478670" sldId="262"/>
        </pc:sldMkLst>
        <pc:spChg chg="del">
          <ac:chgData name="Anna Polcrová" userId="bd17b96e-e46f-4933-bbbf-f0f7add0bbf0" providerId="ADAL" clId="{B7477580-52B8-41F2-8418-20F6255934D4}" dt="2022-03-15T13:14:26.837" v="1038" actId="478"/>
          <ac:spMkLst>
            <pc:docMk/>
            <pc:sldMk cId="320478670" sldId="262"/>
            <ac:spMk id="5" creationId="{B4793E30-1E38-4633-8F26-2F7015A3C882}"/>
          </ac:spMkLst>
        </pc:spChg>
        <pc:picChg chg="del mod">
          <ac:chgData name="Anna Polcrová" userId="bd17b96e-e46f-4933-bbbf-f0f7add0bbf0" providerId="ADAL" clId="{B7477580-52B8-41F2-8418-20F6255934D4}" dt="2022-03-15T13:14:30.011" v="1039" actId="478"/>
          <ac:picMkLst>
            <pc:docMk/>
            <pc:sldMk cId="320478670" sldId="262"/>
            <ac:picMk id="2050" creationId="{17D2334D-3FEE-4D5F-A49B-20DFCBF91E97}"/>
          </ac:picMkLst>
        </pc:picChg>
      </pc:sldChg>
      <pc:sldChg chg="del">
        <pc:chgData name="Anna Polcrová" userId="bd17b96e-e46f-4933-bbbf-f0f7add0bbf0" providerId="ADAL" clId="{B7477580-52B8-41F2-8418-20F6255934D4}" dt="2022-03-15T09:34:18.133" v="0" actId="47"/>
        <pc:sldMkLst>
          <pc:docMk/>
          <pc:sldMk cId="2851860063" sldId="268"/>
        </pc:sldMkLst>
      </pc:sldChg>
      <pc:sldChg chg="ord">
        <pc:chgData name="Anna Polcrová" userId="bd17b96e-e46f-4933-bbbf-f0f7add0bbf0" providerId="ADAL" clId="{B7477580-52B8-41F2-8418-20F6255934D4}" dt="2022-03-15T09:35:24.595" v="22"/>
        <pc:sldMkLst>
          <pc:docMk/>
          <pc:sldMk cId="4099602043" sldId="271"/>
        </pc:sldMkLst>
      </pc:sldChg>
      <pc:sldChg chg="modSp mod ord">
        <pc:chgData name="Anna Polcrová" userId="bd17b96e-e46f-4933-bbbf-f0f7add0bbf0" providerId="ADAL" clId="{B7477580-52B8-41F2-8418-20F6255934D4}" dt="2022-03-15T13:17:54.981" v="1041" actId="20577"/>
        <pc:sldMkLst>
          <pc:docMk/>
          <pc:sldMk cId="250649548" sldId="285"/>
        </pc:sldMkLst>
        <pc:spChg chg="mod">
          <ac:chgData name="Anna Polcrová" userId="bd17b96e-e46f-4933-bbbf-f0f7add0bbf0" providerId="ADAL" clId="{B7477580-52B8-41F2-8418-20F6255934D4}" dt="2022-03-15T09:36:51.580" v="90" actId="14100"/>
          <ac:spMkLst>
            <pc:docMk/>
            <pc:sldMk cId="250649548" sldId="285"/>
            <ac:spMk id="2" creationId="{9709B4ED-BA7F-4C7F-827E-0DFFCA3CC24F}"/>
          </ac:spMkLst>
        </pc:spChg>
        <pc:spChg chg="mod">
          <ac:chgData name="Anna Polcrová" userId="bd17b96e-e46f-4933-bbbf-f0f7add0bbf0" providerId="ADAL" clId="{B7477580-52B8-41F2-8418-20F6255934D4}" dt="2022-03-15T13:17:54.981" v="1041" actId="20577"/>
          <ac:spMkLst>
            <pc:docMk/>
            <pc:sldMk cId="250649548" sldId="285"/>
            <ac:spMk id="3" creationId="{80BDEC51-76F9-4C6A-8AF4-BDFA35553BB9}"/>
          </ac:spMkLst>
        </pc:spChg>
      </pc:sldChg>
      <pc:sldChg chg="ord">
        <pc:chgData name="Anna Polcrová" userId="bd17b96e-e46f-4933-bbbf-f0f7add0bbf0" providerId="ADAL" clId="{B7477580-52B8-41F2-8418-20F6255934D4}" dt="2022-03-15T09:35:17.864" v="18"/>
        <pc:sldMkLst>
          <pc:docMk/>
          <pc:sldMk cId="2996398147" sldId="291"/>
        </pc:sldMkLst>
      </pc:sldChg>
      <pc:sldChg chg="ord">
        <pc:chgData name="Anna Polcrová" userId="bd17b96e-e46f-4933-bbbf-f0f7add0bbf0" providerId="ADAL" clId="{B7477580-52B8-41F2-8418-20F6255934D4}" dt="2022-03-15T09:35:23.001" v="20"/>
        <pc:sldMkLst>
          <pc:docMk/>
          <pc:sldMk cId="2119185833" sldId="292"/>
        </pc:sldMkLst>
      </pc:sldChg>
      <pc:sldChg chg="del">
        <pc:chgData name="Anna Polcrová" userId="bd17b96e-e46f-4933-bbbf-f0f7add0bbf0" providerId="ADAL" clId="{B7477580-52B8-41F2-8418-20F6255934D4}" dt="2022-03-15T09:45:58.415" v="684" actId="47"/>
        <pc:sldMkLst>
          <pc:docMk/>
          <pc:sldMk cId="1185886741" sldId="295"/>
        </pc:sldMkLst>
      </pc:sldChg>
      <pc:sldChg chg="addSp modSp mod">
        <pc:chgData name="Anna Polcrová" userId="bd17b96e-e46f-4933-bbbf-f0f7add0bbf0" providerId="ADAL" clId="{B7477580-52B8-41F2-8418-20F6255934D4}" dt="2022-03-16T11:02:48.608" v="1044" actId="14100"/>
        <pc:sldMkLst>
          <pc:docMk/>
          <pc:sldMk cId="2507275017" sldId="296"/>
        </pc:sldMkLst>
        <pc:spChg chg="add mod">
          <ac:chgData name="Anna Polcrová" userId="bd17b96e-e46f-4933-bbbf-f0f7add0bbf0" providerId="ADAL" clId="{B7477580-52B8-41F2-8418-20F6255934D4}" dt="2022-03-16T11:02:48.608" v="1044" actId="14100"/>
          <ac:spMkLst>
            <pc:docMk/>
            <pc:sldMk cId="2507275017" sldId="296"/>
            <ac:spMk id="3" creationId="{0A98A026-8E04-4741-9B73-704D083B282C}"/>
          </ac:spMkLst>
        </pc:spChg>
      </pc:sldChg>
      <pc:sldChg chg="ord">
        <pc:chgData name="Anna Polcrová" userId="bd17b96e-e46f-4933-bbbf-f0f7add0bbf0" providerId="ADAL" clId="{B7477580-52B8-41F2-8418-20F6255934D4}" dt="2022-03-15T09:47:56.523" v="768"/>
        <pc:sldMkLst>
          <pc:docMk/>
          <pc:sldMk cId="2109036172" sldId="298"/>
        </pc:sldMkLst>
      </pc:sldChg>
      <pc:sldChg chg="ord">
        <pc:chgData name="Anna Polcrová" userId="bd17b96e-e46f-4933-bbbf-f0f7add0bbf0" providerId="ADAL" clId="{B7477580-52B8-41F2-8418-20F6255934D4}" dt="2022-03-15T09:47:39.210" v="766"/>
        <pc:sldMkLst>
          <pc:docMk/>
          <pc:sldMk cId="1586012952" sldId="299"/>
        </pc:sldMkLst>
      </pc:sldChg>
      <pc:sldChg chg="ord">
        <pc:chgData name="Anna Polcrová" userId="bd17b96e-e46f-4933-bbbf-f0f7add0bbf0" providerId="ADAL" clId="{B7477580-52B8-41F2-8418-20F6255934D4}" dt="2022-03-15T09:48:07.962" v="770"/>
        <pc:sldMkLst>
          <pc:docMk/>
          <pc:sldMk cId="132795690" sldId="301"/>
        </pc:sldMkLst>
      </pc:sldChg>
      <pc:sldChg chg="modSp mod ord">
        <pc:chgData name="Anna Polcrová" userId="bd17b96e-e46f-4933-bbbf-f0f7add0bbf0" providerId="ADAL" clId="{B7477580-52B8-41F2-8418-20F6255934D4}" dt="2022-03-17T08:06:47.199" v="1056" actId="14100"/>
        <pc:sldMkLst>
          <pc:docMk/>
          <pc:sldMk cId="4087561486" sldId="302"/>
        </pc:sldMkLst>
        <pc:spChg chg="mod">
          <ac:chgData name="Anna Polcrová" userId="bd17b96e-e46f-4933-bbbf-f0f7add0bbf0" providerId="ADAL" clId="{B7477580-52B8-41F2-8418-20F6255934D4}" dt="2022-03-17T08:06:45.027" v="1052" actId="1076"/>
          <ac:spMkLst>
            <pc:docMk/>
            <pc:sldMk cId="4087561486" sldId="302"/>
            <ac:spMk id="10" creationId="{C1C5246B-12FC-4E7A-B168-CB42E7FB22A6}"/>
          </ac:spMkLst>
        </pc:spChg>
        <pc:spChg chg="mod">
          <ac:chgData name="Anna Polcrová" userId="bd17b96e-e46f-4933-bbbf-f0f7add0bbf0" providerId="ADAL" clId="{B7477580-52B8-41F2-8418-20F6255934D4}" dt="2022-03-17T08:06:46.495" v="1055" actId="1076"/>
          <ac:spMkLst>
            <pc:docMk/>
            <pc:sldMk cId="4087561486" sldId="302"/>
            <ac:spMk id="11" creationId="{28C541C6-4C11-4F98-84A2-88D887E365EC}"/>
          </ac:spMkLst>
        </pc:spChg>
        <pc:picChg chg="mod">
          <ac:chgData name="Anna Polcrová" userId="bd17b96e-e46f-4933-bbbf-f0f7add0bbf0" providerId="ADAL" clId="{B7477580-52B8-41F2-8418-20F6255934D4}" dt="2022-03-17T08:06:45.511" v="1053" actId="14100"/>
          <ac:picMkLst>
            <pc:docMk/>
            <pc:sldMk cId="4087561486" sldId="302"/>
            <ac:picMk id="7" creationId="{C7934FB7-ADB8-4D79-B495-71F3FF9E69FB}"/>
          </ac:picMkLst>
        </pc:picChg>
        <pc:picChg chg="mod">
          <ac:chgData name="Anna Polcrová" userId="bd17b96e-e46f-4933-bbbf-f0f7add0bbf0" providerId="ADAL" clId="{B7477580-52B8-41F2-8418-20F6255934D4}" dt="2022-03-17T08:06:47.199" v="1056" actId="14100"/>
          <ac:picMkLst>
            <pc:docMk/>
            <pc:sldMk cId="4087561486" sldId="302"/>
            <ac:picMk id="9" creationId="{B0DF736E-D9CE-45F5-A319-D1EC76058239}"/>
          </ac:picMkLst>
        </pc:picChg>
      </pc:sldChg>
      <pc:sldChg chg="addSp delSp modSp add mod delAnim">
        <pc:chgData name="Anna Polcrová" userId="bd17b96e-e46f-4933-bbbf-f0f7add0bbf0" providerId="ADAL" clId="{B7477580-52B8-41F2-8418-20F6255934D4}" dt="2022-03-15T09:35:09.558" v="16" actId="1076"/>
        <pc:sldMkLst>
          <pc:docMk/>
          <pc:sldMk cId="1902573115" sldId="303"/>
        </pc:sldMkLst>
        <pc:spChg chg="del mod">
          <ac:chgData name="Anna Polcrová" userId="bd17b96e-e46f-4933-bbbf-f0f7add0bbf0" providerId="ADAL" clId="{B7477580-52B8-41F2-8418-20F6255934D4}" dt="2022-03-15T09:34:38.151" v="4" actId="478"/>
          <ac:spMkLst>
            <pc:docMk/>
            <pc:sldMk cId="1902573115" sldId="303"/>
            <ac:spMk id="2" creationId="{754FF23F-A470-4FAC-BA21-C5BC8D3FD99D}"/>
          </ac:spMkLst>
        </pc:spChg>
        <pc:spChg chg="add del mod">
          <ac:chgData name="Anna Polcrová" userId="bd17b96e-e46f-4933-bbbf-f0f7add0bbf0" providerId="ADAL" clId="{B7477580-52B8-41F2-8418-20F6255934D4}" dt="2022-03-15T09:34:40.154" v="5"/>
          <ac:spMkLst>
            <pc:docMk/>
            <pc:sldMk cId="1902573115" sldId="303"/>
            <ac:spMk id="5" creationId="{3D35A48F-220A-47BB-A2E3-B5B767B28757}"/>
          </ac:spMkLst>
        </pc:spChg>
        <pc:spChg chg="add mod">
          <ac:chgData name="Anna Polcrová" userId="bd17b96e-e46f-4933-bbbf-f0f7add0bbf0" providerId="ADAL" clId="{B7477580-52B8-41F2-8418-20F6255934D4}" dt="2022-03-15T09:35:06.867" v="15" actId="1076"/>
          <ac:spMkLst>
            <pc:docMk/>
            <pc:sldMk cId="1902573115" sldId="303"/>
            <ac:spMk id="6" creationId="{94C7C80D-7CF2-40D4-84C3-6AF16EF13FA0}"/>
          </ac:spMkLst>
        </pc:spChg>
        <pc:picChg chg="del">
          <ac:chgData name="Anna Polcrová" userId="bd17b96e-e46f-4933-bbbf-f0f7add0bbf0" providerId="ADAL" clId="{B7477580-52B8-41F2-8418-20F6255934D4}" dt="2022-03-15T09:34:34.270" v="2" actId="478"/>
          <ac:picMkLst>
            <pc:docMk/>
            <pc:sldMk cId="1902573115" sldId="303"/>
            <ac:picMk id="3" creationId="{51C7DA96-946E-468B-8F43-E5175B15A31C}"/>
          </ac:picMkLst>
        </pc:picChg>
        <pc:picChg chg="add mod">
          <ac:chgData name="Anna Polcrová" userId="bd17b96e-e46f-4933-bbbf-f0f7add0bbf0" providerId="ADAL" clId="{B7477580-52B8-41F2-8418-20F6255934D4}" dt="2022-03-15T09:35:09.558" v="16" actId="1076"/>
          <ac:picMkLst>
            <pc:docMk/>
            <pc:sldMk cId="1902573115" sldId="303"/>
            <ac:picMk id="7" creationId="{53D3CBA2-7D9C-4163-A832-8B6569AD3BFF}"/>
          </ac:picMkLst>
        </pc:picChg>
      </pc:sldChg>
      <pc:sldChg chg="addSp delSp modSp add mod">
        <pc:chgData name="Anna Polcrová" userId="bd17b96e-e46f-4933-bbbf-f0f7add0bbf0" providerId="ADAL" clId="{B7477580-52B8-41F2-8418-20F6255934D4}" dt="2022-03-15T09:58:38.687" v="1037" actId="1076"/>
        <pc:sldMkLst>
          <pc:docMk/>
          <pc:sldMk cId="499566232" sldId="304"/>
        </pc:sldMkLst>
        <pc:spChg chg="mod">
          <ac:chgData name="Anna Polcrová" userId="bd17b96e-e46f-4933-bbbf-f0f7add0bbf0" providerId="ADAL" clId="{B7477580-52B8-41F2-8418-20F6255934D4}" dt="2022-03-15T09:45:39.050" v="659" actId="20577"/>
          <ac:spMkLst>
            <pc:docMk/>
            <pc:sldMk cId="499566232" sldId="304"/>
            <ac:spMk id="2" creationId="{9709B4ED-BA7F-4C7F-827E-0DFFCA3CC24F}"/>
          </ac:spMkLst>
        </pc:spChg>
        <pc:spChg chg="del mod">
          <ac:chgData name="Anna Polcrová" userId="bd17b96e-e46f-4933-bbbf-f0f7add0bbf0" providerId="ADAL" clId="{B7477580-52B8-41F2-8418-20F6255934D4}" dt="2022-03-15T09:46:49.559" v="757" actId="478"/>
          <ac:spMkLst>
            <pc:docMk/>
            <pc:sldMk cId="499566232" sldId="304"/>
            <ac:spMk id="3" creationId="{80BDEC51-76F9-4C6A-8AF4-BDFA35553BB9}"/>
          </ac:spMkLst>
        </pc:spChg>
        <pc:spChg chg="add del mod">
          <ac:chgData name="Anna Polcrová" userId="bd17b96e-e46f-4933-bbbf-f0f7add0bbf0" providerId="ADAL" clId="{B7477580-52B8-41F2-8418-20F6255934D4}" dt="2022-03-15T09:46:51.763" v="758" actId="478"/>
          <ac:spMkLst>
            <pc:docMk/>
            <pc:sldMk cId="499566232" sldId="304"/>
            <ac:spMk id="5" creationId="{59A13552-AD37-4E22-8657-A8B56D65CB81}"/>
          </ac:spMkLst>
        </pc:spChg>
        <pc:spChg chg="add mod">
          <ac:chgData name="Anna Polcrová" userId="bd17b96e-e46f-4933-bbbf-f0f7add0bbf0" providerId="ADAL" clId="{B7477580-52B8-41F2-8418-20F6255934D4}" dt="2022-03-15T09:50:26.699" v="917" actId="1076"/>
          <ac:spMkLst>
            <pc:docMk/>
            <pc:sldMk cId="499566232" sldId="304"/>
            <ac:spMk id="7" creationId="{C0ACFC2D-F69F-4A41-8D86-1A39205D7E14}"/>
          </ac:spMkLst>
        </pc:spChg>
        <pc:spChg chg="add del mod">
          <ac:chgData name="Anna Polcrová" userId="bd17b96e-e46f-4933-bbbf-f0f7add0bbf0" providerId="ADAL" clId="{B7477580-52B8-41F2-8418-20F6255934D4}" dt="2022-03-15T09:57:48.865" v="1002" actId="478"/>
          <ac:spMkLst>
            <pc:docMk/>
            <pc:sldMk cId="499566232" sldId="304"/>
            <ac:spMk id="8" creationId="{951E07FA-EE7D-48BE-9089-ED8847583477}"/>
          </ac:spMkLst>
        </pc:spChg>
        <pc:spChg chg="add mod">
          <ac:chgData name="Anna Polcrová" userId="bd17b96e-e46f-4933-bbbf-f0f7add0bbf0" providerId="ADAL" clId="{B7477580-52B8-41F2-8418-20F6255934D4}" dt="2022-03-15T09:58:35.558" v="1036" actId="1076"/>
          <ac:spMkLst>
            <pc:docMk/>
            <pc:sldMk cId="499566232" sldId="304"/>
            <ac:spMk id="9" creationId="{D0CE8B35-9533-44BA-8B66-243C2E760E09}"/>
          </ac:spMkLst>
        </pc:spChg>
        <pc:spChg chg="add mod">
          <ac:chgData name="Anna Polcrová" userId="bd17b96e-e46f-4933-bbbf-f0f7add0bbf0" providerId="ADAL" clId="{B7477580-52B8-41F2-8418-20F6255934D4}" dt="2022-03-15T09:58:38.687" v="1037" actId="1076"/>
          <ac:spMkLst>
            <pc:docMk/>
            <pc:sldMk cId="499566232" sldId="304"/>
            <ac:spMk id="10" creationId="{DEDD5DE8-2727-4722-9775-0986555622C8}"/>
          </ac:spMkLst>
        </pc:spChg>
        <pc:graphicFrameChg chg="add del mod modGraphic">
          <ac:chgData name="Anna Polcrová" userId="bd17b96e-e46f-4933-bbbf-f0f7add0bbf0" providerId="ADAL" clId="{B7477580-52B8-41F2-8418-20F6255934D4}" dt="2022-03-15T09:57:43.522" v="1001" actId="478"/>
          <ac:graphicFrameMkLst>
            <pc:docMk/>
            <pc:sldMk cId="499566232" sldId="304"/>
            <ac:graphicFrameMk id="6" creationId="{FA9EA74F-5C31-49B6-B6A7-FCCFBDDA0C01}"/>
          </ac:graphicFrameMkLst>
        </pc:graphicFrameChg>
      </pc:sldChg>
      <pc:sldChg chg="add del">
        <pc:chgData name="Anna Polcrová" userId="bd17b96e-e46f-4933-bbbf-f0f7add0bbf0" providerId="ADAL" clId="{B7477580-52B8-41F2-8418-20F6255934D4}" dt="2022-03-15T09:45:54.406" v="683" actId="47"/>
        <pc:sldMkLst>
          <pc:docMk/>
          <pc:sldMk cId="1714680587" sldId="305"/>
        </pc:sldMkLst>
      </pc:sldChg>
      <pc:sldChg chg="add">
        <pc:chgData name="Anna Polcrová" userId="bd17b96e-e46f-4933-bbbf-f0f7add0bbf0" providerId="ADAL" clId="{B7477580-52B8-41F2-8418-20F6255934D4}" dt="2022-03-15T09:46:26.397" v="687" actId="2890"/>
        <pc:sldMkLst>
          <pc:docMk/>
          <pc:sldMk cId="3031010597" sldId="305"/>
        </pc:sldMkLst>
      </pc:sldChg>
      <pc:sldChg chg="addSp delSp modSp add mod">
        <pc:chgData name="Anna Polcrová" userId="bd17b96e-e46f-4933-bbbf-f0f7add0bbf0" providerId="ADAL" clId="{B7477580-52B8-41F2-8418-20F6255934D4}" dt="2022-03-15T09:51:38.211" v="1000" actId="1076"/>
        <pc:sldMkLst>
          <pc:docMk/>
          <pc:sldMk cId="2235609049" sldId="306"/>
        </pc:sldMkLst>
        <pc:spChg chg="del mod">
          <ac:chgData name="Anna Polcrová" userId="bd17b96e-e46f-4933-bbbf-f0f7add0bbf0" providerId="ADAL" clId="{B7477580-52B8-41F2-8418-20F6255934D4}" dt="2022-03-15T09:51:22.084" v="996" actId="478"/>
          <ac:spMkLst>
            <pc:docMk/>
            <pc:sldMk cId="2235609049" sldId="306"/>
            <ac:spMk id="2" creationId="{9709B4ED-BA7F-4C7F-827E-0DFFCA3CC24F}"/>
          </ac:spMkLst>
        </pc:spChg>
        <pc:spChg chg="add del mod">
          <ac:chgData name="Anna Polcrová" userId="bd17b96e-e46f-4933-bbbf-f0f7add0bbf0" providerId="ADAL" clId="{B7477580-52B8-41F2-8418-20F6255934D4}" dt="2022-03-15T09:51:14.171" v="994" actId="478"/>
          <ac:spMkLst>
            <pc:docMk/>
            <pc:sldMk cId="2235609049" sldId="306"/>
            <ac:spMk id="4" creationId="{93C71022-E2A0-4E28-9DC2-3E4E8589F45F}"/>
          </ac:spMkLst>
        </pc:spChg>
        <pc:spChg chg="del">
          <ac:chgData name="Anna Polcrová" userId="bd17b96e-e46f-4933-bbbf-f0f7add0bbf0" providerId="ADAL" clId="{B7477580-52B8-41F2-8418-20F6255934D4}" dt="2022-03-15T09:51:12.389" v="993" actId="478"/>
          <ac:spMkLst>
            <pc:docMk/>
            <pc:sldMk cId="2235609049" sldId="306"/>
            <ac:spMk id="7" creationId="{C0ACFC2D-F69F-4A41-8D86-1A39205D7E14}"/>
          </ac:spMkLst>
        </pc:spChg>
        <pc:spChg chg="mod">
          <ac:chgData name="Anna Polcrová" userId="bd17b96e-e46f-4933-bbbf-f0f7add0bbf0" providerId="ADAL" clId="{B7477580-52B8-41F2-8418-20F6255934D4}" dt="2022-03-15T09:51:38.211" v="1000" actId="1076"/>
          <ac:spMkLst>
            <pc:docMk/>
            <pc:sldMk cId="2235609049" sldId="306"/>
            <ac:spMk id="8" creationId="{951E07FA-EE7D-48BE-9089-ED8847583477}"/>
          </ac:spMkLst>
        </pc:spChg>
        <pc:spChg chg="add del mod">
          <ac:chgData name="Anna Polcrová" userId="bd17b96e-e46f-4933-bbbf-f0f7add0bbf0" providerId="ADAL" clId="{B7477580-52B8-41F2-8418-20F6255934D4}" dt="2022-03-15T09:51:23.979" v="997" actId="478"/>
          <ac:spMkLst>
            <pc:docMk/>
            <pc:sldMk cId="2235609049" sldId="306"/>
            <ac:spMk id="9" creationId="{3EA8897D-E50C-4C3E-BB16-7B641BDCD07B}"/>
          </ac:spMkLst>
        </pc:spChg>
        <pc:graphicFrameChg chg="mod">
          <ac:chgData name="Anna Polcrová" userId="bd17b96e-e46f-4933-bbbf-f0f7add0bbf0" providerId="ADAL" clId="{B7477580-52B8-41F2-8418-20F6255934D4}" dt="2022-03-15T09:51:32.700" v="999" actId="1076"/>
          <ac:graphicFrameMkLst>
            <pc:docMk/>
            <pc:sldMk cId="2235609049" sldId="306"/>
            <ac:graphicFrameMk id="6" creationId="{FA9EA74F-5C31-49B6-B6A7-FCCFBDDA0C01}"/>
          </ac:graphicFrameMkLst>
        </pc:graphicFrameChg>
      </pc:sldChg>
    </pc:docChg>
  </pc:docChgLst>
  <pc:docChgLst>
    <pc:chgData name="Anna Polcrová" userId="bd17b96e-e46f-4933-bbbf-f0f7add0bbf0" providerId="ADAL" clId="{0B8A3E8B-7B8E-45F4-9EA5-519DB432BA84}"/>
    <pc:docChg chg="undo custSel addSld delSld modSld sldOrd">
      <pc:chgData name="Anna Polcrová" userId="bd17b96e-e46f-4933-bbbf-f0f7add0bbf0" providerId="ADAL" clId="{0B8A3E8B-7B8E-45F4-9EA5-519DB432BA84}" dt="2022-03-15T20:02:18.458" v="3410" actId="1076"/>
      <pc:docMkLst>
        <pc:docMk/>
      </pc:docMkLst>
      <pc:sldChg chg="modSp mod">
        <pc:chgData name="Anna Polcrová" userId="bd17b96e-e46f-4933-bbbf-f0f7add0bbf0" providerId="ADAL" clId="{0B8A3E8B-7B8E-45F4-9EA5-519DB432BA84}" dt="2022-03-15T19:47:16.130" v="2858" actId="20577"/>
        <pc:sldMkLst>
          <pc:docMk/>
          <pc:sldMk cId="1284918669" sldId="256"/>
        </pc:sldMkLst>
        <pc:spChg chg="mod">
          <ac:chgData name="Anna Polcrová" userId="bd17b96e-e46f-4933-bbbf-f0f7add0bbf0" providerId="ADAL" clId="{0B8A3E8B-7B8E-45F4-9EA5-519DB432BA84}" dt="2022-03-15T19:47:16.130" v="2858" actId="20577"/>
          <ac:spMkLst>
            <pc:docMk/>
            <pc:sldMk cId="1284918669" sldId="256"/>
            <ac:spMk id="3" creationId="{BE3E8886-4EF2-4EBE-8264-EF1B499EFBFF}"/>
          </ac:spMkLst>
        </pc:spChg>
      </pc:sldChg>
      <pc:sldChg chg="addSp modSp mod">
        <pc:chgData name="Anna Polcrová" userId="bd17b96e-e46f-4933-bbbf-f0f7add0bbf0" providerId="ADAL" clId="{0B8A3E8B-7B8E-45F4-9EA5-519DB432BA84}" dt="2022-03-09T19:12:32.584" v="2032"/>
        <pc:sldMkLst>
          <pc:docMk/>
          <pc:sldMk cId="1031699229" sldId="259"/>
        </pc:sldMkLst>
        <pc:spChg chg="mod">
          <ac:chgData name="Anna Polcrová" userId="bd17b96e-e46f-4933-bbbf-f0f7add0bbf0" providerId="ADAL" clId="{0B8A3E8B-7B8E-45F4-9EA5-519DB432BA84}" dt="2022-03-09T19:03:34.625" v="1946" actId="20577"/>
          <ac:spMkLst>
            <pc:docMk/>
            <pc:sldMk cId="1031699229" sldId="259"/>
            <ac:spMk id="2" creationId="{7A9786E3-EA2B-4EE9-A5DD-9D4E9AF82F41}"/>
          </ac:spMkLst>
        </pc:spChg>
        <pc:spChg chg="mod">
          <ac:chgData name="Anna Polcrová" userId="bd17b96e-e46f-4933-bbbf-f0f7add0bbf0" providerId="ADAL" clId="{0B8A3E8B-7B8E-45F4-9EA5-519DB432BA84}" dt="2022-03-09T19:10:35.058" v="2024" actId="14100"/>
          <ac:spMkLst>
            <pc:docMk/>
            <pc:sldMk cId="1031699229" sldId="259"/>
            <ac:spMk id="3" creationId="{8CF95365-D10C-4815-8C0B-C3687C62A8CC}"/>
          </ac:spMkLst>
        </pc:spChg>
        <pc:picChg chg="add mod">
          <ac:chgData name="Anna Polcrová" userId="bd17b96e-e46f-4933-bbbf-f0f7add0bbf0" providerId="ADAL" clId="{0B8A3E8B-7B8E-45F4-9EA5-519DB432BA84}" dt="2022-03-09T19:11:12.790" v="2026"/>
          <ac:picMkLst>
            <pc:docMk/>
            <pc:sldMk cId="1031699229" sldId="259"/>
            <ac:picMk id="4098" creationId="{7DABE1DB-5AC3-4FDA-839A-8EE18FB0F196}"/>
          </ac:picMkLst>
        </pc:picChg>
        <pc:picChg chg="add mod">
          <ac:chgData name="Anna Polcrová" userId="bd17b96e-e46f-4933-bbbf-f0f7add0bbf0" providerId="ADAL" clId="{0B8A3E8B-7B8E-45F4-9EA5-519DB432BA84}" dt="2022-03-09T19:12:32.584" v="2032"/>
          <ac:picMkLst>
            <pc:docMk/>
            <pc:sldMk cId="1031699229" sldId="259"/>
            <ac:picMk id="4100" creationId="{F5CEB4ED-6272-4017-8E9C-EBA7EC9FEDEB}"/>
          </ac:picMkLst>
        </pc:picChg>
      </pc:sldChg>
      <pc:sldChg chg="del">
        <pc:chgData name="Anna Polcrová" userId="bd17b96e-e46f-4933-bbbf-f0f7add0bbf0" providerId="ADAL" clId="{0B8A3E8B-7B8E-45F4-9EA5-519DB432BA84}" dt="2022-03-09T18:55:59.907" v="1934" actId="2696"/>
        <pc:sldMkLst>
          <pc:docMk/>
          <pc:sldMk cId="4058933346" sldId="260"/>
        </pc:sldMkLst>
      </pc:sldChg>
      <pc:sldChg chg="modSp mod">
        <pc:chgData name="Anna Polcrová" userId="bd17b96e-e46f-4933-bbbf-f0f7add0bbf0" providerId="ADAL" clId="{0B8A3E8B-7B8E-45F4-9EA5-519DB432BA84}" dt="2022-03-09T17:54:16.865" v="218" actId="207"/>
        <pc:sldMkLst>
          <pc:docMk/>
          <pc:sldMk cId="3351611765" sldId="261"/>
        </pc:sldMkLst>
        <pc:spChg chg="mod">
          <ac:chgData name="Anna Polcrová" userId="bd17b96e-e46f-4933-bbbf-f0f7add0bbf0" providerId="ADAL" clId="{0B8A3E8B-7B8E-45F4-9EA5-519DB432BA84}" dt="2022-03-09T17:53:58.176" v="217" actId="6549"/>
          <ac:spMkLst>
            <pc:docMk/>
            <pc:sldMk cId="3351611765" sldId="261"/>
            <ac:spMk id="2" creationId="{08CBD49F-7846-460B-9EEF-3D22EBBF0ABE}"/>
          </ac:spMkLst>
        </pc:spChg>
        <pc:spChg chg="mod">
          <ac:chgData name="Anna Polcrová" userId="bd17b96e-e46f-4933-bbbf-f0f7add0bbf0" providerId="ADAL" clId="{0B8A3E8B-7B8E-45F4-9EA5-519DB432BA84}" dt="2022-03-09T17:54:16.865" v="218" actId="207"/>
          <ac:spMkLst>
            <pc:docMk/>
            <pc:sldMk cId="3351611765" sldId="261"/>
            <ac:spMk id="3" creationId="{91FA3F65-E7E6-41C9-BB95-C2BCF55B6EFF}"/>
          </ac:spMkLst>
        </pc:spChg>
        <pc:picChg chg="mod">
          <ac:chgData name="Anna Polcrová" userId="bd17b96e-e46f-4933-bbbf-f0f7add0bbf0" providerId="ADAL" clId="{0B8A3E8B-7B8E-45F4-9EA5-519DB432BA84}" dt="2022-03-09T17:51:49.430" v="165" actId="732"/>
          <ac:picMkLst>
            <pc:docMk/>
            <pc:sldMk cId="3351611765" sldId="261"/>
            <ac:picMk id="1028" creationId="{AEC6AE48-4A94-4FBA-98C3-5BDBAAF428DA}"/>
          </ac:picMkLst>
        </pc:picChg>
      </pc:sldChg>
      <pc:sldChg chg="addSp modSp mod">
        <pc:chgData name="Anna Polcrová" userId="bd17b96e-e46f-4933-bbbf-f0f7add0bbf0" providerId="ADAL" clId="{0B8A3E8B-7B8E-45F4-9EA5-519DB432BA84}" dt="2022-03-09T18:09:26.934" v="855" actId="1076"/>
        <pc:sldMkLst>
          <pc:docMk/>
          <pc:sldMk cId="320478670" sldId="262"/>
        </pc:sldMkLst>
        <pc:spChg chg="mod">
          <ac:chgData name="Anna Polcrová" userId="bd17b96e-e46f-4933-bbbf-f0f7add0bbf0" providerId="ADAL" clId="{0B8A3E8B-7B8E-45F4-9EA5-519DB432BA84}" dt="2022-03-09T18:05:59.899" v="844" actId="1076"/>
          <ac:spMkLst>
            <pc:docMk/>
            <pc:sldMk cId="320478670" sldId="262"/>
            <ac:spMk id="2" creationId="{63723301-1571-4182-802A-FC90FF2B1E3D}"/>
          </ac:spMkLst>
        </pc:spChg>
        <pc:spChg chg="mod">
          <ac:chgData name="Anna Polcrová" userId="bd17b96e-e46f-4933-bbbf-f0f7add0bbf0" providerId="ADAL" clId="{0B8A3E8B-7B8E-45F4-9EA5-519DB432BA84}" dt="2022-03-09T18:06:03.396" v="845" actId="1076"/>
          <ac:spMkLst>
            <pc:docMk/>
            <pc:sldMk cId="320478670" sldId="262"/>
            <ac:spMk id="3" creationId="{3C57228E-1601-42B3-8BB4-5F3145676C99}"/>
          </ac:spMkLst>
        </pc:spChg>
        <pc:spChg chg="add mod">
          <ac:chgData name="Anna Polcrová" userId="bd17b96e-e46f-4933-bbbf-f0f7add0bbf0" providerId="ADAL" clId="{0B8A3E8B-7B8E-45F4-9EA5-519DB432BA84}" dt="2022-03-09T18:06:35.800" v="850" actId="1076"/>
          <ac:spMkLst>
            <pc:docMk/>
            <pc:sldMk cId="320478670" sldId="262"/>
            <ac:spMk id="5" creationId="{B4793E30-1E38-4633-8F26-2F7015A3C882}"/>
          </ac:spMkLst>
        </pc:spChg>
        <pc:picChg chg="add mod">
          <ac:chgData name="Anna Polcrová" userId="bd17b96e-e46f-4933-bbbf-f0f7add0bbf0" providerId="ADAL" clId="{0B8A3E8B-7B8E-45F4-9EA5-519DB432BA84}" dt="2022-03-09T18:09:26.934" v="855" actId="1076"/>
          <ac:picMkLst>
            <pc:docMk/>
            <pc:sldMk cId="320478670" sldId="262"/>
            <ac:picMk id="2050" creationId="{17D2334D-3FEE-4D5F-A49B-20DFCBF91E97}"/>
          </ac:picMkLst>
        </pc:picChg>
      </pc:sldChg>
      <pc:sldChg chg="modSp add mod ord">
        <pc:chgData name="Anna Polcrová" userId="bd17b96e-e46f-4933-bbbf-f0f7add0bbf0" providerId="ADAL" clId="{0B8A3E8B-7B8E-45F4-9EA5-519DB432BA84}" dt="2022-03-09T17:52:37.776" v="173"/>
        <pc:sldMkLst>
          <pc:docMk/>
          <pc:sldMk cId="2890788585" sldId="263"/>
        </pc:sldMkLst>
        <pc:spChg chg="mod">
          <ac:chgData name="Anna Polcrová" userId="bd17b96e-e46f-4933-bbbf-f0f7add0bbf0" providerId="ADAL" clId="{0B8A3E8B-7B8E-45F4-9EA5-519DB432BA84}" dt="2022-03-09T17:17:40.818" v="9" actId="1076"/>
          <ac:spMkLst>
            <pc:docMk/>
            <pc:sldMk cId="2890788585" sldId="263"/>
            <ac:spMk id="2" creationId="{21F4C90F-3C25-4D80-B529-D568AFA10848}"/>
          </ac:spMkLst>
        </pc:spChg>
        <pc:spChg chg="mod">
          <ac:chgData name="Anna Polcrová" userId="bd17b96e-e46f-4933-bbbf-f0f7add0bbf0" providerId="ADAL" clId="{0B8A3E8B-7B8E-45F4-9EA5-519DB432BA84}" dt="2022-03-09T17:22:58.393" v="43" actId="1076"/>
          <ac:spMkLst>
            <pc:docMk/>
            <pc:sldMk cId="2890788585" sldId="263"/>
            <ac:spMk id="5" creationId="{F2ADD6D4-A92E-4807-8894-26C8A5BAD0E8}"/>
          </ac:spMkLst>
        </pc:spChg>
        <pc:picChg chg="mod">
          <ac:chgData name="Anna Polcrová" userId="bd17b96e-e46f-4933-bbbf-f0f7add0bbf0" providerId="ADAL" clId="{0B8A3E8B-7B8E-45F4-9EA5-519DB432BA84}" dt="2022-03-09T17:23:03.696" v="45" actId="1076"/>
          <ac:picMkLst>
            <pc:docMk/>
            <pc:sldMk cId="2890788585" sldId="263"/>
            <ac:picMk id="1026" creationId="{A4F952B3-CD5D-4029-AAE9-EB63F9F62469}"/>
          </ac:picMkLst>
        </pc:picChg>
      </pc:sldChg>
      <pc:sldChg chg="modSp mod">
        <pc:chgData name="Anna Polcrová" userId="bd17b96e-e46f-4933-bbbf-f0f7add0bbf0" providerId="ADAL" clId="{0B8A3E8B-7B8E-45F4-9EA5-519DB432BA84}" dt="2022-03-09T18:03:22.722" v="828" actId="108"/>
        <pc:sldMkLst>
          <pc:docMk/>
          <pc:sldMk cId="2367588588" sldId="264"/>
        </pc:sldMkLst>
        <pc:spChg chg="mod">
          <ac:chgData name="Anna Polcrová" userId="bd17b96e-e46f-4933-bbbf-f0f7add0bbf0" providerId="ADAL" clId="{0B8A3E8B-7B8E-45F4-9EA5-519DB432BA84}" dt="2022-03-09T18:03:22.722" v="828" actId="108"/>
          <ac:spMkLst>
            <pc:docMk/>
            <pc:sldMk cId="2367588588" sldId="264"/>
            <ac:spMk id="2" creationId="{34EF778A-BB96-4C65-B5BA-8CBC9419E0C5}"/>
          </ac:spMkLst>
        </pc:spChg>
        <pc:graphicFrameChg chg="mod">
          <ac:chgData name="Anna Polcrová" userId="bd17b96e-e46f-4933-bbbf-f0f7add0bbf0" providerId="ADAL" clId="{0B8A3E8B-7B8E-45F4-9EA5-519DB432BA84}" dt="2022-03-09T18:02:57.421" v="827" actId="20577"/>
          <ac:graphicFrameMkLst>
            <pc:docMk/>
            <pc:sldMk cId="2367588588" sldId="264"/>
            <ac:graphicFrameMk id="5" creationId="{974AA1D7-24EA-42B1-85AA-EE8D82879258}"/>
          </ac:graphicFrameMkLst>
        </pc:graphicFrameChg>
      </pc:sldChg>
      <pc:sldChg chg="del">
        <pc:chgData name="Anna Polcrová" userId="bd17b96e-e46f-4933-bbbf-f0f7add0bbf0" providerId="ADAL" clId="{0B8A3E8B-7B8E-45F4-9EA5-519DB432BA84}" dt="2022-03-09T17:15:33.477" v="0" actId="47"/>
        <pc:sldMkLst>
          <pc:docMk/>
          <pc:sldMk cId="2324937281" sldId="265"/>
        </pc:sldMkLst>
      </pc:sldChg>
      <pc:sldChg chg="addSp delSp modSp add mod ord">
        <pc:chgData name="Anna Polcrová" userId="bd17b96e-e46f-4933-bbbf-f0f7add0bbf0" providerId="ADAL" clId="{0B8A3E8B-7B8E-45F4-9EA5-519DB432BA84}" dt="2022-03-09T17:52:41.707" v="175"/>
        <pc:sldMkLst>
          <pc:docMk/>
          <pc:sldMk cId="3486704188" sldId="265"/>
        </pc:sldMkLst>
        <pc:spChg chg="mod">
          <ac:chgData name="Anna Polcrová" userId="bd17b96e-e46f-4933-bbbf-f0f7add0bbf0" providerId="ADAL" clId="{0B8A3E8B-7B8E-45F4-9EA5-519DB432BA84}" dt="2022-03-09T17:22:50.816" v="42" actId="1076"/>
          <ac:spMkLst>
            <pc:docMk/>
            <pc:sldMk cId="3486704188" sldId="265"/>
            <ac:spMk id="5" creationId="{49ABE547-8226-4AAE-BC86-D41806A35E38}"/>
          </ac:spMkLst>
        </pc:spChg>
        <pc:picChg chg="add del mod">
          <ac:chgData name="Anna Polcrová" userId="bd17b96e-e46f-4933-bbbf-f0f7add0bbf0" providerId="ADAL" clId="{0B8A3E8B-7B8E-45F4-9EA5-519DB432BA84}" dt="2022-03-09T17:20:27.260" v="21" actId="478"/>
          <ac:picMkLst>
            <pc:docMk/>
            <pc:sldMk cId="3486704188" sldId="265"/>
            <ac:picMk id="1026" creationId="{3C761E31-4452-4F1A-9FDE-AE9583CB6125}"/>
          </ac:picMkLst>
        </pc:picChg>
        <pc:picChg chg="add mod">
          <ac:chgData name="Anna Polcrová" userId="bd17b96e-e46f-4933-bbbf-f0f7add0bbf0" providerId="ADAL" clId="{0B8A3E8B-7B8E-45F4-9EA5-519DB432BA84}" dt="2022-03-09T17:21:34.627" v="39" actId="1076"/>
          <ac:picMkLst>
            <pc:docMk/>
            <pc:sldMk cId="3486704188" sldId="265"/>
            <ac:picMk id="1028" creationId="{72D3DE3C-1329-4B05-A926-A15EBD3C1200}"/>
          </ac:picMkLst>
        </pc:picChg>
        <pc:picChg chg="mod">
          <ac:chgData name="Anna Polcrová" userId="bd17b96e-e46f-4933-bbbf-f0f7add0bbf0" providerId="ADAL" clId="{0B8A3E8B-7B8E-45F4-9EA5-519DB432BA84}" dt="2022-03-09T17:21:48.362" v="40" actId="1076"/>
          <ac:picMkLst>
            <pc:docMk/>
            <pc:sldMk cId="3486704188" sldId="265"/>
            <ac:picMk id="2050" creationId="{3E035382-EFF5-4F70-8F83-02B764D7184E}"/>
          </ac:picMkLst>
        </pc:picChg>
      </pc:sldChg>
      <pc:sldChg chg="modSp add mod ord">
        <pc:chgData name="Anna Polcrová" userId="bd17b96e-e46f-4933-bbbf-f0f7add0bbf0" providerId="ADAL" clId="{0B8A3E8B-7B8E-45F4-9EA5-519DB432BA84}" dt="2022-03-09T17:53:47.496" v="199"/>
        <pc:sldMkLst>
          <pc:docMk/>
          <pc:sldMk cId="2447588937" sldId="266"/>
        </pc:sldMkLst>
        <pc:spChg chg="mod">
          <ac:chgData name="Anna Polcrová" userId="bd17b96e-e46f-4933-bbbf-f0f7add0bbf0" providerId="ADAL" clId="{0B8A3E8B-7B8E-45F4-9EA5-519DB432BA84}" dt="2022-03-09T17:53:38.944" v="197" actId="1076"/>
          <ac:spMkLst>
            <pc:docMk/>
            <pc:sldMk cId="2447588937" sldId="266"/>
            <ac:spMk id="3" creationId="{FBCCAED1-AF98-4801-ACA7-403CCC2855B0}"/>
          </ac:spMkLst>
        </pc:spChg>
      </pc:sldChg>
      <pc:sldChg chg="modSp del mod">
        <pc:chgData name="Anna Polcrová" userId="bd17b96e-e46f-4933-bbbf-f0f7add0bbf0" providerId="ADAL" clId="{0B8A3E8B-7B8E-45F4-9EA5-519DB432BA84}" dt="2022-03-09T17:25:08.406" v="46" actId="47"/>
        <pc:sldMkLst>
          <pc:docMk/>
          <pc:sldMk cId="3848577273" sldId="266"/>
        </pc:sldMkLst>
        <pc:spChg chg="mod">
          <ac:chgData name="Anna Polcrová" userId="bd17b96e-e46f-4933-bbbf-f0f7add0bbf0" providerId="ADAL" clId="{0B8A3E8B-7B8E-45F4-9EA5-519DB432BA84}" dt="2022-03-09T17:16:33.097" v="5" actId="1076"/>
          <ac:spMkLst>
            <pc:docMk/>
            <pc:sldMk cId="3848577273" sldId="266"/>
            <ac:spMk id="2" creationId="{958435FE-390B-4843-A5E1-87FB373B15C9}"/>
          </ac:spMkLst>
        </pc:spChg>
      </pc:sldChg>
      <pc:sldChg chg="addSp modSp mod">
        <pc:chgData name="Anna Polcrová" userId="bd17b96e-e46f-4933-bbbf-f0f7add0bbf0" providerId="ADAL" clId="{0B8A3E8B-7B8E-45F4-9EA5-519DB432BA84}" dt="2022-03-09T19:20:35.009" v="2057" actId="1076"/>
        <pc:sldMkLst>
          <pc:docMk/>
          <pc:sldMk cId="4182820575" sldId="267"/>
        </pc:sldMkLst>
        <pc:spChg chg="mod">
          <ac:chgData name="Anna Polcrová" userId="bd17b96e-e46f-4933-bbbf-f0f7add0bbf0" providerId="ADAL" clId="{0B8A3E8B-7B8E-45F4-9EA5-519DB432BA84}" dt="2022-03-09T19:14:49.669" v="2033" actId="1076"/>
          <ac:spMkLst>
            <pc:docMk/>
            <pc:sldMk cId="4182820575" sldId="267"/>
            <ac:spMk id="2" creationId="{9709B4ED-BA7F-4C7F-827E-0DFFCA3CC24F}"/>
          </ac:spMkLst>
        </pc:spChg>
        <pc:spChg chg="mod">
          <ac:chgData name="Anna Polcrová" userId="bd17b96e-e46f-4933-bbbf-f0f7add0bbf0" providerId="ADAL" clId="{0B8A3E8B-7B8E-45F4-9EA5-519DB432BA84}" dt="2022-03-09T19:20:35.009" v="2057" actId="1076"/>
          <ac:spMkLst>
            <pc:docMk/>
            <pc:sldMk cId="4182820575" sldId="267"/>
            <ac:spMk id="3" creationId="{80BDEC51-76F9-4C6A-8AF4-BDFA35553BB9}"/>
          </ac:spMkLst>
        </pc:spChg>
        <pc:picChg chg="add mod modCrop">
          <ac:chgData name="Anna Polcrová" userId="bd17b96e-e46f-4933-bbbf-f0f7add0bbf0" providerId="ADAL" clId="{0B8A3E8B-7B8E-45F4-9EA5-519DB432BA84}" dt="2022-03-09T19:19:39.276" v="2050" actId="1076"/>
          <ac:picMkLst>
            <pc:docMk/>
            <pc:sldMk cId="4182820575" sldId="267"/>
            <ac:picMk id="5" creationId="{588CE629-E4BA-4E98-A8CC-3EDC800F8256}"/>
          </ac:picMkLst>
        </pc:picChg>
        <pc:picChg chg="add mod">
          <ac:chgData name="Anna Polcrová" userId="bd17b96e-e46f-4933-bbbf-f0f7add0bbf0" providerId="ADAL" clId="{0B8A3E8B-7B8E-45F4-9EA5-519DB432BA84}" dt="2022-03-09T19:20:31.606" v="2056" actId="1076"/>
          <ac:picMkLst>
            <pc:docMk/>
            <pc:sldMk cId="4182820575" sldId="267"/>
            <ac:picMk id="7170" creationId="{25120B36-0D55-4E5C-B56F-03D2A2AC3A92}"/>
          </ac:picMkLst>
        </pc:picChg>
      </pc:sldChg>
      <pc:sldChg chg="modSp mod">
        <pc:chgData name="Anna Polcrová" userId="bd17b96e-e46f-4933-bbbf-f0f7add0bbf0" providerId="ADAL" clId="{0B8A3E8B-7B8E-45F4-9EA5-519DB432BA84}" dt="2022-03-09T18:05:40.225" v="842" actId="1076"/>
        <pc:sldMkLst>
          <pc:docMk/>
          <pc:sldMk cId="2851860063" sldId="268"/>
        </pc:sldMkLst>
        <pc:spChg chg="mod">
          <ac:chgData name="Anna Polcrová" userId="bd17b96e-e46f-4933-bbbf-f0f7add0bbf0" providerId="ADAL" clId="{0B8A3E8B-7B8E-45F4-9EA5-519DB432BA84}" dt="2022-03-09T18:05:40.225" v="842" actId="1076"/>
          <ac:spMkLst>
            <pc:docMk/>
            <pc:sldMk cId="2851860063" sldId="268"/>
            <ac:spMk id="2" creationId="{FF285AAB-05CC-4286-A378-B26715051F9E}"/>
          </ac:spMkLst>
        </pc:spChg>
        <pc:spChg chg="mod">
          <ac:chgData name="Anna Polcrová" userId="bd17b96e-e46f-4933-bbbf-f0f7add0bbf0" providerId="ADAL" clId="{0B8A3E8B-7B8E-45F4-9EA5-519DB432BA84}" dt="2022-03-09T18:04:41.067" v="840" actId="1076"/>
          <ac:spMkLst>
            <pc:docMk/>
            <pc:sldMk cId="2851860063" sldId="268"/>
            <ac:spMk id="3" creationId="{308DF658-D556-48EE-81CD-C0526B9CEFE6}"/>
          </ac:spMkLst>
        </pc:spChg>
      </pc:sldChg>
      <pc:sldChg chg="del">
        <pc:chgData name="Anna Polcrová" userId="bd17b96e-e46f-4933-bbbf-f0f7add0bbf0" providerId="ADAL" clId="{0B8A3E8B-7B8E-45F4-9EA5-519DB432BA84}" dt="2022-03-09T18:19:53.979" v="933" actId="47"/>
        <pc:sldMkLst>
          <pc:docMk/>
          <pc:sldMk cId="4080925970" sldId="269"/>
        </pc:sldMkLst>
      </pc:sldChg>
      <pc:sldChg chg="modSp del mod">
        <pc:chgData name="Anna Polcrová" userId="bd17b96e-e46f-4933-bbbf-f0f7add0bbf0" providerId="ADAL" clId="{0B8A3E8B-7B8E-45F4-9EA5-519DB432BA84}" dt="2022-03-09T18:24:37.027" v="1151" actId="47"/>
        <pc:sldMkLst>
          <pc:docMk/>
          <pc:sldMk cId="332585129" sldId="272"/>
        </pc:sldMkLst>
        <pc:spChg chg="mod">
          <ac:chgData name="Anna Polcrová" userId="bd17b96e-e46f-4933-bbbf-f0f7add0bbf0" providerId="ADAL" clId="{0B8A3E8B-7B8E-45F4-9EA5-519DB432BA84}" dt="2022-03-09T18:20:16.266" v="938" actId="1076"/>
          <ac:spMkLst>
            <pc:docMk/>
            <pc:sldMk cId="332585129" sldId="272"/>
            <ac:spMk id="2" creationId="{297FAFE0-5539-43F2-84E3-F3804F179081}"/>
          </ac:spMkLst>
        </pc:spChg>
        <pc:spChg chg="mod">
          <ac:chgData name="Anna Polcrová" userId="bd17b96e-e46f-4933-bbbf-f0f7add0bbf0" providerId="ADAL" clId="{0B8A3E8B-7B8E-45F4-9EA5-519DB432BA84}" dt="2022-03-09T18:20:58.215" v="981" actId="14100"/>
          <ac:spMkLst>
            <pc:docMk/>
            <pc:sldMk cId="332585129" sldId="272"/>
            <ac:spMk id="3" creationId="{B6085D17-DD84-4AB2-912B-447BEF3A14BB}"/>
          </ac:spMkLst>
        </pc:spChg>
      </pc:sldChg>
      <pc:sldChg chg="del">
        <pc:chgData name="Anna Polcrová" userId="bd17b96e-e46f-4933-bbbf-f0f7add0bbf0" providerId="ADAL" clId="{0B8A3E8B-7B8E-45F4-9EA5-519DB432BA84}" dt="2022-03-09T18:35:35.616" v="1386" actId="2696"/>
        <pc:sldMkLst>
          <pc:docMk/>
          <pc:sldMk cId="1045032366" sldId="274"/>
        </pc:sldMkLst>
      </pc:sldChg>
      <pc:sldChg chg="del">
        <pc:chgData name="Anna Polcrová" userId="bd17b96e-e46f-4933-bbbf-f0f7add0bbf0" providerId="ADAL" clId="{0B8A3E8B-7B8E-45F4-9EA5-519DB432BA84}" dt="2022-03-09T19:20:59.921" v="2058" actId="47"/>
        <pc:sldMkLst>
          <pc:docMk/>
          <pc:sldMk cId="1430036059" sldId="275"/>
        </pc:sldMkLst>
      </pc:sldChg>
      <pc:sldChg chg="del">
        <pc:chgData name="Anna Polcrová" userId="bd17b96e-e46f-4933-bbbf-f0f7add0bbf0" providerId="ADAL" clId="{0B8A3E8B-7B8E-45F4-9EA5-519DB432BA84}" dt="2022-03-09T19:21:00.879" v="2059" actId="47"/>
        <pc:sldMkLst>
          <pc:docMk/>
          <pc:sldMk cId="1985661462" sldId="276"/>
        </pc:sldMkLst>
      </pc:sldChg>
      <pc:sldChg chg="del">
        <pc:chgData name="Anna Polcrová" userId="bd17b96e-e46f-4933-bbbf-f0f7add0bbf0" providerId="ADAL" clId="{0B8A3E8B-7B8E-45F4-9EA5-519DB432BA84}" dt="2022-03-09T19:21:01.952" v="2060" actId="47"/>
        <pc:sldMkLst>
          <pc:docMk/>
          <pc:sldMk cId="2374111535" sldId="277"/>
        </pc:sldMkLst>
      </pc:sldChg>
      <pc:sldChg chg="del">
        <pc:chgData name="Anna Polcrová" userId="bd17b96e-e46f-4933-bbbf-f0f7add0bbf0" providerId="ADAL" clId="{0B8A3E8B-7B8E-45F4-9EA5-519DB432BA84}" dt="2022-03-09T19:21:02.597" v="2061" actId="47"/>
        <pc:sldMkLst>
          <pc:docMk/>
          <pc:sldMk cId="3505810803" sldId="278"/>
        </pc:sldMkLst>
      </pc:sldChg>
      <pc:sldChg chg="del">
        <pc:chgData name="Anna Polcrová" userId="bd17b96e-e46f-4933-bbbf-f0f7add0bbf0" providerId="ADAL" clId="{0B8A3E8B-7B8E-45F4-9EA5-519DB432BA84}" dt="2022-03-09T19:21:03.276" v="2062" actId="47"/>
        <pc:sldMkLst>
          <pc:docMk/>
          <pc:sldMk cId="4274591741" sldId="279"/>
        </pc:sldMkLst>
      </pc:sldChg>
      <pc:sldChg chg="del">
        <pc:chgData name="Anna Polcrová" userId="bd17b96e-e46f-4933-bbbf-f0f7add0bbf0" providerId="ADAL" clId="{0B8A3E8B-7B8E-45F4-9EA5-519DB432BA84}" dt="2022-03-09T19:21:04.163" v="2063" actId="47"/>
        <pc:sldMkLst>
          <pc:docMk/>
          <pc:sldMk cId="725019279" sldId="280"/>
        </pc:sldMkLst>
      </pc:sldChg>
      <pc:sldChg chg="del">
        <pc:chgData name="Anna Polcrová" userId="bd17b96e-e46f-4933-bbbf-f0f7add0bbf0" providerId="ADAL" clId="{0B8A3E8B-7B8E-45F4-9EA5-519DB432BA84}" dt="2022-03-09T19:21:04.828" v="2064" actId="47"/>
        <pc:sldMkLst>
          <pc:docMk/>
          <pc:sldMk cId="257343096" sldId="281"/>
        </pc:sldMkLst>
      </pc:sldChg>
      <pc:sldChg chg="addSp delSp modSp mod ord modAnim">
        <pc:chgData name="Anna Polcrová" userId="bd17b96e-e46f-4933-bbbf-f0f7add0bbf0" providerId="ADAL" clId="{0B8A3E8B-7B8E-45F4-9EA5-519DB432BA84}" dt="2022-03-09T18:10:29.979" v="885" actId="14100"/>
        <pc:sldMkLst>
          <pc:docMk/>
          <pc:sldMk cId="2076724334" sldId="282"/>
        </pc:sldMkLst>
        <pc:spChg chg="mod">
          <ac:chgData name="Anna Polcrová" userId="bd17b96e-e46f-4933-bbbf-f0f7add0bbf0" providerId="ADAL" clId="{0B8A3E8B-7B8E-45F4-9EA5-519DB432BA84}" dt="2022-03-09T18:09:40.330" v="880" actId="20577"/>
          <ac:spMkLst>
            <pc:docMk/>
            <pc:sldMk cId="2076724334" sldId="282"/>
            <ac:spMk id="2" creationId="{7E93EA82-5AE1-49B1-8F9B-C3E447784227}"/>
          </ac:spMkLst>
        </pc:spChg>
        <pc:spChg chg="del">
          <ac:chgData name="Anna Polcrová" userId="bd17b96e-e46f-4933-bbbf-f0f7add0bbf0" providerId="ADAL" clId="{0B8A3E8B-7B8E-45F4-9EA5-519DB432BA84}" dt="2022-03-09T18:09:46.010" v="881" actId="478"/>
          <ac:spMkLst>
            <pc:docMk/>
            <pc:sldMk cId="2076724334" sldId="282"/>
            <ac:spMk id="3" creationId="{09A01033-7E07-45E0-A679-2A1D83D5F9AA}"/>
          </ac:spMkLst>
        </pc:spChg>
        <pc:picChg chg="add mod">
          <ac:chgData name="Anna Polcrová" userId="bd17b96e-e46f-4933-bbbf-f0f7add0bbf0" providerId="ADAL" clId="{0B8A3E8B-7B8E-45F4-9EA5-519DB432BA84}" dt="2022-03-09T18:10:29.979" v="885" actId="14100"/>
          <ac:picMkLst>
            <pc:docMk/>
            <pc:sldMk cId="2076724334" sldId="282"/>
            <ac:picMk id="4" creationId="{9EDA9EC6-B6F8-4319-9DED-B87AC61CEC86}"/>
          </ac:picMkLst>
        </pc:picChg>
      </pc:sldChg>
      <pc:sldChg chg="del">
        <pc:chgData name="Anna Polcrová" userId="bd17b96e-e46f-4933-bbbf-f0f7add0bbf0" providerId="ADAL" clId="{0B8A3E8B-7B8E-45F4-9EA5-519DB432BA84}" dt="2022-03-09T18:17:20.554" v="887" actId="47"/>
        <pc:sldMkLst>
          <pc:docMk/>
          <pc:sldMk cId="4116260382" sldId="283"/>
        </pc:sldMkLst>
      </pc:sldChg>
      <pc:sldChg chg="modSp mod">
        <pc:chgData name="Anna Polcrová" userId="bd17b96e-e46f-4933-bbbf-f0f7add0bbf0" providerId="ADAL" clId="{0B8A3E8B-7B8E-45F4-9EA5-519DB432BA84}" dt="2022-03-09T19:21:23.073" v="2065" actId="6549"/>
        <pc:sldMkLst>
          <pc:docMk/>
          <pc:sldMk cId="250649548" sldId="285"/>
        </pc:sldMkLst>
        <pc:spChg chg="mod">
          <ac:chgData name="Anna Polcrová" userId="bd17b96e-e46f-4933-bbbf-f0f7add0bbf0" providerId="ADAL" clId="{0B8A3E8B-7B8E-45F4-9EA5-519DB432BA84}" dt="2022-03-09T19:21:23.073" v="2065" actId="6549"/>
          <ac:spMkLst>
            <pc:docMk/>
            <pc:sldMk cId="250649548" sldId="285"/>
            <ac:spMk id="3" creationId="{80BDEC51-76F9-4C6A-8AF4-BDFA35553BB9}"/>
          </ac:spMkLst>
        </pc:spChg>
      </pc:sldChg>
      <pc:sldChg chg="addSp modSp new mod">
        <pc:chgData name="Anna Polcrová" userId="bd17b96e-e46f-4933-bbbf-f0f7add0bbf0" providerId="ADAL" clId="{0B8A3E8B-7B8E-45F4-9EA5-519DB432BA84}" dt="2022-03-09T18:03:59.979" v="835"/>
        <pc:sldMkLst>
          <pc:docMk/>
          <pc:sldMk cId="3110760679" sldId="286"/>
        </pc:sldMkLst>
        <pc:spChg chg="mod">
          <ac:chgData name="Anna Polcrová" userId="bd17b96e-e46f-4933-bbbf-f0f7add0bbf0" providerId="ADAL" clId="{0B8A3E8B-7B8E-45F4-9EA5-519DB432BA84}" dt="2022-03-09T18:03:37.319" v="829" actId="108"/>
          <ac:spMkLst>
            <pc:docMk/>
            <pc:sldMk cId="3110760679" sldId="286"/>
            <ac:spMk id="2" creationId="{356992F1-189D-4B2D-B7DF-B5C3F4CF70A9}"/>
          </ac:spMkLst>
        </pc:spChg>
        <pc:graphicFrameChg chg="add mod">
          <ac:chgData name="Anna Polcrová" userId="bd17b96e-e46f-4933-bbbf-f0f7add0bbf0" providerId="ADAL" clId="{0B8A3E8B-7B8E-45F4-9EA5-519DB432BA84}" dt="2022-03-09T18:03:59.979" v="835"/>
          <ac:graphicFrameMkLst>
            <pc:docMk/>
            <pc:sldMk cId="3110760679" sldId="286"/>
            <ac:graphicFrameMk id="3" creationId="{16C2AC35-9F86-4D7A-9263-AADB68BEF05C}"/>
          </ac:graphicFrameMkLst>
        </pc:graphicFrameChg>
      </pc:sldChg>
      <pc:sldChg chg="new del">
        <pc:chgData name="Anna Polcrová" userId="bd17b96e-e46f-4933-bbbf-f0f7add0bbf0" providerId="ADAL" clId="{0B8A3E8B-7B8E-45F4-9EA5-519DB432BA84}" dt="2022-03-09T17:26:07.429" v="52" actId="47"/>
        <pc:sldMkLst>
          <pc:docMk/>
          <pc:sldMk cId="549377576" sldId="287"/>
        </pc:sldMkLst>
      </pc:sldChg>
      <pc:sldChg chg="modSp add mod">
        <pc:chgData name="Anna Polcrová" userId="bd17b96e-e46f-4933-bbbf-f0f7add0bbf0" providerId="ADAL" clId="{0B8A3E8B-7B8E-45F4-9EA5-519DB432BA84}" dt="2022-03-15T19:52:47.849" v="2859" actId="1076"/>
        <pc:sldMkLst>
          <pc:docMk/>
          <pc:sldMk cId="4061265335" sldId="288"/>
        </pc:sldMkLst>
        <pc:spChg chg="mod">
          <ac:chgData name="Anna Polcrová" userId="bd17b96e-e46f-4933-bbbf-f0f7add0bbf0" providerId="ADAL" clId="{0B8A3E8B-7B8E-45F4-9EA5-519DB432BA84}" dt="2022-03-15T19:52:47.849" v="2859" actId="1076"/>
          <ac:spMkLst>
            <pc:docMk/>
            <pc:sldMk cId="4061265335" sldId="288"/>
            <ac:spMk id="3" creationId="{E95F300B-B2D3-45D0-959C-905456208758}"/>
          </ac:spMkLst>
        </pc:spChg>
      </pc:sldChg>
      <pc:sldChg chg="new del">
        <pc:chgData name="Anna Polcrová" userId="bd17b96e-e46f-4933-bbbf-f0f7add0bbf0" providerId="ADAL" clId="{0B8A3E8B-7B8E-45F4-9EA5-519DB432BA84}" dt="2022-03-09T17:53:49.512" v="200" actId="47"/>
        <pc:sldMkLst>
          <pc:docMk/>
          <pc:sldMk cId="1981553230" sldId="289"/>
        </pc:sldMkLst>
      </pc:sldChg>
      <pc:sldChg chg="addSp modSp new mod modAnim">
        <pc:chgData name="Anna Polcrová" userId="bd17b96e-e46f-4933-bbbf-f0f7add0bbf0" providerId="ADAL" clId="{0B8A3E8B-7B8E-45F4-9EA5-519DB432BA84}" dt="2022-03-09T18:18:24.268" v="912" actId="14100"/>
        <pc:sldMkLst>
          <pc:docMk/>
          <pc:sldMk cId="3060540556" sldId="289"/>
        </pc:sldMkLst>
        <pc:spChg chg="mod">
          <ac:chgData name="Anna Polcrová" userId="bd17b96e-e46f-4933-bbbf-f0f7add0bbf0" providerId="ADAL" clId="{0B8A3E8B-7B8E-45F4-9EA5-519DB432BA84}" dt="2022-03-09T18:17:39.289" v="908" actId="14100"/>
          <ac:spMkLst>
            <pc:docMk/>
            <pc:sldMk cId="3060540556" sldId="289"/>
            <ac:spMk id="2" creationId="{754FF23F-A470-4FAC-BA21-C5BC8D3FD99D}"/>
          </ac:spMkLst>
        </pc:spChg>
        <pc:picChg chg="add mod">
          <ac:chgData name="Anna Polcrová" userId="bd17b96e-e46f-4933-bbbf-f0f7add0bbf0" providerId="ADAL" clId="{0B8A3E8B-7B8E-45F4-9EA5-519DB432BA84}" dt="2022-03-09T18:18:24.268" v="912" actId="14100"/>
          <ac:picMkLst>
            <pc:docMk/>
            <pc:sldMk cId="3060540556" sldId="289"/>
            <ac:picMk id="3" creationId="{51C7DA96-946E-468B-8F43-E5175B15A31C}"/>
          </ac:picMkLst>
        </pc:picChg>
      </pc:sldChg>
      <pc:sldChg chg="add del">
        <pc:chgData name="Anna Polcrová" userId="bd17b96e-e46f-4933-bbbf-f0f7add0bbf0" providerId="ADAL" clId="{0B8A3E8B-7B8E-45F4-9EA5-519DB432BA84}" dt="2022-03-09T18:17:08.466" v="886" actId="47"/>
        <pc:sldMkLst>
          <pc:docMk/>
          <pc:sldMk cId="3386418930" sldId="289"/>
        </pc:sldMkLst>
      </pc:sldChg>
      <pc:sldChg chg="new del">
        <pc:chgData name="Anna Polcrová" userId="bd17b96e-e46f-4933-bbbf-f0f7add0bbf0" providerId="ADAL" clId="{0B8A3E8B-7B8E-45F4-9EA5-519DB432BA84}" dt="2022-03-09T18:19:58.089" v="934" actId="47"/>
        <pc:sldMkLst>
          <pc:docMk/>
          <pc:sldMk cId="285070595" sldId="290"/>
        </pc:sldMkLst>
      </pc:sldChg>
      <pc:sldChg chg="addSp modSp add mod">
        <pc:chgData name="Anna Polcrová" userId="bd17b96e-e46f-4933-bbbf-f0f7add0bbf0" providerId="ADAL" clId="{0B8A3E8B-7B8E-45F4-9EA5-519DB432BA84}" dt="2022-03-09T18:19:43.859" v="932" actId="14100"/>
        <pc:sldMkLst>
          <pc:docMk/>
          <pc:sldMk cId="2996398147" sldId="291"/>
        </pc:sldMkLst>
        <pc:spChg chg="mod">
          <ac:chgData name="Anna Polcrová" userId="bd17b96e-e46f-4933-bbbf-f0f7add0bbf0" providerId="ADAL" clId="{0B8A3E8B-7B8E-45F4-9EA5-519DB432BA84}" dt="2022-03-09T18:18:57.921" v="917" actId="14100"/>
          <ac:spMkLst>
            <pc:docMk/>
            <pc:sldMk cId="2996398147" sldId="291"/>
            <ac:spMk id="2" creationId="{BD6F08DB-B7BE-48F0-B9D1-43BEEBB28F1A}"/>
          </ac:spMkLst>
        </pc:spChg>
        <pc:spChg chg="mod">
          <ac:chgData name="Anna Polcrová" userId="bd17b96e-e46f-4933-bbbf-f0f7add0bbf0" providerId="ADAL" clId="{0B8A3E8B-7B8E-45F4-9EA5-519DB432BA84}" dt="2022-03-09T18:19:43.859" v="932" actId="14100"/>
          <ac:spMkLst>
            <pc:docMk/>
            <pc:sldMk cId="2996398147" sldId="291"/>
            <ac:spMk id="3" creationId="{6DD84937-CE3A-44ED-ADE7-38FC116D652C}"/>
          </ac:spMkLst>
        </pc:spChg>
        <pc:picChg chg="add mod">
          <ac:chgData name="Anna Polcrová" userId="bd17b96e-e46f-4933-bbbf-f0f7add0bbf0" providerId="ADAL" clId="{0B8A3E8B-7B8E-45F4-9EA5-519DB432BA84}" dt="2022-03-09T18:19:34.769" v="929" actId="1076"/>
          <ac:picMkLst>
            <pc:docMk/>
            <pc:sldMk cId="2996398147" sldId="291"/>
            <ac:picMk id="4" creationId="{73491CE3-3785-46DB-AA11-332B494DCAE9}"/>
          </ac:picMkLst>
        </pc:picChg>
      </pc:sldChg>
      <pc:sldChg chg="addSp modSp new mod">
        <pc:chgData name="Anna Polcrová" userId="bd17b96e-e46f-4933-bbbf-f0f7add0bbf0" providerId="ADAL" clId="{0B8A3E8B-7B8E-45F4-9EA5-519DB432BA84}" dt="2022-03-09T18:24:32.874" v="1150" actId="255"/>
        <pc:sldMkLst>
          <pc:docMk/>
          <pc:sldMk cId="2119185833" sldId="292"/>
        </pc:sldMkLst>
        <pc:spChg chg="mod">
          <ac:chgData name="Anna Polcrová" userId="bd17b96e-e46f-4933-bbbf-f0f7add0bbf0" providerId="ADAL" clId="{0B8A3E8B-7B8E-45F4-9EA5-519DB432BA84}" dt="2022-03-09T18:20:48.057" v="980" actId="20577"/>
          <ac:spMkLst>
            <pc:docMk/>
            <pc:sldMk cId="2119185833" sldId="292"/>
            <ac:spMk id="2" creationId="{BCE3B78F-28B7-412F-8627-1B87674FFDE8}"/>
          </ac:spMkLst>
        </pc:spChg>
        <pc:spChg chg="add mod">
          <ac:chgData name="Anna Polcrová" userId="bd17b96e-e46f-4933-bbbf-f0f7add0bbf0" providerId="ADAL" clId="{0B8A3E8B-7B8E-45F4-9EA5-519DB432BA84}" dt="2022-03-09T18:23:37.444" v="995" actId="1076"/>
          <ac:spMkLst>
            <pc:docMk/>
            <pc:sldMk cId="2119185833" sldId="292"/>
            <ac:spMk id="4" creationId="{43E25279-25C4-42B1-BAF4-FD6D748D2987}"/>
          </ac:spMkLst>
        </pc:spChg>
        <pc:spChg chg="add mod">
          <ac:chgData name="Anna Polcrová" userId="bd17b96e-e46f-4933-bbbf-f0f7add0bbf0" providerId="ADAL" clId="{0B8A3E8B-7B8E-45F4-9EA5-519DB432BA84}" dt="2022-03-09T18:24:32.874" v="1150" actId="255"/>
          <ac:spMkLst>
            <pc:docMk/>
            <pc:sldMk cId="2119185833" sldId="292"/>
            <ac:spMk id="7" creationId="{2EF87B0D-E4A9-4EB3-AEC7-6BDCE743867C}"/>
          </ac:spMkLst>
        </pc:spChg>
        <pc:picChg chg="add mod">
          <ac:chgData name="Anna Polcrová" userId="bd17b96e-e46f-4933-bbbf-f0f7add0bbf0" providerId="ADAL" clId="{0B8A3E8B-7B8E-45F4-9EA5-519DB432BA84}" dt="2022-03-09T18:23:41.056" v="996" actId="1076"/>
          <ac:picMkLst>
            <pc:docMk/>
            <pc:sldMk cId="2119185833" sldId="292"/>
            <ac:picMk id="3074" creationId="{C1CA17A5-1615-4465-9089-B66AA2CEA19C}"/>
          </ac:picMkLst>
        </pc:picChg>
      </pc:sldChg>
      <pc:sldChg chg="addSp delSp modSp add mod">
        <pc:chgData name="Anna Polcrová" userId="bd17b96e-e46f-4933-bbbf-f0f7add0bbf0" providerId="ADAL" clId="{0B8A3E8B-7B8E-45F4-9EA5-519DB432BA84}" dt="2022-03-09T18:39:07.767" v="1536" actId="122"/>
        <pc:sldMkLst>
          <pc:docMk/>
          <pc:sldMk cId="4245558923" sldId="293"/>
        </pc:sldMkLst>
        <pc:spChg chg="mod">
          <ac:chgData name="Anna Polcrová" userId="bd17b96e-e46f-4933-bbbf-f0f7add0bbf0" providerId="ADAL" clId="{0B8A3E8B-7B8E-45F4-9EA5-519DB432BA84}" dt="2022-03-09T18:24:59.992" v="1161" actId="20577"/>
          <ac:spMkLst>
            <pc:docMk/>
            <pc:sldMk cId="4245558923" sldId="293"/>
            <ac:spMk id="2" creationId="{BCE3B78F-28B7-412F-8627-1B87674FFDE8}"/>
          </ac:spMkLst>
        </pc:spChg>
        <pc:spChg chg="del mod">
          <ac:chgData name="Anna Polcrová" userId="bd17b96e-e46f-4933-bbbf-f0f7add0bbf0" providerId="ADAL" clId="{0B8A3E8B-7B8E-45F4-9EA5-519DB432BA84}" dt="2022-03-09T18:25:14.389" v="1167"/>
          <ac:spMkLst>
            <pc:docMk/>
            <pc:sldMk cId="4245558923" sldId="293"/>
            <ac:spMk id="4" creationId="{43E25279-25C4-42B1-BAF4-FD6D748D2987}"/>
          </ac:spMkLst>
        </pc:spChg>
        <pc:spChg chg="add mod">
          <ac:chgData name="Anna Polcrová" userId="bd17b96e-e46f-4933-bbbf-f0f7add0bbf0" providerId="ADAL" clId="{0B8A3E8B-7B8E-45F4-9EA5-519DB432BA84}" dt="2022-03-09T18:33:21.574" v="1248" actId="113"/>
          <ac:spMkLst>
            <pc:docMk/>
            <pc:sldMk cId="4245558923" sldId="293"/>
            <ac:spMk id="6" creationId="{DD9B5DF9-C416-48E1-A99D-870478A0E50E}"/>
          </ac:spMkLst>
        </pc:spChg>
        <pc:spChg chg="del mod">
          <ac:chgData name="Anna Polcrová" userId="bd17b96e-e46f-4933-bbbf-f0f7add0bbf0" providerId="ADAL" clId="{0B8A3E8B-7B8E-45F4-9EA5-519DB432BA84}" dt="2022-03-09T18:25:09.338" v="1164" actId="478"/>
          <ac:spMkLst>
            <pc:docMk/>
            <pc:sldMk cId="4245558923" sldId="293"/>
            <ac:spMk id="7" creationId="{2EF87B0D-E4A9-4EB3-AEC7-6BDCE743867C}"/>
          </ac:spMkLst>
        </pc:spChg>
        <pc:graphicFrameChg chg="add mod modGraphic">
          <ac:chgData name="Anna Polcrová" userId="bd17b96e-e46f-4933-bbbf-f0f7add0bbf0" providerId="ADAL" clId="{0B8A3E8B-7B8E-45F4-9EA5-519DB432BA84}" dt="2022-03-09T18:39:07.767" v="1536" actId="122"/>
          <ac:graphicFrameMkLst>
            <pc:docMk/>
            <pc:sldMk cId="4245558923" sldId="293"/>
            <ac:graphicFrameMk id="3" creationId="{04616DD0-2C82-4F28-9BB5-ACA430C6EE1D}"/>
          </ac:graphicFrameMkLst>
        </pc:graphicFrameChg>
        <pc:picChg chg="del">
          <ac:chgData name="Anna Polcrová" userId="bd17b96e-e46f-4933-bbbf-f0f7add0bbf0" providerId="ADAL" clId="{0B8A3E8B-7B8E-45F4-9EA5-519DB432BA84}" dt="2022-03-09T18:25:02.575" v="1162" actId="478"/>
          <ac:picMkLst>
            <pc:docMk/>
            <pc:sldMk cId="4245558923" sldId="293"/>
            <ac:picMk id="3074" creationId="{C1CA17A5-1615-4465-9089-B66AA2CEA19C}"/>
          </ac:picMkLst>
        </pc:picChg>
      </pc:sldChg>
      <pc:sldChg chg="addSp modSp add mod">
        <pc:chgData name="Anna Polcrová" userId="bd17b96e-e46f-4933-bbbf-f0f7add0bbf0" providerId="ADAL" clId="{0B8A3E8B-7B8E-45F4-9EA5-519DB432BA84}" dt="2022-03-09T18:46:03.091" v="1933" actId="20577"/>
        <pc:sldMkLst>
          <pc:docMk/>
          <pc:sldMk cId="3664004085" sldId="294"/>
        </pc:sldMkLst>
        <pc:spChg chg="mod">
          <ac:chgData name="Anna Polcrová" userId="bd17b96e-e46f-4933-bbbf-f0f7add0bbf0" providerId="ADAL" clId="{0B8A3E8B-7B8E-45F4-9EA5-519DB432BA84}" dt="2022-03-09T18:42:20.941" v="1775" actId="1076"/>
          <ac:spMkLst>
            <pc:docMk/>
            <pc:sldMk cId="3664004085" sldId="294"/>
            <ac:spMk id="2" creationId="{BCE3B78F-28B7-412F-8627-1B87674FFDE8}"/>
          </ac:spMkLst>
        </pc:spChg>
        <pc:spChg chg="add mod">
          <ac:chgData name="Anna Polcrová" userId="bd17b96e-e46f-4933-bbbf-f0f7add0bbf0" providerId="ADAL" clId="{0B8A3E8B-7B8E-45F4-9EA5-519DB432BA84}" dt="2022-03-09T18:42:24.208" v="1776" actId="1076"/>
          <ac:spMkLst>
            <pc:docMk/>
            <pc:sldMk cId="3664004085" sldId="294"/>
            <ac:spMk id="3" creationId="{075838A9-F4F8-45F9-AC47-587E9FE9431B}"/>
          </ac:spMkLst>
        </pc:spChg>
        <pc:spChg chg="add mod">
          <ac:chgData name="Anna Polcrová" userId="bd17b96e-e46f-4933-bbbf-f0f7add0bbf0" providerId="ADAL" clId="{0B8A3E8B-7B8E-45F4-9EA5-519DB432BA84}" dt="2022-03-09T18:46:03.091" v="1933" actId="20577"/>
          <ac:spMkLst>
            <pc:docMk/>
            <pc:sldMk cId="3664004085" sldId="294"/>
            <ac:spMk id="5" creationId="{151DF87A-EBDC-4F1F-B430-D977C0145E0D}"/>
          </ac:spMkLst>
        </pc:spChg>
        <pc:graphicFrameChg chg="add mod modGraphic">
          <ac:chgData name="Anna Polcrová" userId="bd17b96e-e46f-4933-bbbf-f0f7add0bbf0" providerId="ADAL" clId="{0B8A3E8B-7B8E-45F4-9EA5-519DB432BA84}" dt="2022-03-09T18:45:56.541" v="1920" actId="20577"/>
          <ac:graphicFrameMkLst>
            <pc:docMk/>
            <pc:sldMk cId="3664004085" sldId="294"/>
            <ac:graphicFrameMk id="4" creationId="{1DC37B9D-2C5B-4D7E-9630-FCB82507FE86}"/>
          </ac:graphicFrameMkLst>
        </pc:graphicFrameChg>
      </pc:sldChg>
      <pc:sldChg chg="modSp new mod">
        <pc:chgData name="Anna Polcrová" userId="bd17b96e-e46f-4933-bbbf-f0f7add0bbf0" providerId="ADAL" clId="{0B8A3E8B-7B8E-45F4-9EA5-519DB432BA84}" dt="2022-03-09T19:22:16.789" v="2077" actId="14100"/>
        <pc:sldMkLst>
          <pc:docMk/>
          <pc:sldMk cId="1185886741" sldId="295"/>
        </pc:sldMkLst>
        <pc:spChg chg="mod">
          <ac:chgData name="Anna Polcrová" userId="bd17b96e-e46f-4933-bbbf-f0f7add0bbf0" providerId="ADAL" clId="{0B8A3E8B-7B8E-45F4-9EA5-519DB432BA84}" dt="2022-03-09T19:22:16.789" v="2077" actId="14100"/>
          <ac:spMkLst>
            <pc:docMk/>
            <pc:sldMk cId="1185886741" sldId="295"/>
            <ac:spMk id="2" creationId="{A65F5120-D6DC-4EB9-A3B9-6045C91D4892}"/>
          </ac:spMkLst>
        </pc:spChg>
      </pc:sldChg>
      <pc:sldChg chg="addSp delSp modSp new mod">
        <pc:chgData name="Anna Polcrová" userId="bd17b96e-e46f-4933-bbbf-f0f7add0bbf0" providerId="ADAL" clId="{0B8A3E8B-7B8E-45F4-9EA5-519DB432BA84}" dt="2022-03-15T20:02:18.458" v="3410" actId="1076"/>
        <pc:sldMkLst>
          <pc:docMk/>
          <pc:sldMk cId="2507275017" sldId="296"/>
        </pc:sldMkLst>
        <pc:spChg chg="mod">
          <ac:chgData name="Anna Polcrová" userId="bd17b96e-e46f-4933-bbbf-f0f7add0bbf0" providerId="ADAL" clId="{0B8A3E8B-7B8E-45F4-9EA5-519DB432BA84}" dt="2022-03-15T20:02:14.683" v="3409" actId="1076"/>
          <ac:spMkLst>
            <pc:docMk/>
            <pc:sldMk cId="2507275017" sldId="296"/>
            <ac:spMk id="2" creationId="{9664761F-5523-453F-B376-BEC3B5EBF8E6}"/>
          </ac:spMkLst>
        </pc:spChg>
        <pc:spChg chg="mod">
          <ac:chgData name="Anna Polcrová" userId="bd17b96e-e46f-4933-bbbf-f0f7add0bbf0" providerId="ADAL" clId="{0B8A3E8B-7B8E-45F4-9EA5-519DB432BA84}" dt="2022-03-15T20:02:18.458" v="3410" actId="1076"/>
          <ac:spMkLst>
            <pc:docMk/>
            <pc:sldMk cId="2507275017" sldId="296"/>
            <ac:spMk id="3" creationId="{0A98A026-8E04-4741-9B73-704D083B282C}"/>
          </ac:spMkLst>
        </pc:spChg>
        <pc:spChg chg="add del mod">
          <ac:chgData name="Anna Polcrová" userId="bd17b96e-e46f-4933-bbbf-f0f7add0bbf0" providerId="ADAL" clId="{0B8A3E8B-7B8E-45F4-9EA5-519DB432BA84}" dt="2022-03-15T19:57:09.809" v="2892" actId="478"/>
          <ac:spMkLst>
            <pc:docMk/>
            <pc:sldMk cId="2507275017" sldId="296"/>
            <ac:spMk id="5" creationId="{A3B84C51-E311-4465-8A5B-4FC2F00EA02E}"/>
          </ac:spMkLst>
        </pc:spChg>
      </pc:sldChg>
      <pc:sldChg chg="new del">
        <pc:chgData name="Anna Polcrová" userId="bd17b96e-e46f-4933-bbbf-f0f7add0bbf0" providerId="ADAL" clId="{0B8A3E8B-7B8E-45F4-9EA5-519DB432BA84}" dt="2022-03-09T19:27:19.544" v="2096" actId="47"/>
        <pc:sldMkLst>
          <pc:docMk/>
          <pc:sldMk cId="2402137082" sldId="297"/>
        </pc:sldMkLst>
      </pc:sldChg>
      <pc:sldChg chg="modSp add mod">
        <pc:chgData name="Anna Polcrová" userId="bd17b96e-e46f-4933-bbbf-f0f7add0bbf0" providerId="ADAL" clId="{0B8A3E8B-7B8E-45F4-9EA5-519DB432BA84}" dt="2022-03-09T19:27:38.190" v="2099" actId="20577"/>
        <pc:sldMkLst>
          <pc:docMk/>
          <pc:sldMk cId="2109036172" sldId="298"/>
        </pc:sldMkLst>
        <pc:spChg chg="mod">
          <ac:chgData name="Anna Polcrová" userId="bd17b96e-e46f-4933-bbbf-f0f7add0bbf0" providerId="ADAL" clId="{0B8A3E8B-7B8E-45F4-9EA5-519DB432BA84}" dt="2022-03-09T19:27:38.190" v="2099" actId="20577"/>
          <ac:spMkLst>
            <pc:docMk/>
            <pc:sldMk cId="2109036172" sldId="298"/>
            <ac:spMk id="3" creationId="{126732C7-E1AA-4575-A558-BDA576070BB6}"/>
          </ac:spMkLst>
        </pc:spChg>
      </pc:sldChg>
      <pc:sldChg chg="modSp add mod">
        <pc:chgData name="Anna Polcrová" userId="bd17b96e-e46f-4933-bbbf-f0f7add0bbf0" providerId="ADAL" clId="{0B8A3E8B-7B8E-45F4-9EA5-519DB432BA84}" dt="2022-03-09T19:27:27.118" v="2097" actId="1076"/>
        <pc:sldMkLst>
          <pc:docMk/>
          <pc:sldMk cId="1586012952" sldId="299"/>
        </pc:sldMkLst>
        <pc:spChg chg="mod">
          <ac:chgData name="Anna Polcrová" userId="bd17b96e-e46f-4933-bbbf-f0f7add0bbf0" providerId="ADAL" clId="{0B8A3E8B-7B8E-45F4-9EA5-519DB432BA84}" dt="2022-03-09T19:27:27.118" v="2097" actId="1076"/>
          <ac:spMkLst>
            <pc:docMk/>
            <pc:sldMk cId="1586012952" sldId="299"/>
            <ac:spMk id="3" creationId="{457D41B7-D8F4-4300-9B09-7F82B1D6FADF}"/>
          </ac:spMkLst>
        </pc:spChg>
      </pc:sldChg>
      <pc:sldChg chg="new del">
        <pc:chgData name="Anna Polcrová" userId="bd17b96e-e46f-4933-bbbf-f0f7add0bbf0" providerId="ADAL" clId="{0B8A3E8B-7B8E-45F4-9EA5-519DB432BA84}" dt="2022-03-09T19:28:15.571" v="2102" actId="47"/>
        <pc:sldMkLst>
          <pc:docMk/>
          <pc:sldMk cId="509441087" sldId="300"/>
        </pc:sldMkLst>
      </pc:sldChg>
      <pc:sldChg chg="delSp modSp add mod">
        <pc:chgData name="Anna Polcrová" userId="bd17b96e-e46f-4933-bbbf-f0f7add0bbf0" providerId="ADAL" clId="{0B8A3E8B-7B8E-45F4-9EA5-519DB432BA84}" dt="2022-03-09T19:28:30.011" v="2104" actId="20577"/>
        <pc:sldMkLst>
          <pc:docMk/>
          <pc:sldMk cId="132795690" sldId="301"/>
        </pc:sldMkLst>
        <pc:spChg chg="mod">
          <ac:chgData name="Anna Polcrová" userId="bd17b96e-e46f-4933-bbbf-f0f7add0bbf0" providerId="ADAL" clId="{0B8A3E8B-7B8E-45F4-9EA5-519DB432BA84}" dt="2022-03-09T19:28:30.011" v="2104" actId="20577"/>
          <ac:spMkLst>
            <pc:docMk/>
            <pc:sldMk cId="132795690" sldId="301"/>
            <ac:spMk id="3" creationId="{3C57228E-1601-42B3-8BB4-5F3145676C99}"/>
          </ac:spMkLst>
        </pc:spChg>
        <pc:picChg chg="del">
          <ac:chgData name="Anna Polcrová" userId="bd17b96e-e46f-4933-bbbf-f0f7add0bbf0" providerId="ADAL" clId="{0B8A3E8B-7B8E-45F4-9EA5-519DB432BA84}" dt="2022-03-09T19:28:24.774" v="2103" actId="478"/>
          <ac:picMkLst>
            <pc:docMk/>
            <pc:sldMk cId="132795690" sldId="301"/>
            <ac:picMk id="4" creationId="{FC588D48-B82C-418F-A6D4-968D243849AD}"/>
          </ac:picMkLst>
        </pc:picChg>
      </pc:sldChg>
      <pc:sldChg chg="delSp modSp add mod">
        <pc:chgData name="Anna Polcrová" userId="bd17b96e-e46f-4933-bbbf-f0f7add0bbf0" providerId="ADAL" clId="{0B8A3E8B-7B8E-45F4-9EA5-519DB432BA84}" dt="2022-03-09T19:29:36.138" v="2139" actId="478"/>
        <pc:sldMkLst>
          <pc:docMk/>
          <pc:sldMk cId="4087561486" sldId="302"/>
        </pc:sldMkLst>
        <pc:spChg chg="mod">
          <ac:chgData name="Anna Polcrová" userId="bd17b96e-e46f-4933-bbbf-f0f7add0bbf0" providerId="ADAL" clId="{0B8A3E8B-7B8E-45F4-9EA5-519DB432BA84}" dt="2022-03-09T19:29:27.734" v="2137" actId="27636"/>
          <ac:spMkLst>
            <pc:docMk/>
            <pc:sldMk cId="4087561486" sldId="302"/>
            <ac:spMk id="2" creationId="{850C313D-2E95-4A1B-B32F-51F60CF22082}"/>
          </ac:spMkLst>
        </pc:spChg>
        <pc:spChg chg="del mod">
          <ac:chgData name="Anna Polcrová" userId="bd17b96e-e46f-4933-bbbf-f0f7add0bbf0" providerId="ADAL" clId="{0B8A3E8B-7B8E-45F4-9EA5-519DB432BA84}" dt="2022-03-09T19:29:36.138" v="2139" actId="478"/>
          <ac:spMkLst>
            <pc:docMk/>
            <pc:sldMk cId="4087561486" sldId="302"/>
            <ac:spMk id="12" creationId="{91F36955-0C22-40AB-991D-41447C35252A}"/>
          </ac:spMkLst>
        </pc:spChg>
      </pc:sldChg>
      <pc:sldChg chg="addSp delSp modSp mod">
        <pc:chgData name="Anna Polcrová" userId="bd17b96e-e46f-4933-bbbf-f0f7add0bbf0" providerId="ADAL" clId="{0B8A3E8B-7B8E-45F4-9EA5-519DB432BA84}" dt="2022-03-15T19:27:47.372" v="2183" actId="1076"/>
        <pc:sldMkLst>
          <pc:docMk/>
          <pc:sldMk cId="499566232" sldId="304"/>
        </pc:sldMkLst>
        <pc:spChg chg="del">
          <ac:chgData name="Anna Polcrová" userId="bd17b96e-e46f-4933-bbbf-f0f7add0bbf0" providerId="ADAL" clId="{0B8A3E8B-7B8E-45F4-9EA5-519DB432BA84}" dt="2022-03-15T19:27:11.189" v="2176" actId="478"/>
          <ac:spMkLst>
            <pc:docMk/>
            <pc:sldMk cId="499566232" sldId="304"/>
            <ac:spMk id="7" creationId="{C0ACFC2D-F69F-4A41-8D86-1A39205D7E14}"/>
          </ac:spMkLst>
        </pc:spChg>
        <pc:spChg chg="add del mod">
          <ac:chgData name="Anna Polcrová" userId="bd17b96e-e46f-4933-bbbf-f0f7add0bbf0" providerId="ADAL" clId="{0B8A3E8B-7B8E-45F4-9EA5-519DB432BA84}" dt="2022-03-15T19:27:15.028" v="2177" actId="478"/>
          <ac:spMkLst>
            <pc:docMk/>
            <pc:sldMk cId="499566232" sldId="304"/>
            <ac:spMk id="8" creationId="{16121D01-54D2-46ED-BBB4-CD5F08E82218}"/>
          </ac:spMkLst>
        </pc:spChg>
        <pc:spChg chg="mod">
          <ac:chgData name="Anna Polcrová" userId="bd17b96e-e46f-4933-bbbf-f0f7add0bbf0" providerId="ADAL" clId="{0B8A3E8B-7B8E-45F4-9EA5-519DB432BA84}" dt="2022-03-15T19:27:39.415" v="2181" actId="1076"/>
          <ac:spMkLst>
            <pc:docMk/>
            <pc:sldMk cId="499566232" sldId="304"/>
            <ac:spMk id="9" creationId="{D0CE8B35-9533-44BA-8B66-243C2E760E09}"/>
          </ac:spMkLst>
        </pc:spChg>
        <pc:spChg chg="mod">
          <ac:chgData name="Anna Polcrová" userId="bd17b96e-e46f-4933-bbbf-f0f7add0bbf0" providerId="ADAL" clId="{0B8A3E8B-7B8E-45F4-9EA5-519DB432BA84}" dt="2022-03-15T19:27:47.372" v="2183" actId="1076"/>
          <ac:spMkLst>
            <pc:docMk/>
            <pc:sldMk cId="499566232" sldId="304"/>
            <ac:spMk id="10" creationId="{DEDD5DE8-2727-4722-9775-0986555622C8}"/>
          </ac:spMkLst>
        </pc:spChg>
        <pc:cxnChg chg="add mod">
          <ac:chgData name="Anna Polcrová" userId="bd17b96e-e46f-4933-bbbf-f0f7add0bbf0" providerId="ADAL" clId="{0B8A3E8B-7B8E-45F4-9EA5-519DB432BA84}" dt="2022-03-15T19:27:42.813" v="2182" actId="1076"/>
          <ac:cxnSpMkLst>
            <pc:docMk/>
            <pc:sldMk cId="499566232" sldId="304"/>
            <ac:cxnSpMk id="4" creationId="{AB0294E7-9C88-4E00-8D2E-1997DF25443A}"/>
          </ac:cxnSpMkLst>
        </pc:cxnChg>
      </pc:sldChg>
      <pc:sldChg chg="del">
        <pc:chgData name="Anna Polcrová" userId="bd17b96e-e46f-4933-bbbf-f0f7add0bbf0" providerId="ADAL" clId="{0B8A3E8B-7B8E-45F4-9EA5-519DB432BA84}" dt="2022-03-15T19:40:43.404" v="2622" actId="47"/>
        <pc:sldMkLst>
          <pc:docMk/>
          <pc:sldMk cId="3031010597" sldId="305"/>
        </pc:sldMkLst>
      </pc:sldChg>
      <pc:sldChg chg="addSp modSp mod">
        <pc:chgData name="Anna Polcrová" userId="bd17b96e-e46f-4933-bbbf-f0f7add0bbf0" providerId="ADAL" clId="{0B8A3E8B-7B8E-45F4-9EA5-519DB432BA84}" dt="2022-03-15T19:53:24.181" v="2863" actId="1076"/>
        <pc:sldMkLst>
          <pc:docMk/>
          <pc:sldMk cId="2235609049" sldId="306"/>
        </pc:sldMkLst>
        <pc:spChg chg="add mod">
          <ac:chgData name="Anna Polcrová" userId="bd17b96e-e46f-4933-bbbf-f0f7add0bbf0" providerId="ADAL" clId="{0B8A3E8B-7B8E-45F4-9EA5-519DB432BA84}" dt="2022-03-15T19:53:21.113" v="2862" actId="1076"/>
          <ac:spMkLst>
            <pc:docMk/>
            <pc:sldMk cId="2235609049" sldId="306"/>
            <ac:spMk id="4" creationId="{C82B01F5-28E9-40D2-BC02-9E59AA90EC4A}"/>
          </ac:spMkLst>
        </pc:spChg>
        <pc:spChg chg="add mod">
          <ac:chgData name="Anna Polcrová" userId="bd17b96e-e46f-4933-bbbf-f0f7add0bbf0" providerId="ADAL" clId="{0B8A3E8B-7B8E-45F4-9EA5-519DB432BA84}" dt="2022-03-15T19:53:24.181" v="2863" actId="1076"/>
          <ac:spMkLst>
            <pc:docMk/>
            <pc:sldMk cId="2235609049" sldId="306"/>
            <ac:spMk id="5" creationId="{6773C19A-B5DC-4D94-A16C-5913ADAA4A15}"/>
          </ac:spMkLst>
        </pc:spChg>
        <pc:spChg chg="mod">
          <ac:chgData name="Anna Polcrová" userId="bd17b96e-e46f-4933-bbbf-f0f7add0bbf0" providerId="ADAL" clId="{0B8A3E8B-7B8E-45F4-9EA5-519DB432BA84}" dt="2022-03-15T19:53:11.779" v="2860" actId="1076"/>
          <ac:spMkLst>
            <pc:docMk/>
            <pc:sldMk cId="2235609049" sldId="306"/>
            <ac:spMk id="8" creationId="{951E07FA-EE7D-48BE-9089-ED8847583477}"/>
          </ac:spMkLst>
        </pc:spChg>
        <pc:graphicFrameChg chg="mod modGraphic">
          <ac:chgData name="Anna Polcrová" userId="bd17b96e-e46f-4933-bbbf-f0f7add0bbf0" providerId="ADAL" clId="{0B8A3E8B-7B8E-45F4-9EA5-519DB432BA84}" dt="2022-03-15T19:53:15.959" v="2861" actId="1076"/>
          <ac:graphicFrameMkLst>
            <pc:docMk/>
            <pc:sldMk cId="2235609049" sldId="306"/>
            <ac:graphicFrameMk id="6" creationId="{FA9EA74F-5C31-49B6-B6A7-FCCFBDDA0C01}"/>
          </ac:graphicFrameMkLst>
        </pc:graphicFrameChg>
      </pc:sldChg>
      <pc:sldChg chg="delSp modSp add mod">
        <pc:chgData name="Anna Polcrová" userId="bd17b96e-e46f-4933-bbbf-f0f7add0bbf0" providerId="ADAL" clId="{0B8A3E8B-7B8E-45F4-9EA5-519DB432BA84}" dt="2022-03-15T20:01:37.556" v="3402" actId="27636"/>
        <pc:sldMkLst>
          <pc:docMk/>
          <pc:sldMk cId="357426580" sldId="307"/>
        </pc:sldMkLst>
        <pc:spChg chg="mod">
          <ac:chgData name="Anna Polcrová" userId="bd17b96e-e46f-4933-bbbf-f0f7add0bbf0" providerId="ADAL" clId="{0B8A3E8B-7B8E-45F4-9EA5-519DB432BA84}" dt="2022-03-15T20:01:37.556" v="3402" actId="27636"/>
          <ac:spMkLst>
            <pc:docMk/>
            <pc:sldMk cId="357426580" sldId="307"/>
            <ac:spMk id="4" creationId="{C82B01F5-28E9-40D2-BC02-9E59AA90EC4A}"/>
          </ac:spMkLst>
        </pc:spChg>
        <pc:spChg chg="del">
          <ac:chgData name="Anna Polcrová" userId="bd17b96e-e46f-4933-bbbf-f0f7add0bbf0" providerId="ADAL" clId="{0B8A3E8B-7B8E-45F4-9EA5-519DB432BA84}" dt="2022-03-15T19:45:06.194" v="2814" actId="478"/>
          <ac:spMkLst>
            <pc:docMk/>
            <pc:sldMk cId="357426580" sldId="307"/>
            <ac:spMk id="5" creationId="{6773C19A-B5DC-4D94-A16C-5913ADAA4A15}"/>
          </ac:spMkLst>
        </pc:spChg>
        <pc:spChg chg="mod">
          <ac:chgData name="Anna Polcrová" userId="bd17b96e-e46f-4933-bbbf-f0f7add0bbf0" providerId="ADAL" clId="{0B8A3E8B-7B8E-45F4-9EA5-519DB432BA84}" dt="2022-03-15T19:46:05.069" v="2832" actId="1076"/>
          <ac:spMkLst>
            <pc:docMk/>
            <pc:sldMk cId="357426580" sldId="307"/>
            <ac:spMk id="8" creationId="{951E07FA-EE7D-48BE-9089-ED8847583477}"/>
          </ac:spMkLst>
        </pc:spChg>
        <pc:graphicFrameChg chg="mod modGraphic">
          <ac:chgData name="Anna Polcrová" userId="bd17b96e-e46f-4933-bbbf-f0f7add0bbf0" providerId="ADAL" clId="{0B8A3E8B-7B8E-45F4-9EA5-519DB432BA84}" dt="2022-03-15T19:46:07.443" v="2833" actId="1076"/>
          <ac:graphicFrameMkLst>
            <pc:docMk/>
            <pc:sldMk cId="357426580" sldId="307"/>
            <ac:graphicFrameMk id="6" creationId="{FA9EA74F-5C31-49B6-B6A7-FCCFBDDA0C01}"/>
          </ac:graphicFrameMkLst>
        </pc:graphicFrameChg>
      </pc:sldChg>
      <pc:sldChg chg="add del">
        <pc:chgData name="Anna Polcrová" userId="bd17b96e-e46f-4933-bbbf-f0f7add0bbf0" providerId="ADAL" clId="{0B8A3E8B-7B8E-45F4-9EA5-519DB432BA84}" dt="2022-03-15T19:25:15.752" v="2154" actId="47"/>
        <pc:sldMkLst>
          <pc:docMk/>
          <pc:sldMk cId="2267939491" sldId="307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F841100-3B9F-43A8-AF63-50E515957D5F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3EA3AF1-B41B-45D5-91DA-CD6188D0873B}">
      <dgm:prSet/>
      <dgm:spPr/>
      <dgm:t>
        <a:bodyPr/>
        <a:lstStyle/>
        <a:p>
          <a:r>
            <a:rPr lang="en-GB" dirty="0" err="1"/>
            <a:t>Jaký</a:t>
          </a:r>
          <a:r>
            <a:rPr lang="en-GB" dirty="0"/>
            <a:t> </a:t>
          </a:r>
          <a:r>
            <a:rPr lang="cs-CZ" dirty="0"/>
            <a:t>byl vývoj</a:t>
          </a:r>
          <a:r>
            <a:rPr lang="en-GB" dirty="0"/>
            <a:t> </a:t>
          </a:r>
          <a:r>
            <a:rPr lang="cs-CZ" dirty="0"/>
            <a:t>prevalence</a:t>
          </a:r>
          <a:r>
            <a:rPr lang="en-GB" dirty="0"/>
            <a:t> </a:t>
          </a:r>
          <a:r>
            <a:rPr lang="cs-CZ" dirty="0"/>
            <a:t>metabolického syndromu v Česku v letech 2000 až 2020? </a:t>
          </a:r>
          <a:endParaRPr lang="en-US" dirty="0"/>
        </a:p>
      </dgm:t>
    </dgm:pt>
    <dgm:pt modelId="{EF05E93A-BDF1-427E-9571-9A561AC5C73A}" type="parTrans" cxnId="{FB4E1F4C-B246-4AA6-9B92-CE12514AD802}">
      <dgm:prSet/>
      <dgm:spPr/>
      <dgm:t>
        <a:bodyPr/>
        <a:lstStyle/>
        <a:p>
          <a:endParaRPr lang="en-US"/>
        </a:p>
      </dgm:t>
    </dgm:pt>
    <dgm:pt modelId="{A9C27361-C836-4991-8A4C-5E083FAAA73E}" type="sibTrans" cxnId="{FB4E1F4C-B246-4AA6-9B92-CE12514AD802}">
      <dgm:prSet/>
      <dgm:spPr/>
      <dgm:t>
        <a:bodyPr/>
        <a:lstStyle/>
        <a:p>
          <a:endParaRPr lang="en-US"/>
        </a:p>
      </dgm:t>
    </dgm:pt>
    <dgm:pt modelId="{1CFB38DD-721D-421E-9BF1-B300A72D2071}">
      <dgm:prSet/>
      <dgm:spPr/>
      <dgm:t>
        <a:bodyPr/>
        <a:lstStyle/>
        <a:p>
          <a:r>
            <a:rPr lang="cs-CZ" dirty="0"/>
            <a:t>Liší se konzumace ovoce a zeleniny v české populaci mezi pohlavími? </a:t>
          </a:r>
          <a:endParaRPr lang="en-US" dirty="0"/>
        </a:p>
      </dgm:t>
    </dgm:pt>
    <dgm:pt modelId="{04D14456-1F3D-4E1A-955B-EC7D71F1115E}" type="parTrans" cxnId="{BEC85DFD-C69F-4E2B-A0AB-D4E42863A76C}">
      <dgm:prSet/>
      <dgm:spPr/>
      <dgm:t>
        <a:bodyPr/>
        <a:lstStyle/>
        <a:p>
          <a:endParaRPr lang="en-US"/>
        </a:p>
      </dgm:t>
    </dgm:pt>
    <dgm:pt modelId="{A955CCE6-5051-4F3D-A042-4905233350D3}" type="sibTrans" cxnId="{BEC85DFD-C69F-4E2B-A0AB-D4E42863A76C}">
      <dgm:prSet/>
      <dgm:spPr/>
      <dgm:t>
        <a:bodyPr/>
        <a:lstStyle/>
        <a:p>
          <a:endParaRPr lang="en-US"/>
        </a:p>
      </dgm:t>
    </dgm:pt>
    <dgm:pt modelId="{8293EB3C-F891-4F06-8BA0-8E55DA5F235D}">
      <dgm:prSet/>
      <dgm:spPr/>
      <dgm:t>
        <a:bodyPr/>
        <a:lstStyle/>
        <a:p>
          <a:r>
            <a:rPr lang="cs-CZ" dirty="0"/>
            <a:t>Existují rozdíly v průměrném věku úmrtí napříč kategoriemi vzdělání?</a:t>
          </a:r>
          <a:endParaRPr lang="en-US" dirty="0"/>
        </a:p>
      </dgm:t>
    </dgm:pt>
    <dgm:pt modelId="{AB2E05BA-B537-4BE8-A661-72A1D6DC2F3C}" type="parTrans" cxnId="{D9853739-0400-4DB4-AFDE-3DA1DCEA21D9}">
      <dgm:prSet/>
      <dgm:spPr/>
      <dgm:t>
        <a:bodyPr/>
        <a:lstStyle/>
        <a:p>
          <a:endParaRPr lang="en-US"/>
        </a:p>
      </dgm:t>
    </dgm:pt>
    <dgm:pt modelId="{7E3B4280-FB78-4C14-8181-FFB6EC82C6D7}" type="sibTrans" cxnId="{D9853739-0400-4DB4-AFDE-3DA1DCEA21D9}">
      <dgm:prSet/>
      <dgm:spPr/>
      <dgm:t>
        <a:bodyPr/>
        <a:lstStyle/>
        <a:p>
          <a:endParaRPr lang="en-US"/>
        </a:p>
      </dgm:t>
    </dgm:pt>
    <dgm:pt modelId="{CBD16151-F08A-4AE4-8FF4-E99D7D07EB7C}">
      <dgm:prSet/>
      <dgm:spPr/>
      <dgm:t>
        <a:bodyPr/>
        <a:lstStyle/>
        <a:p>
          <a:r>
            <a:rPr lang="cs-CZ" dirty="0"/>
            <a:t>Jak souvisí riziko diabetu 2. typu s úrovní znečištění ovzduší?</a:t>
          </a:r>
          <a:endParaRPr lang="en-US" dirty="0"/>
        </a:p>
      </dgm:t>
    </dgm:pt>
    <dgm:pt modelId="{91CE659E-D01A-40FE-BF2C-EF755CAF80BA}" type="parTrans" cxnId="{1E9DEA13-3376-43A7-8402-730F41BF0934}">
      <dgm:prSet/>
      <dgm:spPr/>
      <dgm:t>
        <a:bodyPr/>
        <a:lstStyle/>
        <a:p>
          <a:endParaRPr lang="en-US"/>
        </a:p>
      </dgm:t>
    </dgm:pt>
    <dgm:pt modelId="{106B8FF4-1434-4F2D-886D-52A83C38E170}" type="sibTrans" cxnId="{1E9DEA13-3376-43A7-8402-730F41BF0934}">
      <dgm:prSet/>
      <dgm:spPr/>
      <dgm:t>
        <a:bodyPr/>
        <a:lstStyle/>
        <a:p>
          <a:endParaRPr lang="en-US"/>
        </a:p>
      </dgm:t>
    </dgm:pt>
    <dgm:pt modelId="{F70C4906-DFA4-48E1-AF26-9245865655AC}">
      <dgm:prSet/>
      <dgm:spPr/>
      <dgm:t>
        <a:bodyPr/>
        <a:lstStyle/>
        <a:p>
          <a:pPr>
            <a:lnSpc>
              <a:spcPct val="100000"/>
            </a:lnSpc>
          </a:pPr>
          <a:r>
            <a:rPr lang="cs-CZ" dirty="0"/>
            <a:t>?</a:t>
          </a:r>
          <a:endParaRPr lang="en-US" dirty="0"/>
        </a:p>
      </dgm:t>
    </dgm:pt>
    <dgm:pt modelId="{E96EF552-834A-4E24-A4F2-DFB1F1B4BD28}" type="parTrans" cxnId="{9B9AC2A6-93C7-49FC-B296-0DCBE2CBB941}">
      <dgm:prSet/>
      <dgm:spPr/>
      <dgm:t>
        <a:bodyPr/>
        <a:lstStyle/>
        <a:p>
          <a:endParaRPr lang="en-US"/>
        </a:p>
      </dgm:t>
    </dgm:pt>
    <dgm:pt modelId="{F03C4379-C499-4E36-BE25-901125B63213}" type="sibTrans" cxnId="{9B9AC2A6-93C7-49FC-B296-0DCBE2CBB941}">
      <dgm:prSet/>
      <dgm:spPr/>
      <dgm:t>
        <a:bodyPr/>
        <a:lstStyle/>
        <a:p>
          <a:endParaRPr lang="en-US"/>
        </a:p>
      </dgm:t>
    </dgm:pt>
    <dgm:pt modelId="{DE9DE2D5-52DC-47C0-9C6B-3457C9B2B84F}">
      <dgm:prSet/>
      <dgm:spPr/>
      <dgm:t>
        <a:bodyPr/>
        <a:lstStyle/>
        <a:p>
          <a:r>
            <a:rPr lang="cs-CZ" dirty="0"/>
            <a:t>Může zvýšená konzumace luštěnin pomoci v prevenci hypertenze?</a:t>
          </a:r>
          <a:endParaRPr lang="en-US" dirty="0"/>
        </a:p>
      </dgm:t>
    </dgm:pt>
    <dgm:pt modelId="{0CB8AD20-90EA-4C46-81B8-BBEED59881F9}" type="parTrans" cxnId="{777542FC-D269-42F7-8EC1-7944D675EC5D}">
      <dgm:prSet/>
      <dgm:spPr/>
      <dgm:t>
        <a:bodyPr/>
        <a:lstStyle/>
        <a:p>
          <a:endParaRPr lang="cs-CZ"/>
        </a:p>
      </dgm:t>
    </dgm:pt>
    <dgm:pt modelId="{75116F71-EEE9-4B73-8E39-D2965CF6337E}" type="sibTrans" cxnId="{777542FC-D269-42F7-8EC1-7944D675EC5D}">
      <dgm:prSet/>
      <dgm:spPr/>
      <dgm:t>
        <a:bodyPr/>
        <a:lstStyle/>
        <a:p>
          <a:endParaRPr lang="cs-CZ"/>
        </a:p>
      </dgm:t>
    </dgm:pt>
    <dgm:pt modelId="{5672518B-9C36-4BE2-921C-DE43B07D2A09}" type="pres">
      <dgm:prSet presAssocID="{DF841100-3B9F-43A8-AF63-50E515957D5F}" presName="diagram" presStyleCnt="0">
        <dgm:presLayoutVars>
          <dgm:dir/>
          <dgm:resizeHandles val="exact"/>
        </dgm:presLayoutVars>
      </dgm:prSet>
      <dgm:spPr/>
    </dgm:pt>
    <dgm:pt modelId="{EC8C360E-6C1D-4B7A-86DE-5A62C080E3CD}" type="pres">
      <dgm:prSet presAssocID="{F3EA3AF1-B41B-45D5-91DA-CD6188D0873B}" presName="node" presStyleLbl="node1" presStyleIdx="0" presStyleCnt="6" custScaleX="134777" custScaleY="97005" custLinFactNeighborX="-50100">
        <dgm:presLayoutVars>
          <dgm:bulletEnabled val="1"/>
        </dgm:presLayoutVars>
      </dgm:prSet>
      <dgm:spPr/>
    </dgm:pt>
    <dgm:pt modelId="{F1E53236-18F2-4207-ADE2-60A5A544874C}" type="pres">
      <dgm:prSet presAssocID="{A9C27361-C836-4991-8A4C-5E083FAAA73E}" presName="sibTrans" presStyleCnt="0"/>
      <dgm:spPr/>
    </dgm:pt>
    <dgm:pt modelId="{BF88CFA6-FBA2-422F-A695-91244FA47375}" type="pres">
      <dgm:prSet presAssocID="{1CFB38DD-721D-421E-9BF1-B300A72D2071}" presName="node" presStyleLbl="node1" presStyleIdx="1" presStyleCnt="6" custScaleX="104296" custScaleY="101543" custLinFactNeighborX="-4531" custLinFactNeighborY="1430">
        <dgm:presLayoutVars>
          <dgm:bulletEnabled val="1"/>
        </dgm:presLayoutVars>
      </dgm:prSet>
      <dgm:spPr/>
    </dgm:pt>
    <dgm:pt modelId="{00FA663A-9B0A-4F73-A7DD-14A719C38A85}" type="pres">
      <dgm:prSet presAssocID="{A955CCE6-5051-4F3D-A042-4905233350D3}" presName="sibTrans" presStyleCnt="0"/>
      <dgm:spPr/>
    </dgm:pt>
    <dgm:pt modelId="{48FADCBD-9B87-44F5-896C-1666B43826C2}" type="pres">
      <dgm:prSet presAssocID="{8293EB3C-F891-4F06-8BA0-8E55DA5F235D}" presName="node" presStyleLbl="node1" presStyleIdx="2" presStyleCnt="6" custScaleX="125715" custLinFactNeighborX="-8719" custLinFactNeighborY="501">
        <dgm:presLayoutVars>
          <dgm:bulletEnabled val="1"/>
        </dgm:presLayoutVars>
      </dgm:prSet>
      <dgm:spPr/>
    </dgm:pt>
    <dgm:pt modelId="{008A3F18-6960-4733-A86B-602C92F6BFA0}" type="pres">
      <dgm:prSet presAssocID="{7E3B4280-FB78-4C14-8181-FFB6EC82C6D7}" presName="sibTrans" presStyleCnt="0"/>
      <dgm:spPr/>
    </dgm:pt>
    <dgm:pt modelId="{D2D7E52A-314A-4DA0-8F51-51A54C4C1805}" type="pres">
      <dgm:prSet presAssocID="{CBD16151-F08A-4AE4-8FF4-E99D7D07EB7C}" presName="node" presStyleLbl="node1" presStyleIdx="3" presStyleCnt="6" custScaleX="130289" custLinFactNeighborX="-12949" custLinFactNeighborY="-1012">
        <dgm:presLayoutVars>
          <dgm:bulletEnabled val="1"/>
        </dgm:presLayoutVars>
      </dgm:prSet>
      <dgm:spPr/>
    </dgm:pt>
    <dgm:pt modelId="{01E95F82-5F33-4F73-AD04-76482328F12A}" type="pres">
      <dgm:prSet presAssocID="{106B8FF4-1434-4F2D-886D-52A83C38E170}" presName="sibTrans" presStyleCnt="0"/>
      <dgm:spPr/>
    </dgm:pt>
    <dgm:pt modelId="{61CF7548-B409-40B2-8640-0E9926CFD9A9}" type="pres">
      <dgm:prSet presAssocID="{F70C4906-DFA4-48E1-AF26-9245865655AC}" presName="node" presStyleLbl="node1" presStyleIdx="4" presStyleCnt="6" custScaleX="110143">
        <dgm:presLayoutVars>
          <dgm:bulletEnabled val="1"/>
        </dgm:presLayoutVars>
      </dgm:prSet>
      <dgm:spPr/>
    </dgm:pt>
    <dgm:pt modelId="{89EE34AD-12AF-4271-A452-9D8815B8FC11}" type="pres">
      <dgm:prSet presAssocID="{F03C4379-C499-4E36-BE25-901125B63213}" presName="sibTrans" presStyleCnt="0"/>
      <dgm:spPr/>
    </dgm:pt>
    <dgm:pt modelId="{5F433B3F-6A51-4121-BC2E-82B12D7A9928}" type="pres">
      <dgm:prSet presAssocID="{DE9DE2D5-52DC-47C0-9C6B-3457C9B2B84F}" presName="node" presStyleLbl="node1" presStyleIdx="5" presStyleCnt="6" custScaleX="110143">
        <dgm:presLayoutVars>
          <dgm:bulletEnabled val="1"/>
        </dgm:presLayoutVars>
      </dgm:prSet>
      <dgm:spPr/>
    </dgm:pt>
  </dgm:ptLst>
  <dgm:cxnLst>
    <dgm:cxn modelId="{1E9DEA13-3376-43A7-8402-730F41BF0934}" srcId="{DF841100-3B9F-43A8-AF63-50E515957D5F}" destId="{CBD16151-F08A-4AE4-8FF4-E99D7D07EB7C}" srcOrd="3" destOrd="0" parTransId="{91CE659E-D01A-40FE-BF2C-EF755CAF80BA}" sibTransId="{106B8FF4-1434-4F2D-886D-52A83C38E170}"/>
    <dgm:cxn modelId="{FF000625-3997-46E0-9491-FBDB91D5D1B6}" type="presOf" srcId="{8293EB3C-F891-4F06-8BA0-8E55DA5F235D}" destId="{48FADCBD-9B87-44F5-896C-1666B43826C2}" srcOrd="0" destOrd="0" presId="urn:microsoft.com/office/officeart/2005/8/layout/default"/>
    <dgm:cxn modelId="{D9853739-0400-4DB4-AFDE-3DA1DCEA21D9}" srcId="{DF841100-3B9F-43A8-AF63-50E515957D5F}" destId="{8293EB3C-F891-4F06-8BA0-8E55DA5F235D}" srcOrd="2" destOrd="0" parTransId="{AB2E05BA-B537-4BE8-A661-72A1D6DC2F3C}" sibTransId="{7E3B4280-FB78-4C14-8181-FFB6EC82C6D7}"/>
    <dgm:cxn modelId="{FB4E1F4C-B246-4AA6-9B92-CE12514AD802}" srcId="{DF841100-3B9F-43A8-AF63-50E515957D5F}" destId="{F3EA3AF1-B41B-45D5-91DA-CD6188D0873B}" srcOrd="0" destOrd="0" parTransId="{EF05E93A-BDF1-427E-9571-9A561AC5C73A}" sibTransId="{A9C27361-C836-4991-8A4C-5E083FAAA73E}"/>
    <dgm:cxn modelId="{2D8DC69E-7240-4036-B355-DE7EF55F69EE}" type="presOf" srcId="{CBD16151-F08A-4AE4-8FF4-E99D7D07EB7C}" destId="{D2D7E52A-314A-4DA0-8F51-51A54C4C1805}" srcOrd="0" destOrd="0" presId="urn:microsoft.com/office/officeart/2005/8/layout/default"/>
    <dgm:cxn modelId="{9B9AC2A6-93C7-49FC-B296-0DCBE2CBB941}" srcId="{DF841100-3B9F-43A8-AF63-50E515957D5F}" destId="{F70C4906-DFA4-48E1-AF26-9245865655AC}" srcOrd="4" destOrd="0" parTransId="{E96EF552-834A-4E24-A4F2-DFB1F1B4BD28}" sibTransId="{F03C4379-C499-4E36-BE25-901125B63213}"/>
    <dgm:cxn modelId="{40E979B1-9F19-4742-8FAA-C1FD5C71BF64}" type="presOf" srcId="{F3EA3AF1-B41B-45D5-91DA-CD6188D0873B}" destId="{EC8C360E-6C1D-4B7A-86DE-5A62C080E3CD}" srcOrd="0" destOrd="0" presId="urn:microsoft.com/office/officeart/2005/8/layout/default"/>
    <dgm:cxn modelId="{E2BA5EC3-F952-478E-B3F5-F6D0D44E99D1}" type="presOf" srcId="{1CFB38DD-721D-421E-9BF1-B300A72D2071}" destId="{BF88CFA6-FBA2-422F-A695-91244FA47375}" srcOrd="0" destOrd="0" presId="urn:microsoft.com/office/officeart/2005/8/layout/default"/>
    <dgm:cxn modelId="{F18173CF-806A-49D6-BE4C-A87D568E28FC}" type="presOf" srcId="{F70C4906-DFA4-48E1-AF26-9245865655AC}" destId="{61CF7548-B409-40B2-8640-0E9926CFD9A9}" srcOrd="0" destOrd="0" presId="urn:microsoft.com/office/officeart/2005/8/layout/default"/>
    <dgm:cxn modelId="{EBC47BCF-FE85-49F5-A406-EB6200A7F070}" type="presOf" srcId="{DE9DE2D5-52DC-47C0-9C6B-3457C9B2B84F}" destId="{5F433B3F-6A51-4121-BC2E-82B12D7A9928}" srcOrd="0" destOrd="0" presId="urn:microsoft.com/office/officeart/2005/8/layout/default"/>
    <dgm:cxn modelId="{896618DC-6386-4826-8A2C-D4B6382962A9}" type="presOf" srcId="{DF841100-3B9F-43A8-AF63-50E515957D5F}" destId="{5672518B-9C36-4BE2-921C-DE43B07D2A09}" srcOrd="0" destOrd="0" presId="urn:microsoft.com/office/officeart/2005/8/layout/default"/>
    <dgm:cxn modelId="{777542FC-D269-42F7-8EC1-7944D675EC5D}" srcId="{DF841100-3B9F-43A8-AF63-50E515957D5F}" destId="{DE9DE2D5-52DC-47C0-9C6B-3457C9B2B84F}" srcOrd="5" destOrd="0" parTransId="{0CB8AD20-90EA-4C46-81B8-BBEED59881F9}" sibTransId="{75116F71-EEE9-4B73-8E39-D2965CF6337E}"/>
    <dgm:cxn modelId="{BEC85DFD-C69F-4E2B-A0AB-D4E42863A76C}" srcId="{DF841100-3B9F-43A8-AF63-50E515957D5F}" destId="{1CFB38DD-721D-421E-9BF1-B300A72D2071}" srcOrd="1" destOrd="0" parTransId="{04D14456-1F3D-4E1A-955B-EC7D71F1115E}" sibTransId="{A955CCE6-5051-4F3D-A042-4905233350D3}"/>
    <dgm:cxn modelId="{11CC0139-F81D-4B14-BAB3-8BACE6A59C34}" type="presParOf" srcId="{5672518B-9C36-4BE2-921C-DE43B07D2A09}" destId="{EC8C360E-6C1D-4B7A-86DE-5A62C080E3CD}" srcOrd="0" destOrd="0" presId="urn:microsoft.com/office/officeart/2005/8/layout/default"/>
    <dgm:cxn modelId="{9F90F92D-7797-4066-A444-9D26ED7C0C54}" type="presParOf" srcId="{5672518B-9C36-4BE2-921C-DE43B07D2A09}" destId="{F1E53236-18F2-4207-ADE2-60A5A544874C}" srcOrd="1" destOrd="0" presId="urn:microsoft.com/office/officeart/2005/8/layout/default"/>
    <dgm:cxn modelId="{B302CBB8-0381-4841-8F31-44BA3FE74D00}" type="presParOf" srcId="{5672518B-9C36-4BE2-921C-DE43B07D2A09}" destId="{BF88CFA6-FBA2-422F-A695-91244FA47375}" srcOrd="2" destOrd="0" presId="urn:microsoft.com/office/officeart/2005/8/layout/default"/>
    <dgm:cxn modelId="{D21D3BFF-D2FE-4E6D-BD19-AA00CA1BB1CF}" type="presParOf" srcId="{5672518B-9C36-4BE2-921C-DE43B07D2A09}" destId="{00FA663A-9B0A-4F73-A7DD-14A719C38A85}" srcOrd="3" destOrd="0" presId="urn:microsoft.com/office/officeart/2005/8/layout/default"/>
    <dgm:cxn modelId="{B2209C13-79F8-4B8E-BB2F-6B24D3EBCCFB}" type="presParOf" srcId="{5672518B-9C36-4BE2-921C-DE43B07D2A09}" destId="{48FADCBD-9B87-44F5-896C-1666B43826C2}" srcOrd="4" destOrd="0" presId="urn:microsoft.com/office/officeart/2005/8/layout/default"/>
    <dgm:cxn modelId="{BA8F75B7-197F-428D-87DD-4AAE2C4CE186}" type="presParOf" srcId="{5672518B-9C36-4BE2-921C-DE43B07D2A09}" destId="{008A3F18-6960-4733-A86B-602C92F6BFA0}" srcOrd="5" destOrd="0" presId="urn:microsoft.com/office/officeart/2005/8/layout/default"/>
    <dgm:cxn modelId="{7848D7C0-AC28-4456-9E3C-574BEDEFE2E8}" type="presParOf" srcId="{5672518B-9C36-4BE2-921C-DE43B07D2A09}" destId="{D2D7E52A-314A-4DA0-8F51-51A54C4C1805}" srcOrd="6" destOrd="0" presId="urn:microsoft.com/office/officeart/2005/8/layout/default"/>
    <dgm:cxn modelId="{4DEFFDD6-BB1F-402B-8C20-F7AC11F25260}" type="presParOf" srcId="{5672518B-9C36-4BE2-921C-DE43B07D2A09}" destId="{01E95F82-5F33-4F73-AD04-76482328F12A}" srcOrd="7" destOrd="0" presId="urn:microsoft.com/office/officeart/2005/8/layout/default"/>
    <dgm:cxn modelId="{B31AE5CD-A993-40B7-BCDB-F4938F3EEEA6}" type="presParOf" srcId="{5672518B-9C36-4BE2-921C-DE43B07D2A09}" destId="{61CF7548-B409-40B2-8640-0E9926CFD9A9}" srcOrd="8" destOrd="0" presId="urn:microsoft.com/office/officeart/2005/8/layout/default"/>
    <dgm:cxn modelId="{0E898C74-CF17-4E5D-B9CD-DA7FB78BD6B2}" type="presParOf" srcId="{5672518B-9C36-4BE2-921C-DE43B07D2A09}" destId="{89EE34AD-12AF-4271-A452-9D8815B8FC11}" srcOrd="9" destOrd="0" presId="urn:microsoft.com/office/officeart/2005/8/layout/default"/>
    <dgm:cxn modelId="{BECE4145-086C-40FE-A2B7-FD920685121E}" type="presParOf" srcId="{5672518B-9C36-4BE2-921C-DE43B07D2A09}" destId="{5F433B3F-6A51-4121-BC2E-82B12D7A9928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F841100-3B9F-43A8-AF63-50E515957D5F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3EA3AF1-B41B-45D5-91DA-CD6188D0873B}">
      <dgm:prSet/>
      <dgm:spPr/>
      <dgm:t>
        <a:bodyPr/>
        <a:lstStyle/>
        <a:p>
          <a:r>
            <a:rPr lang="cs-CZ" b="1" dirty="0"/>
            <a:t>Nutriční epidemiologie</a:t>
          </a:r>
          <a:endParaRPr lang="en-US" b="1" dirty="0"/>
        </a:p>
      </dgm:t>
    </dgm:pt>
    <dgm:pt modelId="{EF05E93A-BDF1-427E-9571-9A561AC5C73A}" type="parTrans" cxnId="{FB4E1F4C-B246-4AA6-9B92-CE12514AD802}">
      <dgm:prSet/>
      <dgm:spPr/>
      <dgm:t>
        <a:bodyPr/>
        <a:lstStyle/>
        <a:p>
          <a:endParaRPr lang="en-US"/>
        </a:p>
      </dgm:t>
    </dgm:pt>
    <dgm:pt modelId="{A9C27361-C836-4991-8A4C-5E083FAAA73E}" type="sibTrans" cxnId="{FB4E1F4C-B246-4AA6-9B92-CE12514AD802}">
      <dgm:prSet/>
      <dgm:spPr/>
      <dgm:t>
        <a:bodyPr/>
        <a:lstStyle/>
        <a:p>
          <a:endParaRPr lang="en-US"/>
        </a:p>
      </dgm:t>
    </dgm:pt>
    <dgm:pt modelId="{F1F2C693-2BC5-40CF-8B67-74F1E0E70315}">
      <dgm:prSet/>
      <dgm:spPr/>
      <dgm:t>
        <a:bodyPr/>
        <a:lstStyle/>
        <a:p>
          <a:r>
            <a:rPr lang="cs-CZ" b="1" dirty="0"/>
            <a:t>Sociální epidemiologie</a:t>
          </a:r>
          <a:endParaRPr lang="en-US" b="1" dirty="0"/>
        </a:p>
      </dgm:t>
    </dgm:pt>
    <dgm:pt modelId="{3B998216-AEF6-4D78-AEC8-96B6C6271224}" type="parTrans" cxnId="{2D800571-8C9F-4E8D-A207-A0A8EB52CEF4}">
      <dgm:prSet/>
      <dgm:spPr/>
      <dgm:t>
        <a:bodyPr/>
        <a:lstStyle/>
        <a:p>
          <a:endParaRPr lang="en-US"/>
        </a:p>
      </dgm:t>
    </dgm:pt>
    <dgm:pt modelId="{F5E49443-C3F3-419C-B878-4B7D82B92E37}" type="sibTrans" cxnId="{2D800571-8C9F-4E8D-A207-A0A8EB52CEF4}">
      <dgm:prSet/>
      <dgm:spPr/>
      <dgm:t>
        <a:bodyPr/>
        <a:lstStyle/>
        <a:p>
          <a:endParaRPr lang="en-US"/>
        </a:p>
      </dgm:t>
    </dgm:pt>
    <dgm:pt modelId="{1CFB38DD-721D-421E-9BF1-B300A72D2071}">
      <dgm:prSet/>
      <dgm:spPr/>
      <dgm:t>
        <a:bodyPr/>
        <a:lstStyle/>
        <a:p>
          <a:r>
            <a:rPr lang="cs-CZ" b="1" dirty="0"/>
            <a:t>Kardiovaskulární epidemiologie</a:t>
          </a:r>
          <a:endParaRPr lang="en-US" b="1" dirty="0"/>
        </a:p>
      </dgm:t>
    </dgm:pt>
    <dgm:pt modelId="{04D14456-1F3D-4E1A-955B-EC7D71F1115E}" type="parTrans" cxnId="{BEC85DFD-C69F-4E2B-A0AB-D4E42863A76C}">
      <dgm:prSet/>
      <dgm:spPr/>
      <dgm:t>
        <a:bodyPr/>
        <a:lstStyle/>
        <a:p>
          <a:endParaRPr lang="en-US"/>
        </a:p>
      </dgm:t>
    </dgm:pt>
    <dgm:pt modelId="{A955CCE6-5051-4F3D-A042-4905233350D3}" type="sibTrans" cxnId="{BEC85DFD-C69F-4E2B-A0AB-D4E42863A76C}">
      <dgm:prSet/>
      <dgm:spPr/>
      <dgm:t>
        <a:bodyPr/>
        <a:lstStyle/>
        <a:p>
          <a:endParaRPr lang="en-US"/>
        </a:p>
      </dgm:t>
    </dgm:pt>
    <dgm:pt modelId="{8293EB3C-F891-4F06-8BA0-8E55DA5F235D}">
      <dgm:prSet/>
      <dgm:spPr/>
      <dgm:t>
        <a:bodyPr/>
        <a:lstStyle/>
        <a:p>
          <a:r>
            <a:rPr lang="cs-CZ" b="1" dirty="0"/>
            <a:t>Epidemiologie infekčních onemocnění</a:t>
          </a:r>
          <a:endParaRPr lang="en-US" b="1" dirty="0"/>
        </a:p>
      </dgm:t>
    </dgm:pt>
    <dgm:pt modelId="{AB2E05BA-B537-4BE8-A661-72A1D6DC2F3C}" type="parTrans" cxnId="{D9853739-0400-4DB4-AFDE-3DA1DCEA21D9}">
      <dgm:prSet/>
      <dgm:spPr/>
      <dgm:t>
        <a:bodyPr/>
        <a:lstStyle/>
        <a:p>
          <a:endParaRPr lang="en-US"/>
        </a:p>
      </dgm:t>
    </dgm:pt>
    <dgm:pt modelId="{7E3B4280-FB78-4C14-8181-FFB6EC82C6D7}" type="sibTrans" cxnId="{D9853739-0400-4DB4-AFDE-3DA1DCEA21D9}">
      <dgm:prSet/>
      <dgm:spPr/>
      <dgm:t>
        <a:bodyPr/>
        <a:lstStyle/>
        <a:p>
          <a:endParaRPr lang="en-US"/>
        </a:p>
      </dgm:t>
    </dgm:pt>
    <dgm:pt modelId="{CBD16151-F08A-4AE4-8FF4-E99D7D07EB7C}">
      <dgm:prSet/>
      <dgm:spPr/>
      <dgm:t>
        <a:bodyPr/>
        <a:lstStyle/>
        <a:p>
          <a:r>
            <a:rPr lang="cs-CZ" b="1" dirty="0"/>
            <a:t>Environmentální epidemiologie</a:t>
          </a:r>
          <a:endParaRPr lang="en-US" b="1" dirty="0"/>
        </a:p>
      </dgm:t>
    </dgm:pt>
    <dgm:pt modelId="{91CE659E-D01A-40FE-BF2C-EF755CAF80BA}" type="parTrans" cxnId="{1E9DEA13-3376-43A7-8402-730F41BF0934}">
      <dgm:prSet/>
      <dgm:spPr/>
      <dgm:t>
        <a:bodyPr/>
        <a:lstStyle/>
        <a:p>
          <a:endParaRPr lang="en-US"/>
        </a:p>
      </dgm:t>
    </dgm:pt>
    <dgm:pt modelId="{106B8FF4-1434-4F2D-886D-52A83C38E170}" type="sibTrans" cxnId="{1E9DEA13-3376-43A7-8402-730F41BF0934}">
      <dgm:prSet/>
      <dgm:spPr/>
      <dgm:t>
        <a:bodyPr/>
        <a:lstStyle/>
        <a:p>
          <a:endParaRPr lang="en-US"/>
        </a:p>
      </dgm:t>
    </dgm:pt>
    <dgm:pt modelId="{F70C4906-DFA4-48E1-AF26-9245865655AC}">
      <dgm:prSet/>
      <dgm:spPr/>
      <dgm:t>
        <a:bodyPr/>
        <a:lstStyle/>
        <a:p>
          <a:pPr>
            <a:lnSpc>
              <a:spcPct val="100000"/>
            </a:lnSpc>
          </a:pPr>
          <a:r>
            <a:rPr lang="cs-CZ" dirty="0"/>
            <a:t>?</a:t>
          </a:r>
          <a:endParaRPr lang="en-US" dirty="0"/>
        </a:p>
      </dgm:t>
    </dgm:pt>
    <dgm:pt modelId="{E96EF552-834A-4E24-A4F2-DFB1F1B4BD28}" type="parTrans" cxnId="{9B9AC2A6-93C7-49FC-B296-0DCBE2CBB941}">
      <dgm:prSet/>
      <dgm:spPr/>
      <dgm:t>
        <a:bodyPr/>
        <a:lstStyle/>
        <a:p>
          <a:endParaRPr lang="en-US"/>
        </a:p>
      </dgm:t>
    </dgm:pt>
    <dgm:pt modelId="{F03C4379-C499-4E36-BE25-901125B63213}" type="sibTrans" cxnId="{9B9AC2A6-93C7-49FC-B296-0DCBE2CBB941}">
      <dgm:prSet/>
      <dgm:spPr/>
      <dgm:t>
        <a:bodyPr/>
        <a:lstStyle/>
        <a:p>
          <a:endParaRPr lang="en-US"/>
        </a:p>
      </dgm:t>
    </dgm:pt>
    <dgm:pt modelId="{5672518B-9C36-4BE2-921C-DE43B07D2A09}" type="pres">
      <dgm:prSet presAssocID="{DF841100-3B9F-43A8-AF63-50E515957D5F}" presName="diagram" presStyleCnt="0">
        <dgm:presLayoutVars>
          <dgm:dir/>
          <dgm:resizeHandles val="exact"/>
        </dgm:presLayoutVars>
      </dgm:prSet>
      <dgm:spPr/>
    </dgm:pt>
    <dgm:pt modelId="{EC8C360E-6C1D-4B7A-86DE-5A62C080E3CD}" type="pres">
      <dgm:prSet presAssocID="{F3EA3AF1-B41B-45D5-91DA-CD6188D0873B}" presName="node" presStyleLbl="node1" presStyleIdx="0" presStyleCnt="6" custScaleX="134777" custScaleY="97005" custLinFactNeighborX="-2545" custLinFactNeighborY="-12477">
        <dgm:presLayoutVars>
          <dgm:bulletEnabled val="1"/>
        </dgm:presLayoutVars>
      </dgm:prSet>
      <dgm:spPr/>
    </dgm:pt>
    <dgm:pt modelId="{F1E53236-18F2-4207-ADE2-60A5A544874C}" type="pres">
      <dgm:prSet presAssocID="{A9C27361-C836-4991-8A4C-5E083FAAA73E}" presName="sibTrans" presStyleCnt="0"/>
      <dgm:spPr/>
    </dgm:pt>
    <dgm:pt modelId="{B83315A4-4E8E-4B1D-B336-D9CAE612BDC5}" type="pres">
      <dgm:prSet presAssocID="{F1F2C693-2BC5-40CF-8B67-74F1E0E70315}" presName="node" presStyleLbl="node1" presStyleIdx="1" presStyleCnt="6" custScaleX="124261" custScaleY="91071" custLinFactNeighborX="4" custLinFactNeighborY="-15627">
        <dgm:presLayoutVars>
          <dgm:bulletEnabled val="1"/>
        </dgm:presLayoutVars>
      </dgm:prSet>
      <dgm:spPr/>
    </dgm:pt>
    <dgm:pt modelId="{E77AC97F-9E56-4095-83E8-4A339C64E57E}" type="pres">
      <dgm:prSet presAssocID="{F5E49443-C3F3-419C-B878-4B7D82B92E37}" presName="sibTrans" presStyleCnt="0"/>
      <dgm:spPr/>
    </dgm:pt>
    <dgm:pt modelId="{BF88CFA6-FBA2-422F-A695-91244FA47375}" type="pres">
      <dgm:prSet presAssocID="{1CFB38DD-721D-421E-9BF1-B300A72D2071}" presName="node" presStyleLbl="node1" presStyleIdx="2" presStyleCnt="6" custScaleX="124110" custLinFactNeighborX="1" custLinFactNeighborY="-9150">
        <dgm:presLayoutVars>
          <dgm:bulletEnabled val="1"/>
        </dgm:presLayoutVars>
      </dgm:prSet>
      <dgm:spPr/>
    </dgm:pt>
    <dgm:pt modelId="{00FA663A-9B0A-4F73-A7DD-14A719C38A85}" type="pres">
      <dgm:prSet presAssocID="{A955CCE6-5051-4F3D-A042-4905233350D3}" presName="sibTrans" presStyleCnt="0"/>
      <dgm:spPr/>
    </dgm:pt>
    <dgm:pt modelId="{48FADCBD-9B87-44F5-896C-1666B43826C2}" type="pres">
      <dgm:prSet presAssocID="{8293EB3C-F891-4F06-8BA0-8E55DA5F235D}" presName="node" presStyleLbl="node1" presStyleIdx="3" presStyleCnt="6" custScaleX="125849" custLinFactNeighborX="-7148" custLinFactNeighborY="-7754">
        <dgm:presLayoutVars>
          <dgm:bulletEnabled val="1"/>
        </dgm:presLayoutVars>
      </dgm:prSet>
      <dgm:spPr/>
    </dgm:pt>
    <dgm:pt modelId="{008A3F18-6960-4733-A86B-602C92F6BFA0}" type="pres">
      <dgm:prSet presAssocID="{7E3B4280-FB78-4C14-8181-FFB6EC82C6D7}" presName="sibTrans" presStyleCnt="0"/>
      <dgm:spPr/>
    </dgm:pt>
    <dgm:pt modelId="{D2D7E52A-314A-4DA0-8F51-51A54C4C1805}" type="pres">
      <dgm:prSet presAssocID="{CBD16151-F08A-4AE4-8FF4-E99D7D07EB7C}" presName="node" presStyleLbl="node1" presStyleIdx="4" presStyleCnt="6" custScaleX="115805" custScaleY="86484" custLinFactNeighborX="-7152" custLinFactNeighborY="-1840">
        <dgm:presLayoutVars>
          <dgm:bulletEnabled val="1"/>
        </dgm:presLayoutVars>
      </dgm:prSet>
      <dgm:spPr/>
    </dgm:pt>
    <dgm:pt modelId="{01E95F82-5F33-4F73-AD04-76482328F12A}" type="pres">
      <dgm:prSet presAssocID="{106B8FF4-1434-4F2D-886D-52A83C38E170}" presName="sibTrans" presStyleCnt="0"/>
      <dgm:spPr/>
    </dgm:pt>
    <dgm:pt modelId="{61CF7548-B409-40B2-8640-0E9926CFD9A9}" type="pres">
      <dgm:prSet presAssocID="{F70C4906-DFA4-48E1-AF26-9245865655AC}" presName="node" presStyleLbl="node1" presStyleIdx="5" presStyleCnt="6" custScaleX="110143" custLinFactNeighborX="499" custLinFactNeighborY="-12477">
        <dgm:presLayoutVars>
          <dgm:bulletEnabled val="1"/>
        </dgm:presLayoutVars>
      </dgm:prSet>
      <dgm:spPr/>
    </dgm:pt>
  </dgm:ptLst>
  <dgm:cxnLst>
    <dgm:cxn modelId="{1E9DEA13-3376-43A7-8402-730F41BF0934}" srcId="{DF841100-3B9F-43A8-AF63-50E515957D5F}" destId="{CBD16151-F08A-4AE4-8FF4-E99D7D07EB7C}" srcOrd="4" destOrd="0" parTransId="{91CE659E-D01A-40FE-BF2C-EF755CAF80BA}" sibTransId="{106B8FF4-1434-4F2D-886D-52A83C38E170}"/>
    <dgm:cxn modelId="{FF000625-3997-46E0-9491-FBDB91D5D1B6}" type="presOf" srcId="{8293EB3C-F891-4F06-8BA0-8E55DA5F235D}" destId="{48FADCBD-9B87-44F5-896C-1666B43826C2}" srcOrd="0" destOrd="0" presId="urn:microsoft.com/office/officeart/2005/8/layout/default"/>
    <dgm:cxn modelId="{D9853739-0400-4DB4-AFDE-3DA1DCEA21D9}" srcId="{DF841100-3B9F-43A8-AF63-50E515957D5F}" destId="{8293EB3C-F891-4F06-8BA0-8E55DA5F235D}" srcOrd="3" destOrd="0" parTransId="{AB2E05BA-B537-4BE8-A661-72A1D6DC2F3C}" sibTransId="{7E3B4280-FB78-4C14-8181-FFB6EC82C6D7}"/>
    <dgm:cxn modelId="{FB4E1F4C-B246-4AA6-9B92-CE12514AD802}" srcId="{DF841100-3B9F-43A8-AF63-50E515957D5F}" destId="{F3EA3AF1-B41B-45D5-91DA-CD6188D0873B}" srcOrd="0" destOrd="0" parTransId="{EF05E93A-BDF1-427E-9571-9A561AC5C73A}" sibTransId="{A9C27361-C836-4991-8A4C-5E083FAAA73E}"/>
    <dgm:cxn modelId="{2D800571-8C9F-4E8D-A207-A0A8EB52CEF4}" srcId="{DF841100-3B9F-43A8-AF63-50E515957D5F}" destId="{F1F2C693-2BC5-40CF-8B67-74F1E0E70315}" srcOrd="1" destOrd="0" parTransId="{3B998216-AEF6-4D78-AEC8-96B6C6271224}" sibTransId="{F5E49443-C3F3-419C-B878-4B7D82B92E37}"/>
    <dgm:cxn modelId="{283EF39D-733F-477D-9054-88C335CC9B19}" type="presOf" srcId="{F1F2C693-2BC5-40CF-8B67-74F1E0E70315}" destId="{B83315A4-4E8E-4B1D-B336-D9CAE612BDC5}" srcOrd="0" destOrd="0" presId="urn:microsoft.com/office/officeart/2005/8/layout/default"/>
    <dgm:cxn modelId="{2D8DC69E-7240-4036-B355-DE7EF55F69EE}" type="presOf" srcId="{CBD16151-F08A-4AE4-8FF4-E99D7D07EB7C}" destId="{D2D7E52A-314A-4DA0-8F51-51A54C4C1805}" srcOrd="0" destOrd="0" presId="urn:microsoft.com/office/officeart/2005/8/layout/default"/>
    <dgm:cxn modelId="{9B9AC2A6-93C7-49FC-B296-0DCBE2CBB941}" srcId="{DF841100-3B9F-43A8-AF63-50E515957D5F}" destId="{F70C4906-DFA4-48E1-AF26-9245865655AC}" srcOrd="5" destOrd="0" parTransId="{E96EF552-834A-4E24-A4F2-DFB1F1B4BD28}" sibTransId="{F03C4379-C499-4E36-BE25-901125B63213}"/>
    <dgm:cxn modelId="{40E979B1-9F19-4742-8FAA-C1FD5C71BF64}" type="presOf" srcId="{F3EA3AF1-B41B-45D5-91DA-CD6188D0873B}" destId="{EC8C360E-6C1D-4B7A-86DE-5A62C080E3CD}" srcOrd="0" destOrd="0" presId="urn:microsoft.com/office/officeart/2005/8/layout/default"/>
    <dgm:cxn modelId="{E2BA5EC3-F952-478E-B3F5-F6D0D44E99D1}" type="presOf" srcId="{1CFB38DD-721D-421E-9BF1-B300A72D2071}" destId="{BF88CFA6-FBA2-422F-A695-91244FA47375}" srcOrd="0" destOrd="0" presId="urn:microsoft.com/office/officeart/2005/8/layout/default"/>
    <dgm:cxn modelId="{F18173CF-806A-49D6-BE4C-A87D568E28FC}" type="presOf" srcId="{F70C4906-DFA4-48E1-AF26-9245865655AC}" destId="{61CF7548-B409-40B2-8640-0E9926CFD9A9}" srcOrd="0" destOrd="0" presId="urn:microsoft.com/office/officeart/2005/8/layout/default"/>
    <dgm:cxn modelId="{896618DC-6386-4826-8A2C-D4B6382962A9}" type="presOf" srcId="{DF841100-3B9F-43A8-AF63-50E515957D5F}" destId="{5672518B-9C36-4BE2-921C-DE43B07D2A09}" srcOrd="0" destOrd="0" presId="urn:microsoft.com/office/officeart/2005/8/layout/default"/>
    <dgm:cxn modelId="{BEC85DFD-C69F-4E2B-A0AB-D4E42863A76C}" srcId="{DF841100-3B9F-43A8-AF63-50E515957D5F}" destId="{1CFB38DD-721D-421E-9BF1-B300A72D2071}" srcOrd="2" destOrd="0" parTransId="{04D14456-1F3D-4E1A-955B-EC7D71F1115E}" sibTransId="{A955CCE6-5051-4F3D-A042-4905233350D3}"/>
    <dgm:cxn modelId="{11CC0139-F81D-4B14-BAB3-8BACE6A59C34}" type="presParOf" srcId="{5672518B-9C36-4BE2-921C-DE43B07D2A09}" destId="{EC8C360E-6C1D-4B7A-86DE-5A62C080E3CD}" srcOrd="0" destOrd="0" presId="urn:microsoft.com/office/officeart/2005/8/layout/default"/>
    <dgm:cxn modelId="{9F90F92D-7797-4066-A444-9D26ED7C0C54}" type="presParOf" srcId="{5672518B-9C36-4BE2-921C-DE43B07D2A09}" destId="{F1E53236-18F2-4207-ADE2-60A5A544874C}" srcOrd="1" destOrd="0" presId="urn:microsoft.com/office/officeart/2005/8/layout/default"/>
    <dgm:cxn modelId="{B6629E75-8AF4-4C2F-ABE4-E839787BC5A3}" type="presParOf" srcId="{5672518B-9C36-4BE2-921C-DE43B07D2A09}" destId="{B83315A4-4E8E-4B1D-B336-D9CAE612BDC5}" srcOrd="2" destOrd="0" presId="urn:microsoft.com/office/officeart/2005/8/layout/default"/>
    <dgm:cxn modelId="{018E4C78-541E-4038-9C07-1A946F181827}" type="presParOf" srcId="{5672518B-9C36-4BE2-921C-DE43B07D2A09}" destId="{E77AC97F-9E56-4095-83E8-4A339C64E57E}" srcOrd="3" destOrd="0" presId="urn:microsoft.com/office/officeart/2005/8/layout/default"/>
    <dgm:cxn modelId="{B302CBB8-0381-4841-8F31-44BA3FE74D00}" type="presParOf" srcId="{5672518B-9C36-4BE2-921C-DE43B07D2A09}" destId="{BF88CFA6-FBA2-422F-A695-91244FA47375}" srcOrd="4" destOrd="0" presId="urn:microsoft.com/office/officeart/2005/8/layout/default"/>
    <dgm:cxn modelId="{D21D3BFF-D2FE-4E6D-BD19-AA00CA1BB1CF}" type="presParOf" srcId="{5672518B-9C36-4BE2-921C-DE43B07D2A09}" destId="{00FA663A-9B0A-4F73-A7DD-14A719C38A85}" srcOrd="5" destOrd="0" presId="urn:microsoft.com/office/officeart/2005/8/layout/default"/>
    <dgm:cxn modelId="{B2209C13-79F8-4B8E-BB2F-6B24D3EBCCFB}" type="presParOf" srcId="{5672518B-9C36-4BE2-921C-DE43B07D2A09}" destId="{48FADCBD-9B87-44F5-896C-1666B43826C2}" srcOrd="6" destOrd="0" presId="urn:microsoft.com/office/officeart/2005/8/layout/default"/>
    <dgm:cxn modelId="{BA8F75B7-197F-428D-87DD-4AAE2C4CE186}" type="presParOf" srcId="{5672518B-9C36-4BE2-921C-DE43B07D2A09}" destId="{008A3F18-6960-4733-A86B-602C92F6BFA0}" srcOrd="7" destOrd="0" presId="urn:microsoft.com/office/officeart/2005/8/layout/default"/>
    <dgm:cxn modelId="{7848D7C0-AC28-4456-9E3C-574BEDEFE2E8}" type="presParOf" srcId="{5672518B-9C36-4BE2-921C-DE43B07D2A09}" destId="{D2D7E52A-314A-4DA0-8F51-51A54C4C1805}" srcOrd="8" destOrd="0" presId="urn:microsoft.com/office/officeart/2005/8/layout/default"/>
    <dgm:cxn modelId="{4DEFFDD6-BB1F-402B-8C20-F7AC11F25260}" type="presParOf" srcId="{5672518B-9C36-4BE2-921C-DE43B07D2A09}" destId="{01E95F82-5F33-4F73-AD04-76482328F12A}" srcOrd="9" destOrd="0" presId="urn:microsoft.com/office/officeart/2005/8/layout/default"/>
    <dgm:cxn modelId="{B31AE5CD-A993-40B7-BCDB-F4938F3EEEA6}" type="presParOf" srcId="{5672518B-9C36-4BE2-921C-DE43B07D2A09}" destId="{61CF7548-B409-40B2-8640-0E9926CFD9A9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8C360E-6C1D-4B7A-86DE-5A62C080E3CD}">
      <dsp:nvSpPr>
        <dsp:cNvPr id="0" name=""/>
        <dsp:cNvSpPr/>
      </dsp:nvSpPr>
      <dsp:spPr>
        <a:xfrm>
          <a:off x="0" y="125758"/>
          <a:ext cx="3724286" cy="160832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 err="1"/>
            <a:t>Jaký</a:t>
          </a:r>
          <a:r>
            <a:rPr lang="en-GB" sz="2400" kern="1200" dirty="0"/>
            <a:t> </a:t>
          </a:r>
          <a:r>
            <a:rPr lang="cs-CZ" sz="2400" kern="1200" dirty="0"/>
            <a:t>byl vývoj</a:t>
          </a:r>
          <a:r>
            <a:rPr lang="en-GB" sz="2400" kern="1200" dirty="0"/>
            <a:t> </a:t>
          </a:r>
          <a:r>
            <a:rPr lang="cs-CZ" sz="2400" kern="1200" dirty="0"/>
            <a:t>prevalence</a:t>
          </a:r>
          <a:r>
            <a:rPr lang="en-GB" sz="2400" kern="1200" dirty="0"/>
            <a:t> </a:t>
          </a:r>
          <a:r>
            <a:rPr lang="cs-CZ" sz="2400" kern="1200" dirty="0"/>
            <a:t>metabolického syndromu v Česku v letech 2000 až 2020? </a:t>
          </a:r>
          <a:endParaRPr lang="en-US" sz="2400" kern="1200" dirty="0"/>
        </a:p>
      </dsp:txBody>
      <dsp:txXfrm>
        <a:off x="0" y="125758"/>
        <a:ext cx="3724286" cy="1608320"/>
      </dsp:txXfrm>
    </dsp:sp>
    <dsp:sp modelId="{BF88CFA6-FBA2-422F-A695-91244FA47375}">
      <dsp:nvSpPr>
        <dsp:cNvPr id="0" name=""/>
        <dsp:cNvSpPr/>
      </dsp:nvSpPr>
      <dsp:spPr>
        <a:xfrm>
          <a:off x="3877820" y="111847"/>
          <a:ext cx="2882006" cy="168355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/>
            <a:t>Liší se konzumace ovoce a zeleniny v české populaci mezi pohlavími? </a:t>
          </a:r>
          <a:endParaRPr lang="en-US" sz="2400" kern="1200" dirty="0"/>
        </a:p>
      </dsp:txBody>
      <dsp:txXfrm>
        <a:off x="3877820" y="111847"/>
        <a:ext cx="2882006" cy="1683559"/>
      </dsp:txXfrm>
    </dsp:sp>
    <dsp:sp modelId="{48FADCBD-9B87-44F5-896C-1666B43826C2}">
      <dsp:nvSpPr>
        <dsp:cNvPr id="0" name=""/>
        <dsp:cNvSpPr/>
      </dsp:nvSpPr>
      <dsp:spPr>
        <a:xfrm>
          <a:off x="6920429" y="109236"/>
          <a:ext cx="3473876" cy="165797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/>
            <a:t>Existují rozdíly v průměrném věku úmrtí napříč kategoriemi vzdělání?</a:t>
          </a:r>
          <a:endParaRPr lang="en-US" sz="2400" kern="1200" dirty="0"/>
        </a:p>
      </dsp:txBody>
      <dsp:txXfrm>
        <a:off x="6920429" y="109236"/>
        <a:ext cx="3473876" cy="1657977"/>
      </dsp:txXfrm>
    </dsp:sp>
    <dsp:sp modelId="{D2D7E52A-314A-4DA0-8F51-51A54C4C1805}">
      <dsp:nvSpPr>
        <dsp:cNvPr id="0" name=""/>
        <dsp:cNvSpPr/>
      </dsp:nvSpPr>
      <dsp:spPr>
        <a:xfrm>
          <a:off x="0" y="2031249"/>
          <a:ext cx="3600269" cy="165797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/>
            <a:t>Jak souvisí riziko diabetu 2. typu s úrovní znečištění ovzduší?</a:t>
          </a:r>
          <a:endParaRPr lang="en-US" sz="2400" kern="1200" dirty="0"/>
        </a:p>
      </dsp:txBody>
      <dsp:txXfrm>
        <a:off x="0" y="2031249"/>
        <a:ext cx="3600269" cy="1657977"/>
      </dsp:txXfrm>
    </dsp:sp>
    <dsp:sp modelId="{61CF7548-B409-40B2-8640-0E9926CFD9A9}">
      <dsp:nvSpPr>
        <dsp:cNvPr id="0" name=""/>
        <dsp:cNvSpPr/>
      </dsp:nvSpPr>
      <dsp:spPr>
        <a:xfrm>
          <a:off x="4075382" y="2048028"/>
          <a:ext cx="3043576" cy="165797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/>
            <a:t>?</a:t>
          </a:r>
          <a:endParaRPr lang="en-US" sz="2400" kern="1200" dirty="0"/>
        </a:p>
      </dsp:txBody>
      <dsp:txXfrm>
        <a:off x="4075382" y="2048028"/>
        <a:ext cx="3043576" cy="1657977"/>
      </dsp:txXfrm>
    </dsp:sp>
    <dsp:sp modelId="{5F433B3F-6A51-4121-BC2E-82B12D7A9928}">
      <dsp:nvSpPr>
        <dsp:cNvPr id="0" name=""/>
        <dsp:cNvSpPr/>
      </dsp:nvSpPr>
      <dsp:spPr>
        <a:xfrm>
          <a:off x="7395288" y="2048028"/>
          <a:ext cx="3043576" cy="165797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/>
            <a:t>Může zvýšená konzumace luštěnin pomoci v prevenci hypertenze?</a:t>
          </a:r>
          <a:endParaRPr lang="en-US" sz="2400" kern="1200" dirty="0"/>
        </a:p>
      </dsp:txBody>
      <dsp:txXfrm>
        <a:off x="7395288" y="2048028"/>
        <a:ext cx="3043576" cy="165797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8C360E-6C1D-4B7A-86DE-5A62C080E3CD}">
      <dsp:nvSpPr>
        <dsp:cNvPr id="0" name=""/>
        <dsp:cNvSpPr/>
      </dsp:nvSpPr>
      <dsp:spPr>
        <a:xfrm>
          <a:off x="0" y="140905"/>
          <a:ext cx="3578860" cy="154551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b="1" kern="1200" dirty="0"/>
            <a:t>Nutriční epidemiologie</a:t>
          </a:r>
          <a:endParaRPr lang="en-US" sz="2800" b="1" kern="1200" dirty="0"/>
        </a:p>
      </dsp:txBody>
      <dsp:txXfrm>
        <a:off x="0" y="140905"/>
        <a:ext cx="3578860" cy="1545519"/>
      </dsp:txXfrm>
    </dsp:sp>
    <dsp:sp modelId="{B83315A4-4E8E-4B1D-B336-D9CAE612BDC5}">
      <dsp:nvSpPr>
        <dsp:cNvPr id="0" name=""/>
        <dsp:cNvSpPr/>
      </dsp:nvSpPr>
      <dsp:spPr>
        <a:xfrm>
          <a:off x="3844527" y="137990"/>
          <a:ext cx="3299619" cy="145097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b="1" kern="1200" dirty="0"/>
            <a:t>Sociální epidemiologie</a:t>
          </a:r>
          <a:endParaRPr lang="en-US" sz="2800" b="1" kern="1200" dirty="0"/>
        </a:p>
      </dsp:txBody>
      <dsp:txXfrm>
        <a:off x="3844527" y="137990"/>
        <a:ext cx="3299619" cy="1450976"/>
      </dsp:txXfrm>
    </dsp:sp>
    <dsp:sp modelId="{BF88CFA6-FBA2-422F-A695-91244FA47375}">
      <dsp:nvSpPr>
        <dsp:cNvPr id="0" name=""/>
        <dsp:cNvSpPr/>
      </dsp:nvSpPr>
      <dsp:spPr>
        <a:xfrm>
          <a:off x="7409602" y="170053"/>
          <a:ext cx="3295609" cy="159323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b="1" kern="1200" dirty="0"/>
            <a:t>Kardiovaskulární epidemiologie</a:t>
          </a:r>
          <a:endParaRPr lang="en-US" sz="2800" b="1" kern="1200" dirty="0"/>
        </a:p>
      </dsp:txBody>
      <dsp:txXfrm>
        <a:off x="7409602" y="170053"/>
        <a:ext cx="3295609" cy="1593236"/>
      </dsp:txXfrm>
    </dsp:sp>
    <dsp:sp modelId="{48FADCBD-9B87-44F5-896C-1666B43826C2}">
      <dsp:nvSpPr>
        <dsp:cNvPr id="0" name=""/>
        <dsp:cNvSpPr/>
      </dsp:nvSpPr>
      <dsp:spPr>
        <a:xfrm>
          <a:off x="226460" y="2051071"/>
          <a:ext cx="3341787" cy="159323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b="1" kern="1200" dirty="0"/>
            <a:t>Epidemiologie infekčních onemocnění</a:t>
          </a:r>
          <a:endParaRPr lang="en-US" sz="2800" b="1" kern="1200" dirty="0"/>
        </a:p>
      </dsp:txBody>
      <dsp:txXfrm>
        <a:off x="226460" y="2051071"/>
        <a:ext cx="3341787" cy="1593236"/>
      </dsp:txXfrm>
    </dsp:sp>
    <dsp:sp modelId="{D2D7E52A-314A-4DA0-8F51-51A54C4C1805}">
      <dsp:nvSpPr>
        <dsp:cNvPr id="0" name=""/>
        <dsp:cNvSpPr/>
      </dsp:nvSpPr>
      <dsp:spPr>
        <a:xfrm>
          <a:off x="3833680" y="2252966"/>
          <a:ext cx="3075079" cy="137789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b="1" kern="1200" dirty="0"/>
            <a:t>Environmentální epidemiologie</a:t>
          </a:r>
          <a:endParaRPr lang="en-US" sz="2800" b="1" kern="1200" dirty="0"/>
        </a:p>
      </dsp:txBody>
      <dsp:txXfrm>
        <a:off x="3833680" y="2252966"/>
        <a:ext cx="3075079" cy="1377894"/>
      </dsp:txXfrm>
    </dsp:sp>
    <dsp:sp modelId="{61CF7548-B409-40B2-8640-0E9926CFD9A9}">
      <dsp:nvSpPr>
        <dsp:cNvPr id="0" name=""/>
        <dsp:cNvSpPr/>
      </dsp:nvSpPr>
      <dsp:spPr>
        <a:xfrm>
          <a:off x="7377463" y="1975823"/>
          <a:ext cx="2924731" cy="159323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kern="1200" dirty="0"/>
            <a:t>?</a:t>
          </a:r>
          <a:endParaRPr lang="en-US" sz="2800" kern="1200" dirty="0"/>
        </a:p>
      </dsp:txBody>
      <dsp:txXfrm>
        <a:off x="7377463" y="1975823"/>
        <a:ext cx="2924731" cy="15932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2/13/2023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39418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2/13/2023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10480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2/13/2023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9632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2/13/2023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190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2/13/2023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79376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2/13/2023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5306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2/13/2023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15173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2/13/2023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7733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2/13/2023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5895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2/13/2023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47684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2/13/2023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68620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2/13/2023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2863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5" r:id="rId1"/>
    <p:sldLayoutId id="2147483956" r:id="rId2"/>
    <p:sldLayoutId id="2147483957" r:id="rId3"/>
    <p:sldLayoutId id="2147483958" r:id="rId4"/>
    <p:sldLayoutId id="2147483959" r:id="rId5"/>
    <p:sldLayoutId id="2147483960" r:id="rId6"/>
    <p:sldLayoutId id="2147483961" r:id="rId7"/>
    <p:sldLayoutId id="2147483962" r:id="rId8"/>
    <p:sldLayoutId id="2147483963" r:id="rId9"/>
    <p:sldLayoutId id="2147483964" r:id="rId10"/>
    <p:sldLayoutId id="214748396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nt3d4oMmByI?feature=oembed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zSguDQRjZv0?start=151&amp;feature=oembed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s://www.uzis.cz/res/file/registry/lpz/lpz-tiskopis.pdf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hyperlink" Target="https://mkn10.uzis.cz/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0F13B8F-3901-4BB0-9E3D-376DA2BCFD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7863" y="1165456"/>
            <a:ext cx="9616272" cy="1386825"/>
          </a:xfrm>
        </p:spPr>
        <p:txBody>
          <a:bodyPr/>
          <a:lstStyle/>
          <a:p>
            <a:r>
              <a:rPr lang="cs-CZ" sz="6600" b="1" dirty="0"/>
              <a:t>Úvod do epidemiologie</a:t>
            </a:r>
            <a:endParaRPr lang="en-GB" sz="6600" b="1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BE3E8886-4EF2-4EBE-8264-EF1B499EFB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81899" y="3428999"/>
            <a:ext cx="9228201" cy="2368899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cs-CZ" b="1" dirty="0">
                <a:solidFill>
                  <a:schemeClr val="bg1">
                    <a:lumMod val="95000"/>
                  </a:schemeClr>
                </a:solidFill>
              </a:rPr>
              <a:t>METODOLOGIE VĚDECKÉHO VÝZKUMU</a:t>
            </a:r>
          </a:p>
          <a:p>
            <a:pPr algn="ctr"/>
            <a:endParaRPr lang="cs-CZ" dirty="0">
              <a:solidFill>
                <a:schemeClr val="bg1">
                  <a:lumMod val="95000"/>
                </a:schemeClr>
              </a:solidFill>
            </a:endParaRPr>
          </a:p>
          <a:p>
            <a:pPr algn="ctr"/>
            <a:r>
              <a:rPr lang="cs-CZ" dirty="0">
                <a:solidFill>
                  <a:schemeClr val="bg1">
                    <a:lumMod val="95000"/>
                  </a:schemeClr>
                </a:solidFill>
              </a:rPr>
              <a:t>Mgr. Anna Bartošková</a:t>
            </a:r>
          </a:p>
          <a:p>
            <a:pPr algn="ctr"/>
            <a:endParaRPr lang="cs-CZ" dirty="0">
              <a:solidFill>
                <a:schemeClr val="bg1">
                  <a:lumMod val="95000"/>
                </a:schemeClr>
              </a:solidFill>
            </a:endParaRPr>
          </a:p>
          <a:p>
            <a:pPr algn="ctr"/>
            <a:r>
              <a:rPr lang="cs-CZ" dirty="0">
                <a:solidFill>
                  <a:schemeClr val="bg1">
                    <a:lumMod val="95000"/>
                  </a:schemeClr>
                </a:solidFill>
              </a:rPr>
              <a:t>14. 2. 2023</a:t>
            </a:r>
            <a:endParaRPr lang="en-GB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49186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E93EA82-5AE1-49B1-8F9B-C3E4477842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Epidemiologický přechod</a:t>
            </a:r>
            <a:endParaRPr lang="en-GB" dirty="0"/>
          </a:p>
        </p:txBody>
      </p:sp>
      <p:pic>
        <p:nvPicPr>
          <p:cNvPr id="4" name="Online médium 3" title="Epidemiological transition">
            <a:hlinkClick r:id="" action="ppaction://media"/>
            <a:extLst>
              <a:ext uri="{FF2B5EF4-FFF2-40B4-BE49-F238E27FC236}">
                <a16:creationId xmlns:a16="http://schemas.microsoft.com/office/drawing/2014/main" id="{9EDA9EC6-B6F8-4319-9DED-B87AC61CEC86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862798" y="2157731"/>
            <a:ext cx="7434931" cy="4200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724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3723301-1571-4182-802A-FC90FF2B1E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612" y="353482"/>
            <a:ext cx="10772775" cy="1658198"/>
          </a:xfrm>
        </p:spPr>
        <p:txBody>
          <a:bodyPr/>
          <a:lstStyle/>
          <a:p>
            <a:r>
              <a:rPr lang="cs-CZ" dirty="0"/>
              <a:t>Zdraví</a:t>
            </a:r>
            <a:endParaRPr lang="en-GB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C57228E-1601-42B3-8BB4-5F3145676C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8472" y="1746636"/>
            <a:ext cx="11035053" cy="376618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GB" dirty="0" err="1"/>
              <a:t>Zdraví</a:t>
            </a:r>
            <a:r>
              <a:rPr lang="en-GB" dirty="0"/>
              <a:t> je </a:t>
            </a:r>
            <a:r>
              <a:rPr lang="en-GB" dirty="0" err="1"/>
              <a:t>stav</a:t>
            </a:r>
            <a:r>
              <a:rPr lang="en-GB" dirty="0"/>
              <a:t> </a:t>
            </a:r>
            <a:r>
              <a:rPr lang="en-GB" dirty="0" err="1"/>
              <a:t>úplné</a:t>
            </a:r>
            <a:r>
              <a:rPr lang="en-GB" dirty="0"/>
              <a:t> </a:t>
            </a:r>
            <a:r>
              <a:rPr lang="en-GB" b="1" dirty="0" err="1"/>
              <a:t>tělesné</a:t>
            </a:r>
            <a:r>
              <a:rPr lang="en-GB" b="1" dirty="0"/>
              <a:t>, </a:t>
            </a:r>
            <a:r>
              <a:rPr lang="en-GB" b="1" dirty="0" err="1"/>
              <a:t>duševní</a:t>
            </a:r>
            <a:r>
              <a:rPr lang="en-GB" b="1" dirty="0"/>
              <a:t> a </a:t>
            </a:r>
            <a:r>
              <a:rPr lang="en-GB" b="1" dirty="0" err="1"/>
              <a:t>sociální</a:t>
            </a:r>
            <a:r>
              <a:rPr lang="en-GB" b="1" dirty="0"/>
              <a:t> </a:t>
            </a:r>
            <a:r>
              <a:rPr lang="en-GB" b="1" dirty="0" err="1"/>
              <a:t>pohody</a:t>
            </a:r>
            <a:r>
              <a:rPr lang="en-GB" dirty="0"/>
              <a:t>, a</a:t>
            </a:r>
            <a:r>
              <a:rPr lang="cs-CZ" dirty="0"/>
              <a:t> </a:t>
            </a:r>
            <a:r>
              <a:rPr lang="en-GB" dirty="0" err="1"/>
              <a:t>nikoliv</a:t>
            </a:r>
            <a:r>
              <a:rPr lang="en-GB" dirty="0"/>
              <a:t> </a:t>
            </a:r>
            <a:r>
              <a:rPr lang="en-GB" dirty="0" err="1"/>
              <a:t>pouze</a:t>
            </a:r>
            <a:r>
              <a:rPr lang="en-GB" dirty="0"/>
              <a:t> </a:t>
            </a:r>
            <a:r>
              <a:rPr lang="en-GB" dirty="0" err="1"/>
              <a:t>nepřítomnost</a:t>
            </a:r>
            <a:r>
              <a:rPr lang="en-GB" dirty="0"/>
              <a:t> </a:t>
            </a:r>
            <a:r>
              <a:rPr lang="en-GB" dirty="0" err="1"/>
              <a:t>nemoci</a:t>
            </a:r>
            <a:r>
              <a:rPr lang="en-GB" dirty="0"/>
              <a:t> </a:t>
            </a:r>
            <a:r>
              <a:rPr lang="en-GB" dirty="0" err="1"/>
              <a:t>nebo</a:t>
            </a:r>
            <a:r>
              <a:rPr lang="en-GB" dirty="0"/>
              <a:t> </a:t>
            </a:r>
            <a:r>
              <a:rPr lang="en-GB" dirty="0" err="1"/>
              <a:t>vady</a:t>
            </a:r>
            <a:r>
              <a:rPr lang="cs-CZ" dirty="0"/>
              <a:t> </a:t>
            </a:r>
            <a:r>
              <a:rPr lang="en-GB" dirty="0"/>
              <a:t>(WHO, 1946</a:t>
            </a:r>
            <a:r>
              <a:rPr lang="cs-CZ" dirty="0"/>
              <a:t>).</a:t>
            </a:r>
          </a:p>
          <a:p>
            <a:pPr>
              <a:lnSpc>
                <a:spcPct val="150000"/>
              </a:lnSpc>
            </a:pPr>
            <a:r>
              <a:rPr lang="cs-CZ" dirty="0"/>
              <a:t>Je to d</a:t>
            </a:r>
            <a:r>
              <a:rPr lang="en-GB" dirty="0" err="1"/>
              <a:t>ynamický</a:t>
            </a:r>
            <a:r>
              <a:rPr lang="en-GB" dirty="0"/>
              <a:t> </a:t>
            </a:r>
            <a:r>
              <a:rPr lang="en-GB" dirty="0" err="1"/>
              <a:t>proces</a:t>
            </a:r>
            <a:r>
              <a:rPr lang="en-GB" dirty="0"/>
              <a:t> </a:t>
            </a:r>
            <a:r>
              <a:rPr lang="en-GB" b="1" dirty="0" err="1"/>
              <a:t>vzájemného</a:t>
            </a:r>
            <a:r>
              <a:rPr lang="en-GB" b="1" dirty="0"/>
              <a:t> </a:t>
            </a:r>
            <a:r>
              <a:rPr lang="en-GB" b="1" dirty="0" err="1"/>
              <a:t>působení</a:t>
            </a:r>
            <a:r>
              <a:rPr lang="en-GB" b="1" dirty="0"/>
              <a:t> </a:t>
            </a:r>
            <a:r>
              <a:rPr lang="en-GB" b="1" dirty="0" err="1"/>
              <a:t>potenciálu</a:t>
            </a:r>
            <a:r>
              <a:rPr lang="en-GB" b="1" dirty="0"/>
              <a:t> </a:t>
            </a:r>
            <a:r>
              <a:rPr lang="en-GB" b="1" dirty="0" err="1"/>
              <a:t>zdraví</a:t>
            </a:r>
            <a:r>
              <a:rPr lang="en-GB" b="1" dirty="0"/>
              <a:t> a</a:t>
            </a:r>
            <a:r>
              <a:rPr lang="cs-CZ" b="1" dirty="0"/>
              <a:t>  </a:t>
            </a:r>
            <a:r>
              <a:rPr lang="en-GB" b="1" dirty="0"/>
              <a:t>determinant </a:t>
            </a:r>
            <a:r>
              <a:rPr lang="en-GB" b="1" dirty="0" err="1"/>
              <a:t>zdraví</a:t>
            </a:r>
            <a:r>
              <a:rPr lang="en-GB" dirty="0"/>
              <a:t> v </a:t>
            </a:r>
            <a:r>
              <a:rPr lang="en-GB" dirty="0" err="1"/>
              <a:t>širším</a:t>
            </a:r>
            <a:r>
              <a:rPr lang="en-GB" dirty="0"/>
              <a:t> </a:t>
            </a:r>
            <a:r>
              <a:rPr lang="en-GB" dirty="0" err="1"/>
              <a:t>kontextu</a:t>
            </a:r>
            <a:r>
              <a:rPr lang="en-GB" dirty="0"/>
              <a:t>, </a:t>
            </a:r>
            <a:r>
              <a:rPr lang="en-GB" dirty="0" err="1"/>
              <a:t>jehož</a:t>
            </a:r>
            <a:r>
              <a:rPr lang="en-GB" dirty="0"/>
              <a:t> </a:t>
            </a:r>
            <a:r>
              <a:rPr lang="en-GB" dirty="0" err="1"/>
              <a:t>důsledkem</a:t>
            </a:r>
            <a:r>
              <a:rPr lang="en-GB" dirty="0"/>
              <a:t> je </a:t>
            </a:r>
            <a:r>
              <a:rPr lang="en-GB" dirty="0" err="1"/>
              <a:t>porucha</a:t>
            </a:r>
            <a:r>
              <a:rPr lang="cs-CZ" dirty="0"/>
              <a:t> </a:t>
            </a:r>
            <a:r>
              <a:rPr lang="en-GB" dirty="0" err="1"/>
              <a:t>zdraví</a:t>
            </a:r>
            <a:r>
              <a:rPr lang="en-GB" dirty="0"/>
              <a:t> (</a:t>
            </a:r>
            <a:r>
              <a:rPr lang="en-GB" dirty="0" err="1"/>
              <a:t>funkčně</a:t>
            </a:r>
            <a:r>
              <a:rPr lang="cs-CZ" dirty="0"/>
              <a:t> </a:t>
            </a:r>
            <a:r>
              <a:rPr lang="en-GB" dirty="0" err="1"/>
              <a:t>měřitelná</a:t>
            </a:r>
            <a:r>
              <a:rPr lang="en-GB" dirty="0"/>
              <a:t>) </a:t>
            </a:r>
            <a:r>
              <a:rPr lang="en-GB" dirty="0" err="1"/>
              <a:t>či</a:t>
            </a:r>
            <a:r>
              <a:rPr lang="en-GB" dirty="0"/>
              <a:t> </a:t>
            </a:r>
            <a:r>
              <a:rPr lang="en-GB" dirty="0" err="1"/>
              <a:t>subjektivně</a:t>
            </a:r>
            <a:r>
              <a:rPr lang="en-GB" dirty="0"/>
              <a:t> </a:t>
            </a:r>
            <a:r>
              <a:rPr lang="en-GB" dirty="0" err="1"/>
              <a:t>vnímaný</a:t>
            </a:r>
            <a:r>
              <a:rPr lang="en-GB" dirty="0"/>
              <a:t> handicap.</a:t>
            </a:r>
            <a:endParaRPr lang="cs-CZ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04786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54FF23F-A470-4FAC-BA21-C5BC8D3FD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448537"/>
          </a:xfrm>
        </p:spPr>
        <p:txBody>
          <a:bodyPr/>
          <a:lstStyle/>
          <a:p>
            <a:r>
              <a:rPr lang="cs-CZ" dirty="0"/>
              <a:t>Determinanty zdraví</a:t>
            </a:r>
          </a:p>
        </p:txBody>
      </p:sp>
      <p:pic>
        <p:nvPicPr>
          <p:cNvPr id="3" name="Online médium 2" title="Determinants of Health – A practical approach!">
            <a:hlinkClick r:id="" action="ppaction://media"/>
            <a:extLst>
              <a:ext uri="{FF2B5EF4-FFF2-40B4-BE49-F238E27FC236}">
                <a16:creationId xmlns:a16="http://schemas.microsoft.com/office/drawing/2014/main" id="{51C7DA96-946E-468B-8F43-E5175B15A31C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048457" y="1948070"/>
            <a:ext cx="7435290" cy="4200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540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D6F08DB-B7BE-48F0-B9D1-43BEEBB28F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3674" y="676520"/>
            <a:ext cx="4958535" cy="821121"/>
          </a:xfrm>
        </p:spPr>
        <p:txBody>
          <a:bodyPr>
            <a:normAutofit fontScale="90000"/>
          </a:bodyPr>
          <a:lstStyle/>
          <a:p>
            <a:r>
              <a:rPr lang="cs-CZ" dirty="0"/>
              <a:t>Populační zdraví</a:t>
            </a:r>
            <a:endParaRPr lang="en-GB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DD84937-CE3A-44ED-ADE7-38FC116D652C}"/>
              </a:ext>
            </a:extLst>
          </p:cNvPr>
          <p:cNvSpPr txBox="1">
            <a:spLocks/>
          </p:cNvSpPr>
          <p:nvPr/>
        </p:nvSpPr>
        <p:spPr>
          <a:xfrm>
            <a:off x="703385" y="1700350"/>
            <a:ext cx="11169747" cy="280131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cs-CZ" dirty="0"/>
              <a:t>Úroveň </a:t>
            </a:r>
            <a:r>
              <a:rPr lang="en-GB" dirty="0" err="1"/>
              <a:t>zdravotního</a:t>
            </a:r>
            <a:r>
              <a:rPr lang="en-GB" dirty="0"/>
              <a:t> </a:t>
            </a:r>
            <a:r>
              <a:rPr lang="en-GB" dirty="0" err="1"/>
              <a:t>stavu</a:t>
            </a:r>
            <a:r>
              <a:rPr lang="en-GB" dirty="0"/>
              <a:t> </a:t>
            </a:r>
            <a:r>
              <a:rPr lang="en-GB" b="1" dirty="0" err="1"/>
              <a:t>skupiny</a:t>
            </a:r>
            <a:r>
              <a:rPr lang="en-GB" b="1" dirty="0"/>
              <a:t> </a:t>
            </a:r>
            <a:r>
              <a:rPr lang="en-GB" b="1" dirty="0" err="1"/>
              <a:t>obyvatel</a:t>
            </a:r>
            <a:r>
              <a:rPr lang="en-GB" dirty="0"/>
              <a:t>,</a:t>
            </a:r>
            <a:r>
              <a:rPr lang="cs-CZ" dirty="0"/>
              <a:t> </a:t>
            </a:r>
            <a:r>
              <a:rPr lang="en-GB" dirty="0" err="1"/>
              <a:t>včetně</a:t>
            </a:r>
            <a:r>
              <a:rPr lang="en-GB" dirty="0"/>
              <a:t> </a:t>
            </a:r>
            <a:r>
              <a:rPr lang="en-GB" b="1" dirty="0" err="1"/>
              <a:t>distribuce</a:t>
            </a:r>
            <a:r>
              <a:rPr lang="en-GB" dirty="0"/>
              <a:t> </a:t>
            </a:r>
            <a:r>
              <a:rPr lang="en-GB" dirty="0" err="1"/>
              <a:t>úrovně</a:t>
            </a:r>
            <a:r>
              <a:rPr lang="en-GB" dirty="0"/>
              <a:t> </a:t>
            </a:r>
            <a:r>
              <a:rPr lang="en-GB" dirty="0" err="1"/>
              <a:t>zdravotního</a:t>
            </a:r>
            <a:r>
              <a:rPr lang="en-GB" dirty="0"/>
              <a:t> </a:t>
            </a:r>
            <a:r>
              <a:rPr lang="en-GB" dirty="0" err="1"/>
              <a:t>stavu</a:t>
            </a:r>
            <a:r>
              <a:rPr lang="en-GB" dirty="0"/>
              <a:t> </a:t>
            </a:r>
            <a:r>
              <a:rPr lang="en-GB" b="1" dirty="0" err="1"/>
              <a:t>uvnitř</a:t>
            </a:r>
            <a:r>
              <a:rPr lang="en-GB" b="1" dirty="0"/>
              <a:t> populace</a:t>
            </a:r>
            <a:r>
              <a:rPr lang="cs-CZ" dirty="0"/>
              <a:t>. </a:t>
            </a:r>
            <a:endParaRPr lang="cs-CZ" b="1" dirty="0">
              <a:solidFill>
                <a:srgbClr val="00B050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cs-CZ" b="1" dirty="0">
                <a:solidFill>
                  <a:srgbClr val="00B050"/>
                </a:solidFill>
              </a:rPr>
              <a:t>Proč ne pouze průměrný stav, ale je nutné sledovat i distribuci úrovně? </a:t>
            </a:r>
            <a:endParaRPr lang="en-GB" b="1" dirty="0">
              <a:solidFill>
                <a:srgbClr val="00B050"/>
              </a:solidFill>
            </a:endParaRPr>
          </a:p>
        </p:txBody>
      </p:sp>
      <p:pic>
        <p:nvPicPr>
          <p:cNvPr id="4" name="Picture 2" descr="Dav, Lidské, Siluety, Osobní, Skupina Lidí, Skupina">
            <a:extLst>
              <a:ext uri="{FF2B5EF4-FFF2-40B4-BE49-F238E27FC236}">
                <a16:creationId xmlns:a16="http://schemas.microsoft.com/office/drawing/2014/main" id="{73491CE3-3785-46DB-AA11-332B494DCA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85" r="11817" b="-1"/>
          <a:stretch/>
        </p:blipFill>
        <p:spPr bwMode="auto">
          <a:xfrm>
            <a:off x="3689682" y="2126059"/>
            <a:ext cx="5202527" cy="4630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63981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hubnout, Tuk, Štíhlý, Dieta, Ztráta, Hubnutí, Diety">
            <a:extLst>
              <a:ext uri="{FF2B5EF4-FFF2-40B4-BE49-F238E27FC236}">
                <a16:creationId xmlns:a16="http://schemas.microsoft.com/office/drawing/2014/main" id="{1777F49D-4AEF-403D-9578-2EC64453C8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828"/>
          <a:stretch/>
        </p:blipFill>
        <p:spPr bwMode="auto">
          <a:xfrm>
            <a:off x="1681018" y="488950"/>
            <a:ext cx="1383927" cy="2143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Obchodní Muž, Silueta, Barvy, Obchodní Lidé Silueta">
            <a:extLst>
              <a:ext uri="{FF2B5EF4-FFF2-40B4-BE49-F238E27FC236}">
                <a16:creationId xmlns:a16="http://schemas.microsoft.com/office/drawing/2014/main" id="{4C13D10E-3867-4D71-884E-F3C548F0EA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4409" y="488950"/>
            <a:ext cx="1232391" cy="2143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Obchodní Muž, Člověk, Kravata, Barvy, Podnikání">
            <a:extLst>
              <a:ext uri="{FF2B5EF4-FFF2-40B4-BE49-F238E27FC236}">
                <a16:creationId xmlns:a16="http://schemas.microsoft.com/office/drawing/2014/main" id="{A4767850-AA73-4140-A401-19D4506180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1090" y="3848100"/>
            <a:ext cx="1383927" cy="2234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Zhubnout, Tuk, Štíhlý, Dieta, Ztráta, Hubnutí, Diety">
            <a:extLst>
              <a:ext uri="{FF2B5EF4-FFF2-40B4-BE49-F238E27FC236}">
                <a16:creationId xmlns:a16="http://schemas.microsoft.com/office/drawing/2014/main" id="{24466557-1E67-4C8B-B611-B84560C89F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828"/>
          <a:stretch/>
        </p:blipFill>
        <p:spPr bwMode="auto">
          <a:xfrm>
            <a:off x="3064945" y="488950"/>
            <a:ext cx="1383927" cy="2143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Zhubnout, Tuk, Štíhlý, Dieta, Ztráta, Hubnutí, Diety">
            <a:extLst>
              <a:ext uri="{FF2B5EF4-FFF2-40B4-BE49-F238E27FC236}">
                <a16:creationId xmlns:a16="http://schemas.microsoft.com/office/drawing/2014/main" id="{EFE6FE22-A902-4A7B-8866-603CEEC5BF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828"/>
          <a:stretch/>
        </p:blipFill>
        <p:spPr bwMode="auto">
          <a:xfrm>
            <a:off x="4448872" y="488950"/>
            <a:ext cx="1383927" cy="2143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Obchodní Muž, Silueta, Barvy, Obchodní Lidé Silueta">
            <a:extLst>
              <a:ext uri="{FF2B5EF4-FFF2-40B4-BE49-F238E27FC236}">
                <a16:creationId xmlns:a16="http://schemas.microsoft.com/office/drawing/2014/main" id="{D779EAEF-CD9B-49F5-AE62-A921ABCDFD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2190" y="488950"/>
            <a:ext cx="1232391" cy="2143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Obchodní Muž, Silueta, Barvy, Obchodní Lidé Silueta">
            <a:extLst>
              <a:ext uri="{FF2B5EF4-FFF2-40B4-BE49-F238E27FC236}">
                <a16:creationId xmlns:a16="http://schemas.microsoft.com/office/drawing/2014/main" id="{A26BB82F-2116-4206-A743-FC55465349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9971" y="488950"/>
            <a:ext cx="1232391" cy="2143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Obchodní Muž, Člověk, Kravata, Barvy, Podnikání">
            <a:extLst>
              <a:ext uri="{FF2B5EF4-FFF2-40B4-BE49-F238E27FC236}">
                <a16:creationId xmlns:a16="http://schemas.microsoft.com/office/drawing/2014/main" id="{94A7244D-FB62-4082-8402-CA91CC7D32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17" y="3848100"/>
            <a:ext cx="1383927" cy="2234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Obchodní Muž, Člověk, Kravata, Barvy, Podnikání">
            <a:extLst>
              <a:ext uri="{FF2B5EF4-FFF2-40B4-BE49-F238E27FC236}">
                <a16:creationId xmlns:a16="http://schemas.microsoft.com/office/drawing/2014/main" id="{E57F0161-4313-4F9A-AEB0-7F3375D09A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8179" y="3848100"/>
            <a:ext cx="1383927" cy="2234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 descr="Obchodní Muž, Člověk, Kravata, Barvy, Podnikání">
            <a:extLst>
              <a:ext uri="{FF2B5EF4-FFF2-40B4-BE49-F238E27FC236}">
                <a16:creationId xmlns:a16="http://schemas.microsoft.com/office/drawing/2014/main" id="{ED0297AA-C541-4697-8CC7-4F954651FB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4409" y="3848100"/>
            <a:ext cx="1383927" cy="2234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0" descr="Obchodní Muž, Člověk, Kravata, Barvy, Podnikání">
            <a:extLst>
              <a:ext uri="{FF2B5EF4-FFF2-40B4-BE49-F238E27FC236}">
                <a16:creationId xmlns:a16="http://schemas.microsoft.com/office/drawing/2014/main" id="{5300AC6B-B23F-4F35-AADD-680D2836F9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9067" y="3848100"/>
            <a:ext cx="1383927" cy="2234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0" descr="Obchodní Muž, Člověk, Kravata, Barvy, Podnikání">
            <a:extLst>
              <a:ext uri="{FF2B5EF4-FFF2-40B4-BE49-F238E27FC236}">
                <a16:creationId xmlns:a16="http://schemas.microsoft.com/office/drawing/2014/main" id="{BF605531-073B-42DC-B31E-57A961762B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3725" y="3848100"/>
            <a:ext cx="1383927" cy="2234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6747ADE4-77BC-493D-9DD8-EDB9F9316AB5}"/>
              </a:ext>
            </a:extLst>
          </p:cNvPr>
          <p:cNvSpPr txBox="1"/>
          <p:nvPr/>
        </p:nvSpPr>
        <p:spPr>
          <a:xfrm>
            <a:off x="5122744" y="2848189"/>
            <a:ext cx="19465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/>
              <a:t>versus</a:t>
            </a:r>
            <a:endParaRPr lang="en-GB" sz="4000" b="1" dirty="0"/>
          </a:p>
        </p:txBody>
      </p:sp>
    </p:spTree>
    <p:extLst>
      <p:ext uri="{BB962C8B-B14F-4D97-AF65-F5344CB8AC3E}">
        <p14:creationId xmlns:p14="http://schemas.microsoft.com/office/powerpoint/2010/main" val="40996020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CE3B78F-28B7-412F-8627-1B87674FFD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Veřejné zdraví – Public </a:t>
            </a:r>
            <a:r>
              <a:rPr lang="cs-CZ" dirty="0" err="1"/>
              <a:t>health</a:t>
            </a:r>
            <a:endParaRPr 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43E25279-25C4-42B1-BAF4-FD6D748D2987}"/>
              </a:ext>
            </a:extLst>
          </p:cNvPr>
          <p:cNvSpPr txBox="1"/>
          <p:nvPr/>
        </p:nvSpPr>
        <p:spPr>
          <a:xfrm>
            <a:off x="762001" y="1890802"/>
            <a:ext cx="5962356" cy="27938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400" b="1" dirty="0" err="1"/>
              <a:t>Organizované</a:t>
            </a:r>
            <a:r>
              <a:rPr lang="en-GB" sz="2400" b="1" dirty="0"/>
              <a:t> </a:t>
            </a:r>
            <a:r>
              <a:rPr lang="en-GB" sz="2400" b="1" dirty="0" err="1"/>
              <a:t>úsilí</a:t>
            </a:r>
            <a:r>
              <a:rPr lang="en-GB" sz="2400" b="1" dirty="0"/>
              <a:t> </a:t>
            </a:r>
            <a:r>
              <a:rPr lang="en-GB" sz="2400" dirty="0" err="1"/>
              <a:t>komunity</a:t>
            </a:r>
            <a:r>
              <a:rPr lang="en-GB" sz="2400" dirty="0"/>
              <a:t> o</a:t>
            </a:r>
            <a:r>
              <a:rPr lang="cs-CZ" sz="2400" dirty="0"/>
              <a:t> </a:t>
            </a:r>
            <a:r>
              <a:rPr lang="en-GB" sz="2400" b="1" dirty="0" err="1"/>
              <a:t>prevenci</a:t>
            </a:r>
            <a:r>
              <a:rPr lang="en-GB" sz="2400" b="1" dirty="0"/>
              <a:t> </a:t>
            </a:r>
            <a:r>
              <a:rPr lang="en-GB" sz="2400" b="1" dirty="0" err="1"/>
              <a:t>nemocí</a:t>
            </a:r>
            <a:r>
              <a:rPr lang="en-GB" sz="2400" b="1" dirty="0"/>
              <a:t> a </a:t>
            </a:r>
            <a:r>
              <a:rPr lang="en-GB" sz="2400" b="1" dirty="0" err="1"/>
              <a:t>podpory</a:t>
            </a:r>
            <a:r>
              <a:rPr lang="en-GB" sz="2400" b="1" dirty="0"/>
              <a:t> </a:t>
            </a:r>
            <a:r>
              <a:rPr lang="en-GB" sz="2400" b="1" dirty="0" err="1"/>
              <a:t>zdraví</a:t>
            </a:r>
            <a:r>
              <a:rPr lang="en-GB" sz="2400" dirty="0"/>
              <a:t>, </a:t>
            </a:r>
            <a:r>
              <a:rPr lang="en-GB" sz="2400" dirty="0" err="1"/>
              <a:t>úsilí</a:t>
            </a:r>
            <a:r>
              <a:rPr lang="en-GB" sz="2400" dirty="0"/>
              <a:t> se </a:t>
            </a:r>
            <a:r>
              <a:rPr lang="en-GB" sz="2400" dirty="0" err="1"/>
              <a:t>uskutečňuje</a:t>
            </a:r>
            <a:r>
              <a:rPr lang="cs-CZ" sz="2400" dirty="0"/>
              <a:t> </a:t>
            </a:r>
            <a:r>
              <a:rPr lang="en-GB" sz="2400" dirty="0" err="1"/>
              <a:t>prostřednictvím</a:t>
            </a:r>
            <a:r>
              <a:rPr lang="en-GB" sz="2400" dirty="0"/>
              <a:t> </a:t>
            </a:r>
            <a:r>
              <a:rPr lang="en-GB" sz="2400" dirty="0" err="1"/>
              <a:t>kombinace</a:t>
            </a:r>
            <a:r>
              <a:rPr lang="en-GB" sz="2400" dirty="0"/>
              <a:t> </a:t>
            </a:r>
            <a:r>
              <a:rPr lang="en-GB" sz="2400" b="1" dirty="0" err="1"/>
              <a:t>programů</a:t>
            </a:r>
            <a:r>
              <a:rPr lang="en-GB" sz="2400" b="1" dirty="0"/>
              <a:t>, </a:t>
            </a:r>
            <a:r>
              <a:rPr lang="en-GB" sz="2400" b="1" dirty="0" err="1"/>
              <a:t>služeb</a:t>
            </a:r>
            <a:r>
              <a:rPr lang="en-GB" sz="2400" b="1" dirty="0"/>
              <a:t> a </a:t>
            </a:r>
            <a:r>
              <a:rPr lang="en-GB" sz="2400" b="1" dirty="0" err="1"/>
              <a:t>politik</a:t>
            </a:r>
            <a:r>
              <a:rPr lang="en-GB" sz="2400" dirty="0"/>
              <a:t>, </a:t>
            </a:r>
            <a:r>
              <a:rPr lang="en-GB" sz="2400" dirty="0" err="1"/>
              <a:t>které</a:t>
            </a:r>
            <a:r>
              <a:rPr lang="en-GB" sz="2400" dirty="0"/>
              <a:t> </a:t>
            </a:r>
            <a:r>
              <a:rPr lang="en-GB" sz="2400" dirty="0" err="1"/>
              <a:t>chrání</a:t>
            </a:r>
            <a:r>
              <a:rPr lang="en-GB" sz="2400" dirty="0"/>
              <a:t> a</a:t>
            </a:r>
            <a:r>
              <a:rPr lang="cs-CZ" sz="2400" dirty="0"/>
              <a:t> </a:t>
            </a:r>
            <a:r>
              <a:rPr lang="en-GB" sz="2400" dirty="0" err="1"/>
              <a:t>propagují</a:t>
            </a:r>
            <a:r>
              <a:rPr lang="en-GB" sz="2400" dirty="0"/>
              <a:t> </a:t>
            </a:r>
            <a:r>
              <a:rPr lang="en-GB" sz="2400" dirty="0" err="1"/>
              <a:t>zdraví</a:t>
            </a:r>
            <a:r>
              <a:rPr lang="en-GB" sz="2400" dirty="0"/>
              <a:t> </a:t>
            </a:r>
            <a:r>
              <a:rPr lang="en-GB" sz="2400" dirty="0" err="1"/>
              <a:t>celých</a:t>
            </a:r>
            <a:r>
              <a:rPr lang="en-GB" sz="2400" dirty="0"/>
              <a:t> </a:t>
            </a:r>
            <a:r>
              <a:rPr lang="en-GB" sz="2400" dirty="0" err="1"/>
              <a:t>komunit</a:t>
            </a:r>
            <a:endParaRPr lang="cs-CZ" sz="2400" dirty="0"/>
          </a:p>
        </p:txBody>
      </p:sp>
      <p:pic>
        <p:nvPicPr>
          <p:cNvPr id="3074" name="Picture 2" descr="Local Public Health Institute | Local Public Health Institute of  Massachusetts">
            <a:extLst>
              <a:ext uri="{FF2B5EF4-FFF2-40B4-BE49-F238E27FC236}">
                <a16:creationId xmlns:a16="http://schemas.microsoft.com/office/drawing/2014/main" id="{C1CA17A5-1615-4465-9089-B66AA2CEA1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0740" y="1890802"/>
            <a:ext cx="3952875" cy="3267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2EF87B0D-E4A9-4EB3-AEC7-6BDCE743867C}"/>
              </a:ext>
            </a:extLst>
          </p:cNvPr>
          <p:cNvSpPr txBox="1"/>
          <p:nvPr/>
        </p:nvSpPr>
        <p:spPr>
          <a:xfrm>
            <a:off x="1004739" y="5157877"/>
            <a:ext cx="9862043" cy="5778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cs-CZ" sz="2400" b="1" dirty="0">
                <a:solidFill>
                  <a:srgbClr val="00B050"/>
                </a:solidFill>
              </a:rPr>
              <a:t>Které české instituce se zabývají public </a:t>
            </a:r>
            <a:r>
              <a:rPr lang="cs-CZ" sz="2400" b="1" dirty="0" err="1">
                <a:solidFill>
                  <a:srgbClr val="00B050"/>
                </a:solidFill>
              </a:rPr>
              <a:t>health</a:t>
            </a:r>
            <a:r>
              <a:rPr lang="cs-CZ" sz="2400" b="1" dirty="0">
                <a:solidFill>
                  <a:srgbClr val="00B050"/>
                </a:solidFill>
              </a:rPr>
              <a:t>?</a:t>
            </a:r>
            <a:endParaRPr lang="en-GB" sz="24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91858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>
            <a:extLst>
              <a:ext uri="{FF2B5EF4-FFF2-40B4-BE49-F238E27FC236}">
                <a16:creationId xmlns:a16="http://schemas.microsoft.com/office/drawing/2014/main" id="{94C7C80D-7CF2-40D4-84C3-6AF16EF13FA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845365" y="2023899"/>
            <a:ext cx="6501270" cy="9015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cs-CZ" sz="4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Můžeme zdraví změřit? </a:t>
            </a:r>
          </a:p>
        </p:txBody>
      </p:sp>
      <p:pic>
        <p:nvPicPr>
          <p:cNvPr id="7" name="Picture 2" descr="Měřicí Páska, Palce, Šití, Svinovací Metr, Strava">
            <a:extLst>
              <a:ext uri="{FF2B5EF4-FFF2-40B4-BE49-F238E27FC236}">
                <a16:creationId xmlns:a16="http://schemas.microsoft.com/office/drawing/2014/main" id="{53D3CBA2-7D9C-4163-A832-8B6569AD3B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2040" y="3429000"/>
            <a:ext cx="2787273" cy="1858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25731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709B4ED-BA7F-4C7F-827E-0DFFCA3CC2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224" y="499533"/>
            <a:ext cx="8967223" cy="1228528"/>
          </a:xfrm>
        </p:spPr>
        <p:txBody>
          <a:bodyPr>
            <a:normAutofit/>
          </a:bodyPr>
          <a:lstStyle/>
          <a:p>
            <a:r>
              <a:rPr lang="cs-CZ" sz="4400" dirty="0"/>
              <a:t>Typy epidemiologických proměnných</a:t>
            </a:r>
            <a:endParaRPr lang="en-GB" sz="44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0BDEC51-76F9-4C6A-8AF4-BDFA35553B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7224" y="1846143"/>
            <a:ext cx="10753725" cy="4512324"/>
          </a:xfrm>
        </p:spPr>
        <p:txBody>
          <a:bodyPr>
            <a:normAutofit/>
          </a:bodyPr>
          <a:lstStyle/>
          <a:p>
            <a:r>
              <a:rPr lang="cs-CZ" b="1" dirty="0"/>
              <a:t>Binární</a:t>
            </a:r>
            <a:r>
              <a:rPr lang="cs-CZ" dirty="0"/>
              <a:t> – proměnná nabývá dvou hodnot (ANO x NE; </a:t>
            </a:r>
            <a:r>
              <a:rPr lang="cs-CZ" dirty="0" err="1"/>
              <a:t>present</a:t>
            </a:r>
            <a:r>
              <a:rPr lang="cs-CZ" dirty="0"/>
              <a:t> x </a:t>
            </a:r>
            <a:r>
              <a:rPr lang="cs-CZ" dirty="0" err="1"/>
              <a:t>absent</a:t>
            </a:r>
            <a:r>
              <a:rPr lang="cs-CZ" dirty="0"/>
              <a:t>; 1x0)</a:t>
            </a:r>
          </a:p>
          <a:p>
            <a:r>
              <a:rPr lang="cs-CZ" b="1" dirty="0"/>
              <a:t>Kategorické</a:t>
            </a:r>
            <a:r>
              <a:rPr lang="cs-CZ" dirty="0"/>
              <a:t> – hodnoty proměnné jako kategorie (vzdělání, rodinný stav)</a:t>
            </a:r>
          </a:p>
          <a:p>
            <a:pPr lvl="1"/>
            <a:r>
              <a:rPr lang="cs-CZ" dirty="0"/>
              <a:t>-&gt; Ordinální – kategorie, které můžeme „seřadit“</a:t>
            </a:r>
          </a:p>
          <a:p>
            <a:r>
              <a:rPr lang="cs-CZ" b="1" dirty="0"/>
              <a:t>Spojité</a:t>
            </a:r>
            <a:r>
              <a:rPr lang="cs-CZ" dirty="0"/>
              <a:t> – číselná hodnota (výška, hmotnost, příjem domácnosti v korunách)</a:t>
            </a:r>
          </a:p>
          <a:p>
            <a:endParaRPr lang="cs-CZ" dirty="0"/>
          </a:p>
          <a:p>
            <a:pPr algn="ctr"/>
            <a:r>
              <a:rPr lang="cs-CZ" dirty="0"/>
              <a:t>Proměnné mohou být sledovány z různých úhlů pohledu. </a:t>
            </a:r>
          </a:p>
          <a:p>
            <a:pPr algn="ctr"/>
            <a:r>
              <a:rPr lang="cs-CZ" sz="2800" b="1" spc="-120" dirty="0">
                <a:solidFill>
                  <a:srgbClr val="00B05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BMI</a:t>
            </a:r>
          </a:p>
          <a:p>
            <a:pPr algn="ctr"/>
            <a:r>
              <a:rPr lang="cs-CZ" sz="2800" b="1" spc="-120" dirty="0">
                <a:solidFill>
                  <a:srgbClr val="00B05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Věk</a:t>
            </a:r>
          </a:p>
          <a:p>
            <a:pPr algn="ctr"/>
            <a:r>
              <a:rPr lang="cs-CZ" sz="2800" b="1" spc="-120" dirty="0">
                <a:solidFill>
                  <a:srgbClr val="00B05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Vzdělání</a:t>
            </a:r>
          </a:p>
          <a:p>
            <a:pPr marL="0" indent="0">
              <a:buNone/>
            </a:pPr>
            <a:endParaRPr lang="cs-CZ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06495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A003FDE-BF9E-46BD-B51A-1F425479AC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477108"/>
          </a:xfrm>
        </p:spPr>
        <p:txBody>
          <a:bodyPr>
            <a:normAutofit/>
          </a:bodyPr>
          <a:lstStyle/>
          <a:p>
            <a:r>
              <a:rPr lang="cs-CZ" dirty="0"/>
              <a:t>S jakými daty mohu pracovat?</a:t>
            </a:r>
            <a:endParaRPr lang="en-GB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57D41B7-D8F4-4300-9B09-7F82B1D6FA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137" y="2212098"/>
            <a:ext cx="10753725" cy="3766185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Primární data – jsou shromažďována nově (vlastní výzkum v terénu…)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Sekundární data – již někdo sebral, analyzoval, zpracoval.. 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b="1" dirty="0"/>
              <a:t>Kvantitativní data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Kvalitativní data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860129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8CBD49F-7846-460B-9EEF-3D22EBBF0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7289" y="648303"/>
            <a:ext cx="9317421" cy="901878"/>
          </a:xfrm>
        </p:spPr>
        <p:txBody>
          <a:bodyPr>
            <a:normAutofit/>
          </a:bodyPr>
          <a:lstStyle/>
          <a:p>
            <a:r>
              <a:rPr lang="cs-CZ" dirty="0"/>
              <a:t>Kde získat kvantitativní data? </a:t>
            </a:r>
            <a:endParaRPr lang="en-GB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26732C7-E1AA-4575-A558-BDA576070B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8148" y="1900822"/>
            <a:ext cx="7211205" cy="36022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Data o zdravotním stavu obyvatelstva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Výběrová šetření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Epidemiologické studie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Klinické studie</a:t>
            </a:r>
          </a:p>
        </p:txBody>
      </p:sp>
    </p:spTree>
    <p:extLst>
      <p:ext uri="{BB962C8B-B14F-4D97-AF65-F5344CB8AC3E}">
        <p14:creationId xmlns:p14="http://schemas.microsoft.com/office/powerpoint/2010/main" val="21090361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7A3FC47C-FE2B-3D98-18BF-065E75D189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454" t="27879" r="39478" b="53400"/>
          <a:stretch/>
        </p:blipFill>
        <p:spPr>
          <a:xfrm>
            <a:off x="657224" y="1427619"/>
            <a:ext cx="7780865" cy="2272146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3A709F60-178B-4FFD-ABAA-2711D6B7CC7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371" t="62605" r="43026" b="14572"/>
          <a:stretch/>
        </p:blipFill>
        <p:spPr>
          <a:xfrm>
            <a:off x="578710" y="3375703"/>
            <a:ext cx="6930570" cy="2700867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8A003FDE-BF9E-46BD-B51A-1F425479AC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096126"/>
          </a:xfrm>
        </p:spPr>
        <p:txBody>
          <a:bodyPr>
            <a:normAutofit/>
          </a:bodyPr>
          <a:lstStyle/>
          <a:p>
            <a:r>
              <a:rPr lang="cs-CZ" dirty="0"/>
              <a:t>Mgr. Anna Bartošková</a:t>
            </a:r>
            <a:endParaRPr lang="en-GB" dirty="0"/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E0BFC361-0BD2-49E7-B1B5-B06386CAD6F1}"/>
              </a:ext>
            </a:extLst>
          </p:cNvPr>
          <p:cNvSpPr txBox="1"/>
          <p:nvPr/>
        </p:nvSpPr>
        <p:spPr>
          <a:xfrm>
            <a:off x="5310911" y="5845737"/>
            <a:ext cx="6440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/>
              <a:t>Email: anna.bartoskova@recetox.muni.cz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42949437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3723301-1571-4182-802A-FC90FF2B1E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222" y="362607"/>
            <a:ext cx="10772775" cy="1006074"/>
          </a:xfrm>
        </p:spPr>
        <p:txBody>
          <a:bodyPr/>
          <a:lstStyle/>
          <a:p>
            <a:r>
              <a:rPr lang="cs-CZ" dirty="0"/>
              <a:t>Rutinní sběr dat</a:t>
            </a:r>
            <a:endParaRPr lang="en-GB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C57228E-1601-42B3-8BB4-5F3145676C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7743" y="1368681"/>
            <a:ext cx="11304864" cy="4950372"/>
          </a:xfrm>
        </p:spPr>
        <p:txBody>
          <a:bodyPr>
            <a:normAutofit/>
          </a:bodyPr>
          <a:lstStyle/>
          <a:p>
            <a:r>
              <a:rPr lang="cs-CZ" b="1" dirty="0"/>
              <a:t>Data o zdravotním stavu obyvatelstva</a:t>
            </a:r>
          </a:p>
          <a:p>
            <a:pPr>
              <a:lnSpc>
                <a:spcPct val="120000"/>
              </a:lnSpc>
            </a:pPr>
            <a:r>
              <a:rPr lang="en-GB" dirty="0" err="1"/>
              <a:t>Národní</a:t>
            </a:r>
            <a:r>
              <a:rPr lang="en-GB" dirty="0"/>
              <a:t> </a:t>
            </a:r>
            <a:r>
              <a:rPr lang="en-GB" dirty="0" err="1"/>
              <a:t>zdravotnický</a:t>
            </a:r>
            <a:r>
              <a:rPr lang="en-GB" dirty="0"/>
              <a:t> </a:t>
            </a:r>
            <a:r>
              <a:rPr lang="en-GB" dirty="0" err="1"/>
              <a:t>informační</a:t>
            </a:r>
            <a:r>
              <a:rPr lang="en-GB" dirty="0"/>
              <a:t> </a:t>
            </a:r>
            <a:r>
              <a:rPr lang="en-GB" dirty="0" err="1"/>
              <a:t>systém</a:t>
            </a:r>
            <a:r>
              <a:rPr lang="en-GB" dirty="0"/>
              <a:t> (NZIS)</a:t>
            </a:r>
            <a:endParaRPr lang="cs-CZ" dirty="0"/>
          </a:p>
          <a:p>
            <a:pPr>
              <a:lnSpc>
                <a:spcPct val="120000"/>
              </a:lnSpc>
            </a:pPr>
            <a:r>
              <a:rPr lang="cs-CZ" dirty="0"/>
              <a:t>Národní zdravotní registry</a:t>
            </a:r>
          </a:p>
          <a:p>
            <a:endParaRPr lang="cs-CZ" b="1" dirty="0"/>
          </a:p>
          <a:p>
            <a:r>
              <a:rPr lang="cs-CZ" b="1" dirty="0"/>
              <a:t>Výběrová šetření o zdraví (HIS, EHIS, EHES)</a:t>
            </a:r>
          </a:p>
          <a:p>
            <a:pPr>
              <a:lnSpc>
                <a:spcPct val="100000"/>
              </a:lnSpc>
            </a:pPr>
            <a:r>
              <a:rPr lang="cs-CZ" dirty="0"/>
              <a:t>Zjišťovány jsou skutečnosti, které by </a:t>
            </a:r>
            <a:r>
              <a:rPr lang="cs-CZ" b="1" dirty="0"/>
              <a:t>nebylo účelné </a:t>
            </a:r>
            <a:r>
              <a:rPr lang="cs-CZ" dirty="0"/>
              <a:t>zjišťovat u </a:t>
            </a:r>
            <a:r>
              <a:rPr lang="cs-CZ" b="1" dirty="0"/>
              <a:t>všech obyvatel</a:t>
            </a:r>
            <a:r>
              <a:rPr lang="cs-CZ" dirty="0"/>
              <a:t>. </a:t>
            </a:r>
          </a:p>
          <a:p>
            <a:pPr>
              <a:lnSpc>
                <a:spcPct val="100000"/>
              </a:lnSpc>
            </a:pPr>
            <a:r>
              <a:rPr lang="cs-CZ" dirty="0"/>
              <a:t>Cílem je získat informace jak o celkovém zdravotním stavu populace, tak o rizikovém chování, kvalitě života a o postojích obyvatelstva ke zdraví a zdravotní péči.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27956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50C313D-2E95-4A1B-B32F-51F60CF22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612" y="302464"/>
            <a:ext cx="10772775" cy="1321384"/>
          </a:xfrm>
        </p:spPr>
        <p:txBody>
          <a:bodyPr>
            <a:normAutofit/>
          </a:bodyPr>
          <a:lstStyle/>
          <a:p>
            <a:r>
              <a:rPr lang="cs-CZ" dirty="0"/>
              <a:t>Snadno přístupné online zdroje</a:t>
            </a:r>
            <a:endParaRPr lang="en-GB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C7934FB7-ADB8-4D79-B495-71F3FF9E69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765" y="1524242"/>
            <a:ext cx="5187134" cy="3241959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B0DF736E-D9CE-45F5-A319-D1EC760582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0823" y="2309650"/>
            <a:ext cx="6369267" cy="3980792"/>
          </a:xfrm>
          <a:prstGeom prst="rect">
            <a:avLst/>
          </a:prstGeom>
        </p:spPr>
      </p:pic>
      <p:sp>
        <p:nvSpPr>
          <p:cNvPr id="10" name="Zástupný obsah 2">
            <a:extLst>
              <a:ext uri="{FF2B5EF4-FFF2-40B4-BE49-F238E27FC236}">
                <a16:creationId xmlns:a16="http://schemas.microsoft.com/office/drawing/2014/main" id="{C1C5246B-12FC-4E7A-B168-CB42E7FB22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0284" y="4890271"/>
            <a:ext cx="4980937" cy="443487"/>
          </a:xfrm>
        </p:spPr>
        <p:txBody>
          <a:bodyPr>
            <a:normAutofit/>
          </a:bodyPr>
          <a:lstStyle/>
          <a:p>
            <a:r>
              <a:rPr lang="cs-CZ" sz="2000" b="1" dirty="0" err="1"/>
              <a:t>European</a:t>
            </a:r>
            <a:r>
              <a:rPr lang="cs-CZ" sz="2000" b="1" dirty="0"/>
              <a:t> </a:t>
            </a:r>
            <a:r>
              <a:rPr lang="cs-CZ" sz="2000" b="1" dirty="0" err="1"/>
              <a:t>Health</a:t>
            </a:r>
            <a:r>
              <a:rPr lang="cs-CZ" sz="2000" b="1" dirty="0"/>
              <a:t> </a:t>
            </a:r>
            <a:r>
              <a:rPr lang="cs-CZ" sz="2000" b="1" dirty="0" err="1"/>
              <a:t>Information</a:t>
            </a:r>
            <a:r>
              <a:rPr lang="cs-CZ" sz="2000" b="1" dirty="0"/>
              <a:t> </a:t>
            </a:r>
            <a:r>
              <a:rPr lang="cs-CZ" sz="2000" b="1" dirty="0" err="1"/>
              <a:t>Gateway</a:t>
            </a:r>
            <a:endParaRPr lang="cs-CZ" sz="2000" b="1" dirty="0"/>
          </a:p>
        </p:txBody>
      </p:sp>
      <p:sp>
        <p:nvSpPr>
          <p:cNvPr id="11" name="Zástupný obsah 2">
            <a:extLst>
              <a:ext uri="{FF2B5EF4-FFF2-40B4-BE49-F238E27FC236}">
                <a16:creationId xmlns:a16="http://schemas.microsoft.com/office/drawing/2014/main" id="{28C541C6-4C11-4F98-84A2-88D887E365EC}"/>
              </a:ext>
            </a:extLst>
          </p:cNvPr>
          <p:cNvSpPr txBox="1">
            <a:spLocks/>
          </p:cNvSpPr>
          <p:nvPr/>
        </p:nvSpPr>
        <p:spPr>
          <a:xfrm>
            <a:off x="7909142" y="1866163"/>
            <a:ext cx="2052627" cy="4434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Char char=" 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7472" indent="-3429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48640" indent="-54864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0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22960" indent="-82296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97280" indent="-109728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8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000" b="1" dirty="0"/>
              <a:t>GBD </a:t>
            </a:r>
            <a:r>
              <a:rPr lang="cs-CZ" sz="2000" b="1" dirty="0" err="1"/>
              <a:t>Compare</a:t>
            </a:r>
            <a:endParaRPr lang="cs-CZ" sz="2000" b="1" dirty="0"/>
          </a:p>
        </p:txBody>
      </p:sp>
    </p:spTree>
    <p:extLst>
      <p:ext uri="{BB962C8B-B14F-4D97-AF65-F5344CB8AC3E}">
        <p14:creationId xmlns:p14="http://schemas.microsoft.com/office/powerpoint/2010/main" val="40875614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CE3B78F-28B7-412F-8627-1B87674FFD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Incidence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DD9B5DF9-C416-48E1-A99D-870478A0E50E}"/>
              </a:ext>
            </a:extLst>
          </p:cNvPr>
          <p:cNvSpPr txBox="1"/>
          <p:nvPr/>
        </p:nvSpPr>
        <p:spPr>
          <a:xfrm>
            <a:off x="762001" y="1890802"/>
            <a:ext cx="9813234" cy="5778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cs-CZ" sz="2400" dirty="0"/>
              <a:t>Počet </a:t>
            </a:r>
            <a:r>
              <a:rPr lang="cs-CZ" sz="2400" b="1" dirty="0"/>
              <a:t>nových případů </a:t>
            </a:r>
            <a:r>
              <a:rPr lang="cs-CZ" sz="2400" dirty="0"/>
              <a:t>sledovaného jevu za daný časový úsek</a:t>
            </a:r>
          </a:p>
        </p:txBody>
      </p:sp>
      <p:graphicFrame>
        <p:nvGraphicFramePr>
          <p:cNvPr id="3" name="Tabulka 4">
            <a:extLst>
              <a:ext uri="{FF2B5EF4-FFF2-40B4-BE49-F238E27FC236}">
                <a16:creationId xmlns:a16="http://schemas.microsoft.com/office/drawing/2014/main" id="{04616DD0-2C82-4F28-9BB5-ACA430C6EE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0602043"/>
              </p:ext>
            </p:extLst>
          </p:nvPr>
        </p:nvGraphicFramePr>
        <p:xfrm>
          <a:off x="1557130" y="2940259"/>
          <a:ext cx="6367668" cy="28981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2556">
                  <a:extLst>
                    <a:ext uri="{9D8B030D-6E8A-4147-A177-3AD203B41FA5}">
                      <a16:colId xmlns:a16="http://schemas.microsoft.com/office/drawing/2014/main" val="1908148750"/>
                    </a:ext>
                  </a:extLst>
                </a:gridCol>
                <a:gridCol w="2122556">
                  <a:extLst>
                    <a:ext uri="{9D8B030D-6E8A-4147-A177-3AD203B41FA5}">
                      <a16:colId xmlns:a16="http://schemas.microsoft.com/office/drawing/2014/main" val="258612959"/>
                    </a:ext>
                  </a:extLst>
                </a:gridCol>
                <a:gridCol w="2122556">
                  <a:extLst>
                    <a:ext uri="{9D8B030D-6E8A-4147-A177-3AD203B41FA5}">
                      <a16:colId xmlns:a16="http://schemas.microsoft.com/office/drawing/2014/main" val="3082067029"/>
                    </a:ext>
                  </a:extLst>
                </a:gridCol>
              </a:tblGrid>
              <a:tr h="483030"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Nových případů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Celkem případů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7010713"/>
                  </a:ext>
                </a:extLst>
              </a:tr>
              <a:tr h="483030">
                <a:tc>
                  <a:txBody>
                    <a:bodyPr/>
                    <a:lstStyle/>
                    <a:p>
                      <a:r>
                        <a:rPr lang="cs-CZ" dirty="0"/>
                        <a:t>Leden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3879618"/>
                  </a:ext>
                </a:extLst>
              </a:tr>
              <a:tr h="483030">
                <a:tc>
                  <a:txBody>
                    <a:bodyPr/>
                    <a:lstStyle/>
                    <a:p>
                      <a:r>
                        <a:rPr lang="cs-CZ" dirty="0"/>
                        <a:t>Únor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1349125"/>
                  </a:ext>
                </a:extLst>
              </a:tr>
              <a:tr h="483030">
                <a:tc>
                  <a:txBody>
                    <a:bodyPr/>
                    <a:lstStyle/>
                    <a:p>
                      <a:r>
                        <a:rPr lang="cs-CZ" dirty="0"/>
                        <a:t>Březen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6857970"/>
                  </a:ext>
                </a:extLst>
              </a:tr>
              <a:tr h="483030">
                <a:tc>
                  <a:txBody>
                    <a:bodyPr/>
                    <a:lstStyle/>
                    <a:p>
                      <a:r>
                        <a:rPr lang="cs-CZ" dirty="0"/>
                        <a:t>Duben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5861847"/>
                  </a:ext>
                </a:extLst>
              </a:tr>
              <a:tr h="483030">
                <a:tc>
                  <a:txBody>
                    <a:bodyPr/>
                    <a:lstStyle/>
                    <a:p>
                      <a:r>
                        <a:rPr lang="cs-CZ" dirty="0"/>
                        <a:t>Květen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79724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455589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CE3B78F-28B7-412F-8627-1B87674FFD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224" y="98780"/>
            <a:ext cx="10772775" cy="1658198"/>
          </a:xfrm>
        </p:spPr>
        <p:txBody>
          <a:bodyPr/>
          <a:lstStyle/>
          <a:p>
            <a:r>
              <a:rPr lang="cs-CZ" dirty="0"/>
              <a:t>Prevalence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075838A9-F4F8-45F9-AC47-587E9FE9431B}"/>
              </a:ext>
            </a:extLst>
          </p:cNvPr>
          <p:cNvSpPr txBox="1"/>
          <p:nvPr/>
        </p:nvSpPr>
        <p:spPr>
          <a:xfrm>
            <a:off x="657224" y="1345588"/>
            <a:ext cx="9813234" cy="16858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cs-CZ" sz="2400" dirty="0"/>
              <a:t>Celkový podíl </a:t>
            </a:r>
            <a:r>
              <a:rPr lang="cs-CZ" sz="2400" b="1" dirty="0"/>
              <a:t>všech aktuálně probíhajících případů </a:t>
            </a:r>
            <a:r>
              <a:rPr lang="cs-CZ" sz="2400" dirty="0"/>
              <a:t>sledovaného jevu vztažený k </a:t>
            </a:r>
            <a:r>
              <a:rPr lang="cs-CZ" sz="2400" b="0" i="0" dirty="0">
                <a:effectLst/>
                <a:latin typeface="arial" panose="020B0604020202020204" pitchFamily="34" charset="0"/>
              </a:rPr>
              <a:t>počtu všech jedinců ve sledované populaci </a:t>
            </a:r>
          </a:p>
          <a:p>
            <a:pPr>
              <a:lnSpc>
                <a:spcPct val="150000"/>
              </a:lnSpc>
            </a:pPr>
            <a:endParaRPr lang="cs-CZ" sz="2400" dirty="0"/>
          </a:p>
        </p:txBody>
      </p:sp>
      <p:graphicFrame>
        <p:nvGraphicFramePr>
          <p:cNvPr id="4" name="Tabulka 4">
            <a:extLst>
              <a:ext uri="{FF2B5EF4-FFF2-40B4-BE49-F238E27FC236}">
                <a16:creationId xmlns:a16="http://schemas.microsoft.com/office/drawing/2014/main" id="{1DC37B9D-2C5B-4D7E-9630-FCB82507FE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3205539"/>
              </p:ext>
            </p:extLst>
          </p:nvPr>
        </p:nvGraphicFramePr>
        <p:xfrm>
          <a:off x="657224" y="2750627"/>
          <a:ext cx="8547652" cy="30552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68487">
                  <a:extLst>
                    <a:ext uri="{9D8B030D-6E8A-4147-A177-3AD203B41FA5}">
                      <a16:colId xmlns:a16="http://schemas.microsoft.com/office/drawing/2014/main" val="1908148750"/>
                    </a:ext>
                  </a:extLst>
                </a:gridCol>
                <a:gridCol w="1987826">
                  <a:extLst>
                    <a:ext uri="{9D8B030D-6E8A-4147-A177-3AD203B41FA5}">
                      <a16:colId xmlns:a16="http://schemas.microsoft.com/office/drawing/2014/main" val="258612959"/>
                    </a:ext>
                  </a:extLst>
                </a:gridCol>
                <a:gridCol w="1974574">
                  <a:extLst>
                    <a:ext uri="{9D8B030D-6E8A-4147-A177-3AD203B41FA5}">
                      <a16:colId xmlns:a16="http://schemas.microsoft.com/office/drawing/2014/main" val="3082067029"/>
                    </a:ext>
                  </a:extLst>
                </a:gridCol>
                <a:gridCol w="1616765">
                  <a:extLst>
                    <a:ext uri="{9D8B030D-6E8A-4147-A177-3AD203B41FA5}">
                      <a16:colId xmlns:a16="http://schemas.microsoft.com/office/drawing/2014/main" val="2790071579"/>
                    </a:ext>
                  </a:extLst>
                </a:gridCol>
              </a:tblGrid>
              <a:tr h="483030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Jev přítomen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Jev nepřítomen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Celkem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7010713"/>
                  </a:ext>
                </a:extLst>
              </a:tr>
              <a:tr h="483030">
                <a:tc>
                  <a:txBody>
                    <a:bodyPr/>
                    <a:lstStyle/>
                    <a:p>
                      <a:r>
                        <a:rPr lang="cs-CZ" dirty="0"/>
                        <a:t>Karcinom prsu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3879618"/>
                  </a:ext>
                </a:extLst>
              </a:tr>
              <a:tr h="483030">
                <a:tc>
                  <a:txBody>
                    <a:bodyPr/>
                    <a:lstStyle/>
                    <a:p>
                      <a:r>
                        <a:rPr lang="cs-CZ" dirty="0"/>
                        <a:t>Kuřáctví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800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1349125"/>
                  </a:ext>
                </a:extLst>
              </a:tr>
              <a:tr h="483030">
                <a:tc>
                  <a:txBody>
                    <a:bodyPr/>
                    <a:lstStyle/>
                    <a:p>
                      <a:r>
                        <a:rPr lang="cs-CZ" dirty="0"/>
                        <a:t>Nadměrná konzumace červeného masa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90 000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10 000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100 000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6857970"/>
                  </a:ext>
                </a:extLst>
              </a:tr>
              <a:tr h="483030">
                <a:tc>
                  <a:txBody>
                    <a:bodyPr/>
                    <a:lstStyle/>
                    <a:p>
                      <a:r>
                        <a:rPr lang="cs-CZ" dirty="0"/>
                        <a:t>Hypertenze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5861847"/>
                  </a:ext>
                </a:extLst>
              </a:tr>
              <a:tr h="483030">
                <a:tc>
                  <a:txBody>
                    <a:bodyPr/>
                    <a:lstStyle/>
                    <a:p>
                      <a:r>
                        <a:rPr lang="cs-CZ" dirty="0"/>
                        <a:t>Obezita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600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1400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2000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7972431"/>
                  </a:ext>
                </a:extLst>
              </a:tr>
            </a:tbl>
          </a:graphicData>
        </a:graphic>
      </p:graphicFrame>
      <p:sp>
        <p:nvSpPr>
          <p:cNvPr id="5" name="TextovéPole 4">
            <a:extLst>
              <a:ext uri="{FF2B5EF4-FFF2-40B4-BE49-F238E27FC236}">
                <a16:creationId xmlns:a16="http://schemas.microsoft.com/office/drawing/2014/main" id="{151DF87A-EBDC-4F1F-B430-D977C0145E0D}"/>
              </a:ext>
            </a:extLst>
          </p:cNvPr>
          <p:cNvSpPr txBox="1"/>
          <p:nvPr/>
        </p:nvSpPr>
        <p:spPr>
          <a:xfrm>
            <a:off x="657224" y="5950537"/>
            <a:ext cx="3607284" cy="8086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cs-CZ" sz="1000" dirty="0"/>
              <a:t>Tento příklad je smýšlený a neodpovídá reálným datům</a:t>
            </a:r>
            <a:endParaRPr lang="cs-CZ" sz="1000" b="0" i="0" dirty="0">
              <a:effectLst/>
              <a:latin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6640040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5909C20-BD5F-44CD-91F1-C26958B98F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042" y="342515"/>
            <a:ext cx="10772775" cy="1658198"/>
          </a:xfrm>
        </p:spPr>
        <p:txBody>
          <a:bodyPr/>
          <a:lstStyle/>
          <a:p>
            <a:r>
              <a:rPr lang="cs-CZ" dirty="0"/>
              <a:t>Incidence x Prevalence</a:t>
            </a:r>
            <a:endParaRPr lang="en-GB" dirty="0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6B7A9BB7-FEEE-4941-B841-D613A25CAFF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572" y="1629553"/>
            <a:ext cx="5577355" cy="4209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66744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A9786E3-EA2B-4EE9-A5DD-9D4E9AF82F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Úmrtnost - mortality</a:t>
            </a:r>
            <a:endParaRPr lang="en-GB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CF95365-D10C-4815-8C0B-C3687C62A8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657" y="1828800"/>
            <a:ext cx="8586614" cy="4529667"/>
          </a:xfrm>
        </p:spPr>
        <p:txBody>
          <a:bodyPr>
            <a:normAutofit/>
          </a:bodyPr>
          <a:lstStyle/>
          <a:p>
            <a:r>
              <a:rPr lang="cs-CZ" dirty="0"/>
              <a:t>J</a:t>
            </a:r>
            <a:r>
              <a:rPr lang="en-GB" dirty="0"/>
              <a:t>e </a:t>
            </a:r>
            <a:r>
              <a:rPr lang="en-GB" dirty="0" err="1"/>
              <a:t>ukazatelem</a:t>
            </a:r>
            <a:r>
              <a:rPr lang="en-GB" dirty="0"/>
              <a:t> </a:t>
            </a:r>
            <a:r>
              <a:rPr lang="en-GB" dirty="0" err="1"/>
              <a:t>nemocí</a:t>
            </a:r>
            <a:r>
              <a:rPr lang="en-GB" dirty="0"/>
              <a:t>, </a:t>
            </a:r>
            <a:r>
              <a:rPr lang="en-GB" dirty="0" err="1"/>
              <a:t>které</a:t>
            </a:r>
            <a:r>
              <a:rPr lang="en-GB" dirty="0"/>
              <a:t> </a:t>
            </a:r>
            <a:r>
              <a:rPr lang="en-GB" dirty="0" err="1"/>
              <a:t>jsou</a:t>
            </a:r>
            <a:r>
              <a:rPr lang="en-GB" dirty="0"/>
              <a:t> </a:t>
            </a:r>
            <a:r>
              <a:rPr lang="en-GB" b="1" dirty="0" err="1"/>
              <a:t>příčinou</a:t>
            </a:r>
            <a:r>
              <a:rPr lang="en-GB" b="1" dirty="0"/>
              <a:t> </a:t>
            </a:r>
            <a:r>
              <a:rPr lang="cs-CZ" b="1" dirty="0"/>
              <a:t>ú</a:t>
            </a:r>
            <a:r>
              <a:rPr lang="en-GB" b="1" dirty="0" err="1"/>
              <a:t>mrt</a:t>
            </a:r>
            <a:r>
              <a:rPr lang="cs-CZ" b="1" dirty="0"/>
              <a:t>í</a:t>
            </a:r>
            <a:r>
              <a:rPr lang="cs-CZ" dirty="0"/>
              <a:t>.</a:t>
            </a:r>
          </a:p>
          <a:p>
            <a:endParaRPr lang="cs-CZ" dirty="0"/>
          </a:p>
          <a:p>
            <a:r>
              <a:rPr lang="cs-CZ" b="1" dirty="0"/>
              <a:t>Absolutní úmrtnost:</a:t>
            </a:r>
            <a:r>
              <a:rPr lang="cs-CZ" dirty="0"/>
              <a:t> </a:t>
            </a:r>
            <a:r>
              <a:rPr lang="cs-CZ" i="1" dirty="0"/>
              <a:t>„v roce 2019 zemřelo v Česku v důsledku kardiovaskulárních onemocnění 8600 osob“</a:t>
            </a:r>
          </a:p>
          <a:p>
            <a:r>
              <a:rPr lang="cs-CZ" b="1" dirty="0"/>
              <a:t>Relativní úmrtnost:</a:t>
            </a:r>
            <a:r>
              <a:rPr lang="cs-CZ" dirty="0"/>
              <a:t> </a:t>
            </a:r>
            <a:r>
              <a:rPr lang="cs-CZ" i="1" dirty="0"/>
              <a:t>„v roce 2019 bylo v Česku u 7 663 ze 100 000 zemřelých příčinou smrti kardiovaskulární onemocnění“ </a:t>
            </a:r>
          </a:p>
          <a:p>
            <a:endParaRPr lang="cs-CZ" i="1" dirty="0"/>
          </a:p>
          <a:p>
            <a:r>
              <a:rPr lang="cs-CZ" dirty="0"/>
              <a:t>Příčiny úmrtí dle MKN-10 </a:t>
            </a:r>
          </a:p>
          <a:p>
            <a:r>
              <a:rPr lang="cs-CZ" dirty="0"/>
              <a:t>List o prohlídce zemřelého</a:t>
            </a:r>
          </a:p>
          <a:p>
            <a:endParaRPr lang="en-GB" dirty="0"/>
          </a:p>
        </p:txBody>
      </p:sp>
      <p:pic>
        <p:nvPicPr>
          <p:cNvPr id="4098" name="Picture 2" descr="List o prohlídce zemřelého">
            <a:hlinkClick r:id="rId2"/>
            <a:extLst>
              <a:ext uri="{FF2B5EF4-FFF2-40B4-BE49-F238E27FC236}">
                <a16:creationId xmlns:a16="http://schemas.microsoft.com/office/drawing/2014/main" id="{7DABE1DB-5AC3-4FDA-839A-8EE18FB0F1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7871" y="617709"/>
            <a:ext cx="2576905" cy="3640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Prohlížeč | MKN-10 klasifikace">
            <a:hlinkClick r:id="rId4"/>
            <a:extLst>
              <a:ext uri="{FF2B5EF4-FFF2-40B4-BE49-F238E27FC236}">
                <a16:creationId xmlns:a16="http://schemas.microsoft.com/office/drawing/2014/main" id="{F5CEB4ED-6272-4017-8E9C-EBA7EC9FED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0966" y="4823341"/>
            <a:ext cx="2697861" cy="1417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16992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709B4ED-BA7F-4C7F-827E-0DFFCA3CC2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174" y="187944"/>
            <a:ext cx="10772775" cy="1658198"/>
          </a:xfrm>
        </p:spPr>
        <p:txBody>
          <a:bodyPr/>
          <a:lstStyle/>
          <a:p>
            <a:r>
              <a:rPr lang="cs-CZ" dirty="0"/>
              <a:t>Nemocnost</a:t>
            </a:r>
            <a:endParaRPr lang="en-GB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0BDEC51-76F9-4C6A-8AF4-BDFA35553B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8174" y="1786983"/>
            <a:ext cx="6582051" cy="3224876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GB" dirty="0"/>
              <a:t>Je </a:t>
            </a:r>
            <a:r>
              <a:rPr lang="en-GB" b="1" dirty="0" err="1"/>
              <a:t>ukazatelem</a:t>
            </a:r>
            <a:r>
              <a:rPr lang="en-GB" b="1" dirty="0"/>
              <a:t> </a:t>
            </a:r>
            <a:r>
              <a:rPr lang="en-GB" b="1" dirty="0" err="1"/>
              <a:t>nemocí</a:t>
            </a:r>
            <a:r>
              <a:rPr lang="en-GB" dirty="0"/>
              <a:t>, s </a:t>
            </a:r>
            <a:r>
              <a:rPr lang="en-GB" dirty="0" err="1"/>
              <a:t>kterými</a:t>
            </a:r>
            <a:r>
              <a:rPr lang="en-GB" dirty="0"/>
              <a:t> </a:t>
            </a:r>
            <a:r>
              <a:rPr lang="en-GB" dirty="0" err="1"/>
              <a:t>lidé</a:t>
            </a:r>
            <a:r>
              <a:rPr lang="en-GB" dirty="0"/>
              <a:t> </a:t>
            </a:r>
            <a:r>
              <a:rPr lang="en-GB" dirty="0" err="1"/>
              <a:t>vyhledají</a:t>
            </a:r>
            <a:r>
              <a:rPr lang="en-GB" dirty="0"/>
              <a:t> </a:t>
            </a:r>
            <a:r>
              <a:rPr lang="en-GB" dirty="0" err="1"/>
              <a:t>lékařskou</a:t>
            </a:r>
            <a:r>
              <a:rPr lang="en-GB" dirty="0"/>
              <a:t> </a:t>
            </a:r>
            <a:r>
              <a:rPr lang="en-GB" dirty="0" err="1"/>
              <a:t>pomoc</a:t>
            </a:r>
            <a:r>
              <a:rPr lang="en-GB" dirty="0"/>
              <a:t> a</a:t>
            </a:r>
            <a:r>
              <a:rPr lang="cs-CZ" dirty="0"/>
              <a:t> </a:t>
            </a:r>
            <a:r>
              <a:rPr lang="en-GB" dirty="0" err="1"/>
              <a:t>nemocí</a:t>
            </a:r>
            <a:r>
              <a:rPr lang="en-GB" dirty="0"/>
              <a:t>, </a:t>
            </a:r>
            <a:r>
              <a:rPr lang="en-GB" dirty="0" err="1"/>
              <a:t>které</a:t>
            </a:r>
            <a:r>
              <a:rPr lang="en-GB" dirty="0"/>
              <a:t> </a:t>
            </a:r>
            <a:r>
              <a:rPr lang="en-GB" dirty="0" err="1"/>
              <a:t>zároveň</a:t>
            </a:r>
            <a:r>
              <a:rPr lang="en-GB" dirty="0"/>
              <a:t> </a:t>
            </a:r>
            <a:r>
              <a:rPr lang="en-GB" dirty="0" err="1"/>
              <a:t>podléhají</a:t>
            </a:r>
            <a:r>
              <a:rPr lang="en-GB" dirty="0"/>
              <a:t> </a:t>
            </a:r>
            <a:r>
              <a:rPr lang="en-GB" dirty="0" err="1"/>
              <a:t>registraci</a:t>
            </a:r>
            <a:r>
              <a:rPr lang="cs-CZ" dirty="0"/>
              <a:t>.</a:t>
            </a:r>
          </a:p>
          <a:p>
            <a:pPr>
              <a:lnSpc>
                <a:spcPct val="150000"/>
              </a:lnSpc>
            </a:pPr>
            <a:r>
              <a:rPr lang="cs-CZ" i="1" dirty="0"/>
              <a:t>,,V roce 2016 byla prevalence/nemocnost diabetu </a:t>
            </a:r>
            <a:r>
              <a:rPr lang="cs-CZ" i="1" dirty="0" err="1"/>
              <a:t>mellitu</a:t>
            </a:r>
            <a:r>
              <a:rPr lang="cs-CZ" i="1" dirty="0"/>
              <a:t> v Česku 8,2 %“</a:t>
            </a:r>
            <a:endParaRPr lang="en-GB" i="1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588CE629-E4BA-4E98-A8CC-3EDC800F82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424" t="10415" r="18478" b="6355"/>
          <a:stretch/>
        </p:blipFill>
        <p:spPr>
          <a:xfrm>
            <a:off x="7220225" y="1205697"/>
            <a:ext cx="4570552" cy="4446604"/>
          </a:xfrm>
          <a:prstGeom prst="rect">
            <a:avLst/>
          </a:prstGeom>
        </p:spPr>
      </p:pic>
      <p:pic>
        <p:nvPicPr>
          <p:cNvPr id="7170" name="Picture 2" descr="Logo ÚZIS ČR - ÚZIS ČR">
            <a:extLst>
              <a:ext uri="{FF2B5EF4-FFF2-40B4-BE49-F238E27FC236}">
                <a16:creationId xmlns:a16="http://schemas.microsoft.com/office/drawing/2014/main" id="{25120B36-0D55-4E5C-B56F-03D2A2AC3A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74" y="5570849"/>
            <a:ext cx="6582051" cy="8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28205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709B4ED-BA7F-4C7F-827E-0DFFCA3CC2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Sledování asociace</a:t>
            </a:r>
            <a:endParaRPr lang="en-GB" dirty="0"/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D0CE8B35-9533-44BA-8B66-243C2E760E09}"/>
              </a:ext>
            </a:extLst>
          </p:cNvPr>
          <p:cNvSpPr txBox="1"/>
          <p:nvPr/>
        </p:nvSpPr>
        <p:spPr>
          <a:xfrm>
            <a:off x="1662138" y="3832661"/>
            <a:ext cx="2343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/>
              <a:t>Prediktor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DEDD5DE8-2727-4722-9775-0986555622C8}"/>
              </a:ext>
            </a:extLst>
          </p:cNvPr>
          <p:cNvSpPr txBox="1"/>
          <p:nvPr/>
        </p:nvSpPr>
        <p:spPr>
          <a:xfrm>
            <a:off x="7961077" y="3832660"/>
            <a:ext cx="22110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 err="1"/>
              <a:t>Outcome</a:t>
            </a:r>
            <a:endParaRPr lang="cs-CZ" sz="3600" b="1" dirty="0"/>
          </a:p>
        </p:txBody>
      </p:sp>
      <p:cxnSp>
        <p:nvCxnSpPr>
          <p:cNvPr id="4" name="Přímá spojnice se šipkou 3">
            <a:extLst>
              <a:ext uri="{FF2B5EF4-FFF2-40B4-BE49-F238E27FC236}">
                <a16:creationId xmlns:a16="http://schemas.microsoft.com/office/drawing/2014/main" id="{AB0294E7-9C88-4E00-8D2E-1997DF25443A}"/>
              </a:ext>
            </a:extLst>
          </p:cNvPr>
          <p:cNvCxnSpPr>
            <a:cxnSpLocks/>
          </p:cNvCxnSpPr>
          <p:nvPr/>
        </p:nvCxnSpPr>
        <p:spPr>
          <a:xfrm>
            <a:off x="4861413" y="4155826"/>
            <a:ext cx="1844187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95662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ulka 6">
            <a:extLst>
              <a:ext uri="{FF2B5EF4-FFF2-40B4-BE49-F238E27FC236}">
                <a16:creationId xmlns:a16="http://schemas.microsoft.com/office/drawing/2014/main" id="{FA9EA74F-5C31-49B6-B6A7-FCCFBDDA0C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6807575"/>
              </p:ext>
            </p:extLst>
          </p:nvPr>
        </p:nvGraphicFramePr>
        <p:xfrm>
          <a:off x="881950" y="1284381"/>
          <a:ext cx="10289632" cy="27803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72408">
                  <a:extLst>
                    <a:ext uri="{9D8B030D-6E8A-4147-A177-3AD203B41FA5}">
                      <a16:colId xmlns:a16="http://schemas.microsoft.com/office/drawing/2014/main" val="859581511"/>
                    </a:ext>
                  </a:extLst>
                </a:gridCol>
                <a:gridCol w="2572408">
                  <a:extLst>
                    <a:ext uri="{9D8B030D-6E8A-4147-A177-3AD203B41FA5}">
                      <a16:colId xmlns:a16="http://schemas.microsoft.com/office/drawing/2014/main" val="3257285047"/>
                    </a:ext>
                  </a:extLst>
                </a:gridCol>
                <a:gridCol w="2572408">
                  <a:extLst>
                    <a:ext uri="{9D8B030D-6E8A-4147-A177-3AD203B41FA5}">
                      <a16:colId xmlns:a16="http://schemas.microsoft.com/office/drawing/2014/main" val="1496064418"/>
                    </a:ext>
                  </a:extLst>
                </a:gridCol>
                <a:gridCol w="2572408">
                  <a:extLst>
                    <a:ext uri="{9D8B030D-6E8A-4147-A177-3AD203B41FA5}">
                      <a16:colId xmlns:a16="http://schemas.microsoft.com/office/drawing/2014/main" val="4227013782"/>
                    </a:ext>
                  </a:extLst>
                </a:gridCol>
              </a:tblGrid>
              <a:tr h="697815"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/>
                        <a:t>Nemoc přítomna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/>
                        <a:t>Nemoc nepřítomna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/>
                        <a:t>Celkem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8352469"/>
                  </a:ext>
                </a:extLst>
              </a:tr>
              <a:tr h="680453">
                <a:tc>
                  <a:txBody>
                    <a:bodyPr/>
                    <a:lstStyle/>
                    <a:p>
                      <a:pPr algn="l"/>
                      <a:r>
                        <a:rPr lang="cs-CZ" sz="2000" dirty="0"/>
                        <a:t>Faktor přítomen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/>
                        <a:t>a + 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6366269"/>
                  </a:ext>
                </a:extLst>
              </a:tr>
              <a:tr h="680453">
                <a:tc>
                  <a:txBody>
                    <a:bodyPr/>
                    <a:lstStyle/>
                    <a:p>
                      <a:pPr algn="l"/>
                      <a:r>
                        <a:rPr lang="cs-CZ" sz="2000" dirty="0"/>
                        <a:t>Faktor nepřítomen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="1" dirty="0"/>
                        <a:t>c + d</a:t>
                      </a:r>
                    </a:p>
                    <a:p>
                      <a:pPr algn="ctr"/>
                      <a:endParaRPr lang="cs-CZ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3065399"/>
                  </a:ext>
                </a:extLst>
              </a:tr>
              <a:tr h="680453">
                <a:tc>
                  <a:txBody>
                    <a:bodyPr/>
                    <a:lstStyle/>
                    <a:p>
                      <a:pPr algn="l"/>
                      <a:r>
                        <a:rPr lang="cs-CZ" sz="2000" dirty="0"/>
                        <a:t>Celkem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="1" dirty="0"/>
                        <a:t>a + c</a:t>
                      </a:r>
                    </a:p>
                    <a:p>
                      <a:pPr algn="ctr"/>
                      <a:endParaRPr lang="cs-CZ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/>
                        <a:t>b + 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4699544"/>
                  </a:ext>
                </a:extLst>
              </a:tr>
            </a:tbl>
          </a:graphicData>
        </a:graphic>
      </p:graphicFrame>
      <p:sp>
        <p:nvSpPr>
          <p:cNvPr id="8" name="Zástupný obsah 2">
            <a:extLst>
              <a:ext uri="{FF2B5EF4-FFF2-40B4-BE49-F238E27FC236}">
                <a16:creationId xmlns:a16="http://schemas.microsoft.com/office/drawing/2014/main" id="{951E07FA-EE7D-48BE-9089-ED8847583477}"/>
              </a:ext>
            </a:extLst>
          </p:cNvPr>
          <p:cNvSpPr txBox="1">
            <a:spLocks/>
          </p:cNvSpPr>
          <p:nvPr/>
        </p:nvSpPr>
        <p:spPr>
          <a:xfrm>
            <a:off x="881950" y="683414"/>
            <a:ext cx="8129528" cy="600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Char char=" 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7472" indent="-3429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48640" indent="-54864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0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22960" indent="-82296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97280" indent="-109728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8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/>
              <a:t>Hodnocení rizika– čtyřpolní tabulka (2x2 tabulka)</a:t>
            </a:r>
            <a:endParaRPr lang="en-GB" dirty="0"/>
          </a:p>
        </p:txBody>
      </p:sp>
      <p:sp>
        <p:nvSpPr>
          <p:cNvPr id="4" name="Zástupný obsah 2">
            <a:extLst>
              <a:ext uri="{FF2B5EF4-FFF2-40B4-BE49-F238E27FC236}">
                <a16:creationId xmlns:a16="http://schemas.microsoft.com/office/drawing/2014/main" id="{C82B01F5-28E9-40D2-BC02-9E59AA90EC4A}"/>
              </a:ext>
            </a:extLst>
          </p:cNvPr>
          <p:cNvSpPr txBox="1">
            <a:spLocks/>
          </p:cNvSpPr>
          <p:nvPr/>
        </p:nvSpPr>
        <p:spPr>
          <a:xfrm>
            <a:off x="736176" y="4490763"/>
            <a:ext cx="4697216" cy="18040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Char char=" 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7472" indent="-3429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48640" indent="-54864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0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22960" indent="-82296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97280" indent="-109728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8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000" b="1" dirty="0"/>
              <a:t>Riziko:  </a:t>
            </a:r>
            <a:r>
              <a:rPr lang="cs-CZ" sz="2000" dirty="0"/>
              <a:t>R1= a/(</a:t>
            </a:r>
            <a:r>
              <a:rPr lang="cs-CZ" sz="2000" dirty="0" err="1"/>
              <a:t>a+b</a:t>
            </a:r>
            <a:r>
              <a:rPr lang="cs-CZ" sz="2000" dirty="0"/>
              <a:t>) R2= c/(</a:t>
            </a:r>
            <a:r>
              <a:rPr lang="cs-CZ" sz="2000" dirty="0" err="1"/>
              <a:t>c+d</a:t>
            </a:r>
            <a:r>
              <a:rPr lang="cs-CZ" sz="2000" dirty="0"/>
              <a:t>)</a:t>
            </a:r>
          </a:p>
          <a:p>
            <a:r>
              <a:rPr lang="cs-CZ" sz="2000" b="1" dirty="0"/>
              <a:t>Relativní riziko: RR = R1/R2</a:t>
            </a:r>
          </a:p>
          <a:p>
            <a:r>
              <a:rPr lang="cs-CZ" sz="2000" dirty="0"/>
              <a:t>R…Risk</a:t>
            </a:r>
          </a:p>
          <a:p>
            <a:r>
              <a:rPr lang="cs-CZ" sz="2000" dirty="0"/>
              <a:t>RR…Risk ratio 	</a:t>
            </a:r>
            <a:endParaRPr lang="en-GB" sz="2000" dirty="0"/>
          </a:p>
        </p:txBody>
      </p:sp>
      <p:sp>
        <p:nvSpPr>
          <p:cNvPr id="5" name="Zástupný obsah 2">
            <a:extLst>
              <a:ext uri="{FF2B5EF4-FFF2-40B4-BE49-F238E27FC236}">
                <a16:creationId xmlns:a16="http://schemas.microsoft.com/office/drawing/2014/main" id="{6773C19A-B5DC-4D94-A16C-5913ADAA4A15}"/>
              </a:ext>
            </a:extLst>
          </p:cNvPr>
          <p:cNvSpPr txBox="1">
            <a:spLocks/>
          </p:cNvSpPr>
          <p:nvPr/>
        </p:nvSpPr>
        <p:spPr>
          <a:xfrm>
            <a:off x="6026766" y="4490763"/>
            <a:ext cx="4697216" cy="18040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Char char=" 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7472" indent="-3429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48640" indent="-54864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0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22960" indent="-82296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97280" indent="-109728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8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000" b="1" dirty="0"/>
              <a:t>Šance:  </a:t>
            </a:r>
            <a:r>
              <a:rPr lang="cs-CZ" sz="2000" dirty="0"/>
              <a:t>O1= a/b O2= c/d</a:t>
            </a:r>
          </a:p>
          <a:p>
            <a:r>
              <a:rPr lang="cs-CZ" sz="2000" b="1" dirty="0"/>
              <a:t>Poměr šancí: </a:t>
            </a:r>
            <a:r>
              <a:rPr lang="cs-CZ" sz="2000" dirty="0"/>
              <a:t>OR = O1/O2</a:t>
            </a:r>
          </a:p>
          <a:p>
            <a:r>
              <a:rPr lang="cs-CZ" sz="2000" dirty="0"/>
              <a:t>O..</a:t>
            </a:r>
            <a:r>
              <a:rPr lang="cs-CZ" sz="2000" dirty="0" err="1"/>
              <a:t>Odds</a:t>
            </a:r>
            <a:endParaRPr lang="cs-CZ" sz="2000" dirty="0"/>
          </a:p>
          <a:p>
            <a:r>
              <a:rPr lang="cs-CZ" sz="2000" dirty="0"/>
              <a:t>OR…</a:t>
            </a:r>
            <a:r>
              <a:rPr lang="cs-CZ" sz="2000" dirty="0" err="1"/>
              <a:t>Odds</a:t>
            </a:r>
            <a:r>
              <a:rPr lang="cs-CZ" sz="2000" dirty="0"/>
              <a:t> ratio	 	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23560904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ulka 6">
            <a:extLst>
              <a:ext uri="{FF2B5EF4-FFF2-40B4-BE49-F238E27FC236}">
                <a16:creationId xmlns:a16="http://schemas.microsoft.com/office/drawing/2014/main" id="{FA9EA74F-5C31-49B6-B6A7-FCCFBDDA0C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5096390"/>
              </p:ext>
            </p:extLst>
          </p:nvPr>
        </p:nvGraphicFramePr>
        <p:xfrm>
          <a:off x="881950" y="1405772"/>
          <a:ext cx="10289632" cy="27391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72408">
                  <a:extLst>
                    <a:ext uri="{9D8B030D-6E8A-4147-A177-3AD203B41FA5}">
                      <a16:colId xmlns:a16="http://schemas.microsoft.com/office/drawing/2014/main" val="859581511"/>
                    </a:ext>
                  </a:extLst>
                </a:gridCol>
                <a:gridCol w="2572408">
                  <a:extLst>
                    <a:ext uri="{9D8B030D-6E8A-4147-A177-3AD203B41FA5}">
                      <a16:colId xmlns:a16="http://schemas.microsoft.com/office/drawing/2014/main" val="3257285047"/>
                    </a:ext>
                  </a:extLst>
                </a:gridCol>
                <a:gridCol w="2572408">
                  <a:extLst>
                    <a:ext uri="{9D8B030D-6E8A-4147-A177-3AD203B41FA5}">
                      <a16:colId xmlns:a16="http://schemas.microsoft.com/office/drawing/2014/main" val="1496064418"/>
                    </a:ext>
                  </a:extLst>
                </a:gridCol>
                <a:gridCol w="2572408">
                  <a:extLst>
                    <a:ext uri="{9D8B030D-6E8A-4147-A177-3AD203B41FA5}">
                      <a16:colId xmlns:a16="http://schemas.microsoft.com/office/drawing/2014/main" val="4227013782"/>
                    </a:ext>
                  </a:extLst>
                </a:gridCol>
              </a:tblGrid>
              <a:tr h="697815"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/>
                        <a:t>Diabetes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/>
                        <a:t>Bez diabetu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/>
                        <a:t>Celkem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8352469"/>
                  </a:ext>
                </a:extLst>
              </a:tr>
              <a:tr h="680453">
                <a:tc>
                  <a:txBody>
                    <a:bodyPr/>
                    <a:lstStyle/>
                    <a:p>
                      <a:pPr algn="l"/>
                      <a:r>
                        <a:rPr lang="cs-CZ" sz="2000" b="1" dirty="0"/>
                        <a:t>Obezita ano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0" dirty="0"/>
                        <a:t>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6366269"/>
                  </a:ext>
                </a:extLst>
              </a:tr>
              <a:tr h="680453">
                <a:tc>
                  <a:txBody>
                    <a:bodyPr/>
                    <a:lstStyle/>
                    <a:p>
                      <a:pPr algn="l"/>
                      <a:r>
                        <a:rPr lang="cs-CZ" sz="2000" b="1" dirty="0"/>
                        <a:t>Obezita 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/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/>
                        <a:t>130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0" dirty="0"/>
                        <a:t>160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3065399"/>
                  </a:ext>
                </a:extLst>
              </a:tr>
              <a:tr h="680453">
                <a:tc>
                  <a:txBody>
                    <a:bodyPr/>
                    <a:lstStyle/>
                    <a:p>
                      <a:pPr algn="l"/>
                      <a:r>
                        <a:rPr lang="cs-CZ" sz="2000" b="1" dirty="0"/>
                        <a:t>Celkem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b="1" dirty="0"/>
                        <a:t>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/>
                        <a:t>150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0" dirty="0"/>
                        <a:t>200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4699544"/>
                  </a:ext>
                </a:extLst>
              </a:tr>
            </a:tbl>
          </a:graphicData>
        </a:graphic>
      </p:graphicFrame>
      <p:sp>
        <p:nvSpPr>
          <p:cNvPr id="8" name="Zástupný obsah 2">
            <a:extLst>
              <a:ext uri="{FF2B5EF4-FFF2-40B4-BE49-F238E27FC236}">
                <a16:creationId xmlns:a16="http://schemas.microsoft.com/office/drawing/2014/main" id="{951E07FA-EE7D-48BE-9089-ED8847583477}"/>
              </a:ext>
            </a:extLst>
          </p:cNvPr>
          <p:cNvSpPr txBox="1">
            <a:spLocks/>
          </p:cNvSpPr>
          <p:nvPr/>
        </p:nvSpPr>
        <p:spPr>
          <a:xfrm>
            <a:off x="881950" y="794856"/>
            <a:ext cx="8129528" cy="600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Char char=" 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7472" indent="-3429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48640" indent="-54864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0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22960" indent="-82296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97280" indent="-109728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8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/>
              <a:t>Hodnocení rizika– čtyřpolní tabulka (2x2 tabulka)</a:t>
            </a:r>
            <a:endParaRPr lang="en-GB" dirty="0"/>
          </a:p>
        </p:txBody>
      </p:sp>
      <p:sp>
        <p:nvSpPr>
          <p:cNvPr id="4" name="Zástupný obsah 2">
            <a:extLst>
              <a:ext uri="{FF2B5EF4-FFF2-40B4-BE49-F238E27FC236}">
                <a16:creationId xmlns:a16="http://schemas.microsoft.com/office/drawing/2014/main" id="{C82B01F5-28E9-40D2-BC02-9E59AA90EC4A}"/>
              </a:ext>
            </a:extLst>
          </p:cNvPr>
          <p:cNvSpPr txBox="1">
            <a:spLocks/>
          </p:cNvSpPr>
          <p:nvPr/>
        </p:nvSpPr>
        <p:spPr>
          <a:xfrm>
            <a:off x="762680" y="4154895"/>
            <a:ext cx="10408902" cy="22856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Char char=" 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7472" indent="-3429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48640" indent="-54864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0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22960" indent="-82296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97280" indent="-109728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8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cs-CZ" sz="2800" b="1" dirty="0"/>
              <a:t>Riziko:  </a:t>
            </a:r>
            <a:r>
              <a:rPr lang="cs-CZ" sz="2800" dirty="0"/>
              <a:t>R1= 20/40=0,5 		R2= 30/160 =0,19</a:t>
            </a:r>
          </a:p>
          <a:p>
            <a:pPr>
              <a:lnSpc>
                <a:spcPct val="150000"/>
              </a:lnSpc>
            </a:pPr>
            <a:r>
              <a:rPr lang="cs-CZ" sz="2800" b="1" dirty="0"/>
              <a:t>Relativní riziko: </a:t>
            </a:r>
            <a:r>
              <a:rPr lang="cs-CZ" sz="2800" dirty="0"/>
              <a:t>RR = R1/R2 = 0,5/0,19=2,6</a:t>
            </a:r>
            <a:r>
              <a:rPr lang="cs-CZ" sz="2000" dirty="0"/>
              <a:t>	</a:t>
            </a:r>
          </a:p>
          <a:p>
            <a:pPr>
              <a:lnSpc>
                <a:spcPct val="150000"/>
              </a:lnSpc>
            </a:pPr>
            <a:r>
              <a:rPr lang="cs-CZ" sz="2000" dirty="0"/>
              <a:t>Při interpretaci vždy pamatujte na referenční skupinu!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574265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>
            <a:extLst>
              <a:ext uri="{FF2B5EF4-FFF2-40B4-BE49-F238E27FC236}">
                <a16:creationId xmlns:a16="http://schemas.microsoft.com/office/drawing/2014/main" id="{E95F300B-B2D3-45D0-959C-9054562087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9278" y="1007165"/>
            <a:ext cx="7204078" cy="3680791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cs-CZ" dirty="0"/>
              <a:t>Co je to epidemiologie? </a:t>
            </a:r>
            <a:br>
              <a:rPr lang="cs-CZ" dirty="0"/>
            </a:br>
            <a:r>
              <a:rPr lang="cs-CZ" dirty="0"/>
              <a:t>Co dělá epidemiolog?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6126533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664761F-5523-453F-B376-BEC3B5EBF8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224" y="340486"/>
            <a:ext cx="10699889" cy="1346609"/>
          </a:xfrm>
        </p:spPr>
        <p:txBody>
          <a:bodyPr>
            <a:normAutofit/>
          </a:bodyPr>
          <a:lstStyle/>
          <a:p>
            <a:r>
              <a:rPr lang="cs-CZ" sz="4800" dirty="0"/>
              <a:t>Příklady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A98A026-8E04-4741-9B73-704D083B282C}"/>
              </a:ext>
            </a:extLst>
          </p:cNvPr>
          <p:cNvSpPr txBox="1">
            <a:spLocks/>
          </p:cNvSpPr>
          <p:nvPr/>
        </p:nvSpPr>
        <p:spPr>
          <a:xfrm>
            <a:off x="657224" y="1429966"/>
            <a:ext cx="10249315" cy="4854597"/>
          </a:xfrm>
          <a:prstGeom prst="rect">
            <a:avLst/>
          </a:prstGeom>
        </p:spPr>
        <p:txBody>
          <a:bodyPr/>
          <a:lstStyle>
            <a:lvl1pPr marL="91440" indent="-9144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Char char=" 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7472" indent="-3429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48640" indent="-54864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0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22960" indent="-82296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97280" indent="-109728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8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cs-CZ" sz="2000" b="1" dirty="0"/>
              <a:t>Příklad 1: </a:t>
            </a:r>
            <a:r>
              <a:rPr lang="cs-CZ" sz="2000" dirty="0"/>
              <a:t>Celkem 3600 zaměstnanců londýnského metra vyplnilo dotazník o kouření, který ukázal, že celkem 1300 z nich jsou kuřáci. Po 20 letech se v celé sledované skupině zjistilo 400 případů rakoviny plic, z toho 100 u nekuřáků. Vypočítejte riziko rakoviny plic u kuřáků oproti nekuřákům.</a:t>
            </a:r>
          </a:p>
          <a:p>
            <a:pPr>
              <a:lnSpc>
                <a:spcPct val="150000"/>
              </a:lnSpc>
            </a:pPr>
            <a:endParaRPr lang="cs-CZ" sz="2000" dirty="0"/>
          </a:p>
          <a:p>
            <a:pPr>
              <a:lnSpc>
                <a:spcPct val="150000"/>
              </a:lnSpc>
            </a:pPr>
            <a:r>
              <a:rPr lang="cs-CZ" sz="2000" b="1" dirty="0"/>
              <a:t>Příklad 2: </a:t>
            </a:r>
            <a:r>
              <a:rPr lang="cs-CZ" sz="2000" dirty="0"/>
              <a:t>Celkem 1000 penzionovaných policistů bylo sledováno 25 let. Polovina z nich byli pravidelní pijáci alkoholu, a v této skupině se objevilo 20 případů rakoviny jater. Ve zbytku studovaných osob bylo diagnostikováno 10 případů. Vypočítejte riziko rakoviny jater u pijáků oproti </a:t>
            </a:r>
            <a:r>
              <a:rPr lang="cs-CZ" sz="2000" dirty="0" err="1"/>
              <a:t>nepijákům</a:t>
            </a:r>
            <a:r>
              <a:rPr lang="cs-CZ" sz="2000" dirty="0"/>
              <a:t>.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50727501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371AE7D-D73B-4E7B-9E85-2E7AB9423D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9766" y="5345722"/>
            <a:ext cx="6052929" cy="1394057"/>
          </a:xfrm>
        </p:spPr>
        <p:txBody>
          <a:bodyPr/>
          <a:lstStyle/>
          <a:p>
            <a:r>
              <a:rPr lang="cs-CZ" dirty="0"/>
              <a:t>Děkuji za pozornost</a:t>
            </a:r>
            <a:endParaRPr lang="en-GB" dirty="0"/>
          </a:p>
        </p:txBody>
      </p:sp>
      <p:pic>
        <p:nvPicPr>
          <p:cNvPr id="1028" name="Picture 4" descr="Image result for keep calm and do research">
            <a:extLst>
              <a:ext uri="{FF2B5EF4-FFF2-40B4-BE49-F238E27FC236}">
                <a16:creationId xmlns:a16="http://schemas.microsoft.com/office/drawing/2014/main" id="{A1ADD96D-E9C6-484F-A79A-4D39AFB020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63"/>
          <a:stretch/>
        </p:blipFill>
        <p:spPr bwMode="auto">
          <a:xfrm>
            <a:off x="4072513" y="690977"/>
            <a:ext cx="3858747" cy="4282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56859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1F4C90F-3C25-4D80-B529-D568AFA108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90559" y="672529"/>
            <a:ext cx="6949646" cy="697554"/>
          </a:xfrm>
        </p:spPr>
        <p:txBody>
          <a:bodyPr>
            <a:normAutofit fontScale="90000"/>
          </a:bodyPr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Praotci epidemiologové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Zástupný obsah 2">
            <a:extLst>
              <a:ext uri="{FF2B5EF4-FFF2-40B4-BE49-F238E27FC236}">
                <a16:creationId xmlns:a16="http://schemas.microsoft.com/office/drawing/2014/main" id="{F2ADD6D4-A92E-4807-8894-26C8A5BAD0E8}"/>
              </a:ext>
            </a:extLst>
          </p:cNvPr>
          <p:cNvSpPr txBox="1">
            <a:spLocks/>
          </p:cNvSpPr>
          <p:nvPr/>
        </p:nvSpPr>
        <p:spPr>
          <a:xfrm>
            <a:off x="1123384" y="1673283"/>
            <a:ext cx="6292555" cy="475133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None/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Hippokrates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Přes nedostatek znalostí vycházela Hippokratova škola z 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vyšetření nemocného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a z toho, že 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různé nemoci mají různé příznaky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pic>
        <p:nvPicPr>
          <p:cNvPr id="1026" name="Picture 2" descr="Hippokratés – Wikipedie">
            <a:extLst>
              <a:ext uri="{FF2B5EF4-FFF2-40B4-BE49-F238E27FC236}">
                <a16:creationId xmlns:a16="http://schemas.microsoft.com/office/drawing/2014/main" id="{A4F952B3-CD5D-4029-AAE9-EB63F9F624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8638" y="1673283"/>
            <a:ext cx="2809756" cy="3921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07885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>
            <a:extLst>
              <a:ext uri="{FF2B5EF4-FFF2-40B4-BE49-F238E27FC236}">
                <a16:creationId xmlns:a16="http://schemas.microsoft.com/office/drawing/2014/main" id="{5DB5EC99-8BC5-4D8B-BCA2-42BE2BC9654C}"/>
              </a:ext>
            </a:extLst>
          </p:cNvPr>
          <p:cNvSpPr txBox="1">
            <a:spLocks/>
          </p:cNvSpPr>
          <p:nvPr/>
        </p:nvSpPr>
        <p:spPr bwMode="auto">
          <a:xfrm>
            <a:off x="3224084" y="373366"/>
            <a:ext cx="6949646" cy="697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Praotci epidemiologové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49ABE547-8226-4AAE-BC86-D41806A35E38}"/>
              </a:ext>
            </a:extLst>
          </p:cNvPr>
          <p:cNvSpPr txBox="1"/>
          <p:nvPr/>
        </p:nvSpPr>
        <p:spPr>
          <a:xfrm>
            <a:off x="971410" y="1058628"/>
            <a:ext cx="6697324" cy="32441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cs-CZ" sz="2800" b="1" dirty="0">
                <a:latin typeface="Arial" panose="020B0604020202020204" pitchFamily="34" charset="0"/>
                <a:cs typeface="Arial" panose="020B0604020202020204" pitchFamily="34" charset="0"/>
              </a:rPr>
              <a:t>John </a:t>
            </a:r>
            <a:r>
              <a:rPr lang="cs-CZ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Snow</a:t>
            </a:r>
            <a:r>
              <a:rPr lang="cs-CZ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Britský lékař, který ve své práci v roce 1854 identifikoval </a:t>
            </a:r>
            <a:r>
              <a:rPr lang="cs-CZ" sz="2800" b="1" dirty="0">
                <a:latin typeface="Arial" panose="020B0604020202020204" pitchFamily="34" charset="0"/>
                <a:cs typeface="Arial" panose="020B0604020202020204" pitchFamily="34" charset="0"/>
              </a:rPr>
              <a:t>cestu přenosu 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infekce cholery zmapováním zdroje pitné vody v Londýně. 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3E035382-EFF5-4F70-8F83-02B764D718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1478" y="1495295"/>
            <a:ext cx="3825526" cy="3586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John Snow the Epidemiologist - Results Australia">
            <a:extLst>
              <a:ext uri="{FF2B5EF4-FFF2-40B4-BE49-F238E27FC236}">
                <a16:creationId xmlns:a16="http://schemas.microsoft.com/office/drawing/2014/main" id="{72D3DE3C-1329-4B05-A926-A15EBD3C12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9622" y="3846530"/>
            <a:ext cx="3432756" cy="2807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67041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>
            <a:extLst>
              <a:ext uri="{FF2B5EF4-FFF2-40B4-BE49-F238E27FC236}">
                <a16:creationId xmlns:a16="http://schemas.microsoft.com/office/drawing/2014/main" id="{FBCCAED1-AF98-4801-ACA7-403CCC2855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6271" y="2006159"/>
            <a:ext cx="9004493" cy="1995998"/>
          </a:xfrm>
        </p:spPr>
        <p:txBody>
          <a:bodyPr>
            <a:normAutofit/>
          </a:bodyPr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Takže epidemiologové studují příčiny epidemií? 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75889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8CBD49F-7846-460B-9EEF-3D22EBBF0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225" y="499533"/>
            <a:ext cx="7115176" cy="1658198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rgbClr val="3E4A58"/>
                </a:solidFill>
              </a:rPr>
              <a:t>Definice epidemiologie </a:t>
            </a:r>
            <a:endParaRPr lang="en-GB" dirty="0">
              <a:solidFill>
                <a:srgbClr val="3E4A58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1FA3F65-E7E6-41C9-BB95-C2BCF55B6E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7224" y="2011680"/>
            <a:ext cx="8301246" cy="421684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sz="2200" dirty="0" err="1"/>
              <a:t>Epidemiolog</a:t>
            </a:r>
            <a:r>
              <a:rPr lang="cs-CZ" sz="2200" dirty="0" err="1"/>
              <a:t>ie</a:t>
            </a:r>
            <a:r>
              <a:rPr lang="en-GB" sz="2200" dirty="0"/>
              <a:t> je </a:t>
            </a:r>
            <a:r>
              <a:rPr lang="en-GB" sz="2200" dirty="0" err="1"/>
              <a:t>věda</a:t>
            </a:r>
            <a:r>
              <a:rPr lang="en-GB" sz="2200" dirty="0"/>
              <a:t> </a:t>
            </a:r>
            <a:r>
              <a:rPr lang="en-GB" sz="2200" dirty="0" err="1"/>
              <a:t>zabývající</a:t>
            </a:r>
            <a:r>
              <a:rPr lang="en-GB" sz="2200" dirty="0"/>
              <a:t> se </a:t>
            </a:r>
            <a:r>
              <a:rPr lang="en-GB" sz="2200" dirty="0" err="1"/>
              <a:t>studiem</a:t>
            </a:r>
            <a:r>
              <a:rPr lang="en-GB" sz="2200" dirty="0"/>
              <a:t> </a:t>
            </a:r>
            <a:r>
              <a:rPr lang="en-GB" sz="2200" b="1" dirty="0" err="1"/>
              <a:t>rozložení</a:t>
            </a:r>
            <a:r>
              <a:rPr lang="en-GB" sz="2200" b="1" dirty="0"/>
              <a:t> </a:t>
            </a:r>
            <a:r>
              <a:rPr lang="en-GB" sz="2200" b="1" dirty="0" err="1"/>
              <a:t>nemocí</a:t>
            </a:r>
            <a:r>
              <a:rPr lang="en-GB" sz="2200" b="1" dirty="0"/>
              <a:t> a</a:t>
            </a:r>
            <a:r>
              <a:rPr lang="cs-CZ" sz="2200" b="1" dirty="0"/>
              <a:t> </a:t>
            </a:r>
            <a:r>
              <a:rPr lang="en-GB" sz="2200" b="1" dirty="0" err="1"/>
              <a:t>jejich</a:t>
            </a:r>
            <a:r>
              <a:rPr lang="en-GB" sz="2200" b="1" dirty="0"/>
              <a:t> </a:t>
            </a:r>
            <a:r>
              <a:rPr lang="en-GB" sz="2200" b="1" dirty="0" err="1"/>
              <a:t>příčin</a:t>
            </a:r>
            <a:r>
              <a:rPr lang="en-GB" sz="2200" b="1" dirty="0"/>
              <a:t>,</a:t>
            </a:r>
            <a:r>
              <a:rPr lang="en-GB" sz="2200" dirty="0"/>
              <a:t> s </a:t>
            </a:r>
            <a:r>
              <a:rPr lang="en-GB" sz="2200" dirty="0" err="1"/>
              <a:t>cílem</a:t>
            </a:r>
            <a:r>
              <a:rPr lang="en-GB" sz="2200" dirty="0"/>
              <a:t> </a:t>
            </a:r>
            <a:r>
              <a:rPr lang="en-GB" sz="2200" b="1" dirty="0" err="1"/>
              <a:t>prevence</a:t>
            </a:r>
            <a:r>
              <a:rPr lang="en-GB" sz="2200" b="1" dirty="0"/>
              <a:t> a </a:t>
            </a:r>
            <a:r>
              <a:rPr lang="en-GB" sz="2200" b="1" dirty="0" err="1"/>
              <a:t>podpory</a:t>
            </a:r>
            <a:r>
              <a:rPr lang="en-GB" sz="2200" b="1" dirty="0"/>
              <a:t> </a:t>
            </a:r>
            <a:r>
              <a:rPr lang="en-GB" sz="2200" b="1" dirty="0" err="1"/>
              <a:t>zdraví</a:t>
            </a:r>
            <a:r>
              <a:rPr lang="en-GB" sz="2200" dirty="0"/>
              <a:t>.</a:t>
            </a:r>
            <a:endParaRPr lang="cs-CZ" sz="2200" dirty="0"/>
          </a:p>
          <a:p>
            <a:pPr>
              <a:lnSpc>
                <a:spcPct val="150000"/>
              </a:lnSpc>
            </a:pPr>
            <a:r>
              <a:rPr lang="cs-CZ" sz="2200" dirty="0"/>
              <a:t>Díky epidemiologii </a:t>
            </a:r>
            <a:r>
              <a:rPr lang="cs-CZ" sz="2200" b="1" dirty="0"/>
              <a:t>získáváme odpovědi </a:t>
            </a:r>
            <a:r>
              <a:rPr lang="cs-CZ" sz="2200" dirty="0"/>
              <a:t>na výzkumné otázky týkající se výskytu nemocí, jejich rizikových faktorů, možnostech prevence, její účinnosti.. </a:t>
            </a:r>
          </a:p>
          <a:p>
            <a:pPr>
              <a:lnSpc>
                <a:spcPct val="150000"/>
              </a:lnSpc>
            </a:pPr>
            <a:r>
              <a:rPr lang="cs-CZ" sz="2200" b="1" dirty="0">
                <a:solidFill>
                  <a:srgbClr val="00B050"/>
                </a:solidFill>
              </a:rPr>
              <a:t>Jaké výzkumné otázky vás napadají?</a:t>
            </a:r>
          </a:p>
          <a:p>
            <a:endParaRPr lang="cs-CZ" sz="2200" dirty="0"/>
          </a:p>
          <a:p>
            <a:endParaRPr lang="en-GB" sz="2200" dirty="0"/>
          </a:p>
        </p:txBody>
      </p:sp>
      <p:pic>
        <p:nvPicPr>
          <p:cNvPr id="1028" name="Picture 4" descr="Lego, Hračky, Figurky, Dav, Mnoho, Lidé, Plastický">
            <a:extLst>
              <a:ext uri="{FF2B5EF4-FFF2-40B4-BE49-F238E27FC236}">
                <a16:creationId xmlns:a16="http://schemas.microsoft.com/office/drawing/2014/main" id="{AEC6AE48-4A94-4FBA-98C3-5BDBAAF428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654" r="-1"/>
          <a:stretch/>
        </p:blipFill>
        <p:spPr bwMode="auto">
          <a:xfrm>
            <a:off x="9528312" y="10"/>
            <a:ext cx="2663687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16117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4EF778A-BB96-4C65-B5BA-8CBC9419E0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3E4A58"/>
                </a:solidFill>
              </a:rPr>
              <a:t>Výzkumné otázky epidemiologie</a:t>
            </a:r>
            <a:endParaRPr lang="en-GB" dirty="0">
              <a:solidFill>
                <a:srgbClr val="3E4A58"/>
              </a:solidFill>
            </a:endParaRP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974AA1D7-24EA-42B1-85AA-EE8D8287925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75575504"/>
              </p:ext>
            </p:extLst>
          </p:nvPr>
        </p:nvGraphicFramePr>
        <p:xfrm>
          <a:off x="724787" y="1840039"/>
          <a:ext cx="10637648" cy="3794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675885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56992F1-189D-4B2D-B7DF-B5C3F4CF70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249754"/>
          </a:xfrm>
        </p:spPr>
        <p:txBody>
          <a:bodyPr>
            <a:normAutofit fontScale="90000"/>
          </a:bodyPr>
          <a:lstStyle/>
          <a:p>
            <a:r>
              <a:rPr lang="cs-CZ" dirty="0">
                <a:solidFill>
                  <a:srgbClr val="3E4A58"/>
                </a:solidFill>
              </a:rPr>
              <a:t>Epidemiologie není jen jedna disciplína</a:t>
            </a:r>
          </a:p>
        </p:txBody>
      </p:sp>
      <p:graphicFrame>
        <p:nvGraphicFramePr>
          <p:cNvPr id="3" name="Zástupný obsah 2">
            <a:extLst>
              <a:ext uri="{FF2B5EF4-FFF2-40B4-BE49-F238E27FC236}">
                <a16:creationId xmlns:a16="http://schemas.microsoft.com/office/drawing/2014/main" id="{16C2AC35-9F86-4D7A-9263-AADB68BEF05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97798448"/>
              </p:ext>
            </p:extLst>
          </p:nvPr>
        </p:nvGraphicFramePr>
        <p:xfrm>
          <a:off x="724787" y="1840038"/>
          <a:ext cx="10705212" cy="40836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10760679"/>
      </p:ext>
    </p:extLst>
  </p:cSld>
  <p:clrMapOvr>
    <a:masterClrMapping/>
  </p:clrMapOvr>
</p:sld>
</file>

<file path=ppt/theme/theme1.xml><?xml version="1.0" encoding="utf-8"?>
<a:theme xmlns:a="http://schemas.openxmlformats.org/drawingml/2006/main" name="Metropole">
  <a:themeElements>
    <a:clrScheme name="Metropole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etropole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TM03457491[[fn=Metropole]]</Template>
  <TotalTime>1070</TotalTime>
  <Words>1005</Words>
  <Application>Microsoft Office PowerPoint</Application>
  <PresentationFormat>Širokoúhlá obrazovka</PresentationFormat>
  <Paragraphs>191</Paragraphs>
  <Slides>31</Slides>
  <Notes>0</Notes>
  <HiddenSlides>0</HiddenSlides>
  <MMClips>2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31</vt:i4>
      </vt:variant>
    </vt:vector>
  </HeadingPairs>
  <TitlesOfParts>
    <vt:vector size="34" baseType="lpstr">
      <vt:lpstr>arial</vt:lpstr>
      <vt:lpstr>arial</vt:lpstr>
      <vt:lpstr>Metropole</vt:lpstr>
      <vt:lpstr>Úvod do epidemiologie</vt:lpstr>
      <vt:lpstr>Mgr. Anna Bartošková</vt:lpstr>
      <vt:lpstr>Co je to epidemiologie?  Co dělá epidemiolog? </vt:lpstr>
      <vt:lpstr>Praotci epidemiologové</vt:lpstr>
      <vt:lpstr>Prezentace aplikace PowerPoint</vt:lpstr>
      <vt:lpstr>Takže epidemiologové studují příčiny epidemií? </vt:lpstr>
      <vt:lpstr>Definice epidemiologie </vt:lpstr>
      <vt:lpstr>Výzkumné otázky epidemiologie</vt:lpstr>
      <vt:lpstr>Epidemiologie není jen jedna disciplína</vt:lpstr>
      <vt:lpstr>Epidemiologický přechod</vt:lpstr>
      <vt:lpstr>Zdraví</vt:lpstr>
      <vt:lpstr>Determinanty zdraví</vt:lpstr>
      <vt:lpstr>Populační zdraví</vt:lpstr>
      <vt:lpstr>Prezentace aplikace PowerPoint</vt:lpstr>
      <vt:lpstr>Veřejné zdraví – Public health</vt:lpstr>
      <vt:lpstr>Můžeme zdraví změřit? </vt:lpstr>
      <vt:lpstr>Typy epidemiologických proměnných</vt:lpstr>
      <vt:lpstr>S jakými daty mohu pracovat?</vt:lpstr>
      <vt:lpstr>Kde získat kvantitativní data? </vt:lpstr>
      <vt:lpstr>Rutinní sběr dat</vt:lpstr>
      <vt:lpstr>Snadno přístupné online zdroje</vt:lpstr>
      <vt:lpstr>Incidence</vt:lpstr>
      <vt:lpstr>Prevalence</vt:lpstr>
      <vt:lpstr>Incidence x Prevalence</vt:lpstr>
      <vt:lpstr>Úmrtnost - mortality</vt:lpstr>
      <vt:lpstr>Nemocnost</vt:lpstr>
      <vt:lpstr>Sledování asociace</vt:lpstr>
      <vt:lpstr>Prezentace aplikace PowerPoint</vt:lpstr>
      <vt:lpstr>Prezentace aplikace PowerPoint</vt:lpstr>
      <vt:lpstr>Příklady</vt:lpstr>
      <vt:lpstr>Děkuji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Úvod do epidemiologie</dc:title>
  <dc:creator>Anna Polcrová</dc:creator>
  <cp:lastModifiedBy>Anna Bartošková</cp:lastModifiedBy>
  <cp:revision>43</cp:revision>
  <dcterms:created xsi:type="dcterms:W3CDTF">2021-02-21T17:28:41Z</dcterms:created>
  <dcterms:modified xsi:type="dcterms:W3CDTF">2023-02-13T07:25:24Z</dcterms:modified>
</cp:coreProperties>
</file>