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302" r:id="rId3"/>
    <p:sldId id="303" r:id="rId4"/>
    <p:sldId id="266" r:id="rId5"/>
    <p:sldId id="269" r:id="rId6"/>
    <p:sldId id="260" r:id="rId7"/>
    <p:sldId id="264" r:id="rId8"/>
    <p:sldId id="263" r:id="rId9"/>
    <p:sldId id="271" r:id="rId10"/>
    <p:sldId id="272" r:id="rId11"/>
    <p:sldId id="273" r:id="rId12"/>
    <p:sldId id="287" r:id="rId13"/>
    <p:sldId id="274" r:id="rId14"/>
    <p:sldId id="275" r:id="rId15"/>
    <p:sldId id="288" r:id="rId16"/>
    <p:sldId id="276" r:id="rId17"/>
    <p:sldId id="277" r:id="rId18"/>
    <p:sldId id="282" r:id="rId19"/>
    <p:sldId id="289" r:id="rId20"/>
    <p:sldId id="278" r:id="rId21"/>
    <p:sldId id="279" r:id="rId22"/>
    <p:sldId id="291" r:id="rId23"/>
    <p:sldId id="280" r:id="rId24"/>
    <p:sldId id="285" r:id="rId25"/>
    <p:sldId id="286" r:id="rId26"/>
    <p:sldId id="292" r:id="rId27"/>
    <p:sldId id="270" r:id="rId28"/>
    <p:sldId id="281" r:id="rId29"/>
    <p:sldId id="299" r:id="rId30"/>
    <p:sldId id="304" r:id="rId31"/>
    <p:sldId id="259" r:id="rId32"/>
    <p:sldId id="294" r:id="rId33"/>
    <p:sldId id="261" r:id="rId34"/>
    <p:sldId id="300" r:id="rId35"/>
    <p:sldId id="258" r:id="rId3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27BDC-6AF7-437A-8D2A-C5D51F46294B}" v="19" dt="2023-02-21T07:51:16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4C38BB2E-3433-4F96-BE2D-7FF9771AC3A1}"/>
    <pc:docChg chg="undo custSel addSld delSld modSld">
      <pc:chgData name="Anna Polcrová" userId="bd17b96e-e46f-4933-bbbf-f0f7add0bbf0" providerId="ADAL" clId="{4C38BB2E-3433-4F96-BE2D-7FF9771AC3A1}" dt="2022-03-23T19:30:01.505" v="539" actId="1582"/>
      <pc:docMkLst>
        <pc:docMk/>
      </pc:docMkLst>
      <pc:sldChg chg="modSp mod">
        <pc:chgData name="Anna Polcrová" userId="bd17b96e-e46f-4933-bbbf-f0f7add0bbf0" providerId="ADAL" clId="{4C38BB2E-3433-4F96-BE2D-7FF9771AC3A1}" dt="2022-03-22T19:09:52.125" v="266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4C38BB2E-3433-4F96-BE2D-7FF9771AC3A1}" dt="2022-03-22T19:09:52.125" v="266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del">
        <pc:chgData name="Anna Polcrová" userId="bd17b96e-e46f-4933-bbbf-f0f7add0bbf0" providerId="ADAL" clId="{4C38BB2E-3433-4F96-BE2D-7FF9771AC3A1}" dt="2022-03-23T19:25:41.937" v="534" actId="47"/>
        <pc:sldMkLst>
          <pc:docMk/>
          <pc:sldMk cId="4294943709" sldId="257"/>
        </pc:sldMkLst>
      </pc:sldChg>
      <pc:sldChg chg="modSp mod">
        <pc:chgData name="Anna Polcrová" userId="bd17b96e-e46f-4933-bbbf-f0f7add0bbf0" providerId="ADAL" clId="{4C38BB2E-3433-4F96-BE2D-7FF9771AC3A1}" dt="2022-03-22T18:15:47.880" v="11" actId="20577"/>
        <pc:sldMkLst>
          <pc:docMk/>
          <pc:sldMk cId="273956324" sldId="259"/>
        </pc:sldMkLst>
        <pc:spChg chg="mod">
          <ac:chgData name="Anna Polcrová" userId="bd17b96e-e46f-4933-bbbf-f0f7add0bbf0" providerId="ADAL" clId="{4C38BB2E-3433-4F96-BE2D-7FF9771AC3A1}" dt="2022-03-22T18:15:47.880" v="11" actId="20577"/>
          <ac:spMkLst>
            <pc:docMk/>
            <pc:sldMk cId="273956324" sldId="259"/>
            <ac:spMk id="3" creationId="{82F4775E-1BC8-4F87-B0A3-DAEC41CE32E5}"/>
          </ac:spMkLst>
        </pc:spChg>
      </pc:sldChg>
      <pc:sldChg chg="del">
        <pc:chgData name="Anna Polcrová" userId="bd17b96e-e46f-4933-bbbf-f0f7add0bbf0" providerId="ADAL" clId="{4C38BB2E-3433-4F96-BE2D-7FF9771AC3A1}" dt="2022-03-23T19:25:20.236" v="528" actId="47"/>
        <pc:sldMkLst>
          <pc:docMk/>
          <pc:sldMk cId="1342032833" sldId="262"/>
        </pc:sldMkLst>
      </pc:sldChg>
      <pc:sldChg chg="del">
        <pc:chgData name="Anna Polcrová" userId="bd17b96e-e46f-4933-bbbf-f0f7add0bbf0" providerId="ADAL" clId="{4C38BB2E-3433-4F96-BE2D-7FF9771AC3A1}" dt="2022-03-23T19:25:24.081" v="532" actId="47"/>
        <pc:sldMkLst>
          <pc:docMk/>
          <pc:sldMk cId="1834287168" sldId="265"/>
        </pc:sldMkLst>
      </pc:sldChg>
      <pc:sldChg chg="modSp del mod">
        <pc:chgData name="Anna Polcrová" userId="bd17b96e-e46f-4933-bbbf-f0f7add0bbf0" providerId="ADAL" clId="{4C38BB2E-3433-4F96-BE2D-7FF9771AC3A1}" dt="2022-03-23T19:25:25.787" v="533" actId="47"/>
        <pc:sldMkLst>
          <pc:docMk/>
          <pc:sldMk cId="1236911590" sldId="267"/>
        </pc:sldMkLst>
        <pc:spChg chg="mod">
          <ac:chgData name="Anna Polcrová" userId="bd17b96e-e46f-4933-bbbf-f0f7add0bbf0" providerId="ADAL" clId="{4C38BB2E-3433-4F96-BE2D-7FF9771AC3A1}" dt="2022-03-22T18:24:30.570" v="124" actId="20577"/>
          <ac:spMkLst>
            <pc:docMk/>
            <pc:sldMk cId="1236911590" sldId="267"/>
            <ac:spMk id="3" creationId="{6A561F0F-BAAD-4670-9FB3-486828630927}"/>
          </ac:spMkLst>
        </pc:spChg>
      </pc:sldChg>
      <pc:sldChg chg="del">
        <pc:chgData name="Anna Polcrová" userId="bd17b96e-e46f-4933-bbbf-f0f7add0bbf0" providerId="ADAL" clId="{4C38BB2E-3433-4F96-BE2D-7FF9771AC3A1}" dt="2022-03-23T19:25:21.589" v="530" actId="47"/>
        <pc:sldMkLst>
          <pc:docMk/>
          <pc:sldMk cId="1623560219" sldId="268"/>
        </pc:sldMkLst>
      </pc:sldChg>
      <pc:sldChg chg="delSp modSp mod delAnim">
        <pc:chgData name="Anna Polcrová" userId="bd17b96e-e46f-4933-bbbf-f0f7add0bbf0" providerId="ADAL" clId="{4C38BB2E-3433-4F96-BE2D-7FF9771AC3A1}" dt="2022-03-22T18:03:39.051" v="3" actId="20577"/>
        <pc:sldMkLst>
          <pc:docMk/>
          <pc:sldMk cId="3118454425" sldId="281"/>
        </pc:sldMkLst>
        <pc:spChg chg="mod">
          <ac:chgData name="Anna Polcrová" userId="bd17b96e-e46f-4933-bbbf-f0f7add0bbf0" providerId="ADAL" clId="{4C38BB2E-3433-4F96-BE2D-7FF9771AC3A1}" dt="2022-03-22T18:03:39.051" v="3" actId="20577"/>
          <ac:spMkLst>
            <pc:docMk/>
            <pc:sldMk cId="3118454425" sldId="281"/>
            <ac:spMk id="3" creationId="{5F73C601-0149-4863-A55F-74E2EE41D9D6}"/>
          </ac:spMkLst>
        </pc:spChg>
        <pc:picChg chg="del">
          <ac:chgData name="Anna Polcrová" userId="bd17b96e-e46f-4933-bbbf-f0f7add0bbf0" providerId="ADAL" clId="{4C38BB2E-3433-4F96-BE2D-7FF9771AC3A1}" dt="2022-03-22T18:03:33.194" v="1" actId="478"/>
          <ac:picMkLst>
            <pc:docMk/>
            <pc:sldMk cId="3118454425" sldId="281"/>
            <ac:picMk id="5" creationId="{5C821F48-B052-4ADF-B556-CA7ABEE2ECEC}"/>
          </ac:picMkLst>
        </pc:picChg>
      </pc:sldChg>
      <pc:sldChg chg="addSp delSp modSp mod">
        <pc:chgData name="Anna Polcrová" userId="bd17b96e-e46f-4933-bbbf-f0f7add0bbf0" providerId="ADAL" clId="{4C38BB2E-3433-4F96-BE2D-7FF9771AC3A1}" dt="2022-03-22T19:07:50.653" v="253" actId="1076"/>
        <pc:sldMkLst>
          <pc:docMk/>
          <pc:sldMk cId="2342225812" sldId="288"/>
        </pc:sldMkLst>
        <pc:spChg chg="del">
          <ac:chgData name="Anna Polcrová" userId="bd17b96e-e46f-4933-bbbf-f0f7add0bbf0" providerId="ADAL" clId="{4C38BB2E-3433-4F96-BE2D-7FF9771AC3A1}" dt="2022-03-22T19:00:36.240" v="205"/>
          <ac:spMkLst>
            <pc:docMk/>
            <pc:sldMk cId="2342225812" sldId="288"/>
            <ac:spMk id="5" creationId="{227EA506-CF1D-4B4E-BC51-571A27141E70}"/>
          </ac:spMkLst>
        </pc:spChg>
        <pc:spChg chg="mod">
          <ac:chgData name="Anna Polcrová" userId="bd17b96e-e46f-4933-bbbf-f0f7add0bbf0" providerId="ADAL" clId="{4C38BB2E-3433-4F96-BE2D-7FF9771AC3A1}" dt="2022-03-22T19:00:23.895" v="203"/>
          <ac:spMkLst>
            <pc:docMk/>
            <pc:sldMk cId="2342225812" sldId="288"/>
            <ac:spMk id="13" creationId="{004C641C-265D-483B-AD45-F922C83459DD}"/>
          </ac:spMkLst>
        </pc:spChg>
        <pc:spChg chg="add mod">
          <ac:chgData name="Anna Polcrová" userId="bd17b96e-e46f-4933-bbbf-f0f7add0bbf0" providerId="ADAL" clId="{4C38BB2E-3433-4F96-BE2D-7FF9771AC3A1}" dt="2022-03-22T19:07:50.653" v="253" actId="1076"/>
          <ac:spMkLst>
            <pc:docMk/>
            <pc:sldMk cId="2342225812" sldId="288"/>
            <ac:spMk id="15" creationId="{530A8F96-DC95-4D00-A70C-E943E98A676B}"/>
          </ac:spMkLst>
        </pc:spChg>
        <pc:grpChg chg="add del mod">
          <ac:chgData name="Anna Polcrová" userId="bd17b96e-e46f-4933-bbbf-f0f7add0bbf0" providerId="ADAL" clId="{4C38BB2E-3433-4F96-BE2D-7FF9771AC3A1}" dt="2022-03-22T19:00:32.144" v="204"/>
          <ac:grpSpMkLst>
            <pc:docMk/>
            <pc:sldMk cId="2342225812" sldId="288"/>
            <ac:grpSpMk id="4" creationId="{ED891B08-5E75-472A-9FC3-E16BE2F5D308}"/>
          </ac:grpSpMkLst>
        </pc:grpChg>
        <pc:picChg chg="add mod modCrop">
          <ac:chgData name="Anna Polcrová" userId="bd17b96e-e46f-4933-bbbf-f0f7add0bbf0" providerId="ADAL" clId="{4C38BB2E-3433-4F96-BE2D-7FF9771AC3A1}" dt="2022-03-22T19:07:30.092" v="243" actId="1076"/>
          <ac:picMkLst>
            <pc:docMk/>
            <pc:sldMk cId="2342225812" sldId="288"/>
            <ac:picMk id="3" creationId="{F94CDFFF-75A4-48EB-A13B-ABE26103DCA3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6" creationId="{39488230-B7DA-4B30-BC33-E1EB2FDA69C6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7" creationId="{3A7AC70C-9DDF-4FBE-B5CE-EEC25C92DAA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8" creationId="{9F06371A-A4FB-47B6-B0E0-B54EABF5B68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9" creationId="{D632E98E-F2FF-4879-92C8-5E1B47353283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0" creationId="{FD87AC4A-B99D-40FF-A9D1-E50DE7A17839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1" creationId="{CAAA536A-A55E-4394-A18C-05F8F133CA65}"/>
          </ac:picMkLst>
        </pc:picChg>
        <pc:picChg chg="mod">
          <ac:chgData name="Anna Polcrová" userId="bd17b96e-e46f-4933-bbbf-f0f7add0bbf0" providerId="ADAL" clId="{4C38BB2E-3433-4F96-BE2D-7FF9771AC3A1}" dt="2022-03-22T19:00:23.895" v="203"/>
          <ac:picMkLst>
            <pc:docMk/>
            <pc:sldMk cId="2342225812" sldId="288"/>
            <ac:picMk id="12" creationId="{6B980F48-1138-46A9-8FDC-82A87C9C5F58}"/>
          </ac:picMkLst>
        </pc:picChg>
      </pc:sldChg>
      <pc:sldChg chg="addSp delSp modSp mod">
        <pc:chgData name="Anna Polcrová" userId="bd17b96e-e46f-4933-bbbf-f0f7add0bbf0" providerId="ADAL" clId="{4C38BB2E-3433-4F96-BE2D-7FF9771AC3A1}" dt="2022-03-22T19:06:38.261" v="242" actId="6549"/>
        <pc:sldMkLst>
          <pc:docMk/>
          <pc:sldMk cId="2078735223" sldId="289"/>
        </pc:sldMkLst>
        <pc:spChg chg="del">
          <ac:chgData name="Anna Polcrová" userId="bd17b96e-e46f-4933-bbbf-f0f7add0bbf0" providerId="ADAL" clId="{4C38BB2E-3433-4F96-BE2D-7FF9771AC3A1}" dt="2022-03-22T19:04:29.286" v="215" actId="478"/>
          <ac:spMkLst>
            <pc:docMk/>
            <pc:sldMk cId="2078735223" sldId="289"/>
            <ac:spMk id="5" creationId="{963E7230-574C-43DE-A0EC-0254BB573D4F}"/>
          </ac:spMkLst>
        </pc:spChg>
        <pc:spChg chg="add mod">
          <ac:chgData name="Anna Polcrová" userId="bd17b96e-e46f-4933-bbbf-f0f7add0bbf0" providerId="ADAL" clId="{4C38BB2E-3433-4F96-BE2D-7FF9771AC3A1}" dt="2022-03-22T19:06:38.261" v="242" actId="6549"/>
          <ac:spMkLst>
            <pc:docMk/>
            <pc:sldMk cId="2078735223" sldId="289"/>
            <ac:spMk id="7" creationId="{3211A234-A17C-4BD4-8010-B436778D086D}"/>
          </ac:spMkLst>
        </pc:spChg>
        <pc:picChg chg="add mod modCrop">
          <ac:chgData name="Anna Polcrová" userId="bd17b96e-e46f-4933-bbbf-f0f7add0bbf0" providerId="ADAL" clId="{4C38BB2E-3433-4F96-BE2D-7FF9771AC3A1}" dt="2022-03-22T19:04:35.046" v="217" actId="1076"/>
          <ac:picMkLst>
            <pc:docMk/>
            <pc:sldMk cId="2078735223" sldId="289"/>
            <ac:picMk id="4" creationId="{874D366F-63E4-471A-BF09-CB580919370E}"/>
          </ac:picMkLst>
        </pc:picChg>
      </pc:sldChg>
      <pc:sldChg chg="del">
        <pc:chgData name="Anna Polcrová" userId="bd17b96e-e46f-4933-bbbf-f0f7add0bbf0" providerId="ADAL" clId="{4C38BB2E-3433-4F96-BE2D-7FF9771AC3A1}" dt="2022-03-22T18:56:05.665" v="202" actId="47"/>
        <pc:sldMkLst>
          <pc:docMk/>
          <pc:sldMk cId="3508543876" sldId="290"/>
        </pc:sldMkLst>
      </pc:sldChg>
      <pc:sldChg chg="addSp delSp modSp mod">
        <pc:chgData name="Anna Polcrová" userId="bd17b96e-e46f-4933-bbbf-f0f7add0bbf0" providerId="ADAL" clId="{4C38BB2E-3433-4F96-BE2D-7FF9771AC3A1}" dt="2022-03-22T18:49:19.326" v="201"/>
        <pc:sldMkLst>
          <pc:docMk/>
          <pc:sldMk cId="2814707283" sldId="291"/>
        </pc:sldMkLst>
        <pc:spChg chg="mod">
          <ac:chgData name="Anna Polcrová" userId="bd17b96e-e46f-4933-bbbf-f0f7add0bbf0" providerId="ADAL" clId="{4C38BB2E-3433-4F96-BE2D-7FF9771AC3A1}" dt="2022-03-22T18:33:13.352" v="138" actId="20577"/>
          <ac:spMkLst>
            <pc:docMk/>
            <pc:sldMk cId="2814707283" sldId="291"/>
            <ac:spMk id="2" creationId="{A92B7F9E-2E12-4778-8A7C-3E2C9307B16B}"/>
          </ac:spMkLst>
        </pc:spChg>
        <pc:spChg chg="add mod">
          <ac:chgData name="Anna Polcrová" userId="bd17b96e-e46f-4933-bbbf-f0f7add0bbf0" providerId="ADAL" clId="{4C38BB2E-3433-4F96-BE2D-7FF9771AC3A1}" dt="2022-03-22T18:37:58.612" v="148"/>
          <ac:spMkLst>
            <pc:docMk/>
            <pc:sldMk cId="2814707283" sldId="291"/>
            <ac:spMk id="3" creationId="{4C9CD273-0B03-4602-A6E6-96CFE70C0A63}"/>
          </ac:spMkLst>
        </pc:spChg>
        <pc:spChg chg="add mod">
          <ac:chgData name="Anna Polcrová" userId="bd17b96e-e46f-4933-bbbf-f0f7add0bbf0" providerId="ADAL" clId="{4C38BB2E-3433-4F96-BE2D-7FF9771AC3A1}" dt="2022-03-22T18:47:51.987" v="192" actId="1076"/>
          <ac:spMkLst>
            <pc:docMk/>
            <pc:sldMk cId="2814707283" sldId="291"/>
            <ac:spMk id="6" creationId="{AC40AD79-E950-4AA6-BD8C-F7FADB5B0DA7}"/>
          </ac:spMkLst>
        </pc:spChg>
        <pc:spChg chg="add mod">
          <ac:chgData name="Anna Polcrová" userId="bd17b96e-e46f-4933-bbbf-f0f7add0bbf0" providerId="ADAL" clId="{4C38BB2E-3433-4F96-BE2D-7FF9771AC3A1}" dt="2022-03-22T18:46:46.012" v="187" actId="403"/>
          <ac:spMkLst>
            <pc:docMk/>
            <pc:sldMk cId="2814707283" sldId="291"/>
            <ac:spMk id="7" creationId="{BBCA6466-84D9-4FEF-BC4B-27DD458CFF47}"/>
          </ac:spMkLst>
        </pc:spChg>
        <pc:spChg chg="add del mod">
          <ac:chgData name="Anna Polcrová" userId="bd17b96e-e46f-4933-bbbf-f0f7add0bbf0" providerId="ADAL" clId="{4C38BB2E-3433-4F96-BE2D-7FF9771AC3A1}" dt="2022-03-22T18:46:03.767" v="172" actId="478"/>
          <ac:spMkLst>
            <pc:docMk/>
            <pc:sldMk cId="2814707283" sldId="291"/>
            <ac:spMk id="8" creationId="{E1F3377C-A889-485B-8A26-6B6E36837909}"/>
          </ac:spMkLst>
        </pc:spChg>
        <pc:spChg chg="add mod">
          <ac:chgData name="Anna Polcrová" userId="bd17b96e-e46f-4933-bbbf-f0f7add0bbf0" providerId="ADAL" clId="{4C38BB2E-3433-4F96-BE2D-7FF9771AC3A1}" dt="2022-03-22T18:49:10.416" v="200"/>
          <ac:spMkLst>
            <pc:docMk/>
            <pc:sldMk cId="2814707283" sldId="291"/>
            <ac:spMk id="11" creationId="{C0F1DA53-B2A7-4D17-B0FC-34016C30EC16}"/>
          </ac:spMkLst>
        </pc:spChg>
        <pc:picChg chg="add mod">
          <ac:chgData name="Anna Polcrová" userId="bd17b96e-e46f-4933-bbbf-f0f7add0bbf0" providerId="ADAL" clId="{4C38BB2E-3433-4F96-BE2D-7FF9771AC3A1}" dt="2022-03-22T18:40:39.557" v="154" actId="14100"/>
          <ac:picMkLst>
            <pc:docMk/>
            <pc:sldMk cId="2814707283" sldId="291"/>
            <ac:picMk id="1026" creationId="{4714DEE1-A005-48FC-A997-209982ACD49B}"/>
          </ac:picMkLst>
        </pc:picChg>
        <pc:picChg chg="add mod">
          <ac:chgData name="Anna Polcrová" userId="bd17b96e-e46f-4933-bbbf-f0f7add0bbf0" providerId="ADAL" clId="{4C38BB2E-3433-4F96-BE2D-7FF9771AC3A1}" dt="2022-03-22T18:47:48.115" v="191" actId="1076"/>
          <ac:picMkLst>
            <pc:docMk/>
            <pc:sldMk cId="2814707283" sldId="291"/>
            <ac:picMk id="1028" creationId="{1B16AEB6-A9CC-4C6E-8FDF-63E72B4BB137}"/>
          </ac:picMkLst>
        </pc:picChg>
        <pc:picChg chg="add mod">
          <ac:chgData name="Anna Polcrová" userId="bd17b96e-e46f-4933-bbbf-f0f7add0bbf0" providerId="ADAL" clId="{4C38BB2E-3433-4F96-BE2D-7FF9771AC3A1}" dt="2022-03-22T18:49:19.326" v="201"/>
          <ac:picMkLst>
            <pc:docMk/>
            <pc:sldMk cId="2814707283" sldId="291"/>
            <ac:picMk id="1030" creationId="{5551EE31-8A82-4919-B02C-E720781EDD02}"/>
          </ac:picMkLst>
        </pc:picChg>
      </pc:sldChg>
      <pc:sldChg chg="del">
        <pc:chgData name="Anna Polcrová" userId="bd17b96e-e46f-4933-bbbf-f0f7add0bbf0" providerId="ADAL" clId="{4C38BB2E-3433-4F96-BE2D-7FF9771AC3A1}" dt="2022-03-23T19:24:49.163" v="526" actId="47"/>
        <pc:sldMkLst>
          <pc:docMk/>
          <pc:sldMk cId="634295486" sldId="293"/>
        </pc:sldMkLst>
      </pc:sldChg>
      <pc:sldChg chg="del">
        <pc:chgData name="Anna Polcrová" userId="bd17b96e-e46f-4933-bbbf-f0f7add0bbf0" providerId="ADAL" clId="{4C38BB2E-3433-4F96-BE2D-7FF9771AC3A1}" dt="2022-03-23T19:25:20.845" v="529" actId="47"/>
        <pc:sldMkLst>
          <pc:docMk/>
          <pc:sldMk cId="1497326860" sldId="295"/>
        </pc:sldMkLst>
      </pc:sldChg>
      <pc:sldChg chg="del">
        <pc:chgData name="Anna Polcrová" userId="bd17b96e-e46f-4933-bbbf-f0f7add0bbf0" providerId="ADAL" clId="{4C38BB2E-3433-4F96-BE2D-7FF9771AC3A1}" dt="2022-03-23T19:25:22.728" v="531" actId="47"/>
        <pc:sldMkLst>
          <pc:docMk/>
          <pc:sldMk cId="3065580309" sldId="296"/>
        </pc:sldMkLst>
      </pc:sldChg>
      <pc:sldChg chg="addSp delSp modSp del mod">
        <pc:chgData name="Anna Polcrová" userId="bd17b96e-e46f-4933-bbbf-f0f7add0bbf0" providerId="ADAL" clId="{4C38BB2E-3433-4F96-BE2D-7FF9771AC3A1}" dt="2022-03-22T19:09:37.540" v="255" actId="47"/>
        <pc:sldMkLst>
          <pc:docMk/>
          <pc:sldMk cId="444409015" sldId="297"/>
        </pc:sldMkLst>
        <pc:spChg chg="del">
          <ac:chgData name="Anna Polcrová" userId="bd17b96e-e46f-4933-bbbf-f0f7add0bbf0" providerId="ADAL" clId="{4C38BB2E-3433-4F96-BE2D-7FF9771AC3A1}" dt="2022-03-22T18:26:39.295" v="126" actId="478"/>
          <ac:spMkLst>
            <pc:docMk/>
            <pc:sldMk cId="444409015" sldId="297"/>
            <ac:spMk id="3" creationId="{C8E37E2B-3509-450A-9E52-0B32C8AAC511}"/>
          </ac:spMkLst>
        </pc:spChg>
        <pc:spChg chg="del">
          <ac:chgData name="Anna Polcrová" userId="bd17b96e-e46f-4933-bbbf-f0f7add0bbf0" providerId="ADAL" clId="{4C38BB2E-3433-4F96-BE2D-7FF9771AC3A1}" dt="2022-03-22T18:26:34.604" v="125" actId="478"/>
          <ac:spMkLst>
            <pc:docMk/>
            <pc:sldMk cId="444409015" sldId="297"/>
            <ac:spMk id="5" creationId="{44883569-7C76-43B1-AF2B-EB77ACABCB92}"/>
          </ac:spMkLst>
        </pc:spChg>
        <pc:spChg chg="add del mod">
          <ac:chgData name="Anna Polcrová" userId="bd17b96e-e46f-4933-bbbf-f0f7add0bbf0" providerId="ADAL" clId="{4C38BB2E-3433-4F96-BE2D-7FF9771AC3A1}" dt="2022-03-22T18:26:52.192" v="127" actId="478"/>
          <ac:spMkLst>
            <pc:docMk/>
            <pc:sldMk cId="444409015" sldId="297"/>
            <ac:spMk id="6" creationId="{CE5EF582-039B-46B4-A1B0-DBD59503CDB9}"/>
          </ac:spMkLst>
        </pc:spChg>
      </pc:sldChg>
      <pc:sldChg chg="del">
        <pc:chgData name="Anna Polcrová" userId="bd17b96e-e46f-4933-bbbf-f0f7add0bbf0" providerId="ADAL" clId="{4C38BB2E-3433-4F96-BE2D-7FF9771AC3A1}" dt="2022-03-23T19:24:41.374" v="525" actId="47"/>
        <pc:sldMkLst>
          <pc:docMk/>
          <pc:sldMk cId="499909964" sldId="298"/>
        </pc:sldMkLst>
      </pc:sldChg>
      <pc:sldChg chg="addSp delSp modSp add mod">
        <pc:chgData name="Anna Polcrová" userId="bd17b96e-e46f-4933-bbbf-f0f7add0bbf0" providerId="ADAL" clId="{4C38BB2E-3433-4F96-BE2D-7FF9771AC3A1}" dt="2022-03-22T18:04:07.208" v="10" actId="1076"/>
        <pc:sldMkLst>
          <pc:docMk/>
          <pc:sldMk cId="3306002042" sldId="299"/>
        </pc:sldMkLst>
        <pc:spChg chg="del">
          <ac:chgData name="Anna Polcrová" userId="bd17b96e-e46f-4933-bbbf-f0f7add0bbf0" providerId="ADAL" clId="{4C38BB2E-3433-4F96-BE2D-7FF9771AC3A1}" dt="2022-03-22T18:04:02.412" v="8" actId="478"/>
          <ac:spMkLst>
            <pc:docMk/>
            <pc:sldMk cId="3306002042" sldId="299"/>
            <ac:spMk id="2" creationId="{A5E7E70D-45DF-48D7-90D7-51FF79DA2135}"/>
          </ac:spMkLst>
        </pc:spChg>
        <pc:spChg chg="del">
          <ac:chgData name="Anna Polcrová" userId="bd17b96e-e46f-4933-bbbf-f0f7add0bbf0" providerId="ADAL" clId="{4C38BB2E-3433-4F96-BE2D-7FF9771AC3A1}" dt="2022-03-22T18:03:44.640" v="4" actId="478"/>
          <ac:spMkLst>
            <pc:docMk/>
            <pc:sldMk cId="3306002042" sldId="299"/>
            <ac:spMk id="3" creationId="{5F73C601-0149-4863-A55F-74E2EE41D9D6}"/>
          </ac:spMkLst>
        </pc:spChg>
        <pc:spChg chg="add del mod">
          <ac:chgData name="Anna Polcrová" userId="bd17b96e-e46f-4933-bbbf-f0f7add0bbf0" providerId="ADAL" clId="{4C38BB2E-3433-4F96-BE2D-7FF9771AC3A1}" dt="2022-03-22T18:03:48.096" v="5" actId="478"/>
          <ac:spMkLst>
            <pc:docMk/>
            <pc:sldMk cId="3306002042" sldId="299"/>
            <ac:spMk id="6" creationId="{88AC2593-611E-4A23-94A1-805AD76FB2D1}"/>
          </ac:spMkLst>
        </pc:spChg>
        <pc:spChg chg="add del mod">
          <ac:chgData name="Anna Polcrová" userId="bd17b96e-e46f-4933-bbbf-f0f7add0bbf0" providerId="ADAL" clId="{4C38BB2E-3433-4F96-BE2D-7FF9771AC3A1}" dt="2022-03-22T18:04:04.518" v="9" actId="478"/>
          <ac:spMkLst>
            <pc:docMk/>
            <pc:sldMk cId="3306002042" sldId="299"/>
            <ac:spMk id="8" creationId="{B87B3346-DD1E-4C8D-970F-42B09968BE6F}"/>
          </ac:spMkLst>
        </pc:spChg>
        <pc:picChg chg="mod">
          <ac:chgData name="Anna Polcrová" userId="bd17b96e-e46f-4933-bbbf-f0f7add0bbf0" providerId="ADAL" clId="{4C38BB2E-3433-4F96-BE2D-7FF9771AC3A1}" dt="2022-03-22T18:04:07.208" v="10" actId="1076"/>
          <ac:picMkLst>
            <pc:docMk/>
            <pc:sldMk cId="3306002042" sldId="299"/>
            <ac:picMk id="5" creationId="{5C821F48-B052-4ADF-B556-CA7ABEE2ECEC}"/>
          </ac:picMkLst>
        </pc:picChg>
      </pc:sldChg>
      <pc:sldChg chg="modSp add mod">
        <pc:chgData name="Anna Polcrová" userId="bd17b96e-e46f-4933-bbbf-f0f7add0bbf0" providerId="ADAL" clId="{4C38BB2E-3433-4F96-BE2D-7FF9771AC3A1}" dt="2022-03-22T18:22:35.538" v="111" actId="27636"/>
        <pc:sldMkLst>
          <pc:docMk/>
          <pc:sldMk cId="723615067" sldId="300"/>
        </pc:sldMkLst>
        <pc:spChg chg="mod">
          <ac:chgData name="Anna Polcrová" userId="bd17b96e-e46f-4933-bbbf-f0f7add0bbf0" providerId="ADAL" clId="{4C38BB2E-3433-4F96-BE2D-7FF9771AC3A1}" dt="2022-03-22T18:19:57.675" v="98" actId="1076"/>
          <ac:spMkLst>
            <pc:docMk/>
            <pc:sldMk cId="723615067" sldId="300"/>
            <ac:spMk id="2" creationId="{8EDDAB94-5965-4BD5-AB4A-DB49EFE4AA54}"/>
          </ac:spMkLst>
        </pc:spChg>
        <pc:spChg chg="mod">
          <ac:chgData name="Anna Polcrová" userId="bd17b96e-e46f-4933-bbbf-f0f7add0bbf0" providerId="ADAL" clId="{4C38BB2E-3433-4F96-BE2D-7FF9771AC3A1}" dt="2022-03-22T18:22:35.538" v="111" actId="27636"/>
          <ac:spMkLst>
            <pc:docMk/>
            <pc:sldMk cId="723615067" sldId="300"/>
            <ac:spMk id="3" creationId="{9EFCF727-6F03-45B0-BB23-964CDDA44843}"/>
          </ac:spMkLst>
        </pc:spChg>
      </pc:sldChg>
      <pc:sldChg chg="add del">
        <pc:chgData name="Anna Polcrová" userId="bd17b96e-e46f-4933-bbbf-f0f7add0bbf0" providerId="ADAL" clId="{4C38BB2E-3433-4F96-BE2D-7FF9771AC3A1}" dt="2022-03-23T19:29:35.185" v="537" actId="47"/>
        <pc:sldMkLst>
          <pc:docMk/>
          <pc:sldMk cId="3933829553" sldId="301"/>
        </pc:sldMkLst>
      </pc:sldChg>
      <pc:sldChg chg="addSp modSp add mod">
        <pc:chgData name="Anna Polcrová" userId="bd17b96e-e46f-4933-bbbf-f0f7add0bbf0" providerId="ADAL" clId="{4C38BB2E-3433-4F96-BE2D-7FF9771AC3A1}" dt="2022-03-23T19:24:54.523" v="527" actId="1076"/>
        <pc:sldMkLst>
          <pc:docMk/>
          <pc:sldMk cId="1324946077" sldId="302"/>
        </pc:sldMkLst>
        <pc:spChg chg="mod">
          <ac:chgData name="Anna Polcrová" userId="bd17b96e-e46f-4933-bbbf-f0f7add0bbf0" providerId="ADAL" clId="{4C38BB2E-3433-4F96-BE2D-7FF9771AC3A1}" dt="2022-03-23T19:24:54.523" v="527" actId="1076"/>
          <ac:spMkLst>
            <pc:docMk/>
            <pc:sldMk cId="1324946077" sldId="302"/>
            <ac:spMk id="2" creationId="{D99BA8EE-1923-49A8-AB28-2E1679BC7003}"/>
          </ac:spMkLst>
        </pc:spChg>
        <pc:spChg chg="mod">
          <ac:chgData name="Anna Polcrová" userId="bd17b96e-e46f-4933-bbbf-f0f7add0bbf0" providerId="ADAL" clId="{4C38BB2E-3433-4F96-BE2D-7FF9771AC3A1}" dt="2022-03-23T19:23:32.187" v="516" actId="1076"/>
          <ac:spMkLst>
            <pc:docMk/>
            <pc:sldMk cId="1324946077" sldId="302"/>
            <ac:spMk id="3" creationId="{3B5EACE9-D66A-4E4A-AA41-DD03F1A0EB15}"/>
          </ac:spMkLst>
        </pc:spChg>
        <pc:spChg chg="add mod">
          <ac:chgData name="Anna Polcrová" userId="bd17b96e-e46f-4933-bbbf-f0f7add0bbf0" providerId="ADAL" clId="{4C38BB2E-3433-4F96-BE2D-7FF9771AC3A1}" dt="2022-03-23T19:18:28.186" v="373" actId="14100"/>
          <ac:spMkLst>
            <pc:docMk/>
            <pc:sldMk cId="1324946077" sldId="302"/>
            <ac:spMk id="4" creationId="{8F94072E-5D3D-44AE-929D-78E0B3263A2B}"/>
          </ac:spMkLst>
        </pc:spChg>
        <pc:spChg chg="add mod">
          <ac:chgData name="Anna Polcrová" userId="bd17b96e-e46f-4933-bbbf-f0f7add0bbf0" providerId="ADAL" clId="{4C38BB2E-3433-4F96-BE2D-7FF9771AC3A1}" dt="2022-03-23T19:21:21.716" v="467" actId="1076"/>
          <ac:spMkLst>
            <pc:docMk/>
            <pc:sldMk cId="1324946077" sldId="302"/>
            <ac:spMk id="5" creationId="{AFBB36A4-F35E-4711-BFCB-A6A07CC20CDF}"/>
          </ac:spMkLst>
        </pc:spChg>
        <pc:spChg chg="add mod">
          <ac:chgData name="Anna Polcrová" userId="bd17b96e-e46f-4933-bbbf-f0f7add0bbf0" providerId="ADAL" clId="{4C38BB2E-3433-4F96-BE2D-7FF9771AC3A1}" dt="2022-03-23T19:19:45.314" v="423" actId="1076"/>
          <ac:spMkLst>
            <pc:docMk/>
            <pc:sldMk cId="1324946077" sldId="302"/>
            <ac:spMk id="6" creationId="{381A6C39-1A0D-4644-9237-BF38A90E46D5}"/>
          </ac:spMkLst>
        </pc:spChg>
        <pc:spChg chg="add mod ord">
          <ac:chgData name="Anna Polcrová" userId="bd17b96e-e46f-4933-bbbf-f0f7add0bbf0" providerId="ADAL" clId="{4C38BB2E-3433-4F96-BE2D-7FF9771AC3A1}" dt="2022-03-23T19:21:17.371" v="466" actId="1076"/>
          <ac:spMkLst>
            <pc:docMk/>
            <pc:sldMk cId="1324946077" sldId="302"/>
            <ac:spMk id="7" creationId="{BC1CDDC1-C272-437A-8EA5-282D470E2090}"/>
          </ac:spMkLst>
        </pc:spChg>
        <pc:spChg chg="add mod ord">
          <ac:chgData name="Anna Polcrová" userId="bd17b96e-e46f-4933-bbbf-f0f7add0bbf0" providerId="ADAL" clId="{4C38BB2E-3433-4F96-BE2D-7FF9771AC3A1}" dt="2022-03-23T19:23:41.767" v="517" actId="14100"/>
          <ac:spMkLst>
            <pc:docMk/>
            <pc:sldMk cId="1324946077" sldId="302"/>
            <ac:spMk id="8" creationId="{454489BD-2CA8-4148-B030-2477D6E34A5D}"/>
          </ac:spMkLst>
        </pc:spChg>
        <pc:spChg chg="add mod">
          <ac:chgData name="Anna Polcrová" userId="bd17b96e-e46f-4933-bbbf-f0f7add0bbf0" providerId="ADAL" clId="{4C38BB2E-3433-4F96-BE2D-7FF9771AC3A1}" dt="2022-03-23T19:21:49.538" v="470" actId="14100"/>
          <ac:spMkLst>
            <pc:docMk/>
            <pc:sldMk cId="1324946077" sldId="302"/>
            <ac:spMk id="9" creationId="{7010E9FC-B154-4FE3-A6E5-F91BC43A9406}"/>
          </ac:spMkLst>
        </pc:spChg>
        <pc:spChg chg="add mod">
          <ac:chgData name="Anna Polcrová" userId="bd17b96e-e46f-4933-bbbf-f0f7add0bbf0" providerId="ADAL" clId="{4C38BB2E-3433-4F96-BE2D-7FF9771AC3A1}" dt="2022-03-23T19:22:03.351" v="474" actId="14100"/>
          <ac:spMkLst>
            <pc:docMk/>
            <pc:sldMk cId="1324946077" sldId="302"/>
            <ac:spMk id="10" creationId="{2451A717-AE36-43E5-A17B-1A56D723CABB}"/>
          </ac:spMkLst>
        </pc:spChg>
      </pc:sldChg>
      <pc:sldChg chg="addSp modSp add mod">
        <pc:chgData name="Anna Polcrová" userId="bd17b96e-e46f-4933-bbbf-f0f7add0bbf0" providerId="ADAL" clId="{4C38BB2E-3433-4F96-BE2D-7FF9771AC3A1}" dt="2022-03-23T19:30:01.505" v="539" actId="1582"/>
        <pc:sldMkLst>
          <pc:docMk/>
          <pc:sldMk cId="3076830507" sldId="303"/>
        </pc:sldMkLst>
        <pc:spChg chg="mod">
          <ac:chgData name="Anna Polcrová" userId="bd17b96e-e46f-4933-bbbf-f0f7add0bbf0" providerId="ADAL" clId="{4C38BB2E-3433-4F96-BE2D-7FF9771AC3A1}" dt="2022-03-23T19:29:47.967" v="538" actId="1076"/>
          <ac:spMkLst>
            <pc:docMk/>
            <pc:sldMk cId="3076830507" sldId="303"/>
            <ac:spMk id="2" creationId="{D99BA8EE-1923-49A8-AB28-2E1679BC7003}"/>
          </ac:spMkLst>
        </pc:spChg>
        <pc:spChg chg="add mod">
          <ac:chgData name="Anna Polcrová" userId="bd17b96e-e46f-4933-bbbf-f0f7add0bbf0" providerId="ADAL" clId="{4C38BB2E-3433-4F96-BE2D-7FF9771AC3A1}" dt="2022-03-23T19:30:01.505" v="539" actId="1582"/>
          <ac:spMkLst>
            <pc:docMk/>
            <pc:sldMk cId="3076830507" sldId="303"/>
            <ac:spMk id="11" creationId="{9CA8C673-642B-44A0-91F2-EAF71165815E}"/>
          </ac:spMkLst>
        </pc:spChg>
      </pc:sldChg>
      <pc:sldChg chg="modSp add mod">
        <pc:chgData name="Anna Polcrová" userId="bd17b96e-e46f-4933-bbbf-f0f7add0bbf0" providerId="ADAL" clId="{4C38BB2E-3433-4F96-BE2D-7FF9771AC3A1}" dt="2022-03-23T19:26:07.687" v="536" actId="1076"/>
        <pc:sldMkLst>
          <pc:docMk/>
          <pc:sldMk cId="881006259" sldId="304"/>
        </pc:sldMkLst>
        <pc:spChg chg="mod">
          <ac:chgData name="Anna Polcrová" userId="bd17b96e-e46f-4933-bbbf-f0f7add0bbf0" providerId="ADAL" clId="{4C38BB2E-3433-4F96-BE2D-7FF9771AC3A1}" dt="2022-03-23T19:26:07.687" v="536" actId="1076"/>
          <ac:spMkLst>
            <pc:docMk/>
            <pc:sldMk cId="881006259" sldId="304"/>
            <ac:spMk id="11" creationId="{9CA8C673-642B-44A0-91F2-EAF71165815E}"/>
          </ac:spMkLst>
        </pc:spChg>
      </pc:sldChg>
    </pc:docChg>
  </pc:docChgLst>
  <pc:docChgLst>
    <pc:chgData name="Anna Bartošková" userId="bd17b96e-e46f-4933-bbbf-f0f7add0bbf0" providerId="ADAL" clId="{C7727BDC-6AF7-437A-8D2A-C5D51F46294B}"/>
    <pc:docChg chg="modSld">
      <pc:chgData name="Anna Bartošková" userId="bd17b96e-e46f-4933-bbbf-f0f7add0bbf0" providerId="ADAL" clId="{C7727BDC-6AF7-437A-8D2A-C5D51F46294B}" dt="2023-02-21T07:51:22.330" v="52" actId="1076"/>
      <pc:docMkLst>
        <pc:docMk/>
      </pc:docMkLst>
      <pc:sldChg chg="modSp mod">
        <pc:chgData name="Anna Bartošková" userId="bd17b96e-e46f-4933-bbbf-f0f7add0bbf0" providerId="ADAL" clId="{C7727BDC-6AF7-437A-8D2A-C5D51F46294B}" dt="2023-02-20T06:27:38.758" v="15" actId="20577"/>
        <pc:sldMkLst>
          <pc:docMk/>
          <pc:sldMk cId="1284918669" sldId="256"/>
        </pc:sldMkLst>
        <pc:spChg chg="mod">
          <ac:chgData name="Anna Bartošková" userId="bd17b96e-e46f-4933-bbbf-f0f7add0bbf0" providerId="ADAL" clId="{C7727BDC-6AF7-437A-8D2A-C5D51F46294B}" dt="2023-02-20T06:27:38.758" v="15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modSp mod modAnim">
        <pc:chgData name="Anna Bartošková" userId="bd17b96e-e46f-4933-bbbf-f0f7add0bbf0" providerId="ADAL" clId="{C7727BDC-6AF7-437A-8D2A-C5D51F46294B}" dt="2023-02-21T07:51:22.330" v="52" actId="1076"/>
        <pc:sldMkLst>
          <pc:docMk/>
          <pc:sldMk cId="2814707283" sldId="291"/>
        </pc:sldMkLst>
        <pc:spChg chg="mod">
          <ac:chgData name="Anna Bartošková" userId="bd17b96e-e46f-4933-bbbf-f0f7add0bbf0" providerId="ADAL" clId="{C7727BDC-6AF7-437A-8D2A-C5D51F46294B}" dt="2023-02-21T07:47:47.529" v="37" actId="1076"/>
          <ac:spMkLst>
            <pc:docMk/>
            <pc:sldMk cId="2814707283" sldId="291"/>
            <ac:spMk id="3" creationId="{4C9CD273-0B03-4602-A6E6-96CFE70C0A63}"/>
          </ac:spMkLst>
        </pc:spChg>
        <pc:spChg chg="mod">
          <ac:chgData name="Anna Bartošková" userId="bd17b96e-e46f-4933-bbbf-f0f7add0bbf0" providerId="ADAL" clId="{C7727BDC-6AF7-437A-8D2A-C5D51F46294B}" dt="2023-02-21T07:47:49.721" v="38" actId="1076"/>
          <ac:spMkLst>
            <pc:docMk/>
            <pc:sldMk cId="2814707283" sldId="291"/>
            <ac:spMk id="6" creationId="{AC40AD79-E950-4AA6-BD8C-F7FADB5B0DA7}"/>
          </ac:spMkLst>
        </pc:spChg>
        <pc:spChg chg="mod">
          <ac:chgData name="Anna Bartošková" userId="bd17b96e-e46f-4933-bbbf-f0f7add0bbf0" providerId="ADAL" clId="{C7727BDC-6AF7-437A-8D2A-C5D51F46294B}" dt="2023-02-21T07:47:21.128" v="29" actId="1076"/>
          <ac:spMkLst>
            <pc:docMk/>
            <pc:sldMk cId="2814707283" sldId="291"/>
            <ac:spMk id="7" creationId="{BBCA6466-84D9-4FEF-BC4B-27DD458CFF47}"/>
          </ac:spMkLst>
        </pc:spChg>
        <pc:spChg chg="mod">
          <ac:chgData name="Anna Bartošková" userId="bd17b96e-e46f-4933-bbbf-f0f7add0bbf0" providerId="ADAL" clId="{C7727BDC-6AF7-437A-8D2A-C5D51F46294B}" dt="2023-02-21T07:51:22.330" v="52" actId="1076"/>
          <ac:spMkLst>
            <pc:docMk/>
            <pc:sldMk cId="2814707283" sldId="291"/>
            <ac:spMk id="11" creationId="{C0F1DA53-B2A7-4D17-B0FC-34016C30EC16}"/>
          </ac:spMkLst>
        </pc:spChg>
        <pc:picChg chg="add mod">
          <ac:chgData name="Anna Bartošková" userId="bd17b96e-e46f-4933-bbbf-f0f7add0bbf0" providerId="ADAL" clId="{C7727BDC-6AF7-437A-8D2A-C5D51F46294B}" dt="2023-02-21T07:51:19.962" v="51" actId="1076"/>
          <ac:picMkLst>
            <pc:docMk/>
            <pc:sldMk cId="2814707283" sldId="291"/>
            <ac:picMk id="4" creationId="{2F432D1C-53C4-47EF-4AFA-3B47B5744BB9}"/>
          </ac:picMkLst>
        </pc:picChg>
        <pc:picChg chg="mod">
          <ac:chgData name="Anna Bartošková" userId="bd17b96e-e46f-4933-bbbf-f0f7add0bbf0" providerId="ADAL" clId="{C7727BDC-6AF7-437A-8D2A-C5D51F46294B}" dt="2023-02-21T07:47:51.969" v="39" actId="1076"/>
          <ac:picMkLst>
            <pc:docMk/>
            <pc:sldMk cId="2814707283" sldId="291"/>
            <ac:picMk id="1026" creationId="{4714DEE1-A005-48FC-A997-209982ACD49B}"/>
          </ac:picMkLst>
        </pc:picChg>
        <pc:picChg chg="mod">
          <ac:chgData name="Anna Bartošková" userId="bd17b96e-e46f-4933-bbbf-f0f7add0bbf0" providerId="ADAL" clId="{C7727BDC-6AF7-437A-8D2A-C5D51F46294B}" dt="2023-02-21T07:47:43.624" v="35" actId="1076"/>
          <ac:picMkLst>
            <pc:docMk/>
            <pc:sldMk cId="2814707283" sldId="291"/>
            <ac:picMk id="1028" creationId="{1B16AEB6-A9CC-4C6E-8FDF-63E72B4BB137}"/>
          </ac:picMkLst>
        </pc:picChg>
        <pc:picChg chg="mod">
          <ac:chgData name="Anna Bartošková" userId="bd17b96e-e46f-4933-bbbf-f0f7add0bbf0" providerId="ADAL" clId="{C7727BDC-6AF7-437A-8D2A-C5D51F46294B}" dt="2023-02-21T07:51:16.785" v="50" actId="1076"/>
          <ac:picMkLst>
            <pc:docMk/>
            <pc:sldMk cId="2814707283" sldId="291"/>
            <ac:picMk id="1030" creationId="{5551EE31-8A82-4919-B02C-E720781EDD02}"/>
          </ac:picMkLst>
        </pc:picChg>
      </pc:sldChg>
    </pc:docChg>
  </pc:docChgLst>
  <pc:docChgLst>
    <pc:chgData name="Anna Polcrová" userId="bd17b96e-e46f-4933-bbbf-f0f7add0bbf0" providerId="ADAL" clId="{6428220A-54B4-4CE0-89E4-F051E9B5DC36}"/>
    <pc:docChg chg="modSld">
      <pc:chgData name="Anna Polcrová" userId="bd17b96e-e46f-4933-bbbf-f0f7add0bbf0" providerId="ADAL" clId="{6428220A-54B4-4CE0-89E4-F051E9B5DC36}" dt="2022-03-24T06:50:28.349" v="2" actId="20577"/>
      <pc:docMkLst>
        <pc:docMk/>
      </pc:docMkLst>
      <pc:sldChg chg="modSp mod">
        <pc:chgData name="Anna Polcrová" userId="bd17b96e-e46f-4933-bbbf-f0f7add0bbf0" providerId="ADAL" clId="{6428220A-54B4-4CE0-89E4-F051E9B5DC36}" dt="2022-03-24T06:50:28.349" v="2" actId="20577"/>
        <pc:sldMkLst>
          <pc:docMk/>
          <pc:sldMk cId="3620960915" sldId="279"/>
        </pc:sldMkLst>
        <pc:spChg chg="mod">
          <ac:chgData name="Anna Polcrová" userId="bd17b96e-e46f-4933-bbbf-f0f7add0bbf0" providerId="ADAL" clId="{6428220A-54B4-4CE0-89E4-F051E9B5DC36}" dt="2022-03-24T06:50:28.349" v="2" actId="20577"/>
          <ac:spMkLst>
            <pc:docMk/>
            <pc:sldMk cId="3620960915" sldId="279"/>
            <ac:spMk id="3" creationId="{55BA63B5-8ACB-455F-AC10-EA784C59C100}"/>
          </ac:spMkLst>
        </pc:spChg>
      </pc:sldChg>
    </pc:docChg>
  </pc:docChgLst>
  <pc:docChgLst>
    <pc:chgData name="Anna Polcrová" userId="bd17b96e-e46f-4933-bbbf-f0f7add0bbf0" providerId="ADAL" clId="{D03CC906-94CD-48AD-8D9D-4011824A116E}"/>
    <pc:docChg chg="custSel addSld delSld modSld sldOrd">
      <pc:chgData name="Anna Polcrová" userId="bd17b96e-e46f-4933-bbbf-f0f7add0bbf0" providerId="ADAL" clId="{D03CC906-94CD-48AD-8D9D-4011824A116E}" dt="2022-03-09T19:44:02.201" v="121" actId="20577"/>
      <pc:docMkLst>
        <pc:docMk/>
      </pc:docMkLst>
      <pc:sldChg chg="modSp mod">
        <pc:chgData name="Anna Polcrová" userId="bd17b96e-e46f-4933-bbbf-f0f7add0bbf0" providerId="ADAL" clId="{D03CC906-94CD-48AD-8D9D-4011824A116E}" dt="2022-03-09T19:44:02.201" v="121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D03CC906-94CD-48AD-8D9D-4011824A116E}" dt="2022-03-09T19:42:09.503" v="73" actId="20577"/>
          <ac:spMkLst>
            <pc:docMk/>
            <pc:sldMk cId="1284918669" sldId="256"/>
            <ac:spMk id="2" creationId="{A0F13B8F-3901-4BB0-9E3D-376DA2BCFDF4}"/>
          </ac:spMkLst>
        </pc:spChg>
        <pc:spChg chg="mod">
          <ac:chgData name="Anna Polcrová" userId="bd17b96e-e46f-4933-bbbf-f0f7add0bbf0" providerId="ADAL" clId="{D03CC906-94CD-48AD-8D9D-4011824A116E}" dt="2022-03-09T19:44:02.201" v="121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 del">
        <pc:chgData name="Anna Polcrová" userId="bd17b96e-e46f-4933-bbbf-f0f7add0bbf0" providerId="ADAL" clId="{D03CC906-94CD-48AD-8D9D-4011824A116E}" dt="2022-03-09T19:40:49.317" v="55"/>
        <pc:sldMkLst>
          <pc:docMk/>
          <pc:sldMk cId="4294943709" sldId="257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273956324" sldId="259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2426366094" sldId="261"/>
        </pc:sldMkLst>
      </pc:sldChg>
      <pc:sldChg chg="del">
        <pc:chgData name="Anna Polcrová" userId="bd17b96e-e46f-4933-bbbf-f0f7add0bbf0" providerId="ADAL" clId="{D03CC906-94CD-48AD-8D9D-4011824A116E}" dt="2022-03-09T19:30:33.095" v="6" actId="47"/>
        <pc:sldMkLst>
          <pc:docMk/>
          <pc:sldMk cId="3351611765" sldId="261"/>
        </pc:sldMkLst>
      </pc:sldChg>
      <pc:sldChg chg="del">
        <pc:chgData name="Anna Polcrová" userId="bd17b96e-e46f-4933-bbbf-f0f7add0bbf0" providerId="ADAL" clId="{D03CC906-94CD-48AD-8D9D-4011824A116E}" dt="2022-03-09T19:30:33.931" v="7" actId="47"/>
        <pc:sldMkLst>
          <pc:docMk/>
          <pc:sldMk cId="320478670" sldId="262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342032833" sldId="262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834287168" sldId="265"/>
        </pc:sldMkLst>
      </pc:sldChg>
      <pc:sldChg chg="del">
        <pc:chgData name="Anna Polcrová" userId="bd17b96e-e46f-4933-bbbf-f0f7add0bbf0" providerId="ADAL" clId="{D03CC906-94CD-48AD-8D9D-4011824A116E}" dt="2022-03-09T19:30:35.211" v="8" actId="47"/>
        <pc:sldMkLst>
          <pc:docMk/>
          <pc:sldMk cId="4087561486" sldId="265"/>
        </pc:sldMkLst>
      </pc:sldChg>
      <pc:sldChg chg="ord">
        <pc:chgData name="Anna Polcrová" userId="bd17b96e-e46f-4933-bbbf-f0f7add0bbf0" providerId="ADAL" clId="{D03CC906-94CD-48AD-8D9D-4011824A116E}" dt="2022-03-09T19:30:44.374" v="10"/>
        <pc:sldMkLst>
          <pc:docMk/>
          <pc:sldMk cId="3680016407" sldId="266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236911590" sldId="267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623560219" sldId="268"/>
        </pc:sldMkLst>
      </pc:sldChg>
      <pc:sldChg chg="addSp delSp modSp mod modAnim">
        <pc:chgData name="Anna Polcrová" userId="bd17b96e-e46f-4933-bbbf-f0f7add0bbf0" providerId="ADAL" clId="{D03CC906-94CD-48AD-8D9D-4011824A116E}" dt="2022-03-09T19:35:27.676" v="46" actId="14100"/>
        <pc:sldMkLst>
          <pc:docMk/>
          <pc:sldMk cId="3118454425" sldId="281"/>
        </pc:sldMkLst>
        <pc:spChg chg="mod">
          <ac:chgData name="Anna Polcrová" userId="bd17b96e-e46f-4933-bbbf-f0f7add0bbf0" providerId="ADAL" clId="{D03CC906-94CD-48AD-8D9D-4011824A116E}" dt="2022-03-09T19:35:15.762" v="43" actId="1076"/>
          <ac:spMkLst>
            <pc:docMk/>
            <pc:sldMk cId="3118454425" sldId="281"/>
            <ac:spMk id="2" creationId="{A5E7E70D-45DF-48D7-90D7-51FF79DA2135}"/>
          </ac:spMkLst>
        </pc:spChg>
        <pc:spChg chg="mod">
          <ac:chgData name="Anna Polcrová" userId="bd17b96e-e46f-4933-bbbf-f0f7add0bbf0" providerId="ADAL" clId="{D03CC906-94CD-48AD-8D9D-4011824A116E}" dt="2022-03-09T19:35:20.823" v="44" actId="1076"/>
          <ac:spMkLst>
            <pc:docMk/>
            <pc:sldMk cId="3118454425" sldId="281"/>
            <ac:spMk id="3" creationId="{5F73C601-0149-4863-A55F-74E2EE41D9D6}"/>
          </ac:spMkLst>
        </pc:spChg>
        <pc:picChg chg="del">
          <ac:chgData name="Anna Polcrová" userId="bd17b96e-e46f-4933-bbbf-f0f7add0bbf0" providerId="ADAL" clId="{D03CC906-94CD-48AD-8D9D-4011824A116E}" dt="2022-03-09T19:30:59.163" v="13" actId="478"/>
          <ac:picMkLst>
            <pc:docMk/>
            <pc:sldMk cId="3118454425" sldId="281"/>
            <ac:picMk id="4" creationId="{7649CB72-88F1-41CC-9884-CE164CF680BC}"/>
          </ac:picMkLst>
        </pc:picChg>
        <pc:picChg chg="add mod">
          <ac:chgData name="Anna Polcrová" userId="bd17b96e-e46f-4933-bbbf-f0f7add0bbf0" providerId="ADAL" clId="{D03CC906-94CD-48AD-8D9D-4011824A116E}" dt="2022-03-09T19:35:27.676" v="46" actId="14100"/>
          <ac:picMkLst>
            <pc:docMk/>
            <pc:sldMk cId="3118454425" sldId="281"/>
            <ac:picMk id="5" creationId="{5C821F48-B052-4ADF-B556-CA7ABEE2ECEC}"/>
          </ac:picMkLst>
        </pc:picChg>
      </pc:sldChg>
      <pc:sldChg chg="addSp delSp modSp mod">
        <pc:chgData name="Anna Polcrová" userId="bd17b96e-e46f-4933-bbbf-f0f7add0bbf0" providerId="ADAL" clId="{D03CC906-94CD-48AD-8D9D-4011824A116E}" dt="2022-03-09T19:37:01.388" v="54" actId="1076"/>
        <pc:sldMkLst>
          <pc:docMk/>
          <pc:sldMk cId="3273580793" sldId="286"/>
        </pc:sldMkLst>
        <pc:spChg chg="mod">
          <ac:chgData name="Anna Polcrová" userId="bd17b96e-e46f-4933-bbbf-f0f7add0bbf0" providerId="ADAL" clId="{D03CC906-94CD-48AD-8D9D-4011824A116E}" dt="2022-03-09T19:37:01.388" v="54" actId="1076"/>
          <ac:spMkLst>
            <pc:docMk/>
            <pc:sldMk cId="3273580793" sldId="286"/>
            <ac:spMk id="2" creationId="{F94597EB-4CF7-4F75-9436-887BD985BE9A}"/>
          </ac:spMkLst>
        </pc:spChg>
        <pc:spChg chg="del">
          <ac:chgData name="Anna Polcrová" userId="bd17b96e-e46f-4933-bbbf-f0f7add0bbf0" providerId="ADAL" clId="{D03CC906-94CD-48AD-8D9D-4011824A116E}" dt="2022-03-09T19:34:33.542" v="33" actId="478"/>
          <ac:spMkLst>
            <pc:docMk/>
            <pc:sldMk cId="3273580793" sldId="286"/>
            <ac:spMk id="3" creationId="{3F0E9FA5-2087-482D-B076-7DD5F321A523}"/>
          </ac:spMkLst>
        </pc:spChg>
        <pc:spChg chg="del">
          <ac:chgData name="Anna Polcrová" userId="bd17b96e-e46f-4933-bbbf-f0f7add0bbf0" providerId="ADAL" clId="{D03CC906-94CD-48AD-8D9D-4011824A116E}" dt="2022-03-09T19:34:26.815" v="32" actId="478"/>
          <ac:spMkLst>
            <pc:docMk/>
            <pc:sldMk cId="3273580793" sldId="286"/>
            <ac:spMk id="4" creationId="{1E22DCC9-F845-4E14-9175-5DF4DB9B0967}"/>
          </ac:spMkLst>
        </pc:spChg>
        <pc:spChg chg="del">
          <ac:chgData name="Anna Polcrová" userId="bd17b96e-e46f-4933-bbbf-f0f7add0bbf0" providerId="ADAL" clId="{D03CC906-94CD-48AD-8D9D-4011824A116E}" dt="2022-03-09T19:34:45.873" v="38" actId="478"/>
          <ac:spMkLst>
            <pc:docMk/>
            <pc:sldMk cId="3273580793" sldId="286"/>
            <ac:spMk id="5" creationId="{FFB0CF8A-9479-4F16-B3CD-A3A1820FD359}"/>
          </ac:spMkLst>
        </pc:spChg>
        <pc:spChg chg="del">
          <ac:chgData name="Anna Polcrová" userId="bd17b96e-e46f-4933-bbbf-f0f7add0bbf0" providerId="ADAL" clId="{D03CC906-94CD-48AD-8D9D-4011824A116E}" dt="2022-03-09T19:34:41.383" v="36" actId="478"/>
          <ac:spMkLst>
            <pc:docMk/>
            <pc:sldMk cId="3273580793" sldId="286"/>
            <ac:spMk id="6" creationId="{DBA2D28F-ABCE-4B9F-A8F9-74A60DC74C92}"/>
          </ac:spMkLst>
        </pc:spChg>
        <pc:spChg chg="add del mod">
          <ac:chgData name="Anna Polcrová" userId="bd17b96e-e46f-4933-bbbf-f0f7add0bbf0" providerId="ADAL" clId="{D03CC906-94CD-48AD-8D9D-4011824A116E}" dt="2022-03-09T19:34:38.345" v="35" actId="478"/>
          <ac:spMkLst>
            <pc:docMk/>
            <pc:sldMk cId="3273580793" sldId="286"/>
            <ac:spMk id="8" creationId="{BEE33206-26B2-4FCF-ACD7-A902FD629AD5}"/>
          </ac:spMkLst>
        </pc:spChg>
        <pc:spChg chg="add del mod">
          <ac:chgData name="Anna Polcrová" userId="bd17b96e-e46f-4933-bbbf-f0f7add0bbf0" providerId="ADAL" clId="{D03CC906-94CD-48AD-8D9D-4011824A116E}" dt="2022-03-09T19:34:36.490" v="34" actId="478"/>
          <ac:spMkLst>
            <pc:docMk/>
            <pc:sldMk cId="3273580793" sldId="286"/>
            <ac:spMk id="10" creationId="{D17F3E94-0D2C-49FD-A55B-D10A0E9AF56A}"/>
          </ac:spMkLst>
        </pc:spChg>
        <pc:spChg chg="add del mod">
          <ac:chgData name="Anna Polcrová" userId="bd17b96e-e46f-4933-bbbf-f0f7add0bbf0" providerId="ADAL" clId="{D03CC906-94CD-48AD-8D9D-4011824A116E}" dt="2022-03-09T19:34:42.803" v="37" actId="478"/>
          <ac:spMkLst>
            <pc:docMk/>
            <pc:sldMk cId="3273580793" sldId="286"/>
            <ac:spMk id="12" creationId="{4D1AE1DC-9692-4F8B-BBAB-B0E78827EEF1}"/>
          </ac:spMkLst>
        </pc:spChg>
        <pc:spChg chg="add del mod">
          <ac:chgData name="Anna Polcrová" userId="bd17b96e-e46f-4933-bbbf-f0f7add0bbf0" providerId="ADAL" clId="{D03CC906-94CD-48AD-8D9D-4011824A116E}" dt="2022-03-09T19:34:48.632" v="39" actId="478"/>
          <ac:spMkLst>
            <pc:docMk/>
            <pc:sldMk cId="3273580793" sldId="286"/>
            <ac:spMk id="14" creationId="{C77853D1-6874-4663-9A73-C576FEDC053E}"/>
          </ac:spMkLst>
        </pc:spChg>
        <pc:picChg chg="add mod">
          <ac:chgData name="Anna Polcrová" userId="bd17b96e-e46f-4933-bbbf-f0f7add0bbf0" providerId="ADAL" clId="{D03CC906-94CD-48AD-8D9D-4011824A116E}" dt="2022-03-09T19:36:55.343" v="51" actId="1076"/>
          <ac:picMkLst>
            <pc:docMk/>
            <pc:sldMk cId="3273580793" sldId="286"/>
            <ac:picMk id="15" creationId="{44419D42-69A4-4DA4-9590-B600A7D4F216}"/>
          </ac:picMkLst>
        </pc:picChg>
      </pc:sldChg>
      <pc:sldChg chg="addSp delSp modSp add mod">
        <pc:chgData name="Anna Polcrová" userId="bd17b96e-e46f-4933-bbbf-f0f7add0bbf0" providerId="ADAL" clId="{D03CC906-94CD-48AD-8D9D-4011824A116E}" dt="2022-03-09T19:36:11.524" v="49" actId="1076"/>
        <pc:sldMkLst>
          <pc:docMk/>
          <pc:sldMk cId="14689400" sldId="287"/>
        </pc:sldMkLst>
        <pc:spChg chg="del">
          <ac:chgData name="Anna Polcrová" userId="bd17b96e-e46f-4933-bbbf-f0f7add0bbf0" providerId="ADAL" clId="{D03CC906-94CD-48AD-8D9D-4011824A116E}" dt="2022-03-09T19:32:23.980" v="21" actId="478"/>
          <ac:spMkLst>
            <pc:docMk/>
            <pc:sldMk cId="14689400" sldId="287"/>
            <ac:spMk id="3" creationId="{55BA63B5-8ACB-455F-AC10-EA784C59C100}"/>
          </ac:spMkLst>
        </pc:spChg>
        <pc:spChg chg="add del mod">
          <ac:chgData name="Anna Polcrová" userId="bd17b96e-e46f-4933-bbbf-f0f7add0bbf0" providerId="ADAL" clId="{D03CC906-94CD-48AD-8D9D-4011824A116E}" dt="2022-03-09T19:32:26.901" v="22" actId="478"/>
          <ac:spMkLst>
            <pc:docMk/>
            <pc:sldMk cId="14689400" sldId="287"/>
            <ac:spMk id="5" creationId="{BD75BA62-0008-4BB2-8559-A675AC8CAD42}"/>
          </ac:spMkLst>
        </pc:spChg>
        <pc:picChg chg="add mod">
          <ac:chgData name="Anna Polcrová" userId="bd17b96e-e46f-4933-bbbf-f0f7add0bbf0" providerId="ADAL" clId="{D03CC906-94CD-48AD-8D9D-4011824A116E}" dt="2022-03-09T19:36:11.524" v="49" actId="1076"/>
          <ac:picMkLst>
            <pc:docMk/>
            <pc:sldMk cId="14689400" sldId="287"/>
            <ac:picMk id="6" creationId="{BB62E4CB-DA2E-45A1-BC2E-3D543FED360E}"/>
          </ac:picMkLst>
        </pc:picChg>
      </pc:sldChg>
      <pc:sldChg chg="addSp modSp new del mod ord modAnim">
        <pc:chgData name="Anna Polcrová" userId="bd17b96e-e46f-4933-bbbf-f0f7add0bbf0" providerId="ADAL" clId="{D03CC906-94CD-48AD-8D9D-4011824A116E}" dt="2022-03-09T19:31:24.914" v="19" actId="47"/>
        <pc:sldMkLst>
          <pc:docMk/>
          <pc:sldMk cId="3383607465" sldId="287"/>
        </pc:sldMkLst>
        <pc:picChg chg="add mod">
          <ac:chgData name="Anna Polcrová" userId="bd17b96e-e46f-4933-bbbf-f0f7add0bbf0" providerId="ADAL" clId="{D03CC906-94CD-48AD-8D9D-4011824A116E}" dt="2022-03-09T17:32:38.894" v="4" actId="14100"/>
          <ac:picMkLst>
            <pc:docMk/>
            <pc:sldMk cId="3383607465" sldId="287"/>
            <ac:picMk id="2" creationId="{5BB3CFA0-15CA-4F24-9081-CBB6106F0ED3}"/>
          </ac:picMkLst>
        </pc:picChg>
      </pc:sldChg>
      <pc:sldChg chg="addSp delSp modSp add mod">
        <pc:chgData name="Anna Polcrová" userId="bd17b96e-e46f-4933-bbbf-f0f7add0bbf0" providerId="ADAL" clId="{D03CC906-94CD-48AD-8D9D-4011824A116E}" dt="2022-03-09T19:32:43.814" v="24" actId="478"/>
        <pc:sldMkLst>
          <pc:docMk/>
          <pc:sldMk cId="2342225812" sldId="288"/>
        </pc:sldMkLst>
        <pc:spChg chg="del">
          <ac:chgData name="Anna Polcrová" userId="bd17b96e-e46f-4933-bbbf-f0f7add0bbf0" providerId="ADAL" clId="{D03CC906-94CD-48AD-8D9D-4011824A116E}" dt="2022-03-09T19:32:43.814" v="24" actId="478"/>
          <ac:spMkLst>
            <pc:docMk/>
            <pc:sldMk cId="2342225812" sldId="288"/>
            <ac:spMk id="3" creationId="{55BA63B5-8ACB-455F-AC10-EA784C59C100}"/>
          </ac:spMkLst>
        </pc:spChg>
        <pc:spChg chg="add mod">
          <ac:chgData name="Anna Polcrová" userId="bd17b96e-e46f-4933-bbbf-f0f7add0bbf0" providerId="ADAL" clId="{D03CC906-94CD-48AD-8D9D-4011824A116E}" dt="2022-03-09T19:32:43.814" v="24" actId="478"/>
          <ac:spMkLst>
            <pc:docMk/>
            <pc:sldMk cId="2342225812" sldId="288"/>
            <ac:spMk id="5" creationId="{227EA506-CF1D-4B4E-BC51-571A27141E70}"/>
          </ac:spMkLst>
        </pc:spChg>
      </pc:sldChg>
      <pc:sldChg chg="addSp delSp modSp add mod">
        <pc:chgData name="Anna Polcrová" userId="bd17b96e-e46f-4933-bbbf-f0f7add0bbf0" providerId="ADAL" clId="{D03CC906-94CD-48AD-8D9D-4011824A116E}" dt="2022-03-09T19:33:22.713" v="26" actId="478"/>
        <pc:sldMkLst>
          <pc:docMk/>
          <pc:sldMk cId="2078735223" sldId="289"/>
        </pc:sldMkLst>
        <pc:spChg chg="del">
          <ac:chgData name="Anna Polcrová" userId="bd17b96e-e46f-4933-bbbf-f0f7add0bbf0" providerId="ADAL" clId="{D03CC906-94CD-48AD-8D9D-4011824A116E}" dt="2022-03-09T19:33:22.713" v="26" actId="478"/>
          <ac:spMkLst>
            <pc:docMk/>
            <pc:sldMk cId="2078735223" sldId="289"/>
            <ac:spMk id="3" creationId="{55BA63B5-8ACB-455F-AC10-EA784C59C100}"/>
          </ac:spMkLst>
        </pc:spChg>
        <pc:spChg chg="add mod">
          <ac:chgData name="Anna Polcrová" userId="bd17b96e-e46f-4933-bbbf-f0f7add0bbf0" providerId="ADAL" clId="{D03CC906-94CD-48AD-8D9D-4011824A116E}" dt="2022-03-09T19:33:22.713" v="26" actId="478"/>
          <ac:spMkLst>
            <pc:docMk/>
            <pc:sldMk cId="2078735223" sldId="289"/>
            <ac:spMk id="5" creationId="{963E7230-574C-43DE-A0EC-0254BB573D4F}"/>
          </ac:spMkLst>
        </pc:spChg>
      </pc:sldChg>
      <pc:sldChg chg="addSp delSp modSp add mod">
        <pc:chgData name="Anna Polcrová" userId="bd17b96e-e46f-4933-bbbf-f0f7add0bbf0" providerId="ADAL" clId="{D03CC906-94CD-48AD-8D9D-4011824A116E}" dt="2022-03-09T19:33:47.284" v="29" actId="478"/>
        <pc:sldMkLst>
          <pc:docMk/>
          <pc:sldMk cId="3508543876" sldId="290"/>
        </pc:sldMkLst>
        <pc:spChg chg="del">
          <ac:chgData name="Anna Polcrová" userId="bd17b96e-e46f-4933-bbbf-f0f7add0bbf0" providerId="ADAL" clId="{D03CC906-94CD-48AD-8D9D-4011824A116E}" dt="2022-03-09T19:33:44.799" v="28" actId="478"/>
          <ac:spMkLst>
            <pc:docMk/>
            <pc:sldMk cId="3508543876" sldId="290"/>
            <ac:spMk id="3" creationId="{55BA63B5-8ACB-455F-AC10-EA784C59C100}"/>
          </ac:spMkLst>
        </pc:spChg>
        <pc:spChg chg="add del mod">
          <ac:chgData name="Anna Polcrová" userId="bd17b96e-e46f-4933-bbbf-f0f7add0bbf0" providerId="ADAL" clId="{D03CC906-94CD-48AD-8D9D-4011824A116E}" dt="2022-03-09T19:33:47.284" v="29" actId="478"/>
          <ac:spMkLst>
            <pc:docMk/>
            <pc:sldMk cId="3508543876" sldId="290"/>
            <ac:spMk id="5" creationId="{34A632C9-0D53-47B1-AFA3-89DE480BFA6D}"/>
          </ac:spMkLst>
        </pc:spChg>
      </pc:sldChg>
      <pc:sldChg chg="add">
        <pc:chgData name="Anna Polcrová" userId="bd17b96e-e46f-4933-bbbf-f0f7add0bbf0" providerId="ADAL" clId="{D03CC906-94CD-48AD-8D9D-4011824A116E}" dt="2022-03-09T19:34:02.988" v="30" actId="2890"/>
        <pc:sldMkLst>
          <pc:docMk/>
          <pc:sldMk cId="2814707283" sldId="291"/>
        </pc:sldMkLst>
      </pc:sldChg>
      <pc:sldChg chg="add">
        <pc:chgData name="Anna Polcrová" userId="bd17b96e-e46f-4933-bbbf-f0f7add0bbf0" providerId="ADAL" clId="{D03CC906-94CD-48AD-8D9D-4011824A116E}" dt="2022-03-09T19:34:20.739" v="31" actId="2890"/>
        <pc:sldMkLst>
          <pc:docMk/>
          <pc:sldMk cId="1103053992" sldId="292"/>
        </pc:sldMkLst>
      </pc:sldChg>
      <pc:sldChg chg="add ord">
        <pc:chgData name="Anna Polcrová" userId="bd17b96e-e46f-4933-bbbf-f0f7add0bbf0" providerId="ADAL" clId="{D03CC906-94CD-48AD-8D9D-4011824A116E}" dt="2022-03-09T19:41:19.134" v="57"/>
        <pc:sldMkLst>
          <pc:docMk/>
          <pc:sldMk cId="634295486" sldId="293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567191097" sldId="294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1497326860" sldId="295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3065580309" sldId="296"/>
        </pc:sldMkLst>
      </pc:sldChg>
      <pc:sldChg chg="add">
        <pc:chgData name="Anna Polcrová" userId="bd17b96e-e46f-4933-bbbf-f0f7add0bbf0" providerId="ADAL" clId="{D03CC906-94CD-48AD-8D9D-4011824A116E}" dt="2022-03-09T19:40:49.317" v="55"/>
        <pc:sldMkLst>
          <pc:docMk/>
          <pc:sldMk cId="444409015" sldId="297"/>
        </pc:sldMkLst>
      </pc:sldChg>
      <pc:sldChg chg="delSp modSp add mod">
        <pc:chgData name="Anna Polcrová" userId="bd17b96e-e46f-4933-bbbf-f0f7add0bbf0" providerId="ADAL" clId="{D03CC906-94CD-48AD-8D9D-4011824A116E}" dt="2022-03-09T19:41:45.544" v="60" actId="478"/>
        <pc:sldMkLst>
          <pc:docMk/>
          <pc:sldMk cId="499909964" sldId="298"/>
        </pc:sldMkLst>
        <pc:spChg chg="mod">
          <ac:chgData name="Anna Polcrová" userId="bd17b96e-e46f-4933-bbbf-f0f7add0bbf0" providerId="ADAL" clId="{D03CC906-94CD-48AD-8D9D-4011824A116E}" dt="2022-03-09T19:41:42.969" v="59" actId="1076"/>
          <ac:spMkLst>
            <pc:docMk/>
            <pc:sldMk cId="499909964" sldId="298"/>
            <ac:spMk id="30" creationId="{FF580865-43E5-4C97-BA0D-FA4FF56DA563}"/>
          </ac:spMkLst>
        </pc:spChg>
        <pc:spChg chg="del">
          <ac:chgData name="Anna Polcrová" userId="bd17b96e-e46f-4933-bbbf-f0f7add0bbf0" providerId="ADAL" clId="{D03CC906-94CD-48AD-8D9D-4011824A116E}" dt="2022-03-09T19:41:45.544" v="60" actId="478"/>
          <ac:spMkLst>
            <pc:docMk/>
            <pc:sldMk cId="499909964" sldId="298"/>
            <ac:spMk id="31" creationId="{ECE487D3-AD69-4D49-B254-18CA761315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05)67663-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celspac.cz/" TargetMode="External"/><Relationship Id="rId7" Type="http://schemas.openxmlformats.org/officeDocument/2006/relationships/hyperlink" Target="http://www.share-project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YVzgrO_4-c?feature=oembed" TargetMode="External"/><Relationship Id="rId6" Type="http://schemas.openxmlformats.org/officeDocument/2006/relationships/image" Target="../media/image11.jpeg"/><Relationship Id="rId5" Type="http://schemas.openxmlformats.org/officeDocument/2006/relationships/hyperlink" Target="https://framinghamheartstudy.org/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3gFT0-C4s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1621441"/>
            <a:ext cx="9559636" cy="1386825"/>
          </a:xfrm>
        </p:spPr>
        <p:txBody>
          <a:bodyPr/>
          <a:lstStyle/>
          <a:p>
            <a:pPr algn="ctr"/>
            <a:r>
              <a:rPr lang="cs-CZ" sz="6600" b="1" dirty="0"/>
              <a:t>Epidemiologické studie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</a:t>
            </a:r>
            <a:r>
              <a:rPr lang="cs-CZ">
                <a:solidFill>
                  <a:schemeClr val="bg1">
                    <a:lumMod val="95000"/>
                  </a:schemeClr>
                </a:solidFill>
              </a:rPr>
              <a:t>Anna Bartošková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21.2. 2023</a:t>
            </a: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Časově nenáročné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nenáročné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Poskytuje prvotní impuls pro výzkumné otázky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Nemůže hypotézy nijak potvrdit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Nejslabší článek v pyramidě důkazů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37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Ekologické/korelační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ECOLOGICAL / CORRELATIONAL STUDY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Využívají agregovaná data – data za větší </a:t>
            </a:r>
            <a:r>
              <a:rPr lang="cs-CZ"/>
              <a:t>územní celky </a:t>
            </a:r>
            <a:endParaRPr lang="cs-CZ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Využívá existující data rutinní statistiky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Porovnání frekvence nemoci a přepokládaného rizikového faktoru mezi populacemi, nebo v různých časových obdobích.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Dává do vztahu dvě proměnné charakterizující určitou populaci, region.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Ekologické/korelační studie</a:t>
            </a:r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B62E4CB-DA2E-45A1-BC2E-3D543FED3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45" t="12525" r="1970" b="17710"/>
          <a:stretch/>
        </p:blipFill>
        <p:spPr>
          <a:xfrm>
            <a:off x="1738712" y="2185942"/>
            <a:ext cx="5829708" cy="42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Ekologické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Finanční nenáročnost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Povědomí o mezinárodních rozdílech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kontrolovat přítomnost zavádějících faktorů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hodnotit na individuální úrovni, nelze prokázat kauzalitu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37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CROSS-SECTIONAL</a:t>
            </a:r>
            <a:r>
              <a:rPr lang="cs-CZ" dirty="0"/>
              <a:t> </a:t>
            </a:r>
            <a:r>
              <a:rPr lang="cs-CZ" b="1" dirty="0"/>
              <a:t>STUDY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Zjišťují </a:t>
            </a:r>
            <a:r>
              <a:rPr lang="cs-CZ" b="1" dirty="0"/>
              <a:t>prevalenci nemoci</a:t>
            </a:r>
            <a:r>
              <a:rPr lang="cs-CZ" dirty="0"/>
              <a:t>, popř. aktuální stav závislosti mezi výskytem nemoci a potencionální příčinou u náhodně vybraného vzorku populace – můžeme pracovat s individuálními daty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 Onemocnění i rizikový faktor jsou vymezeny k určitému časovému okamžiku – </a:t>
            </a:r>
            <a:r>
              <a:rPr lang="cs-CZ" b="1" dirty="0"/>
              <a:t>„průřez v jeden moment“</a:t>
            </a:r>
            <a:r>
              <a:rPr lang="cs-CZ" dirty="0"/>
              <a:t>, jednorázové porovnání</a:t>
            </a:r>
          </a:p>
        </p:txBody>
      </p:sp>
    </p:spTree>
    <p:extLst>
      <p:ext uri="{BB962C8B-B14F-4D97-AF65-F5344CB8AC3E}">
        <p14:creationId xmlns:p14="http://schemas.microsoft.com/office/powerpoint/2010/main" val="146679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F94CDFFF-75A4-48EB-A13B-ABE26103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860"/>
          <a:stretch/>
        </p:blipFill>
        <p:spPr>
          <a:xfrm>
            <a:off x="657224" y="2294312"/>
            <a:ext cx="6428936" cy="39213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30A8F96-DC95-4D00-A70C-E943E98A676B}"/>
              </a:ext>
            </a:extLst>
          </p:cNvPr>
          <p:cNvSpPr txBox="1"/>
          <p:nvPr/>
        </p:nvSpPr>
        <p:spPr>
          <a:xfrm>
            <a:off x="7600121" y="5339794"/>
            <a:ext cx="38298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Polcrova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A,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Pavlovska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I,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Maranhao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Neto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GA, Kunzova S, Infante-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Garcia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MM, Medina-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Inojosa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JR,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Lopez-Jimenez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F,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Mechanick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JI,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Nieto-Martinez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Stokin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GB, Pikhart H,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Gonzalez-Rivas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JP.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Visceral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fat area and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cardiometabolic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risk: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Kardiovize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study.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Obes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Res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Clin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Pract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. 2021 Jul-Aug;15(4):368-374.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: 10.1016/j.orcp.2021.03.005. </a:t>
            </a:r>
            <a:r>
              <a:rPr lang="cs-CZ" sz="900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cs-CZ" sz="900" b="0" i="0" dirty="0">
                <a:solidFill>
                  <a:srgbClr val="212121"/>
                </a:solidFill>
                <a:effectLst/>
                <a:latin typeface="BlinkMacSystemFont"/>
              </a:rPr>
              <a:t> 2021 Mar 18. PMID: 33744224.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34222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Průřezové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4975999" cy="381397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Relativně rychlé a levné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ke sledování chronických nemocí v populaci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Výhodné pokud se určité faktory nemění v čase (pohlaví apod.)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7" y="2750990"/>
            <a:ext cx="4975999" cy="381397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Postrádáme časovou posloupnost (</a:t>
            </a:r>
            <a:r>
              <a:rPr lang="cs-CZ" dirty="0" err="1"/>
              <a:t>temporalitu</a:t>
            </a:r>
            <a:r>
              <a:rPr lang="cs-CZ" dirty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Nevhodné pro vzácná onemocnění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Nelze určit směr kauzality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9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665018"/>
            <a:ext cx="10772775" cy="1280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Observační studie - analytické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945178"/>
            <a:ext cx="10753725" cy="4555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Slouží k </a:t>
            </a:r>
            <a:r>
              <a:rPr lang="cs-CZ" b="1" dirty="0"/>
              <a:t>ověřování epidemiologických výzkumných hypotéz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Měří asociace </a:t>
            </a:r>
            <a:r>
              <a:rPr lang="cs-CZ" dirty="0"/>
              <a:t>mezi nějakým potenciálně </a:t>
            </a:r>
            <a:r>
              <a:rPr lang="cs-CZ" b="1" dirty="0"/>
              <a:t>rizikovým faktorem</a:t>
            </a:r>
            <a:r>
              <a:rPr lang="cs-CZ" dirty="0"/>
              <a:t> (expozicí) a </a:t>
            </a:r>
            <a:r>
              <a:rPr lang="cs-CZ" b="1" dirty="0"/>
              <a:t>zdravotním následkem </a:t>
            </a:r>
            <a:r>
              <a:rPr lang="cs-CZ" dirty="0"/>
              <a:t>(nemoc nebo úmrtí).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Sleduje skupiny osob s nemocí a skupiny bez nemoci (studie případů a kontrol)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Nebo pozoruje skupiny osob vzhledem k přítomnosti či nepřítomnosti expozice (</a:t>
            </a:r>
            <a:r>
              <a:rPr lang="cs-CZ" dirty="0" err="1"/>
              <a:t>kohortové</a:t>
            </a:r>
            <a:r>
              <a:rPr lang="cs-CZ" dirty="0"/>
              <a:t> studie).</a:t>
            </a:r>
          </a:p>
        </p:txBody>
      </p:sp>
    </p:spTree>
    <p:extLst>
      <p:ext uri="{BB962C8B-B14F-4D97-AF65-F5344CB8AC3E}">
        <p14:creationId xmlns:p14="http://schemas.microsoft.com/office/powerpoint/2010/main" val="573342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4131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31" y="1654232"/>
            <a:ext cx="10911668" cy="48213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CASE-CONTROL</a:t>
            </a:r>
            <a:r>
              <a:rPr lang="cs-CZ" dirty="0"/>
              <a:t> </a:t>
            </a:r>
            <a:r>
              <a:rPr lang="cs-CZ" b="1" dirty="0"/>
              <a:t>STUDY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Porovnání expozice předpokládaným rizikovým faktorům mezi skupinou osob nemocných (případy) a osob zdravých (kontroly).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Vhodné pro sledování chronických onemocnění, onemocnění s dlouhou latencí a vzácně se vyskytujících.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Skupina osob s určitou nemocí je pozorována společně s jedinci bez této nemoci.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Zpětným dotazováním se na jejich osobní anamnézu se zjišťují údaje pomáhající objasnit původ nemoci – retrospektivní charakter.</a:t>
            </a: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/>
              <a:t> „Způsobuje očkování proti černému kašli poškození mozku?“</a:t>
            </a:r>
          </a:p>
        </p:txBody>
      </p:sp>
    </p:spTree>
    <p:extLst>
      <p:ext uri="{BB962C8B-B14F-4D97-AF65-F5344CB8AC3E}">
        <p14:creationId xmlns:p14="http://schemas.microsoft.com/office/powerpoint/2010/main" val="2248978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4131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4D366F-63E4-471A-BF09-CB5809193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8" t="42253" r="12423" b="13418"/>
          <a:stretch/>
        </p:blipFill>
        <p:spPr>
          <a:xfrm>
            <a:off x="358726" y="1529542"/>
            <a:ext cx="8461717" cy="45579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211A234-A17C-4BD4-8010-B436778D086D}"/>
              </a:ext>
            </a:extLst>
          </p:cNvPr>
          <p:cNvSpPr txBox="1"/>
          <p:nvPr/>
        </p:nvSpPr>
        <p:spPr>
          <a:xfrm>
            <a:off x="657223" y="6087474"/>
            <a:ext cx="113227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900" dirty="0"/>
              <a:t>Salim Yusuf, Steven </a:t>
            </a:r>
            <a:r>
              <a:rPr lang="cs-CZ" sz="900" dirty="0" err="1"/>
              <a:t>Hawken</a:t>
            </a:r>
            <a:r>
              <a:rPr lang="cs-CZ" sz="900" dirty="0"/>
              <a:t>, Stephanie </a:t>
            </a:r>
            <a:r>
              <a:rPr lang="cs-CZ" sz="900" dirty="0" err="1"/>
              <a:t>Ôunpuu</a:t>
            </a:r>
            <a:r>
              <a:rPr lang="cs-CZ" sz="900" dirty="0"/>
              <a:t>, </a:t>
            </a:r>
            <a:r>
              <a:rPr lang="cs-CZ" sz="900" dirty="0" err="1"/>
              <a:t>Leonelo</a:t>
            </a:r>
            <a:r>
              <a:rPr lang="cs-CZ" sz="900" dirty="0"/>
              <a:t> </a:t>
            </a:r>
            <a:r>
              <a:rPr lang="cs-CZ" sz="900" dirty="0" err="1"/>
              <a:t>Bautista</a:t>
            </a:r>
            <a:r>
              <a:rPr lang="cs-CZ" sz="900" dirty="0"/>
              <a:t>, Maria </a:t>
            </a:r>
            <a:r>
              <a:rPr lang="cs-CZ" sz="900" dirty="0" err="1"/>
              <a:t>Grazia</a:t>
            </a:r>
            <a:r>
              <a:rPr lang="cs-CZ" sz="900" dirty="0"/>
              <a:t> </a:t>
            </a:r>
            <a:r>
              <a:rPr lang="cs-CZ" sz="900" dirty="0" err="1"/>
              <a:t>Franzosi</a:t>
            </a:r>
            <a:r>
              <a:rPr lang="cs-CZ" sz="900" dirty="0"/>
              <a:t>, Patrick </a:t>
            </a:r>
            <a:r>
              <a:rPr lang="cs-CZ" sz="900" dirty="0" err="1"/>
              <a:t>Commerford</a:t>
            </a:r>
            <a:r>
              <a:rPr lang="cs-CZ" sz="900" dirty="0"/>
              <a:t>, </a:t>
            </a:r>
            <a:r>
              <a:rPr lang="cs-CZ" sz="900" dirty="0" err="1"/>
              <a:t>Chim</a:t>
            </a:r>
            <a:r>
              <a:rPr lang="cs-CZ" sz="900" dirty="0"/>
              <a:t> C Lang, </a:t>
            </a:r>
            <a:r>
              <a:rPr lang="cs-CZ" sz="900" dirty="0" err="1"/>
              <a:t>Zvonko</a:t>
            </a:r>
            <a:r>
              <a:rPr lang="cs-CZ" sz="900" dirty="0"/>
              <a:t> </a:t>
            </a:r>
            <a:r>
              <a:rPr lang="cs-CZ" sz="900" dirty="0" err="1"/>
              <a:t>Rumboldt</a:t>
            </a:r>
            <a:r>
              <a:rPr lang="cs-CZ" sz="900" dirty="0"/>
              <a:t>, Churchill L Onen, </a:t>
            </a:r>
            <a:r>
              <a:rPr lang="cs-CZ" sz="900" dirty="0" err="1"/>
              <a:t>Liu</a:t>
            </a:r>
            <a:r>
              <a:rPr lang="cs-CZ" sz="900" dirty="0"/>
              <a:t> </a:t>
            </a:r>
            <a:r>
              <a:rPr lang="cs-CZ" sz="900" dirty="0" err="1"/>
              <a:t>Lisheng</a:t>
            </a:r>
            <a:r>
              <a:rPr lang="cs-CZ" sz="900" dirty="0"/>
              <a:t>, </a:t>
            </a:r>
            <a:r>
              <a:rPr lang="cs-CZ" sz="900" dirty="0" err="1"/>
              <a:t>Supachai</a:t>
            </a:r>
            <a:r>
              <a:rPr lang="cs-CZ" sz="900" dirty="0"/>
              <a:t> </a:t>
            </a:r>
            <a:r>
              <a:rPr lang="cs-CZ" sz="900" dirty="0" err="1"/>
              <a:t>Tanomsup</a:t>
            </a:r>
            <a:r>
              <a:rPr lang="cs-CZ" sz="900" dirty="0"/>
              <a:t>, Paul </a:t>
            </a:r>
            <a:r>
              <a:rPr lang="cs-CZ" sz="900" dirty="0" err="1"/>
              <a:t>Wangai</a:t>
            </a:r>
            <a:r>
              <a:rPr lang="cs-CZ" sz="900" dirty="0"/>
              <a:t>, </a:t>
            </a:r>
            <a:r>
              <a:rPr lang="cs-CZ" sz="900" dirty="0" err="1"/>
              <a:t>Fahad</a:t>
            </a:r>
            <a:r>
              <a:rPr lang="cs-CZ" sz="900" dirty="0"/>
              <a:t> </a:t>
            </a:r>
            <a:r>
              <a:rPr lang="cs-CZ" sz="900" dirty="0" err="1"/>
              <a:t>Razak</a:t>
            </a:r>
            <a:r>
              <a:rPr lang="cs-CZ" sz="900" dirty="0"/>
              <a:t>, </a:t>
            </a:r>
            <a:r>
              <a:rPr lang="cs-CZ" sz="900" dirty="0" err="1"/>
              <a:t>Arya</a:t>
            </a:r>
            <a:r>
              <a:rPr lang="cs-CZ" sz="900" dirty="0"/>
              <a:t> M </a:t>
            </a:r>
            <a:r>
              <a:rPr lang="cs-CZ" sz="900" dirty="0" err="1"/>
              <a:t>Sharma</a:t>
            </a:r>
            <a:r>
              <a:rPr lang="cs-CZ" sz="900" dirty="0"/>
              <a:t>, Sonia S </a:t>
            </a:r>
            <a:r>
              <a:rPr lang="cs-CZ" sz="900" dirty="0" err="1"/>
              <a:t>Anand</a:t>
            </a:r>
            <a:r>
              <a:rPr lang="cs-CZ" sz="900" dirty="0"/>
              <a:t>, Obesity and </a:t>
            </a:r>
            <a:r>
              <a:rPr lang="cs-CZ" sz="900" dirty="0" err="1"/>
              <a:t>the</a:t>
            </a:r>
            <a:r>
              <a:rPr lang="cs-CZ" sz="900" dirty="0"/>
              <a:t> risk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myocardial</a:t>
            </a:r>
            <a:r>
              <a:rPr lang="cs-CZ" sz="900" dirty="0"/>
              <a:t> </a:t>
            </a:r>
            <a:r>
              <a:rPr lang="cs-CZ" sz="900" dirty="0" err="1"/>
              <a:t>infarction</a:t>
            </a:r>
            <a:r>
              <a:rPr lang="cs-CZ" sz="900" dirty="0"/>
              <a:t> in 27 000 </a:t>
            </a:r>
            <a:r>
              <a:rPr lang="cs-CZ" sz="900" dirty="0" err="1"/>
              <a:t>participants</a:t>
            </a:r>
            <a:r>
              <a:rPr lang="cs-CZ" sz="900" dirty="0"/>
              <a:t> </a:t>
            </a:r>
            <a:r>
              <a:rPr lang="cs-CZ" sz="900" dirty="0" err="1"/>
              <a:t>from</a:t>
            </a:r>
            <a:r>
              <a:rPr lang="cs-CZ" sz="900" dirty="0"/>
              <a:t> 52 </a:t>
            </a:r>
            <a:r>
              <a:rPr lang="cs-CZ" sz="900" dirty="0" err="1"/>
              <a:t>countries</a:t>
            </a:r>
            <a:r>
              <a:rPr lang="cs-CZ" sz="900" dirty="0"/>
              <a:t>: a case-</a:t>
            </a:r>
            <a:r>
              <a:rPr lang="cs-CZ" sz="900" dirty="0" err="1"/>
              <a:t>control</a:t>
            </a:r>
            <a:r>
              <a:rPr lang="cs-CZ" sz="900" dirty="0"/>
              <a:t> study, </a:t>
            </a:r>
            <a:r>
              <a:rPr lang="cs-CZ" sz="900" dirty="0" err="1"/>
              <a:t>The</a:t>
            </a:r>
            <a:r>
              <a:rPr lang="cs-CZ" sz="900" dirty="0"/>
              <a:t> Lancet, </a:t>
            </a:r>
            <a:r>
              <a:rPr lang="cs-CZ" sz="900" dirty="0" err="1"/>
              <a:t>Volume</a:t>
            </a:r>
            <a:r>
              <a:rPr lang="cs-CZ" sz="900" dirty="0"/>
              <a:t> 366, </a:t>
            </a:r>
            <a:r>
              <a:rPr lang="cs-CZ" sz="900" dirty="0" err="1"/>
              <a:t>Issue</a:t>
            </a:r>
            <a:r>
              <a:rPr lang="cs-CZ" sz="900" dirty="0"/>
              <a:t> 9497, 2005, </a:t>
            </a:r>
            <a:r>
              <a:rPr lang="cs-CZ" sz="900" dirty="0" err="1"/>
              <a:t>Pages</a:t>
            </a:r>
            <a:r>
              <a:rPr lang="cs-CZ" sz="900" dirty="0"/>
              <a:t> 1640-1649, ISSN 0140-6736, </a:t>
            </a:r>
            <a:r>
              <a:rPr lang="cs-CZ" sz="900" dirty="0">
                <a:hlinkClick r:id="rId3"/>
              </a:rPr>
              <a:t>https://doi.org/10.1016/S0140-6736(05)67663-5</a:t>
            </a:r>
            <a:r>
              <a:rPr lang="cs-CZ" sz="900" dirty="0"/>
              <a:t>. (https://www.sciencedirect.com/science/</a:t>
            </a:r>
            <a:r>
              <a:rPr lang="cs-CZ" sz="900" dirty="0" err="1"/>
              <a:t>article</a:t>
            </a:r>
            <a:r>
              <a:rPr lang="cs-CZ" sz="900" dirty="0"/>
              <a:t>/</a:t>
            </a:r>
            <a:r>
              <a:rPr lang="cs-CZ" sz="900" dirty="0" err="1"/>
              <a:t>pii</a:t>
            </a:r>
            <a:r>
              <a:rPr lang="cs-CZ" sz="900" dirty="0"/>
              <a:t>/S0140673605676635)</a:t>
            </a:r>
          </a:p>
        </p:txBody>
      </p:sp>
    </p:spTree>
    <p:extLst>
      <p:ext uri="{BB962C8B-B14F-4D97-AF65-F5344CB8AC3E}">
        <p14:creationId xmlns:p14="http://schemas.microsoft.com/office/powerpoint/2010/main" val="20787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238618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94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/>
              <a:t>Studie případů a kontrol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4"/>
            <a:ext cx="4892871" cy="32004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pro vzácná onemocnění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Levnější, než </a:t>
            </a:r>
            <a:r>
              <a:rPr lang="cs-CZ" dirty="0" err="1"/>
              <a:t>kohortová</a:t>
            </a:r>
            <a:r>
              <a:rPr lang="cs-CZ" dirty="0"/>
              <a:t> studie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Možnost rychlého opakování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Problematika výběru kontrolní skupiny – shoda ve všech deskriptivních ukazatelích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Není možné detekovat slabou asociaci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820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995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dirty="0" err="1"/>
              <a:t>Kohortové</a:t>
            </a:r>
            <a:r>
              <a:rPr lang="cs-CZ" dirty="0"/>
              <a:t>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410692"/>
            <a:ext cx="10753725" cy="4305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COHORT</a:t>
            </a:r>
            <a:r>
              <a:rPr lang="cs-CZ" dirty="0"/>
              <a:t> </a:t>
            </a:r>
            <a:r>
              <a:rPr lang="cs-CZ" b="1" dirty="0"/>
              <a:t>STUDY, PROSPECTIVE STUDY, LONGITUDINAL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Dlouhodobé sledování skupiny původně zdravých osob (kohorty), rozdělené na části podle přítomnosti či absence určitého činitele/rizikového faktoru/expozice (očkování, kouření apod.)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Nejlépe prokazují souvislost mezi onemocněním a rizikovým faktorem/expozicí.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Cílem je zjistit, u kolika osob se v každé skupině vyvine určité onemocnění či jiný zdravotní následek.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„Způsobuje kouření rakovinu plic?“</a:t>
            </a:r>
          </a:p>
        </p:txBody>
      </p:sp>
    </p:spTree>
    <p:extLst>
      <p:ext uri="{BB962C8B-B14F-4D97-AF65-F5344CB8AC3E}">
        <p14:creationId xmlns:p14="http://schemas.microsoft.com/office/powerpoint/2010/main" val="362096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1995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cs-CZ" dirty="0" err="1"/>
              <a:t>Kohortové</a:t>
            </a:r>
            <a:r>
              <a:rPr lang="cs-CZ" dirty="0"/>
              <a:t> studie - příklady</a:t>
            </a:r>
            <a:endParaRPr lang="en-GB" dirty="0"/>
          </a:p>
        </p:txBody>
      </p:sp>
      <p:pic>
        <p:nvPicPr>
          <p:cNvPr id="1026" name="Picture 2" descr="CELSPAC - Home | Facebook">
            <a:hlinkClick r:id="rId3"/>
            <a:extLst>
              <a:ext uri="{FF2B5EF4-FFF2-40B4-BE49-F238E27FC236}">
                <a16:creationId xmlns:a16="http://schemas.microsoft.com/office/drawing/2014/main" id="{4714DEE1-A005-48FC-A997-209982ACD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" y="2625760"/>
            <a:ext cx="946910" cy="9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hlinkClick r:id="rId3"/>
            <a:extLst>
              <a:ext uri="{FF2B5EF4-FFF2-40B4-BE49-F238E27FC236}">
                <a16:creationId xmlns:a16="http://schemas.microsoft.com/office/drawing/2014/main" id="{4C9CD273-0B03-4602-A6E6-96CFE70C0A63}"/>
              </a:ext>
            </a:extLst>
          </p:cNvPr>
          <p:cNvSpPr txBox="1"/>
          <p:nvPr/>
        </p:nvSpPr>
        <p:spPr>
          <a:xfrm>
            <a:off x="269993" y="2083868"/>
            <a:ext cx="280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https://www.celspac.cz/</a:t>
            </a:r>
          </a:p>
        </p:txBody>
      </p:sp>
      <p:pic>
        <p:nvPicPr>
          <p:cNvPr id="1028" name="Picture 4" descr="Framingham at 70: Celebrating a Landmark Heart Study | NIH Intramural  Research Program">
            <a:hlinkClick r:id="rId5"/>
            <a:extLst>
              <a:ext uri="{FF2B5EF4-FFF2-40B4-BE49-F238E27FC236}">
                <a16:creationId xmlns:a16="http://schemas.microsoft.com/office/drawing/2014/main" id="{1B16AEB6-A9CC-4C6E-8FDF-63E72B4B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0" y="4307295"/>
            <a:ext cx="1062243" cy="10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hlinkClick r:id="rId5"/>
            <a:extLst>
              <a:ext uri="{FF2B5EF4-FFF2-40B4-BE49-F238E27FC236}">
                <a16:creationId xmlns:a16="http://schemas.microsoft.com/office/drawing/2014/main" id="{AC40AD79-E950-4AA6-BD8C-F7FADB5B0DA7}"/>
              </a:ext>
            </a:extLst>
          </p:cNvPr>
          <p:cNvSpPr txBox="1"/>
          <p:nvPr/>
        </p:nvSpPr>
        <p:spPr>
          <a:xfrm>
            <a:off x="269993" y="3863441"/>
            <a:ext cx="369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https://framinghamheartstudy.org//</a:t>
            </a:r>
          </a:p>
        </p:txBody>
      </p:sp>
      <p:sp>
        <p:nvSpPr>
          <p:cNvPr id="7" name="TextovéPole 6">
            <a:hlinkClick r:id="rId5"/>
            <a:extLst>
              <a:ext uri="{FF2B5EF4-FFF2-40B4-BE49-F238E27FC236}">
                <a16:creationId xmlns:a16="http://schemas.microsoft.com/office/drawing/2014/main" id="{BBCA6466-84D9-4FEF-BC4B-27DD458CFF47}"/>
              </a:ext>
            </a:extLst>
          </p:cNvPr>
          <p:cNvSpPr txBox="1"/>
          <p:nvPr/>
        </p:nvSpPr>
        <p:spPr>
          <a:xfrm>
            <a:off x="440621" y="5657671"/>
            <a:ext cx="40195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HAPIEE</a:t>
            </a:r>
            <a:r>
              <a:rPr lang="cs-CZ" dirty="0"/>
              <a:t> Study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Health, Alcohol and Psychosocial factors In Eastern Europe)</a:t>
            </a:r>
          </a:p>
          <a:p>
            <a:r>
              <a:rPr lang="cs-CZ" dirty="0"/>
              <a:t> </a:t>
            </a:r>
          </a:p>
        </p:txBody>
      </p:sp>
      <p:pic>
        <p:nvPicPr>
          <p:cNvPr id="1030" name="Picture 6" descr="SHARE ERIC | SSHOPENCLOUD">
            <a:hlinkClick r:id="rId7"/>
            <a:extLst>
              <a:ext uri="{FF2B5EF4-FFF2-40B4-BE49-F238E27FC236}">
                <a16:creationId xmlns:a16="http://schemas.microsoft.com/office/drawing/2014/main" id="{5551EE31-8A82-4919-B02C-E720781E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341" y="6180078"/>
            <a:ext cx="1119315" cy="7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hlinkClick r:id="rId7"/>
            <a:extLst>
              <a:ext uri="{FF2B5EF4-FFF2-40B4-BE49-F238E27FC236}">
                <a16:creationId xmlns:a16="http://schemas.microsoft.com/office/drawing/2014/main" id="{C0F1DA53-B2A7-4D17-B0FC-34016C30EC16}"/>
              </a:ext>
            </a:extLst>
          </p:cNvPr>
          <p:cNvSpPr txBox="1"/>
          <p:nvPr/>
        </p:nvSpPr>
        <p:spPr>
          <a:xfrm>
            <a:off x="7411799" y="6416855"/>
            <a:ext cx="3140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http://www.share-project.org/</a:t>
            </a:r>
          </a:p>
        </p:txBody>
      </p:sp>
      <p:pic>
        <p:nvPicPr>
          <p:cNvPr id="4" name="Online médium 3" title="SHARE (Survey of Health, Ageing and Retirement in Europe)">
            <a:hlinkClick r:id="" action="ppaction://media"/>
            <a:extLst>
              <a:ext uri="{FF2B5EF4-FFF2-40B4-BE49-F238E27FC236}">
                <a16:creationId xmlns:a16="http://schemas.microsoft.com/office/drawing/2014/main" id="{2F432D1C-53C4-47EF-4AFA-3B47B5744B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516047" y="2188791"/>
            <a:ext cx="7235332" cy="408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analytické:</a:t>
            </a:r>
            <a:br>
              <a:rPr lang="cs-CZ" dirty="0"/>
            </a:br>
            <a:r>
              <a:rPr lang="cs-CZ" dirty="0" err="1"/>
              <a:t>Kohortové</a:t>
            </a:r>
            <a:r>
              <a:rPr lang="cs-CZ" dirty="0"/>
              <a:t> studie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5059127" cy="36032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Prokazatelná kauzalita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Vhodné, když je málo známo o zdravotních důsledcích expozice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Vhodné pro sledování řídce se vyskytující expozice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50989"/>
            <a:ext cx="5242560" cy="38991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i časově velmi náročná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Ztráta respondentů v průběhu studie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Může trvat velmi dlouhou dobu, než se projeví důsledky expozice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81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DFF043-0DC1-4EF9-859E-1FB38CD2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498629"/>
            <a:ext cx="10772775" cy="116301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B) Intervenční studie – randomizovaná studie</a:t>
            </a:r>
            <a:endParaRPr lang="en-GB" sz="40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40F2A32-54BF-470F-BBA9-D746055D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95" y="1479665"/>
            <a:ext cx="10753725" cy="523701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Randomizované kontrolované studie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Podstatou randomizované kontrolované studie je náhodné přidělování pacientů do dvou skupin. Pacientům v jedné skupině je podáván testovaný lék, zatímco pacientům ve druhé skupině placebo. U obou skupin jsou v průběhu určeného časového období sledovány předem určené faktory (incidence srdečních záchvatů, hladina lipidů v krvi, úmrtí apod.).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/>
              <a:t>Randomizovaná dvojitě slepá studie </a:t>
            </a:r>
            <a:r>
              <a:rPr lang="cs-CZ" dirty="0"/>
              <a:t>(ani lékař, ani pacient neví do které skupiny patří)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Zaslepené studie mají mnohem větší vypovídací hodnotu a jsou z hlediska průkaznosti určitého výzkumu váženější než studie nezaslepené. Z povahy některých studií však vyplývá fakt, že jejich slepost, např. kvůli rozdílnosti použité intervence, nemůže být zaručena.</a:t>
            </a:r>
          </a:p>
        </p:txBody>
      </p:sp>
    </p:spTree>
    <p:extLst>
      <p:ext uri="{BB962C8B-B14F-4D97-AF65-F5344CB8AC3E}">
        <p14:creationId xmlns:p14="http://schemas.microsoft.com/office/powerpoint/2010/main" val="2410299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16" y="738684"/>
            <a:ext cx="5124598" cy="1658198"/>
          </a:xfrm>
        </p:spPr>
        <p:txBody>
          <a:bodyPr>
            <a:normAutofit fontScale="90000"/>
          </a:bodyPr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Intervenční studie</a:t>
            </a:r>
            <a:br>
              <a:rPr lang="cs-CZ" dirty="0"/>
            </a:br>
            <a:r>
              <a:rPr lang="cs-CZ" dirty="0"/>
              <a:t>Randomizovaný pokus</a:t>
            </a:r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4419D42-69A4-4DA4-9590-B600A7D4F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9" t="12122" r="45758" b="5589"/>
          <a:stretch/>
        </p:blipFill>
        <p:spPr>
          <a:xfrm>
            <a:off x="6043611" y="502610"/>
            <a:ext cx="5606473" cy="63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8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597EB-4CF7-4F75-9436-887BD985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Intervenční studie</a:t>
            </a:r>
            <a:br>
              <a:rPr lang="cs-CZ" dirty="0"/>
            </a:br>
            <a:r>
              <a:rPr lang="cs-CZ" dirty="0"/>
              <a:t>Randomizovaný pokus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E9FA5-2087-482D-B076-7DD5F321A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VÝHODY</a:t>
            </a:r>
            <a:endParaRPr lang="en-GB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22DCC9-F845-4E14-9175-5DF4DB9B0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5" y="2753083"/>
            <a:ext cx="5059127" cy="36032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Nejvhodnější pro nové poznatky o prevenci, léčbě, medikaci..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Vysoká validita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0CF8A-9479-4F16-B3CD-A3A1820FD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limitace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A2D28F-ABCE-4B9F-A8F9-74A60DC7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750989"/>
            <a:ext cx="5242560" cy="38991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Finančně i časově velmi náročná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Často prováděno krátce na malém počtu pacientů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Často finančně podporováno soukromými sektory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Etické limity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053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70D2F0B-FC1C-4131-A658-5DCF07885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6" t="19151" r="11446" b="17333"/>
          <a:stretch/>
        </p:blipFill>
        <p:spPr>
          <a:xfrm>
            <a:off x="2043982" y="141395"/>
            <a:ext cx="8104035" cy="67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4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7E70D-45DF-48D7-90D7-51FF79DA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459260"/>
            <a:ext cx="10772775" cy="667115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73C601-0149-4863-A55F-74E2EE41D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01" y="1250480"/>
            <a:ext cx="10911380" cy="4765854"/>
          </a:xfrm>
        </p:spPr>
        <p:txBody>
          <a:bodyPr>
            <a:normAutofit/>
          </a:bodyPr>
          <a:lstStyle/>
          <a:p>
            <a:r>
              <a:rPr lang="cs-CZ" dirty="0"/>
              <a:t>Volba </a:t>
            </a:r>
            <a:r>
              <a:rPr lang="cs-CZ" b="1" dirty="0"/>
              <a:t>vhodného designu </a:t>
            </a:r>
            <a:r>
              <a:rPr lang="cs-CZ" dirty="0"/>
              <a:t>studie je zcela </a:t>
            </a:r>
            <a:r>
              <a:rPr lang="cs-CZ" b="1" dirty="0"/>
              <a:t>zásadní</a:t>
            </a:r>
          </a:p>
          <a:p>
            <a:endParaRPr lang="cs-CZ" b="1" dirty="0"/>
          </a:p>
          <a:p>
            <a:r>
              <a:rPr lang="cs-CZ" b="1" dirty="0"/>
              <a:t>Každý typ </a:t>
            </a:r>
            <a:r>
              <a:rPr lang="cs-CZ" dirty="0"/>
              <a:t>studie má své výhody i limitace, kterých si musíme být vědomi</a:t>
            </a:r>
          </a:p>
          <a:p>
            <a:endParaRPr lang="cs-CZ" dirty="0"/>
          </a:p>
          <a:p>
            <a:r>
              <a:rPr lang="cs-CZ" dirty="0"/>
              <a:t>Především limitace každého designu je nutné vždy zdůraznit a počítat s nimi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  <a:p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454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édium 1" title="Epidemiological Studies - made easy!">
            <a:hlinkClick r:id="" action="ppaction://media"/>
            <a:extLst>
              <a:ext uri="{FF2B5EF4-FFF2-40B4-BE49-F238E27FC236}">
                <a16:creationId xmlns:a16="http://schemas.microsoft.com/office/drawing/2014/main" id="{5C821F48-B052-4ADF-B556-CA7ABEE2EC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16730" y="1193667"/>
            <a:ext cx="7912681" cy="44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0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388" y="195360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A8C673-642B-44A0-91F2-EAF71165815E}"/>
              </a:ext>
            </a:extLst>
          </p:cNvPr>
          <p:cNvSpPr/>
          <p:nvPr/>
        </p:nvSpPr>
        <p:spPr>
          <a:xfrm>
            <a:off x="967408" y="3464836"/>
            <a:ext cx="5128591" cy="503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830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C1CDDC1-C272-437A-8EA5-282D470E2090}"/>
              </a:ext>
            </a:extLst>
          </p:cNvPr>
          <p:cNvSpPr/>
          <p:nvPr/>
        </p:nvSpPr>
        <p:spPr>
          <a:xfrm>
            <a:off x="7535269" y="1753268"/>
            <a:ext cx="3304332" cy="11783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4489BD-2CA8-4148-B030-2477D6E34A5D}"/>
              </a:ext>
            </a:extLst>
          </p:cNvPr>
          <p:cNvSpPr/>
          <p:nvPr/>
        </p:nvSpPr>
        <p:spPr>
          <a:xfrm>
            <a:off x="866668" y="1219200"/>
            <a:ext cx="5335349" cy="51273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9BA8EE-1923-49A8-AB28-2E1679BC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980" y="97221"/>
            <a:ext cx="3443723" cy="891309"/>
          </a:xfrm>
        </p:spPr>
        <p:txBody>
          <a:bodyPr>
            <a:normAutofit/>
          </a:bodyPr>
          <a:lstStyle/>
          <a:p>
            <a:r>
              <a:rPr lang="cs-CZ" sz="4000" dirty="0"/>
              <a:t>Fáze výzkumu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EACE9-D66A-4E4A-AA41-DD03F1A0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8" y="1340443"/>
            <a:ext cx="6128454" cy="4248787"/>
          </a:xfrm>
        </p:spPr>
        <p:txBody>
          <a:bodyPr>
            <a:noAutofit/>
          </a:bodyPr>
          <a:lstStyle/>
          <a:p>
            <a:pPr marL="0" indent="0" algn="l" rtl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PŘÍPRAVNÁ</a:t>
            </a:r>
            <a:endParaRPr lang="cs-CZ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Formulace teoretického či praktického problému.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teoretické hypotézy.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Formulace souboru pracovních hypotéz.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Design - výběr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typu studie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populaci a vzorku.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Pilotní studie.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Rozhodnutí o technice sběru dat.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Konstrukce nástrojů pro sběr.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Předvýzkum.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94072E-5D3D-44AE-929D-78E0B3263A2B}"/>
              </a:ext>
            </a:extLst>
          </p:cNvPr>
          <p:cNvSpPr/>
          <p:nvPr/>
        </p:nvSpPr>
        <p:spPr>
          <a:xfrm>
            <a:off x="7535269" y="4055165"/>
            <a:ext cx="3304332" cy="1747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FBB36A4-F35E-4711-BFCB-A6A07CC20CDF}"/>
              </a:ext>
            </a:extLst>
          </p:cNvPr>
          <p:cNvSpPr txBox="1">
            <a:spLocks/>
          </p:cNvSpPr>
          <p:nvPr/>
        </p:nvSpPr>
        <p:spPr>
          <a:xfrm>
            <a:off x="8059703" y="1969112"/>
            <a:ext cx="2712665" cy="1016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REALIZAČNÍ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Sběr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81A6C39-1A0D-4644-9237-BF38A90E46D5}"/>
              </a:ext>
            </a:extLst>
          </p:cNvPr>
          <p:cNvSpPr txBox="1">
            <a:spLocks/>
          </p:cNvSpPr>
          <p:nvPr/>
        </p:nvSpPr>
        <p:spPr>
          <a:xfrm>
            <a:off x="7840070" y="4177747"/>
            <a:ext cx="3151932" cy="162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FÁZE ZÁVĚREČNÁ</a:t>
            </a: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Analýza dat. 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Interpretace, závěry, teoretické zobecnění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010E9FC-B154-4FE3-A6E5-F91BC43A9406}"/>
              </a:ext>
            </a:extLst>
          </p:cNvPr>
          <p:cNvSpPr/>
          <p:nvPr/>
        </p:nvSpPr>
        <p:spPr>
          <a:xfrm>
            <a:off x="6269250" y="1969112"/>
            <a:ext cx="1165220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451A717-AE36-43E5-A17B-1A56D723CABB}"/>
              </a:ext>
            </a:extLst>
          </p:cNvPr>
          <p:cNvSpPr/>
          <p:nvPr/>
        </p:nvSpPr>
        <p:spPr>
          <a:xfrm rot="5400000">
            <a:off x="8630111" y="3143929"/>
            <a:ext cx="1114648" cy="707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CA8C673-642B-44A0-91F2-EAF71165815E}"/>
              </a:ext>
            </a:extLst>
          </p:cNvPr>
          <p:cNvSpPr/>
          <p:nvPr/>
        </p:nvSpPr>
        <p:spPr>
          <a:xfrm>
            <a:off x="967409" y="4047931"/>
            <a:ext cx="5128591" cy="5035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006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0A0CD1-ADF8-4E0C-A647-F9E474DC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50515"/>
            <a:ext cx="5928303" cy="710431"/>
          </a:xfrm>
        </p:spPr>
        <p:txBody>
          <a:bodyPr>
            <a:normAutofit/>
          </a:bodyPr>
          <a:lstStyle/>
          <a:p>
            <a:r>
              <a:rPr lang="cs-CZ" sz="4000" dirty="0"/>
              <a:t>Na koho bude studie cílit?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4775E-1BC8-4F87-B0A3-DAEC41CE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25353"/>
            <a:ext cx="10573235" cy="4467948"/>
          </a:xfrm>
        </p:spPr>
        <p:txBody>
          <a:bodyPr>
            <a:normAutofit/>
          </a:bodyPr>
          <a:lstStyle/>
          <a:p>
            <a:r>
              <a:rPr lang="cs-CZ" b="1" dirty="0"/>
              <a:t>Každá</a:t>
            </a:r>
            <a:r>
              <a:rPr lang="cs-CZ" dirty="0"/>
              <a:t> výzkumná </a:t>
            </a:r>
            <a:r>
              <a:rPr lang="cs-CZ" b="1" dirty="0"/>
              <a:t>otázka</a:t>
            </a:r>
            <a:r>
              <a:rPr lang="cs-CZ" dirty="0"/>
              <a:t> </a:t>
            </a:r>
            <a:r>
              <a:rPr lang="cs-CZ" b="1" dirty="0"/>
              <a:t>zahrnuje</a:t>
            </a:r>
            <a:r>
              <a:rPr lang="cs-CZ" dirty="0"/>
              <a:t> informaci o </a:t>
            </a:r>
            <a:r>
              <a:rPr lang="cs-CZ" b="1" dirty="0"/>
              <a:t>populaci</a:t>
            </a:r>
            <a:r>
              <a:rPr lang="cs-CZ" dirty="0"/>
              <a:t>, na kterou cílí. </a:t>
            </a:r>
          </a:p>
          <a:p>
            <a:endParaRPr lang="cs-CZ" dirty="0"/>
          </a:p>
          <a:p>
            <a:r>
              <a:rPr lang="cs-CZ" b="1" dirty="0"/>
              <a:t>Cílová populace studie </a:t>
            </a:r>
            <a:r>
              <a:rPr lang="cs-CZ" dirty="0"/>
              <a:t>musí být vždy </a:t>
            </a:r>
            <a:r>
              <a:rPr lang="cs-CZ" b="1" dirty="0"/>
              <a:t>podrobně, přesně a jasně definovaná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Jaké charakteristiky by mohly být posuzované pro populace epidemiologických studií? 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56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EF125-BC8B-42E5-8DE4-08B3FDD7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65" y="561242"/>
            <a:ext cx="7018771" cy="690764"/>
          </a:xfrm>
        </p:spPr>
        <p:txBody>
          <a:bodyPr>
            <a:normAutofit/>
          </a:bodyPr>
          <a:lstStyle/>
          <a:p>
            <a:r>
              <a:rPr lang="cs-CZ" sz="4000" dirty="0"/>
              <a:t>Populace a výběrová populace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D3A93-4E50-4B89-ADFA-BA28FE78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23" y="1418261"/>
            <a:ext cx="6170082" cy="500655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b="1" dirty="0"/>
              <a:t>Cílová populace </a:t>
            </a:r>
            <a:r>
              <a:rPr lang="cs-CZ" dirty="0"/>
              <a:t>je skupina subjektů, o které chceme zjistit nějakou informaci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/>
              <a:t>Výběrová populace </a:t>
            </a:r>
            <a:r>
              <a:rPr lang="cs-CZ" dirty="0"/>
              <a:t>(experimentální vzorek) je </a:t>
            </a:r>
            <a:r>
              <a:rPr lang="cs-CZ" b="1" dirty="0"/>
              <a:t>podskupina cílové populace</a:t>
            </a:r>
            <a:r>
              <a:rPr lang="cs-CZ" dirty="0"/>
              <a:t>, kterou pozorujeme, měříme, analyzujeme. Jakékoliv výsledky chceme </a:t>
            </a:r>
            <a:r>
              <a:rPr lang="cs-CZ" b="1" dirty="0"/>
              <a:t>zobecnit na celou cílovou populaci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Výběrová populace musí svými charakteristikami odpovídat cílové populaci (</a:t>
            </a:r>
            <a:r>
              <a:rPr lang="cs-CZ" b="1" dirty="0"/>
              <a:t>reprezentativnost</a:t>
            </a:r>
            <a:r>
              <a:rPr lang="cs-CZ" dirty="0"/>
              <a:t>). </a:t>
            </a:r>
            <a:endParaRPr lang="en-GB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E44DCD2-DF55-4999-A84E-CA932E5A400C}"/>
              </a:ext>
            </a:extLst>
          </p:cNvPr>
          <p:cNvSpPr/>
          <p:nvPr/>
        </p:nvSpPr>
        <p:spPr>
          <a:xfrm>
            <a:off x="7005203" y="1047404"/>
            <a:ext cx="4405746" cy="50065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D1756FFC-F495-4C28-9435-7797D5C7BB8E}"/>
              </a:ext>
            </a:extLst>
          </p:cNvPr>
          <p:cNvSpPr/>
          <p:nvPr/>
        </p:nvSpPr>
        <p:spPr>
          <a:xfrm>
            <a:off x="7400230" y="2391295"/>
            <a:ext cx="3615692" cy="36626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A541C80-EA52-455F-81CD-662706BAA864}"/>
              </a:ext>
            </a:extLst>
          </p:cNvPr>
          <p:cNvSpPr/>
          <p:nvPr/>
        </p:nvSpPr>
        <p:spPr>
          <a:xfrm>
            <a:off x="8099190" y="3821084"/>
            <a:ext cx="2339515" cy="22328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3CBE08C-7FC3-4B57-8BFF-0666B22C161B}"/>
              </a:ext>
            </a:extLst>
          </p:cNvPr>
          <p:cNvSpPr txBox="1"/>
          <p:nvPr/>
        </p:nvSpPr>
        <p:spPr>
          <a:xfrm>
            <a:off x="8035981" y="3244334"/>
            <a:ext cx="23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CÍLOVÁ POPULACE</a:t>
            </a:r>
            <a:endParaRPr lang="en-GB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F73F22-5B4B-434D-8E4E-851CDE1914E6}"/>
              </a:ext>
            </a:extLst>
          </p:cNvPr>
          <p:cNvSpPr txBox="1"/>
          <p:nvPr/>
        </p:nvSpPr>
        <p:spPr>
          <a:xfrm>
            <a:off x="8035981" y="4743480"/>
            <a:ext cx="234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VZOREK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11CD24-BD30-44E3-8ED4-5BE0B657C725}"/>
              </a:ext>
            </a:extLst>
          </p:cNvPr>
          <p:cNvSpPr txBox="1"/>
          <p:nvPr/>
        </p:nvSpPr>
        <p:spPr>
          <a:xfrm>
            <a:off x="8537688" y="1109648"/>
            <a:ext cx="134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/>
              <a:t>∞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56719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AB94-5965-4BD5-AB4A-DB49EFE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04333"/>
            <a:ext cx="4395067" cy="812031"/>
          </a:xfrm>
        </p:spPr>
        <p:txBody>
          <a:bodyPr>
            <a:normAutofit/>
          </a:bodyPr>
          <a:lstStyle/>
          <a:p>
            <a:r>
              <a:rPr lang="cs-CZ" sz="4000" dirty="0"/>
              <a:t>Výběr respondentů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CF727-6F03-45B0-BB23-964CDDA4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0419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Krok: Vymezení cílové populace, stanovení základního souboru</a:t>
            </a:r>
          </a:p>
          <a:p>
            <a:endParaRPr lang="cs-CZ" dirty="0"/>
          </a:p>
          <a:p>
            <a:r>
              <a:rPr lang="cs-CZ" dirty="0"/>
              <a:t>2. Krok: Určení </a:t>
            </a:r>
            <a:r>
              <a:rPr lang="cs-CZ" b="1" dirty="0"/>
              <a:t>techniky výběru</a:t>
            </a:r>
            <a:r>
              <a:rPr lang="cs-CZ" dirty="0"/>
              <a:t> vzorku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3. Krok: </a:t>
            </a:r>
            <a:r>
              <a:rPr lang="cs-CZ" b="1" dirty="0"/>
              <a:t>Stanovení velikosti</a:t>
            </a:r>
            <a:r>
              <a:rPr lang="cs-CZ" dirty="0"/>
              <a:t> vzorku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Proč musíme věnovat pozornost výběru vzorku respondentů?</a:t>
            </a:r>
          </a:p>
        </p:txBody>
      </p:sp>
    </p:spTree>
    <p:extLst>
      <p:ext uri="{BB962C8B-B14F-4D97-AF65-F5344CB8AC3E}">
        <p14:creationId xmlns:p14="http://schemas.microsoft.com/office/powerpoint/2010/main" val="2426366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DAB94-5965-4BD5-AB4A-DB49EFE4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804333"/>
            <a:ext cx="6956994" cy="812031"/>
          </a:xfrm>
        </p:spPr>
        <p:txBody>
          <a:bodyPr>
            <a:normAutofit/>
          </a:bodyPr>
          <a:lstStyle/>
          <a:p>
            <a:r>
              <a:rPr lang="cs-CZ" sz="4000" dirty="0"/>
              <a:t>Zamyslete se nad příklady níže: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FCF727-6F03-45B0-BB23-964CDDA4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839401"/>
            <a:ext cx="10753725" cy="46011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Chceme zjistit zastoupení vegetariánů v populaci Brna. Dotazníky jsme připravili v tištěné formě a zanechali je k dispozici v oblíbeném jógovém studiu, v oblíbené čajovně, ve Sklizenu, u své kadeřnice a manikérky. Za měsíc si vyplněné vyzvedneme.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cs-CZ" dirty="0"/>
              <a:t>Chceme zjistit, jaké procento vysokoškoláků kouří marihuanu. Připravíme si dotazníky, které necháme k dispozici v knihovnách všech fakult spolu se zapečetěnou schránkou, kam můžou studenti vyplněné dotazníky vhodit.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5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3A9D4-99BB-4053-8519-EBE62615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153E3A-A86E-4DF7-A88C-7694135A6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59" y="1759433"/>
            <a:ext cx="9925655" cy="46728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</a:t>
            </a:r>
            <a:r>
              <a:rPr lang="en-GB" dirty="0" err="1"/>
              <a:t>aměřují</a:t>
            </a:r>
            <a:r>
              <a:rPr lang="en-GB" dirty="0"/>
              <a:t> </a:t>
            </a:r>
            <a:r>
              <a:rPr lang="cs-CZ" dirty="0"/>
              <a:t>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b="1" dirty="0" err="1"/>
              <a:t>zjišťování</a:t>
            </a:r>
            <a:r>
              <a:rPr lang="en-GB" b="1" dirty="0"/>
              <a:t> </a:t>
            </a:r>
            <a:r>
              <a:rPr lang="en-GB" b="1" dirty="0" err="1"/>
              <a:t>rozšíření</a:t>
            </a:r>
            <a:r>
              <a:rPr lang="en-GB" b="1" dirty="0"/>
              <a:t> </a:t>
            </a:r>
            <a:r>
              <a:rPr lang="en-GB" b="1" dirty="0" err="1"/>
              <a:t>onemocnění</a:t>
            </a:r>
            <a:r>
              <a:rPr lang="cs-CZ" b="1" dirty="0"/>
              <a:t> </a:t>
            </a:r>
            <a:r>
              <a:rPr lang="en-GB" dirty="0"/>
              <a:t>a </a:t>
            </a:r>
            <a:r>
              <a:rPr lang="cs-CZ" b="1" dirty="0"/>
              <a:t>souvisejících rizikových </a:t>
            </a:r>
            <a:r>
              <a:rPr lang="cs-CZ" dirty="0"/>
              <a:t>a </a:t>
            </a:r>
            <a:r>
              <a:rPr lang="cs-CZ" b="1" dirty="0"/>
              <a:t>protektivních</a:t>
            </a:r>
            <a:r>
              <a:rPr lang="cs-CZ" dirty="0"/>
              <a:t> faktorů. </a:t>
            </a:r>
          </a:p>
          <a:p>
            <a:r>
              <a:rPr lang="cs-CZ" dirty="0"/>
              <a:t>Cíle epidemiologických studií</a:t>
            </a:r>
            <a:r>
              <a:rPr lang="en-GB" dirty="0"/>
              <a:t>: </a:t>
            </a:r>
            <a:endParaRPr lang="cs-CZ" dirty="0"/>
          </a:p>
          <a:p>
            <a:r>
              <a:rPr lang="en-GB" dirty="0"/>
              <a:t>1. </a:t>
            </a:r>
            <a:r>
              <a:rPr lang="cs-CZ" dirty="0"/>
              <a:t>I</a:t>
            </a:r>
            <a:r>
              <a:rPr lang="en-GB" dirty="0" err="1"/>
              <a:t>dentifikovat</a:t>
            </a:r>
            <a:r>
              <a:rPr lang="en-GB" dirty="0"/>
              <a:t> </a:t>
            </a:r>
            <a:r>
              <a:rPr lang="en-GB" dirty="0" err="1"/>
              <a:t>příčiny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endParaRPr lang="cs-CZ" dirty="0"/>
          </a:p>
          <a:p>
            <a:r>
              <a:rPr lang="en-GB" dirty="0"/>
              <a:t>2. </a:t>
            </a:r>
            <a:r>
              <a:rPr lang="cs-CZ" dirty="0"/>
              <a:t>O</a:t>
            </a:r>
            <a:r>
              <a:rPr lang="en-GB" dirty="0" err="1"/>
              <a:t>dhalit</a:t>
            </a:r>
            <a:r>
              <a:rPr lang="en-GB" dirty="0"/>
              <a:t> </a:t>
            </a:r>
            <a:r>
              <a:rPr lang="en-GB" dirty="0" err="1"/>
              <a:t>preventivní</a:t>
            </a:r>
            <a:r>
              <a:rPr lang="en-GB" dirty="0"/>
              <a:t> </a:t>
            </a:r>
            <a:r>
              <a:rPr lang="en-GB" dirty="0" err="1"/>
              <a:t>opatření</a:t>
            </a:r>
            <a:endParaRPr lang="cs-CZ" dirty="0"/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Vše, co dnes víme o roli rizikových faktorů</a:t>
            </a:r>
          </a:p>
          <a:p>
            <a:pPr>
              <a:lnSpc>
                <a:spcPct val="150000"/>
              </a:lnSpc>
            </a:pPr>
            <a:r>
              <a:rPr lang="cs-CZ" dirty="0"/>
              <a:t> má původ v epidemiologických studiích. </a:t>
            </a: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E57BF2-AACD-4053-9F9E-283BE413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6" t="19151" r="11446" b="17333"/>
          <a:stretch/>
        </p:blipFill>
        <p:spPr>
          <a:xfrm>
            <a:off x="6846517" y="2651182"/>
            <a:ext cx="4944724" cy="409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Vision for Hydrogen in New Zealand” – Imagine My Relief">
            <a:extLst>
              <a:ext uri="{FF2B5EF4-FFF2-40B4-BE49-F238E27FC236}">
                <a16:creationId xmlns:a16="http://schemas.microsoft.com/office/drawing/2014/main" id="{7B00483A-F304-47B2-976A-1C566BD0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4" y="2136884"/>
            <a:ext cx="3794235" cy="28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F1440FDF-7ED9-4848-926B-C21FFB602855}"/>
              </a:ext>
            </a:extLst>
          </p:cNvPr>
          <p:cNvSpPr txBox="1">
            <a:spLocks/>
          </p:cNvSpPr>
          <p:nvPr/>
        </p:nvSpPr>
        <p:spPr>
          <a:xfrm>
            <a:off x="643760" y="570478"/>
            <a:ext cx="11219791" cy="16581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/>
              <a:t>Příklad: Co bylo před tím, než epidemiologické studie poukázaly na škodlivost kouření?</a:t>
            </a:r>
            <a:endParaRPr lang="en-GB" sz="4400" dirty="0"/>
          </a:p>
        </p:txBody>
      </p:sp>
      <p:pic>
        <p:nvPicPr>
          <p:cNvPr id="2050" name="Picture 2" descr="Outrageous vintage cigarette ads - CBS News">
            <a:extLst>
              <a:ext uri="{FF2B5EF4-FFF2-40B4-BE49-F238E27FC236}">
                <a16:creationId xmlns:a16="http://schemas.microsoft.com/office/drawing/2014/main" id="{C99635CD-2E39-446E-AFF1-D4DF3E19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48" y="1787391"/>
            <a:ext cx="5100144" cy="32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PT - Wanna lose weight? Start smoking. : ShittyLifeProTips">
            <a:extLst>
              <a:ext uri="{FF2B5EF4-FFF2-40B4-BE49-F238E27FC236}">
                <a16:creationId xmlns:a16="http://schemas.microsoft.com/office/drawing/2014/main" id="{09947FBE-F8A0-4E5E-B179-319B7D21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69" y="2528221"/>
            <a:ext cx="2279929" cy="33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8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74288-BED4-43F9-86DB-E70915F4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Epidemiologické studie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4CC97-7C31-44B9-97AE-037A27B9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A. OBSERVAČNÍ STUDIE</a:t>
            </a:r>
          </a:p>
          <a:p>
            <a:r>
              <a:rPr lang="cs-CZ" dirty="0"/>
              <a:t>Založené na</a:t>
            </a:r>
            <a:r>
              <a:rPr lang="cs-CZ" b="1" dirty="0"/>
              <a:t> pozorování</a:t>
            </a:r>
            <a:r>
              <a:rPr lang="cs-CZ" dirty="0"/>
              <a:t> </a:t>
            </a:r>
          </a:p>
          <a:p>
            <a:r>
              <a:rPr lang="cs-CZ" b="1" dirty="0"/>
              <a:t>Nezasahujeme do průběhu </a:t>
            </a:r>
            <a:r>
              <a:rPr lang="cs-CZ" dirty="0"/>
              <a:t>sledovaného děje. </a:t>
            </a:r>
          </a:p>
          <a:p>
            <a:endParaRPr lang="cs-CZ" dirty="0"/>
          </a:p>
          <a:p>
            <a:r>
              <a:rPr lang="cs-CZ" b="1" dirty="0"/>
              <a:t>B. INTERVENČNÍ STUDIE</a:t>
            </a:r>
          </a:p>
          <a:p>
            <a:r>
              <a:rPr lang="cs-CZ" dirty="0"/>
              <a:t>Založené na </a:t>
            </a:r>
            <a:r>
              <a:rPr lang="cs-CZ" b="1" dirty="0"/>
              <a:t>experimentu</a:t>
            </a:r>
            <a:r>
              <a:rPr lang="cs-CZ" dirty="0"/>
              <a:t> </a:t>
            </a:r>
          </a:p>
          <a:p>
            <a:r>
              <a:rPr lang="cs-CZ" b="1" dirty="0"/>
              <a:t>Zasahujeme do průběhu </a:t>
            </a:r>
            <a:r>
              <a:rPr lang="cs-CZ" dirty="0"/>
              <a:t>sledovaného děje.</a:t>
            </a:r>
          </a:p>
          <a:p>
            <a:r>
              <a:rPr lang="cs-CZ" dirty="0"/>
              <a:t>Randomizovaný klinický pokus</a:t>
            </a:r>
            <a:endParaRPr lang="en-GB" dirty="0"/>
          </a:p>
        </p:txBody>
      </p:sp>
      <p:pic>
        <p:nvPicPr>
          <p:cNvPr id="4100" name="Picture 4" descr="Zvědavý, Kočka, Pták, Sledování, Nebezpečí, Pet">
            <a:extLst>
              <a:ext uri="{FF2B5EF4-FFF2-40B4-BE49-F238E27FC236}">
                <a16:creationId xmlns:a16="http://schemas.microsoft.com/office/drawing/2014/main" id="{393847E7-B521-44EF-8494-B7836841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39" y="1923394"/>
            <a:ext cx="2775326" cy="15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apoušek, Klec, Pták, V Kleci, Ochočený, Pet, Peří">
            <a:extLst>
              <a:ext uri="{FF2B5EF4-FFF2-40B4-BE49-F238E27FC236}">
                <a16:creationId xmlns:a16="http://schemas.microsoft.com/office/drawing/2014/main" id="{0A8D12D7-CC80-40C1-8DE5-65D5718A5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31" y="4224551"/>
            <a:ext cx="2617690" cy="175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4933D-DC7E-4A67-9535-84F3DFE1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064745" cy="72237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A) Observační studie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E64544-ABFE-4A33-A4B5-F23FAEFF5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56" y="1307285"/>
            <a:ext cx="4663440" cy="723400"/>
          </a:xfrm>
        </p:spPr>
        <p:txBody>
          <a:bodyPr>
            <a:normAutofit/>
          </a:bodyPr>
          <a:lstStyle/>
          <a:p>
            <a:r>
              <a:rPr lang="cs-CZ" sz="2800" dirty="0"/>
              <a:t>Deskriptivní </a:t>
            </a:r>
            <a:endParaRPr lang="en-GB" sz="28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0B9EEA-825C-438B-99AD-B6D56469E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" y="2029660"/>
            <a:ext cx="4663440" cy="3923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Kazuistiky a série případů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Korelační (ekologické studie)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Průřezové studie</a:t>
            </a:r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Co 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Kdo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Kde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Kdy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66ED1E-1EDA-4255-BCCB-DCDE2487A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1307285"/>
            <a:ext cx="4663440" cy="722376"/>
          </a:xfrm>
        </p:spPr>
        <p:txBody>
          <a:bodyPr>
            <a:normAutofit/>
          </a:bodyPr>
          <a:lstStyle/>
          <a:p>
            <a:r>
              <a:rPr lang="cs-CZ" sz="2800" dirty="0"/>
              <a:t>analytické</a:t>
            </a:r>
            <a:endParaRPr lang="en-GB" sz="2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0FBA08-8B5E-4BF1-B586-265D45572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8" y="2029660"/>
            <a:ext cx="4663440" cy="3923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Studie případů a kontrol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err="1"/>
              <a:t>Kohortové</a:t>
            </a:r>
            <a:r>
              <a:rPr lang="cs-CZ" dirty="0"/>
              <a:t> studie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Proč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2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B7F9E-2E12-4778-8A7C-3E2C9307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16378"/>
            <a:ext cx="10772775" cy="21779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BA63B5-8ACB-455F-AC10-EA784C59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294312"/>
            <a:ext cx="10753725" cy="3766185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V angličtině </a:t>
            </a:r>
            <a:r>
              <a:rPr lang="cs-CZ" b="1" dirty="0"/>
              <a:t>CASE REPORT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Slouží k </a:t>
            </a:r>
            <a:r>
              <a:rPr lang="cs-CZ" b="1" dirty="0"/>
              <a:t>vyslovení hypotéz</a:t>
            </a:r>
            <a:r>
              <a:rPr lang="cs-CZ" dirty="0"/>
              <a:t>, které ale nemohou potvrdit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Pozorování</a:t>
            </a:r>
            <a:r>
              <a:rPr lang="cs-CZ" dirty="0"/>
              <a:t> lékaře, nutričního terapeuta, zdravotníka…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Předmětem je </a:t>
            </a:r>
            <a:r>
              <a:rPr lang="cs-CZ" b="1" dirty="0"/>
              <a:t>popis historie vzniku určitého onemocnění nebo stavu </a:t>
            </a:r>
            <a:r>
              <a:rPr lang="cs-CZ" dirty="0"/>
              <a:t>u </a:t>
            </a:r>
            <a:r>
              <a:rPr lang="cs-CZ" b="1" dirty="0"/>
              <a:t>jednotlivého pacienta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 Můžeme také </a:t>
            </a:r>
            <a:r>
              <a:rPr lang="cs-CZ" b="1" dirty="0"/>
              <a:t>sdružit</a:t>
            </a:r>
            <a:r>
              <a:rPr lang="cs-CZ" dirty="0"/>
              <a:t> případy </a:t>
            </a:r>
            <a:r>
              <a:rPr lang="cs-CZ" b="1" dirty="0"/>
              <a:t>více pacientů </a:t>
            </a:r>
            <a:r>
              <a:rPr lang="cs-CZ" dirty="0"/>
              <a:t>(série případů) a doložit tak výsledky léčby nebo reakce na léčbu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64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F8A86-5ABE-4745-A692-E26375D8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Observační studie – deskriptivní:</a:t>
            </a:r>
            <a:br>
              <a:rPr lang="cs-CZ" dirty="0"/>
            </a:br>
            <a:r>
              <a:rPr lang="cs-CZ" dirty="0"/>
              <a:t>Kazuistiky a série případů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3BDA7-486F-4455-AE95-8CA2DB4F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726575"/>
            <a:ext cx="10753725" cy="21779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i="1" dirty="0"/>
              <a:t>,, např. pan A je 40letý horník, kuřák, u něhož se po posledním nachlazení objevily výrazné potíže s dýcháním při jakékoli menší námaze. Od září 2016 hospitalizován...“</a:t>
            </a:r>
          </a:p>
        </p:txBody>
      </p:sp>
    </p:spTree>
    <p:extLst>
      <p:ext uri="{BB962C8B-B14F-4D97-AF65-F5344CB8AC3E}">
        <p14:creationId xmlns:p14="http://schemas.microsoft.com/office/powerpoint/2010/main" val="47566257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538</TotalTime>
  <Words>1732</Words>
  <Application>Microsoft Office PowerPoint</Application>
  <PresentationFormat>Širokoúhlá obrazovka</PresentationFormat>
  <Paragraphs>232</Paragraphs>
  <Slides>35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BlinkMacSystemFont</vt:lpstr>
      <vt:lpstr>Calibri</vt:lpstr>
      <vt:lpstr>Helvetica Neue</vt:lpstr>
      <vt:lpstr>Wingdings</vt:lpstr>
      <vt:lpstr>Metropole</vt:lpstr>
      <vt:lpstr>Epidemiologické studie</vt:lpstr>
      <vt:lpstr>Fáze výzkumu</vt:lpstr>
      <vt:lpstr>Fáze výzkumu</vt:lpstr>
      <vt:lpstr>Epidemiologické studie</vt:lpstr>
      <vt:lpstr>Prezentace aplikace PowerPoint</vt:lpstr>
      <vt:lpstr>Epidemiologické studie </vt:lpstr>
      <vt:lpstr>A) Observační studie</vt:lpstr>
      <vt:lpstr>Observační studie – deskriptivní: Kazuistiky a série případů</vt:lpstr>
      <vt:lpstr>Observační studie – deskriptivní: Kazuistiky a série případů</vt:lpstr>
      <vt:lpstr>Observační studie – deskriptivní: Kazuistiky a série případů</vt:lpstr>
      <vt:lpstr>Observační studie – deskriptivní: Ekologické/korelační studie</vt:lpstr>
      <vt:lpstr>Observační studie – deskriptivní: Ekologické/korelační studie</vt:lpstr>
      <vt:lpstr>Observační studie – deskriptivní: Ekologické studie</vt:lpstr>
      <vt:lpstr>Observační studie – deskriptivní: Průřezové studie</vt:lpstr>
      <vt:lpstr>Observační studie – deskriptivní: Průřezové studie</vt:lpstr>
      <vt:lpstr>Observační studie – deskriptivní: Průřezové studie</vt:lpstr>
      <vt:lpstr>Observační studie - analytické</vt:lpstr>
      <vt:lpstr>Observační studie – analytické: Studie případů a kontrol</vt:lpstr>
      <vt:lpstr>Observační studie – analytické: Studie případů a kontrol</vt:lpstr>
      <vt:lpstr>Observační studie – analytické: Studie případů a kontrol</vt:lpstr>
      <vt:lpstr>Observační studie – analytické: Kohortové studie</vt:lpstr>
      <vt:lpstr>Observační studie – analytické: Kohortové studie - příklady</vt:lpstr>
      <vt:lpstr>Observační studie – analytické: Kohortové studie</vt:lpstr>
      <vt:lpstr>B) Intervenční studie – randomizovaná studie</vt:lpstr>
      <vt:lpstr>Intervenční studie Randomizovaný pokus</vt:lpstr>
      <vt:lpstr>Intervenční studie Randomizovaný pokus</vt:lpstr>
      <vt:lpstr>Prezentace aplikace PowerPoint</vt:lpstr>
      <vt:lpstr>Shrnutí</vt:lpstr>
      <vt:lpstr>Prezentace aplikace PowerPoint</vt:lpstr>
      <vt:lpstr>Fáze výzkumu</vt:lpstr>
      <vt:lpstr>Na koho bude studie cílit?</vt:lpstr>
      <vt:lpstr>Populace a výběrová populace</vt:lpstr>
      <vt:lpstr>Výběr respondentů</vt:lpstr>
      <vt:lpstr>Zamyslete se nad příklady níže: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Bartošková</cp:lastModifiedBy>
  <cp:revision>33</cp:revision>
  <dcterms:created xsi:type="dcterms:W3CDTF">2021-02-21T17:28:41Z</dcterms:created>
  <dcterms:modified xsi:type="dcterms:W3CDTF">2023-02-21T07:51:28Z</dcterms:modified>
</cp:coreProperties>
</file>