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449" r:id="rId2"/>
    <p:sldId id="387" r:id="rId3"/>
    <p:sldId id="445" r:id="rId4"/>
    <p:sldId id="447" r:id="rId5"/>
    <p:sldId id="479" r:id="rId6"/>
    <p:sldId id="388" r:id="rId7"/>
    <p:sldId id="480" r:id="rId8"/>
    <p:sldId id="481" r:id="rId9"/>
    <p:sldId id="482" r:id="rId10"/>
    <p:sldId id="257" r:id="rId11"/>
    <p:sldId id="259" r:id="rId12"/>
    <p:sldId id="260" r:id="rId13"/>
    <p:sldId id="261" r:id="rId14"/>
    <p:sldId id="262" r:id="rId15"/>
    <p:sldId id="263" r:id="rId16"/>
    <p:sldId id="264" r:id="rId17"/>
    <p:sldId id="491" r:id="rId18"/>
    <p:sldId id="266" r:id="rId19"/>
    <p:sldId id="267" r:id="rId20"/>
    <p:sldId id="268" r:id="rId21"/>
    <p:sldId id="269" r:id="rId22"/>
    <p:sldId id="492" r:id="rId23"/>
    <p:sldId id="271" r:id="rId24"/>
    <p:sldId id="274" r:id="rId25"/>
    <p:sldId id="275" r:id="rId26"/>
    <p:sldId id="277" r:id="rId27"/>
    <p:sldId id="280" r:id="rId28"/>
    <p:sldId id="295" r:id="rId29"/>
    <p:sldId id="302" r:id="rId30"/>
    <p:sldId id="283" r:id="rId31"/>
    <p:sldId id="284" r:id="rId32"/>
    <p:sldId id="493" r:id="rId33"/>
    <p:sldId id="304" r:id="rId34"/>
    <p:sldId id="303" r:id="rId35"/>
    <p:sldId id="494" r:id="rId36"/>
    <p:sldId id="495" r:id="rId37"/>
    <p:sldId id="496" r:id="rId38"/>
    <p:sldId id="296" r:id="rId39"/>
    <p:sldId id="286" r:id="rId40"/>
    <p:sldId id="287" r:id="rId41"/>
    <p:sldId id="497" r:id="rId42"/>
    <p:sldId id="289" r:id="rId43"/>
    <p:sldId id="290" r:id="rId44"/>
    <p:sldId id="291" r:id="rId45"/>
    <p:sldId id="292" r:id="rId46"/>
    <p:sldId id="293" r:id="rId47"/>
    <p:sldId id="483" r:id="rId48"/>
    <p:sldId id="489" r:id="rId49"/>
    <p:sldId id="265" r:id="rId50"/>
    <p:sldId id="258" r:id="rId51"/>
    <p:sldId id="417" r:id="rId52"/>
    <p:sldId id="270" r:id="rId53"/>
    <p:sldId id="272" r:id="rId54"/>
    <p:sldId id="276" r:id="rId55"/>
    <p:sldId id="285" r:id="rId56"/>
    <p:sldId id="288" r:id="rId57"/>
    <p:sldId id="350" r:id="rId58"/>
    <p:sldId id="297" r:id="rId59"/>
    <p:sldId id="298" r:id="rId60"/>
    <p:sldId id="299" r:id="rId61"/>
    <p:sldId id="305" r:id="rId62"/>
    <p:sldId id="353" r:id="rId63"/>
    <p:sldId id="356" r:id="rId64"/>
    <p:sldId id="351" r:id="rId65"/>
    <p:sldId id="310" r:id="rId66"/>
    <p:sldId id="312" r:id="rId67"/>
    <p:sldId id="484" r:id="rId68"/>
    <p:sldId id="432" r:id="rId69"/>
    <p:sldId id="437" r:id="rId70"/>
    <p:sldId id="439" r:id="rId71"/>
    <p:sldId id="418" r:id="rId72"/>
    <p:sldId id="419" r:id="rId73"/>
    <p:sldId id="485" r:id="rId74"/>
    <p:sldId id="323" r:id="rId75"/>
    <p:sldId id="328" r:id="rId76"/>
    <p:sldId id="442" r:id="rId77"/>
    <p:sldId id="487" r:id="rId78"/>
    <p:sldId id="329" r:id="rId79"/>
    <p:sldId id="331" r:id="rId80"/>
    <p:sldId id="486" r:id="rId8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166B39-A1C3-4066-945D-34E479CAB8C9}" v="35" dt="2021-04-11T18:26:51.924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73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outlineViewPr>
    <p:cViewPr>
      <p:scale>
        <a:sx n="33" d="100"/>
        <a:sy n="33" d="100"/>
      </p:scale>
      <p:origin x="0" y="-1179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Krkoška" userId="684a5b1cd6769408" providerId="LiveId" clId="{E8166B39-A1C3-4066-945D-34E479CAB8C9}"/>
    <pc:docChg chg="undo custSel addSld delSld modSld">
      <pc:chgData name="Peter Krkoška" userId="684a5b1cd6769408" providerId="LiveId" clId="{E8166B39-A1C3-4066-945D-34E479CAB8C9}" dt="2021-04-12T13:46:13.392" v="492" actId="20577"/>
      <pc:docMkLst>
        <pc:docMk/>
      </pc:docMkLst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3403855661" sldId="257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403855661" sldId="257"/>
            <ac:spMk id="9" creationId="{DBC6133C-0615-4CE4-9132-37E609A9BDFA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403855661" sldId="257"/>
            <ac:spMk id="11" creationId="{169CC832-2974-4E8D-90ED-3E2941BA7336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403855661" sldId="257"/>
            <ac:spMk id="13" creationId="{55222F96-971A-4F90-B841-6BAB416C7AC1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403855661" sldId="257"/>
            <ac:spMk id="15" creationId="{08980754-6F4B-43C9-B9BE-127B6BED6586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403855661" sldId="257"/>
            <ac:spMk id="17" creationId="{2C1BBA94-3F40-40AA-8BB9-E69E25E537C1}"/>
          </ac:spMkLst>
        </pc:spChg>
      </pc:sldChg>
      <pc:sldChg chg="addSp delSp modSp mod">
        <pc:chgData name="Peter Krkoška" userId="684a5b1cd6769408" providerId="LiveId" clId="{E8166B39-A1C3-4066-945D-34E479CAB8C9}" dt="2021-04-10T15:56:29.080" v="147" actId="26606"/>
        <pc:sldMkLst>
          <pc:docMk/>
          <pc:sldMk cId="0" sldId="258"/>
        </pc:sldMkLst>
        <pc:spChg chg="del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73" creationId="{76EFD3D9-44F0-4267-BCC1-1613E79D8274}"/>
          </ac:spMkLst>
        </pc:spChg>
        <pc:spChg chg="del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75" creationId="{A779A851-95D6-41AF-937A-B0E4B7F6FA8D}"/>
          </ac:spMkLst>
        </pc:spChg>
        <pc:spChg chg="del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77" creationId="{953FB2E7-B6CB-429C-81EB-D9516D6D5C8D}"/>
          </ac:spMkLst>
        </pc:spChg>
        <pc:spChg chg="del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79" creationId="{2EC40DB1-B719-4A13-9A4D-0966B4B27866}"/>
          </ac:spMkLst>
        </pc:spChg>
        <pc:spChg chg="del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81" creationId="{82211336-CFF3-412D-868A-6679C1004C45}"/>
          </ac:spMkLst>
        </pc:spChg>
        <pc:spChg chg="add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137" creationId="{8B9AA7C6-5E5A-498E-A6DF-A943376E09BC}"/>
          </ac:spMkLst>
        </pc:spChg>
        <pc:spChg chg="add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143" creationId="{81E140AE-0ABF-47C8-BF32-7D2F0CF2BA44}"/>
          </ac:spMkLst>
        </pc:spChg>
        <pc:spChg chg="add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145" creationId="{CBC4F608-B4B8-48C3-9572-C0F061B1CD99}"/>
          </ac:spMkLst>
        </pc:spChg>
        <pc:spChg chg="mod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6146" creationId="{C4CEBF1B-B5E6-42A1-BEE2-C0DE2EB26328}"/>
          </ac:spMkLst>
        </pc:spChg>
        <pc:spChg chg="mod">
          <ac:chgData name="Peter Krkoška" userId="684a5b1cd6769408" providerId="LiveId" clId="{E8166B39-A1C3-4066-945D-34E479CAB8C9}" dt="2021-04-10T15:56:29.080" v="147" actId="26606"/>
          <ac:spMkLst>
            <pc:docMk/>
            <pc:sldMk cId="0" sldId="258"/>
            <ac:spMk id="58371" creationId="{27A67BD9-6070-4E9C-AEFC-EC820CF1E76A}"/>
          </ac:spMkLst>
        </pc:spChg>
        <pc:grpChg chg="add">
          <ac:chgData name="Peter Krkoška" userId="684a5b1cd6769408" providerId="LiveId" clId="{E8166B39-A1C3-4066-945D-34E479CAB8C9}" dt="2021-04-10T15:56:29.080" v="147" actId="26606"/>
          <ac:grpSpMkLst>
            <pc:docMk/>
            <pc:sldMk cId="0" sldId="258"/>
            <ac:grpSpMk id="139" creationId="{83EAB11A-76F7-48F4-9B4F-5BFDF4BF9670}"/>
          </ac:grpSpMkLst>
        </pc:gr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1032017414" sldId="259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032017414" sldId="259"/>
            <ac:spMk id="32" creationId="{058A14AF-9FB5-4CC7-BA35-E8E85D3EDF0E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032017414" sldId="259"/>
            <ac:spMk id="34" creationId="{3A9A4357-BD1D-4622-A4FE-766E6AB8DE8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032017414" sldId="259"/>
            <ac:spMk id="36" creationId="{E659831F-0D9A-4C63-9EBB-8435B85A440F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032017414" sldId="259"/>
            <ac:spMk id="38" creationId="{E6995CE5-F890-4ABA-82A2-26507CE8D2A3}"/>
          </ac:spMkLst>
        </pc:spChg>
      </pc:sldChg>
      <pc:sldChg chg="add">
        <pc:chgData name="Peter Krkoška" userId="684a5b1cd6769408" providerId="LiveId" clId="{E8166B39-A1C3-4066-945D-34E479CAB8C9}" dt="2021-04-11T18:19:05.331" v="435"/>
        <pc:sldMkLst>
          <pc:docMk/>
          <pc:sldMk cId="4095750452" sldId="260"/>
        </pc:sldMkLst>
      </pc:sldChg>
      <pc:sldChg chg="del">
        <pc:chgData name="Peter Krkoška" userId="684a5b1cd6769408" providerId="LiveId" clId="{E8166B39-A1C3-4066-945D-34E479CAB8C9}" dt="2021-04-09T12:59:59.928" v="26" actId="47"/>
        <pc:sldMkLst>
          <pc:docMk/>
          <pc:sldMk cId="226775263" sldId="261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26775263" sldId="261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26775263" sldId="261"/>
            <ac:spMk id="71" creationId="{2CB962CF-61A3-4EF9-94F6-7C59B0329524}"/>
          </ac:spMkLst>
        </pc:s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870718569" sldId="262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870718569" sldId="262"/>
            <ac:spMk id="24" creationId="{45D37F4E-DDB4-456B-97E0-9937730A039F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870718569" sldId="262"/>
            <ac:spMk id="26" creationId="{B2DD41CD-8F47-4F56-AD12-4E2FF7696987}"/>
          </ac:spMkLst>
        </pc:spChg>
      </pc:sldChg>
      <pc:sldChg chg="add setBg">
        <pc:chgData name="Peter Krkoška" userId="684a5b1cd6769408" providerId="LiveId" clId="{E8166B39-A1C3-4066-945D-34E479CAB8C9}" dt="2021-04-11T18:19:05.331" v="435"/>
        <pc:sldMkLst>
          <pc:docMk/>
          <pc:sldMk cId="2400519525" sldId="263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528143694" sldId="264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28143694" sldId="264"/>
            <ac:spMk id="1028" creationId="{AAAE94E3-A7DB-4868-B1E3-E49703488BBC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28143694" sldId="264"/>
            <ac:spMk id="1032" creationId="{3873B707-463F-40B0-8227-E8CC6C67EB2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28143694" sldId="264"/>
            <ac:spMk id="1033" creationId="{C13237C8-E62C-4F0D-A318-BD6FB6C2D138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28143694" sldId="264"/>
            <ac:spMk id="1034" creationId="{19C9EAEA-39D0-4B0E-A0EB-51E7B26740B1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28143694" sldId="264"/>
            <ac:spMk id="1035" creationId="{8CB5D2D7-DF65-4E86-BFBA-FFB9B5ACEB64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2528143694" sldId="264"/>
            <ac:grpSpMk id="1029" creationId="{1DE889C7-FAD6-4397-98E2-05D503484459}"/>
          </ac:grpSpMkLst>
        </pc:grpChg>
      </pc:sldChg>
      <pc:sldChg chg="addSp delSp modSp mod setBg">
        <pc:chgData name="Peter Krkoška" userId="684a5b1cd6769408" providerId="LiveId" clId="{E8166B39-A1C3-4066-945D-34E479CAB8C9}" dt="2021-04-10T15:56:25.825" v="146" actId="26606"/>
        <pc:sldMkLst>
          <pc:docMk/>
          <pc:sldMk cId="0" sldId="265"/>
        </pc:sldMkLst>
        <pc:spChg chg="add del">
          <ac:chgData name="Peter Krkoška" userId="684a5b1cd6769408" providerId="LiveId" clId="{E8166B39-A1C3-4066-945D-34E479CAB8C9}" dt="2021-04-10T15:56:25.810" v="145" actId="26606"/>
          <ac:spMkLst>
            <pc:docMk/>
            <pc:sldMk cId="0" sldId="265"/>
            <ac:spMk id="75" creationId="{201CC55D-ED54-4C5C-95E6-10947BD1103B}"/>
          </ac:spMkLst>
        </pc:spChg>
        <pc:spChg chg="add del">
          <ac:chgData name="Peter Krkoška" userId="684a5b1cd6769408" providerId="LiveId" clId="{E8166B39-A1C3-4066-945D-34E479CAB8C9}" dt="2021-04-10T15:56:25.810" v="145" actId="26606"/>
          <ac:spMkLst>
            <pc:docMk/>
            <pc:sldMk cId="0" sldId="265"/>
            <ac:spMk id="81" creationId="{3873B707-463F-40B0-8227-E8CC6C67EB25}"/>
          </ac:spMkLst>
        </pc:spChg>
        <pc:spChg chg="add del">
          <ac:chgData name="Peter Krkoška" userId="684a5b1cd6769408" providerId="LiveId" clId="{E8166B39-A1C3-4066-945D-34E479CAB8C9}" dt="2021-04-10T15:56:25.810" v="145" actId="26606"/>
          <ac:spMkLst>
            <pc:docMk/>
            <pc:sldMk cId="0" sldId="265"/>
            <ac:spMk id="83" creationId="{C13237C8-E62C-4F0D-A318-BD6FB6C2D138}"/>
          </ac:spMkLst>
        </pc:spChg>
        <pc:spChg chg="add del">
          <ac:chgData name="Peter Krkoška" userId="684a5b1cd6769408" providerId="LiveId" clId="{E8166B39-A1C3-4066-945D-34E479CAB8C9}" dt="2021-04-10T15:56:25.810" v="145" actId="26606"/>
          <ac:spMkLst>
            <pc:docMk/>
            <pc:sldMk cId="0" sldId="265"/>
            <ac:spMk id="85" creationId="{19C9EAEA-39D0-4B0E-A0EB-51E7B26740B1}"/>
          </ac:spMkLst>
        </pc:spChg>
        <pc:spChg chg="mod">
          <ac:chgData name="Peter Krkoška" userId="684a5b1cd6769408" providerId="LiveId" clId="{E8166B39-A1C3-4066-945D-34E479CAB8C9}" dt="2021-04-10T15:56:25.825" v="146" actId="26606"/>
          <ac:spMkLst>
            <pc:docMk/>
            <pc:sldMk cId="0" sldId="265"/>
            <ac:spMk id="56323" creationId="{54DD7F02-43BE-435B-892C-E62991380F69}"/>
          </ac:spMkLst>
        </pc:spChg>
        <pc:spChg chg="mod">
          <ac:chgData name="Peter Krkoška" userId="684a5b1cd6769408" providerId="LiveId" clId="{E8166B39-A1C3-4066-945D-34E479CAB8C9}" dt="2021-04-10T15:56:25.825" v="146" actId="26606"/>
          <ac:spMkLst>
            <pc:docMk/>
            <pc:sldMk cId="0" sldId="265"/>
            <ac:spMk id="56324" creationId="{EAE07A74-5300-4151-981A-BB7DCEB837D6}"/>
          </ac:spMkLst>
        </pc:spChg>
        <pc:spChg chg="del">
          <ac:chgData name="Peter Krkoška" userId="684a5b1cd6769408" providerId="LiveId" clId="{E8166B39-A1C3-4066-945D-34E479CAB8C9}" dt="2021-04-10T15:56:22.701" v="143" actId="478"/>
          <ac:spMkLst>
            <pc:docMk/>
            <pc:sldMk cId="0" sldId="265"/>
            <ac:spMk id="56325" creationId="{BBF824FD-2C7D-4502-9934-9A1948077F01}"/>
          </ac:spMkLst>
        </pc:spChg>
        <pc:spChg chg="add">
          <ac:chgData name="Peter Krkoška" userId="684a5b1cd6769408" providerId="LiveId" clId="{E8166B39-A1C3-4066-945D-34E479CAB8C9}" dt="2021-04-10T15:56:25.825" v="146" actId="26606"/>
          <ac:spMkLst>
            <pc:docMk/>
            <pc:sldMk cId="0" sldId="265"/>
            <ac:spMk id="56328" creationId="{117AB3D3-3C9C-4DED-809A-78734805B895}"/>
          </ac:spMkLst>
        </pc:spChg>
        <pc:spChg chg="add">
          <ac:chgData name="Peter Krkoška" userId="684a5b1cd6769408" providerId="LiveId" clId="{E8166B39-A1C3-4066-945D-34E479CAB8C9}" dt="2021-04-10T15:56:25.825" v="146" actId="26606"/>
          <ac:spMkLst>
            <pc:docMk/>
            <pc:sldMk cId="0" sldId="265"/>
            <ac:spMk id="56329" creationId="{3A9A4357-BD1D-4622-A4FE-766E6AB8DE84}"/>
          </ac:spMkLst>
        </pc:spChg>
        <pc:spChg chg="add">
          <ac:chgData name="Peter Krkoška" userId="684a5b1cd6769408" providerId="LiveId" clId="{E8166B39-A1C3-4066-945D-34E479CAB8C9}" dt="2021-04-10T15:56:25.825" v="146" actId="26606"/>
          <ac:spMkLst>
            <pc:docMk/>
            <pc:sldMk cId="0" sldId="265"/>
            <ac:spMk id="56330" creationId="{E659831F-0D9A-4C63-9EBB-8435B85A440F}"/>
          </ac:spMkLst>
        </pc:spChg>
        <pc:spChg chg="add">
          <ac:chgData name="Peter Krkoška" userId="684a5b1cd6769408" providerId="LiveId" clId="{E8166B39-A1C3-4066-945D-34E479CAB8C9}" dt="2021-04-10T15:56:25.825" v="146" actId="26606"/>
          <ac:spMkLst>
            <pc:docMk/>
            <pc:sldMk cId="0" sldId="265"/>
            <ac:spMk id="56331" creationId="{E6995CE5-F890-4ABA-82A2-26507CE8D2A3}"/>
          </ac:spMkLst>
        </pc:spChg>
        <pc:grpChg chg="add del">
          <ac:chgData name="Peter Krkoška" userId="684a5b1cd6769408" providerId="LiveId" clId="{E8166B39-A1C3-4066-945D-34E479CAB8C9}" dt="2021-04-10T15:56:25.810" v="145" actId="26606"/>
          <ac:grpSpMkLst>
            <pc:docMk/>
            <pc:sldMk cId="0" sldId="265"/>
            <ac:grpSpMk id="77" creationId="{1DE889C7-FAD6-4397-98E2-05D503484459}"/>
          </ac:grpSpMkLst>
        </pc:grpChg>
        <pc:picChg chg="mod">
          <ac:chgData name="Peter Krkoška" userId="684a5b1cd6769408" providerId="LiveId" clId="{E8166B39-A1C3-4066-945D-34E479CAB8C9}" dt="2021-04-10T15:56:25.825" v="146" actId="26606"/>
          <ac:picMkLst>
            <pc:docMk/>
            <pc:sldMk cId="0" sldId="265"/>
            <ac:picMk id="56326" creationId="{3841B4D3-2A1F-47F2-A574-0A33E0A31520}"/>
          </ac:picMkLst>
        </pc:pic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3662465975" sldId="266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662465975" sldId="266"/>
            <ac:spMk id="10" creationId="{AAAE94E3-A7DB-4868-B1E3-E49703488BBC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662465975" sldId="266"/>
            <ac:spMk id="16" creationId="{3873B707-463F-40B0-8227-E8CC6C67EB2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662465975" sldId="266"/>
            <ac:spMk id="18" creationId="{C13237C8-E62C-4F0D-A318-BD6FB6C2D138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662465975" sldId="266"/>
            <ac:spMk id="20" creationId="{19C9EAEA-39D0-4B0E-A0EB-51E7B26740B1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662465975" sldId="266"/>
            <ac:spMk id="22" creationId="{8CB5D2D7-DF65-4E86-BFBA-FFB9B5ACEB64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3662465975" sldId="266"/>
            <ac:grpSpMk id="12" creationId="{1DE889C7-FAD6-4397-98E2-05D503484459}"/>
          </ac:grpSpMkLst>
        </pc:gr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465213835" sldId="267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65213835" sldId="267"/>
            <ac:spMk id="11" creationId="{EB708185-20C0-40F2-8F2D-8EB9E34B3C00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65213835" sldId="267"/>
            <ac:spMk id="17" creationId="{0DA909B4-15FF-46A6-8A7F-7AEF977FE9E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65213835" sldId="267"/>
            <ac:spMk id="19" creationId="{1382A32C-5B0C-4B1C-A074-76C6DBCC9F87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2465213835" sldId="267"/>
            <ac:grpSpMk id="13" creationId="{19A6B5CE-CB1D-48EE-8B43-E952235C8371}"/>
          </ac:grpSpMkLst>
        </pc:gr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590416203" sldId="268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90416203" sldId="268"/>
            <ac:spMk id="29" creationId="{201CC55D-ED54-4C5C-95E6-10947BD1103B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90416203" sldId="268"/>
            <ac:spMk id="38" creationId="{3873B707-463F-40B0-8227-E8CC6C67EB2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90416203" sldId="268"/>
            <ac:spMk id="40" creationId="{C13237C8-E62C-4F0D-A318-BD6FB6C2D138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590416203" sldId="268"/>
            <ac:spMk id="42" creationId="{19C9EAEA-39D0-4B0E-A0EB-51E7B26740B1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2590416203" sldId="268"/>
            <ac:grpSpMk id="34" creationId="{1DE889C7-FAD6-4397-98E2-05D503484459}"/>
          </ac:grpSpMkLst>
        </pc:grpChg>
      </pc:sldChg>
      <pc:sldChg chg="del">
        <pc:chgData name="Peter Krkoška" userId="684a5b1cd6769408" providerId="LiveId" clId="{E8166B39-A1C3-4066-945D-34E479CAB8C9}" dt="2021-04-09T13:00:02.934" v="29" actId="47"/>
        <pc:sldMkLst>
          <pc:docMk/>
          <pc:sldMk cId="2590416203" sldId="268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438445812" sldId="269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38445812" sldId="269"/>
            <ac:spMk id="135" creationId="{394842B0-684D-44CC-B4BC-D13331CFD290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38445812" sldId="269"/>
            <ac:spMk id="137" creationId="{4C2A3DC3-F495-4B99-9FF3-3FB30D63235E}"/>
          </ac:spMkLst>
        </pc:spChg>
      </pc:sldChg>
      <pc:sldChg chg="addSp delSp modSp mod">
        <pc:chgData name="Peter Krkoška" userId="684a5b1cd6769408" providerId="LiveId" clId="{E8166B39-A1C3-4066-945D-34E479CAB8C9}" dt="2021-04-11T18:21:36.263" v="458" actId="403"/>
        <pc:sldMkLst>
          <pc:docMk/>
          <pc:sldMk cId="0" sldId="270"/>
        </pc:sldMkLst>
        <pc:spChg chg="add del">
          <ac:chgData name="Peter Krkoška" userId="684a5b1cd6769408" providerId="LiveId" clId="{E8166B39-A1C3-4066-945D-34E479CAB8C9}" dt="2021-04-10T15:56:44.602" v="154" actId="26606"/>
          <ac:spMkLst>
            <pc:docMk/>
            <pc:sldMk cId="0" sldId="270"/>
            <ac:spMk id="77" creationId="{E02F3C71-C981-4614-98EA-D6C494F8091E}"/>
          </ac:spMkLst>
        </pc:spChg>
        <pc:spChg chg="add del">
          <ac:chgData name="Peter Krkoška" userId="684a5b1cd6769408" providerId="LiveId" clId="{E8166B39-A1C3-4066-945D-34E479CAB8C9}" dt="2021-04-10T15:56:38.622" v="149" actId="26606"/>
          <ac:spMkLst>
            <pc:docMk/>
            <pc:sldMk cId="0" sldId="270"/>
            <ac:spMk id="141" creationId="{1022CA72-2A63-428F-B586-37BA5AB6D265}"/>
          </ac:spMkLst>
        </pc:spChg>
        <pc:spChg chg="add del">
          <ac:chgData name="Peter Krkoška" userId="684a5b1cd6769408" providerId="LiveId" clId="{E8166B39-A1C3-4066-945D-34E479CAB8C9}" dt="2021-04-10T15:56:38.622" v="149" actId="26606"/>
          <ac:spMkLst>
            <pc:docMk/>
            <pc:sldMk cId="0" sldId="270"/>
            <ac:spMk id="143" creationId="{95C8260E-968F-44E8-A823-ABB431311926}"/>
          </ac:spMkLst>
        </pc:spChg>
        <pc:spChg chg="add del">
          <ac:chgData name="Peter Krkoška" userId="684a5b1cd6769408" providerId="LiveId" clId="{E8166B39-A1C3-4066-945D-34E479CAB8C9}" dt="2021-04-10T15:56:38.622" v="149" actId="26606"/>
          <ac:spMkLst>
            <pc:docMk/>
            <pc:sldMk cId="0" sldId="270"/>
            <ac:spMk id="145" creationId="{2C1BBA94-3F40-40AA-8BB9-E69E25E537C1}"/>
          </ac:spMkLst>
        </pc:spChg>
        <pc:spChg chg="add del">
          <ac:chgData name="Peter Krkoška" userId="684a5b1cd6769408" providerId="LiveId" clId="{E8166B39-A1C3-4066-945D-34E479CAB8C9}" dt="2021-04-10T15:56:38.622" v="149" actId="26606"/>
          <ac:spMkLst>
            <pc:docMk/>
            <pc:sldMk cId="0" sldId="270"/>
            <ac:spMk id="147" creationId="{FE43805F-24A6-46A4-B19B-54F28347355C}"/>
          </ac:spMkLst>
        </pc:spChg>
        <pc:spChg chg="add del">
          <ac:chgData name="Peter Krkoška" userId="684a5b1cd6769408" providerId="LiveId" clId="{E8166B39-A1C3-4066-945D-34E479CAB8C9}" dt="2021-04-10T15:56:39.349" v="151" actId="26606"/>
          <ac:spMkLst>
            <pc:docMk/>
            <pc:sldMk cId="0" sldId="270"/>
            <ac:spMk id="174" creationId="{D5E12656-FAB0-47CD-88F3-754AF4D298E7}"/>
          </ac:spMkLst>
        </pc:spChg>
        <pc:spChg chg="add del">
          <ac:chgData name="Peter Krkoška" userId="684a5b1cd6769408" providerId="LiveId" clId="{E8166B39-A1C3-4066-945D-34E479CAB8C9}" dt="2021-04-10T15:56:39.349" v="151" actId="26606"/>
          <ac:spMkLst>
            <pc:docMk/>
            <pc:sldMk cId="0" sldId="270"/>
            <ac:spMk id="176" creationId="{D665D759-2DF8-4D47-8386-4BA28901A79D}"/>
          </ac:spMkLst>
        </pc:spChg>
        <pc:spChg chg="mod">
          <ac:chgData name="Peter Krkoška" userId="684a5b1cd6769408" providerId="LiveId" clId="{E8166B39-A1C3-4066-945D-34E479CAB8C9}" dt="2021-04-10T15:56:44.602" v="154" actId="26606"/>
          <ac:spMkLst>
            <pc:docMk/>
            <pc:sldMk cId="0" sldId="270"/>
            <ac:spMk id="62467" creationId="{8D6D9C8C-938F-4792-BD96-1A5A038E0A83}"/>
          </ac:spMkLst>
        </pc:spChg>
        <pc:spChg chg="mod ord">
          <ac:chgData name="Peter Krkoška" userId="684a5b1cd6769408" providerId="LiveId" clId="{E8166B39-A1C3-4066-945D-34E479CAB8C9}" dt="2021-04-11T18:21:36.263" v="458" actId="403"/>
          <ac:spMkLst>
            <pc:docMk/>
            <pc:sldMk cId="0" sldId="270"/>
            <ac:spMk id="62468" creationId="{884FD36C-159D-4BDB-8AA5-311A8B9ED387}"/>
          </ac:spMkLst>
        </pc:spChg>
        <pc:spChg chg="add del">
          <ac:chgData name="Peter Krkoška" userId="684a5b1cd6769408" providerId="LiveId" clId="{E8166B39-A1C3-4066-945D-34E479CAB8C9}" dt="2021-04-10T15:56:39.349" v="151" actId="26606"/>
          <ac:spMkLst>
            <pc:docMk/>
            <pc:sldMk cId="0" sldId="270"/>
            <ac:spMk id="62474" creationId="{3C915414-2809-4735-A560-0D5FE66700D8}"/>
          </ac:spMkLst>
        </pc:spChg>
        <pc:spChg chg="add del">
          <ac:chgData name="Peter Krkoška" userId="684a5b1cd6769408" providerId="LiveId" clId="{E8166B39-A1C3-4066-945D-34E479CAB8C9}" dt="2021-04-10T15:56:44.587" v="153" actId="26606"/>
          <ac:spMkLst>
            <pc:docMk/>
            <pc:sldMk cId="0" sldId="270"/>
            <ac:spMk id="62479" creationId="{1E107FDC-7D59-4078-9F93-F68ABC3A95B0}"/>
          </ac:spMkLst>
        </pc:spChg>
        <pc:spChg chg="add del">
          <ac:chgData name="Peter Krkoška" userId="684a5b1cd6769408" providerId="LiveId" clId="{E8166B39-A1C3-4066-945D-34E479CAB8C9}" dt="2021-04-10T15:56:44.587" v="153" actId="26606"/>
          <ac:spMkLst>
            <pc:docMk/>
            <pc:sldMk cId="0" sldId="270"/>
            <ac:spMk id="62480" creationId="{CEB0FCBC-FF1A-4EA4-91A7-05EA310ADD4A}"/>
          </ac:spMkLst>
        </pc:spChg>
        <pc:spChg chg="add">
          <ac:chgData name="Peter Krkoška" userId="684a5b1cd6769408" providerId="LiveId" clId="{E8166B39-A1C3-4066-945D-34E479CAB8C9}" dt="2021-04-10T15:56:44.602" v="154" actId="26606"/>
          <ac:spMkLst>
            <pc:docMk/>
            <pc:sldMk cId="0" sldId="270"/>
            <ac:spMk id="62484" creationId="{69D47016-023F-44BD-981C-50E7A10A6609}"/>
          </ac:spMkLst>
        </pc:spChg>
        <pc:spChg chg="add">
          <ac:chgData name="Peter Krkoška" userId="684a5b1cd6769408" providerId="LiveId" clId="{E8166B39-A1C3-4066-945D-34E479CAB8C9}" dt="2021-04-10T15:56:44.602" v="154" actId="26606"/>
          <ac:spMkLst>
            <pc:docMk/>
            <pc:sldMk cId="0" sldId="270"/>
            <ac:spMk id="62485" creationId="{6D8B37B0-0682-433E-BC8D-498C04ABD9A7}"/>
          </ac:spMkLst>
        </pc:spChg>
        <pc:grpChg chg="add del">
          <ac:chgData name="Peter Krkoška" userId="684a5b1cd6769408" providerId="LiveId" clId="{E8166B39-A1C3-4066-945D-34E479CAB8C9}" dt="2021-04-10T15:56:44.587" v="153" actId="26606"/>
          <ac:grpSpMkLst>
            <pc:docMk/>
            <pc:sldMk cId="0" sldId="270"/>
            <ac:grpSpMk id="151" creationId="{09ADD442-FEE7-4BDD-94A8-68DF02062910}"/>
          </ac:grpSpMkLst>
        </pc:grpChg>
        <pc:grpChg chg="add del">
          <ac:chgData name="Peter Krkoška" userId="684a5b1cd6769408" providerId="LiveId" clId="{E8166B39-A1C3-4066-945D-34E479CAB8C9}" dt="2021-04-10T15:56:44.587" v="153" actId="26606"/>
          <ac:grpSpMkLst>
            <pc:docMk/>
            <pc:sldMk cId="0" sldId="270"/>
            <ac:grpSpMk id="157" creationId="{91277423-2F7B-42E6-81A8-B51CC09C67AC}"/>
          </ac:grpSpMkLst>
        </pc:grpChg>
        <pc:grpChg chg="add del">
          <ac:chgData name="Peter Krkoška" userId="684a5b1cd6769408" providerId="LiveId" clId="{E8166B39-A1C3-4066-945D-34E479CAB8C9}" dt="2021-04-10T15:56:39.349" v="151" actId="26606"/>
          <ac:grpSpMkLst>
            <pc:docMk/>
            <pc:sldMk cId="0" sldId="270"/>
            <ac:grpSpMk id="62475" creationId="{24413201-85BF-4680-A7D4-10CDBD03569C}"/>
          </ac:grpSpMkLst>
        </pc:grpChg>
        <pc:grpChg chg="add del">
          <ac:chgData name="Peter Krkoška" userId="684a5b1cd6769408" providerId="LiveId" clId="{E8166B39-A1C3-4066-945D-34E479CAB8C9}" dt="2021-04-10T15:56:44.587" v="153" actId="26606"/>
          <ac:grpSpMkLst>
            <pc:docMk/>
            <pc:sldMk cId="0" sldId="270"/>
            <ac:grpSpMk id="62482" creationId="{23A8116B-0399-4C01-A174-440E5045277B}"/>
          </ac:grpSpMkLst>
        </pc:grpChg>
        <pc:graphicFrameChg chg="add mod modGraphic">
          <ac:chgData name="Peter Krkoška" userId="684a5b1cd6769408" providerId="LiveId" clId="{E8166B39-A1C3-4066-945D-34E479CAB8C9}" dt="2021-04-11T18:21:30.084" v="454" actId="1076"/>
          <ac:graphicFrameMkLst>
            <pc:docMk/>
            <pc:sldMk cId="0" sldId="270"/>
            <ac:graphicFrameMk id="11" creationId="{8E0B30BB-52C1-4730-B944-32CD3CF93685}"/>
          </ac:graphicFrameMkLst>
        </pc:graphicFrameChg>
        <pc:picChg chg="mod">
          <ac:chgData name="Peter Krkoška" userId="684a5b1cd6769408" providerId="LiveId" clId="{E8166B39-A1C3-4066-945D-34E479CAB8C9}" dt="2021-04-10T15:56:44.602" v="154" actId="26606"/>
          <ac:picMkLst>
            <pc:docMk/>
            <pc:sldMk cId="0" sldId="270"/>
            <ac:picMk id="62472" creationId="{46725CF5-3F31-403B-8181-FEEDB5832D6E}"/>
          </ac:picMkLst>
        </pc:picChg>
        <pc:cxnChg chg="add del">
          <ac:chgData name="Peter Krkoška" userId="684a5b1cd6769408" providerId="LiveId" clId="{E8166B39-A1C3-4066-945D-34E479CAB8C9}" dt="2021-04-10T15:56:44.587" v="153" actId="26606"/>
          <ac:cxnSpMkLst>
            <pc:docMk/>
            <pc:sldMk cId="0" sldId="270"/>
            <ac:cxnSpMk id="155" creationId="{9178879A-517B-4DD1-882D-4F4301391300}"/>
          </ac:cxnSpMkLst>
        </pc:cxnChg>
        <pc:cxnChg chg="add del">
          <ac:chgData name="Peter Krkoška" userId="684a5b1cd6769408" providerId="LiveId" clId="{E8166B39-A1C3-4066-945D-34E479CAB8C9}" dt="2021-04-10T15:56:39.349" v="151" actId="26606"/>
          <ac:cxnSpMkLst>
            <pc:docMk/>
            <pc:sldMk cId="0" sldId="270"/>
            <ac:cxnSpMk id="172" creationId="{42C7601F-B2A3-467B-846E-89A95FB6F127}"/>
          </ac:cxnSpMkLst>
        </pc:cxnChg>
        <pc:cxnChg chg="add del">
          <ac:chgData name="Peter Krkoška" userId="684a5b1cd6769408" providerId="LiveId" clId="{E8166B39-A1C3-4066-945D-34E479CAB8C9}" dt="2021-04-10T15:56:44.587" v="153" actId="26606"/>
          <ac:cxnSpMkLst>
            <pc:docMk/>
            <pc:sldMk cId="0" sldId="270"/>
            <ac:cxnSpMk id="62481" creationId="{6240B2AD-39F5-4BE1-A6A0-C0B711FBA78C}"/>
          </ac:cxnSpMkLst>
        </pc:cxn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296591821" sldId="271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296591821" sldId="271"/>
            <ac:spMk id="5134" creationId="{28D31E1B-0407-4223-9642-0B642CBF57D9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296591821" sldId="271"/>
            <ac:spMk id="5139" creationId="{D5B0017B-2ECA-49AF-B397-DC140825DF8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296591821" sldId="271"/>
            <ac:spMk id="5140" creationId="{70E96339-907C-46C3-99AC-31179B6F0EBD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2296591821" sldId="271"/>
            <ac:grpSpMk id="5135" creationId="{AE1C45F0-260A-458C-96ED-C1F6D2151219}"/>
          </ac:grpSpMkLst>
        </pc:grpChg>
        <pc:cxnChg chg="del">
          <ac:chgData name="Peter Krkoška" userId="684a5b1cd6769408" providerId="LiveId" clId="{E8166B39-A1C3-4066-945D-34E479CAB8C9}" dt="2021-04-11T18:19:05.331" v="435"/>
          <ac:cxnSpMkLst>
            <pc:docMk/>
            <pc:sldMk cId="2296591821" sldId="271"/>
            <ac:cxnSpMk id="82" creationId="{6CF1BAF6-AD41-4082-B212-8A1F9A2E8779}"/>
          </ac:cxnSpMkLst>
        </pc:cxnChg>
      </pc:sldChg>
      <pc:sldChg chg="addSp delSp modSp add del mod setBg setClrOvrMap">
        <pc:chgData name="Peter Krkoška" userId="684a5b1cd6769408" providerId="LiveId" clId="{E8166B39-A1C3-4066-945D-34E479CAB8C9}" dt="2021-04-10T15:56:56.479" v="157" actId="26606"/>
        <pc:sldMkLst>
          <pc:docMk/>
          <pc:sldMk cId="0" sldId="272"/>
        </pc:sldMkLst>
        <pc:spChg chg="mod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2" creationId="{3ECE9F5B-9957-41BB-9378-573F07926639}"/>
          </ac:spMkLst>
        </pc:spChg>
        <pc:spChg chg="add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77" creationId="{8B9AA7C6-5E5A-498E-A6DF-A943376E09BC}"/>
          </ac:spMkLst>
        </pc:spChg>
        <pc:spChg chg="del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82" creationId="{003713C1-2FB2-413B-BF91-3AE41726FB7A}"/>
          </ac:spMkLst>
        </pc:spChg>
        <pc:spChg chg="add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83" creationId="{81E140AE-0ABF-47C8-BF32-7D2F0CF2BA44}"/>
          </ac:spMkLst>
        </pc:spChg>
        <pc:spChg chg="del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84" creationId="{1CAB92A9-A23E-4C58-BF68-EDCB6F12A53E}"/>
          </ac:spMkLst>
        </pc:spChg>
        <pc:spChg chg="add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85" creationId="{CBC4F608-B4B8-48C3-9572-C0F061B1CD99}"/>
          </ac:spMkLst>
        </pc:spChg>
        <pc:spChg chg="del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86" creationId="{90795B4D-5022-4A7F-A01D-8D880B7CDBE6}"/>
          </ac:spMkLst>
        </pc:spChg>
        <pc:spChg chg="del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88" creationId="{AFD19018-DE7C-4796-ADF2-AD2EB0FC0D9C}"/>
          </ac:spMkLst>
        </pc:spChg>
        <pc:spChg chg="del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90" creationId="{B1A0A2C2-4F85-44AF-8708-8DCA4B550CB8}"/>
          </ac:spMkLst>
        </pc:spChg>
        <pc:spChg chg="mod">
          <ac:chgData name="Peter Krkoška" userId="684a5b1cd6769408" providerId="LiveId" clId="{E8166B39-A1C3-4066-945D-34E479CAB8C9}" dt="2021-04-10T15:56:56.479" v="157" actId="26606"/>
          <ac:spMkLst>
            <pc:docMk/>
            <pc:sldMk cId="0" sldId="272"/>
            <ac:spMk id="64515" creationId="{5E4B544D-1B2F-4AA6-9F3B-2EAEED74461C}"/>
          </ac:spMkLst>
        </pc:spChg>
        <pc:grpChg chg="add">
          <ac:chgData name="Peter Krkoška" userId="684a5b1cd6769408" providerId="LiveId" clId="{E8166B39-A1C3-4066-945D-34E479CAB8C9}" dt="2021-04-10T15:56:56.479" v="157" actId="26606"/>
          <ac:grpSpMkLst>
            <pc:docMk/>
            <pc:sldMk cId="0" sldId="272"/>
            <ac:grpSpMk id="79" creationId="{83EAB11A-76F7-48F4-9B4F-5BFDF4BF9670}"/>
          </ac:grpSpMkLst>
        </pc:gr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3964665796" sldId="274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964665796" sldId="274"/>
            <ac:spMk id="6155" creationId="{149FB5C3-7336-4FE0-A30C-CC0A3646D499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964665796" sldId="274"/>
            <ac:spMk id="6157" creationId="{0DA909B4-15FF-46A6-8A7F-7AEF977FE9E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964665796" sldId="274"/>
            <ac:spMk id="6158" creationId="{1382A32C-5B0C-4B1C-A074-76C6DBCC9F87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3964665796" sldId="274"/>
            <ac:grpSpMk id="6156" creationId="{19A6B5CE-CB1D-48EE-8B43-E952235C8371}"/>
          </ac:grpSpMkLst>
        </pc:grpChg>
      </pc:sldChg>
      <pc:sldChg chg="del">
        <pc:chgData name="Peter Krkoška" userId="684a5b1cd6769408" providerId="LiveId" clId="{E8166B39-A1C3-4066-945D-34E479CAB8C9}" dt="2021-04-09T13:00:04.233" v="30" actId="47"/>
        <pc:sldMkLst>
          <pc:docMk/>
          <pc:sldMk cId="3964665796" sldId="274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3078045302" sldId="275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078045302" sldId="275"/>
            <ac:spMk id="71" creationId="{117AB3D3-3C9C-4DED-809A-78734805B89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078045302" sldId="275"/>
            <ac:spMk id="73" creationId="{3A9A4357-BD1D-4622-A4FE-766E6AB8DE8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078045302" sldId="275"/>
            <ac:spMk id="75" creationId="{E659831F-0D9A-4C63-9EBB-8435B85A440F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078045302" sldId="275"/>
            <ac:spMk id="77" creationId="{E6995CE5-F890-4ABA-82A2-26507CE8D2A3}"/>
          </ac:spMkLst>
        </pc:spChg>
      </pc:sldChg>
      <pc:sldChg chg="del">
        <pc:chgData name="Peter Krkoška" userId="684a5b1cd6769408" providerId="LiveId" clId="{E8166B39-A1C3-4066-945D-34E479CAB8C9}" dt="2021-04-09T13:00:05.069" v="31" actId="47"/>
        <pc:sldMkLst>
          <pc:docMk/>
          <pc:sldMk cId="3078045302" sldId="275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523099564" sldId="277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523099564" sldId="277"/>
            <ac:spMk id="34" creationId="{D5B0017B-2ECA-49AF-B397-DC140825DF8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523099564" sldId="277"/>
            <ac:spMk id="39" creationId="{F5A5F1D7-F0D0-4687-9BD3-CA6A0714C634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523099564" sldId="277"/>
            <ac:grpSpMk id="40" creationId="{AE1C45F0-260A-458C-96ED-C1F6D2151219}"/>
          </ac:grpSpMkLst>
        </pc:grpChg>
        <pc:cxnChg chg="del">
          <ac:chgData name="Peter Krkoška" userId="684a5b1cd6769408" providerId="LiveId" clId="{E8166B39-A1C3-4066-945D-34E479CAB8C9}" dt="2021-04-11T18:19:05.331" v="435"/>
          <ac:cxnSpMkLst>
            <pc:docMk/>
            <pc:sldMk cId="523099564" sldId="277"/>
            <ac:cxnSpMk id="36" creationId="{6CF1BAF6-AD41-4082-B212-8A1F9A2E8779}"/>
          </ac:cxnSpMkLst>
        </pc:cxnChg>
      </pc:sldChg>
      <pc:sldChg chg="del">
        <pc:chgData name="Peter Krkoška" userId="684a5b1cd6769408" providerId="LiveId" clId="{E8166B39-A1C3-4066-945D-34E479CAB8C9}" dt="2021-04-09T13:00:06.046" v="32" actId="47"/>
        <pc:sldMkLst>
          <pc:docMk/>
          <pc:sldMk cId="0" sldId="279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437687053" sldId="280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7687053" sldId="280"/>
            <ac:spMk id="71" creationId="{117AB3D3-3C9C-4DED-809A-78734805B89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7687053" sldId="280"/>
            <ac:spMk id="73" creationId="{3A9A4357-BD1D-4622-A4FE-766E6AB8DE8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7687053" sldId="280"/>
            <ac:spMk id="75" creationId="{E659831F-0D9A-4C63-9EBB-8435B85A440F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7687053" sldId="280"/>
            <ac:spMk id="77" creationId="{E6995CE5-F890-4ABA-82A2-26507CE8D2A3}"/>
          </ac:spMkLst>
        </pc:spChg>
      </pc:sldChg>
      <pc:sldChg chg="addSp delSp modSp del mod">
        <pc:chgData name="Peter Krkoška" userId="684a5b1cd6769408" providerId="LiveId" clId="{E8166B39-A1C3-4066-945D-34E479CAB8C9}" dt="2021-04-11T18:18:28.475" v="400" actId="47"/>
        <pc:sldMkLst>
          <pc:docMk/>
          <pc:sldMk cId="2437687053" sldId="280"/>
        </pc:sldMkLst>
        <pc:spChg chg="del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137" creationId="{7A203437-703A-4E00-A8C0-91D328D6C7C7}"/>
          </ac:spMkLst>
        </pc:spChg>
        <pc:spChg chg="del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139" creationId="{CD84038B-4A56-439B-A184-79B2D4506692}"/>
          </ac:spMkLst>
        </pc:spChg>
        <pc:spChg chg="del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141" creationId="{4F96EE13-2C4D-4262-812E-DDE5FC35F0AD}"/>
          </ac:spMkLst>
        </pc:spChg>
        <pc:spChg chg="add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192" creationId="{201CC55D-ED54-4C5C-95E6-10947BD1103B}"/>
          </ac:spMkLst>
        </pc:spChg>
        <pc:spChg chg="add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196" creationId="{3873B707-463F-40B0-8227-E8CC6C67EB25}"/>
          </ac:spMkLst>
        </pc:spChg>
        <pc:spChg chg="add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197" creationId="{C13237C8-E62C-4F0D-A318-BD6FB6C2D138}"/>
          </ac:spMkLst>
        </pc:spChg>
        <pc:spChg chg="add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198" creationId="{19C9EAEA-39D0-4B0E-A0EB-51E7B26740B1}"/>
          </ac:spMkLst>
        </pc:spChg>
        <pc:spChg chg="mod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23554" creationId="{103A2A04-50B7-4678-8F8C-1321FAF97D53}"/>
          </ac:spMkLst>
        </pc:spChg>
        <pc:spChg chg="mod">
          <ac:chgData name="Peter Krkoška" userId="684a5b1cd6769408" providerId="LiveId" clId="{E8166B39-A1C3-4066-945D-34E479CAB8C9}" dt="2021-04-10T16:01:01.538" v="219" actId="26606"/>
          <ac:spMkLst>
            <pc:docMk/>
            <pc:sldMk cId="2437687053" sldId="280"/>
            <ac:spMk id="23555" creationId="{AF7AA68F-6CEE-4C8C-9529-39B01643CECA}"/>
          </ac:spMkLst>
        </pc:spChg>
        <pc:grpChg chg="add">
          <ac:chgData name="Peter Krkoška" userId="684a5b1cd6769408" providerId="LiveId" clId="{E8166B39-A1C3-4066-945D-34E479CAB8C9}" dt="2021-04-10T16:01:01.538" v="219" actId="26606"/>
          <ac:grpSpMkLst>
            <pc:docMk/>
            <pc:sldMk cId="2437687053" sldId="280"/>
            <ac:grpSpMk id="193" creationId="{1DE889C7-FAD6-4397-98E2-05D503484459}"/>
          </ac:grpSpMkLst>
        </pc:grpChg>
        <pc:picChg chg="mod ord">
          <ac:chgData name="Peter Krkoška" userId="684a5b1cd6769408" providerId="LiveId" clId="{E8166B39-A1C3-4066-945D-34E479CAB8C9}" dt="2021-04-10T16:01:01.538" v="219" actId="26606"/>
          <ac:picMkLst>
            <pc:docMk/>
            <pc:sldMk cId="2437687053" sldId="280"/>
            <ac:picMk id="6150" creationId="{11C667D4-6838-47D7-9B6C-DF49D234FA79}"/>
          </ac:picMkLst>
        </pc:pic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4042402416" sldId="283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042402416" sldId="283"/>
            <ac:spMk id="71" creationId="{28D31E1B-0407-4223-9642-0B642CBF57D9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042402416" sldId="283"/>
            <ac:spMk id="78" creationId="{D5B0017B-2ECA-49AF-B397-DC140825DF8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042402416" sldId="283"/>
            <ac:spMk id="80" creationId="{70E96339-907C-46C3-99AC-31179B6F0EBD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4042402416" sldId="283"/>
            <ac:grpSpMk id="73" creationId="{AE1C45F0-260A-458C-96ED-C1F6D2151219}"/>
          </ac:grpSpMkLst>
        </pc:grpChg>
        <pc:cxnChg chg="del">
          <ac:chgData name="Peter Krkoška" userId="684a5b1cd6769408" providerId="LiveId" clId="{E8166B39-A1C3-4066-945D-34E479CAB8C9}" dt="2021-04-11T18:19:05.331" v="435"/>
          <ac:cxnSpMkLst>
            <pc:docMk/>
            <pc:sldMk cId="4042402416" sldId="283"/>
            <ac:cxnSpMk id="82" creationId="{6CF1BAF6-AD41-4082-B212-8A1F9A2E8779}"/>
          </ac:cxnSpMkLst>
        </pc:cxn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3862693231" sldId="284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862693231" sldId="284"/>
            <ac:spMk id="8" creationId="{DBF61EA3-B236-439E-9C0B-340980D56BEE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862693231" sldId="284"/>
            <ac:spMk id="14" creationId="{E659831F-0D9A-4C63-9EBB-8435B85A440F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3862693231" sldId="284"/>
            <ac:grpSpMk id="10" creationId="{28FAF094-D087-493F-8DF9-A486C2D6BBAA}"/>
          </ac:grpSpMkLst>
        </pc:grpChg>
      </pc:sldChg>
      <pc:sldChg chg="del">
        <pc:chgData name="Peter Krkoška" userId="684a5b1cd6769408" providerId="LiveId" clId="{E8166B39-A1C3-4066-945D-34E479CAB8C9}" dt="2021-04-09T13:00:10.211" v="37" actId="47"/>
        <pc:sldMkLst>
          <pc:docMk/>
          <pc:sldMk cId="3862693231" sldId="284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985537942" sldId="286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985537942" sldId="286"/>
            <ac:spMk id="81" creationId="{C13237C8-E62C-4F0D-A318-BD6FB6C2D138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985537942" sldId="286"/>
            <ac:spMk id="83" creationId="{19C9EAEA-39D0-4B0E-A0EB-51E7B26740B1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985537942" sldId="286"/>
            <ac:spMk id="85" creationId="{8CB5D2D7-DF65-4E86-BFBA-FFB9B5ACEB6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985537942" sldId="286"/>
            <ac:spMk id="12301" creationId="{AAAE94E3-A7DB-4868-B1E3-E49703488BBC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985537942" sldId="286"/>
            <ac:spMk id="12304" creationId="{3873B707-463F-40B0-8227-E8CC6C67EB25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985537942" sldId="286"/>
            <ac:grpSpMk id="12302" creationId="{1DE889C7-FAD6-4397-98E2-05D503484459}"/>
          </ac:grpSpMkLst>
        </pc:gr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597229910" sldId="287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597229910" sldId="287"/>
            <ac:spMk id="9" creationId="{28D31E1B-0407-4223-9642-0B642CBF57D9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597229910" sldId="287"/>
            <ac:spMk id="16" creationId="{D5B0017B-2ECA-49AF-B397-DC140825DF8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597229910" sldId="287"/>
            <ac:spMk id="18" creationId="{70E96339-907C-46C3-99AC-31179B6F0EBD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597229910" sldId="287"/>
            <ac:grpSpMk id="11" creationId="{AE1C45F0-260A-458C-96ED-C1F6D2151219}"/>
          </ac:grpSpMkLst>
        </pc:grpChg>
        <pc:cxnChg chg="del">
          <ac:chgData name="Peter Krkoška" userId="684a5b1cd6769408" providerId="LiveId" clId="{E8166B39-A1C3-4066-945D-34E479CAB8C9}" dt="2021-04-11T18:19:05.331" v="435"/>
          <ac:cxnSpMkLst>
            <pc:docMk/>
            <pc:sldMk cId="597229910" sldId="287"/>
            <ac:cxnSpMk id="20" creationId="{6CF1BAF6-AD41-4082-B212-8A1F9A2E8779}"/>
          </ac:cxnSpMkLst>
        </pc:cxnChg>
      </pc:sldChg>
      <pc:sldChg chg="modSp mod">
        <pc:chgData name="Peter Krkoška" userId="684a5b1cd6769408" providerId="LiveId" clId="{E8166B39-A1C3-4066-945D-34E479CAB8C9}" dt="2021-04-11T18:22:23.627" v="460" actId="115"/>
        <pc:sldMkLst>
          <pc:docMk/>
          <pc:sldMk cId="0" sldId="288"/>
        </pc:sldMkLst>
        <pc:spChg chg="mod">
          <ac:chgData name="Peter Krkoška" userId="684a5b1cd6769408" providerId="LiveId" clId="{E8166B39-A1C3-4066-945D-34E479CAB8C9}" dt="2021-04-11T18:22:23.627" v="460" actId="115"/>
          <ac:spMkLst>
            <pc:docMk/>
            <pc:sldMk cId="0" sldId="288"/>
            <ac:spMk id="74756" creationId="{9F262163-0E9A-4676-AF8A-9CCB1889B8E8}"/>
          </ac:spMkLst>
        </pc:s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4093053278" sldId="289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093053278" sldId="289"/>
            <ac:spMk id="9" creationId="{2E442304-DDBD-4F7B-8017-36BCC863FB40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093053278" sldId="289"/>
            <ac:spMk id="11" creationId="{5E107275-3853-46FD-A241-DE4355A42675}"/>
          </ac:spMkLst>
        </pc:s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3237277337" sldId="290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237277337" sldId="290"/>
            <ac:spMk id="71" creationId="{117AB3D3-3C9C-4DED-809A-78734805B89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237277337" sldId="290"/>
            <ac:spMk id="73" creationId="{3A9A4357-BD1D-4622-A4FE-766E6AB8DE8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237277337" sldId="290"/>
            <ac:spMk id="75" creationId="{E659831F-0D9A-4C63-9EBB-8435B85A440F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237277337" sldId="290"/>
            <ac:spMk id="77" creationId="{E6995CE5-F890-4ABA-82A2-26507CE8D2A3}"/>
          </ac:spMkLst>
        </pc:s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3879029968" sldId="291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879029968" sldId="291"/>
            <ac:spMk id="71" creationId="{117AB3D3-3C9C-4DED-809A-78734805B89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879029968" sldId="291"/>
            <ac:spMk id="73" creationId="{3A9A4357-BD1D-4622-A4FE-766E6AB8DE8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879029968" sldId="291"/>
            <ac:spMk id="75" creationId="{E659831F-0D9A-4C63-9EBB-8435B85A440F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879029968" sldId="291"/>
            <ac:spMk id="77" creationId="{E6995CE5-F890-4ABA-82A2-26507CE8D2A3}"/>
          </ac:spMkLst>
        </pc:s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1444553512" sldId="292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444553512" sldId="292"/>
            <ac:spMk id="73" creationId="{6ECA6DCB-B7E1-40A9-9524-540C6DA40B1B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444553512" sldId="292"/>
            <ac:spMk id="79" creationId="{3873B707-463F-40B0-8227-E8CC6C67EB2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444553512" sldId="292"/>
            <ac:spMk id="81" creationId="{C13237C8-E62C-4F0D-A318-BD6FB6C2D138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444553512" sldId="292"/>
            <ac:spMk id="83" creationId="{19C9EAEA-39D0-4B0E-A0EB-51E7B26740B1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444553512" sldId="292"/>
            <ac:spMk id="85" creationId="{8CB5D2D7-DF65-4E86-BFBA-FFB9B5ACEB64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1444553512" sldId="292"/>
            <ac:grpSpMk id="75" creationId="{1DE889C7-FAD6-4397-98E2-05D503484459}"/>
          </ac:grpSpMkLst>
        </pc:gr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3948242920" sldId="293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948242920" sldId="293"/>
            <ac:spMk id="71" creationId="{EF4CB1B7-AF26-4C13-8E7D-0489A31E4B7F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948242920" sldId="293"/>
            <ac:spMk id="77" creationId="{0DA909B4-15FF-46A6-8A7F-7AEF977FE9E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948242920" sldId="293"/>
            <ac:spMk id="79" creationId="{1382A32C-5B0C-4B1C-A074-76C6DBCC9F87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3948242920" sldId="293"/>
            <ac:grpSpMk id="73" creationId="{19A6B5CE-CB1D-48EE-8B43-E952235C8371}"/>
          </ac:grpSpMkLst>
        </pc:grpChg>
      </pc:sldChg>
      <pc:sldChg chg="del">
        <pc:chgData name="Peter Krkoška" userId="684a5b1cd6769408" providerId="LiveId" clId="{E8166B39-A1C3-4066-945D-34E479CAB8C9}" dt="2021-04-09T13:00:11.737" v="39" actId="47"/>
        <pc:sldMkLst>
          <pc:docMk/>
          <pc:sldMk cId="0" sldId="294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95271910" sldId="295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95271910" sldId="295"/>
            <ac:spMk id="137" creationId="{F5A5F1D7-F0D0-4687-9BD3-CA6A0714C63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95271910" sldId="295"/>
            <ac:spMk id="144" creationId="{D5B0017B-2ECA-49AF-B397-DC140825DF8D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95271910" sldId="295"/>
            <ac:grpSpMk id="139" creationId="{AE1C45F0-260A-458C-96ED-C1F6D2151219}"/>
          </ac:grpSpMkLst>
        </pc:grpChg>
        <pc:cxnChg chg="del">
          <ac:chgData name="Peter Krkoška" userId="684a5b1cd6769408" providerId="LiveId" clId="{E8166B39-A1C3-4066-945D-34E479CAB8C9}" dt="2021-04-11T18:19:05.331" v="435"/>
          <ac:cxnSpMkLst>
            <pc:docMk/>
            <pc:sldMk cId="95271910" sldId="295"/>
            <ac:cxnSpMk id="146" creationId="{6CF1BAF6-AD41-4082-B212-8A1F9A2E8779}"/>
          </ac:cxnSpMkLst>
        </pc:cxn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167953495" sldId="296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67953495" sldId="296"/>
            <ac:spMk id="142" creationId="{922F19F4-FE70-43DC-856F-2CE5F521DC48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67953495" sldId="296"/>
            <ac:spMk id="149" creationId="{D5B0017B-2ECA-49AF-B397-DC140825DF8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67953495" sldId="296"/>
            <ac:spMk id="151" creationId="{395ECC94-3D5E-46A7-A7A1-DE807E1563B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67953495" sldId="296"/>
            <ac:spMk id="153" creationId="{7E549738-9961-462D-81B7-4A7A44691102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167953495" sldId="296"/>
            <ac:grpSpMk id="144" creationId="{AE1C45F0-260A-458C-96ED-C1F6D2151219}"/>
          </ac:grpSpMkLst>
        </pc:grpChg>
        <pc:cxnChg chg="del">
          <ac:chgData name="Peter Krkoška" userId="684a5b1cd6769408" providerId="LiveId" clId="{E8166B39-A1C3-4066-945D-34E479CAB8C9}" dt="2021-04-11T18:19:05.331" v="435"/>
          <ac:cxnSpMkLst>
            <pc:docMk/>
            <pc:sldMk cId="167953495" sldId="296"/>
            <ac:cxnSpMk id="155" creationId="{6CF1BAF6-AD41-4082-B212-8A1F9A2E8779}"/>
          </ac:cxnSpMkLst>
        </pc:cxnChg>
      </pc:sldChg>
      <pc:sldChg chg="addSp delSp modSp mod">
        <pc:chgData name="Peter Krkoška" userId="684a5b1cd6769408" providerId="LiveId" clId="{E8166B39-A1C3-4066-945D-34E479CAB8C9}" dt="2021-04-10T15:57:46.421" v="170" actId="1076"/>
        <pc:sldMkLst>
          <pc:docMk/>
          <pc:sldMk cId="0" sldId="297"/>
        </pc:sldMkLst>
        <pc:spChg chg="mod">
          <ac:chgData name="Peter Krkoška" userId="684a5b1cd6769408" providerId="LiveId" clId="{E8166B39-A1C3-4066-945D-34E479CAB8C9}" dt="2021-04-10T15:57:46.421" v="170" actId="1076"/>
          <ac:spMkLst>
            <pc:docMk/>
            <pc:sldMk cId="0" sldId="297"/>
            <ac:spMk id="2" creationId="{9A4D78B4-1BB3-4CF2-9B44-6D63FB8D2C15}"/>
          </ac:spMkLst>
        </pc:spChg>
        <pc:spChg chg="add del">
          <ac:chgData name="Peter Krkoška" userId="684a5b1cd6769408" providerId="LiveId" clId="{E8166B39-A1C3-4066-945D-34E479CAB8C9}" dt="2021-04-10T15:57:34.383" v="165" actId="26606"/>
          <ac:spMkLst>
            <pc:docMk/>
            <pc:sldMk cId="0" sldId="297"/>
            <ac:spMk id="77" creationId="{AFA67CD3-AB4E-4A7A-BEB8-53C445D8C44E}"/>
          </ac:spMkLst>
        </pc:spChg>
        <pc:spChg chg="add del">
          <ac:chgData name="Peter Krkoška" userId="684a5b1cd6769408" providerId="LiveId" clId="{E8166B39-A1C3-4066-945D-34E479CAB8C9}" dt="2021-04-10T15:57:34.383" v="165" actId="26606"/>
          <ac:spMkLst>
            <pc:docMk/>
            <pc:sldMk cId="0" sldId="297"/>
            <ac:spMk id="81" creationId="{339C8D78-A644-462F-B674-F440635E5353}"/>
          </ac:spMkLst>
        </pc:spChg>
        <pc:spChg chg="add del">
          <ac:chgData name="Peter Krkoška" userId="684a5b1cd6769408" providerId="LiveId" clId="{E8166B39-A1C3-4066-945D-34E479CAB8C9}" dt="2021-04-10T15:57:30.511" v="162" actId="26606"/>
          <ac:spMkLst>
            <pc:docMk/>
            <pc:sldMk cId="0" sldId="297"/>
            <ac:spMk id="141" creationId="{DBC6133C-0615-4CE4-9132-37E609A9BDFA}"/>
          </ac:spMkLst>
        </pc:spChg>
        <pc:spChg chg="add del">
          <ac:chgData name="Peter Krkoška" userId="684a5b1cd6769408" providerId="LiveId" clId="{E8166B39-A1C3-4066-945D-34E479CAB8C9}" dt="2021-04-10T15:57:30.511" v="162" actId="26606"/>
          <ac:spMkLst>
            <pc:docMk/>
            <pc:sldMk cId="0" sldId="297"/>
            <ac:spMk id="143" creationId="{169CC832-2974-4E8D-90ED-3E2941BA7336}"/>
          </ac:spMkLst>
        </pc:spChg>
        <pc:spChg chg="add del">
          <ac:chgData name="Peter Krkoška" userId="684a5b1cd6769408" providerId="LiveId" clId="{E8166B39-A1C3-4066-945D-34E479CAB8C9}" dt="2021-04-10T15:57:30.511" v="162" actId="26606"/>
          <ac:spMkLst>
            <pc:docMk/>
            <pc:sldMk cId="0" sldId="297"/>
            <ac:spMk id="145" creationId="{55222F96-971A-4F90-B841-6BAB416C7AC1}"/>
          </ac:spMkLst>
        </pc:spChg>
        <pc:spChg chg="add del">
          <ac:chgData name="Peter Krkoška" userId="684a5b1cd6769408" providerId="LiveId" clId="{E8166B39-A1C3-4066-945D-34E479CAB8C9}" dt="2021-04-10T15:57:30.511" v="162" actId="26606"/>
          <ac:spMkLst>
            <pc:docMk/>
            <pc:sldMk cId="0" sldId="297"/>
            <ac:spMk id="147" creationId="{08980754-6F4B-43C9-B9BE-127B6BED6586}"/>
          </ac:spMkLst>
        </pc:spChg>
        <pc:spChg chg="add del">
          <ac:chgData name="Peter Krkoška" userId="684a5b1cd6769408" providerId="LiveId" clId="{E8166B39-A1C3-4066-945D-34E479CAB8C9}" dt="2021-04-10T15:57:30.511" v="162" actId="26606"/>
          <ac:spMkLst>
            <pc:docMk/>
            <pc:sldMk cId="0" sldId="297"/>
            <ac:spMk id="149" creationId="{2C1BBA94-3F40-40AA-8BB9-E69E25E537C1}"/>
          </ac:spMkLst>
        </pc:spChg>
        <pc:spChg chg="mod">
          <ac:chgData name="Peter Krkoška" userId="684a5b1cd6769408" providerId="LiveId" clId="{E8166B39-A1C3-4066-945D-34E479CAB8C9}" dt="2021-04-10T15:57:34.383" v="165" actId="26606"/>
          <ac:spMkLst>
            <pc:docMk/>
            <pc:sldMk cId="0" sldId="297"/>
            <ac:spMk id="81923" creationId="{A5D7477E-FE2B-43D6-849F-5D6969769831}"/>
          </ac:spMkLst>
        </pc:spChg>
        <pc:spChg chg="mod">
          <ac:chgData name="Peter Krkoška" userId="684a5b1cd6769408" providerId="LiveId" clId="{E8166B39-A1C3-4066-945D-34E479CAB8C9}" dt="2021-04-10T15:57:43.609" v="169" actId="1076"/>
          <ac:spMkLst>
            <pc:docMk/>
            <pc:sldMk cId="0" sldId="297"/>
            <ac:spMk id="81924" creationId="{5E811F00-5CC3-4404-8BDB-596D1518F9FE}"/>
          </ac:spMkLst>
        </pc:spChg>
        <pc:spChg chg="mod">
          <ac:chgData name="Peter Krkoška" userId="684a5b1cd6769408" providerId="LiveId" clId="{E8166B39-A1C3-4066-945D-34E479CAB8C9}" dt="2021-04-10T15:57:21.920" v="160" actId="1076"/>
          <ac:spMkLst>
            <pc:docMk/>
            <pc:sldMk cId="0" sldId="297"/>
            <ac:spMk id="81928" creationId="{63B25668-E0CC-4F7E-9923-1B7B2165248D}"/>
          </ac:spMkLst>
        </pc:spChg>
        <pc:spChg chg="add del">
          <ac:chgData name="Peter Krkoška" userId="684a5b1cd6769408" providerId="LiveId" clId="{E8166B39-A1C3-4066-945D-34E479CAB8C9}" dt="2021-04-10T15:57:34.383" v="164" actId="26606"/>
          <ac:spMkLst>
            <pc:docMk/>
            <pc:sldMk cId="0" sldId="297"/>
            <ac:spMk id="81930" creationId="{1E020063-2385-44AC-BD67-258E1F0B9FCE}"/>
          </ac:spMkLst>
        </pc:spChg>
        <pc:spChg chg="add del">
          <ac:chgData name="Peter Krkoška" userId="684a5b1cd6769408" providerId="LiveId" clId="{E8166B39-A1C3-4066-945D-34E479CAB8C9}" dt="2021-04-10T15:57:34.383" v="164" actId="26606"/>
          <ac:spMkLst>
            <pc:docMk/>
            <pc:sldMk cId="0" sldId="297"/>
            <ac:spMk id="81931" creationId="{7E014A0B-5338-4077-AFE9-A90D04D4492B}"/>
          </ac:spMkLst>
        </pc:spChg>
        <pc:spChg chg="add">
          <ac:chgData name="Peter Krkoška" userId="684a5b1cd6769408" providerId="LiveId" clId="{E8166B39-A1C3-4066-945D-34E479CAB8C9}" dt="2021-04-10T15:57:34.383" v="165" actId="26606"/>
          <ac:spMkLst>
            <pc:docMk/>
            <pc:sldMk cId="0" sldId="297"/>
            <ac:spMk id="81936" creationId="{361DC183-07AE-409A-AB63-34A0C77B60E6}"/>
          </ac:spMkLst>
        </pc:spChg>
        <pc:spChg chg="add">
          <ac:chgData name="Peter Krkoška" userId="684a5b1cd6769408" providerId="LiveId" clId="{E8166B39-A1C3-4066-945D-34E479CAB8C9}" dt="2021-04-10T15:57:34.383" v="165" actId="26606"/>
          <ac:spMkLst>
            <pc:docMk/>
            <pc:sldMk cId="0" sldId="297"/>
            <ac:spMk id="81937" creationId="{90464369-70FA-42AF-948F-80664CA7BFE5}"/>
          </ac:spMkLst>
        </pc:spChg>
        <pc:spChg chg="add">
          <ac:chgData name="Peter Krkoška" userId="684a5b1cd6769408" providerId="LiveId" clId="{E8166B39-A1C3-4066-945D-34E479CAB8C9}" dt="2021-04-10T15:57:34.383" v="165" actId="26606"/>
          <ac:spMkLst>
            <pc:docMk/>
            <pc:sldMk cId="0" sldId="297"/>
            <ac:spMk id="81938" creationId="{A6604B49-AD5C-4590-B051-06C8222ECD99}"/>
          </ac:spMkLst>
        </pc:spChg>
        <pc:spChg chg="add">
          <ac:chgData name="Peter Krkoška" userId="684a5b1cd6769408" providerId="LiveId" clId="{E8166B39-A1C3-4066-945D-34E479CAB8C9}" dt="2021-04-10T15:57:34.383" v="165" actId="26606"/>
          <ac:spMkLst>
            <pc:docMk/>
            <pc:sldMk cId="0" sldId="297"/>
            <ac:spMk id="81939" creationId="{CC552A98-EF7D-4D42-AB69-066B786AB55B}"/>
          </ac:spMkLst>
        </pc:spChg>
        <pc:spChg chg="add">
          <ac:chgData name="Peter Krkoška" userId="684a5b1cd6769408" providerId="LiveId" clId="{E8166B39-A1C3-4066-945D-34E479CAB8C9}" dt="2021-04-10T15:57:34.383" v="165" actId="26606"/>
          <ac:spMkLst>
            <pc:docMk/>
            <pc:sldMk cId="0" sldId="297"/>
            <ac:spMk id="81940" creationId="{A648176E-454C-437C-B0FC-9B82FCF32B24}"/>
          </ac:spMkLst>
        </pc:spChg>
        <pc:grpChg chg="add del">
          <ac:chgData name="Peter Krkoška" userId="684a5b1cd6769408" providerId="LiveId" clId="{E8166B39-A1C3-4066-945D-34E479CAB8C9}" dt="2021-04-10T15:57:34.383" v="164" actId="26606"/>
          <ac:grpSpMkLst>
            <pc:docMk/>
            <pc:sldMk cId="0" sldId="297"/>
            <ac:grpSpMk id="151" creationId="{466920E5-8640-4C24-A775-8647637094A7}"/>
          </ac:grpSpMkLst>
        </pc:grpChg>
        <pc:grpChg chg="add mod">
          <ac:chgData name="Peter Krkoška" userId="684a5b1cd6769408" providerId="LiveId" clId="{E8166B39-A1C3-4066-945D-34E479CAB8C9}" dt="2021-04-10T15:57:34.383" v="165" actId="26606"/>
          <ac:grpSpMkLst>
            <pc:docMk/>
            <pc:sldMk cId="0" sldId="297"/>
            <ac:grpSpMk id="81925" creationId="{291B610F-73A7-484C-8F4A-6CB3D095DDD2}"/>
          </ac:grpSpMkLst>
        </pc:grpChg>
        <pc:grpChg chg="add del">
          <ac:chgData name="Peter Krkoška" userId="684a5b1cd6769408" providerId="LiveId" clId="{E8166B39-A1C3-4066-945D-34E479CAB8C9}" dt="2021-04-10T15:57:34.383" v="164" actId="26606"/>
          <ac:grpSpMkLst>
            <pc:docMk/>
            <pc:sldMk cId="0" sldId="297"/>
            <ac:grpSpMk id="81932" creationId="{78127680-150F-4A90-9950-F66392578116}"/>
          </ac:grpSpMkLst>
        </pc:grpChg>
        <pc:picChg chg="add del">
          <ac:chgData name="Peter Krkoška" userId="684a5b1cd6769408" providerId="LiveId" clId="{E8166B39-A1C3-4066-945D-34E479CAB8C9}" dt="2021-04-10T15:57:34.383" v="165" actId="26606"/>
          <ac:picMkLst>
            <pc:docMk/>
            <pc:sldMk cId="0" sldId="297"/>
            <ac:picMk id="79" creationId="{07CF545F-9C2E-4446-97CD-AD92990C2B68}"/>
          </ac:picMkLst>
        </pc:picChg>
        <pc:picChg chg="mod">
          <ac:chgData name="Peter Krkoška" userId="684a5b1cd6769408" providerId="LiveId" clId="{E8166B39-A1C3-4066-945D-34E479CAB8C9}" dt="2021-04-10T15:57:21.920" v="160" actId="1076"/>
          <ac:picMkLst>
            <pc:docMk/>
            <pc:sldMk cId="0" sldId="297"/>
            <ac:picMk id="81927" creationId="{314DB336-228B-46DC-BC27-3A454801916D}"/>
          </ac:picMkLst>
        </pc:pic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013911306" sldId="302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013911306" sldId="302"/>
            <ac:spMk id="87" creationId="{A6D37EE4-EA1B-46EE-A54B-5233C63C969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013911306" sldId="302"/>
            <ac:spMk id="89" creationId="{927D5270-6648-4CC1-8F78-48BE299CAC25}"/>
          </ac:spMkLst>
        </pc:s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676182373" sldId="303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676182373" sldId="303"/>
            <ac:spMk id="22" creationId="{E659831F-0D9A-4C63-9EBB-8435B85A440F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676182373" sldId="303"/>
            <ac:spMk id="23" creationId="{117AB3D3-3C9C-4DED-809A-78734805B89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676182373" sldId="303"/>
            <ac:spMk id="24" creationId="{E6995CE5-F890-4ABA-82A2-26507CE8D2A3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676182373" sldId="303"/>
            <ac:spMk id="25" creationId="{3A9A4357-BD1D-4622-A4FE-766E6AB8DE84}"/>
          </ac:spMkLst>
        </pc:spChg>
      </pc:sldChg>
      <pc:sldChg chg="add">
        <pc:chgData name="Peter Krkoška" userId="684a5b1cd6769408" providerId="LiveId" clId="{E8166B39-A1C3-4066-945D-34E479CAB8C9}" dt="2021-04-11T18:19:05.331" v="435"/>
        <pc:sldMkLst>
          <pc:docMk/>
          <pc:sldMk cId="569669296" sldId="304"/>
        </pc:sldMkLst>
      </pc:sldChg>
      <pc:sldChg chg="addSp modSp mod setBg">
        <pc:chgData name="Peter Krkoška" userId="684a5b1cd6769408" providerId="LiveId" clId="{E8166B39-A1C3-4066-945D-34E479CAB8C9}" dt="2021-04-10T15:58:05.208" v="171" actId="26606"/>
        <pc:sldMkLst>
          <pc:docMk/>
          <pc:sldMk cId="0" sldId="305"/>
        </pc:sldMkLst>
        <pc:spChg chg="add">
          <ac:chgData name="Peter Krkoška" userId="684a5b1cd6769408" providerId="LiveId" clId="{E8166B39-A1C3-4066-945D-34E479CAB8C9}" dt="2021-04-10T15:58:05.208" v="171" actId="26606"/>
          <ac:spMkLst>
            <pc:docMk/>
            <pc:sldMk cId="0" sldId="305"/>
            <ac:spMk id="78" creationId="{149FB5C3-7336-4FE0-A30C-CC0A3646D499}"/>
          </ac:spMkLst>
        </pc:spChg>
        <pc:spChg chg="add">
          <ac:chgData name="Peter Krkoška" userId="684a5b1cd6769408" providerId="LiveId" clId="{E8166B39-A1C3-4066-945D-34E479CAB8C9}" dt="2021-04-10T15:58:05.208" v="171" actId="26606"/>
          <ac:spMkLst>
            <pc:docMk/>
            <pc:sldMk cId="0" sldId="305"/>
            <ac:spMk id="84" creationId="{0DA909B4-15FF-46A6-8A7F-7AEF977FE9ED}"/>
          </ac:spMkLst>
        </pc:spChg>
        <pc:spChg chg="add">
          <ac:chgData name="Peter Krkoška" userId="684a5b1cd6769408" providerId="LiveId" clId="{E8166B39-A1C3-4066-945D-34E479CAB8C9}" dt="2021-04-10T15:58:05.208" v="171" actId="26606"/>
          <ac:spMkLst>
            <pc:docMk/>
            <pc:sldMk cId="0" sldId="305"/>
            <ac:spMk id="86" creationId="{1382A32C-5B0C-4B1C-A074-76C6DBCC9F87}"/>
          </ac:spMkLst>
        </pc:spChg>
        <pc:spChg chg="mod ord">
          <ac:chgData name="Peter Krkoška" userId="684a5b1cd6769408" providerId="LiveId" clId="{E8166B39-A1C3-4066-945D-34E479CAB8C9}" dt="2021-04-10T15:58:05.208" v="171" actId="26606"/>
          <ac:spMkLst>
            <pc:docMk/>
            <pc:sldMk cId="0" sldId="305"/>
            <ac:spMk id="88066" creationId="{26B1EABD-0284-4E8F-B80C-7DC360529432}"/>
          </ac:spMkLst>
        </pc:spChg>
        <pc:spChg chg="mod">
          <ac:chgData name="Peter Krkoška" userId="684a5b1cd6769408" providerId="LiveId" clId="{E8166B39-A1C3-4066-945D-34E479CAB8C9}" dt="2021-04-10T15:58:05.208" v="171" actId="26606"/>
          <ac:spMkLst>
            <pc:docMk/>
            <pc:sldMk cId="0" sldId="305"/>
            <ac:spMk id="88067" creationId="{FCD2521D-421A-4839-AD40-A9AEE9EA0426}"/>
          </ac:spMkLst>
        </pc:spChg>
        <pc:grpChg chg="add">
          <ac:chgData name="Peter Krkoška" userId="684a5b1cd6769408" providerId="LiveId" clId="{E8166B39-A1C3-4066-945D-34E479CAB8C9}" dt="2021-04-10T15:58:05.208" v="171" actId="26606"/>
          <ac:grpSpMkLst>
            <pc:docMk/>
            <pc:sldMk cId="0" sldId="305"/>
            <ac:grpSpMk id="80" creationId="{19A6B5CE-CB1D-48EE-8B43-E952235C8371}"/>
          </ac:grpSpMkLst>
        </pc:grpChg>
        <pc:graphicFrameChg chg="mod modGraphic">
          <ac:chgData name="Peter Krkoška" userId="684a5b1cd6769408" providerId="LiveId" clId="{E8166B39-A1C3-4066-945D-34E479CAB8C9}" dt="2021-04-10T15:58:05.208" v="171" actId="26606"/>
          <ac:graphicFrameMkLst>
            <pc:docMk/>
            <pc:sldMk cId="0" sldId="305"/>
            <ac:graphicFrameMk id="88073" creationId="{A07619A8-354A-40BD-9A05-2C2B3D57BA55}"/>
          </ac:graphicFrameMkLst>
        </pc:graphicFrameChg>
        <pc:picChg chg="mod">
          <ac:chgData name="Peter Krkoška" userId="684a5b1cd6769408" providerId="LiveId" clId="{E8166B39-A1C3-4066-945D-34E479CAB8C9}" dt="2021-04-10T15:58:05.208" v="171" actId="26606"/>
          <ac:picMkLst>
            <pc:docMk/>
            <pc:sldMk cId="0" sldId="305"/>
            <ac:picMk id="88070" creationId="{795FF18B-6C7C-4F37-AD25-2AFEEA90C1BC}"/>
          </ac:picMkLst>
        </pc:picChg>
        <pc:picChg chg="mod">
          <ac:chgData name="Peter Krkoška" userId="684a5b1cd6769408" providerId="LiveId" clId="{E8166B39-A1C3-4066-945D-34E479CAB8C9}" dt="2021-04-10T15:58:05.208" v="171" actId="26606"/>
          <ac:picMkLst>
            <pc:docMk/>
            <pc:sldMk cId="0" sldId="305"/>
            <ac:picMk id="88071" creationId="{FA49553E-652B-4C0D-B354-BD5BEC65912E}"/>
          </ac:picMkLst>
        </pc:picChg>
      </pc:sldChg>
      <pc:sldChg chg="addSp delSp modSp mod setClrOvrMap">
        <pc:chgData name="Peter Krkoška" userId="684a5b1cd6769408" providerId="LiveId" clId="{E8166B39-A1C3-4066-945D-34E479CAB8C9}" dt="2021-04-10T15:58:45.250" v="181" actId="1076"/>
        <pc:sldMkLst>
          <pc:docMk/>
          <pc:sldMk cId="0" sldId="310"/>
        </pc:sldMkLst>
        <pc:spChg chg="mod">
          <ac:chgData name="Peter Krkoška" userId="684a5b1cd6769408" providerId="LiveId" clId="{E8166B39-A1C3-4066-945D-34E479CAB8C9}" dt="2021-04-10T15:58:45.250" v="181" actId="1076"/>
          <ac:spMkLst>
            <pc:docMk/>
            <pc:sldMk cId="0" sldId="310"/>
            <ac:spMk id="2" creationId="{C5D8D7C5-A186-4242-8ADE-0E071F8970AF}"/>
          </ac:spMkLst>
        </pc:spChg>
        <pc:spChg chg="add del">
          <ac:chgData name="Peter Krkoška" userId="684a5b1cd6769408" providerId="LiveId" clId="{E8166B39-A1C3-4066-945D-34E479CAB8C9}" dt="2021-04-10T15:58:37.611" v="178" actId="26606"/>
          <ac:spMkLst>
            <pc:docMk/>
            <pc:sldMk cId="0" sldId="310"/>
            <ac:spMk id="76" creationId="{68A4132F-DEC6-4332-A00C-A11AD4519B6C}"/>
          </ac:spMkLst>
        </pc:spChg>
        <pc:spChg chg="add del">
          <ac:chgData name="Peter Krkoška" userId="684a5b1cd6769408" providerId="LiveId" clId="{E8166B39-A1C3-4066-945D-34E479CAB8C9}" dt="2021-04-10T15:58:37.611" v="178" actId="26606"/>
          <ac:spMkLst>
            <pc:docMk/>
            <pc:sldMk cId="0" sldId="310"/>
            <ac:spMk id="78" creationId="{9B38642C-62C4-4E31-A5D3-BB1DD8CA3942}"/>
          </ac:spMkLst>
        </pc:spChg>
        <pc:spChg chg="add del">
          <ac:chgData name="Peter Krkoška" userId="684a5b1cd6769408" providerId="LiveId" clId="{E8166B39-A1C3-4066-945D-34E479CAB8C9}" dt="2021-04-10T15:58:37.611" v="178" actId="26606"/>
          <ac:spMkLst>
            <pc:docMk/>
            <pc:sldMk cId="0" sldId="310"/>
            <ac:spMk id="80" creationId="{A9F66240-8C38-4069-A5C9-2D3FCD97EDAD}"/>
          </ac:spMkLst>
        </pc:spChg>
        <pc:spChg chg="add del">
          <ac:chgData name="Peter Krkoška" userId="684a5b1cd6769408" providerId="LiveId" clId="{E8166B39-A1C3-4066-945D-34E479CAB8C9}" dt="2021-04-10T15:58:37.611" v="177" actId="26606"/>
          <ac:spMkLst>
            <pc:docMk/>
            <pc:sldMk cId="0" sldId="310"/>
            <ac:spMk id="140" creationId="{922F19F4-FE70-43DC-856F-2CE5F521DC48}"/>
          </ac:spMkLst>
        </pc:spChg>
        <pc:spChg chg="add">
          <ac:chgData name="Peter Krkoška" userId="684a5b1cd6769408" providerId="LiveId" clId="{E8166B39-A1C3-4066-945D-34E479CAB8C9}" dt="2021-04-10T15:58:37.611" v="178" actId="26606"/>
          <ac:spMkLst>
            <pc:docMk/>
            <pc:sldMk cId="0" sldId="310"/>
            <ac:spMk id="146" creationId="{0DA909B4-15FF-46A6-8A7F-7AEF977FE9ED}"/>
          </ac:spMkLst>
        </pc:spChg>
        <pc:spChg chg="add del">
          <ac:chgData name="Peter Krkoška" userId="684a5b1cd6769408" providerId="LiveId" clId="{E8166B39-A1C3-4066-945D-34E479CAB8C9}" dt="2021-04-10T15:58:37.611" v="177" actId="26606"/>
          <ac:spMkLst>
            <pc:docMk/>
            <pc:sldMk cId="0" sldId="310"/>
            <ac:spMk id="147" creationId="{D5B0017B-2ECA-49AF-B397-DC140825DF8D}"/>
          </ac:spMkLst>
        </pc:spChg>
        <pc:spChg chg="add">
          <ac:chgData name="Peter Krkoška" userId="684a5b1cd6769408" providerId="LiveId" clId="{E8166B39-A1C3-4066-945D-34E479CAB8C9}" dt="2021-04-10T15:58:37.611" v="178" actId="26606"/>
          <ac:spMkLst>
            <pc:docMk/>
            <pc:sldMk cId="0" sldId="310"/>
            <ac:spMk id="148" creationId="{1382A32C-5B0C-4B1C-A074-76C6DBCC9F87}"/>
          </ac:spMkLst>
        </pc:spChg>
        <pc:spChg chg="add del">
          <ac:chgData name="Peter Krkoška" userId="684a5b1cd6769408" providerId="LiveId" clId="{E8166B39-A1C3-4066-945D-34E479CAB8C9}" dt="2021-04-10T15:58:37.611" v="177" actId="26606"/>
          <ac:spMkLst>
            <pc:docMk/>
            <pc:sldMk cId="0" sldId="310"/>
            <ac:spMk id="149" creationId="{395ECC94-3D5E-46A7-A7A1-DE807E1563B4}"/>
          </ac:spMkLst>
        </pc:spChg>
        <pc:spChg chg="add del">
          <ac:chgData name="Peter Krkoška" userId="684a5b1cd6769408" providerId="LiveId" clId="{E8166B39-A1C3-4066-945D-34E479CAB8C9}" dt="2021-04-10T15:58:37.611" v="177" actId="26606"/>
          <ac:spMkLst>
            <pc:docMk/>
            <pc:sldMk cId="0" sldId="310"/>
            <ac:spMk id="151" creationId="{7E549738-9961-462D-81B7-4A7A44691102}"/>
          </ac:spMkLst>
        </pc:spChg>
        <pc:spChg chg="mod">
          <ac:chgData name="Peter Krkoška" userId="684a5b1cd6769408" providerId="LiveId" clId="{E8166B39-A1C3-4066-945D-34E479CAB8C9}" dt="2021-04-10T15:58:37.611" v="178" actId="26606"/>
          <ac:spMkLst>
            <pc:docMk/>
            <pc:sldMk cId="0" sldId="310"/>
            <ac:spMk id="98307" creationId="{E74E6DA9-128B-4EA9-9D6B-DB62AA7613C6}"/>
          </ac:spMkLst>
        </pc:spChg>
        <pc:spChg chg="mod">
          <ac:chgData name="Peter Krkoška" userId="684a5b1cd6769408" providerId="LiveId" clId="{E8166B39-A1C3-4066-945D-34E479CAB8C9}" dt="2021-04-10T15:58:40.835" v="180" actId="27636"/>
          <ac:spMkLst>
            <pc:docMk/>
            <pc:sldMk cId="0" sldId="310"/>
            <ac:spMk id="98308" creationId="{BE968619-17DF-40D7-A13C-B3643A4B606F}"/>
          </ac:spMkLst>
        </pc:spChg>
        <pc:spChg chg="add">
          <ac:chgData name="Peter Krkoška" userId="684a5b1cd6769408" providerId="LiveId" clId="{E8166B39-A1C3-4066-945D-34E479CAB8C9}" dt="2021-04-10T15:58:37.611" v="178" actId="26606"/>
          <ac:spMkLst>
            <pc:docMk/>
            <pc:sldMk cId="0" sldId="310"/>
            <ac:spMk id="98313" creationId="{149FB5C3-7336-4FE0-A30C-CC0A3646D499}"/>
          </ac:spMkLst>
        </pc:spChg>
        <pc:grpChg chg="add del">
          <ac:chgData name="Peter Krkoška" userId="684a5b1cd6769408" providerId="LiveId" clId="{E8166B39-A1C3-4066-945D-34E479CAB8C9}" dt="2021-04-10T15:58:37.611" v="177" actId="26606"/>
          <ac:grpSpMkLst>
            <pc:docMk/>
            <pc:sldMk cId="0" sldId="310"/>
            <ac:grpSpMk id="142" creationId="{AE1C45F0-260A-458C-96ED-C1F6D2151219}"/>
          </ac:grpSpMkLst>
        </pc:grpChg>
        <pc:grpChg chg="add">
          <ac:chgData name="Peter Krkoška" userId="684a5b1cd6769408" providerId="LiveId" clId="{E8166B39-A1C3-4066-945D-34E479CAB8C9}" dt="2021-04-10T15:58:37.611" v="178" actId="26606"/>
          <ac:grpSpMkLst>
            <pc:docMk/>
            <pc:sldMk cId="0" sldId="310"/>
            <ac:grpSpMk id="98314" creationId="{19A6B5CE-CB1D-48EE-8B43-E952235C8371}"/>
          </ac:grpSpMkLst>
        </pc:grpChg>
        <pc:picChg chg="mod ord">
          <ac:chgData name="Peter Krkoška" userId="684a5b1cd6769408" providerId="LiveId" clId="{E8166B39-A1C3-4066-945D-34E479CAB8C9}" dt="2021-04-10T15:58:37.611" v="178" actId="26606"/>
          <ac:picMkLst>
            <pc:docMk/>
            <pc:sldMk cId="0" sldId="310"/>
            <ac:picMk id="98309" creationId="{E5A785FB-C074-490B-9B89-C995BF417027}"/>
          </ac:picMkLst>
        </pc:picChg>
        <pc:picChg chg="mod">
          <ac:chgData name="Peter Krkoška" userId="684a5b1cd6769408" providerId="LiveId" clId="{E8166B39-A1C3-4066-945D-34E479CAB8C9}" dt="2021-04-10T15:58:37.611" v="178" actId="26606"/>
          <ac:picMkLst>
            <pc:docMk/>
            <pc:sldMk cId="0" sldId="310"/>
            <ac:picMk id="98311" creationId="{EB833F4F-CB8A-4305-A8F7-C889D48462E0}"/>
          </ac:picMkLst>
        </pc:picChg>
        <pc:cxnChg chg="add del">
          <ac:chgData name="Peter Krkoška" userId="684a5b1cd6769408" providerId="LiveId" clId="{E8166B39-A1C3-4066-945D-34E479CAB8C9}" dt="2021-04-10T15:58:37.611" v="177" actId="26606"/>
          <ac:cxnSpMkLst>
            <pc:docMk/>
            <pc:sldMk cId="0" sldId="310"/>
            <ac:cxnSpMk id="153" creationId="{6CF1BAF6-AD41-4082-B212-8A1F9A2E8779}"/>
          </ac:cxnSpMkLst>
        </pc:cxnChg>
      </pc:sldChg>
      <pc:sldChg chg="addSp modSp mod setBg">
        <pc:chgData name="Peter Krkoška" userId="684a5b1cd6769408" providerId="LiveId" clId="{E8166B39-A1C3-4066-945D-34E479CAB8C9}" dt="2021-04-12T13:43:35.331" v="490" actId="20577"/>
        <pc:sldMkLst>
          <pc:docMk/>
          <pc:sldMk cId="0" sldId="312"/>
        </pc:sldMkLst>
        <pc:spChg chg="add">
          <ac:chgData name="Peter Krkoška" userId="684a5b1cd6769408" providerId="LiveId" clId="{E8166B39-A1C3-4066-945D-34E479CAB8C9}" dt="2021-04-10T15:58:49.498" v="182" actId="26606"/>
          <ac:spMkLst>
            <pc:docMk/>
            <pc:sldMk cId="0" sldId="312"/>
            <ac:spMk id="73" creationId="{B6CDA21F-E7AF-4C75-8395-33F58D5B0E45}"/>
          </ac:spMkLst>
        </pc:spChg>
        <pc:spChg chg="add">
          <ac:chgData name="Peter Krkoška" userId="684a5b1cd6769408" providerId="LiveId" clId="{E8166B39-A1C3-4066-945D-34E479CAB8C9}" dt="2021-04-10T15:58:49.498" v="182" actId="26606"/>
          <ac:spMkLst>
            <pc:docMk/>
            <pc:sldMk cId="0" sldId="312"/>
            <ac:spMk id="80" creationId="{D5B0017B-2ECA-49AF-B397-DC140825DF8D}"/>
          </ac:spMkLst>
        </pc:spChg>
        <pc:spChg chg="mod">
          <ac:chgData name="Peter Krkoška" userId="684a5b1cd6769408" providerId="LiveId" clId="{E8166B39-A1C3-4066-945D-34E479CAB8C9}" dt="2021-04-12T13:43:35.331" v="490" actId="20577"/>
          <ac:spMkLst>
            <pc:docMk/>
            <pc:sldMk cId="0" sldId="312"/>
            <ac:spMk id="61442" creationId="{5DBC5ADE-D552-4C5C-8C10-DC2D55913A55}"/>
          </ac:spMkLst>
        </pc:spChg>
        <pc:spChg chg="mod">
          <ac:chgData name="Peter Krkoška" userId="684a5b1cd6769408" providerId="LiveId" clId="{E8166B39-A1C3-4066-945D-34E479CAB8C9}" dt="2021-04-10T15:58:49.498" v="182" actId="26606"/>
          <ac:spMkLst>
            <pc:docMk/>
            <pc:sldMk cId="0" sldId="312"/>
            <ac:spMk id="100355" creationId="{1BA4A17F-E4DA-47DF-98EB-C990E456DF43}"/>
          </ac:spMkLst>
        </pc:spChg>
        <pc:grpChg chg="add">
          <ac:chgData name="Peter Krkoška" userId="684a5b1cd6769408" providerId="LiveId" clId="{E8166B39-A1C3-4066-945D-34E479CAB8C9}" dt="2021-04-10T15:58:49.498" v="182" actId="26606"/>
          <ac:grpSpMkLst>
            <pc:docMk/>
            <pc:sldMk cId="0" sldId="312"/>
            <ac:grpSpMk id="75" creationId="{AE1C45F0-260A-458C-96ED-C1F6D2151219}"/>
          </ac:grpSpMkLst>
        </pc:grpChg>
        <pc:cxnChg chg="add">
          <ac:chgData name="Peter Krkoška" userId="684a5b1cd6769408" providerId="LiveId" clId="{E8166B39-A1C3-4066-945D-34E479CAB8C9}" dt="2021-04-10T15:58:49.498" v="182" actId="26606"/>
          <ac:cxnSpMkLst>
            <pc:docMk/>
            <pc:sldMk cId="0" sldId="312"/>
            <ac:cxnSpMk id="82" creationId="{6CF1BAF6-AD41-4082-B212-8A1F9A2E8779}"/>
          </ac:cxnSpMkLst>
        </pc:cxnChg>
      </pc:sldChg>
      <pc:sldChg chg="addSp delSp modSp mod">
        <pc:chgData name="Peter Krkoška" userId="684a5b1cd6769408" providerId="LiveId" clId="{E8166B39-A1C3-4066-945D-34E479CAB8C9}" dt="2021-04-10T15:59:50.482" v="209" actId="26606"/>
        <pc:sldMkLst>
          <pc:docMk/>
          <pc:sldMk cId="0" sldId="323"/>
        </pc:sldMkLst>
        <pc:spChg chg="del">
          <ac:chgData name="Peter Krkoška" userId="684a5b1cd6769408" providerId="LiveId" clId="{E8166B39-A1C3-4066-945D-34E479CAB8C9}" dt="2021-04-10T15:59:50.482" v="209" actId="26606"/>
          <ac:spMkLst>
            <pc:docMk/>
            <pc:sldMk cId="0" sldId="323"/>
            <ac:spMk id="73" creationId="{60E9A6ED-B880-44EA-8D60-C9D3C82CCBD2}"/>
          </ac:spMkLst>
        </pc:spChg>
        <pc:spChg chg="add">
          <ac:chgData name="Peter Krkoška" userId="684a5b1cd6769408" providerId="LiveId" clId="{E8166B39-A1C3-4066-945D-34E479CAB8C9}" dt="2021-04-10T15:59:50.482" v="209" actId="26606"/>
          <ac:spMkLst>
            <pc:docMk/>
            <pc:sldMk cId="0" sldId="323"/>
            <ac:spMk id="137" creationId="{B6CDA21F-E7AF-4C75-8395-33F58D5B0E45}"/>
          </ac:spMkLst>
        </pc:spChg>
        <pc:spChg chg="add">
          <ac:chgData name="Peter Krkoška" userId="684a5b1cd6769408" providerId="LiveId" clId="{E8166B39-A1C3-4066-945D-34E479CAB8C9}" dt="2021-04-10T15:59:50.482" v="209" actId="26606"/>
          <ac:spMkLst>
            <pc:docMk/>
            <pc:sldMk cId="0" sldId="323"/>
            <ac:spMk id="144" creationId="{D5B0017B-2ECA-49AF-B397-DC140825DF8D}"/>
          </ac:spMkLst>
        </pc:spChg>
        <pc:spChg chg="mod">
          <ac:chgData name="Peter Krkoška" userId="684a5b1cd6769408" providerId="LiveId" clId="{E8166B39-A1C3-4066-945D-34E479CAB8C9}" dt="2021-04-10T15:59:50.482" v="209" actId="26606"/>
          <ac:spMkLst>
            <pc:docMk/>
            <pc:sldMk cId="0" sldId="323"/>
            <ac:spMk id="72706" creationId="{E1FBA9DF-DA74-46D6-BB39-BDF541E60AEE}"/>
          </ac:spMkLst>
        </pc:spChg>
        <pc:spChg chg="mod">
          <ac:chgData name="Peter Krkoška" userId="684a5b1cd6769408" providerId="LiveId" clId="{E8166B39-A1C3-4066-945D-34E479CAB8C9}" dt="2021-04-10T15:59:50.482" v="209" actId="26606"/>
          <ac:spMkLst>
            <pc:docMk/>
            <pc:sldMk cId="0" sldId="323"/>
            <ac:spMk id="125955" creationId="{FD56BA17-1478-4058-9893-65A83964FF0F}"/>
          </ac:spMkLst>
        </pc:spChg>
        <pc:grpChg chg="add">
          <ac:chgData name="Peter Krkoška" userId="684a5b1cd6769408" providerId="LiveId" clId="{E8166B39-A1C3-4066-945D-34E479CAB8C9}" dt="2021-04-10T15:59:50.482" v="209" actId="26606"/>
          <ac:grpSpMkLst>
            <pc:docMk/>
            <pc:sldMk cId="0" sldId="323"/>
            <ac:grpSpMk id="139" creationId="{AE1C45F0-260A-458C-96ED-C1F6D2151219}"/>
          </ac:grpSpMkLst>
        </pc:grpChg>
        <pc:cxnChg chg="add">
          <ac:chgData name="Peter Krkoška" userId="684a5b1cd6769408" providerId="LiveId" clId="{E8166B39-A1C3-4066-945D-34E479CAB8C9}" dt="2021-04-10T15:59:50.482" v="209" actId="26606"/>
          <ac:cxnSpMkLst>
            <pc:docMk/>
            <pc:sldMk cId="0" sldId="323"/>
            <ac:cxnSpMk id="146" creationId="{6CF1BAF6-AD41-4082-B212-8A1F9A2E8779}"/>
          </ac:cxnSpMkLst>
        </pc:cxnChg>
      </pc:sldChg>
      <pc:sldChg chg="addSp delSp modSp mod setBg setClrOvrMap">
        <pc:chgData name="Peter Krkoška" userId="684a5b1cd6769408" providerId="LiveId" clId="{E8166B39-A1C3-4066-945D-34E479CAB8C9}" dt="2021-04-10T15:59:53.523" v="210" actId="26606"/>
        <pc:sldMkLst>
          <pc:docMk/>
          <pc:sldMk cId="0" sldId="328"/>
        </pc:sldMkLst>
        <pc:spChg chg="del">
          <ac:chgData name="Peter Krkoška" userId="684a5b1cd6769408" providerId="LiveId" clId="{E8166B39-A1C3-4066-945D-34E479CAB8C9}" dt="2021-04-10T15:59:53.523" v="210" actId="26606"/>
          <ac:spMkLst>
            <pc:docMk/>
            <pc:sldMk cId="0" sldId="328"/>
            <ac:spMk id="73" creationId="{003713C1-2FB2-413B-BF91-3AE41726FB7A}"/>
          </ac:spMkLst>
        </pc:spChg>
        <pc:spChg chg="del">
          <ac:chgData name="Peter Krkoška" userId="684a5b1cd6769408" providerId="LiveId" clId="{E8166B39-A1C3-4066-945D-34E479CAB8C9}" dt="2021-04-10T15:59:53.523" v="210" actId="26606"/>
          <ac:spMkLst>
            <pc:docMk/>
            <pc:sldMk cId="0" sldId="328"/>
            <ac:spMk id="75" creationId="{90795B4D-5022-4A7F-A01D-8D880B7CDBE6}"/>
          </ac:spMkLst>
        </pc:spChg>
        <pc:spChg chg="del">
          <ac:chgData name="Peter Krkoška" userId="684a5b1cd6769408" providerId="LiveId" clId="{E8166B39-A1C3-4066-945D-34E479CAB8C9}" dt="2021-04-10T15:59:53.523" v="210" actId="26606"/>
          <ac:spMkLst>
            <pc:docMk/>
            <pc:sldMk cId="0" sldId="328"/>
            <ac:spMk id="77" creationId="{AFD19018-DE7C-4796-ADF2-AD2EB0FC0D9C}"/>
          </ac:spMkLst>
        </pc:spChg>
        <pc:spChg chg="del">
          <ac:chgData name="Peter Krkoška" userId="684a5b1cd6769408" providerId="LiveId" clId="{E8166B39-A1C3-4066-945D-34E479CAB8C9}" dt="2021-04-10T15:59:53.523" v="210" actId="26606"/>
          <ac:spMkLst>
            <pc:docMk/>
            <pc:sldMk cId="0" sldId="328"/>
            <ac:spMk id="79" creationId="{B1A0A2C2-4F85-44AF-8708-8DCA4B550CB8}"/>
          </ac:spMkLst>
        </pc:spChg>
        <pc:spChg chg="add">
          <ac:chgData name="Peter Krkoška" userId="684a5b1cd6769408" providerId="LiveId" clId="{E8166B39-A1C3-4066-945D-34E479CAB8C9}" dt="2021-04-10T15:59:53.523" v="210" actId="26606"/>
          <ac:spMkLst>
            <pc:docMk/>
            <pc:sldMk cId="0" sldId="328"/>
            <ac:spMk id="137" creationId="{3AD318CC-E2A8-4E27-9548-A047A78999B1}"/>
          </ac:spMkLst>
        </pc:spChg>
        <pc:spChg chg="add">
          <ac:chgData name="Peter Krkoška" userId="684a5b1cd6769408" providerId="LiveId" clId="{E8166B39-A1C3-4066-945D-34E479CAB8C9}" dt="2021-04-10T15:59:53.523" v="210" actId="26606"/>
          <ac:spMkLst>
            <pc:docMk/>
            <pc:sldMk cId="0" sldId="328"/>
            <ac:spMk id="143" creationId="{2C1BBA94-3F40-40AA-8BB9-E69E25E537C1}"/>
          </ac:spMkLst>
        </pc:spChg>
        <pc:spChg chg="mod">
          <ac:chgData name="Peter Krkoška" userId="684a5b1cd6769408" providerId="LiveId" clId="{E8166B39-A1C3-4066-945D-34E479CAB8C9}" dt="2021-04-10T15:59:53.523" v="210" actId="26606"/>
          <ac:spMkLst>
            <pc:docMk/>
            <pc:sldMk cId="0" sldId="328"/>
            <ac:spMk id="128003" creationId="{44D2DC82-5AE6-4646-9F24-6234DDDE547E}"/>
          </ac:spMkLst>
        </pc:spChg>
        <pc:spChg chg="mod">
          <ac:chgData name="Peter Krkoška" userId="684a5b1cd6769408" providerId="LiveId" clId="{E8166B39-A1C3-4066-945D-34E479CAB8C9}" dt="2021-04-10T15:59:53.523" v="210" actId="26606"/>
          <ac:spMkLst>
            <pc:docMk/>
            <pc:sldMk cId="0" sldId="328"/>
            <ac:spMk id="128004" creationId="{90B38C7C-27F9-4E8E-84F0-0A987A7967F3}"/>
          </ac:spMkLst>
        </pc:spChg>
        <pc:grpChg chg="add">
          <ac:chgData name="Peter Krkoška" userId="684a5b1cd6769408" providerId="LiveId" clId="{E8166B39-A1C3-4066-945D-34E479CAB8C9}" dt="2021-04-10T15:59:53.523" v="210" actId="26606"/>
          <ac:grpSpMkLst>
            <pc:docMk/>
            <pc:sldMk cId="0" sldId="328"/>
            <ac:grpSpMk id="139" creationId="{B14B560F-9DD7-4302-A60B-EBD3EF59B073}"/>
          </ac:grpSpMkLst>
        </pc:grpChg>
      </pc:sldChg>
      <pc:sldChg chg="addSp delSp modSp mod">
        <pc:chgData name="Peter Krkoška" userId="684a5b1cd6769408" providerId="LiveId" clId="{E8166B39-A1C3-4066-945D-34E479CAB8C9}" dt="2021-04-11T18:26:36.498" v="479" actId="6549"/>
        <pc:sldMkLst>
          <pc:docMk/>
          <pc:sldMk cId="0" sldId="329"/>
        </pc:sldMkLst>
        <pc:spChg chg="del">
          <ac:chgData name="Peter Krkoška" userId="684a5b1cd6769408" providerId="LiveId" clId="{E8166B39-A1C3-4066-945D-34E479CAB8C9}" dt="2021-04-10T16:00:01.378" v="212" actId="26606"/>
          <ac:spMkLst>
            <pc:docMk/>
            <pc:sldMk cId="0" sldId="329"/>
            <ac:spMk id="73" creationId="{7CB4857B-ED7C-444D-9F04-2F885114A1C2}"/>
          </ac:spMkLst>
        </pc:spChg>
        <pc:spChg chg="del">
          <ac:chgData name="Peter Krkoška" userId="684a5b1cd6769408" providerId="LiveId" clId="{E8166B39-A1C3-4066-945D-34E479CAB8C9}" dt="2021-04-10T16:00:01.378" v="212" actId="26606"/>
          <ac:spMkLst>
            <pc:docMk/>
            <pc:sldMk cId="0" sldId="329"/>
            <ac:spMk id="75" creationId="{D18046FB-44EA-4FD8-A585-EA09A319B2D0}"/>
          </ac:spMkLst>
        </pc:spChg>
        <pc:spChg chg="del">
          <ac:chgData name="Peter Krkoška" userId="684a5b1cd6769408" providerId="LiveId" clId="{E8166B39-A1C3-4066-945D-34E479CAB8C9}" dt="2021-04-10T16:00:01.378" v="212" actId="26606"/>
          <ac:spMkLst>
            <pc:docMk/>
            <pc:sldMk cId="0" sldId="329"/>
            <ac:spMk id="77" creationId="{479F5F2B-8B58-4140-AE6A-51F6C67B18D9}"/>
          </ac:spMkLst>
        </pc:spChg>
        <pc:spChg chg="add">
          <ac:chgData name="Peter Krkoška" userId="684a5b1cd6769408" providerId="LiveId" clId="{E8166B39-A1C3-4066-945D-34E479CAB8C9}" dt="2021-04-10T16:00:01.378" v="212" actId="26606"/>
          <ac:spMkLst>
            <pc:docMk/>
            <pc:sldMk cId="0" sldId="329"/>
            <ac:spMk id="137" creationId="{081EA652-8C6A-4E69-BEB9-170809474553}"/>
          </ac:spMkLst>
        </pc:spChg>
        <pc:spChg chg="add">
          <ac:chgData name="Peter Krkoška" userId="684a5b1cd6769408" providerId="LiveId" clId="{E8166B39-A1C3-4066-945D-34E479CAB8C9}" dt="2021-04-10T16:00:01.378" v="212" actId="26606"/>
          <ac:spMkLst>
            <pc:docMk/>
            <pc:sldMk cId="0" sldId="329"/>
            <ac:spMk id="139" creationId="{A4026A73-1F7F-49F2-B319-8CA3B3D53269}"/>
          </ac:spMkLst>
        </pc:spChg>
        <pc:spChg chg="add">
          <ac:chgData name="Peter Krkoška" userId="684a5b1cd6769408" providerId="LiveId" clId="{E8166B39-A1C3-4066-945D-34E479CAB8C9}" dt="2021-04-10T16:00:01.378" v="212" actId="26606"/>
          <ac:spMkLst>
            <pc:docMk/>
            <pc:sldMk cId="0" sldId="329"/>
            <ac:spMk id="141" creationId="{5298780A-33B9-4EA2-8F67-DE68AD62841B}"/>
          </ac:spMkLst>
        </pc:spChg>
        <pc:spChg chg="add">
          <ac:chgData name="Peter Krkoška" userId="684a5b1cd6769408" providerId="LiveId" clId="{E8166B39-A1C3-4066-945D-34E479CAB8C9}" dt="2021-04-10T16:00:01.378" v="212" actId="26606"/>
          <ac:spMkLst>
            <pc:docMk/>
            <pc:sldMk cId="0" sldId="329"/>
            <ac:spMk id="143" creationId="{7F488E8B-4E1E-4402-8935-D4E6C02615C7}"/>
          </ac:spMkLst>
        </pc:spChg>
        <pc:spChg chg="mod">
          <ac:chgData name="Peter Krkoška" userId="684a5b1cd6769408" providerId="LiveId" clId="{E8166B39-A1C3-4066-945D-34E479CAB8C9}" dt="2021-04-10T16:00:01.378" v="212" actId="26606"/>
          <ac:spMkLst>
            <pc:docMk/>
            <pc:sldMk cId="0" sldId="329"/>
            <ac:spMk id="135171" creationId="{E0AD8DA7-680C-49A0-8D58-74169A11A63A}"/>
          </ac:spMkLst>
        </pc:spChg>
        <pc:spChg chg="mod">
          <ac:chgData name="Peter Krkoška" userId="684a5b1cd6769408" providerId="LiveId" clId="{E8166B39-A1C3-4066-945D-34E479CAB8C9}" dt="2021-04-11T18:26:36.498" v="479" actId="6549"/>
          <ac:spMkLst>
            <pc:docMk/>
            <pc:sldMk cId="0" sldId="329"/>
            <ac:spMk id="135172" creationId="{0459E964-1194-40D9-A0BA-AB440C919A65}"/>
          </ac:spMkLst>
        </pc:spChg>
        <pc:cxnChg chg="add">
          <ac:chgData name="Peter Krkoška" userId="684a5b1cd6769408" providerId="LiveId" clId="{E8166B39-A1C3-4066-945D-34E479CAB8C9}" dt="2021-04-10T16:00:01.378" v="212" actId="26606"/>
          <ac:cxnSpMkLst>
            <pc:docMk/>
            <pc:sldMk cId="0" sldId="329"/>
            <ac:cxnSpMk id="145" creationId="{23AAC9B5-8015-485C-ACF9-A750390E9A56}"/>
          </ac:cxnSpMkLst>
        </pc:cxnChg>
      </pc:sldChg>
      <pc:sldChg chg="addSp delSp modSp mod setClrOvrMap">
        <pc:chgData name="Peter Krkoška" userId="684a5b1cd6769408" providerId="LiveId" clId="{E8166B39-A1C3-4066-945D-34E479CAB8C9}" dt="2021-04-12T13:46:13.392" v="492" actId="20577"/>
        <pc:sldMkLst>
          <pc:docMk/>
          <pc:sldMk cId="0" sldId="331"/>
        </pc:sldMkLst>
        <pc:spChg chg="del">
          <ac:chgData name="Peter Krkoška" userId="684a5b1cd6769408" providerId="LiveId" clId="{E8166B39-A1C3-4066-945D-34E479CAB8C9}" dt="2021-04-10T16:00:08.526" v="213" actId="26606"/>
          <ac:spMkLst>
            <pc:docMk/>
            <pc:sldMk cId="0" sldId="331"/>
            <ac:spMk id="75" creationId="{293F5FFF-2AE2-424B-BE21-49AFFEF68811}"/>
          </ac:spMkLst>
        </pc:spChg>
        <pc:spChg chg="add">
          <ac:chgData name="Peter Krkoška" userId="684a5b1cd6769408" providerId="LiveId" clId="{E8166B39-A1C3-4066-945D-34E479CAB8C9}" dt="2021-04-10T16:00:08.526" v="213" actId="26606"/>
          <ac:spMkLst>
            <pc:docMk/>
            <pc:sldMk cId="0" sldId="331"/>
            <ac:spMk id="140" creationId="{B0B8DCBA-FEED-46EF-A140-35B904015B49}"/>
          </ac:spMkLst>
        </pc:spChg>
        <pc:spChg chg="add">
          <ac:chgData name="Peter Krkoška" userId="684a5b1cd6769408" providerId="LiveId" clId="{E8166B39-A1C3-4066-945D-34E479CAB8C9}" dt="2021-04-10T16:00:08.526" v="213" actId="26606"/>
          <ac:spMkLst>
            <pc:docMk/>
            <pc:sldMk cId="0" sldId="331"/>
            <ac:spMk id="147" creationId="{D5B0017B-2ECA-49AF-B397-DC140825DF8D}"/>
          </ac:spMkLst>
        </pc:spChg>
        <pc:spChg chg="mod">
          <ac:chgData name="Peter Krkoška" userId="684a5b1cd6769408" providerId="LiveId" clId="{E8166B39-A1C3-4066-945D-34E479CAB8C9}" dt="2021-04-10T16:00:08.526" v="213" actId="26606"/>
          <ac:spMkLst>
            <pc:docMk/>
            <pc:sldMk cId="0" sldId="331"/>
            <ac:spMk id="137219" creationId="{C4B238EC-4E2C-4AC2-89C7-4923A03C9891}"/>
          </ac:spMkLst>
        </pc:spChg>
        <pc:spChg chg="mod">
          <ac:chgData name="Peter Krkoška" userId="684a5b1cd6769408" providerId="LiveId" clId="{E8166B39-A1C3-4066-945D-34E479CAB8C9}" dt="2021-04-10T16:00:18.153" v="215" actId="14100"/>
          <ac:spMkLst>
            <pc:docMk/>
            <pc:sldMk cId="0" sldId="331"/>
            <ac:spMk id="137220" creationId="{605968C0-5BE9-4B50-9455-5298E1740366}"/>
          </ac:spMkLst>
        </pc:spChg>
        <pc:spChg chg="mod ord">
          <ac:chgData name="Peter Krkoška" userId="684a5b1cd6769408" providerId="LiveId" clId="{E8166B39-A1C3-4066-945D-34E479CAB8C9}" dt="2021-04-12T13:46:13.392" v="492" actId="20577"/>
          <ac:spMkLst>
            <pc:docMk/>
            <pc:sldMk cId="0" sldId="331"/>
            <ac:spMk id="137222" creationId="{988AB6FD-A8E6-46A4-8039-7D7AE50E35DD}"/>
          </ac:spMkLst>
        </pc:spChg>
        <pc:grpChg chg="add">
          <ac:chgData name="Peter Krkoška" userId="684a5b1cd6769408" providerId="LiveId" clId="{E8166B39-A1C3-4066-945D-34E479CAB8C9}" dt="2021-04-10T16:00:08.526" v="213" actId="26606"/>
          <ac:grpSpMkLst>
            <pc:docMk/>
            <pc:sldMk cId="0" sldId="331"/>
            <ac:grpSpMk id="142" creationId="{AE1C45F0-260A-458C-96ED-C1F6D2151219}"/>
          </ac:grpSpMkLst>
        </pc:grpChg>
        <pc:picChg chg="mod">
          <ac:chgData name="Peter Krkoška" userId="684a5b1cd6769408" providerId="LiveId" clId="{E8166B39-A1C3-4066-945D-34E479CAB8C9}" dt="2021-04-10T16:00:08.526" v="213" actId="26606"/>
          <ac:picMkLst>
            <pc:docMk/>
            <pc:sldMk cId="0" sldId="331"/>
            <ac:picMk id="5122" creationId="{50901D83-E81D-424E-A064-5637562DBCB7}"/>
          </ac:picMkLst>
        </pc:picChg>
        <pc:cxnChg chg="add">
          <ac:chgData name="Peter Krkoška" userId="684a5b1cd6769408" providerId="LiveId" clId="{E8166B39-A1C3-4066-945D-34E479CAB8C9}" dt="2021-04-10T16:00:08.526" v="213" actId="26606"/>
          <ac:cxnSpMkLst>
            <pc:docMk/>
            <pc:sldMk cId="0" sldId="331"/>
            <ac:cxnSpMk id="149" creationId="{6CF1BAF6-AD41-4082-B212-8A1F9A2E8779}"/>
          </ac:cxnSpMkLst>
        </pc:cxnChg>
      </pc:sldChg>
      <pc:sldChg chg="addSp delSp modSp mod setClrOvrMap">
        <pc:chgData name="Peter Krkoška" userId="684a5b1cd6769408" providerId="LiveId" clId="{E8166B39-A1C3-4066-945D-34E479CAB8C9}" dt="2021-04-12T13:43:10.169" v="488" actId="113"/>
        <pc:sldMkLst>
          <pc:docMk/>
          <pc:sldMk cId="0" sldId="351"/>
        </pc:sldMkLst>
        <pc:spChg chg="del">
          <ac:chgData name="Peter Krkoška" userId="684a5b1cd6769408" providerId="LiveId" clId="{E8166B39-A1C3-4066-945D-34E479CAB8C9}" dt="2021-04-10T15:58:24.986" v="174" actId="26606"/>
          <ac:spMkLst>
            <pc:docMk/>
            <pc:sldMk cId="0" sldId="351"/>
            <ac:spMk id="76" creationId="{56C20283-73E0-40EC-8AD8-057F581F64C2}"/>
          </ac:spMkLst>
        </pc:spChg>
        <pc:spChg chg="del">
          <ac:chgData name="Peter Krkoška" userId="684a5b1cd6769408" providerId="LiveId" clId="{E8166B39-A1C3-4066-945D-34E479CAB8C9}" dt="2021-04-10T15:58:24.986" v="174" actId="26606"/>
          <ac:spMkLst>
            <pc:docMk/>
            <pc:sldMk cId="0" sldId="351"/>
            <ac:spMk id="78" creationId="{3FCC729B-E528-40C3-82D3-BA4375575E87}"/>
          </ac:spMkLst>
        </pc:spChg>
        <pc:spChg chg="del">
          <ac:chgData name="Peter Krkoška" userId="684a5b1cd6769408" providerId="LiveId" clId="{E8166B39-A1C3-4066-945D-34E479CAB8C9}" dt="2021-04-10T15:58:24.986" v="174" actId="26606"/>
          <ac:spMkLst>
            <pc:docMk/>
            <pc:sldMk cId="0" sldId="351"/>
            <ac:spMk id="80" creationId="{58F1FB8D-1842-4A04-998D-6CF047AB2790}"/>
          </ac:spMkLst>
        </pc:spChg>
        <pc:spChg chg="add">
          <ac:chgData name="Peter Krkoška" userId="684a5b1cd6769408" providerId="LiveId" clId="{E8166B39-A1C3-4066-945D-34E479CAB8C9}" dt="2021-04-10T15:58:24.986" v="174" actId="26606"/>
          <ac:spMkLst>
            <pc:docMk/>
            <pc:sldMk cId="0" sldId="351"/>
            <ac:spMk id="137" creationId="{3AD318CC-E2A8-4E27-9548-A047A78999B1}"/>
          </ac:spMkLst>
        </pc:spChg>
        <pc:spChg chg="add">
          <ac:chgData name="Peter Krkoška" userId="684a5b1cd6769408" providerId="LiveId" clId="{E8166B39-A1C3-4066-945D-34E479CAB8C9}" dt="2021-04-10T15:58:24.986" v="174" actId="26606"/>
          <ac:spMkLst>
            <pc:docMk/>
            <pc:sldMk cId="0" sldId="351"/>
            <ac:spMk id="143" creationId="{2C1BBA94-3F40-40AA-8BB9-E69E25E537C1}"/>
          </ac:spMkLst>
        </pc:spChg>
        <pc:spChg chg="mod">
          <ac:chgData name="Peter Krkoška" userId="684a5b1cd6769408" providerId="LiveId" clId="{E8166B39-A1C3-4066-945D-34E479CAB8C9}" dt="2021-04-10T15:58:24.986" v="174" actId="26606"/>
          <ac:spMkLst>
            <pc:docMk/>
            <pc:sldMk cId="0" sldId="351"/>
            <ac:spMk id="97283" creationId="{F32A3733-B0F6-448E-9141-D3D37663597C}"/>
          </ac:spMkLst>
        </pc:spChg>
        <pc:spChg chg="mod">
          <ac:chgData name="Peter Krkoška" userId="684a5b1cd6769408" providerId="LiveId" clId="{E8166B39-A1C3-4066-945D-34E479CAB8C9}" dt="2021-04-12T13:43:10.169" v="488" actId="113"/>
          <ac:spMkLst>
            <pc:docMk/>
            <pc:sldMk cId="0" sldId="351"/>
            <ac:spMk id="97284" creationId="{00FC8E74-C627-46E4-B5FB-9C2AD3B27D98}"/>
          </ac:spMkLst>
        </pc:spChg>
        <pc:grpChg chg="add">
          <ac:chgData name="Peter Krkoška" userId="684a5b1cd6769408" providerId="LiveId" clId="{E8166B39-A1C3-4066-945D-34E479CAB8C9}" dt="2021-04-10T15:58:24.986" v="174" actId="26606"/>
          <ac:grpSpMkLst>
            <pc:docMk/>
            <pc:sldMk cId="0" sldId="351"/>
            <ac:grpSpMk id="139" creationId="{B14B560F-9DD7-4302-A60B-EBD3EF59B073}"/>
          </ac:grpSpMkLst>
        </pc:grpChg>
        <pc:picChg chg="del">
          <ac:chgData name="Peter Krkoška" userId="684a5b1cd6769408" providerId="LiveId" clId="{E8166B39-A1C3-4066-945D-34E479CAB8C9}" dt="2021-04-10T15:58:22.977" v="173" actId="478"/>
          <ac:picMkLst>
            <pc:docMk/>
            <pc:sldMk cId="0" sldId="351"/>
            <ac:picMk id="5122" creationId="{8DA8C8B0-AAF3-4848-90EA-5C80E5A2BF71}"/>
          </ac:picMkLst>
        </pc:picChg>
      </pc:sldChg>
      <pc:sldChg chg="modSp mod">
        <pc:chgData name="Peter Krkoška" userId="684a5b1cd6769408" providerId="LiveId" clId="{E8166B39-A1C3-4066-945D-34E479CAB8C9}" dt="2021-04-12T13:40:30.856" v="486" actId="113"/>
        <pc:sldMkLst>
          <pc:docMk/>
          <pc:sldMk cId="0" sldId="353"/>
        </pc:sldMkLst>
        <pc:spChg chg="mod">
          <ac:chgData name="Peter Krkoška" userId="684a5b1cd6769408" providerId="LiveId" clId="{E8166B39-A1C3-4066-945D-34E479CAB8C9}" dt="2021-04-12T13:40:30.856" v="486" actId="113"/>
          <ac:spMkLst>
            <pc:docMk/>
            <pc:sldMk cId="0" sldId="353"/>
            <ac:spMk id="92165" creationId="{14005C1E-E0C4-4B1C-B96D-54DD6BF23486}"/>
          </ac:spMkLst>
        </pc:spChg>
      </pc:sldChg>
      <pc:sldChg chg="addSp delSp modSp mod setClrOvrMap">
        <pc:chgData name="Peter Krkoška" userId="684a5b1cd6769408" providerId="LiveId" clId="{E8166B39-A1C3-4066-945D-34E479CAB8C9}" dt="2021-04-10T15:58:20.135" v="172" actId="26606"/>
        <pc:sldMkLst>
          <pc:docMk/>
          <pc:sldMk cId="0" sldId="356"/>
        </pc:sldMkLst>
        <pc:spChg chg="del">
          <ac:chgData name="Peter Krkoška" userId="684a5b1cd6769408" providerId="LiveId" clId="{E8166B39-A1C3-4066-945D-34E479CAB8C9}" dt="2021-04-10T15:58:20.135" v="172" actId="26606"/>
          <ac:spMkLst>
            <pc:docMk/>
            <pc:sldMk cId="0" sldId="356"/>
            <ac:spMk id="73" creationId="{293F5FFF-2AE2-424B-BE21-49AFFEF68811}"/>
          </ac:spMkLst>
        </pc:spChg>
        <pc:spChg chg="add">
          <ac:chgData name="Peter Krkoška" userId="684a5b1cd6769408" providerId="LiveId" clId="{E8166B39-A1C3-4066-945D-34E479CAB8C9}" dt="2021-04-10T15:58:20.135" v="172" actId="26606"/>
          <ac:spMkLst>
            <pc:docMk/>
            <pc:sldMk cId="0" sldId="356"/>
            <ac:spMk id="137" creationId="{B0B8DCBA-FEED-46EF-A140-35B904015B49}"/>
          </ac:spMkLst>
        </pc:spChg>
        <pc:spChg chg="add">
          <ac:chgData name="Peter Krkoška" userId="684a5b1cd6769408" providerId="LiveId" clId="{E8166B39-A1C3-4066-945D-34E479CAB8C9}" dt="2021-04-10T15:58:20.135" v="172" actId="26606"/>
          <ac:spMkLst>
            <pc:docMk/>
            <pc:sldMk cId="0" sldId="356"/>
            <ac:spMk id="144" creationId="{D5B0017B-2ECA-49AF-B397-DC140825DF8D}"/>
          </ac:spMkLst>
        </pc:spChg>
        <pc:spChg chg="mod">
          <ac:chgData name="Peter Krkoška" userId="684a5b1cd6769408" providerId="LiveId" clId="{E8166B39-A1C3-4066-945D-34E479CAB8C9}" dt="2021-04-10T15:58:20.135" v="172" actId="26606"/>
          <ac:spMkLst>
            <pc:docMk/>
            <pc:sldMk cId="0" sldId="356"/>
            <ac:spMk id="96258" creationId="{3A45BC8F-332A-447C-BD09-6E6654645A91}"/>
          </ac:spMkLst>
        </pc:spChg>
        <pc:spChg chg="mod">
          <ac:chgData name="Peter Krkoška" userId="684a5b1cd6769408" providerId="LiveId" clId="{E8166B39-A1C3-4066-945D-34E479CAB8C9}" dt="2021-04-10T15:58:20.135" v="172" actId="26606"/>
          <ac:spMkLst>
            <pc:docMk/>
            <pc:sldMk cId="0" sldId="356"/>
            <ac:spMk id="96259" creationId="{7ADEC8BE-78C1-46C5-8775-630C25A19052}"/>
          </ac:spMkLst>
        </pc:spChg>
        <pc:grpChg chg="add">
          <ac:chgData name="Peter Krkoška" userId="684a5b1cd6769408" providerId="LiveId" clId="{E8166B39-A1C3-4066-945D-34E479CAB8C9}" dt="2021-04-10T15:58:20.135" v="172" actId="26606"/>
          <ac:grpSpMkLst>
            <pc:docMk/>
            <pc:sldMk cId="0" sldId="356"/>
            <ac:grpSpMk id="139" creationId="{AE1C45F0-260A-458C-96ED-C1F6D2151219}"/>
          </ac:grpSpMkLst>
        </pc:grpChg>
        <pc:picChg chg="mod">
          <ac:chgData name="Peter Krkoška" userId="684a5b1cd6769408" providerId="LiveId" clId="{E8166B39-A1C3-4066-945D-34E479CAB8C9}" dt="2021-04-10T15:58:20.135" v="172" actId="26606"/>
          <ac:picMkLst>
            <pc:docMk/>
            <pc:sldMk cId="0" sldId="356"/>
            <ac:picMk id="96260" creationId="{DFA85250-C6C3-4083-BF3A-67D7F05539DC}"/>
          </ac:picMkLst>
        </pc:picChg>
        <pc:cxnChg chg="add">
          <ac:chgData name="Peter Krkoška" userId="684a5b1cd6769408" providerId="LiveId" clId="{E8166B39-A1C3-4066-945D-34E479CAB8C9}" dt="2021-04-10T15:58:20.135" v="172" actId="26606"/>
          <ac:cxnSpMkLst>
            <pc:docMk/>
            <pc:sldMk cId="0" sldId="356"/>
            <ac:cxnSpMk id="146" creationId="{6CF1BAF6-AD41-4082-B212-8A1F9A2E8779}"/>
          </ac:cxnSpMkLst>
        </pc:cxnChg>
      </pc:sldChg>
      <pc:sldChg chg="delSp modSp del mod">
        <pc:chgData name="Peter Krkoška" userId="684a5b1cd6769408" providerId="LiveId" clId="{E8166B39-A1C3-4066-945D-34E479CAB8C9}" dt="2021-04-11T17:43:16.643" v="269" actId="47"/>
        <pc:sldMkLst>
          <pc:docMk/>
          <pc:sldMk cId="0" sldId="358"/>
        </pc:sldMkLst>
        <pc:spChg chg="del mod">
          <ac:chgData name="Peter Krkoška" userId="684a5b1cd6769408" providerId="LiveId" clId="{E8166B39-A1C3-4066-945D-34E479CAB8C9}" dt="2021-04-09T12:59:37.088" v="18"/>
          <ac:spMkLst>
            <pc:docMk/>
            <pc:sldMk cId="0" sldId="358"/>
            <ac:spMk id="2" creationId="{890A20C8-E628-4D9C-9F65-F6AF641F98E3}"/>
          </ac:spMkLst>
        </pc:spChg>
        <pc:spChg chg="del mod">
          <ac:chgData name="Peter Krkoška" userId="684a5b1cd6769408" providerId="LiveId" clId="{E8166B39-A1C3-4066-945D-34E479CAB8C9}" dt="2021-04-09T12:59:37.088" v="16"/>
          <ac:spMkLst>
            <pc:docMk/>
            <pc:sldMk cId="0" sldId="358"/>
            <ac:spMk id="7" creationId="{5DF598DA-F984-4369-867D-D6F8445E1E64}"/>
          </ac:spMkLst>
        </pc:spChg>
        <pc:spChg chg="mod">
          <ac:chgData name="Peter Krkoška" userId="684a5b1cd6769408" providerId="LiveId" clId="{E8166B39-A1C3-4066-945D-34E479CAB8C9}" dt="2021-04-09T12:59:31.321" v="12" actId="20577"/>
          <ac:spMkLst>
            <pc:docMk/>
            <pc:sldMk cId="0" sldId="358"/>
            <ac:spMk id="3075" creationId="{E811BC6E-EA4B-4D1B-864D-AFD91A2667F3}"/>
          </ac:spMkLst>
        </pc:spChg>
      </pc:sldChg>
      <pc:sldChg chg="del">
        <pc:chgData name="Peter Krkoška" userId="684a5b1cd6769408" providerId="LiveId" clId="{E8166B39-A1C3-4066-945D-34E479CAB8C9}" dt="2021-04-09T12:59:54.756" v="21" actId="47"/>
        <pc:sldMkLst>
          <pc:docMk/>
          <pc:sldMk cId="0" sldId="359"/>
        </pc:sldMkLst>
      </pc:sldChg>
      <pc:sldChg chg="del">
        <pc:chgData name="Peter Krkoška" userId="684a5b1cd6769408" providerId="LiveId" clId="{E8166B39-A1C3-4066-945D-34E479CAB8C9}" dt="2021-04-09T12:59:56.684" v="23" actId="47"/>
        <pc:sldMkLst>
          <pc:docMk/>
          <pc:sldMk cId="0" sldId="360"/>
        </pc:sldMkLst>
      </pc:sldChg>
      <pc:sldChg chg="del">
        <pc:chgData name="Peter Krkoška" userId="684a5b1cd6769408" providerId="LiveId" clId="{E8166B39-A1C3-4066-945D-34E479CAB8C9}" dt="2021-04-09T12:59:57.462" v="24" actId="47"/>
        <pc:sldMkLst>
          <pc:docMk/>
          <pc:sldMk cId="0" sldId="361"/>
        </pc:sldMkLst>
      </pc:sldChg>
      <pc:sldChg chg="del">
        <pc:chgData name="Peter Krkoška" userId="684a5b1cd6769408" providerId="LiveId" clId="{E8166B39-A1C3-4066-945D-34E479CAB8C9}" dt="2021-04-09T12:59:58.365" v="25" actId="47"/>
        <pc:sldMkLst>
          <pc:docMk/>
          <pc:sldMk cId="0" sldId="362"/>
        </pc:sldMkLst>
      </pc:sldChg>
      <pc:sldChg chg="del">
        <pc:chgData name="Peter Krkoška" userId="684a5b1cd6769408" providerId="LiveId" clId="{E8166B39-A1C3-4066-945D-34E479CAB8C9}" dt="2021-04-09T13:00:01.136" v="27" actId="47"/>
        <pc:sldMkLst>
          <pc:docMk/>
          <pc:sldMk cId="0" sldId="363"/>
        </pc:sldMkLst>
      </pc:sldChg>
      <pc:sldChg chg="del">
        <pc:chgData name="Peter Krkoška" userId="684a5b1cd6769408" providerId="LiveId" clId="{E8166B39-A1C3-4066-945D-34E479CAB8C9}" dt="2021-04-09T13:00:02.023" v="28" actId="47"/>
        <pc:sldMkLst>
          <pc:docMk/>
          <pc:sldMk cId="0" sldId="364"/>
        </pc:sldMkLst>
      </pc:sldChg>
      <pc:sldChg chg="del">
        <pc:chgData name="Peter Krkoška" userId="684a5b1cd6769408" providerId="LiveId" clId="{E8166B39-A1C3-4066-945D-34E479CAB8C9}" dt="2021-04-09T13:01:53.763" v="86" actId="47"/>
        <pc:sldMkLst>
          <pc:docMk/>
          <pc:sldMk cId="0" sldId="365"/>
        </pc:sldMkLst>
      </pc:sldChg>
      <pc:sldChg chg="del">
        <pc:chgData name="Peter Krkoška" userId="684a5b1cd6769408" providerId="LiveId" clId="{E8166B39-A1C3-4066-945D-34E479CAB8C9}" dt="2021-04-09T13:00:06.640" v="33" actId="47"/>
        <pc:sldMkLst>
          <pc:docMk/>
          <pc:sldMk cId="0" sldId="368"/>
        </pc:sldMkLst>
      </pc:sldChg>
      <pc:sldChg chg="del">
        <pc:chgData name="Peter Krkoška" userId="684a5b1cd6769408" providerId="LiveId" clId="{E8166B39-A1C3-4066-945D-34E479CAB8C9}" dt="2021-04-09T13:00:08.511" v="35" actId="47"/>
        <pc:sldMkLst>
          <pc:docMk/>
          <pc:sldMk cId="0" sldId="369"/>
        </pc:sldMkLst>
      </pc:sldChg>
      <pc:sldChg chg="del">
        <pc:chgData name="Peter Krkoška" userId="684a5b1cd6769408" providerId="LiveId" clId="{E8166B39-A1C3-4066-945D-34E479CAB8C9}" dt="2021-04-09T13:00:09.325" v="36" actId="47"/>
        <pc:sldMkLst>
          <pc:docMk/>
          <pc:sldMk cId="0" sldId="370"/>
        </pc:sldMkLst>
      </pc:sldChg>
      <pc:sldChg chg="del">
        <pc:chgData name="Peter Krkoška" userId="684a5b1cd6769408" providerId="LiveId" clId="{E8166B39-A1C3-4066-945D-34E479CAB8C9}" dt="2021-04-09T13:00:10.995" v="38" actId="47"/>
        <pc:sldMkLst>
          <pc:docMk/>
          <pc:sldMk cId="0" sldId="372"/>
        </pc:sldMkLst>
      </pc:sldChg>
      <pc:sldChg chg="del">
        <pc:chgData name="Peter Krkoška" userId="684a5b1cd6769408" providerId="LiveId" clId="{E8166B39-A1C3-4066-945D-34E479CAB8C9}" dt="2021-04-09T13:00:07.578" v="34" actId="47"/>
        <pc:sldMkLst>
          <pc:docMk/>
          <pc:sldMk cId="3415364085" sldId="384"/>
        </pc:sldMkLst>
      </pc:sldChg>
      <pc:sldChg chg="del">
        <pc:chgData name="Peter Krkoška" userId="684a5b1cd6769408" providerId="LiveId" clId="{E8166B39-A1C3-4066-945D-34E479CAB8C9}" dt="2021-04-09T13:00:14.342" v="40" actId="47"/>
        <pc:sldMkLst>
          <pc:docMk/>
          <pc:sldMk cId="3847387467" sldId="385"/>
        </pc:sldMkLst>
      </pc:sldChg>
      <pc:sldChg chg="addSp delSp modSp mod">
        <pc:chgData name="Peter Krkoška" userId="684a5b1cd6769408" providerId="LiveId" clId="{E8166B39-A1C3-4066-945D-34E479CAB8C9}" dt="2021-04-11T17:45:05.891" v="316" actId="403"/>
        <pc:sldMkLst>
          <pc:docMk/>
          <pc:sldMk cId="0" sldId="387"/>
        </pc:sldMkLst>
        <pc:spChg chg="add del">
          <ac:chgData name="Peter Krkoška" userId="684a5b1cd6769408" providerId="LiveId" clId="{E8166B39-A1C3-4066-945D-34E479CAB8C9}" dt="2021-04-09T13:00:47.754" v="47" actId="26606"/>
          <ac:spMkLst>
            <pc:docMk/>
            <pc:sldMk cId="0" sldId="387"/>
            <ac:spMk id="73" creationId="{FF0330B1-AAAC-427D-8A95-40380162BC65}"/>
          </ac:spMkLst>
        </pc:spChg>
        <pc:spChg chg="add del">
          <ac:chgData name="Peter Krkoška" userId="684a5b1cd6769408" providerId="LiveId" clId="{E8166B39-A1C3-4066-945D-34E479CAB8C9}" dt="2021-04-10T16:02:55.513" v="254" actId="26606"/>
          <ac:spMkLst>
            <pc:docMk/>
            <pc:sldMk cId="0" sldId="387"/>
            <ac:spMk id="80" creationId="{DBF61EA3-B236-439E-9C0B-340980D56BEE}"/>
          </ac:spMkLst>
        </pc:spChg>
        <pc:spChg chg="add del">
          <ac:chgData name="Peter Krkoška" userId="684a5b1cd6769408" providerId="LiveId" clId="{E8166B39-A1C3-4066-945D-34E479CAB8C9}" dt="2021-04-10T16:02:55.513" v="254" actId="26606"/>
          <ac:spMkLst>
            <pc:docMk/>
            <pc:sldMk cId="0" sldId="387"/>
            <ac:spMk id="86" creationId="{E659831F-0D9A-4C63-9EBB-8435B85A440F}"/>
          </ac:spMkLst>
        </pc:spChg>
        <pc:spChg chg="add del">
          <ac:chgData name="Peter Krkoška" userId="684a5b1cd6769408" providerId="LiveId" clId="{E8166B39-A1C3-4066-945D-34E479CAB8C9}" dt="2021-04-11T17:44:44.341" v="300" actId="26606"/>
          <ac:spMkLst>
            <pc:docMk/>
            <pc:sldMk cId="0" sldId="387"/>
            <ac:spMk id="87" creationId="{D5B0017B-2ECA-49AF-B397-DC140825DF8D}"/>
          </ac:spMkLst>
        </pc:spChg>
        <pc:spChg chg="add del">
          <ac:chgData name="Peter Krkoška" userId="684a5b1cd6769408" providerId="LiveId" clId="{E8166B39-A1C3-4066-945D-34E479CAB8C9}" dt="2021-04-09T13:00:41.499" v="42" actId="26606"/>
          <ac:spMkLst>
            <pc:docMk/>
            <pc:sldMk cId="0" sldId="387"/>
            <ac:spMk id="136" creationId="{427D15F9-FBA9-45B6-A1EE-7E2610907483}"/>
          </ac:spMkLst>
        </pc:spChg>
        <pc:spChg chg="add">
          <ac:chgData name="Peter Krkoška" userId="684a5b1cd6769408" providerId="LiveId" clId="{E8166B39-A1C3-4066-945D-34E479CAB8C9}" dt="2021-04-11T17:44:44.341" v="300" actId="26606"/>
          <ac:spMkLst>
            <pc:docMk/>
            <pc:sldMk cId="0" sldId="387"/>
            <ac:spMk id="151" creationId="{AFA67CD3-AB4E-4A7A-BEB8-53C445D8C44E}"/>
          </ac:spMkLst>
        </pc:spChg>
        <pc:spChg chg="add">
          <ac:chgData name="Peter Krkoška" userId="684a5b1cd6769408" providerId="LiveId" clId="{E8166B39-A1C3-4066-945D-34E479CAB8C9}" dt="2021-04-11T17:44:44.341" v="300" actId="26606"/>
          <ac:spMkLst>
            <pc:docMk/>
            <pc:sldMk cId="0" sldId="387"/>
            <ac:spMk id="155" creationId="{339C8D78-A644-462F-B674-F440635E5353}"/>
          </ac:spMkLst>
        </pc:spChg>
        <pc:spChg chg="mod">
          <ac:chgData name="Peter Krkoška" userId="684a5b1cd6769408" providerId="LiveId" clId="{E8166B39-A1C3-4066-945D-34E479CAB8C9}" dt="2021-04-11T17:44:57.599" v="304" actId="14100"/>
          <ac:spMkLst>
            <pc:docMk/>
            <pc:sldMk cId="0" sldId="387"/>
            <ac:spMk id="8194" creationId="{937E0C37-D342-4F9A-9CF2-092D7D362553}"/>
          </ac:spMkLst>
        </pc:spChg>
        <pc:spChg chg="mod">
          <ac:chgData name="Peter Krkoška" userId="684a5b1cd6769408" providerId="LiveId" clId="{E8166B39-A1C3-4066-945D-34E479CAB8C9}" dt="2021-04-11T17:45:05.891" v="316" actId="403"/>
          <ac:spMkLst>
            <pc:docMk/>
            <pc:sldMk cId="0" sldId="387"/>
            <ac:spMk id="8195" creationId="{BC03005E-C53A-4DAF-B4CB-0BDD8D175995}"/>
          </ac:spMkLst>
        </pc:spChg>
        <pc:spChg chg="add del">
          <ac:chgData name="Peter Krkoška" userId="684a5b1cd6769408" providerId="LiveId" clId="{E8166B39-A1C3-4066-945D-34E479CAB8C9}" dt="2021-04-09T13:00:43.102" v="44" actId="26606"/>
          <ac:spMkLst>
            <pc:docMk/>
            <pc:sldMk cId="0" sldId="387"/>
            <ac:spMk id="8197" creationId="{23A58148-D452-4F6F-A2FE-EED968DE1970}"/>
          </ac:spMkLst>
        </pc:spChg>
        <pc:spChg chg="add del">
          <ac:chgData name="Peter Krkoška" userId="684a5b1cd6769408" providerId="LiveId" clId="{E8166B39-A1C3-4066-945D-34E479CAB8C9}" dt="2021-04-09T13:00:47.754" v="46" actId="26606"/>
          <ac:spMkLst>
            <pc:docMk/>
            <pc:sldMk cId="0" sldId="387"/>
            <ac:spMk id="8199" creationId="{5D13CC36-B950-4F02-9BAF-9A7EB267398C}"/>
          </ac:spMkLst>
        </pc:spChg>
        <pc:spChg chg="add del">
          <ac:chgData name="Peter Krkoška" userId="684a5b1cd6769408" providerId="LiveId" clId="{E8166B39-A1C3-4066-945D-34E479CAB8C9}" dt="2021-04-09T13:00:47.754" v="46" actId="26606"/>
          <ac:spMkLst>
            <pc:docMk/>
            <pc:sldMk cId="0" sldId="387"/>
            <ac:spMk id="8200" creationId="{4F2E2428-58BA-458D-AA54-05502E63F32F}"/>
          </ac:spMkLst>
        </pc:spChg>
        <pc:spChg chg="add del">
          <ac:chgData name="Peter Krkoška" userId="684a5b1cd6769408" providerId="LiveId" clId="{E8166B39-A1C3-4066-945D-34E479CAB8C9}" dt="2021-04-10T16:02:55.513" v="255" actId="26606"/>
          <ac:spMkLst>
            <pc:docMk/>
            <pc:sldMk cId="0" sldId="387"/>
            <ac:spMk id="8202" creationId="{59A309A7-1751-4ABE-A3C1-EEC40366AD89}"/>
          </ac:spMkLst>
        </pc:spChg>
        <pc:spChg chg="add del">
          <ac:chgData name="Peter Krkoška" userId="684a5b1cd6769408" providerId="LiveId" clId="{E8166B39-A1C3-4066-945D-34E479CAB8C9}" dt="2021-04-10T16:02:55.513" v="255" actId="26606"/>
          <ac:spMkLst>
            <pc:docMk/>
            <pc:sldMk cId="0" sldId="387"/>
            <ac:spMk id="8203" creationId="{967D8EB6-EAE1-4F9C-B398-83321E287204}"/>
          </ac:spMkLst>
        </pc:spChg>
        <pc:spChg chg="add del">
          <ac:chgData name="Peter Krkoška" userId="684a5b1cd6769408" providerId="LiveId" clId="{E8166B39-A1C3-4066-945D-34E479CAB8C9}" dt="2021-04-11T17:44:44.341" v="300" actId="26606"/>
          <ac:spMkLst>
            <pc:docMk/>
            <pc:sldMk cId="0" sldId="387"/>
            <ac:spMk id="8205" creationId="{B6CDA21F-E7AF-4C75-8395-33F58D5B0E45}"/>
          </ac:spMkLst>
        </pc:spChg>
        <pc:grpChg chg="add del">
          <ac:chgData name="Peter Krkoška" userId="684a5b1cd6769408" providerId="LiveId" clId="{E8166B39-A1C3-4066-945D-34E479CAB8C9}" dt="2021-04-10T16:02:55.513" v="254" actId="26606"/>
          <ac:grpSpMkLst>
            <pc:docMk/>
            <pc:sldMk cId="0" sldId="387"/>
            <ac:grpSpMk id="82" creationId="{28FAF094-D087-493F-8DF9-A486C2D6BBAA}"/>
          </ac:grpSpMkLst>
        </pc:grpChg>
        <pc:grpChg chg="add del">
          <ac:chgData name="Peter Krkoška" userId="684a5b1cd6769408" providerId="LiveId" clId="{E8166B39-A1C3-4066-945D-34E479CAB8C9}" dt="2021-04-09T13:00:41.499" v="42" actId="26606"/>
          <ac:grpSpMkLst>
            <pc:docMk/>
            <pc:sldMk cId="0" sldId="387"/>
            <ac:grpSpMk id="138" creationId="{549D845D-9A57-49AC-9523-BB0D6DA6FECA}"/>
          </ac:grpSpMkLst>
        </pc:grpChg>
        <pc:grpChg chg="add del">
          <ac:chgData name="Peter Krkoška" userId="684a5b1cd6769408" providerId="LiveId" clId="{E8166B39-A1C3-4066-945D-34E479CAB8C9}" dt="2021-04-11T17:44:44.341" v="300" actId="26606"/>
          <ac:grpSpMkLst>
            <pc:docMk/>
            <pc:sldMk cId="0" sldId="387"/>
            <ac:grpSpMk id="8206" creationId="{AE1C45F0-260A-458C-96ED-C1F6D2151219}"/>
          </ac:grpSpMkLst>
        </pc:grpChg>
        <pc:picChg chg="del mod ord">
          <ac:chgData name="Peter Krkoška" userId="684a5b1cd6769408" providerId="LiveId" clId="{E8166B39-A1C3-4066-945D-34E479CAB8C9}" dt="2021-04-10T16:02:52.055" v="252" actId="478"/>
          <ac:picMkLst>
            <pc:docMk/>
            <pc:sldMk cId="0" sldId="387"/>
            <ac:picMk id="3" creationId="{1722BF68-F5AF-4411-9D5F-FDBA32DC4E28}"/>
          </ac:picMkLst>
        </pc:picChg>
        <pc:picChg chg="add">
          <ac:chgData name="Peter Krkoška" userId="684a5b1cd6769408" providerId="LiveId" clId="{E8166B39-A1C3-4066-945D-34E479CAB8C9}" dt="2021-04-11T17:44:44.341" v="300" actId="26606"/>
          <ac:picMkLst>
            <pc:docMk/>
            <pc:sldMk cId="0" sldId="387"/>
            <ac:picMk id="148" creationId="{8431F844-56DA-4E63-8435-E79AA1D1B383}"/>
          </ac:picMkLst>
        </pc:picChg>
        <pc:picChg chg="add">
          <ac:chgData name="Peter Krkoška" userId="684a5b1cd6769408" providerId="LiveId" clId="{E8166B39-A1C3-4066-945D-34E479CAB8C9}" dt="2021-04-11T17:44:44.341" v="300" actId="26606"/>
          <ac:picMkLst>
            <pc:docMk/>
            <pc:sldMk cId="0" sldId="387"/>
            <ac:picMk id="153" creationId="{07CF545F-9C2E-4446-97CD-AD92990C2B68}"/>
          </ac:picMkLst>
        </pc:picChg>
        <pc:cxnChg chg="add del">
          <ac:chgData name="Peter Krkoška" userId="684a5b1cd6769408" providerId="LiveId" clId="{E8166B39-A1C3-4066-945D-34E479CAB8C9}" dt="2021-04-11T17:44:44.341" v="300" actId="26606"/>
          <ac:cxnSpMkLst>
            <pc:docMk/>
            <pc:sldMk cId="0" sldId="387"/>
            <ac:cxnSpMk id="89" creationId="{6CF1BAF6-AD41-4082-B212-8A1F9A2E8779}"/>
          </ac:cxnSpMkLst>
        </pc:cxnChg>
      </pc:sldChg>
      <pc:sldChg chg="addSp delSp modSp mod">
        <pc:chgData name="Peter Krkoška" userId="684a5b1cd6769408" providerId="LiveId" clId="{E8166B39-A1C3-4066-945D-34E479CAB8C9}" dt="2021-04-11T17:46:41.315" v="350" actId="20577"/>
        <pc:sldMkLst>
          <pc:docMk/>
          <pc:sldMk cId="0" sldId="388"/>
        </pc:sldMkLst>
        <pc:spChg chg="add del">
          <ac:chgData name="Peter Krkoška" userId="684a5b1cd6769408" providerId="LiveId" clId="{E8166B39-A1C3-4066-945D-34E479CAB8C9}" dt="2021-04-09T13:02:08.002" v="89" actId="26606"/>
          <ac:spMkLst>
            <pc:docMk/>
            <pc:sldMk cId="0" sldId="388"/>
            <ac:spMk id="75" creationId="{6FBDFA86-51D3-4729-B154-796918372804}"/>
          </ac:spMkLst>
        </pc:spChg>
        <pc:spChg chg="add del">
          <ac:chgData name="Peter Krkoška" userId="684a5b1cd6769408" providerId="LiveId" clId="{E8166B39-A1C3-4066-945D-34E479CAB8C9}" dt="2021-04-10T16:02:40.678" v="243" actId="26606"/>
          <ac:spMkLst>
            <pc:docMk/>
            <pc:sldMk cId="0" sldId="388"/>
            <ac:spMk id="82" creationId="{6EFC920F-B85A-4068-BD93-41064EDE93D3}"/>
          </ac:spMkLst>
        </pc:spChg>
        <pc:spChg chg="add del">
          <ac:chgData name="Peter Krkoška" userId="684a5b1cd6769408" providerId="LiveId" clId="{E8166B39-A1C3-4066-945D-34E479CAB8C9}" dt="2021-04-10T16:02:40.678" v="243" actId="26606"/>
          <ac:spMkLst>
            <pc:docMk/>
            <pc:sldMk cId="0" sldId="388"/>
            <ac:spMk id="88" creationId="{CBC4F608-B4B8-48C3-9572-C0F061B1CD99}"/>
          </ac:spMkLst>
        </pc:spChg>
        <pc:spChg chg="add del">
          <ac:chgData name="Peter Krkoška" userId="684a5b1cd6769408" providerId="LiveId" clId="{E8166B39-A1C3-4066-945D-34E479CAB8C9}" dt="2021-04-10T16:02:41.639" v="245" actId="26606"/>
          <ac:spMkLst>
            <pc:docMk/>
            <pc:sldMk cId="0" sldId="388"/>
            <ac:spMk id="89" creationId="{D5B0017B-2ECA-49AF-B397-DC140825DF8D}"/>
          </ac:spMkLst>
        </pc:spChg>
        <pc:spChg chg="add del">
          <ac:chgData name="Peter Krkoška" userId="684a5b1cd6769408" providerId="LiveId" clId="{E8166B39-A1C3-4066-945D-34E479CAB8C9}" dt="2021-04-10T16:02:40.678" v="243" actId="26606"/>
          <ac:spMkLst>
            <pc:docMk/>
            <pc:sldMk cId="0" sldId="388"/>
            <ac:spMk id="90" creationId="{1382A32C-5B0C-4B1C-A074-76C6DBCC9F87}"/>
          </ac:spMkLst>
        </pc:spChg>
        <pc:spChg chg="add del">
          <ac:chgData name="Peter Krkoška" userId="684a5b1cd6769408" providerId="LiveId" clId="{E8166B39-A1C3-4066-945D-34E479CAB8C9}" dt="2021-04-10T16:02:43.235" v="249" actId="26606"/>
          <ac:spMkLst>
            <pc:docMk/>
            <pc:sldMk cId="0" sldId="388"/>
            <ac:spMk id="92" creationId="{19C9EAEA-39D0-4B0E-A0EB-51E7B26740B1}"/>
          </ac:spMkLst>
        </pc:spChg>
        <pc:spChg chg="add del">
          <ac:chgData name="Peter Krkoška" userId="684a5b1cd6769408" providerId="LiveId" clId="{E8166B39-A1C3-4066-945D-34E479CAB8C9}" dt="2021-04-09T13:02:08.002" v="88" actId="26606"/>
          <ac:spMkLst>
            <pc:docMk/>
            <pc:sldMk cId="0" sldId="388"/>
            <ac:spMk id="138" creationId="{911A6C77-6109-4F77-975B-C375615A557E}"/>
          </ac:spMkLst>
        </pc:spChg>
        <pc:spChg chg="mod">
          <ac:chgData name="Peter Krkoška" userId="684a5b1cd6769408" providerId="LiveId" clId="{E8166B39-A1C3-4066-945D-34E479CAB8C9}" dt="2021-04-10T16:02:43.235" v="250" actId="26606"/>
          <ac:spMkLst>
            <pc:docMk/>
            <pc:sldMk cId="0" sldId="388"/>
            <ac:spMk id="10243" creationId="{CB22CC00-4EB3-465D-BBDA-33521B0B9CEC}"/>
          </ac:spMkLst>
        </pc:spChg>
        <pc:spChg chg="mod ord">
          <ac:chgData name="Peter Krkoška" userId="684a5b1cd6769408" providerId="LiveId" clId="{E8166B39-A1C3-4066-945D-34E479CAB8C9}" dt="2021-04-11T17:46:41.315" v="350" actId="20577"/>
          <ac:spMkLst>
            <pc:docMk/>
            <pc:sldMk cId="0" sldId="388"/>
            <ac:spMk id="44036" creationId="{4B5C1F11-B6F0-4A78-98D0-2289F56B1D4D}"/>
          </ac:spMkLst>
        </pc:spChg>
        <pc:spChg chg="add del">
          <ac:chgData name="Peter Krkoška" userId="684a5b1cd6769408" providerId="LiveId" clId="{E8166B39-A1C3-4066-945D-34E479CAB8C9}" dt="2021-04-10T16:02:43.235" v="250" actId="26606"/>
          <ac:spMkLst>
            <pc:docMk/>
            <pc:sldMk cId="0" sldId="388"/>
            <ac:spMk id="44038" creationId="{427D15F9-FBA9-45B6-A1EE-7E2610907483}"/>
          </ac:spMkLst>
        </pc:spChg>
        <pc:spChg chg="add del">
          <ac:chgData name="Peter Krkoška" userId="684a5b1cd6769408" providerId="LiveId" clId="{E8166B39-A1C3-4066-945D-34E479CAB8C9}" dt="2021-04-10T16:02:41.639" v="245" actId="26606"/>
          <ac:spMkLst>
            <pc:docMk/>
            <pc:sldMk cId="0" sldId="388"/>
            <ac:spMk id="44046" creationId="{B0B8DCBA-FEED-46EF-A140-35B904015B49}"/>
          </ac:spMkLst>
        </pc:spChg>
        <pc:spChg chg="add del">
          <ac:chgData name="Peter Krkoška" userId="684a5b1cd6769408" providerId="LiveId" clId="{E8166B39-A1C3-4066-945D-34E479CAB8C9}" dt="2021-04-10T16:02:42.068" v="247" actId="26606"/>
          <ac:spMkLst>
            <pc:docMk/>
            <pc:sldMk cId="0" sldId="388"/>
            <ac:spMk id="44051" creationId="{28D31E1B-0407-4223-9642-0B642CBF57D9}"/>
          </ac:spMkLst>
        </pc:spChg>
        <pc:spChg chg="add del">
          <ac:chgData name="Peter Krkoška" userId="684a5b1cd6769408" providerId="LiveId" clId="{E8166B39-A1C3-4066-945D-34E479CAB8C9}" dt="2021-04-10T16:02:42.068" v="247" actId="26606"/>
          <ac:spMkLst>
            <pc:docMk/>
            <pc:sldMk cId="0" sldId="388"/>
            <ac:spMk id="44054" creationId="{D5B0017B-2ECA-49AF-B397-DC140825DF8D}"/>
          </ac:spMkLst>
        </pc:spChg>
        <pc:spChg chg="add del">
          <ac:chgData name="Peter Krkoška" userId="684a5b1cd6769408" providerId="LiveId" clId="{E8166B39-A1C3-4066-945D-34E479CAB8C9}" dt="2021-04-10T16:02:42.068" v="247" actId="26606"/>
          <ac:spMkLst>
            <pc:docMk/>
            <pc:sldMk cId="0" sldId="388"/>
            <ac:spMk id="44055" creationId="{70E96339-907C-46C3-99AC-31179B6F0EBD}"/>
          </ac:spMkLst>
        </pc:spChg>
        <pc:spChg chg="add del">
          <ac:chgData name="Peter Krkoška" userId="684a5b1cd6769408" providerId="LiveId" clId="{E8166B39-A1C3-4066-945D-34E479CAB8C9}" dt="2021-04-10T16:02:43.235" v="249" actId="26606"/>
          <ac:spMkLst>
            <pc:docMk/>
            <pc:sldMk cId="0" sldId="388"/>
            <ac:spMk id="44057" creationId="{201CC55D-ED54-4C5C-95E6-10947BD1103B}"/>
          </ac:spMkLst>
        </pc:spChg>
        <pc:spChg chg="add del">
          <ac:chgData name="Peter Krkoška" userId="684a5b1cd6769408" providerId="LiveId" clId="{E8166B39-A1C3-4066-945D-34E479CAB8C9}" dt="2021-04-10T16:02:43.235" v="249" actId="26606"/>
          <ac:spMkLst>
            <pc:docMk/>
            <pc:sldMk cId="0" sldId="388"/>
            <ac:spMk id="44061" creationId="{3873B707-463F-40B0-8227-E8CC6C67EB25}"/>
          </ac:spMkLst>
        </pc:spChg>
        <pc:spChg chg="add del">
          <ac:chgData name="Peter Krkoška" userId="684a5b1cd6769408" providerId="LiveId" clId="{E8166B39-A1C3-4066-945D-34E479CAB8C9}" dt="2021-04-10T16:02:43.235" v="249" actId="26606"/>
          <ac:spMkLst>
            <pc:docMk/>
            <pc:sldMk cId="0" sldId="388"/>
            <ac:spMk id="44062" creationId="{C13237C8-E62C-4F0D-A318-BD6FB6C2D138}"/>
          </ac:spMkLst>
        </pc:spChg>
        <pc:spChg chg="add">
          <ac:chgData name="Peter Krkoška" userId="684a5b1cd6769408" providerId="LiveId" clId="{E8166B39-A1C3-4066-945D-34E479CAB8C9}" dt="2021-04-10T16:02:43.235" v="250" actId="26606"/>
          <ac:spMkLst>
            <pc:docMk/>
            <pc:sldMk cId="0" sldId="388"/>
            <ac:spMk id="44064" creationId="{28D31E1B-0407-4223-9642-0B642CBF57D9}"/>
          </ac:spMkLst>
        </pc:spChg>
        <pc:spChg chg="add">
          <ac:chgData name="Peter Krkoška" userId="684a5b1cd6769408" providerId="LiveId" clId="{E8166B39-A1C3-4066-945D-34E479CAB8C9}" dt="2021-04-10T16:02:43.235" v="250" actId="26606"/>
          <ac:spMkLst>
            <pc:docMk/>
            <pc:sldMk cId="0" sldId="388"/>
            <ac:spMk id="44066" creationId="{D5B0017B-2ECA-49AF-B397-DC140825DF8D}"/>
          </ac:spMkLst>
        </pc:spChg>
        <pc:spChg chg="add">
          <ac:chgData name="Peter Krkoška" userId="684a5b1cd6769408" providerId="LiveId" clId="{E8166B39-A1C3-4066-945D-34E479CAB8C9}" dt="2021-04-10T16:02:43.235" v="250" actId="26606"/>
          <ac:spMkLst>
            <pc:docMk/>
            <pc:sldMk cId="0" sldId="388"/>
            <ac:spMk id="44067" creationId="{70E96339-907C-46C3-99AC-31179B6F0EBD}"/>
          </ac:spMkLst>
        </pc:spChg>
        <pc:grpChg chg="add del">
          <ac:chgData name="Peter Krkoška" userId="684a5b1cd6769408" providerId="LiveId" clId="{E8166B39-A1C3-4066-945D-34E479CAB8C9}" dt="2021-04-10T16:02:40.678" v="243" actId="26606"/>
          <ac:grpSpMkLst>
            <pc:docMk/>
            <pc:sldMk cId="0" sldId="388"/>
            <ac:grpSpMk id="84" creationId="{1C559108-BBAE-426C-8564-051D2BA6DDC8}"/>
          </ac:grpSpMkLst>
        </pc:grpChg>
        <pc:grpChg chg="add del">
          <ac:chgData name="Peter Krkoška" userId="684a5b1cd6769408" providerId="LiveId" clId="{E8166B39-A1C3-4066-945D-34E479CAB8C9}" dt="2021-04-09T13:02:08.002" v="88" actId="26606"/>
          <ac:grpSpMkLst>
            <pc:docMk/>
            <pc:sldMk cId="0" sldId="388"/>
            <ac:grpSpMk id="140" creationId="{CB343D17-9934-455E-B326-2F39206BA44A}"/>
          </ac:grpSpMkLst>
        </pc:grpChg>
        <pc:grpChg chg="add del">
          <ac:chgData name="Peter Krkoška" userId="684a5b1cd6769408" providerId="LiveId" clId="{E8166B39-A1C3-4066-945D-34E479CAB8C9}" dt="2021-04-10T16:02:43.235" v="250" actId="26606"/>
          <ac:grpSpMkLst>
            <pc:docMk/>
            <pc:sldMk cId="0" sldId="388"/>
            <ac:grpSpMk id="44039" creationId="{549D845D-9A57-49AC-9523-BB0D6DA6FECA}"/>
          </ac:grpSpMkLst>
        </pc:grpChg>
        <pc:grpChg chg="add del">
          <ac:chgData name="Peter Krkoška" userId="684a5b1cd6769408" providerId="LiveId" clId="{E8166B39-A1C3-4066-945D-34E479CAB8C9}" dt="2021-04-10T16:02:41.639" v="245" actId="26606"/>
          <ac:grpSpMkLst>
            <pc:docMk/>
            <pc:sldMk cId="0" sldId="388"/>
            <ac:grpSpMk id="44047" creationId="{AE1C45F0-260A-458C-96ED-C1F6D2151219}"/>
          </ac:grpSpMkLst>
        </pc:grpChg>
        <pc:grpChg chg="add del">
          <ac:chgData name="Peter Krkoška" userId="684a5b1cd6769408" providerId="LiveId" clId="{E8166B39-A1C3-4066-945D-34E479CAB8C9}" dt="2021-04-10T16:02:42.068" v="247" actId="26606"/>
          <ac:grpSpMkLst>
            <pc:docMk/>
            <pc:sldMk cId="0" sldId="388"/>
            <ac:grpSpMk id="44052" creationId="{AE1C45F0-260A-458C-96ED-C1F6D2151219}"/>
          </ac:grpSpMkLst>
        </pc:grpChg>
        <pc:grpChg chg="add del">
          <ac:chgData name="Peter Krkoška" userId="684a5b1cd6769408" providerId="LiveId" clId="{E8166B39-A1C3-4066-945D-34E479CAB8C9}" dt="2021-04-10T16:02:43.235" v="249" actId="26606"/>
          <ac:grpSpMkLst>
            <pc:docMk/>
            <pc:sldMk cId="0" sldId="388"/>
            <ac:grpSpMk id="44058" creationId="{1DE889C7-FAD6-4397-98E2-05D503484459}"/>
          </ac:grpSpMkLst>
        </pc:grpChg>
        <pc:grpChg chg="add">
          <ac:chgData name="Peter Krkoška" userId="684a5b1cd6769408" providerId="LiveId" clId="{E8166B39-A1C3-4066-945D-34E479CAB8C9}" dt="2021-04-10T16:02:43.235" v="250" actId="26606"/>
          <ac:grpSpMkLst>
            <pc:docMk/>
            <pc:sldMk cId="0" sldId="388"/>
            <ac:grpSpMk id="44065" creationId="{AE1C45F0-260A-458C-96ED-C1F6D2151219}"/>
          </ac:grpSpMkLst>
        </pc:grpChg>
        <pc:picChg chg="mod ord">
          <ac:chgData name="Peter Krkoška" userId="684a5b1cd6769408" providerId="LiveId" clId="{E8166B39-A1C3-4066-945D-34E479CAB8C9}" dt="2021-04-10T16:02:43.235" v="250" actId="26606"/>
          <ac:picMkLst>
            <pc:docMk/>
            <pc:sldMk cId="0" sldId="388"/>
            <ac:picMk id="2" creationId="{CEA13882-9C06-4FCD-B3FD-EBE4755BAC31}"/>
          </ac:picMkLst>
        </pc:picChg>
        <pc:cxnChg chg="add del">
          <ac:chgData name="Peter Krkoška" userId="684a5b1cd6769408" providerId="LiveId" clId="{E8166B39-A1C3-4066-945D-34E479CAB8C9}" dt="2021-04-09T13:02:08.002" v="89" actId="26606"/>
          <ac:cxnSpMkLst>
            <pc:docMk/>
            <pc:sldMk cId="0" sldId="388"/>
            <ac:cxnSpMk id="77" creationId="{0F1CE7C6-BE91-42A7-9214-F33FD918C386}"/>
          </ac:cxnSpMkLst>
        </pc:cxnChg>
        <pc:cxnChg chg="add del">
          <ac:chgData name="Peter Krkoška" userId="684a5b1cd6769408" providerId="LiveId" clId="{E8166B39-A1C3-4066-945D-34E479CAB8C9}" dt="2021-04-10T16:02:41.639" v="245" actId="26606"/>
          <ac:cxnSpMkLst>
            <pc:docMk/>
            <pc:sldMk cId="0" sldId="388"/>
            <ac:cxnSpMk id="91" creationId="{6CF1BAF6-AD41-4082-B212-8A1F9A2E8779}"/>
          </ac:cxnSpMkLst>
        </pc:cxnChg>
        <pc:cxnChg chg="add del">
          <ac:chgData name="Peter Krkoška" userId="684a5b1cd6769408" providerId="LiveId" clId="{E8166B39-A1C3-4066-945D-34E479CAB8C9}" dt="2021-04-10T16:02:42.068" v="247" actId="26606"/>
          <ac:cxnSpMkLst>
            <pc:docMk/>
            <pc:sldMk cId="0" sldId="388"/>
            <ac:cxnSpMk id="93" creationId="{6CF1BAF6-AD41-4082-B212-8A1F9A2E8779}"/>
          </ac:cxnSpMkLst>
        </pc:cxnChg>
        <pc:cxnChg chg="add">
          <ac:chgData name="Peter Krkoška" userId="684a5b1cd6769408" providerId="LiveId" clId="{E8166B39-A1C3-4066-945D-34E479CAB8C9}" dt="2021-04-10T16:02:43.235" v="250" actId="26606"/>
          <ac:cxnSpMkLst>
            <pc:docMk/>
            <pc:sldMk cId="0" sldId="388"/>
            <ac:cxnSpMk id="44068" creationId="{6CF1BAF6-AD41-4082-B212-8A1F9A2E8779}"/>
          </ac:cxnSpMkLst>
        </pc:cxnChg>
      </pc:sldChg>
      <pc:sldChg chg="addSp delSp modSp del mod">
        <pc:chgData name="Peter Krkoška" userId="684a5b1cd6769408" providerId="LiveId" clId="{E8166B39-A1C3-4066-945D-34E479CAB8C9}" dt="2021-04-11T18:18:28.475" v="400" actId="47"/>
        <pc:sldMkLst>
          <pc:docMk/>
          <pc:sldMk cId="0" sldId="406"/>
        </pc:sldMkLst>
        <pc:spChg chg="mod ord">
          <ac:chgData name="Peter Krkoška" userId="684a5b1cd6769408" providerId="LiveId" clId="{E8166B39-A1C3-4066-945D-34E479CAB8C9}" dt="2021-04-10T16:02:27.713" v="240" actId="26606"/>
          <ac:spMkLst>
            <pc:docMk/>
            <pc:sldMk cId="0" sldId="406"/>
            <ac:spMk id="2" creationId="{BA4230EB-CA93-44A6-93BC-32DD0F036649}"/>
          </ac:spMkLst>
        </pc:spChg>
        <pc:spChg chg="add del">
          <ac:chgData name="Peter Krkoška" userId="684a5b1cd6769408" providerId="LiveId" clId="{E8166B39-A1C3-4066-945D-34E479CAB8C9}" dt="2021-04-10T16:02:27.713" v="240" actId="26606"/>
          <ac:spMkLst>
            <pc:docMk/>
            <pc:sldMk cId="0" sldId="406"/>
            <ac:spMk id="75" creationId="{7F357D35-3E3E-4EC7-B3AE-C106ABB7DC68}"/>
          </ac:spMkLst>
        </pc:spChg>
        <pc:spChg chg="add del">
          <ac:chgData name="Peter Krkoška" userId="684a5b1cd6769408" providerId="LiveId" clId="{E8166B39-A1C3-4066-945D-34E479CAB8C9}" dt="2021-04-10T16:02:27.713" v="240" actId="26606"/>
          <ac:spMkLst>
            <pc:docMk/>
            <pc:sldMk cId="0" sldId="406"/>
            <ac:spMk id="77" creationId="{9334D921-DCE6-4D92-987F-D98C93F1CBD7}"/>
          </ac:spMkLst>
        </pc:spChg>
        <pc:spChg chg="add del">
          <ac:chgData name="Peter Krkoška" userId="684a5b1cd6769408" providerId="LiveId" clId="{E8166B39-A1C3-4066-945D-34E479CAB8C9}" dt="2021-04-10T16:02:27.713" v="240" actId="26606"/>
          <ac:spMkLst>
            <pc:docMk/>
            <pc:sldMk cId="0" sldId="406"/>
            <ac:spMk id="79" creationId="{DE4D942F-489D-4A7B-8983-942543481B69}"/>
          </ac:spMkLst>
        </pc:spChg>
        <pc:spChg chg="add del">
          <ac:chgData name="Peter Krkoška" userId="684a5b1cd6769408" providerId="LiveId" clId="{E8166B39-A1C3-4066-945D-34E479CAB8C9}" dt="2021-04-10T16:02:27.713" v="240" actId="26606"/>
          <ac:spMkLst>
            <pc:docMk/>
            <pc:sldMk cId="0" sldId="406"/>
            <ac:spMk id="83" creationId="{593BD913-0EB6-48A4-B22A-6A4DE089854B}"/>
          </ac:spMkLst>
        </pc:spChg>
        <pc:spChg chg="add del">
          <ac:chgData name="Peter Krkoška" userId="684a5b1cd6769408" providerId="LiveId" clId="{E8166B39-A1C3-4066-945D-34E479CAB8C9}" dt="2021-04-10T16:01:20.153" v="233" actId="26606"/>
          <ac:spMkLst>
            <pc:docMk/>
            <pc:sldMk cId="0" sldId="406"/>
            <ac:spMk id="88" creationId="{62542EEC-4F7C-4AE2-933E-EAC8EB3FA378}"/>
          </ac:spMkLst>
        </pc:spChg>
        <pc:spChg chg="add del">
          <ac:chgData name="Peter Krkoška" userId="684a5b1cd6769408" providerId="LiveId" clId="{E8166B39-A1C3-4066-945D-34E479CAB8C9}" dt="2021-04-10T16:01:20.153" v="233" actId="26606"/>
          <ac:spMkLst>
            <pc:docMk/>
            <pc:sldMk cId="0" sldId="406"/>
            <ac:spMk id="90" creationId="{B81933D1-5615-42C7-9C0B-4EB7105CCE2D}"/>
          </ac:spMkLst>
        </pc:spChg>
        <pc:spChg chg="add del">
          <ac:chgData name="Peter Krkoška" userId="684a5b1cd6769408" providerId="LiveId" clId="{E8166B39-A1C3-4066-945D-34E479CAB8C9}" dt="2021-04-10T16:01:20.153" v="233" actId="26606"/>
          <ac:spMkLst>
            <pc:docMk/>
            <pc:sldMk cId="0" sldId="406"/>
            <ac:spMk id="92" creationId="{19C9EAEA-39D0-4B0E-A0EB-51E7B26740B1}"/>
          </ac:spMkLst>
        </pc:spChg>
        <pc:spChg chg="add del">
          <ac:chgData name="Peter Krkoška" userId="684a5b1cd6769408" providerId="LiveId" clId="{E8166B39-A1C3-4066-945D-34E479CAB8C9}" dt="2021-04-10T16:01:26.385" v="237" actId="26606"/>
          <ac:spMkLst>
            <pc:docMk/>
            <pc:sldMk cId="0" sldId="406"/>
            <ac:spMk id="95" creationId="{19C9EAEA-39D0-4B0E-A0EB-51E7B26740B1}"/>
          </ac:spMkLst>
        </pc:spChg>
        <pc:spChg chg="add del">
          <ac:chgData name="Peter Krkoška" userId="684a5b1cd6769408" providerId="LiveId" clId="{E8166B39-A1C3-4066-945D-34E479CAB8C9}" dt="2021-04-10T16:01:26.385" v="237" actId="26606"/>
          <ac:spMkLst>
            <pc:docMk/>
            <pc:sldMk cId="0" sldId="406"/>
            <ac:spMk id="97" creationId="{3873B707-463F-40B0-8227-E8CC6C67EB25}"/>
          </ac:spMkLst>
        </pc:spChg>
        <pc:spChg chg="add del">
          <ac:chgData name="Peter Krkoška" userId="684a5b1cd6769408" providerId="LiveId" clId="{E8166B39-A1C3-4066-945D-34E479CAB8C9}" dt="2021-04-10T16:01:24.251" v="235" actId="26606"/>
          <ac:spMkLst>
            <pc:docMk/>
            <pc:sldMk cId="0" sldId="406"/>
            <ac:spMk id="99" creationId="{20D5D19D-0789-4518-B5DC-D47ADF69D25A}"/>
          </ac:spMkLst>
        </pc:spChg>
        <pc:spChg chg="add del">
          <ac:chgData name="Peter Krkoška" userId="684a5b1cd6769408" providerId="LiveId" clId="{E8166B39-A1C3-4066-945D-34E479CAB8C9}" dt="2021-04-10T16:01:24.251" v="235" actId="26606"/>
          <ac:spMkLst>
            <pc:docMk/>
            <pc:sldMk cId="0" sldId="406"/>
            <ac:spMk id="102" creationId="{B81933D1-5615-42C7-9C0B-4EB7105CCE2D}"/>
          </ac:spMkLst>
        </pc:spChg>
        <pc:spChg chg="add del">
          <ac:chgData name="Peter Krkoška" userId="684a5b1cd6769408" providerId="LiveId" clId="{E8166B39-A1C3-4066-945D-34E479CAB8C9}" dt="2021-04-10T16:01:24.251" v="235" actId="26606"/>
          <ac:spMkLst>
            <pc:docMk/>
            <pc:sldMk cId="0" sldId="406"/>
            <ac:spMk id="103" creationId="{19C9EAEA-39D0-4B0E-A0EB-51E7B26740B1}"/>
          </ac:spMkLst>
        </pc:spChg>
        <pc:spChg chg="add del">
          <ac:chgData name="Peter Krkoška" userId="684a5b1cd6769408" providerId="LiveId" clId="{E8166B39-A1C3-4066-945D-34E479CAB8C9}" dt="2021-04-10T16:01:26.385" v="237" actId="26606"/>
          <ac:spMkLst>
            <pc:docMk/>
            <pc:sldMk cId="0" sldId="406"/>
            <ac:spMk id="105" creationId="{8CC66E84-2B42-463F-8329-75BA0D52127B}"/>
          </ac:spMkLst>
        </pc:spChg>
        <pc:spChg chg="add del">
          <ac:chgData name="Peter Krkoška" userId="684a5b1cd6769408" providerId="LiveId" clId="{E8166B39-A1C3-4066-945D-34E479CAB8C9}" dt="2021-04-10T16:02:27.697" v="239" actId="26606"/>
          <ac:spMkLst>
            <pc:docMk/>
            <pc:sldMk cId="0" sldId="406"/>
            <ac:spMk id="111" creationId="{0549372C-0458-4141-B7F6-01A81E2A7F57}"/>
          </ac:spMkLst>
        </pc:spChg>
        <pc:spChg chg="add">
          <ac:chgData name="Peter Krkoška" userId="684a5b1cd6769408" providerId="LiveId" clId="{E8166B39-A1C3-4066-945D-34E479CAB8C9}" dt="2021-04-10T16:02:27.713" v="240" actId="26606"/>
          <ac:spMkLst>
            <pc:docMk/>
            <pc:sldMk cId="0" sldId="406"/>
            <ac:spMk id="113" creationId="{B9D7E975-9161-4F2D-AC53-69E1912F6B5D}"/>
          </ac:spMkLst>
        </pc:spChg>
        <pc:spChg chg="add">
          <ac:chgData name="Peter Krkoška" userId="684a5b1cd6769408" providerId="LiveId" clId="{E8166B39-A1C3-4066-945D-34E479CAB8C9}" dt="2021-04-10T16:02:27.713" v="240" actId="26606"/>
          <ac:spMkLst>
            <pc:docMk/>
            <pc:sldMk cId="0" sldId="406"/>
            <ac:spMk id="114" creationId="{827DC2C4-B485-428A-BF4A-472D2967F47F}"/>
          </ac:spMkLst>
        </pc:spChg>
        <pc:spChg chg="add">
          <ac:chgData name="Peter Krkoška" userId="684a5b1cd6769408" providerId="LiveId" clId="{E8166B39-A1C3-4066-945D-34E479CAB8C9}" dt="2021-04-10T16:02:27.713" v="240" actId="26606"/>
          <ac:spMkLst>
            <pc:docMk/>
            <pc:sldMk cId="0" sldId="406"/>
            <ac:spMk id="115" creationId="{463E6235-1649-4B47-9862-4026FC473B6F}"/>
          </ac:spMkLst>
        </pc:spChg>
        <pc:spChg chg="del">
          <ac:chgData name="Peter Krkoška" userId="684a5b1cd6769408" providerId="LiveId" clId="{E8166B39-A1C3-4066-945D-34E479CAB8C9}" dt="2021-04-09T13:02:54.347" v="101" actId="26606"/>
          <ac:spMkLst>
            <pc:docMk/>
            <pc:sldMk cId="0" sldId="406"/>
            <ac:spMk id="15365" creationId="{466012E2-2E5E-4208-B59C-DA4FC44DC7A7}"/>
          </ac:spMkLst>
        </pc:spChg>
        <pc:grpChg chg="add del">
          <ac:chgData name="Peter Krkoška" userId="684a5b1cd6769408" providerId="LiveId" clId="{E8166B39-A1C3-4066-945D-34E479CAB8C9}" dt="2021-04-10T16:01:20.153" v="233" actId="26606"/>
          <ac:grpSpMkLst>
            <pc:docMk/>
            <pc:sldMk cId="0" sldId="406"/>
            <ac:grpSpMk id="94" creationId="{032D8612-31EB-44CF-A1D0-14FD4C705424}"/>
          </ac:grpSpMkLst>
        </pc:grpChg>
        <pc:grpChg chg="add del">
          <ac:chgData name="Peter Krkoška" userId="684a5b1cd6769408" providerId="LiveId" clId="{E8166B39-A1C3-4066-945D-34E479CAB8C9}" dt="2021-04-10T16:01:24.251" v="235" actId="26606"/>
          <ac:grpSpMkLst>
            <pc:docMk/>
            <pc:sldMk cId="0" sldId="406"/>
            <ac:grpSpMk id="100" creationId="{032D8612-31EB-44CF-A1D0-14FD4C705424}"/>
          </ac:grpSpMkLst>
        </pc:grpChg>
        <pc:grpChg chg="add del">
          <ac:chgData name="Peter Krkoška" userId="684a5b1cd6769408" providerId="LiveId" clId="{E8166B39-A1C3-4066-945D-34E479CAB8C9}" dt="2021-04-10T16:01:26.385" v="237" actId="26606"/>
          <ac:grpSpMkLst>
            <pc:docMk/>
            <pc:sldMk cId="0" sldId="406"/>
            <ac:grpSpMk id="106" creationId="{032D8612-31EB-44CF-A1D0-14FD4C705424}"/>
          </ac:grpSpMkLst>
        </pc:grpChg>
        <pc:picChg chg="mod">
          <ac:chgData name="Peter Krkoška" userId="684a5b1cd6769408" providerId="LiveId" clId="{E8166B39-A1C3-4066-945D-34E479CAB8C9}" dt="2021-04-10T16:02:27.713" v="240" actId="26606"/>
          <ac:picMkLst>
            <pc:docMk/>
            <pc:sldMk cId="0" sldId="406"/>
            <ac:picMk id="3" creationId="{FA5446AF-9CD3-4A95-AAB5-30956AA2FE5A}"/>
          </ac:picMkLst>
        </pc:picChg>
        <pc:picChg chg="del">
          <ac:chgData name="Peter Krkoška" userId="684a5b1cd6769408" providerId="LiveId" clId="{E8166B39-A1C3-4066-945D-34E479CAB8C9}" dt="2021-04-09T13:02:54.347" v="101" actId="26606"/>
          <ac:picMkLst>
            <pc:docMk/>
            <pc:sldMk cId="0" sldId="406"/>
            <ac:picMk id="15366" creationId="{05F94A0D-DB2E-4487-BA31-9105C14D9508}"/>
          </ac:picMkLst>
        </pc:picChg>
        <pc:cxnChg chg="add del">
          <ac:chgData name="Peter Krkoška" userId="684a5b1cd6769408" providerId="LiveId" clId="{E8166B39-A1C3-4066-945D-34E479CAB8C9}" dt="2021-04-10T16:02:27.713" v="240" actId="26606"/>
          <ac:cxnSpMkLst>
            <pc:docMk/>
            <pc:sldMk cId="0" sldId="406"/>
            <ac:cxnSpMk id="81" creationId="{E8F0F547-5526-40CC-8397-442101C26B40}"/>
          </ac:cxnSpMkLst>
        </pc:cxnChg>
      </pc:sldChg>
      <pc:sldChg chg="del">
        <pc:chgData name="Peter Krkoška" userId="684a5b1cd6769408" providerId="LiveId" clId="{E8166B39-A1C3-4066-945D-34E479CAB8C9}" dt="2021-04-10T15:56:10.348" v="141" actId="47"/>
        <pc:sldMkLst>
          <pc:docMk/>
          <pc:sldMk cId="0" sldId="416"/>
        </pc:sldMkLst>
      </pc:sldChg>
      <pc:sldChg chg="addSp delSp modSp mod setClrOvrMap">
        <pc:chgData name="Peter Krkoška" userId="684a5b1cd6769408" providerId="LiveId" clId="{E8166B39-A1C3-4066-945D-34E479CAB8C9}" dt="2021-04-10T15:59:30.622" v="192" actId="26606"/>
        <pc:sldMkLst>
          <pc:docMk/>
          <pc:sldMk cId="0" sldId="418"/>
        </pc:sldMkLst>
        <pc:spChg chg="del">
          <ac:chgData name="Peter Krkoška" userId="684a5b1cd6769408" providerId="LiveId" clId="{E8166B39-A1C3-4066-945D-34E479CAB8C9}" dt="2021-04-10T15:59:30.622" v="192" actId="26606"/>
          <ac:spMkLst>
            <pc:docMk/>
            <pc:sldMk cId="0" sldId="418"/>
            <ac:spMk id="200" creationId="{C5E6CFF1-2F42-4E10-9A97-F116F46F53FE}"/>
          </ac:spMkLst>
        </pc:spChg>
        <pc:spChg chg="add">
          <ac:chgData name="Peter Krkoška" userId="684a5b1cd6769408" providerId="LiveId" clId="{E8166B39-A1C3-4066-945D-34E479CAB8C9}" dt="2021-04-10T15:59:30.622" v="192" actId="26606"/>
          <ac:spMkLst>
            <pc:docMk/>
            <pc:sldMk cId="0" sldId="418"/>
            <ac:spMk id="256" creationId="{2F687420-BEB4-45CD-8226-339BE553B8E6}"/>
          </ac:spMkLst>
        </pc:spChg>
        <pc:spChg chg="add">
          <ac:chgData name="Peter Krkoška" userId="684a5b1cd6769408" providerId="LiveId" clId="{E8166B39-A1C3-4066-945D-34E479CAB8C9}" dt="2021-04-10T15:59:30.622" v="192" actId="26606"/>
          <ac:spMkLst>
            <pc:docMk/>
            <pc:sldMk cId="0" sldId="418"/>
            <ac:spMk id="257" creationId="{169CC832-2974-4E8D-90ED-3E2941BA7336}"/>
          </ac:spMkLst>
        </pc:spChg>
        <pc:spChg chg="add">
          <ac:chgData name="Peter Krkoška" userId="684a5b1cd6769408" providerId="LiveId" clId="{E8166B39-A1C3-4066-945D-34E479CAB8C9}" dt="2021-04-10T15:59:30.622" v="192" actId="26606"/>
          <ac:spMkLst>
            <pc:docMk/>
            <pc:sldMk cId="0" sldId="418"/>
            <ac:spMk id="258" creationId="{55222F96-971A-4F90-B841-6BAB416C7AC1}"/>
          </ac:spMkLst>
        </pc:spChg>
        <pc:spChg chg="add">
          <ac:chgData name="Peter Krkoška" userId="684a5b1cd6769408" providerId="LiveId" clId="{E8166B39-A1C3-4066-945D-34E479CAB8C9}" dt="2021-04-10T15:59:30.622" v="192" actId="26606"/>
          <ac:spMkLst>
            <pc:docMk/>
            <pc:sldMk cId="0" sldId="418"/>
            <ac:spMk id="259" creationId="{08980754-6F4B-43C9-B9BE-127B6BED6586}"/>
          </ac:spMkLst>
        </pc:spChg>
        <pc:spChg chg="add">
          <ac:chgData name="Peter Krkoška" userId="684a5b1cd6769408" providerId="LiveId" clId="{E8166B39-A1C3-4066-945D-34E479CAB8C9}" dt="2021-04-10T15:59:30.622" v="192" actId="26606"/>
          <ac:spMkLst>
            <pc:docMk/>
            <pc:sldMk cId="0" sldId="418"/>
            <ac:spMk id="260" creationId="{2C1BBA94-3F40-40AA-8BB9-E69E25E537C1}"/>
          </ac:spMkLst>
        </pc:spChg>
        <pc:spChg chg="mod">
          <ac:chgData name="Peter Krkoška" userId="684a5b1cd6769408" providerId="LiveId" clId="{E8166B39-A1C3-4066-945D-34E479CAB8C9}" dt="2021-04-10T15:59:30.622" v="192" actId="26606"/>
          <ac:spMkLst>
            <pc:docMk/>
            <pc:sldMk cId="0" sldId="418"/>
            <ac:spMk id="112642" creationId="{3DD1820A-E287-4BEA-8161-A9DEABAF7880}"/>
          </ac:spMkLst>
        </pc:spChg>
        <pc:spChg chg="mod">
          <ac:chgData name="Peter Krkoška" userId="684a5b1cd6769408" providerId="LiveId" clId="{E8166B39-A1C3-4066-945D-34E479CAB8C9}" dt="2021-04-10T15:59:30.622" v="192" actId="26606"/>
          <ac:spMkLst>
            <pc:docMk/>
            <pc:sldMk cId="0" sldId="418"/>
            <ac:spMk id="112643" creationId="{9BD06FC6-BCD9-4983-B773-474C4B4A7132}"/>
          </ac:spMkLst>
        </pc:spChg>
        <pc:picChg chg="mod ord">
          <ac:chgData name="Peter Krkoška" userId="684a5b1cd6769408" providerId="LiveId" clId="{E8166B39-A1C3-4066-945D-34E479CAB8C9}" dt="2021-04-10T15:59:30.622" v="192" actId="26606"/>
          <ac:picMkLst>
            <pc:docMk/>
            <pc:sldMk cId="0" sldId="418"/>
            <ac:picMk id="4098" creationId="{177A7FE3-8E20-4366-93B8-BEA66BD0DBDF}"/>
          </ac:picMkLst>
        </pc:picChg>
        <pc:cxnChg chg="del">
          <ac:chgData name="Peter Krkoška" userId="684a5b1cd6769408" providerId="LiveId" clId="{E8166B39-A1C3-4066-945D-34E479CAB8C9}" dt="2021-04-10T15:59:30.622" v="192" actId="26606"/>
          <ac:cxnSpMkLst>
            <pc:docMk/>
            <pc:sldMk cId="0" sldId="418"/>
            <ac:cxnSpMk id="202" creationId="{67182200-4859-4C8D-BCBB-55B245C28BA3}"/>
          </ac:cxnSpMkLst>
        </pc:cxnChg>
      </pc:sldChg>
      <pc:sldChg chg="addSp delSp modSp mod">
        <pc:chgData name="Peter Krkoška" userId="684a5b1cd6769408" providerId="LiveId" clId="{E8166B39-A1C3-4066-945D-34E479CAB8C9}" dt="2021-04-10T15:59:42.609" v="207" actId="404"/>
        <pc:sldMkLst>
          <pc:docMk/>
          <pc:sldMk cId="0" sldId="419"/>
        </pc:sldMkLst>
        <pc:spChg chg="add del">
          <ac:chgData name="Peter Krkoška" userId="684a5b1cd6769408" providerId="LiveId" clId="{E8166B39-A1C3-4066-945D-34E479CAB8C9}" dt="2021-04-10T15:59:37.133" v="197" actId="26606"/>
          <ac:spMkLst>
            <pc:docMk/>
            <pc:sldMk cId="0" sldId="419"/>
            <ac:spMk id="72" creationId="{7CB4857B-ED7C-444D-9F04-2F885114A1C2}"/>
          </ac:spMkLst>
        </pc:spChg>
        <pc:spChg chg="add del">
          <ac:chgData name="Peter Krkoška" userId="684a5b1cd6769408" providerId="LiveId" clId="{E8166B39-A1C3-4066-945D-34E479CAB8C9}" dt="2021-04-10T15:59:37.133" v="197" actId="26606"/>
          <ac:spMkLst>
            <pc:docMk/>
            <pc:sldMk cId="0" sldId="419"/>
            <ac:spMk id="74" creationId="{D18046FB-44EA-4FD8-A585-EA09A319B2D0}"/>
          </ac:spMkLst>
        </pc:spChg>
        <pc:spChg chg="add del">
          <ac:chgData name="Peter Krkoška" userId="684a5b1cd6769408" providerId="LiveId" clId="{E8166B39-A1C3-4066-945D-34E479CAB8C9}" dt="2021-04-10T15:59:37.133" v="197" actId="26606"/>
          <ac:spMkLst>
            <pc:docMk/>
            <pc:sldMk cId="0" sldId="419"/>
            <ac:spMk id="76" creationId="{479F5F2B-8B58-4140-AE6A-51F6C67B18D9}"/>
          </ac:spMkLst>
        </pc:spChg>
        <pc:spChg chg="add del">
          <ac:chgData name="Peter Krkoška" userId="684a5b1cd6769408" providerId="LiveId" clId="{E8166B39-A1C3-4066-945D-34E479CAB8C9}" dt="2021-04-10T15:59:35.923" v="194" actId="26606"/>
          <ac:spMkLst>
            <pc:docMk/>
            <pc:sldMk cId="0" sldId="419"/>
            <ac:spMk id="136" creationId="{3AD318CC-E2A8-4E27-9548-A047A78999B1}"/>
          </ac:spMkLst>
        </pc:spChg>
        <pc:spChg chg="add del">
          <ac:chgData name="Peter Krkoška" userId="684a5b1cd6769408" providerId="LiveId" clId="{E8166B39-A1C3-4066-945D-34E479CAB8C9}" dt="2021-04-10T15:59:35.923" v="194" actId="26606"/>
          <ac:spMkLst>
            <pc:docMk/>
            <pc:sldMk cId="0" sldId="419"/>
            <ac:spMk id="142" creationId="{2C1BBA94-3F40-40AA-8BB9-E69E25E537C1}"/>
          </ac:spMkLst>
        </pc:spChg>
        <pc:spChg chg="add del">
          <ac:chgData name="Peter Krkoška" userId="684a5b1cd6769408" providerId="LiveId" clId="{E8166B39-A1C3-4066-945D-34E479CAB8C9}" dt="2021-04-10T15:59:37.133" v="196" actId="26606"/>
          <ac:spMkLst>
            <pc:docMk/>
            <pc:sldMk cId="0" sldId="419"/>
            <ac:spMk id="143" creationId="{D5B0017B-2ECA-49AF-B397-DC140825DF8D}"/>
          </ac:spMkLst>
        </pc:spChg>
        <pc:spChg chg="mod">
          <ac:chgData name="Peter Krkoška" userId="684a5b1cd6769408" providerId="LiveId" clId="{E8166B39-A1C3-4066-945D-34E479CAB8C9}" dt="2021-04-10T15:59:37.133" v="197" actId="26606"/>
          <ac:spMkLst>
            <pc:docMk/>
            <pc:sldMk cId="0" sldId="419"/>
            <ac:spMk id="113666" creationId="{97B5DAA5-9151-4A2E-94A1-C54955E01815}"/>
          </ac:spMkLst>
        </pc:spChg>
        <pc:spChg chg="mod">
          <ac:chgData name="Peter Krkoška" userId="684a5b1cd6769408" providerId="LiveId" clId="{E8166B39-A1C3-4066-945D-34E479CAB8C9}" dt="2021-04-10T15:59:42.609" v="207" actId="404"/>
          <ac:spMkLst>
            <pc:docMk/>
            <pc:sldMk cId="0" sldId="419"/>
            <ac:spMk id="113667" creationId="{3C901736-D476-460E-A423-F22F14663F75}"/>
          </ac:spMkLst>
        </pc:spChg>
        <pc:spChg chg="add del">
          <ac:chgData name="Peter Krkoška" userId="684a5b1cd6769408" providerId="LiveId" clId="{E8166B39-A1C3-4066-945D-34E479CAB8C9}" dt="2021-04-10T15:59:37.133" v="196" actId="26606"/>
          <ac:spMkLst>
            <pc:docMk/>
            <pc:sldMk cId="0" sldId="419"/>
            <ac:spMk id="113669" creationId="{B6CDA21F-E7AF-4C75-8395-33F58D5B0E45}"/>
          </ac:spMkLst>
        </pc:spChg>
        <pc:spChg chg="add">
          <ac:chgData name="Peter Krkoška" userId="684a5b1cd6769408" providerId="LiveId" clId="{E8166B39-A1C3-4066-945D-34E479CAB8C9}" dt="2021-04-10T15:59:37.133" v="197" actId="26606"/>
          <ac:spMkLst>
            <pc:docMk/>
            <pc:sldMk cId="0" sldId="419"/>
            <ac:spMk id="113673" creationId="{3AD318CC-E2A8-4E27-9548-A047A78999B1}"/>
          </ac:spMkLst>
        </pc:spChg>
        <pc:spChg chg="add">
          <ac:chgData name="Peter Krkoška" userId="684a5b1cd6769408" providerId="LiveId" clId="{E8166B39-A1C3-4066-945D-34E479CAB8C9}" dt="2021-04-10T15:59:37.133" v="197" actId="26606"/>
          <ac:spMkLst>
            <pc:docMk/>
            <pc:sldMk cId="0" sldId="419"/>
            <ac:spMk id="113676" creationId="{2C1BBA94-3F40-40AA-8BB9-E69E25E537C1}"/>
          </ac:spMkLst>
        </pc:spChg>
        <pc:grpChg chg="add del">
          <ac:chgData name="Peter Krkoška" userId="684a5b1cd6769408" providerId="LiveId" clId="{E8166B39-A1C3-4066-945D-34E479CAB8C9}" dt="2021-04-10T15:59:35.923" v="194" actId="26606"/>
          <ac:grpSpMkLst>
            <pc:docMk/>
            <pc:sldMk cId="0" sldId="419"/>
            <ac:grpSpMk id="138" creationId="{B14B560F-9DD7-4302-A60B-EBD3EF59B073}"/>
          </ac:grpSpMkLst>
        </pc:grpChg>
        <pc:grpChg chg="add del">
          <ac:chgData name="Peter Krkoška" userId="684a5b1cd6769408" providerId="LiveId" clId="{E8166B39-A1C3-4066-945D-34E479CAB8C9}" dt="2021-04-10T15:59:37.133" v="196" actId="26606"/>
          <ac:grpSpMkLst>
            <pc:docMk/>
            <pc:sldMk cId="0" sldId="419"/>
            <ac:grpSpMk id="113670" creationId="{AE1C45F0-260A-458C-96ED-C1F6D2151219}"/>
          </ac:grpSpMkLst>
        </pc:grpChg>
        <pc:grpChg chg="add">
          <ac:chgData name="Peter Krkoška" userId="684a5b1cd6769408" providerId="LiveId" clId="{E8166B39-A1C3-4066-945D-34E479CAB8C9}" dt="2021-04-10T15:59:37.133" v="197" actId="26606"/>
          <ac:grpSpMkLst>
            <pc:docMk/>
            <pc:sldMk cId="0" sldId="419"/>
            <ac:grpSpMk id="113674" creationId="{B14B560F-9DD7-4302-A60B-EBD3EF59B073}"/>
          </ac:grpSpMkLst>
        </pc:grpChg>
        <pc:cxnChg chg="add del">
          <ac:chgData name="Peter Krkoška" userId="684a5b1cd6769408" providerId="LiveId" clId="{E8166B39-A1C3-4066-945D-34E479CAB8C9}" dt="2021-04-10T15:59:37.133" v="196" actId="26606"/>
          <ac:cxnSpMkLst>
            <pc:docMk/>
            <pc:sldMk cId="0" sldId="419"/>
            <ac:cxnSpMk id="145" creationId="{6CF1BAF6-AD41-4082-B212-8A1F9A2E8779}"/>
          </ac:cxnSpMkLst>
        </pc:cxnChg>
      </pc:sldChg>
      <pc:sldChg chg="del">
        <pc:chgData name="Peter Krkoška" userId="684a5b1cd6769408" providerId="LiveId" clId="{E8166B39-A1C3-4066-945D-34E479CAB8C9}" dt="2021-04-10T15:58:52.488" v="183" actId="47"/>
        <pc:sldMkLst>
          <pc:docMk/>
          <pc:sldMk cId="0" sldId="431"/>
        </pc:sldMkLst>
      </pc:sldChg>
      <pc:sldChg chg="addSp delSp modSp mod">
        <pc:chgData name="Peter Krkoška" userId="684a5b1cd6769408" providerId="LiveId" clId="{E8166B39-A1C3-4066-945D-34E479CAB8C9}" dt="2021-04-10T15:58:59.229" v="184" actId="26606"/>
        <pc:sldMkLst>
          <pc:docMk/>
          <pc:sldMk cId="0" sldId="432"/>
        </pc:sldMkLst>
        <pc:spChg chg="del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74" creationId="{46F7435D-E3DB-47B1-BA61-B00ACC83A9DE}"/>
          </ac:spMkLst>
        </pc:spChg>
        <pc:spChg chg="del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76" creationId="{F263A0B5-F8C4-4116-809F-78A768EA79A6}"/>
          </ac:spMkLst>
        </pc:spChg>
        <pc:spChg chg="add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137" creationId="{361DC183-07AE-409A-AB63-34A0C77B60E6}"/>
          </ac:spMkLst>
        </pc:spChg>
        <pc:spChg chg="add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139" creationId="{90464369-70FA-42AF-948F-80664CA7BFE5}"/>
          </ac:spMkLst>
        </pc:spChg>
        <pc:spChg chg="add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141" creationId="{A6604B49-AD5C-4590-B051-06C8222ECD99}"/>
          </ac:spMkLst>
        </pc:spChg>
        <pc:spChg chg="add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143" creationId="{CC552A98-EF7D-4D42-AB69-066B786AB55B}"/>
          </ac:spMkLst>
        </pc:spChg>
        <pc:spChg chg="add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145" creationId="{A648176E-454C-437C-B0FC-9B82FCF32B24}"/>
          </ac:spMkLst>
        </pc:spChg>
        <pc:spChg chg="mod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103426" creationId="{E154598E-088A-4AD7-9C14-20930D1CE6D4}"/>
          </ac:spMkLst>
        </pc:spChg>
        <pc:spChg chg="mod">
          <ac:chgData name="Peter Krkoška" userId="684a5b1cd6769408" providerId="LiveId" clId="{E8166B39-A1C3-4066-945D-34E479CAB8C9}" dt="2021-04-10T15:58:59.229" v="184" actId="26606"/>
          <ac:spMkLst>
            <pc:docMk/>
            <pc:sldMk cId="0" sldId="432"/>
            <ac:spMk id="103428" creationId="{7BD6D631-8340-4CC6-B066-4C30C0F6F9E7}"/>
          </ac:spMkLst>
        </pc:spChg>
        <pc:picChg chg="mod">
          <ac:chgData name="Peter Krkoška" userId="684a5b1cd6769408" providerId="LiveId" clId="{E8166B39-A1C3-4066-945D-34E479CAB8C9}" dt="2021-04-10T15:58:59.229" v="184" actId="26606"/>
          <ac:picMkLst>
            <pc:docMk/>
            <pc:sldMk cId="0" sldId="432"/>
            <ac:picMk id="103427" creationId="{225D8BB1-6E5F-4CBA-B6CE-60CAF95BFBEC}"/>
          </ac:picMkLst>
        </pc:picChg>
      </pc:sldChg>
      <pc:sldChg chg="addSp delSp modSp mod setBg">
        <pc:chgData name="Peter Krkoška" userId="684a5b1cd6769408" providerId="LiveId" clId="{E8166B39-A1C3-4066-945D-34E479CAB8C9}" dt="2021-04-11T18:24:58.313" v="469" actId="14100"/>
        <pc:sldMkLst>
          <pc:docMk/>
          <pc:sldMk cId="0" sldId="437"/>
        </pc:sldMkLst>
        <pc:spChg chg="add del">
          <ac:chgData name="Peter Krkoška" userId="684a5b1cd6769408" providerId="LiveId" clId="{E8166B39-A1C3-4066-945D-34E479CAB8C9}" dt="2021-04-10T15:59:05.228" v="186" actId="26606"/>
          <ac:spMkLst>
            <pc:docMk/>
            <pc:sldMk cId="0" sldId="437"/>
            <ac:spMk id="74" creationId="{AAAE94E3-A7DB-4868-B1E3-E49703488BBC}"/>
          </ac:spMkLst>
        </pc:spChg>
        <pc:spChg chg="add del">
          <ac:chgData name="Peter Krkoška" userId="684a5b1cd6769408" providerId="LiveId" clId="{E8166B39-A1C3-4066-945D-34E479CAB8C9}" dt="2021-04-10T15:59:07.884" v="190" actId="26606"/>
          <ac:spMkLst>
            <pc:docMk/>
            <pc:sldMk cId="0" sldId="437"/>
            <ac:spMk id="78" creationId="{CC552A98-EF7D-4D42-AB69-066B786AB55B}"/>
          </ac:spMkLst>
        </pc:spChg>
        <pc:spChg chg="add del">
          <ac:chgData name="Peter Krkoška" userId="684a5b1cd6769408" providerId="LiveId" clId="{E8166B39-A1C3-4066-945D-34E479CAB8C9}" dt="2021-04-10T15:59:05.228" v="186" actId="26606"/>
          <ac:spMkLst>
            <pc:docMk/>
            <pc:sldMk cId="0" sldId="437"/>
            <ac:spMk id="80" creationId="{3873B707-463F-40B0-8227-E8CC6C67EB25}"/>
          </ac:spMkLst>
        </pc:spChg>
        <pc:spChg chg="add del">
          <ac:chgData name="Peter Krkoška" userId="684a5b1cd6769408" providerId="LiveId" clId="{E8166B39-A1C3-4066-945D-34E479CAB8C9}" dt="2021-04-11T18:24:17.473" v="463" actId="26606"/>
          <ac:spMkLst>
            <pc:docMk/>
            <pc:sldMk cId="0" sldId="437"/>
            <ac:spMk id="81" creationId="{D5B0017B-2ECA-49AF-B397-DC140825DF8D}"/>
          </ac:spMkLst>
        </pc:spChg>
        <pc:spChg chg="add del">
          <ac:chgData name="Peter Krkoška" userId="684a5b1cd6769408" providerId="LiveId" clId="{E8166B39-A1C3-4066-945D-34E479CAB8C9}" dt="2021-04-10T15:59:05.228" v="186" actId="26606"/>
          <ac:spMkLst>
            <pc:docMk/>
            <pc:sldMk cId="0" sldId="437"/>
            <ac:spMk id="82" creationId="{C13237C8-E62C-4F0D-A318-BD6FB6C2D138}"/>
          </ac:spMkLst>
        </pc:spChg>
        <pc:spChg chg="add del">
          <ac:chgData name="Peter Krkoška" userId="684a5b1cd6769408" providerId="LiveId" clId="{E8166B39-A1C3-4066-945D-34E479CAB8C9}" dt="2021-04-11T18:24:17.473" v="463" actId="26606"/>
          <ac:spMkLst>
            <pc:docMk/>
            <pc:sldMk cId="0" sldId="437"/>
            <ac:spMk id="83" creationId="{395ECC94-3D5E-46A7-A7A1-DE807E1563B4}"/>
          </ac:spMkLst>
        </pc:spChg>
        <pc:spChg chg="add del">
          <ac:chgData name="Peter Krkoška" userId="684a5b1cd6769408" providerId="LiveId" clId="{E8166B39-A1C3-4066-945D-34E479CAB8C9}" dt="2021-04-10T15:59:05.228" v="186" actId="26606"/>
          <ac:spMkLst>
            <pc:docMk/>
            <pc:sldMk cId="0" sldId="437"/>
            <ac:spMk id="84" creationId="{19C9EAEA-39D0-4B0E-A0EB-51E7B26740B1}"/>
          </ac:spMkLst>
        </pc:spChg>
        <pc:spChg chg="add del">
          <ac:chgData name="Peter Krkoška" userId="684a5b1cd6769408" providerId="LiveId" clId="{E8166B39-A1C3-4066-945D-34E479CAB8C9}" dt="2021-04-11T18:24:17.473" v="463" actId="26606"/>
          <ac:spMkLst>
            <pc:docMk/>
            <pc:sldMk cId="0" sldId="437"/>
            <ac:spMk id="85" creationId="{7E549738-9961-462D-81B7-4A7A44691102}"/>
          </ac:spMkLst>
        </pc:spChg>
        <pc:spChg chg="add del">
          <ac:chgData name="Peter Krkoška" userId="684a5b1cd6769408" providerId="LiveId" clId="{E8166B39-A1C3-4066-945D-34E479CAB8C9}" dt="2021-04-10T15:59:05.228" v="186" actId="26606"/>
          <ac:spMkLst>
            <pc:docMk/>
            <pc:sldMk cId="0" sldId="437"/>
            <ac:spMk id="86" creationId="{8CB5D2D7-DF65-4E86-BFBA-FFB9B5ACEB64}"/>
          </ac:spMkLst>
        </pc:spChg>
        <pc:spChg chg="add del">
          <ac:chgData name="Peter Krkoška" userId="684a5b1cd6769408" providerId="LiveId" clId="{E8166B39-A1C3-4066-945D-34E479CAB8C9}" dt="2021-04-11T18:24:17.457" v="462" actId="26606"/>
          <ac:spMkLst>
            <pc:docMk/>
            <pc:sldMk cId="0" sldId="437"/>
            <ac:spMk id="153" creationId="{8F7AFB9A-7364-478C-B48B-8523CDD9AE8D}"/>
          </ac:spMkLst>
        </pc:spChg>
        <pc:spChg chg="add del">
          <ac:chgData name="Peter Krkoška" userId="684a5b1cd6769408" providerId="LiveId" clId="{E8166B39-A1C3-4066-945D-34E479CAB8C9}" dt="2021-04-11T18:24:17.457" v="462" actId="26606"/>
          <ac:spMkLst>
            <pc:docMk/>
            <pc:sldMk cId="0" sldId="437"/>
            <ac:spMk id="155" creationId="{36678033-86B6-40E6-BE90-78D8ED4E3A31}"/>
          </ac:spMkLst>
        </pc:spChg>
        <pc:spChg chg="add del">
          <ac:chgData name="Peter Krkoška" userId="684a5b1cd6769408" providerId="LiveId" clId="{E8166B39-A1C3-4066-945D-34E479CAB8C9}" dt="2021-04-11T18:24:17.457" v="462" actId="26606"/>
          <ac:spMkLst>
            <pc:docMk/>
            <pc:sldMk cId="0" sldId="437"/>
            <ac:spMk id="157" creationId="{D2542E1A-076E-4A34-BB67-2BF961754E0C}"/>
          </ac:spMkLst>
        </pc:spChg>
        <pc:spChg chg="add del">
          <ac:chgData name="Peter Krkoška" userId="684a5b1cd6769408" providerId="LiveId" clId="{E8166B39-A1C3-4066-945D-34E479CAB8C9}" dt="2021-04-11T18:24:17.457" v="462" actId="26606"/>
          <ac:spMkLst>
            <pc:docMk/>
            <pc:sldMk cId="0" sldId="437"/>
            <ac:spMk id="159" creationId="{75C56826-D4E5-42ED-8529-079651CB3005}"/>
          </ac:spMkLst>
        </pc:spChg>
        <pc:spChg chg="add del">
          <ac:chgData name="Peter Krkoška" userId="684a5b1cd6769408" providerId="LiveId" clId="{E8166B39-A1C3-4066-945D-34E479CAB8C9}" dt="2021-04-11T18:24:17.457" v="462" actId="26606"/>
          <ac:spMkLst>
            <pc:docMk/>
            <pc:sldMk cId="0" sldId="437"/>
            <ac:spMk id="161" creationId="{82095FCE-EF05-4443-B97A-85DEE3A5CA17}"/>
          </ac:spMkLst>
        </pc:spChg>
        <pc:spChg chg="mod">
          <ac:chgData name="Peter Krkoška" userId="684a5b1cd6769408" providerId="LiveId" clId="{E8166B39-A1C3-4066-945D-34E479CAB8C9}" dt="2021-04-11T18:24:17.473" v="463" actId="26606"/>
          <ac:spMkLst>
            <pc:docMk/>
            <pc:sldMk cId="0" sldId="437"/>
            <ac:spMk id="108546" creationId="{D8701582-4396-4BF3-8B50-69B9A902660F}"/>
          </ac:spMkLst>
        </pc:spChg>
        <pc:spChg chg="mod ord">
          <ac:chgData name="Peter Krkoška" userId="684a5b1cd6769408" providerId="LiveId" clId="{E8166B39-A1C3-4066-945D-34E479CAB8C9}" dt="2021-04-11T18:24:17.473" v="463" actId="26606"/>
          <ac:spMkLst>
            <pc:docMk/>
            <pc:sldMk cId="0" sldId="437"/>
            <ac:spMk id="108549" creationId="{4ED194F0-5C01-4AD0-A935-BE03C407C7C1}"/>
          </ac:spMkLst>
        </pc:spChg>
        <pc:spChg chg="add del">
          <ac:chgData name="Peter Krkoška" userId="684a5b1cd6769408" providerId="LiveId" clId="{E8166B39-A1C3-4066-945D-34E479CAB8C9}" dt="2021-04-10T15:59:05.845" v="188" actId="26606"/>
          <ac:spMkLst>
            <pc:docMk/>
            <pc:sldMk cId="0" sldId="437"/>
            <ac:spMk id="108551" creationId="{385E1BDC-A9B0-4A87-82E3-F3187F69A802}"/>
          </ac:spMkLst>
        </pc:spChg>
        <pc:spChg chg="add del">
          <ac:chgData name="Peter Krkoška" userId="684a5b1cd6769408" providerId="LiveId" clId="{E8166B39-A1C3-4066-945D-34E479CAB8C9}" dt="2021-04-10T15:59:05.845" v="188" actId="26606"/>
          <ac:spMkLst>
            <pc:docMk/>
            <pc:sldMk cId="0" sldId="437"/>
            <ac:spMk id="108552" creationId="{0990C621-3B8B-4820-8328-D47EF7CE823C}"/>
          </ac:spMkLst>
        </pc:spChg>
        <pc:spChg chg="add del">
          <ac:chgData name="Peter Krkoška" userId="684a5b1cd6769408" providerId="LiveId" clId="{E8166B39-A1C3-4066-945D-34E479CAB8C9}" dt="2021-04-10T15:59:05.845" v="188" actId="26606"/>
          <ac:spMkLst>
            <pc:docMk/>
            <pc:sldMk cId="0" sldId="437"/>
            <ac:spMk id="108553" creationId="{C1A2385B-1D2A-4E17-84FA-6CB7F0AAE473}"/>
          </ac:spMkLst>
        </pc:spChg>
        <pc:spChg chg="add del">
          <ac:chgData name="Peter Krkoška" userId="684a5b1cd6769408" providerId="LiveId" clId="{E8166B39-A1C3-4066-945D-34E479CAB8C9}" dt="2021-04-10T15:59:05.845" v="188" actId="26606"/>
          <ac:spMkLst>
            <pc:docMk/>
            <pc:sldMk cId="0" sldId="437"/>
            <ac:spMk id="108554" creationId="{5E791F2F-79DB-4CC0-9FA1-001E3E91E8B7}"/>
          </ac:spMkLst>
        </pc:spChg>
        <pc:spChg chg="add del">
          <ac:chgData name="Peter Krkoška" userId="684a5b1cd6769408" providerId="LiveId" clId="{E8166B39-A1C3-4066-945D-34E479CAB8C9}" dt="2021-04-10T15:59:07.884" v="190" actId="26606"/>
          <ac:spMkLst>
            <pc:docMk/>
            <pc:sldMk cId="0" sldId="437"/>
            <ac:spMk id="108556" creationId="{EEEEAA75-AA19-426C-A43C-35F6F9119B8D}"/>
          </ac:spMkLst>
        </pc:spChg>
        <pc:spChg chg="add del">
          <ac:chgData name="Peter Krkoška" userId="684a5b1cd6769408" providerId="LiveId" clId="{E8166B39-A1C3-4066-945D-34E479CAB8C9}" dt="2021-04-10T15:59:07.884" v="190" actId="26606"/>
          <ac:spMkLst>
            <pc:docMk/>
            <pc:sldMk cId="0" sldId="437"/>
            <ac:spMk id="108557" creationId="{90464369-70FA-42AF-948F-80664CA7BFE5}"/>
          </ac:spMkLst>
        </pc:spChg>
        <pc:spChg chg="add del">
          <ac:chgData name="Peter Krkoška" userId="684a5b1cd6769408" providerId="LiveId" clId="{E8166B39-A1C3-4066-945D-34E479CAB8C9}" dt="2021-04-10T15:59:07.884" v="190" actId="26606"/>
          <ac:spMkLst>
            <pc:docMk/>
            <pc:sldMk cId="0" sldId="437"/>
            <ac:spMk id="108558" creationId="{A6604B49-AD5C-4590-B051-06C8222ECD99}"/>
          </ac:spMkLst>
        </pc:spChg>
        <pc:spChg chg="add del">
          <ac:chgData name="Peter Krkoška" userId="684a5b1cd6769408" providerId="LiveId" clId="{E8166B39-A1C3-4066-945D-34E479CAB8C9}" dt="2021-04-10T15:59:07.884" v="190" actId="26606"/>
          <ac:spMkLst>
            <pc:docMk/>
            <pc:sldMk cId="0" sldId="437"/>
            <ac:spMk id="108559" creationId="{0BB19363-8354-4E75-A15C-A08F755171F6}"/>
          </ac:spMkLst>
        </pc:spChg>
        <pc:spChg chg="add del">
          <ac:chgData name="Peter Krkoška" userId="684a5b1cd6769408" providerId="LiveId" clId="{E8166B39-A1C3-4066-945D-34E479CAB8C9}" dt="2021-04-10T15:59:07.884" v="190" actId="26606"/>
          <ac:spMkLst>
            <pc:docMk/>
            <pc:sldMk cId="0" sldId="437"/>
            <ac:spMk id="108560" creationId="{A648176E-454C-437C-B0FC-9B82FCF32B24}"/>
          </ac:spMkLst>
        </pc:spChg>
        <pc:spChg chg="add del">
          <ac:chgData name="Peter Krkoška" userId="684a5b1cd6769408" providerId="LiveId" clId="{E8166B39-A1C3-4066-945D-34E479CAB8C9}" dt="2021-04-11T18:24:17.473" v="463" actId="26606"/>
          <ac:spMkLst>
            <pc:docMk/>
            <pc:sldMk cId="0" sldId="437"/>
            <ac:spMk id="108562" creationId="{922F19F4-FE70-43DC-856F-2CE5F521DC48}"/>
          </ac:spMkLst>
        </pc:spChg>
        <pc:spChg chg="add">
          <ac:chgData name="Peter Krkoška" userId="684a5b1cd6769408" providerId="LiveId" clId="{E8166B39-A1C3-4066-945D-34E479CAB8C9}" dt="2021-04-11T18:24:17.473" v="463" actId="26606"/>
          <ac:spMkLst>
            <pc:docMk/>
            <pc:sldMk cId="0" sldId="437"/>
            <ac:spMk id="108566" creationId="{99899462-FC16-43B0-966B-FCA263450716}"/>
          </ac:spMkLst>
        </pc:spChg>
        <pc:grpChg chg="add del">
          <ac:chgData name="Peter Krkoška" userId="684a5b1cd6769408" providerId="LiveId" clId="{E8166B39-A1C3-4066-945D-34E479CAB8C9}" dt="2021-04-10T15:59:05.228" v="186" actId="26606"/>
          <ac:grpSpMkLst>
            <pc:docMk/>
            <pc:sldMk cId="0" sldId="437"/>
            <ac:grpSpMk id="76" creationId="{1DE889C7-FAD6-4397-98E2-05D503484459}"/>
          </ac:grpSpMkLst>
        </pc:grpChg>
        <pc:grpChg chg="add del">
          <ac:chgData name="Peter Krkoška" userId="684a5b1cd6769408" providerId="LiveId" clId="{E8166B39-A1C3-4066-945D-34E479CAB8C9}" dt="2021-04-11T18:24:17.473" v="463" actId="26606"/>
          <ac:grpSpMkLst>
            <pc:docMk/>
            <pc:sldMk cId="0" sldId="437"/>
            <ac:grpSpMk id="108563" creationId="{AE1C45F0-260A-458C-96ED-C1F6D2151219}"/>
          </ac:grpSpMkLst>
        </pc:grpChg>
        <pc:picChg chg="mod ord">
          <ac:chgData name="Peter Krkoška" userId="684a5b1cd6769408" providerId="LiveId" clId="{E8166B39-A1C3-4066-945D-34E479CAB8C9}" dt="2021-04-11T18:24:58.313" v="469" actId="14100"/>
          <ac:picMkLst>
            <pc:docMk/>
            <pc:sldMk cId="0" sldId="437"/>
            <ac:picMk id="108547" creationId="{F316B82C-1676-4020-A04C-5B1E651F788A}"/>
          </ac:picMkLst>
        </pc:picChg>
        <pc:picChg chg="mod ord">
          <ac:chgData name="Peter Krkoška" userId="684a5b1cd6769408" providerId="LiveId" clId="{E8166B39-A1C3-4066-945D-34E479CAB8C9}" dt="2021-04-11T18:24:51.786" v="466" actId="1076"/>
          <ac:picMkLst>
            <pc:docMk/>
            <pc:sldMk cId="0" sldId="437"/>
            <ac:picMk id="108548" creationId="{5703E342-7C75-4452-B0E8-7C378992BCD4}"/>
          </ac:picMkLst>
        </pc:picChg>
        <pc:cxnChg chg="add del">
          <ac:chgData name="Peter Krkoška" userId="684a5b1cd6769408" providerId="LiveId" clId="{E8166B39-A1C3-4066-945D-34E479CAB8C9}" dt="2021-04-11T18:24:17.473" v="463" actId="26606"/>
          <ac:cxnSpMkLst>
            <pc:docMk/>
            <pc:sldMk cId="0" sldId="437"/>
            <ac:cxnSpMk id="87" creationId="{6CF1BAF6-AD41-4082-B212-8A1F9A2E8779}"/>
          </ac:cxnSpMkLst>
        </pc:cxnChg>
        <pc:cxnChg chg="add">
          <ac:chgData name="Peter Krkoška" userId="684a5b1cd6769408" providerId="LiveId" clId="{E8166B39-A1C3-4066-945D-34E479CAB8C9}" dt="2021-04-11T18:24:17.473" v="463" actId="26606"/>
          <ac:cxnSpMkLst>
            <pc:docMk/>
            <pc:sldMk cId="0" sldId="437"/>
            <ac:cxnSpMk id="108567" creationId="{AAFEA932-2DF1-410C-A00A-7A1E7DBF7511}"/>
          </ac:cxnSpMkLst>
        </pc:cxnChg>
      </pc:sldChg>
      <pc:sldChg chg="addSp delSp modSp mod">
        <pc:chgData name="Peter Krkoška" userId="684a5b1cd6769408" providerId="LiveId" clId="{E8166B39-A1C3-4066-945D-34E479CAB8C9}" dt="2021-04-11T18:25:28.342" v="477" actId="113"/>
        <pc:sldMkLst>
          <pc:docMk/>
          <pc:sldMk cId="0" sldId="439"/>
        </pc:sldMkLst>
        <pc:spChg chg="del">
          <ac:chgData name="Peter Krkoška" userId="684a5b1cd6769408" providerId="LiveId" clId="{E8166B39-A1C3-4066-945D-34E479CAB8C9}" dt="2021-04-10T16:00:31.777" v="216" actId="26606"/>
          <ac:spMkLst>
            <pc:docMk/>
            <pc:sldMk cId="0" sldId="439"/>
            <ac:spMk id="138" creationId="{4038CB10-1F5C-4D54-9DF7-12586DE5B007}"/>
          </ac:spMkLst>
        </pc:spChg>
        <pc:spChg chg="del">
          <ac:chgData name="Peter Krkoška" userId="684a5b1cd6769408" providerId="LiveId" clId="{E8166B39-A1C3-4066-945D-34E479CAB8C9}" dt="2021-04-10T16:00:31.777" v="216" actId="26606"/>
          <ac:spMkLst>
            <pc:docMk/>
            <pc:sldMk cId="0" sldId="439"/>
            <ac:spMk id="140" creationId="{73ED6512-6858-4552-B699-9A97FE9A4EA2}"/>
          </ac:spMkLst>
        </pc:spChg>
        <pc:spChg chg="add">
          <ac:chgData name="Peter Krkoška" userId="684a5b1cd6769408" providerId="LiveId" clId="{E8166B39-A1C3-4066-945D-34E479CAB8C9}" dt="2021-04-10T16:00:31.777" v="216" actId="26606"/>
          <ac:spMkLst>
            <pc:docMk/>
            <pc:sldMk cId="0" sldId="439"/>
            <ac:spMk id="192" creationId="{955A2079-FA98-4876-80F0-72364A7D2EA4}"/>
          </ac:spMkLst>
        </pc:spChg>
        <pc:spChg chg="mod">
          <ac:chgData name="Peter Krkoška" userId="684a5b1cd6769408" providerId="LiveId" clId="{E8166B39-A1C3-4066-945D-34E479CAB8C9}" dt="2021-04-10T16:00:31.777" v="216" actId="26606"/>
          <ac:spMkLst>
            <pc:docMk/>
            <pc:sldMk cId="0" sldId="439"/>
            <ac:spMk id="110594" creationId="{FD3E523C-C817-4951-8E5E-17075A8C6882}"/>
          </ac:spMkLst>
        </pc:spChg>
        <pc:graphicFrameChg chg="mod modGraphic">
          <ac:chgData name="Peter Krkoška" userId="684a5b1cd6769408" providerId="LiveId" clId="{E8166B39-A1C3-4066-945D-34E479CAB8C9}" dt="2021-04-11T18:25:28.342" v="477" actId="113"/>
          <ac:graphicFrameMkLst>
            <pc:docMk/>
            <pc:sldMk cId="0" sldId="439"/>
            <ac:graphicFrameMk id="110597" creationId="{BC9D6227-C959-472E-AD87-E58EBEF61B51}"/>
          </ac:graphicFrameMkLst>
        </pc:graphicFrameChg>
      </pc:sldChg>
      <pc:sldChg chg="del">
        <pc:chgData name="Peter Krkoška" userId="684a5b1cd6769408" providerId="LiveId" clId="{E8166B39-A1C3-4066-945D-34E479CAB8C9}" dt="2021-04-10T15:59:45.728" v="208" actId="47"/>
        <pc:sldMkLst>
          <pc:docMk/>
          <pc:sldMk cId="0" sldId="441"/>
        </pc:sldMkLst>
      </pc:sldChg>
      <pc:sldChg chg="addSp delSp modSp mod">
        <pc:chgData name="Peter Krkoška" userId="684a5b1cd6769408" providerId="LiveId" clId="{E8166B39-A1C3-4066-945D-34E479CAB8C9}" dt="2021-04-10T15:59:57.073" v="211" actId="26606"/>
        <pc:sldMkLst>
          <pc:docMk/>
          <pc:sldMk cId="0" sldId="442"/>
        </pc:sldMkLst>
        <pc:spChg chg="del">
          <ac:chgData name="Peter Krkoška" userId="684a5b1cd6769408" providerId="LiveId" clId="{E8166B39-A1C3-4066-945D-34E479CAB8C9}" dt="2021-04-10T15:59:57.073" v="211" actId="26606"/>
          <ac:spMkLst>
            <pc:docMk/>
            <pc:sldMk cId="0" sldId="442"/>
            <ac:spMk id="73" creationId="{18FD74D4-C0F3-4E5B-9628-885593F0B528}"/>
          </ac:spMkLst>
        </pc:spChg>
        <pc:spChg chg="del">
          <ac:chgData name="Peter Krkoška" userId="684a5b1cd6769408" providerId="LiveId" clId="{E8166B39-A1C3-4066-945D-34E479CAB8C9}" dt="2021-04-10T15:59:57.073" v="211" actId="26606"/>
          <ac:spMkLst>
            <pc:docMk/>
            <pc:sldMk cId="0" sldId="442"/>
            <ac:spMk id="75" creationId="{E64FA8EC-281F-4A47-AF2E-9F85F2AABC2E}"/>
          </ac:spMkLst>
        </pc:spChg>
        <pc:spChg chg="add">
          <ac:chgData name="Peter Krkoška" userId="684a5b1cd6769408" providerId="LiveId" clId="{E8166B39-A1C3-4066-945D-34E479CAB8C9}" dt="2021-04-10T15:59:57.073" v="211" actId="26606"/>
          <ac:spMkLst>
            <pc:docMk/>
            <pc:sldMk cId="0" sldId="442"/>
            <ac:spMk id="137" creationId="{6EFC920F-B85A-4068-BD93-41064EDE93D3}"/>
          </ac:spMkLst>
        </pc:spChg>
        <pc:spChg chg="add">
          <ac:chgData name="Peter Krkoška" userId="684a5b1cd6769408" providerId="LiveId" clId="{E8166B39-A1C3-4066-945D-34E479CAB8C9}" dt="2021-04-10T15:59:57.073" v="211" actId="26606"/>
          <ac:spMkLst>
            <pc:docMk/>
            <pc:sldMk cId="0" sldId="442"/>
            <ac:spMk id="143" creationId="{CBC4F608-B4B8-48C3-9572-C0F061B1CD99}"/>
          </ac:spMkLst>
        </pc:spChg>
        <pc:spChg chg="add">
          <ac:chgData name="Peter Krkoška" userId="684a5b1cd6769408" providerId="LiveId" clId="{E8166B39-A1C3-4066-945D-34E479CAB8C9}" dt="2021-04-10T15:59:57.073" v="211" actId="26606"/>
          <ac:spMkLst>
            <pc:docMk/>
            <pc:sldMk cId="0" sldId="442"/>
            <ac:spMk id="145" creationId="{1382A32C-5B0C-4B1C-A074-76C6DBCC9F87}"/>
          </ac:spMkLst>
        </pc:spChg>
        <pc:spChg chg="mod">
          <ac:chgData name="Peter Krkoška" userId="684a5b1cd6769408" providerId="LiveId" clId="{E8166B39-A1C3-4066-945D-34E479CAB8C9}" dt="2021-04-10T15:59:57.073" v="211" actId="26606"/>
          <ac:spMkLst>
            <pc:docMk/>
            <pc:sldMk cId="0" sldId="442"/>
            <ac:spMk id="130050" creationId="{CEFF8242-FAEB-4204-B34F-4F7673A51426}"/>
          </ac:spMkLst>
        </pc:spChg>
        <pc:spChg chg="mod">
          <ac:chgData name="Peter Krkoška" userId="684a5b1cd6769408" providerId="LiveId" clId="{E8166B39-A1C3-4066-945D-34E479CAB8C9}" dt="2021-04-10T15:59:57.073" v="211" actId="26606"/>
          <ac:spMkLst>
            <pc:docMk/>
            <pc:sldMk cId="0" sldId="442"/>
            <ac:spMk id="130051" creationId="{285BD89F-CCDF-447C-8900-40A9839B6501}"/>
          </ac:spMkLst>
        </pc:spChg>
        <pc:spChg chg="mod ord">
          <ac:chgData name="Peter Krkoška" userId="684a5b1cd6769408" providerId="LiveId" clId="{E8166B39-A1C3-4066-945D-34E479CAB8C9}" dt="2021-04-10T15:59:57.073" v="211" actId="26606"/>
          <ac:spMkLst>
            <pc:docMk/>
            <pc:sldMk cId="0" sldId="442"/>
            <ac:spMk id="130052" creationId="{4532C0D2-1D1A-4021-81DA-E17AE58E9CF7}"/>
          </ac:spMkLst>
        </pc:spChg>
        <pc:grpChg chg="add">
          <ac:chgData name="Peter Krkoška" userId="684a5b1cd6769408" providerId="LiveId" clId="{E8166B39-A1C3-4066-945D-34E479CAB8C9}" dt="2021-04-10T15:59:57.073" v="211" actId="26606"/>
          <ac:grpSpMkLst>
            <pc:docMk/>
            <pc:sldMk cId="0" sldId="442"/>
            <ac:grpSpMk id="139" creationId="{1C559108-BBAE-426C-8564-051D2BA6DDC8}"/>
          </ac:grpSpMkLst>
        </pc:grpChg>
        <pc:picChg chg="mod">
          <ac:chgData name="Peter Krkoška" userId="684a5b1cd6769408" providerId="LiveId" clId="{E8166B39-A1C3-4066-945D-34E479CAB8C9}" dt="2021-04-10T15:59:57.073" v="211" actId="26606"/>
          <ac:picMkLst>
            <pc:docMk/>
            <pc:sldMk cId="0" sldId="442"/>
            <ac:picMk id="8" creationId="{13DCBAF3-C8E0-4F99-9A1C-335F0D7F72A0}"/>
          </ac:picMkLst>
        </pc:picChg>
      </pc:sldChg>
      <pc:sldChg chg="addSp delSp modSp mod">
        <pc:chgData name="Peter Krkoška" userId="684a5b1cd6769408" providerId="LiveId" clId="{E8166B39-A1C3-4066-945D-34E479CAB8C9}" dt="2021-04-11T17:46:06.164" v="341" actId="113"/>
        <pc:sldMkLst>
          <pc:docMk/>
          <pc:sldMk cId="510093545" sldId="445"/>
        </pc:sldMkLst>
        <pc:spChg chg="mod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2" creationId="{23A31A8B-1929-4E7B-93B0-0C3D1E3C6E1D}"/>
          </ac:spMkLst>
        </pc:spChg>
        <pc:spChg chg="mod">
          <ac:chgData name="Peter Krkoška" userId="684a5b1cd6769408" providerId="LiveId" clId="{E8166B39-A1C3-4066-945D-34E479CAB8C9}" dt="2021-04-11T17:46:06.164" v="341" actId="113"/>
          <ac:spMkLst>
            <pc:docMk/>
            <pc:sldMk cId="510093545" sldId="445"/>
            <ac:spMk id="3" creationId="{2E6226BD-E5A7-4B22-98C8-2C1782F39BA2}"/>
          </ac:spMkLst>
        </pc:spChg>
        <pc:spChg chg="del">
          <ac:chgData name="Peter Krkoška" userId="684a5b1cd6769408" providerId="LiveId" clId="{E8166B39-A1C3-4066-945D-34E479CAB8C9}" dt="2021-04-09T13:01:11.409" v="68" actId="26606"/>
          <ac:spMkLst>
            <pc:docMk/>
            <pc:sldMk cId="510093545" sldId="445"/>
            <ac:spMk id="8" creationId="{907EF6B7-1338-4443-8C46-6A318D952DFD}"/>
          </ac:spMkLst>
        </pc:spChg>
        <pc:spChg chg="del">
          <ac:chgData name="Peter Krkoška" userId="684a5b1cd6769408" providerId="LiveId" clId="{E8166B39-A1C3-4066-945D-34E479CAB8C9}" dt="2021-04-09T13:01:11.409" v="68" actId="26606"/>
          <ac:spMkLst>
            <pc:docMk/>
            <pc:sldMk cId="510093545" sldId="445"/>
            <ac:spMk id="10" creationId="{DAAE4CDD-124C-4DCF-9584-B6033B545DD5}"/>
          </ac:spMkLst>
        </pc:spChg>
        <pc:spChg chg="del">
          <ac:chgData name="Peter Krkoška" userId="684a5b1cd6769408" providerId="LiveId" clId="{E8166B39-A1C3-4066-945D-34E479CAB8C9}" dt="2021-04-09T13:01:11.409" v="68" actId="26606"/>
          <ac:spMkLst>
            <pc:docMk/>
            <pc:sldMk cId="510093545" sldId="445"/>
            <ac:spMk id="12" creationId="{081E4A58-353D-44AE-B2FC-2A74E2E400F7}"/>
          </ac:spMkLst>
        </pc:spChg>
        <pc:spChg chg="add del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17" creationId="{827B839B-9ADE-406B-8590-F1CAEDED45A1}"/>
          </ac:spMkLst>
        </pc:spChg>
        <pc:spChg chg="add del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19" creationId="{CFE45BF0-46DB-408C-B5F7-7B11716805D4}"/>
          </ac:spMkLst>
        </pc:spChg>
        <pc:spChg chg="add del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21" creationId="{2AEBC8F2-97B1-41B4-93F1-2D289E197FBA}"/>
          </ac:spMkLst>
        </pc:spChg>
        <pc:spChg chg="add del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23" creationId="{472E3A19-F5D5-48FC-BB9C-48C2F68F598B}"/>
          </ac:spMkLst>
        </pc:spChg>
        <pc:spChg chg="add del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25" creationId="{7A62E32F-BB65-43A8-8EB5-92346890E549}"/>
          </ac:spMkLst>
        </pc:spChg>
        <pc:spChg chg="add del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27" creationId="{14E91B64-9FCC-451E-AFB4-A827D6329367}"/>
          </ac:spMkLst>
        </pc:spChg>
        <pc:spChg chg="add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32" creationId="{DBF61EA3-B236-439E-9C0B-340980D56BEE}"/>
          </ac:spMkLst>
        </pc:spChg>
        <pc:spChg chg="add">
          <ac:chgData name="Peter Krkoška" userId="684a5b1cd6769408" providerId="LiveId" clId="{E8166B39-A1C3-4066-945D-34E479CAB8C9}" dt="2021-04-10T16:02:47.362" v="251" actId="26606"/>
          <ac:spMkLst>
            <pc:docMk/>
            <pc:sldMk cId="510093545" sldId="445"/>
            <ac:spMk id="38" creationId="{E659831F-0D9A-4C63-9EBB-8435B85A440F}"/>
          </ac:spMkLst>
        </pc:spChg>
        <pc:grpChg chg="add">
          <ac:chgData name="Peter Krkoška" userId="684a5b1cd6769408" providerId="LiveId" clId="{E8166B39-A1C3-4066-945D-34E479CAB8C9}" dt="2021-04-10T16:02:47.362" v="251" actId="26606"/>
          <ac:grpSpMkLst>
            <pc:docMk/>
            <pc:sldMk cId="510093545" sldId="445"/>
            <ac:grpSpMk id="34" creationId="{28FAF094-D087-493F-8DF9-A486C2D6BBAA}"/>
          </ac:grpSpMkLst>
        </pc:grpChg>
      </pc:sldChg>
      <pc:sldChg chg="addSp delSp modSp mod">
        <pc:chgData name="Peter Krkoška" userId="684a5b1cd6769408" providerId="LiveId" clId="{E8166B39-A1C3-4066-945D-34E479CAB8C9}" dt="2021-04-10T15:51:23.211" v="108" actId="113"/>
        <pc:sldMkLst>
          <pc:docMk/>
          <pc:sldMk cId="2998077665" sldId="447"/>
        </pc:sldMkLst>
        <pc:spChg chg="mod">
          <ac:chgData name="Peter Krkoška" userId="684a5b1cd6769408" providerId="LiveId" clId="{E8166B39-A1C3-4066-945D-34E479CAB8C9}" dt="2021-04-09T13:01:47.603" v="85" actId="26606"/>
          <ac:spMkLst>
            <pc:docMk/>
            <pc:sldMk cId="2998077665" sldId="447"/>
            <ac:spMk id="2" creationId="{66CD4FDD-EB43-4251-BA45-D1BC5E453719}"/>
          </ac:spMkLst>
        </pc:spChg>
        <pc:spChg chg="mod">
          <ac:chgData name="Peter Krkoška" userId="684a5b1cd6769408" providerId="LiveId" clId="{E8166B39-A1C3-4066-945D-34E479CAB8C9}" dt="2021-04-10T15:51:23.211" v="108" actId="113"/>
          <ac:spMkLst>
            <pc:docMk/>
            <pc:sldMk cId="2998077665" sldId="447"/>
            <ac:spMk id="3" creationId="{904C9CBB-E84B-4115-9391-2FB61CDDA0B5}"/>
          </ac:spMkLst>
        </pc:spChg>
        <pc:spChg chg="del">
          <ac:chgData name="Peter Krkoška" userId="684a5b1cd6769408" providerId="LiveId" clId="{E8166B39-A1C3-4066-945D-34E479CAB8C9}" dt="2021-04-09T13:01:47.603" v="85" actId="26606"/>
          <ac:spMkLst>
            <pc:docMk/>
            <pc:sldMk cId="2998077665" sldId="447"/>
            <ac:spMk id="79" creationId="{C95B82D5-A8BB-45BF-BED8-C7B206892100}"/>
          </ac:spMkLst>
        </pc:spChg>
        <pc:spChg chg="del">
          <ac:chgData name="Peter Krkoška" userId="684a5b1cd6769408" providerId="LiveId" clId="{E8166B39-A1C3-4066-945D-34E479CAB8C9}" dt="2021-04-09T13:01:47.603" v="85" actId="26606"/>
          <ac:spMkLst>
            <pc:docMk/>
            <pc:sldMk cId="2998077665" sldId="447"/>
            <ac:spMk id="81" creationId="{296C61EC-FBF4-4216-BE67-6C864D30A01C}"/>
          </ac:spMkLst>
        </pc:spChg>
        <pc:spChg chg="del">
          <ac:chgData name="Peter Krkoška" userId="684a5b1cd6769408" providerId="LiveId" clId="{E8166B39-A1C3-4066-945D-34E479CAB8C9}" dt="2021-04-09T13:01:47.603" v="85" actId="26606"/>
          <ac:spMkLst>
            <pc:docMk/>
            <pc:sldMk cId="2998077665" sldId="447"/>
            <ac:spMk id="83" creationId="{39D6C490-0229-4573-9696-B73E5B3A9C33}"/>
          </ac:spMkLst>
        </pc:spChg>
        <pc:spChg chg="add">
          <ac:chgData name="Peter Krkoška" userId="684a5b1cd6769408" providerId="LiveId" clId="{E8166B39-A1C3-4066-945D-34E479CAB8C9}" dt="2021-04-09T13:01:47.603" v="85" actId="26606"/>
          <ac:spMkLst>
            <pc:docMk/>
            <pc:sldMk cId="2998077665" sldId="447"/>
            <ac:spMk id="143" creationId="{C95B82D5-A8BB-45BF-BED8-C7B206892100}"/>
          </ac:spMkLst>
        </pc:spChg>
        <pc:spChg chg="add">
          <ac:chgData name="Peter Krkoška" userId="684a5b1cd6769408" providerId="LiveId" clId="{E8166B39-A1C3-4066-945D-34E479CAB8C9}" dt="2021-04-09T13:01:47.603" v="85" actId="26606"/>
          <ac:spMkLst>
            <pc:docMk/>
            <pc:sldMk cId="2998077665" sldId="447"/>
            <ac:spMk id="145" creationId="{296C61EC-FBF4-4216-BE67-6C864D30A01C}"/>
          </ac:spMkLst>
        </pc:spChg>
        <pc:spChg chg="add">
          <ac:chgData name="Peter Krkoška" userId="684a5b1cd6769408" providerId="LiveId" clId="{E8166B39-A1C3-4066-945D-34E479CAB8C9}" dt="2021-04-09T13:01:47.603" v="85" actId="26606"/>
          <ac:spMkLst>
            <pc:docMk/>
            <pc:sldMk cId="2998077665" sldId="447"/>
            <ac:spMk id="147" creationId="{39D6C490-0229-4573-9696-B73E5B3A9C33}"/>
          </ac:spMkLst>
        </pc:spChg>
      </pc:sldChg>
      <pc:sldChg chg="addSp delSp modSp del mod">
        <pc:chgData name="Peter Krkoška" userId="684a5b1cd6769408" providerId="LiveId" clId="{E8166B39-A1C3-4066-945D-34E479CAB8C9}" dt="2021-04-11T18:18:28.475" v="400" actId="47"/>
        <pc:sldMkLst>
          <pc:docMk/>
          <pc:sldMk cId="3738718542" sldId="448"/>
        </pc:sldMkLst>
        <pc:spChg chg="mod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2" creationId="{00000000-0000-0000-0000-000000000000}"/>
          </ac:spMkLst>
        </pc:spChg>
        <pc:spChg chg="mod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3" creationId="{00000000-0000-0000-0000-000000000000}"/>
          </ac:spMkLst>
        </pc:spChg>
        <pc:spChg chg="del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79" creationId="{C13237C8-E62C-4F0D-A318-BD6FB6C2D138}"/>
          </ac:spMkLst>
        </pc:spChg>
        <pc:spChg chg="del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81" creationId="{19C9EAEA-39D0-4B0E-A0EB-51E7B26740B1}"/>
          </ac:spMkLst>
        </pc:spChg>
        <pc:spChg chg="del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83" creationId="{8CB5D2D7-DF65-4E86-BFBA-FFB9B5ACEB64}"/>
          </ac:spMkLst>
        </pc:spChg>
        <pc:spChg chg="add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140" creationId="{117AB3D3-3C9C-4DED-809A-78734805B895}"/>
          </ac:spMkLst>
        </pc:spChg>
        <pc:spChg chg="add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142" creationId="{3A9A4357-BD1D-4622-A4FE-766E6AB8DE84}"/>
          </ac:spMkLst>
        </pc:spChg>
        <pc:spChg chg="add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144" creationId="{E659831F-0D9A-4C63-9EBB-8435B85A440F}"/>
          </ac:spMkLst>
        </pc:spChg>
        <pc:spChg chg="add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146" creationId="{E6995CE5-F890-4ABA-82A2-26507CE8D2A3}"/>
          </ac:spMkLst>
        </pc:spChg>
        <pc:spChg chg="del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5124" creationId="{AAAE94E3-A7DB-4868-B1E3-E49703488BBC}"/>
          </ac:spMkLst>
        </pc:spChg>
        <pc:spChg chg="del">
          <ac:chgData name="Peter Krkoška" userId="684a5b1cd6769408" providerId="LiveId" clId="{E8166B39-A1C3-4066-945D-34E479CAB8C9}" dt="2021-04-10T15:55:04.018" v="137" actId="26606"/>
          <ac:spMkLst>
            <pc:docMk/>
            <pc:sldMk cId="3738718542" sldId="448"/>
            <ac:spMk id="5127" creationId="{3873B707-463F-40B0-8227-E8CC6C67EB25}"/>
          </ac:spMkLst>
        </pc:spChg>
        <pc:grpChg chg="del">
          <ac:chgData name="Peter Krkoška" userId="684a5b1cd6769408" providerId="LiveId" clId="{E8166B39-A1C3-4066-945D-34E479CAB8C9}" dt="2021-04-10T15:55:04.018" v="137" actId="26606"/>
          <ac:grpSpMkLst>
            <pc:docMk/>
            <pc:sldMk cId="3738718542" sldId="448"/>
            <ac:grpSpMk id="5125" creationId="{1DE889C7-FAD6-4397-98E2-05D503484459}"/>
          </ac:grpSpMkLst>
        </pc:grpChg>
        <pc:picChg chg="mod">
          <ac:chgData name="Peter Krkoška" userId="684a5b1cd6769408" providerId="LiveId" clId="{E8166B39-A1C3-4066-945D-34E479CAB8C9}" dt="2021-04-10T15:55:04.018" v="137" actId="26606"/>
          <ac:picMkLst>
            <pc:docMk/>
            <pc:sldMk cId="3738718542" sldId="448"/>
            <ac:picMk id="5122" creationId="{00000000-0000-0000-0000-000000000000}"/>
          </ac:picMkLst>
        </pc:picChg>
      </pc:sldChg>
      <pc:sldChg chg="addSp delSp modSp mod">
        <pc:chgData name="Peter Krkoška" userId="684a5b1cd6769408" providerId="LiveId" clId="{E8166B39-A1C3-4066-945D-34E479CAB8C9}" dt="2021-04-11T17:44:21.317" v="298" actId="1076"/>
        <pc:sldMkLst>
          <pc:docMk/>
          <pc:sldMk cId="1098815355" sldId="449"/>
        </pc:sldMkLst>
        <pc:spChg chg="add mod">
          <ac:chgData name="Peter Krkoška" userId="684a5b1cd6769408" providerId="LiveId" clId="{E8166B39-A1C3-4066-945D-34E479CAB8C9}" dt="2021-04-11T17:43:54.161" v="292" actId="403"/>
          <ac:spMkLst>
            <pc:docMk/>
            <pc:sldMk cId="1098815355" sldId="449"/>
            <ac:spMk id="2" creationId="{2C757469-C369-4765-9DE5-7B4C70FC85A3}"/>
          </ac:spMkLst>
        </pc:spChg>
        <pc:spChg chg="del">
          <ac:chgData name="Peter Krkoška" userId="684a5b1cd6769408" providerId="LiveId" clId="{E8166B39-A1C3-4066-945D-34E479CAB8C9}" dt="2021-04-11T17:44:00.634" v="293" actId="478"/>
          <ac:spMkLst>
            <pc:docMk/>
            <pc:sldMk cId="1098815355" sldId="449"/>
            <ac:spMk id="6" creationId="{C53EA950-9F38-436C-904A-8B8D61B52EB6}"/>
          </ac:spMkLst>
        </pc:spChg>
        <pc:picChg chg="mod">
          <ac:chgData name="Peter Krkoška" userId="684a5b1cd6769408" providerId="LiveId" clId="{E8166B39-A1C3-4066-945D-34E479CAB8C9}" dt="2021-04-11T17:44:21.080" v="297" actId="1076"/>
          <ac:picMkLst>
            <pc:docMk/>
            <pc:sldMk cId="1098815355" sldId="449"/>
            <ac:picMk id="8" creationId="{EA9F68D2-E5AC-42AE-9CF8-519FB42F3CCA}"/>
          </ac:picMkLst>
        </pc:picChg>
        <pc:picChg chg="mod">
          <ac:chgData name="Peter Krkoška" userId="684a5b1cd6769408" providerId="LiveId" clId="{E8166B39-A1C3-4066-945D-34E479CAB8C9}" dt="2021-04-11T17:44:21.317" v="298" actId="1076"/>
          <ac:picMkLst>
            <pc:docMk/>
            <pc:sldMk cId="1098815355" sldId="449"/>
            <ac:picMk id="3077" creationId="{2428BA46-7268-45A6-B27D-254005269ACE}"/>
          </ac:picMkLst>
        </pc:picChg>
      </pc:sldChg>
      <pc:sldChg chg="del">
        <pc:chgData name="Peter Krkoška" userId="684a5b1cd6769408" providerId="LiveId" clId="{E8166B39-A1C3-4066-945D-34E479CAB8C9}" dt="2021-04-09T12:59:45.912" v="19" actId="47"/>
        <pc:sldMkLst>
          <pc:docMk/>
          <pc:sldMk cId="4116268801" sldId="450"/>
        </pc:sldMkLst>
      </pc:sldChg>
      <pc:sldChg chg="del">
        <pc:chgData name="Peter Krkoška" userId="684a5b1cd6769408" providerId="LiveId" clId="{E8166B39-A1C3-4066-945D-34E479CAB8C9}" dt="2021-04-09T12:59:47.179" v="20" actId="47"/>
        <pc:sldMkLst>
          <pc:docMk/>
          <pc:sldMk cId="1808378510" sldId="451"/>
        </pc:sldMkLst>
      </pc:sldChg>
      <pc:sldChg chg="modSp del mod">
        <pc:chgData name="Peter Krkoška" userId="684a5b1cd6769408" providerId="LiveId" clId="{E8166B39-A1C3-4066-945D-34E479CAB8C9}" dt="2021-04-11T18:18:28.475" v="400" actId="47"/>
        <pc:sldMkLst>
          <pc:docMk/>
          <pc:sldMk cId="597902315" sldId="452"/>
        </pc:sldMkLst>
        <pc:spChg chg="mod">
          <ac:chgData name="Peter Krkoška" userId="684a5b1cd6769408" providerId="LiveId" clId="{E8166B39-A1C3-4066-945D-34E479CAB8C9}" dt="2021-04-09T13:03:02.920" v="103" actId="27636"/>
          <ac:spMkLst>
            <pc:docMk/>
            <pc:sldMk cId="597902315" sldId="452"/>
            <ac:spMk id="6" creationId="{4921AC6A-A465-4962-BF9D-CC4EC208143D}"/>
          </ac:spMkLst>
        </pc:spChg>
      </pc:sldChg>
      <pc:sldChg chg="addSp modSp del mod setBg">
        <pc:chgData name="Peter Krkoška" userId="684a5b1cd6769408" providerId="LiveId" clId="{E8166B39-A1C3-4066-945D-34E479CAB8C9}" dt="2021-04-11T18:18:28.475" v="400" actId="47"/>
        <pc:sldMkLst>
          <pc:docMk/>
          <pc:sldMk cId="1636592281" sldId="453"/>
        </pc:sldMkLst>
        <pc:spChg chg="mod">
          <ac:chgData name="Peter Krkoška" userId="684a5b1cd6769408" providerId="LiveId" clId="{E8166B39-A1C3-4066-945D-34E479CAB8C9}" dt="2021-04-10T16:01:07.495" v="221" actId="26606"/>
          <ac:spMkLst>
            <pc:docMk/>
            <pc:sldMk cId="1636592281" sldId="453"/>
            <ac:spMk id="2" creationId="{25389BF3-4CB4-4DC4-A8FF-9F2FEE3A604F}"/>
          </ac:spMkLst>
        </pc:spChg>
        <pc:spChg chg="mod">
          <ac:chgData name="Peter Krkoška" userId="684a5b1cd6769408" providerId="LiveId" clId="{E8166B39-A1C3-4066-945D-34E479CAB8C9}" dt="2021-04-11T18:17:10.058" v="388" actId="113"/>
          <ac:spMkLst>
            <pc:docMk/>
            <pc:sldMk cId="1636592281" sldId="453"/>
            <ac:spMk id="3" creationId="{710528FF-FCDB-4187-AB12-C855E17E87A7}"/>
          </ac:spMkLst>
        </pc:spChg>
        <pc:spChg chg="add">
          <ac:chgData name="Peter Krkoška" userId="684a5b1cd6769408" providerId="LiveId" clId="{E8166B39-A1C3-4066-945D-34E479CAB8C9}" dt="2021-04-10T16:01:07.495" v="221" actId="26606"/>
          <ac:spMkLst>
            <pc:docMk/>
            <pc:sldMk cId="1636592281" sldId="453"/>
            <ac:spMk id="8" creationId="{DBF61EA3-B236-439E-9C0B-340980D56BEE}"/>
          </ac:spMkLst>
        </pc:spChg>
        <pc:spChg chg="add">
          <ac:chgData name="Peter Krkoška" userId="684a5b1cd6769408" providerId="LiveId" clId="{E8166B39-A1C3-4066-945D-34E479CAB8C9}" dt="2021-04-10T16:01:07.495" v="221" actId="26606"/>
          <ac:spMkLst>
            <pc:docMk/>
            <pc:sldMk cId="1636592281" sldId="453"/>
            <ac:spMk id="14" creationId="{E659831F-0D9A-4C63-9EBB-8435B85A440F}"/>
          </ac:spMkLst>
        </pc:spChg>
        <pc:grpChg chg="add">
          <ac:chgData name="Peter Krkoška" userId="684a5b1cd6769408" providerId="LiveId" clId="{E8166B39-A1C3-4066-945D-34E479CAB8C9}" dt="2021-04-10T16:01:07.495" v="221" actId="26606"/>
          <ac:grpSpMkLst>
            <pc:docMk/>
            <pc:sldMk cId="1636592281" sldId="453"/>
            <ac:grpSpMk id="10" creationId="{28FAF094-D087-493F-8DF9-A486C2D6BBAA}"/>
          </ac:grpSpMkLst>
        </pc:grpChg>
      </pc:sldChg>
      <pc:sldChg chg="addSp modSp del mod setBg">
        <pc:chgData name="Peter Krkoška" userId="684a5b1cd6769408" providerId="LiveId" clId="{E8166B39-A1C3-4066-945D-34E479CAB8C9}" dt="2021-04-11T18:18:28.475" v="400" actId="47"/>
        <pc:sldMkLst>
          <pc:docMk/>
          <pc:sldMk cId="3540056123" sldId="454"/>
        </pc:sldMkLst>
        <pc:spChg chg="mod">
          <ac:chgData name="Peter Krkoška" userId="684a5b1cd6769408" providerId="LiveId" clId="{E8166B39-A1C3-4066-945D-34E479CAB8C9}" dt="2021-04-10T16:01:05.088" v="220" actId="26606"/>
          <ac:spMkLst>
            <pc:docMk/>
            <pc:sldMk cId="3540056123" sldId="454"/>
            <ac:spMk id="2" creationId="{95C9A93C-90E3-4A54-AB3F-21C58E29C43A}"/>
          </ac:spMkLst>
        </pc:spChg>
        <pc:spChg chg="mod">
          <ac:chgData name="Peter Krkoška" userId="684a5b1cd6769408" providerId="LiveId" clId="{E8166B39-A1C3-4066-945D-34E479CAB8C9}" dt="2021-04-11T18:17:24.130" v="394" actId="113"/>
          <ac:spMkLst>
            <pc:docMk/>
            <pc:sldMk cId="3540056123" sldId="454"/>
            <ac:spMk id="3" creationId="{F17B789D-85D5-4EAA-B193-879A91FAE859}"/>
          </ac:spMkLst>
        </pc:spChg>
        <pc:spChg chg="add">
          <ac:chgData name="Peter Krkoška" userId="684a5b1cd6769408" providerId="LiveId" clId="{E8166B39-A1C3-4066-945D-34E479CAB8C9}" dt="2021-04-10T16:01:05.088" v="220" actId="26606"/>
          <ac:spMkLst>
            <pc:docMk/>
            <pc:sldMk cId="3540056123" sldId="454"/>
            <ac:spMk id="8" creationId="{DBF61EA3-B236-439E-9C0B-340980D56BEE}"/>
          </ac:spMkLst>
        </pc:spChg>
        <pc:spChg chg="add">
          <ac:chgData name="Peter Krkoška" userId="684a5b1cd6769408" providerId="LiveId" clId="{E8166B39-A1C3-4066-945D-34E479CAB8C9}" dt="2021-04-10T16:01:05.088" v="220" actId="26606"/>
          <ac:spMkLst>
            <pc:docMk/>
            <pc:sldMk cId="3540056123" sldId="454"/>
            <ac:spMk id="14" creationId="{E659831F-0D9A-4C63-9EBB-8435B85A440F}"/>
          </ac:spMkLst>
        </pc:spChg>
        <pc:grpChg chg="add">
          <ac:chgData name="Peter Krkoška" userId="684a5b1cd6769408" providerId="LiveId" clId="{E8166B39-A1C3-4066-945D-34E479CAB8C9}" dt="2021-04-10T16:01:05.088" v="220" actId="26606"/>
          <ac:grpSpMkLst>
            <pc:docMk/>
            <pc:sldMk cId="3540056123" sldId="454"/>
            <ac:grpSpMk id="10" creationId="{28FAF094-D087-493F-8DF9-A486C2D6BBAA}"/>
          </ac:grpSpMkLst>
        </pc:grpChg>
      </pc:sldChg>
      <pc:sldChg chg="modSp del mod">
        <pc:chgData name="Peter Krkoška" userId="684a5b1cd6769408" providerId="LiveId" clId="{E8166B39-A1C3-4066-945D-34E479CAB8C9}" dt="2021-04-11T18:18:28.475" v="400" actId="47"/>
        <pc:sldMkLst>
          <pc:docMk/>
          <pc:sldMk cId="2546134951" sldId="456"/>
        </pc:sldMkLst>
        <pc:spChg chg="mod">
          <ac:chgData name="Peter Krkoška" userId="684a5b1cd6769408" providerId="LiveId" clId="{E8166B39-A1C3-4066-945D-34E479CAB8C9}" dt="2021-04-11T18:17:44.358" v="399" actId="27636"/>
          <ac:spMkLst>
            <pc:docMk/>
            <pc:sldMk cId="2546134951" sldId="456"/>
            <ac:spMk id="3" creationId="{00000000-0000-0000-0000-000000000000}"/>
          </ac:spMkLst>
        </pc:spChg>
      </pc:sldChg>
      <pc:sldChg chg="addSp delSp modSp del mod setBg setClrOvrMap">
        <pc:chgData name="Peter Krkoška" userId="684a5b1cd6769408" providerId="LiveId" clId="{E8166B39-A1C3-4066-945D-34E479CAB8C9}" dt="2021-04-11T18:18:28.475" v="400" actId="47"/>
        <pc:sldMkLst>
          <pc:docMk/>
          <pc:sldMk cId="3511544712" sldId="457"/>
        </pc:sldMkLst>
        <pc:spChg chg="mod">
          <ac:chgData name="Peter Krkoška" userId="684a5b1cd6769408" providerId="LiveId" clId="{E8166B39-A1C3-4066-945D-34E479CAB8C9}" dt="2021-04-10T15:54:29.250" v="129" actId="6549"/>
          <ac:spMkLst>
            <pc:docMk/>
            <pc:sldMk cId="3511544712" sldId="457"/>
            <ac:spMk id="2" creationId="{00000000-0000-0000-0000-000000000000}"/>
          </ac:spMkLst>
        </pc:spChg>
        <pc:spChg chg="mod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3" creationId="{00000000-0000-0000-0000-000000000000}"/>
          </ac:spMkLst>
        </pc:spChg>
        <pc:spChg chg="del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73" creationId="{003713C1-2FB2-413B-BF91-3AE41726FB7A}"/>
          </ac:spMkLst>
        </pc:spChg>
        <pc:spChg chg="del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75" creationId="{90795B4D-5022-4A7F-A01D-8D880B7CDBE6}"/>
          </ac:spMkLst>
        </pc:spChg>
        <pc:spChg chg="del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77" creationId="{AFD19018-DE7C-4796-ADF2-AD2EB0FC0D9C}"/>
          </ac:spMkLst>
        </pc:spChg>
        <pc:spChg chg="del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79" creationId="{B1A0A2C2-4F85-44AF-8708-8DCA4B550CB8}"/>
          </ac:spMkLst>
        </pc:spChg>
        <pc:spChg chg="add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84" creationId="{081EA652-8C6A-4E69-BEB9-170809474553}"/>
          </ac:spMkLst>
        </pc:spChg>
        <pc:spChg chg="add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86" creationId="{A4026A73-1F7F-49F2-B319-8CA3B3D53269}"/>
          </ac:spMkLst>
        </pc:spChg>
        <pc:spChg chg="add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88" creationId="{5298780A-33B9-4EA2-8F67-DE68AD62841B}"/>
          </ac:spMkLst>
        </pc:spChg>
        <pc:spChg chg="add">
          <ac:chgData name="Peter Krkoška" userId="684a5b1cd6769408" providerId="LiveId" clId="{E8166B39-A1C3-4066-945D-34E479CAB8C9}" dt="2021-04-10T15:54:02.625" v="115" actId="26606"/>
          <ac:spMkLst>
            <pc:docMk/>
            <pc:sldMk cId="3511544712" sldId="457"/>
            <ac:spMk id="90" creationId="{7F488E8B-4E1E-4402-8935-D4E6C02615C7}"/>
          </ac:spMkLst>
        </pc:spChg>
        <pc:cxnChg chg="add">
          <ac:chgData name="Peter Krkoška" userId="684a5b1cd6769408" providerId="LiveId" clId="{E8166B39-A1C3-4066-945D-34E479CAB8C9}" dt="2021-04-10T15:54:02.625" v="115" actId="26606"/>
          <ac:cxnSpMkLst>
            <pc:docMk/>
            <pc:sldMk cId="3511544712" sldId="457"/>
            <ac:cxnSpMk id="92" creationId="{23AAC9B5-8015-485C-ACF9-A750390E9A56}"/>
          </ac:cxnSpMkLst>
        </pc:cxnChg>
      </pc:sldChg>
      <pc:sldChg chg="addSp delSp modSp del mod">
        <pc:chgData name="Peter Krkoška" userId="684a5b1cd6769408" providerId="LiveId" clId="{E8166B39-A1C3-4066-945D-34E479CAB8C9}" dt="2021-04-11T18:18:28.475" v="400" actId="47"/>
        <pc:sldMkLst>
          <pc:docMk/>
          <pc:sldMk cId="791540756" sldId="458"/>
        </pc:sldMkLst>
        <pc:spChg chg="mod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2" creationId="{00000000-0000-0000-0000-000000000000}"/>
          </ac:spMkLst>
        </pc:spChg>
        <pc:spChg chg="mod ord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3" creationId="{00000000-0000-0000-0000-000000000000}"/>
          </ac:spMkLst>
        </pc:spChg>
        <pc:spChg chg="del mod">
          <ac:chgData name="Peter Krkoška" userId="684a5b1cd6769408" providerId="LiveId" clId="{E8166B39-A1C3-4066-945D-34E479CAB8C9}" dt="2021-04-10T15:53:52.381" v="114" actId="478"/>
          <ac:spMkLst>
            <pc:docMk/>
            <pc:sldMk cId="791540756" sldId="458"/>
            <ac:spMk id="7" creationId="{69CBA41C-6DA5-4A65-9CF8-BFAD5DAF5468}"/>
          </ac:spMkLst>
        </pc:spChg>
        <pc:spChg chg="add del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72" creationId="{C95B82D5-A8BB-45BF-BED8-C7B206892100}"/>
          </ac:spMkLst>
        </pc:spChg>
        <pc:spChg chg="add del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74" creationId="{296C61EC-FBF4-4216-BE67-6C864D30A01C}"/>
          </ac:spMkLst>
        </pc:spChg>
        <pc:spChg chg="add del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76" creationId="{39D6C490-0229-4573-9696-B73E5B3A9C33}"/>
          </ac:spMkLst>
        </pc:spChg>
        <pc:spChg chg="add del">
          <ac:chgData name="Peter Krkoška" userId="684a5b1cd6769408" providerId="LiveId" clId="{E8166B39-A1C3-4066-945D-34E479CAB8C9}" dt="2021-04-10T15:54:43.668" v="131" actId="26606"/>
          <ac:spMkLst>
            <pc:docMk/>
            <pc:sldMk cId="791540756" sldId="458"/>
            <ac:spMk id="137" creationId="{9D25F302-27C5-414F-97F8-6EA0A6C028BA}"/>
          </ac:spMkLst>
        </pc:spChg>
        <pc:spChg chg="add del">
          <ac:chgData name="Peter Krkoška" userId="684a5b1cd6769408" providerId="LiveId" clId="{E8166B39-A1C3-4066-945D-34E479CAB8C9}" dt="2021-04-10T15:54:43.668" v="131" actId="26606"/>
          <ac:spMkLst>
            <pc:docMk/>
            <pc:sldMk cId="791540756" sldId="458"/>
            <ac:spMk id="139" creationId="{830A36F8-48C2-4842-A87B-8CE8DF4E7FD2}"/>
          </ac:spMkLst>
        </pc:spChg>
        <pc:spChg chg="add del">
          <ac:chgData name="Peter Krkoška" userId="684a5b1cd6769408" providerId="LiveId" clId="{E8166B39-A1C3-4066-945D-34E479CAB8C9}" dt="2021-04-10T15:54:43.668" v="131" actId="26606"/>
          <ac:spMkLst>
            <pc:docMk/>
            <pc:sldMk cId="791540756" sldId="458"/>
            <ac:spMk id="141" creationId="{8F451A30-466B-4996-9BA5-CD6ABCC6D558}"/>
          </ac:spMkLst>
        </pc:spChg>
        <pc:spChg chg="add del">
          <ac:chgData name="Peter Krkoška" userId="684a5b1cd6769408" providerId="LiveId" clId="{E8166B39-A1C3-4066-945D-34E479CAB8C9}" dt="2021-04-10T15:54:48.344" v="135" actId="26606"/>
          <ac:spMkLst>
            <pc:docMk/>
            <pc:sldMk cId="791540756" sldId="458"/>
            <ac:spMk id="162" creationId="{E972DE0D-2E53-4159-ABD3-C601524262C2}"/>
          </ac:spMkLst>
        </pc:spChg>
        <pc:spChg chg="add del">
          <ac:chgData name="Peter Krkoška" userId="684a5b1cd6769408" providerId="LiveId" clId="{E8166B39-A1C3-4066-945D-34E479CAB8C9}" dt="2021-04-10T15:54:48.344" v="135" actId="26606"/>
          <ac:spMkLst>
            <pc:docMk/>
            <pc:sldMk cId="791540756" sldId="458"/>
            <ac:spMk id="3080" creationId="{828D1E49-2A21-4A83-A0E0-FB1597B4B2ED}"/>
          </ac:spMkLst>
        </pc:spChg>
        <pc:spChg chg="add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3084" creationId="{201CC55D-ED54-4C5C-95E6-10947BD1103B}"/>
          </ac:spMkLst>
        </pc:spChg>
        <pc:spChg chg="add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3088" creationId="{3873B707-463F-40B0-8227-E8CC6C67EB25}"/>
          </ac:spMkLst>
        </pc:spChg>
        <pc:spChg chg="add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3089" creationId="{C13237C8-E62C-4F0D-A318-BD6FB6C2D138}"/>
          </ac:spMkLst>
        </pc:spChg>
        <pc:spChg chg="add">
          <ac:chgData name="Peter Krkoška" userId="684a5b1cd6769408" providerId="LiveId" clId="{E8166B39-A1C3-4066-945D-34E479CAB8C9}" dt="2021-04-10T15:54:48.360" v="136" actId="26606"/>
          <ac:spMkLst>
            <pc:docMk/>
            <pc:sldMk cId="791540756" sldId="458"/>
            <ac:spMk id="3090" creationId="{19C9EAEA-39D0-4B0E-A0EB-51E7B26740B1}"/>
          </ac:spMkLst>
        </pc:spChg>
        <pc:grpChg chg="add del">
          <ac:chgData name="Peter Krkoška" userId="684a5b1cd6769408" providerId="LiveId" clId="{E8166B39-A1C3-4066-945D-34E479CAB8C9}" dt="2021-04-10T15:54:48.344" v="135" actId="26606"/>
          <ac:grpSpMkLst>
            <pc:docMk/>
            <pc:sldMk cId="791540756" sldId="458"/>
            <ac:grpSpMk id="3081" creationId="{088B852E-5494-418B-A833-75CF016A9E20}"/>
          </ac:grpSpMkLst>
        </pc:grpChg>
        <pc:grpChg chg="add">
          <ac:chgData name="Peter Krkoška" userId="684a5b1cd6769408" providerId="LiveId" clId="{E8166B39-A1C3-4066-945D-34E479CAB8C9}" dt="2021-04-10T15:54:48.360" v="136" actId="26606"/>
          <ac:grpSpMkLst>
            <pc:docMk/>
            <pc:sldMk cId="791540756" sldId="458"/>
            <ac:grpSpMk id="3085" creationId="{1DE889C7-FAD6-4397-98E2-05D503484459}"/>
          </ac:grpSpMkLst>
        </pc:grpChg>
        <pc:picChg chg="mod ord">
          <ac:chgData name="Peter Krkoška" userId="684a5b1cd6769408" providerId="LiveId" clId="{E8166B39-A1C3-4066-945D-34E479CAB8C9}" dt="2021-04-10T15:54:48.360" v="136" actId="26606"/>
          <ac:picMkLst>
            <pc:docMk/>
            <pc:sldMk cId="791540756" sldId="458"/>
            <ac:picMk id="3076" creationId="{00000000-0000-0000-0000-000000000000}"/>
          </ac:picMkLst>
        </pc:picChg>
        <pc:picChg chg="add del">
          <ac:chgData name="Peter Krkoška" userId="684a5b1cd6769408" providerId="LiveId" clId="{E8166B39-A1C3-4066-945D-34E479CAB8C9}" dt="2021-04-10T15:54:46.953" v="133" actId="26606"/>
          <ac:picMkLst>
            <pc:docMk/>
            <pc:sldMk cId="791540756" sldId="458"/>
            <ac:picMk id="3078" creationId="{54DDEBDD-D8BD-41A6-8A0D-B00E3768B0F9}"/>
          </ac:picMkLst>
        </pc:picChg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841471513" sldId="459"/>
        </pc:sldMkLst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3941961646" sldId="461"/>
        </pc:sldMkLst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2416530684" sldId="462"/>
        </pc:sldMkLst>
      </pc:sldChg>
      <pc:sldChg chg="addSp delSp modSp del mod">
        <pc:chgData name="Peter Krkoška" userId="684a5b1cd6769408" providerId="LiveId" clId="{E8166B39-A1C3-4066-945D-34E479CAB8C9}" dt="2021-04-11T18:18:28.475" v="400" actId="47"/>
        <pc:sldMkLst>
          <pc:docMk/>
          <pc:sldMk cId="2031574637" sldId="463"/>
        </pc:sldMkLst>
        <pc:spChg chg="mod">
          <ac:chgData name="Peter Krkoška" userId="684a5b1cd6769408" providerId="LiveId" clId="{E8166B39-A1C3-4066-945D-34E479CAB8C9}" dt="2021-04-10T16:00:55.334" v="218" actId="26606"/>
          <ac:spMkLst>
            <pc:docMk/>
            <pc:sldMk cId="2031574637" sldId="463"/>
            <ac:spMk id="2" creationId="{00000000-0000-0000-0000-000000000000}"/>
          </ac:spMkLst>
        </pc:spChg>
        <pc:spChg chg="mod">
          <ac:chgData name="Peter Krkoška" userId="684a5b1cd6769408" providerId="LiveId" clId="{E8166B39-A1C3-4066-945D-34E479CAB8C9}" dt="2021-04-10T16:00:55.334" v="218" actId="26606"/>
          <ac:spMkLst>
            <pc:docMk/>
            <pc:sldMk cId="2031574637" sldId="463"/>
            <ac:spMk id="3" creationId="{00000000-0000-0000-0000-000000000000}"/>
          </ac:spMkLst>
        </pc:spChg>
        <pc:spChg chg="del">
          <ac:chgData name="Peter Krkoška" userId="684a5b1cd6769408" providerId="LiveId" clId="{E8166B39-A1C3-4066-945D-34E479CAB8C9}" dt="2021-04-10T16:00:55.334" v="218" actId="26606"/>
          <ac:spMkLst>
            <pc:docMk/>
            <pc:sldMk cId="2031574637" sldId="463"/>
            <ac:spMk id="71" creationId="{F4C0B10B-D2C4-4A54-AFAD-3D27DF88BB37}"/>
          </ac:spMkLst>
        </pc:spChg>
        <pc:spChg chg="add">
          <ac:chgData name="Peter Krkoška" userId="684a5b1cd6769408" providerId="LiveId" clId="{E8166B39-A1C3-4066-945D-34E479CAB8C9}" dt="2021-04-10T16:00:55.334" v="218" actId="26606"/>
          <ac:spMkLst>
            <pc:docMk/>
            <pc:sldMk cId="2031574637" sldId="463"/>
            <ac:spMk id="135" creationId="{201CC55D-ED54-4C5C-95E6-10947BD1103B}"/>
          </ac:spMkLst>
        </pc:spChg>
        <pc:spChg chg="add">
          <ac:chgData name="Peter Krkoška" userId="684a5b1cd6769408" providerId="LiveId" clId="{E8166B39-A1C3-4066-945D-34E479CAB8C9}" dt="2021-04-10T16:00:55.334" v="218" actId="26606"/>
          <ac:spMkLst>
            <pc:docMk/>
            <pc:sldMk cId="2031574637" sldId="463"/>
            <ac:spMk id="141" creationId="{3873B707-463F-40B0-8227-E8CC6C67EB25}"/>
          </ac:spMkLst>
        </pc:spChg>
        <pc:spChg chg="add">
          <ac:chgData name="Peter Krkoška" userId="684a5b1cd6769408" providerId="LiveId" clId="{E8166B39-A1C3-4066-945D-34E479CAB8C9}" dt="2021-04-10T16:00:55.334" v="218" actId="26606"/>
          <ac:spMkLst>
            <pc:docMk/>
            <pc:sldMk cId="2031574637" sldId="463"/>
            <ac:spMk id="143" creationId="{C13237C8-E62C-4F0D-A318-BD6FB6C2D138}"/>
          </ac:spMkLst>
        </pc:spChg>
        <pc:spChg chg="add">
          <ac:chgData name="Peter Krkoška" userId="684a5b1cd6769408" providerId="LiveId" clId="{E8166B39-A1C3-4066-945D-34E479CAB8C9}" dt="2021-04-10T16:00:55.334" v="218" actId="26606"/>
          <ac:spMkLst>
            <pc:docMk/>
            <pc:sldMk cId="2031574637" sldId="463"/>
            <ac:spMk id="145" creationId="{19C9EAEA-39D0-4B0E-A0EB-51E7B26740B1}"/>
          </ac:spMkLst>
        </pc:spChg>
        <pc:grpChg chg="del">
          <ac:chgData name="Peter Krkoška" userId="684a5b1cd6769408" providerId="LiveId" clId="{E8166B39-A1C3-4066-945D-34E479CAB8C9}" dt="2021-04-10T16:00:55.334" v="218" actId="26606"/>
          <ac:grpSpMkLst>
            <pc:docMk/>
            <pc:sldMk cId="2031574637" sldId="463"/>
            <ac:grpSpMk id="73" creationId="{B6BADB90-C74B-40D6-86DC-503F65FCE8DC}"/>
          </ac:grpSpMkLst>
        </pc:grpChg>
        <pc:grpChg chg="add">
          <ac:chgData name="Peter Krkoška" userId="684a5b1cd6769408" providerId="LiveId" clId="{E8166B39-A1C3-4066-945D-34E479CAB8C9}" dt="2021-04-10T16:00:55.334" v="218" actId="26606"/>
          <ac:grpSpMkLst>
            <pc:docMk/>
            <pc:sldMk cId="2031574637" sldId="463"/>
            <ac:grpSpMk id="137" creationId="{1DE889C7-FAD6-4397-98E2-05D503484459}"/>
          </ac:grpSpMkLst>
        </pc:grpChg>
        <pc:picChg chg="mod">
          <ac:chgData name="Peter Krkoška" userId="684a5b1cd6769408" providerId="LiveId" clId="{E8166B39-A1C3-4066-945D-34E479CAB8C9}" dt="2021-04-10T16:00:55.334" v="218" actId="26606"/>
          <ac:picMkLst>
            <pc:docMk/>
            <pc:sldMk cId="2031574637" sldId="463"/>
            <ac:picMk id="9218" creationId="{00000000-0000-0000-0000-000000000000}"/>
          </ac:picMkLst>
        </pc:picChg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61714035" sldId="464"/>
        </pc:sldMkLst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2341502673" sldId="465"/>
        </pc:sldMkLst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1204727773" sldId="466"/>
        </pc:sldMkLst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2531224094" sldId="467"/>
        </pc:sldMkLst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3534621318" sldId="468"/>
        </pc:sldMkLst>
      </pc:sldChg>
      <pc:sldChg chg="addSp modSp del mod setBg">
        <pc:chgData name="Peter Krkoška" userId="684a5b1cd6769408" providerId="LiveId" clId="{E8166B39-A1C3-4066-945D-34E479CAB8C9}" dt="2021-04-11T18:18:28.475" v="400" actId="47"/>
        <pc:sldMkLst>
          <pc:docMk/>
          <pc:sldMk cId="3001518440" sldId="469"/>
        </pc:sldMkLst>
        <pc:spChg chg="mod">
          <ac:chgData name="Peter Krkoška" userId="684a5b1cd6769408" providerId="LiveId" clId="{E8166B39-A1C3-4066-945D-34E479CAB8C9}" dt="2021-04-10T15:55:50.615" v="138" actId="26606"/>
          <ac:spMkLst>
            <pc:docMk/>
            <pc:sldMk cId="3001518440" sldId="469"/>
            <ac:spMk id="2" creationId="{00000000-0000-0000-0000-000000000000}"/>
          </ac:spMkLst>
        </pc:spChg>
        <pc:spChg chg="mod">
          <ac:chgData name="Peter Krkoška" userId="684a5b1cd6769408" providerId="LiveId" clId="{E8166B39-A1C3-4066-945D-34E479CAB8C9}" dt="2021-04-10T15:55:50.615" v="138" actId="26606"/>
          <ac:spMkLst>
            <pc:docMk/>
            <pc:sldMk cId="3001518440" sldId="469"/>
            <ac:spMk id="3" creationId="{00000000-0000-0000-0000-000000000000}"/>
          </ac:spMkLst>
        </pc:spChg>
        <pc:spChg chg="add">
          <ac:chgData name="Peter Krkoška" userId="684a5b1cd6769408" providerId="LiveId" clId="{E8166B39-A1C3-4066-945D-34E479CAB8C9}" dt="2021-04-10T15:55:50.615" v="138" actId="26606"/>
          <ac:spMkLst>
            <pc:docMk/>
            <pc:sldMk cId="3001518440" sldId="469"/>
            <ac:spMk id="71" creationId="{9D25F302-27C5-414F-97F8-6EA0A6C028BA}"/>
          </ac:spMkLst>
        </pc:spChg>
        <pc:spChg chg="add">
          <ac:chgData name="Peter Krkoška" userId="684a5b1cd6769408" providerId="LiveId" clId="{E8166B39-A1C3-4066-945D-34E479CAB8C9}" dt="2021-04-10T15:55:50.615" v="138" actId="26606"/>
          <ac:spMkLst>
            <pc:docMk/>
            <pc:sldMk cId="3001518440" sldId="469"/>
            <ac:spMk id="73" creationId="{830A36F8-48C2-4842-A87B-8CE8DF4E7FD2}"/>
          </ac:spMkLst>
        </pc:spChg>
        <pc:spChg chg="add">
          <ac:chgData name="Peter Krkoška" userId="684a5b1cd6769408" providerId="LiveId" clId="{E8166B39-A1C3-4066-945D-34E479CAB8C9}" dt="2021-04-10T15:55:50.615" v="138" actId="26606"/>
          <ac:spMkLst>
            <pc:docMk/>
            <pc:sldMk cId="3001518440" sldId="469"/>
            <ac:spMk id="75" creationId="{8F451A30-466B-4996-9BA5-CD6ABCC6D558}"/>
          </ac:spMkLst>
        </pc:spChg>
        <pc:picChg chg="mod">
          <ac:chgData name="Peter Krkoška" userId="684a5b1cd6769408" providerId="LiveId" clId="{E8166B39-A1C3-4066-945D-34E479CAB8C9}" dt="2021-04-10T15:55:50.615" v="138" actId="26606"/>
          <ac:picMkLst>
            <pc:docMk/>
            <pc:sldMk cId="3001518440" sldId="469"/>
            <ac:picMk id="12290" creationId="{00000000-0000-0000-0000-000000000000}"/>
          </ac:picMkLst>
        </pc:picChg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2504705137" sldId="471"/>
        </pc:sldMkLst>
      </pc:sldChg>
      <pc:sldChg chg="addSp delSp modSp del mod">
        <pc:chgData name="Peter Krkoška" userId="684a5b1cd6769408" providerId="LiveId" clId="{E8166B39-A1C3-4066-945D-34E479CAB8C9}" dt="2021-04-11T18:18:28.475" v="400" actId="47"/>
        <pc:sldMkLst>
          <pc:docMk/>
          <pc:sldMk cId="1436966600" sldId="472"/>
        </pc:sldMkLst>
        <pc:spChg chg="mod">
          <ac:chgData name="Peter Krkoška" userId="684a5b1cd6769408" providerId="LiveId" clId="{E8166B39-A1C3-4066-945D-34E479CAB8C9}" dt="2021-04-10T15:55:58.638" v="139" actId="26606"/>
          <ac:spMkLst>
            <pc:docMk/>
            <pc:sldMk cId="1436966600" sldId="472"/>
            <ac:spMk id="2" creationId="{00000000-0000-0000-0000-000000000000}"/>
          </ac:spMkLst>
        </pc:spChg>
        <pc:spChg chg="mod">
          <ac:chgData name="Peter Krkoška" userId="684a5b1cd6769408" providerId="LiveId" clId="{E8166B39-A1C3-4066-945D-34E479CAB8C9}" dt="2021-04-11T17:43:32.260" v="271" actId="27636"/>
          <ac:spMkLst>
            <pc:docMk/>
            <pc:sldMk cId="1436966600" sldId="472"/>
            <ac:spMk id="3" creationId="{00000000-0000-0000-0000-000000000000}"/>
          </ac:spMkLst>
        </pc:spChg>
        <pc:spChg chg="del">
          <ac:chgData name="Peter Krkoška" userId="684a5b1cd6769408" providerId="LiveId" clId="{E8166B39-A1C3-4066-945D-34E479CAB8C9}" dt="2021-04-10T15:55:58.638" v="139" actId="26606"/>
          <ac:spMkLst>
            <pc:docMk/>
            <pc:sldMk cId="1436966600" sldId="472"/>
            <ac:spMk id="9" creationId="{49CD2D09-B1BB-4DF5-9E1C-3D21B21EDEFD}"/>
          </ac:spMkLst>
        </pc:spChg>
        <pc:spChg chg="del">
          <ac:chgData name="Peter Krkoška" userId="684a5b1cd6769408" providerId="LiveId" clId="{E8166B39-A1C3-4066-945D-34E479CAB8C9}" dt="2021-04-10T15:55:58.638" v="139" actId="26606"/>
          <ac:spMkLst>
            <pc:docMk/>
            <pc:sldMk cId="1436966600" sldId="472"/>
            <ac:spMk id="13" creationId="{967C29FE-FD32-4AFB-AD20-DBDF5864B2D8}"/>
          </ac:spMkLst>
        </pc:spChg>
        <pc:spChg chg="add">
          <ac:chgData name="Peter Krkoška" userId="684a5b1cd6769408" providerId="LiveId" clId="{E8166B39-A1C3-4066-945D-34E479CAB8C9}" dt="2021-04-10T15:55:58.638" v="139" actId="26606"/>
          <ac:spMkLst>
            <pc:docMk/>
            <pc:sldMk cId="1436966600" sldId="472"/>
            <ac:spMk id="18" creationId="{201CC55D-ED54-4C5C-95E6-10947BD1103B}"/>
          </ac:spMkLst>
        </pc:spChg>
        <pc:spChg chg="add">
          <ac:chgData name="Peter Krkoška" userId="684a5b1cd6769408" providerId="LiveId" clId="{E8166B39-A1C3-4066-945D-34E479CAB8C9}" dt="2021-04-10T15:55:58.638" v="139" actId="26606"/>
          <ac:spMkLst>
            <pc:docMk/>
            <pc:sldMk cId="1436966600" sldId="472"/>
            <ac:spMk id="24" creationId="{3873B707-463F-40B0-8227-E8CC6C67EB25}"/>
          </ac:spMkLst>
        </pc:spChg>
        <pc:spChg chg="add">
          <ac:chgData name="Peter Krkoška" userId="684a5b1cd6769408" providerId="LiveId" clId="{E8166B39-A1C3-4066-945D-34E479CAB8C9}" dt="2021-04-10T15:55:58.638" v="139" actId="26606"/>
          <ac:spMkLst>
            <pc:docMk/>
            <pc:sldMk cId="1436966600" sldId="472"/>
            <ac:spMk id="26" creationId="{C13237C8-E62C-4F0D-A318-BD6FB6C2D138}"/>
          </ac:spMkLst>
        </pc:spChg>
        <pc:spChg chg="add">
          <ac:chgData name="Peter Krkoška" userId="684a5b1cd6769408" providerId="LiveId" clId="{E8166B39-A1C3-4066-945D-34E479CAB8C9}" dt="2021-04-10T15:55:58.638" v="139" actId="26606"/>
          <ac:spMkLst>
            <pc:docMk/>
            <pc:sldMk cId="1436966600" sldId="472"/>
            <ac:spMk id="28" creationId="{19C9EAEA-39D0-4B0E-A0EB-51E7B26740B1}"/>
          </ac:spMkLst>
        </pc:spChg>
        <pc:grpChg chg="add">
          <ac:chgData name="Peter Krkoška" userId="684a5b1cd6769408" providerId="LiveId" clId="{E8166B39-A1C3-4066-945D-34E479CAB8C9}" dt="2021-04-10T15:55:58.638" v="139" actId="26606"/>
          <ac:grpSpMkLst>
            <pc:docMk/>
            <pc:sldMk cId="1436966600" sldId="472"/>
            <ac:grpSpMk id="20" creationId="{1DE889C7-FAD6-4397-98E2-05D503484459}"/>
          </ac:grpSpMkLst>
        </pc:grpChg>
        <pc:picChg chg="mod">
          <ac:chgData name="Peter Krkoška" userId="684a5b1cd6769408" providerId="LiveId" clId="{E8166B39-A1C3-4066-945D-34E479CAB8C9}" dt="2021-04-10T15:55:58.638" v="139" actId="26606"/>
          <ac:picMkLst>
            <pc:docMk/>
            <pc:sldMk cId="1436966600" sldId="472"/>
            <ac:picMk id="4" creationId="{6889F722-1AD1-462C-B2BC-960FDA2F3422}"/>
          </ac:picMkLst>
        </pc:picChg>
        <pc:picChg chg="del">
          <ac:chgData name="Peter Krkoška" userId="684a5b1cd6769408" providerId="LiveId" clId="{E8166B39-A1C3-4066-945D-34E479CAB8C9}" dt="2021-04-10T15:55:58.638" v="139" actId="26606"/>
          <ac:picMkLst>
            <pc:docMk/>
            <pc:sldMk cId="1436966600" sldId="472"/>
            <ac:picMk id="11" creationId="{83355637-BA71-4F63-94C9-E77BF81BDFC0}"/>
          </ac:picMkLst>
        </pc:picChg>
      </pc:sldChg>
      <pc:sldChg chg="addSp delSp modSp del mod">
        <pc:chgData name="Peter Krkoška" userId="684a5b1cd6769408" providerId="LiveId" clId="{E8166B39-A1C3-4066-945D-34E479CAB8C9}" dt="2021-04-11T18:18:28.475" v="400" actId="47"/>
        <pc:sldMkLst>
          <pc:docMk/>
          <pc:sldMk cId="2073276871" sldId="473"/>
        </pc:sldMkLst>
        <pc:spChg chg="mod">
          <ac:chgData name="Peter Krkoška" userId="684a5b1cd6769408" providerId="LiveId" clId="{E8166B39-A1C3-4066-945D-34E479CAB8C9}" dt="2021-04-10T16:00:49.692" v="217" actId="26606"/>
          <ac:spMkLst>
            <pc:docMk/>
            <pc:sldMk cId="2073276871" sldId="473"/>
            <ac:spMk id="2" creationId="{6CA15385-90B9-4DAB-90CB-3BAE289D9FFC}"/>
          </ac:spMkLst>
        </pc:spChg>
        <pc:spChg chg="mod">
          <ac:chgData name="Peter Krkoška" userId="684a5b1cd6769408" providerId="LiveId" clId="{E8166B39-A1C3-4066-945D-34E479CAB8C9}" dt="2021-04-10T16:00:49.692" v="217" actId="26606"/>
          <ac:spMkLst>
            <pc:docMk/>
            <pc:sldMk cId="2073276871" sldId="473"/>
            <ac:spMk id="3" creationId="{1B527663-D3BC-4341-820F-35CD224A7F19}"/>
          </ac:spMkLst>
        </pc:spChg>
        <pc:spChg chg="add">
          <ac:chgData name="Peter Krkoška" userId="684a5b1cd6769408" providerId="LiveId" clId="{E8166B39-A1C3-4066-945D-34E479CAB8C9}" dt="2021-04-10T16:00:49.692" v="217" actId="26606"/>
          <ac:spMkLst>
            <pc:docMk/>
            <pc:sldMk cId="2073276871" sldId="473"/>
            <ac:spMk id="142" creationId="{201CC55D-ED54-4C5C-95E6-10947BD1103B}"/>
          </ac:spMkLst>
        </pc:spChg>
        <pc:spChg chg="add">
          <ac:chgData name="Peter Krkoška" userId="684a5b1cd6769408" providerId="LiveId" clId="{E8166B39-A1C3-4066-945D-34E479CAB8C9}" dt="2021-04-10T16:00:49.692" v="217" actId="26606"/>
          <ac:spMkLst>
            <pc:docMk/>
            <pc:sldMk cId="2073276871" sldId="473"/>
            <ac:spMk id="148" creationId="{3873B707-463F-40B0-8227-E8CC6C67EB25}"/>
          </ac:spMkLst>
        </pc:spChg>
        <pc:spChg chg="add">
          <ac:chgData name="Peter Krkoška" userId="684a5b1cd6769408" providerId="LiveId" clId="{E8166B39-A1C3-4066-945D-34E479CAB8C9}" dt="2021-04-10T16:00:49.692" v="217" actId="26606"/>
          <ac:spMkLst>
            <pc:docMk/>
            <pc:sldMk cId="2073276871" sldId="473"/>
            <ac:spMk id="150" creationId="{C13237C8-E62C-4F0D-A318-BD6FB6C2D138}"/>
          </ac:spMkLst>
        </pc:spChg>
        <pc:spChg chg="add">
          <ac:chgData name="Peter Krkoška" userId="684a5b1cd6769408" providerId="LiveId" clId="{E8166B39-A1C3-4066-945D-34E479CAB8C9}" dt="2021-04-10T16:00:49.692" v="217" actId="26606"/>
          <ac:spMkLst>
            <pc:docMk/>
            <pc:sldMk cId="2073276871" sldId="473"/>
            <ac:spMk id="152" creationId="{19C9EAEA-39D0-4B0E-A0EB-51E7B26740B1}"/>
          </ac:spMkLst>
        </pc:spChg>
        <pc:spChg chg="del">
          <ac:chgData name="Peter Krkoška" userId="684a5b1cd6769408" providerId="LiveId" clId="{E8166B39-A1C3-4066-945D-34E479CAB8C9}" dt="2021-04-10T16:00:49.692" v="217" actId="26606"/>
          <ac:spMkLst>
            <pc:docMk/>
            <pc:sldMk cId="2073276871" sldId="473"/>
            <ac:spMk id="15364" creationId="{F4C0B10B-D2C4-4A54-AFAD-3D27DF88BB37}"/>
          </ac:spMkLst>
        </pc:spChg>
        <pc:grpChg chg="add">
          <ac:chgData name="Peter Krkoška" userId="684a5b1cd6769408" providerId="LiveId" clId="{E8166B39-A1C3-4066-945D-34E479CAB8C9}" dt="2021-04-10T16:00:49.692" v="217" actId="26606"/>
          <ac:grpSpMkLst>
            <pc:docMk/>
            <pc:sldMk cId="2073276871" sldId="473"/>
            <ac:grpSpMk id="144" creationId="{1DE889C7-FAD6-4397-98E2-05D503484459}"/>
          </ac:grpSpMkLst>
        </pc:grpChg>
        <pc:grpChg chg="del">
          <ac:chgData name="Peter Krkoška" userId="684a5b1cd6769408" providerId="LiveId" clId="{E8166B39-A1C3-4066-945D-34E479CAB8C9}" dt="2021-04-10T16:00:49.692" v="217" actId="26606"/>
          <ac:grpSpMkLst>
            <pc:docMk/>
            <pc:sldMk cId="2073276871" sldId="473"/>
            <ac:grpSpMk id="15365" creationId="{B6BADB90-C74B-40D6-86DC-503F65FCE8DC}"/>
          </ac:grpSpMkLst>
        </pc:grpChg>
        <pc:picChg chg="mod">
          <ac:chgData name="Peter Krkoška" userId="684a5b1cd6769408" providerId="LiveId" clId="{E8166B39-A1C3-4066-945D-34E479CAB8C9}" dt="2021-04-10T16:00:49.692" v="217" actId="26606"/>
          <ac:picMkLst>
            <pc:docMk/>
            <pc:sldMk cId="2073276871" sldId="473"/>
            <ac:picMk id="15362" creationId="{00000000-0000-0000-0000-000000000000}"/>
          </ac:picMkLst>
        </pc:picChg>
      </pc:sldChg>
      <pc:sldChg chg="del">
        <pc:chgData name="Peter Krkoška" userId="684a5b1cd6769408" providerId="LiveId" clId="{E8166B39-A1C3-4066-945D-34E479CAB8C9}" dt="2021-04-11T18:18:28.475" v="400" actId="47"/>
        <pc:sldMkLst>
          <pc:docMk/>
          <pc:sldMk cId="1071942682" sldId="474"/>
        </pc:sldMkLst>
      </pc:sldChg>
      <pc:sldChg chg="del">
        <pc:chgData name="Peter Krkoška" userId="684a5b1cd6769408" providerId="LiveId" clId="{E8166B39-A1C3-4066-945D-34E479CAB8C9}" dt="2021-04-09T13:03:29.771" v="105" actId="47"/>
        <pc:sldMkLst>
          <pc:docMk/>
          <pc:sldMk cId="792535370" sldId="477"/>
        </pc:sldMkLst>
      </pc:sldChg>
      <pc:sldChg chg="del">
        <pc:chgData name="Peter Krkoška" userId="684a5b1cd6769408" providerId="LiveId" clId="{E8166B39-A1C3-4066-945D-34E479CAB8C9}" dt="2021-04-09T12:59:55.800" v="22" actId="47"/>
        <pc:sldMkLst>
          <pc:docMk/>
          <pc:sldMk cId="1178125399" sldId="478"/>
        </pc:sldMkLst>
      </pc:sldChg>
      <pc:sldChg chg="addSp delSp modSp mod">
        <pc:chgData name="Peter Krkoška" userId="684a5b1cd6769408" providerId="LiveId" clId="{E8166B39-A1C3-4066-945D-34E479CAB8C9}" dt="2021-04-12T13:33:30.113" v="485" actId="27636"/>
        <pc:sldMkLst>
          <pc:docMk/>
          <pc:sldMk cId="2403144311" sldId="481"/>
        </pc:sldMkLst>
        <pc:spChg chg="mod">
          <ac:chgData name="Peter Krkoška" userId="684a5b1cd6769408" providerId="LiveId" clId="{E8166B39-A1C3-4066-945D-34E479CAB8C9}" dt="2021-04-10T16:02:33.248" v="241" actId="26606"/>
          <ac:spMkLst>
            <pc:docMk/>
            <pc:sldMk cId="2403144311" sldId="481"/>
            <ac:spMk id="2" creationId="{E2040FAA-6946-44FB-8962-C72C62DACC64}"/>
          </ac:spMkLst>
        </pc:spChg>
        <pc:spChg chg="mod ord">
          <ac:chgData name="Peter Krkoška" userId="684a5b1cd6769408" providerId="LiveId" clId="{E8166B39-A1C3-4066-945D-34E479CAB8C9}" dt="2021-04-12T13:33:30.113" v="485" actId="27636"/>
          <ac:spMkLst>
            <pc:docMk/>
            <pc:sldMk cId="2403144311" sldId="481"/>
            <ac:spMk id="3" creationId="{ED8AC242-ED2D-4CE2-A7D5-E242DE9F3BC7}"/>
          </ac:spMkLst>
        </pc:spChg>
        <pc:spChg chg="add del">
          <ac:chgData name="Peter Krkoška" userId="684a5b1cd6769408" providerId="LiveId" clId="{E8166B39-A1C3-4066-945D-34E479CAB8C9}" dt="2021-04-09T13:02:29.262" v="96" actId="26606"/>
          <ac:spMkLst>
            <pc:docMk/>
            <pc:sldMk cId="2403144311" sldId="481"/>
            <ac:spMk id="74" creationId="{201CC55D-ED54-4C5C-95E6-10947BD1103B}"/>
          </ac:spMkLst>
        </pc:spChg>
        <pc:spChg chg="add del">
          <ac:chgData name="Peter Krkoška" userId="684a5b1cd6769408" providerId="LiveId" clId="{E8166B39-A1C3-4066-945D-34E479CAB8C9}" dt="2021-04-09T13:02:29.262" v="96" actId="26606"/>
          <ac:spMkLst>
            <pc:docMk/>
            <pc:sldMk cId="2403144311" sldId="481"/>
            <ac:spMk id="80" creationId="{3873B707-463F-40B0-8227-E8CC6C67EB25}"/>
          </ac:spMkLst>
        </pc:spChg>
        <pc:spChg chg="add del">
          <ac:chgData name="Peter Krkoška" userId="684a5b1cd6769408" providerId="LiveId" clId="{E8166B39-A1C3-4066-945D-34E479CAB8C9}" dt="2021-04-09T13:02:29.262" v="96" actId="26606"/>
          <ac:spMkLst>
            <pc:docMk/>
            <pc:sldMk cId="2403144311" sldId="481"/>
            <ac:spMk id="82" creationId="{C13237C8-E62C-4F0D-A318-BD6FB6C2D138}"/>
          </ac:spMkLst>
        </pc:spChg>
        <pc:spChg chg="add del">
          <ac:chgData name="Peter Krkoška" userId="684a5b1cd6769408" providerId="LiveId" clId="{E8166B39-A1C3-4066-945D-34E479CAB8C9}" dt="2021-04-09T13:02:29.262" v="96" actId="26606"/>
          <ac:spMkLst>
            <pc:docMk/>
            <pc:sldMk cId="2403144311" sldId="481"/>
            <ac:spMk id="84" creationId="{19C9EAEA-39D0-4B0E-A0EB-51E7B26740B1}"/>
          </ac:spMkLst>
        </pc:spChg>
        <pc:spChg chg="add del">
          <ac:chgData name="Peter Krkoška" userId="684a5b1cd6769408" providerId="LiveId" clId="{E8166B39-A1C3-4066-945D-34E479CAB8C9}" dt="2021-04-09T13:02:39.447" v="99" actId="26606"/>
          <ac:spMkLst>
            <pc:docMk/>
            <pc:sldMk cId="2403144311" sldId="481"/>
            <ac:spMk id="92" creationId="{76EFD3D9-44F0-4267-BCC1-1613E79D8274}"/>
          </ac:spMkLst>
        </pc:spChg>
        <pc:spChg chg="add del">
          <ac:chgData name="Peter Krkoška" userId="684a5b1cd6769408" providerId="LiveId" clId="{E8166B39-A1C3-4066-945D-34E479CAB8C9}" dt="2021-04-09T13:02:39.447" v="99" actId="26606"/>
          <ac:spMkLst>
            <pc:docMk/>
            <pc:sldMk cId="2403144311" sldId="481"/>
            <ac:spMk id="94" creationId="{A779A851-95D6-41AF-937A-B0E4B7F6FA8D}"/>
          </ac:spMkLst>
        </pc:spChg>
        <pc:spChg chg="add del">
          <ac:chgData name="Peter Krkoška" userId="684a5b1cd6769408" providerId="LiveId" clId="{E8166B39-A1C3-4066-945D-34E479CAB8C9}" dt="2021-04-09T13:02:39.447" v="99" actId="26606"/>
          <ac:spMkLst>
            <pc:docMk/>
            <pc:sldMk cId="2403144311" sldId="481"/>
            <ac:spMk id="96" creationId="{953FB2E7-B6CB-429C-81EB-D9516D6D5C8D}"/>
          </ac:spMkLst>
        </pc:spChg>
        <pc:spChg chg="add del">
          <ac:chgData name="Peter Krkoška" userId="684a5b1cd6769408" providerId="LiveId" clId="{E8166B39-A1C3-4066-945D-34E479CAB8C9}" dt="2021-04-09T13:02:39.447" v="99" actId="26606"/>
          <ac:spMkLst>
            <pc:docMk/>
            <pc:sldMk cId="2403144311" sldId="481"/>
            <ac:spMk id="98" creationId="{2EC40DB1-B719-4A13-9A4D-0966B4B27866}"/>
          </ac:spMkLst>
        </pc:spChg>
        <pc:spChg chg="add del">
          <ac:chgData name="Peter Krkoška" userId="684a5b1cd6769408" providerId="LiveId" clId="{E8166B39-A1C3-4066-945D-34E479CAB8C9}" dt="2021-04-09T13:02:39.447" v="99" actId="26606"/>
          <ac:spMkLst>
            <pc:docMk/>
            <pc:sldMk cId="2403144311" sldId="481"/>
            <ac:spMk id="100" creationId="{82211336-CFF3-412D-868A-6679C1004C45}"/>
          </ac:spMkLst>
        </pc:spChg>
        <pc:spChg chg="add">
          <ac:chgData name="Peter Krkoška" userId="684a5b1cd6769408" providerId="LiveId" clId="{E8166B39-A1C3-4066-945D-34E479CAB8C9}" dt="2021-04-10T16:02:33.248" v="241" actId="26606"/>
          <ac:spMkLst>
            <pc:docMk/>
            <pc:sldMk cId="2403144311" sldId="481"/>
            <ac:spMk id="101" creationId="{E659831F-0D9A-4C63-9EBB-8435B85A440F}"/>
          </ac:spMkLst>
        </pc:spChg>
        <pc:spChg chg="add del">
          <ac:chgData name="Peter Krkoška" userId="684a5b1cd6769408" providerId="LiveId" clId="{E8166B39-A1C3-4066-945D-34E479CAB8C9}" dt="2021-04-09T13:02:27.211" v="91" actId="26606"/>
          <ac:spMkLst>
            <pc:docMk/>
            <pc:sldMk cId="2403144311" sldId="481"/>
            <ac:spMk id="135" creationId="{C5E1D13B-3A3C-462E-A6FF-A3D5A3881F31}"/>
          </ac:spMkLst>
        </pc:spChg>
        <pc:spChg chg="add del">
          <ac:chgData name="Peter Krkoška" userId="684a5b1cd6769408" providerId="LiveId" clId="{E8166B39-A1C3-4066-945D-34E479CAB8C9}" dt="2021-04-09T13:02:27.211" v="91" actId="26606"/>
          <ac:spMkLst>
            <pc:docMk/>
            <pc:sldMk cId="2403144311" sldId="481"/>
            <ac:spMk id="137" creationId="{B82AB0A7-5ADB-43AA-A85D-9EB9D8BC09DC}"/>
          </ac:spMkLst>
        </pc:spChg>
        <pc:spChg chg="add del">
          <ac:chgData name="Peter Krkoška" userId="684a5b1cd6769408" providerId="LiveId" clId="{E8166B39-A1C3-4066-945D-34E479CAB8C9}" dt="2021-04-09T13:02:27.211" v="91" actId="26606"/>
          <ac:spMkLst>
            <pc:docMk/>
            <pc:sldMk cId="2403144311" sldId="481"/>
            <ac:spMk id="139" creationId="{94214E17-97F3-4B04-AAE9-03BA148AE969}"/>
          </ac:spMkLst>
        </pc:spChg>
        <pc:spChg chg="add del">
          <ac:chgData name="Peter Krkoška" userId="684a5b1cd6769408" providerId="LiveId" clId="{E8166B39-A1C3-4066-945D-34E479CAB8C9}" dt="2021-04-09T13:02:27.211" v="91" actId="26606"/>
          <ac:spMkLst>
            <pc:docMk/>
            <pc:sldMk cId="2403144311" sldId="481"/>
            <ac:spMk id="141" creationId="{EC9D92EA-1FC7-47BC-8749-59CAF27E94C9}"/>
          </ac:spMkLst>
        </pc:spChg>
        <pc:spChg chg="add del">
          <ac:chgData name="Peter Krkoška" userId="684a5b1cd6769408" providerId="LiveId" clId="{E8166B39-A1C3-4066-945D-34E479CAB8C9}" dt="2021-04-09T13:02:28.306" v="93" actId="26606"/>
          <ac:spMkLst>
            <pc:docMk/>
            <pc:sldMk cId="2403144311" sldId="481"/>
            <ac:spMk id="4100" creationId="{F4C0B10B-D2C4-4A54-AFAD-3D27DF88BB37}"/>
          </ac:spMkLst>
        </pc:spChg>
        <pc:spChg chg="add del">
          <ac:chgData name="Peter Krkoška" userId="684a5b1cd6769408" providerId="LiveId" clId="{E8166B39-A1C3-4066-945D-34E479CAB8C9}" dt="2021-04-09T13:02:29.262" v="95" actId="26606"/>
          <ac:spMkLst>
            <pc:docMk/>
            <pc:sldMk cId="2403144311" sldId="481"/>
            <ac:spMk id="4105" creationId="{427D15F9-FBA9-45B6-A1EE-7E2610907483}"/>
          </ac:spMkLst>
        </pc:spChg>
        <pc:spChg chg="add del">
          <ac:chgData name="Peter Krkoška" userId="684a5b1cd6769408" providerId="LiveId" clId="{E8166B39-A1C3-4066-945D-34E479CAB8C9}" dt="2021-04-09T13:02:39.447" v="100" actId="26606"/>
          <ac:spMkLst>
            <pc:docMk/>
            <pc:sldMk cId="2403144311" sldId="481"/>
            <ac:spMk id="4113" creationId="{DD38EE57-B708-47C9-A4A4-E25F09FAB029}"/>
          </ac:spMkLst>
        </pc:spChg>
        <pc:spChg chg="add del">
          <ac:chgData name="Peter Krkoška" userId="684a5b1cd6769408" providerId="LiveId" clId="{E8166B39-A1C3-4066-945D-34E479CAB8C9}" dt="2021-04-10T16:02:33.248" v="241" actId="26606"/>
          <ac:spMkLst>
            <pc:docMk/>
            <pc:sldMk cId="2403144311" sldId="481"/>
            <ac:spMk id="4118" creationId="{6A1473A6-3F22-483E-8A30-80B9D2B14592}"/>
          </ac:spMkLst>
        </pc:spChg>
        <pc:spChg chg="add">
          <ac:chgData name="Peter Krkoška" userId="684a5b1cd6769408" providerId="LiveId" clId="{E8166B39-A1C3-4066-945D-34E479CAB8C9}" dt="2021-04-10T16:02:33.248" v="241" actId="26606"/>
          <ac:spMkLst>
            <pc:docMk/>
            <pc:sldMk cId="2403144311" sldId="481"/>
            <ac:spMk id="4122" creationId="{DBF61EA3-B236-439E-9C0B-340980D56BEE}"/>
          </ac:spMkLst>
        </pc:spChg>
        <pc:grpChg chg="add del">
          <ac:chgData name="Peter Krkoška" userId="684a5b1cd6769408" providerId="LiveId" clId="{E8166B39-A1C3-4066-945D-34E479CAB8C9}" dt="2021-04-09T13:02:29.262" v="96" actId="26606"/>
          <ac:grpSpMkLst>
            <pc:docMk/>
            <pc:sldMk cId="2403144311" sldId="481"/>
            <ac:grpSpMk id="76" creationId="{1DE889C7-FAD6-4397-98E2-05D503484459}"/>
          </ac:grpSpMkLst>
        </pc:grpChg>
        <pc:grpChg chg="add del">
          <ac:chgData name="Peter Krkoška" userId="684a5b1cd6769408" providerId="LiveId" clId="{E8166B39-A1C3-4066-945D-34E479CAB8C9}" dt="2021-04-09T13:02:28.306" v="93" actId="26606"/>
          <ac:grpSpMkLst>
            <pc:docMk/>
            <pc:sldMk cId="2403144311" sldId="481"/>
            <ac:grpSpMk id="4101" creationId="{B6BADB90-C74B-40D6-86DC-503F65FCE8DC}"/>
          </ac:grpSpMkLst>
        </pc:grpChg>
        <pc:grpChg chg="add del">
          <ac:chgData name="Peter Krkoška" userId="684a5b1cd6769408" providerId="LiveId" clId="{E8166B39-A1C3-4066-945D-34E479CAB8C9}" dt="2021-04-09T13:02:29.262" v="95" actId="26606"/>
          <ac:grpSpMkLst>
            <pc:docMk/>
            <pc:sldMk cId="2403144311" sldId="481"/>
            <ac:grpSpMk id="4106" creationId="{549D845D-9A57-49AC-9523-BB0D6DA6FECA}"/>
          </ac:grpSpMkLst>
        </pc:grpChg>
        <pc:grpChg chg="add del">
          <ac:chgData name="Peter Krkoška" userId="684a5b1cd6769408" providerId="LiveId" clId="{E8166B39-A1C3-4066-945D-34E479CAB8C9}" dt="2021-04-09T13:02:39.447" v="100" actId="26606"/>
          <ac:grpSpMkLst>
            <pc:docMk/>
            <pc:sldMk cId="2403144311" sldId="481"/>
            <ac:grpSpMk id="4114" creationId="{57A28182-58A5-4DBB-8F64-BD944BCA8154}"/>
          </ac:grpSpMkLst>
        </pc:grpChg>
        <pc:grpChg chg="add del">
          <ac:chgData name="Peter Krkoška" userId="684a5b1cd6769408" providerId="LiveId" clId="{E8166B39-A1C3-4066-945D-34E479CAB8C9}" dt="2021-04-10T16:02:33.248" v="241" actId="26606"/>
          <ac:grpSpMkLst>
            <pc:docMk/>
            <pc:sldMk cId="2403144311" sldId="481"/>
            <ac:grpSpMk id="4119" creationId="{AA1375E3-3E53-4D75-BAB7-E5929BFCB25F}"/>
          </ac:grpSpMkLst>
        </pc:grpChg>
        <pc:grpChg chg="add">
          <ac:chgData name="Peter Krkoška" userId="684a5b1cd6769408" providerId="LiveId" clId="{E8166B39-A1C3-4066-945D-34E479CAB8C9}" dt="2021-04-10T16:02:33.248" v="241" actId="26606"/>
          <ac:grpSpMkLst>
            <pc:docMk/>
            <pc:sldMk cId="2403144311" sldId="481"/>
            <ac:grpSpMk id="4123" creationId="{28FAF094-D087-493F-8DF9-A486C2D6BBAA}"/>
          </ac:grpSpMkLst>
        </pc:grpChg>
        <pc:picChg chg="del mod">
          <ac:chgData name="Peter Krkoška" userId="684a5b1cd6769408" providerId="LiveId" clId="{E8166B39-A1C3-4066-945D-34E479CAB8C9}" dt="2021-04-09T13:02:33.113" v="97" actId="478"/>
          <ac:picMkLst>
            <pc:docMk/>
            <pc:sldMk cId="2403144311" sldId="481"/>
            <ac:picMk id="4098" creationId="{AF5DE61D-6289-4913-80B6-EDD440237B65}"/>
          </ac:picMkLst>
        </pc:picChg>
      </pc:sldChg>
      <pc:sldChg chg="del">
        <pc:chgData name="Peter Krkoška" userId="684a5b1cd6769408" providerId="LiveId" clId="{E8166B39-A1C3-4066-945D-34E479CAB8C9}" dt="2021-04-11T18:20:06.372" v="437" actId="2696"/>
        <pc:sldMkLst>
          <pc:docMk/>
          <pc:sldMk cId="1847694242" sldId="483"/>
        </pc:sldMkLst>
      </pc:sldChg>
      <pc:sldChg chg="add">
        <pc:chgData name="Peter Krkoška" userId="684a5b1cd6769408" providerId="LiveId" clId="{E8166B39-A1C3-4066-945D-34E479CAB8C9}" dt="2021-04-11T18:20:13.951" v="438"/>
        <pc:sldMkLst>
          <pc:docMk/>
          <pc:sldMk cId="4030260667" sldId="483"/>
        </pc:sldMkLst>
      </pc:sldChg>
      <pc:sldChg chg="del">
        <pc:chgData name="Peter Krkoška" userId="684a5b1cd6769408" providerId="LiveId" clId="{E8166B39-A1C3-4066-945D-34E479CAB8C9}" dt="2021-04-09T13:03:35.523" v="106" actId="47"/>
        <pc:sldMkLst>
          <pc:docMk/>
          <pc:sldMk cId="3159427968" sldId="488"/>
        </pc:sldMkLst>
      </pc:sldChg>
      <pc:sldChg chg="del">
        <pc:chgData name="Peter Krkoška" userId="684a5b1cd6769408" providerId="LiveId" clId="{E8166B39-A1C3-4066-945D-34E479CAB8C9}" dt="2021-04-09T13:03:27.485" v="104" actId="47"/>
        <pc:sldMkLst>
          <pc:docMk/>
          <pc:sldMk cId="1861537015" sldId="490"/>
        </pc:sldMkLst>
      </pc:sldChg>
      <pc:sldChg chg="delSp add del setBg delDesignElem">
        <pc:chgData name="Peter Krkoška" userId="684a5b1cd6769408" providerId="LiveId" clId="{E8166B39-A1C3-4066-945D-34E479CAB8C9}" dt="2021-04-11T18:19:11.722" v="436" actId="47"/>
        <pc:sldMkLst>
          <pc:docMk/>
          <pc:sldMk cId="3242903559" sldId="490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242903559" sldId="490"/>
            <ac:spMk id="9" creationId="{2E442304-DDBD-4F7B-8017-36BCC863FB40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3242903559" sldId="490"/>
            <ac:spMk id="11" creationId="{5E107275-3853-46FD-A241-DE4355A42675}"/>
          </ac:spMkLst>
        </pc:s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351917958" sldId="491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351917958" sldId="491"/>
            <ac:spMk id="23" creationId="{B0B8DCBA-FEED-46EF-A140-35B904015B49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351917958" sldId="491"/>
            <ac:spMk id="30" creationId="{D5B0017B-2ECA-49AF-B397-DC140825DF8D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2351917958" sldId="491"/>
            <ac:grpSpMk id="25" creationId="{AE1C45F0-260A-458C-96ED-C1F6D2151219}"/>
          </ac:grpSpMkLst>
        </pc:grpChg>
        <pc:cxnChg chg="del">
          <ac:chgData name="Peter Krkoška" userId="684a5b1cd6769408" providerId="LiveId" clId="{E8166B39-A1C3-4066-945D-34E479CAB8C9}" dt="2021-04-11T18:19:05.331" v="435"/>
          <ac:cxnSpMkLst>
            <pc:docMk/>
            <pc:sldMk cId="2351917958" sldId="491"/>
            <ac:cxnSpMk id="32" creationId="{6CF1BAF6-AD41-4082-B212-8A1F9A2E8779}"/>
          </ac:cxnSpMkLst>
        </pc:cxn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4165230205" sldId="492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165230205" sldId="492"/>
            <ac:spMk id="15" creationId="{CBC4F608-B4B8-48C3-9572-C0F061B1CD99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165230205" sldId="492"/>
            <ac:spMk id="16" creationId="{6EFC920F-B85A-4068-BD93-41064EDE93D3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4165230205" sldId="492"/>
            <ac:spMk id="17" creationId="{1382A32C-5B0C-4B1C-A074-76C6DBCC9F87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4165230205" sldId="492"/>
            <ac:grpSpMk id="18" creationId="{1C559108-BBAE-426C-8564-051D2BA6DDC8}"/>
          </ac:grpSpMkLst>
        </pc:gr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1559382135" sldId="493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559382135" sldId="493"/>
            <ac:spMk id="8" creationId="{DBF61EA3-B236-439E-9C0B-340980D56BEE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1559382135" sldId="493"/>
            <ac:spMk id="14" creationId="{E659831F-0D9A-4C63-9EBB-8435B85A440F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1559382135" sldId="493"/>
            <ac:grpSpMk id="10" creationId="{28FAF094-D087-493F-8DF9-A486C2D6BBAA}"/>
          </ac:grpSpMkLst>
        </pc:gr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135720052" sldId="494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135720052" sldId="494"/>
            <ac:spMk id="77" creationId="{E6995CE5-F890-4ABA-82A2-26507CE8D2A3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135720052" sldId="494"/>
            <ac:spMk id="19474" creationId="{058A14AF-9FB5-4CC7-BA35-E8E85D3EDF0E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135720052" sldId="494"/>
            <ac:spMk id="19475" creationId="{3A9A4357-BD1D-4622-A4FE-766E6AB8DE84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135720052" sldId="494"/>
            <ac:spMk id="19476" creationId="{E659831F-0D9A-4C63-9EBB-8435B85A440F}"/>
          </ac:spMkLst>
        </pc:spChg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2435028491" sldId="495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5028491" sldId="495"/>
            <ac:spMk id="10245" creationId="{AAAE94E3-A7DB-4868-B1E3-E49703488BBC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5028491" sldId="495"/>
            <ac:spMk id="10247" creationId="{3873B707-463F-40B0-8227-E8CC6C67EB25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5028491" sldId="495"/>
            <ac:spMk id="10248" creationId="{C13237C8-E62C-4F0D-A318-BD6FB6C2D138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5028491" sldId="495"/>
            <ac:spMk id="10249" creationId="{19C9EAEA-39D0-4B0E-A0EB-51E7B26740B1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2435028491" sldId="495"/>
            <ac:spMk id="10250" creationId="{8CB5D2D7-DF65-4E86-BFBA-FFB9B5ACEB64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2435028491" sldId="495"/>
            <ac:grpSpMk id="10246" creationId="{1DE889C7-FAD6-4397-98E2-05D503484459}"/>
          </ac:grpSpMkLst>
        </pc:grpChg>
      </pc:sldChg>
      <pc:sldChg chg="add">
        <pc:chgData name="Peter Krkoška" userId="684a5b1cd6769408" providerId="LiveId" clId="{E8166B39-A1C3-4066-945D-34E479CAB8C9}" dt="2021-04-11T18:19:05.331" v="435"/>
        <pc:sldMkLst>
          <pc:docMk/>
          <pc:sldMk cId="168542257" sldId="496"/>
        </pc:sldMkLst>
      </pc:sldChg>
      <pc:sldChg chg="delSp add setBg delDesignElem">
        <pc:chgData name="Peter Krkoška" userId="684a5b1cd6769408" providerId="LiveId" clId="{E8166B39-A1C3-4066-945D-34E479CAB8C9}" dt="2021-04-11T18:19:05.331" v="435"/>
        <pc:sldMkLst>
          <pc:docMk/>
          <pc:sldMk cId="64260628" sldId="497"/>
        </pc:sldMkLst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64260628" sldId="497"/>
            <ac:spMk id="32" creationId="{28D31E1B-0407-4223-9642-0B642CBF57D9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64260628" sldId="497"/>
            <ac:spMk id="35" creationId="{D5B0017B-2ECA-49AF-B397-DC140825DF8D}"/>
          </ac:spMkLst>
        </pc:spChg>
        <pc:spChg chg="del">
          <ac:chgData name="Peter Krkoška" userId="684a5b1cd6769408" providerId="LiveId" clId="{E8166B39-A1C3-4066-945D-34E479CAB8C9}" dt="2021-04-11T18:19:05.331" v="435"/>
          <ac:spMkLst>
            <pc:docMk/>
            <pc:sldMk cId="64260628" sldId="497"/>
            <ac:spMk id="36" creationId="{70E96339-907C-46C3-99AC-31179B6F0EBD}"/>
          </ac:spMkLst>
        </pc:spChg>
        <pc:grpChg chg="del">
          <ac:chgData name="Peter Krkoška" userId="684a5b1cd6769408" providerId="LiveId" clId="{E8166B39-A1C3-4066-945D-34E479CAB8C9}" dt="2021-04-11T18:19:05.331" v="435"/>
          <ac:grpSpMkLst>
            <pc:docMk/>
            <pc:sldMk cId="64260628" sldId="497"/>
            <ac:grpSpMk id="33" creationId="{AE1C45F0-260A-458C-96ED-C1F6D2151219}"/>
          </ac:grpSpMkLst>
        </pc:grpChg>
        <pc:cxnChg chg="del">
          <ac:chgData name="Peter Krkoška" userId="684a5b1cd6769408" providerId="LiveId" clId="{E8166B39-A1C3-4066-945D-34E479CAB8C9}" dt="2021-04-11T18:19:05.331" v="435"/>
          <ac:cxnSpMkLst>
            <pc:docMk/>
            <pc:sldMk cId="64260628" sldId="497"/>
            <ac:cxnSpMk id="37" creationId="{6CF1BAF6-AD41-4082-B212-8A1F9A2E8779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04CE0-2784-4594-9514-E5C80A5398EE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E76CBF-50F5-49F7-8512-B210B125DE3E}">
      <dgm:prSet/>
      <dgm:spPr/>
      <dgm:t>
        <a:bodyPr/>
        <a:lstStyle/>
        <a:p>
          <a:r>
            <a:rPr lang="cs-CZ" b="1" i="0" baseline="0"/>
            <a:t>Příčiny postižení: </a:t>
          </a:r>
          <a:endParaRPr lang="en-US"/>
        </a:p>
      </dgm:t>
    </dgm:pt>
    <dgm:pt modelId="{F1FD300A-03B0-4456-B3CF-62535EA50CB5}" type="parTrans" cxnId="{3B09A15D-FEA4-4277-91E3-8FB7D77FBD0C}">
      <dgm:prSet/>
      <dgm:spPr/>
      <dgm:t>
        <a:bodyPr/>
        <a:lstStyle/>
        <a:p>
          <a:endParaRPr lang="en-US"/>
        </a:p>
      </dgm:t>
    </dgm:pt>
    <dgm:pt modelId="{E5F7E51D-5626-4C72-9C16-255BD46CCD40}" type="sibTrans" cxnId="{3B09A15D-FEA4-4277-91E3-8FB7D77FBD0C}">
      <dgm:prSet/>
      <dgm:spPr/>
      <dgm:t>
        <a:bodyPr/>
        <a:lstStyle/>
        <a:p>
          <a:endParaRPr lang="en-US"/>
        </a:p>
      </dgm:t>
    </dgm:pt>
    <dgm:pt modelId="{7D2772EA-FB51-4F5B-BF6B-15324D39A7CC}">
      <dgm:prSet/>
      <dgm:spPr/>
      <dgm:t>
        <a:bodyPr/>
        <a:lstStyle/>
        <a:p>
          <a:r>
            <a:rPr lang="cs-CZ" b="0" i="0" baseline="0"/>
            <a:t>Onemocnění a léze: </a:t>
          </a:r>
          <a:endParaRPr lang="en-US"/>
        </a:p>
      </dgm:t>
    </dgm:pt>
    <dgm:pt modelId="{6CA46C3E-3EFC-449A-99FA-8185404BA8E8}" type="parTrans" cxnId="{FF9F9614-247A-4263-93C2-0B6CE3216FAB}">
      <dgm:prSet/>
      <dgm:spPr/>
      <dgm:t>
        <a:bodyPr/>
        <a:lstStyle/>
        <a:p>
          <a:endParaRPr lang="en-US"/>
        </a:p>
      </dgm:t>
    </dgm:pt>
    <dgm:pt modelId="{65148FFC-3D42-47CA-B45F-4AA98C6296B3}" type="sibTrans" cxnId="{FF9F9614-247A-4263-93C2-0B6CE3216FAB}">
      <dgm:prSet/>
      <dgm:spPr/>
      <dgm:t>
        <a:bodyPr/>
        <a:lstStyle/>
        <a:p>
          <a:endParaRPr lang="en-US"/>
        </a:p>
      </dgm:t>
    </dgm:pt>
    <dgm:pt modelId="{06B2410B-18E7-419B-917D-FAAAD8B3DDA4}">
      <dgm:prSet/>
      <dgm:spPr/>
      <dgm:t>
        <a:bodyPr/>
        <a:lstStyle/>
        <a:p>
          <a:r>
            <a:rPr lang="cs-CZ" b="0" i="0" baseline="0"/>
            <a:t>mozkového kmene</a:t>
          </a:r>
          <a:endParaRPr lang="en-US"/>
        </a:p>
      </dgm:t>
    </dgm:pt>
    <dgm:pt modelId="{F3AC2181-C7F3-4BE9-AD18-F3C8E87725ED}" type="parTrans" cxnId="{319FE021-DB11-4229-92D4-ECFBA074366D}">
      <dgm:prSet/>
      <dgm:spPr/>
      <dgm:t>
        <a:bodyPr/>
        <a:lstStyle/>
        <a:p>
          <a:endParaRPr lang="en-US"/>
        </a:p>
      </dgm:t>
    </dgm:pt>
    <dgm:pt modelId="{F46AE91E-11A8-4D1D-965D-6FEFDF92F754}" type="sibTrans" cxnId="{319FE021-DB11-4229-92D4-ECFBA074366D}">
      <dgm:prSet/>
      <dgm:spPr/>
      <dgm:t>
        <a:bodyPr/>
        <a:lstStyle/>
        <a:p>
          <a:endParaRPr lang="en-US"/>
        </a:p>
      </dgm:t>
    </dgm:pt>
    <dgm:pt modelId="{00160766-005B-4013-88EF-DFC5E9B546C9}">
      <dgm:prSet/>
      <dgm:spPr/>
      <dgm:t>
        <a:bodyPr/>
        <a:lstStyle/>
        <a:p>
          <a:r>
            <a:rPr lang="cs-CZ" b="1" i="0" baseline="0"/>
            <a:t>K vyšetření okohybných nervů </a:t>
          </a:r>
          <a:r>
            <a:rPr lang="cs-CZ" b="0" i="0" baseline="0"/>
            <a:t>patří hodnocení: </a:t>
          </a:r>
          <a:endParaRPr lang="en-US"/>
        </a:p>
      </dgm:t>
    </dgm:pt>
    <dgm:pt modelId="{950ACF6F-D0EE-448E-B6DA-53E4D3F8E5A2}" type="parTrans" cxnId="{7644C719-E137-42E2-AE1A-EC99387D1D6F}">
      <dgm:prSet/>
      <dgm:spPr/>
      <dgm:t>
        <a:bodyPr/>
        <a:lstStyle/>
        <a:p>
          <a:endParaRPr lang="en-US"/>
        </a:p>
      </dgm:t>
    </dgm:pt>
    <dgm:pt modelId="{5F318E86-8299-4638-90D0-C9EC9138A128}" type="sibTrans" cxnId="{7644C719-E137-42E2-AE1A-EC99387D1D6F}">
      <dgm:prSet/>
      <dgm:spPr/>
      <dgm:t>
        <a:bodyPr/>
        <a:lstStyle/>
        <a:p>
          <a:endParaRPr lang="en-US"/>
        </a:p>
      </dgm:t>
    </dgm:pt>
    <dgm:pt modelId="{B6A816C4-237C-4B41-8F6F-8944F9B01655}">
      <dgm:prSet/>
      <dgm:spPr/>
      <dgm:t>
        <a:bodyPr/>
        <a:lstStyle/>
        <a:p>
          <a:r>
            <a:rPr lang="cs-CZ" b="1" i="1" baseline="0"/>
            <a:t>šíře očních štěrbin</a:t>
          </a:r>
          <a:endParaRPr lang="en-US" i="1"/>
        </a:p>
      </dgm:t>
    </dgm:pt>
    <dgm:pt modelId="{FCC93FA8-2B96-4A93-8197-F832964B17A6}" type="parTrans" cxnId="{19FA4D09-184A-48EF-9133-6B4EBCD5A316}">
      <dgm:prSet/>
      <dgm:spPr/>
      <dgm:t>
        <a:bodyPr/>
        <a:lstStyle/>
        <a:p>
          <a:endParaRPr lang="en-US"/>
        </a:p>
      </dgm:t>
    </dgm:pt>
    <dgm:pt modelId="{9199EFC3-C64F-43E1-92E0-5289A3CBD124}" type="sibTrans" cxnId="{19FA4D09-184A-48EF-9133-6B4EBCD5A316}">
      <dgm:prSet/>
      <dgm:spPr/>
      <dgm:t>
        <a:bodyPr/>
        <a:lstStyle/>
        <a:p>
          <a:endParaRPr lang="en-US"/>
        </a:p>
      </dgm:t>
    </dgm:pt>
    <dgm:pt modelId="{CD70E516-CA92-4310-994B-795B90CDC4BF}">
      <dgm:prSet/>
      <dgm:spPr/>
      <dgm:t>
        <a:bodyPr/>
        <a:lstStyle/>
        <a:p>
          <a:r>
            <a:rPr lang="cs-CZ" b="1" i="1" baseline="0"/>
            <a:t>postavení bulbů</a:t>
          </a:r>
          <a:endParaRPr lang="en-US" i="1"/>
        </a:p>
      </dgm:t>
    </dgm:pt>
    <dgm:pt modelId="{94F54605-9770-41A4-B5DE-2C7671F47D41}" type="parTrans" cxnId="{EC9A8B2B-A4E9-4D62-A431-12D0851CD1FB}">
      <dgm:prSet/>
      <dgm:spPr/>
      <dgm:t>
        <a:bodyPr/>
        <a:lstStyle/>
        <a:p>
          <a:endParaRPr lang="en-US"/>
        </a:p>
      </dgm:t>
    </dgm:pt>
    <dgm:pt modelId="{4F15C7FF-B20C-4499-BA32-B96F6517E1C6}" type="sibTrans" cxnId="{EC9A8B2B-A4E9-4D62-A431-12D0851CD1FB}">
      <dgm:prSet/>
      <dgm:spPr/>
      <dgm:t>
        <a:bodyPr/>
        <a:lstStyle/>
        <a:p>
          <a:endParaRPr lang="en-US"/>
        </a:p>
      </dgm:t>
    </dgm:pt>
    <dgm:pt modelId="{7D2FDE36-9AB6-48D4-831D-4E6CE74B3839}">
      <dgm:prSet/>
      <dgm:spPr/>
      <dgm:t>
        <a:bodyPr/>
        <a:lstStyle/>
        <a:p>
          <a:r>
            <a:rPr lang="cs-CZ" b="0" i="1" baseline="0" dirty="0"/>
            <a:t>vtočení obou bulbů dovnitř pokud pacient sleduje prst přibližující se k jeho nosu</a:t>
          </a:r>
          <a:endParaRPr lang="en-US" i="1" dirty="0"/>
        </a:p>
      </dgm:t>
    </dgm:pt>
    <dgm:pt modelId="{1786B83C-389C-4EC2-80D7-0C2772D6D194}" type="parTrans" cxnId="{329D976F-8739-40B9-B9B2-FBF743080DB7}">
      <dgm:prSet/>
      <dgm:spPr/>
      <dgm:t>
        <a:bodyPr/>
        <a:lstStyle/>
        <a:p>
          <a:endParaRPr lang="en-US"/>
        </a:p>
      </dgm:t>
    </dgm:pt>
    <dgm:pt modelId="{20233726-6FE1-4C91-91B8-CF03C5B42A1E}" type="sibTrans" cxnId="{329D976F-8739-40B9-B9B2-FBF743080DB7}">
      <dgm:prSet/>
      <dgm:spPr/>
      <dgm:t>
        <a:bodyPr/>
        <a:lstStyle/>
        <a:p>
          <a:endParaRPr lang="en-US"/>
        </a:p>
      </dgm:t>
    </dgm:pt>
    <dgm:pt modelId="{565C5CAB-4766-4F43-80F3-403667FAD4D2}">
      <dgm:prSet/>
      <dgm:spPr/>
      <dgm:t>
        <a:bodyPr/>
        <a:lstStyle/>
        <a:p>
          <a:r>
            <a:rPr lang="pl-PL" b="1" i="1" baseline="0"/>
            <a:t>šíře a symetrie zornic </a:t>
          </a:r>
          <a:r>
            <a:rPr lang="pl-PL" b="0" i="1" baseline="0"/>
            <a:t>a jejich </a:t>
          </a:r>
          <a:r>
            <a:rPr lang="pl-PL" b="1" i="1" baseline="0"/>
            <a:t>reakce na osvit a konvergenci </a:t>
          </a:r>
          <a:endParaRPr lang="en-US" i="1"/>
        </a:p>
      </dgm:t>
    </dgm:pt>
    <dgm:pt modelId="{0250E500-702A-46BA-BB32-F77167C79168}" type="parTrans" cxnId="{73C8703B-81EE-4528-A506-0DC0C8378B89}">
      <dgm:prSet/>
      <dgm:spPr/>
      <dgm:t>
        <a:bodyPr/>
        <a:lstStyle/>
        <a:p>
          <a:endParaRPr lang="en-US"/>
        </a:p>
      </dgm:t>
    </dgm:pt>
    <dgm:pt modelId="{064F66FF-2C7D-4085-A600-7755B1B15862}" type="sibTrans" cxnId="{73C8703B-81EE-4528-A506-0DC0C8378B89}">
      <dgm:prSet/>
      <dgm:spPr/>
      <dgm:t>
        <a:bodyPr/>
        <a:lstStyle/>
        <a:p>
          <a:endParaRPr lang="en-US"/>
        </a:p>
      </dgm:t>
    </dgm:pt>
    <dgm:pt modelId="{78699D5A-D3A3-46D0-B436-FEA6BD82B210}">
      <dgm:prSet/>
      <dgm:spPr/>
      <dgm:t>
        <a:bodyPr/>
        <a:lstStyle/>
        <a:p>
          <a:r>
            <a:rPr lang="cs-CZ" b="0" i="1" baseline="0"/>
            <a:t>nestejná velikost zornic se označuje jako </a:t>
          </a:r>
          <a:r>
            <a:rPr lang="cs-CZ" b="1" i="1" baseline="0"/>
            <a:t>anizokorie</a:t>
          </a:r>
          <a:r>
            <a:rPr lang="cs-CZ" b="0" i="1" baseline="0"/>
            <a:t>, stejná velikost jako </a:t>
          </a:r>
          <a:r>
            <a:rPr lang="cs-CZ" b="1" i="1" baseline="0"/>
            <a:t>izokorie</a:t>
          </a:r>
          <a:r>
            <a:rPr lang="cs-CZ" b="0" i="1" baseline="0"/>
            <a:t> </a:t>
          </a:r>
          <a:endParaRPr lang="en-US" i="1"/>
        </a:p>
      </dgm:t>
    </dgm:pt>
    <dgm:pt modelId="{FF55F6C5-F99A-4377-ACDF-1BEA6CF2AF56}" type="parTrans" cxnId="{B7BF6C92-1B38-4339-AE94-D87CE33DA75A}">
      <dgm:prSet/>
      <dgm:spPr/>
      <dgm:t>
        <a:bodyPr/>
        <a:lstStyle/>
        <a:p>
          <a:endParaRPr lang="en-US"/>
        </a:p>
      </dgm:t>
    </dgm:pt>
    <dgm:pt modelId="{2C1AD0AA-F90A-4DF4-9A77-42207F455140}" type="sibTrans" cxnId="{B7BF6C92-1B38-4339-AE94-D87CE33DA75A}">
      <dgm:prSet/>
      <dgm:spPr/>
      <dgm:t>
        <a:bodyPr/>
        <a:lstStyle/>
        <a:p>
          <a:endParaRPr lang="en-US"/>
        </a:p>
      </dgm:t>
    </dgm:pt>
    <dgm:pt modelId="{DBDB67AE-E2A5-416F-84B6-09250AA0E4CD}">
      <dgm:prSet/>
      <dgm:spPr/>
      <dgm:t>
        <a:bodyPr/>
        <a:lstStyle/>
        <a:p>
          <a:r>
            <a:rPr lang="cs-CZ" b="0" i="1" baseline="0" dirty="0"/>
            <a:t>zúžení zornic se označuje jako </a:t>
          </a:r>
          <a:r>
            <a:rPr lang="cs-CZ" b="1" i="1" baseline="0" dirty="0"/>
            <a:t>mióza</a:t>
          </a:r>
          <a:r>
            <a:rPr lang="cs-CZ" b="0" i="1" baseline="0" dirty="0"/>
            <a:t>, jejich rozšíření jako </a:t>
          </a:r>
          <a:r>
            <a:rPr lang="cs-CZ" b="1" i="1" baseline="0" dirty="0"/>
            <a:t>mydriáza</a:t>
          </a:r>
          <a:r>
            <a:rPr lang="cs-CZ" b="0" i="1" baseline="0" dirty="0"/>
            <a:t> </a:t>
          </a:r>
          <a:endParaRPr lang="en-US" i="1" dirty="0"/>
        </a:p>
      </dgm:t>
    </dgm:pt>
    <dgm:pt modelId="{B857A4D4-9C04-4299-8D1F-E505F9B08FA1}" type="parTrans" cxnId="{BBFEEFAA-0D56-45C8-BD3B-F06C672EA7F7}">
      <dgm:prSet/>
      <dgm:spPr/>
      <dgm:t>
        <a:bodyPr/>
        <a:lstStyle/>
        <a:p>
          <a:endParaRPr lang="en-US"/>
        </a:p>
      </dgm:t>
    </dgm:pt>
    <dgm:pt modelId="{E3715812-2F0E-471A-8ADE-16A634AC1EA9}" type="sibTrans" cxnId="{BBFEEFAA-0D56-45C8-BD3B-F06C672EA7F7}">
      <dgm:prSet/>
      <dgm:spPr/>
      <dgm:t>
        <a:bodyPr/>
        <a:lstStyle/>
        <a:p>
          <a:endParaRPr lang="en-US"/>
        </a:p>
      </dgm:t>
    </dgm:pt>
    <dgm:pt modelId="{3B42FE9F-AFE7-41F1-AFD2-828EBD31271A}">
      <dgm:prSet/>
      <dgm:spPr/>
      <dgm:t>
        <a:bodyPr/>
        <a:lstStyle/>
        <a:p>
          <a:r>
            <a:rPr lang="cs-CZ" b="0" i="0" baseline="0" dirty="0"/>
            <a:t>kavernózního splavu a/nebo očnice</a:t>
          </a:r>
          <a:endParaRPr lang="en-US" dirty="0"/>
        </a:p>
      </dgm:t>
    </dgm:pt>
    <dgm:pt modelId="{D7C135D0-F7F6-4129-B5D3-B4571B1180E0}" type="parTrans" cxnId="{6131476F-8FD6-4DDE-B134-EC2B1E3FDCE0}">
      <dgm:prSet/>
      <dgm:spPr/>
      <dgm:t>
        <a:bodyPr/>
        <a:lstStyle/>
        <a:p>
          <a:endParaRPr lang="cs-CZ"/>
        </a:p>
      </dgm:t>
    </dgm:pt>
    <dgm:pt modelId="{6963C329-F5F4-4018-995C-195E06C1BB51}" type="sibTrans" cxnId="{6131476F-8FD6-4DDE-B134-EC2B1E3FDCE0}">
      <dgm:prSet/>
      <dgm:spPr/>
      <dgm:t>
        <a:bodyPr/>
        <a:lstStyle/>
        <a:p>
          <a:endParaRPr lang="cs-CZ"/>
        </a:p>
      </dgm:t>
    </dgm:pt>
    <dgm:pt modelId="{707C5242-377F-4E96-BB18-2B35E362C477}">
      <dgm:prSet/>
      <dgm:spPr/>
      <dgm:t>
        <a:bodyPr/>
        <a:lstStyle/>
        <a:p>
          <a:r>
            <a:rPr lang="cs-CZ" b="0" i="0" baseline="0"/>
            <a:t>vlastního nervu (např. traumaticky nebo při diabetu mellitu) </a:t>
          </a:r>
          <a:endParaRPr lang="en-US"/>
        </a:p>
      </dgm:t>
    </dgm:pt>
    <dgm:pt modelId="{987DCB90-E93D-457F-9B28-EDAF05BAB97C}" type="parTrans" cxnId="{8E10508A-520B-4785-9FE6-7696601FA672}">
      <dgm:prSet/>
      <dgm:spPr/>
      <dgm:t>
        <a:bodyPr/>
        <a:lstStyle/>
        <a:p>
          <a:endParaRPr lang="cs-CZ"/>
        </a:p>
      </dgm:t>
    </dgm:pt>
    <dgm:pt modelId="{629490BD-6875-4B65-8A44-9FA91DB9672B}" type="sibTrans" cxnId="{8E10508A-520B-4785-9FE6-7696601FA672}">
      <dgm:prSet/>
      <dgm:spPr/>
      <dgm:t>
        <a:bodyPr/>
        <a:lstStyle/>
        <a:p>
          <a:endParaRPr lang="cs-CZ"/>
        </a:p>
      </dgm:t>
    </dgm:pt>
    <dgm:pt modelId="{2EFBBFEB-069A-49E5-941D-9B552F4AB873}">
      <dgm:prSet/>
      <dgm:spPr/>
      <dgm:t>
        <a:bodyPr/>
        <a:lstStyle/>
        <a:p>
          <a:r>
            <a:rPr lang="cs-CZ" b="0" i="1" baseline="0" dirty="0"/>
            <a:t>schopnosti </a:t>
          </a:r>
          <a:r>
            <a:rPr lang="cs-CZ" b="1" i="1" baseline="0" dirty="0"/>
            <a:t>konvergence bulbů </a:t>
          </a:r>
          <a:endParaRPr lang="en-US" i="1" dirty="0"/>
        </a:p>
      </dgm:t>
    </dgm:pt>
    <dgm:pt modelId="{4F0B355A-EC4F-4133-9EBE-4CF288850B06}" type="parTrans" cxnId="{A42A7788-2372-41EB-9C34-F4C4D29D62C0}">
      <dgm:prSet/>
      <dgm:spPr/>
      <dgm:t>
        <a:bodyPr/>
        <a:lstStyle/>
        <a:p>
          <a:endParaRPr lang="cs-CZ"/>
        </a:p>
      </dgm:t>
    </dgm:pt>
    <dgm:pt modelId="{F673E3EB-28C3-4C86-BC92-1EAF2EA3F7FC}" type="sibTrans" cxnId="{A42A7788-2372-41EB-9C34-F4C4D29D62C0}">
      <dgm:prSet/>
      <dgm:spPr/>
      <dgm:t>
        <a:bodyPr/>
        <a:lstStyle/>
        <a:p>
          <a:endParaRPr lang="cs-CZ"/>
        </a:p>
      </dgm:t>
    </dgm:pt>
    <dgm:pt modelId="{579AEE45-F795-4BA8-8C96-466D3B8D0D06}" type="pres">
      <dgm:prSet presAssocID="{B8104CE0-2784-4594-9514-E5C80A5398EE}" presName="Name0" presStyleCnt="0">
        <dgm:presLayoutVars>
          <dgm:dir/>
          <dgm:animLvl val="lvl"/>
          <dgm:resizeHandles val="exact"/>
        </dgm:presLayoutVars>
      </dgm:prSet>
      <dgm:spPr/>
    </dgm:pt>
    <dgm:pt modelId="{B78ACFB4-541F-4A30-9EE9-E17CE6139870}" type="pres">
      <dgm:prSet presAssocID="{74E76CBF-50F5-49F7-8512-B210B125DE3E}" presName="composite" presStyleCnt="0"/>
      <dgm:spPr/>
    </dgm:pt>
    <dgm:pt modelId="{868C9E01-4B49-4310-9C08-AE4254E5C6FB}" type="pres">
      <dgm:prSet presAssocID="{74E76CBF-50F5-49F7-8512-B210B125DE3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7A38AA0-CA0D-4F47-A493-C55D58FD4D51}" type="pres">
      <dgm:prSet presAssocID="{74E76CBF-50F5-49F7-8512-B210B125DE3E}" presName="desTx" presStyleLbl="alignAccFollowNode1" presStyleIdx="0" presStyleCnt="2">
        <dgm:presLayoutVars>
          <dgm:bulletEnabled val="1"/>
        </dgm:presLayoutVars>
      </dgm:prSet>
      <dgm:spPr/>
    </dgm:pt>
    <dgm:pt modelId="{C4DE7361-4013-4271-9193-9702BDE480D4}" type="pres">
      <dgm:prSet presAssocID="{E5F7E51D-5626-4C72-9C16-255BD46CCD40}" presName="space" presStyleCnt="0"/>
      <dgm:spPr/>
    </dgm:pt>
    <dgm:pt modelId="{E6D9785E-4E7E-4630-8B2D-54FC0ADEBC38}" type="pres">
      <dgm:prSet presAssocID="{00160766-005B-4013-88EF-DFC5E9B546C9}" presName="composite" presStyleCnt="0"/>
      <dgm:spPr/>
    </dgm:pt>
    <dgm:pt modelId="{D66DC7B5-697C-4F02-9905-6EEF7BFA3815}" type="pres">
      <dgm:prSet presAssocID="{00160766-005B-4013-88EF-DFC5E9B546C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56409F5-1B7E-4276-8ABE-7F936DC09687}" type="pres">
      <dgm:prSet presAssocID="{00160766-005B-4013-88EF-DFC5E9B546C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9FA4D09-184A-48EF-9133-6B4EBCD5A316}" srcId="{00160766-005B-4013-88EF-DFC5E9B546C9}" destId="{B6A816C4-237C-4B41-8F6F-8944F9B01655}" srcOrd="0" destOrd="0" parTransId="{FCC93FA8-2B96-4A93-8197-F832964B17A6}" sibTransId="{9199EFC3-C64F-43E1-92E0-5289A3CBD124}"/>
    <dgm:cxn modelId="{FF9F9614-247A-4263-93C2-0B6CE3216FAB}" srcId="{74E76CBF-50F5-49F7-8512-B210B125DE3E}" destId="{7D2772EA-FB51-4F5B-BF6B-15324D39A7CC}" srcOrd="0" destOrd="0" parTransId="{6CA46C3E-3EFC-449A-99FA-8185404BA8E8}" sibTransId="{65148FFC-3D42-47CA-B45F-4AA98C6296B3}"/>
    <dgm:cxn modelId="{7644C719-E137-42E2-AE1A-EC99387D1D6F}" srcId="{B8104CE0-2784-4594-9514-E5C80A5398EE}" destId="{00160766-005B-4013-88EF-DFC5E9B546C9}" srcOrd="1" destOrd="0" parTransId="{950ACF6F-D0EE-448E-B6DA-53E4D3F8E5A2}" sibTransId="{5F318E86-8299-4638-90D0-C9EC9138A128}"/>
    <dgm:cxn modelId="{319FE021-DB11-4229-92D4-ECFBA074366D}" srcId="{7D2772EA-FB51-4F5B-BF6B-15324D39A7CC}" destId="{06B2410B-18E7-419B-917D-FAAAD8B3DDA4}" srcOrd="0" destOrd="0" parTransId="{F3AC2181-C7F3-4BE9-AD18-F3C8E87725ED}" sibTransId="{F46AE91E-11A8-4D1D-965D-6FEFDF92F754}"/>
    <dgm:cxn modelId="{EC9A8B2B-A4E9-4D62-A431-12D0851CD1FB}" srcId="{00160766-005B-4013-88EF-DFC5E9B546C9}" destId="{CD70E516-CA92-4310-994B-795B90CDC4BF}" srcOrd="1" destOrd="0" parTransId="{94F54605-9770-41A4-B5DE-2C7671F47D41}" sibTransId="{4F15C7FF-B20C-4499-BA32-B96F6517E1C6}"/>
    <dgm:cxn modelId="{D093F831-2133-4656-87C5-643B45E877D1}" type="presOf" srcId="{B6A816C4-237C-4B41-8F6F-8944F9B01655}" destId="{E56409F5-1B7E-4276-8ABE-7F936DC09687}" srcOrd="0" destOrd="0" presId="urn:microsoft.com/office/officeart/2005/8/layout/hList1"/>
    <dgm:cxn modelId="{308CFF32-DECD-46F4-965E-1B287433089D}" type="presOf" srcId="{7D2772EA-FB51-4F5B-BF6B-15324D39A7CC}" destId="{67A38AA0-CA0D-4F47-A493-C55D58FD4D51}" srcOrd="0" destOrd="0" presId="urn:microsoft.com/office/officeart/2005/8/layout/hList1"/>
    <dgm:cxn modelId="{73C8703B-81EE-4528-A506-0DC0C8378B89}" srcId="{00160766-005B-4013-88EF-DFC5E9B546C9}" destId="{565C5CAB-4766-4F43-80F3-403667FAD4D2}" srcOrd="3" destOrd="0" parTransId="{0250E500-702A-46BA-BB32-F77167C79168}" sibTransId="{064F66FF-2C7D-4085-A600-7755B1B15862}"/>
    <dgm:cxn modelId="{3B09A15D-FEA4-4277-91E3-8FB7D77FBD0C}" srcId="{B8104CE0-2784-4594-9514-E5C80A5398EE}" destId="{74E76CBF-50F5-49F7-8512-B210B125DE3E}" srcOrd="0" destOrd="0" parTransId="{F1FD300A-03B0-4456-B3CF-62535EA50CB5}" sibTransId="{E5F7E51D-5626-4C72-9C16-255BD46CCD40}"/>
    <dgm:cxn modelId="{B462DE42-C606-4661-AB28-F67B7A549DD0}" type="presOf" srcId="{74E76CBF-50F5-49F7-8512-B210B125DE3E}" destId="{868C9E01-4B49-4310-9C08-AE4254E5C6FB}" srcOrd="0" destOrd="0" presId="urn:microsoft.com/office/officeart/2005/8/layout/hList1"/>
    <dgm:cxn modelId="{AD70E24E-E470-48C1-8B16-1F4816BF45FD}" type="presOf" srcId="{78699D5A-D3A3-46D0-B436-FEA6BD82B210}" destId="{E56409F5-1B7E-4276-8ABE-7F936DC09687}" srcOrd="0" destOrd="5" presId="urn:microsoft.com/office/officeart/2005/8/layout/hList1"/>
    <dgm:cxn modelId="{6131476F-8FD6-4DDE-B134-EC2B1E3FDCE0}" srcId="{7D2772EA-FB51-4F5B-BF6B-15324D39A7CC}" destId="{3B42FE9F-AFE7-41F1-AFD2-828EBD31271A}" srcOrd="1" destOrd="0" parTransId="{D7C135D0-F7F6-4129-B5D3-B4571B1180E0}" sibTransId="{6963C329-F5F4-4018-995C-195E06C1BB51}"/>
    <dgm:cxn modelId="{329D976F-8739-40B9-B9B2-FBF743080DB7}" srcId="{2EFBBFEB-069A-49E5-941D-9B552F4AB873}" destId="{7D2FDE36-9AB6-48D4-831D-4E6CE74B3839}" srcOrd="0" destOrd="0" parTransId="{1786B83C-389C-4EC2-80D7-0C2772D6D194}" sibTransId="{20233726-6FE1-4C91-91B8-CF03C5B42A1E}"/>
    <dgm:cxn modelId="{6EA8D36F-43E8-4D95-846D-7E32D5386978}" type="presOf" srcId="{7D2FDE36-9AB6-48D4-831D-4E6CE74B3839}" destId="{E56409F5-1B7E-4276-8ABE-7F936DC09687}" srcOrd="0" destOrd="3" presId="urn:microsoft.com/office/officeart/2005/8/layout/hList1"/>
    <dgm:cxn modelId="{B66D727E-7944-4537-92C9-51851DE2DCDE}" type="presOf" srcId="{2EFBBFEB-069A-49E5-941D-9B552F4AB873}" destId="{E56409F5-1B7E-4276-8ABE-7F936DC09687}" srcOrd="0" destOrd="2" presId="urn:microsoft.com/office/officeart/2005/8/layout/hList1"/>
    <dgm:cxn modelId="{0125AD85-4619-4C22-9DD6-DF495CBD594B}" type="presOf" srcId="{DBDB67AE-E2A5-416F-84B6-09250AA0E4CD}" destId="{E56409F5-1B7E-4276-8ABE-7F936DC09687}" srcOrd="0" destOrd="6" presId="urn:microsoft.com/office/officeart/2005/8/layout/hList1"/>
    <dgm:cxn modelId="{A42A7788-2372-41EB-9C34-F4C4D29D62C0}" srcId="{00160766-005B-4013-88EF-DFC5E9B546C9}" destId="{2EFBBFEB-069A-49E5-941D-9B552F4AB873}" srcOrd="2" destOrd="0" parTransId="{4F0B355A-EC4F-4133-9EBE-4CF288850B06}" sibTransId="{F673E3EB-28C3-4C86-BC92-1EAF2EA3F7FC}"/>
    <dgm:cxn modelId="{8E10508A-520B-4785-9FE6-7696601FA672}" srcId="{7D2772EA-FB51-4F5B-BF6B-15324D39A7CC}" destId="{707C5242-377F-4E96-BB18-2B35E362C477}" srcOrd="2" destOrd="0" parTransId="{987DCB90-E93D-457F-9B28-EDAF05BAB97C}" sibTransId="{629490BD-6875-4B65-8A44-9FA91DB9672B}"/>
    <dgm:cxn modelId="{B7BF6C92-1B38-4339-AE94-D87CE33DA75A}" srcId="{565C5CAB-4766-4F43-80F3-403667FAD4D2}" destId="{78699D5A-D3A3-46D0-B436-FEA6BD82B210}" srcOrd="0" destOrd="0" parTransId="{FF55F6C5-F99A-4377-ACDF-1BEA6CF2AF56}" sibTransId="{2C1AD0AA-F90A-4DF4-9A77-42207F455140}"/>
    <dgm:cxn modelId="{F4DCB6A8-B3C3-4FD0-B50A-2A2BA14CBAD1}" type="presOf" srcId="{B8104CE0-2784-4594-9514-E5C80A5398EE}" destId="{579AEE45-F795-4BA8-8C96-466D3B8D0D06}" srcOrd="0" destOrd="0" presId="urn:microsoft.com/office/officeart/2005/8/layout/hList1"/>
    <dgm:cxn modelId="{567742A9-45F5-446D-A27F-83C55448A59F}" type="presOf" srcId="{565C5CAB-4766-4F43-80F3-403667FAD4D2}" destId="{E56409F5-1B7E-4276-8ABE-7F936DC09687}" srcOrd="0" destOrd="4" presId="urn:microsoft.com/office/officeart/2005/8/layout/hList1"/>
    <dgm:cxn modelId="{BBFEEFAA-0D56-45C8-BD3B-F06C672EA7F7}" srcId="{565C5CAB-4766-4F43-80F3-403667FAD4D2}" destId="{DBDB67AE-E2A5-416F-84B6-09250AA0E4CD}" srcOrd="1" destOrd="0" parTransId="{B857A4D4-9C04-4299-8D1F-E505F9B08FA1}" sibTransId="{E3715812-2F0E-471A-8ADE-16A634AC1EA9}"/>
    <dgm:cxn modelId="{F2F878AE-95F4-46AF-96A0-C8A0A9FFCD02}" type="presOf" srcId="{3B42FE9F-AFE7-41F1-AFD2-828EBD31271A}" destId="{67A38AA0-CA0D-4F47-A493-C55D58FD4D51}" srcOrd="0" destOrd="2" presId="urn:microsoft.com/office/officeart/2005/8/layout/hList1"/>
    <dgm:cxn modelId="{873660B6-D231-4C5E-9468-C004070B2FBF}" type="presOf" srcId="{00160766-005B-4013-88EF-DFC5E9B546C9}" destId="{D66DC7B5-697C-4F02-9905-6EEF7BFA3815}" srcOrd="0" destOrd="0" presId="urn:microsoft.com/office/officeart/2005/8/layout/hList1"/>
    <dgm:cxn modelId="{5528A2C9-1CBB-40D6-B546-26E324C4B057}" type="presOf" srcId="{CD70E516-CA92-4310-994B-795B90CDC4BF}" destId="{E56409F5-1B7E-4276-8ABE-7F936DC09687}" srcOrd="0" destOrd="1" presId="urn:microsoft.com/office/officeart/2005/8/layout/hList1"/>
    <dgm:cxn modelId="{F53298DA-7FDD-46D6-848B-636513F165C1}" type="presOf" srcId="{06B2410B-18E7-419B-917D-FAAAD8B3DDA4}" destId="{67A38AA0-CA0D-4F47-A493-C55D58FD4D51}" srcOrd="0" destOrd="1" presId="urn:microsoft.com/office/officeart/2005/8/layout/hList1"/>
    <dgm:cxn modelId="{A01F11F0-8F5D-4ED1-90CF-ABE02292BDDD}" type="presOf" srcId="{707C5242-377F-4E96-BB18-2B35E362C477}" destId="{67A38AA0-CA0D-4F47-A493-C55D58FD4D51}" srcOrd="0" destOrd="3" presId="urn:microsoft.com/office/officeart/2005/8/layout/hList1"/>
    <dgm:cxn modelId="{A66C0CC7-3559-4FF5-B6E9-9416017600A1}" type="presParOf" srcId="{579AEE45-F795-4BA8-8C96-466D3B8D0D06}" destId="{B78ACFB4-541F-4A30-9EE9-E17CE6139870}" srcOrd="0" destOrd="0" presId="urn:microsoft.com/office/officeart/2005/8/layout/hList1"/>
    <dgm:cxn modelId="{092D7553-CAFE-4F00-AFFF-FC8386A373DA}" type="presParOf" srcId="{B78ACFB4-541F-4A30-9EE9-E17CE6139870}" destId="{868C9E01-4B49-4310-9C08-AE4254E5C6FB}" srcOrd="0" destOrd="0" presId="urn:microsoft.com/office/officeart/2005/8/layout/hList1"/>
    <dgm:cxn modelId="{2BF1952B-3D1F-485F-9303-DAC68ECFB3AB}" type="presParOf" srcId="{B78ACFB4-541F-4A30-9EE9-E17CE6139870}" destId="{67A38AA0-CA0D-4F47-A493-C55D58FD4D51}" srcOrd="1" destOrd="0" presId="urn:microsoft.com/office/officeart/2005/8/layout/hList1"/>
    <dgm:cxn modelId="{50160205-F090-468F-AEFD-3D11456E1AA9}" type="presParOf" srcId="{579AEE45-F795-4BA8-8C96-466D3B8D0D06}" destId="{C4DE7361-4013-4271-9193-9702BDE480D4}" srcOrd="1" destOrd="0" presId="urn:microsoft.com/office/officeart/2005/8/layout/hList1"/>
    <dgm:cxn modelId="{3669A540-1D37-4E1B-AA90-8A1C51C24AE7}" type="presParOf" srcId="{579AEE45-F795-4BA8-8C96-466D3B8D0D06}" destId="{E6D9785E-4E7E-4630-8B2D-54FC0ADEBC38}" srcOrd="2" destOrd="0" presId="urn:microsoft.com/office/officeart/2005/8/layout/hList1"/>
    <dgm:cxn modelId="{3E9EE837-9E07-4442-9A84-CAB8AF3E7FF8}" type="presParOf" srcId="{E6D9785E-4E7E-4630-8B2D-54FC0ADEBC38}" destId="{D66DC7B5-697C-4F02-9905-6EEF7BFA3815}" srcOrd="0" destOrd="0" presId="urn:microsoft.com/office/officeart/2005/8/layout/hList1"/>
    <dgm:cxn modelId="{2CD5D1DB-44FD-441E-9C44-489A061FEC5E}" type="presParOf" srcId="{E6D9785E-4E7E-4630-8B2D-54FC0ADEBC38}" destId="{E56409F5-1B7E-4276-8ABE-7F936DC0968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099EEE-1737-40D2-8E36-5FE6D87F767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21B6B6A-EFF8-4C7B-85D9-7C44344AFA86}">
      <dgm:prSet/>
      <dgm:spPr/>
      <dgm:t>
        <a:bodyPr/>
        <a:lstStyle/>
        <a:p>
          <a:r>
            <a:rPr lang="cs-CZ" b="1" i="0" baseline="0"/>
            <a:t>Porucha: </a:t>
          </a:r>
          <a:endParaRPr lang="en-US"/>
        </a:p>
      </dgm:t>
    </dgm:pt>
    <dgm:pt modelId="{F82BEF60-D4BB-4306-9383-93B6AB14A05C}" type="parTrans" cxnId="{2149E3AA-12A9-4C70-9136-18EFAF3A5084}">
      <dgm:prSet/>
      <dgm:spPr/>
      <dgm:t>
        <a:bodyPr/>
        <a:lstStyle/>
        <a:p>
          <a:endParaRPr lang="en-US"/>
        </a:p>
      </dgm:t>
    </dgm:pt>
    <dgm:pt modelId="{710E3A8A-5982-4C9B-A71B-E0148A20F02E}" type="sibTrans" cxnId="{2149E3AA-12A9-4C70-9136-18EFAF3A5084}">
      <dgm:prSet/>
      <dgm:spPr/>
      <dgm:t>
        <a:bodyPr/>
        <a:lstStyle/>
        <a:p>
          <a:endParaRPr lang="en-US"/>
        </a:p>
      </dgm:t>
    </dgm:pt>
    <dgm:pt modelId="{8AF71C59-2D83-4C0B-B312-AA40F0E70B1A}">
      <dgm:prSet/>
      <dgm:spPr/>
      <dgm:t>
        <a:bodyPr/>
        <a:lstStyle/>
        <a:p>
          <a:r>
            <a:rPr lang="cs-CZ" b="1" i="1" baseline="0"/>
            <a:t>paréza měkkého patra </a:t>
          </a:r>
          <a:r>
            <a:rPr lang="cs-CZ" b="0" i="0" baseline="0"/>
            <a:t>(na straně léze je patro pokleslé, uvula je přetažena na zdravou stranu) </a:t>
          </a:r>
          <a:endParaRPr lang="en-US"/>
        </a:p>
      </dgm:t>
    </dgm:pt>
    <dgm:pt modelId="{AFF21FF7-41AF-45B1-B709-93A6E53A7C96}" type="parTrans" cxnId="{FCCB7681-B9AA-491B-89A4-F9256F2B44CA}">
      <dgm:prSet/>
      <dgm:spPr/>
      <dgm:t>
        <a:bodyPr/>
        <a:lstStyle/>
        <a:p>
          <a:endParaRPr lang="en-US"/>
        </a:p>
      </dgm:t>
    </dgm:pt>
    <dgm:pt modelId="{2EE3E1D4-E2D3-4957-8E56-FC082361B5D8}" type="sibTrans" cxnId="{FCCB7681-B9AA-491B-89A4-F9256F2B44CA}">
      <dgm:prSet/>
      <dgm:spPr/>
      <dgm:t>
        <a:bodyPr/>
        <a:lstStyle/>
        <a:p>
          <a:endParaRPr lang="en-US"/>
        </a:p>
      </dgm:t>
    </dgm:pt>
    <dgm:pt modelId="{B9EFA193-111B-4D8F-A87C-EFED7D4992A6}">
      <dgm:prSet/>
      <dgm:spPr/>
      <dgm:t>
        <a:bodyPr/>
        <a:lstStyle/>
        <a:p>
          <a:r>
            <a:rPr lang="cs-CZ" b="1" i="1" baseline="0"/>
            <a:t>vyhaslý dávivý reflex </a:t>
          </a:r>
          <a:endParaRPr lang="en-US"/>
        </a:p>
      </dgm:t>
    </dgm:pt>
    <dgm:pt modelId="{CF3E4779-82EF-4FF2-9ED6-D055A2A394BB}" type="parTrans" cxnId="{7CF3E4B6-10C5-4CD0-AA55-EB30E4797CD2}">
      <dgm:prSet/>
      <dgm:spPr/>
      <dgm:t>
        <a:bodyPr/>
        <a:lstStyle/>
        <a:p>
          <a:endParaRPr lang="en-US"/>
        </a:p>
      </dgm:t>
    </dgm:pt>
    <dgm:pt modelId="{BB70C006-E239-48AE-B3FA-DFBD4195F52E}" type="sibTrans" cxnId="{7CF3E4B6-10C5-4CD0-AA55-EB30E4797CD2}">
      <dgm:prSet/>
      <dgm:spPr/>
      <dgm:t>
        <a:bodyPr/>
        <a:lstStyle/>
        <a:p>
          <a:endParaRPr lang="en-US"/>
        </a:p>
      </dgm:t>
    </dgm:pt>
    <dgm:pt modelId="{188D82CC-CA4F-4BE5-AEBF-9DB191CF8BB3}">
      <dgm:prSet/>
      <dgm:spPr/>
      <dgm:t>
        <a:bodyPr/>
        <a:lstStyle/>
        <a:p>
          <a:r>
            <a:rPr lang="cs-CZ" b="0" i="0" baseline="0"/>
            <a:t>při těžší lézi vzniká </a:t>
          </a:r>
          <a:r>
            <a:rPr lang="cs-CZ" b="1" i="1" baseline="0"/>
            <a:t>porucha polykání </a:t>
          </a:r>
          <a:r>
            <a:rPr lang="cs-CZ" b="0" i="0" baseline="0"/>
            <a:t>(paréza svalů hltanu) a chrapot (paréza svalů hlasivek) </a:t>
          </a:r>
          <a:endParaRPr lang="en-US"/>
        </a:p>
      </dgm:t>
    </dgm:pt>
    <dgm:pt modelId="{6CE1A8E2-8992-423B-809E-9B9236740272}" type="parTrans" cxnId="{3076FEDC-C2B3-4684-8AE3-27774B2CBE69}">
      <dgm:prSet/>
      <dgm:spPr/>
      <dgm:t>
        <a:bodyPr/>
        <a:lstStyle/>
        <a:p>
          <a:endParaRPr lang="en-US"/>
        </a:p>
      </dgm:t>
    </dgm:pt>
    <dgm:pt modelId="{D101E13B-D034-4739-93F3-BC65B7CF6BB5}" type="sibTrans" cxnId="{3076FEDC-C2B3-4684-8AE3-27774B2CBE69}">
      <dgm:prSet/>
      <dgm:spPr/>
      <dgm:t>
        <a:bodyPr/>
        <a:lstStyle/>
        <a:p>
          <a:endParaRPr lang="en-US"/>
        </a:p>
      </dgm:t>
    </dgm:pt>
    <dgm:pt modelId="{F99C1050-5625-4A15-82E8-E06E6BC7393B}">
      <dgm:prSet/>
      <dgm:spPr/>
      <dgm:t>
        <a:bodyPr/>
        <a:lstStyle/>
        <a:p>
          <a:r>
            <a:rPr lang="cs-CZ" b="0" i="0" baseline="0" dirty="0"/>
            <a:t>poruchy </a:t>
          </a:r>
          <a:r>
            <a:rPr lang="cs-CZ" b="1" i="1" baseline="0" dirty="0"/>
            <a:t>parasympatické inervace vnitřních orgánů </a:t>
          </a:r>
          <a:r>
            <a:rPr lang="cs-CZ" b="0" i="0" baseline="0" dirty="0"/>
            <a:t>- poruchy srdečního rytmu a krevního tlaku, zažívací obtíže </a:t>
          </a:r>
          <a:endParaRPr lang="en-US" dirty="0"/>
        </a:p>
      </dgm:t>
    </dgm:pt>
    <dgm:pt modelId="{3D7F3F09-C333-422B-AB44-CB2FDBAEF05F}" type="parTrans" cxnId="{65334A9A-C430-4B22-8403-2BEDEA241E6D}">
      <dgm:prSet/>
      <dgm:spPr/>
      <dgm:t>
        <a:bodyPr/>
        <a:lstStyle/>
        <a:p>
          <a:endParaRPr lang="en-US"/>
        </a:p>
      </dgm:t>
    </dgm:pt>
    <dgm:pt modelId="{F23E09D0-52EA-411C-B19E-A89546326BE6}" type="sibTrans" cxnId="{65334A9A-C430-4B22-8403-2BEDEA241E6D}">
      <dgm:prSet/>
      <dgm:spPr/>
      <dgm:t>
        <a:bodyPr/>
        <a:lstStyle/>
        <a:p>
          <a:endParaRPr lang="en-US"/>
        </a:p>
      </dgm:t>
    </dgm:pt>
    <dgm:pt modelId="{C1D7156F-2AD5-4491-B72D-1E47B2543CC5}">
      <dgm:prSet/>
      <dgm:spPr/>
      <dgm:t>
        <a:bodyPr/>
        <a:lstStyle/>
        <a:p>
          <a:r>
            <a:rPr lang="cs-CZ" b="1" i="0" baseline="0"/>
            <a:t>Příčina poruchy: </a:t>
          </a:r>
          <a:endParaRPr lang="en-US"/>
        </a:p>
      </dgm:t>
    </dgm:pt>
    <dgm:pt modelId="{52FEC1AC-4AD3-4336-84FA-CECEC4F79B55}" type="parTrans" cxnId="{F8B3583D-7E47-4C23-9F0A-90F55845680F}">
      <dgm:prSet/>
      <dgm:spPr/>
      <dgm:t>
        <a:bodyPr/>
        <a:lstStyle/>
        <a:p>
          <a:endParaRPr lang="en-US"/>
        </a:p>
      </dgm:t>
    </dgm:pt>
    <dgm:pt modelId="{B1E754FC-7571-46EA-800A-83C9BA26186D}" type="sibTrans" cxnId="{F8B3583D-7E47-4C23-9F0A-90F55845680F}">
      <dgm:prSet/>
      <dgm:spPr/>
      <dgm:t>
        <a:bodyPr/>
        <a:lstStyle/>
        <a:p>
          <a:endParaRPr lang="en-US"/>
        </a:p>
      </dgm:t>
    </dgm:pt>
    <dgm:pt modelId="{3580DD22-27A6-4D60-89F8-080853268EC1}">
      <dgm:prSet/>
      <dgm:spPr/>
      <dgm:t>
        <a:bodyPr/>
        <a:lstStyle/>
        <a:p>
          <a:r>
            <a:rPr lang="cs-CZ" b="0" i="0" baseline="0" dirty="0"/>
            <a:t>Léze mozkového kmene (podobně jako u ostatních hlavových nervů), komplikace chirurgických výkonů </a:t>
          </a:r>
          <a:endParaRPr lang="en-US" dirty="0"/>
        </a:p>
      </dgm:t>
    </dgm:pt>
    <dgm:pt modelId="{F102312E-A62B-47F4-A1EF-4BF186EDB9F2}" type="parTrans" cxnId="{3B2CB30E-AFCF-4D98-82D2-C8678994AFAA}">
      <dgm:prSet/>
      <dgm:spPr/>
      <dgm:t>
        <a:bodyPr/>
        <a:lstStyle/>
        <a:p>
          <a:endParaRPr lang="en-US"/>
        </a:p>
      </dgm:t>
    </dgm:pt>
    <dgm:pt modelId="{ED5E2FFE-A37F-4A38-8547-7869E29C6E85}" type="sibTrans" cxnId="{3B2CB30E-AFCF-4D98-82D2-C8678994AFAA}">
      <dgm:prSet/>
      <dgm:spPr/>
      <dgm:t>
        <a:bodyPr/>
        <a:lstStyle/>
        <a:p>
          <a:endParaRPr lang="en-US"/>
        </a:p>
      </dgm:t>
    </dgm:pt>
    <dgm:pt modelId="{AB808F3A-BDF2-447F-9E40-15F928401E1E}">
      <dgm:prSet/>
      <dgm:spPr/>
      <dgm:t>
        <a:bodyPr/>
        <a:lstStyle/>
        <a:p>
          <a:r>
            <a:rPr lang="cs-CZ" b="1" i="0" baseline="0"/>
            <a:t>Způsob vyšetření</a:t>
          </a:r>
          <a:r>
            <a:rPr lang="cs-CZ" b="0" i="0" baseline="0"/>
            <a:t>: </a:t>
          </a:r>
          <a:endParaRPr lang="en-US"/>
        </a:p>
      </dgm:t>
    </dgm:pt>
    <dgm:pt modelId="{9C586346-C0E2-414C-974D-9C648174731B}" type="parTrans" cxnId="{6172A6B1-B1E1-4C6B-AC4F-1E96821BC8C1}">
      <dgm:prSet/>
      <dgm:spPr/>
      <dgm:t>
        <a:bodyPr/>
        <a:lstStyle/>
        <a:p>
          <a:endParaRPr lang="en-US"/>
        </a:p>
      </dgm:t>
    </dgm:pt>
    <dgm:pt modelId="{D158E3CD-879B-4EC4-9941-0691F0A29007}" type="sibTrans" cxnId="{6172A6B1-B1E1-4C6B-AC4F-1E96821BC8C1}">
      <dgm:prSet/>
      <dgm:spPr/>
      <dgm:t>
        <a:bodyPr/>
        <a:lstStyle/>
        <a:p>
          <a:endParaRPr lang="en-US"/>
        </a:p>
      </dgm:t>
    </dgm:pt>
    <dgm:pt modelId="{D8AC001A-C096-4B36-8E58-0C1194FE8C40}">
      <dgm:prSet/>
      <dgm:spPr/>
      <dgm:t>
        <a:bodyPr/>
        <a:lstStyle/>
        <a:p>
          <a:r>
            <a:rPr lang="cs-CZ" b="0" i="0" baseline="0" dirty="0"/>
            <a:t>Vyšetření pohyblivosti měkkého patra v klidu a při aktivaci </a:t>
          </a:r>
          <a:endParaRPr lang="en-US" dirty="0"/>
        </a:p>
      </dgm:t>
    </dgm:pt>
    <dgm:pt modelId="{4ADF0B16-EEFF-431F-97A0-D3A1A2D391ED}" type="parTrans" cxnId="{AED5E2CC-62DC-4E65-837C-0FC80EC80B2F}">
      <dgm:prSet/>
      <dgm:spPr/>
      <dgm:t>
        <a:bodyPr/>
        <a:lstStyle/>
        <a:p>
          <a:endParaRPr lang="en-US"/>
        </a:p>
      </dgm:t>
    </dgm:pt>
    <dgm:pt modelId="{95886E60-AA80-4CD6-A627-50EDEFA4DF88}" type="sibTrans" cxnId="{AED5E2CC-62DC-4E65-837C-0FC80EC80B2F}">
      <dgm:prSet/>
      <dgm:spPr/>
      <dgm:t>
        <a:bodyPr/>
        <a:lstStyle/>
        <a:p>
          <a:endParaRPr lang="en-US"/>
        </a:p>
      </dgm:t>
    </dgm:pt>
    <dgm:pt modelId="{12447F19-7D2A-47A1-AAF1-7C07178522DC}">
      <dgm:prSet/>
      <dgm:spPr/>
      <dgm:t>
        <a:bodyPr/>
        <a:lstStyle/>
        <a:p>
          <a:r>
            <a:rPr lang="cs-CZ" b="0" i="0" baseline="0" dirty="0"/>
            <a:t>Vyvolání dávivého reflexu</a:t>
          </a:r>
          <a:endParaRPr lang="en-US" dirty="0"/>
        </a:p>
      </dgm:t>
    </dgm:pt>
    <dgm:pt modelId="{7CA8327F-3B1E-4B41-A159-CAD3229C4E89}" type="parTrans" cxnId="{7E475149-7192-47FF-AC42-E7AA1BB6D539}">
      <dgm:prSet/>
      <dgm:spPr/>
      <dgm:t>
        <a:bodyPr/>
        <a:lstStyle/>
        <a:p>
          <a:endParaRPr lang="en-US"/>
        </a:p>
      </dgm:t>
    </dgm:pt>
    <dgm:pt modelId="{53059862-F370-492F-A4D7-7F35769D8806}" type="sibTrans" cxnId="{7E475149-7192-47FF-AC42-E7AA1BB6D539}">
      <dgm:prSet/>
      <dgm:spPr/>
      <dgm:t>
        <a:bodyPr/>
        <a:lstStyle/>
        <a:p>
          <a:endParaRPr lang="en-US"/>
        </a:p>
      </dgm:t>
    </dgm:pt>
    <dgm:pt modelId="{200D2390-2BBD-4CA4-9200-ADA76E52AC61}" type="pres">
      <dgm:prSet presAssocID="{50099EEE-1737-40D2-8E36-5FE6D87F7675}" presName="linear" presStyleCnt="0">
        <dgm:presLayoutVars>
          <dgm:dir/>
          <dgm:animLvl val="lvl"/>
          <dgm:resizeHandles val="exact"/>
        </dgm:presLayoutVars>
      </dgm:prSet>
      <dgm:spPr/>
    </dgm:pt>
    <dgm:pt modelId="{73B1139F-04C8-433C-98C2-E03C65807C5F}" type="pres">
      <dgm:prSet presAssocID="{E21B6B6A-EFF8-4C7B-85D9-7C44344AFA86}" presName="parentLin" presStyleCnt="0"/>
      <dgm:spPr/>
    </dgm:pt>
    <dgm:pt modelId="{F8F2154A-EEC2-48AB-BCE2-8F5496C81007}" type="pres">
      <dgm:prSet presAssocID="{E21B6B6A-EFF8-4C7B-85D9-7C44344AFA86}" presName="parentLeftMargin" presStyleLbl="node1" presStyleIdx="0" presStyleCnt="3"/>
      <dgm:spPr/>
    </dgm:pt>
    <dgm:pt modelId="{33728E4C-08B0-4B40-95BB-2E9B1DC1FFF1}" type="pres">
      <dgm:prSet presAssocID="{E21B6B6A-EFF8-4C7B-85D9-7C44344AFA8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A5017A-D2EA-4866-A906-8249C25F8ECA}" type="pres">
      <dgm:prSet presAssocID="{E21B6B6A-EFF8-4C7B-85D9-7C44344AFA86}" presName="negativeSpace" presStyleCnt="0"/>
      <dgm:spPr/>
    </dgm:pt>
    <dgm:pt modelId="{9D94F590-E4FF-48F3-AABA-ADA9D5854268}" type="pres">
      <dgm:prSet presAssocID="{E21B6B6A-EFF8-4C7B-85D9-7C44344AFA86}" presName="childText" presStyleLbl="conFgAcc1" presStyleIdx="0" presStyleCnt="3">
        <dgm:presLayoutVars>
          <dgm:bulletEnabled val="1"/>
        </dgm:presLayoutVars>
      </dgm:prSet>
      <dgm:spPr/>
    </dgm:pt>
    <dgm:pt modelId="{FDDF52D7-0D3A-4562-9AB0-06A0B52DFA50}" type="pres">
      <dgm:prSet presAssocID="{710E3A8A-5982-4C9B-A71B-E0148A20F02E}" presName="spaceBetweenRectangles" presStyleCnt="0"/>
      <dgm:spPr/>
    </dgm:pt>
    <dgm:pt modelId="{9C1B487B-AF28-4567-8320-0CB1D1BD8741}" type="pres">
      <dgm:prSet presAssocID="{C1D7156F-2AD5-4491-B72D-1E47B2543CC5}" presName="parentLin" presStyleCnt="0"/>
      <dgm:spPr/>
    </dgm:pt>
    <dgm:pt modelId="{599FCE24-BCE6-4F45-A4C3-06409D4810EE}" type="pres">
      <dgm:prSet presAssocID="{C1D7156F-2AD5-4491-B72D-1E47B2543CC5}" presName="parentLeftMargin" presStyleLbl="node1" presStyleIdx="0" presStyleCnt="3"/>
      <dgm:spPr/>
    </dgm:pt>
    <dgm:pt modelId="{B5CD3CE7-4EFA-4D29-9925-1EE08DFA0E39}" type="pres">
      <dgm:prSet presAssocID="{C1D7156F-2AD5-4491-B72D-1E47B2543CC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83F4665-A786-46D8-B553-E2F5047DCF31}" type="pres">
      <dgm:prSet presAssocID="{C1D7156F-2AD5-4491-B72D-1E47B2543CC5}" presName="negativeSpace" presStyleCnt="0"/>
      <dgm:spPr/>
    </dgm:pt>
    <dgm:pt modelId="{3BFDC314-CCFE-4EF8-AD99-F0F8FA99F0B2}" type="pres">
      <dgm:prSet presAssocID="{C1D7156F-2AD5-4491-B72D-1E47B2543CC5}" presName="childText" presStyleLbl="conFgAcc1" presStyleIdx="1" presStyleCnt="3">
        <dgm:presLayoutVars>
          <dgm:bulletEnabled val="1"/>
        </dgm:presLayoutVars>
      </dgm:prSet>
      <dgm:spPr/>
    </dgm:pt>
    <dgm:pt modelId="{E24646AE-31E4-4D9B-9449-D21C8F601C51}" type="pres">
      <dgm:prSet presAssocID="{B1E754FC-7571-46EA-800A-83C9BA26186D}" presName="spaceBetweenRectangles" presStyleCnt="0"/>
      <dgm:spPr/>
    </dgm:pt>
    <dgm:pt modelId="{C601E3E3-5AB3-459D-B256-56FE255CC6A4}" type="pres">
      <dgm:prSet presAssocID="{AB808F3A-BDF2-447F-9E40-15F928401E1E}" presName="parentLin" presStyleCnt="0"/>
      <dgm:spPr/>
    </dgm:pt>
    <dgm:pt modelId="{48C7E70D-92E7-41D0-81F7-518D1BB0A835}" type="pres">
      <dgm:prSet presAssocID="{AB808F3A-BDF2-447F-9E40-15F928401E1E}" presName="parentLeftMargin" presStyleLbl="node1" presStyleIdx="1" presStyleCnt="3"/>
      <dgm:spPr/>
    </dgm:pt>
    <dgm:pt modelId="{33C77E9C-4A21-4459-8F5A-EA8BBDD4F23A}" type="pres">
      <dgm:prSet presAssocID="{AB808F3A-BDF2-447F-9E40-15F928401E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E516F3C-518C-4B55-90D5-C7D24B6EA3A3}" type="pres">
      <dgm:prSet presAssocID="{AB808F3A-BDF2-447F-9E40-15F928401E1E}" presName="negativeSpace" presStyleCnt="0"/>
      <dgm:spPr/>
    </dgm:pt>
    <dgm:pt modelId="{A09B664F-25E8-4052-99C6-051EFEE284AB}" type="pres">
      <dgm:prSet presAssocID="{AB808F3A-BDF2-447F-9E40-15F928401E1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2CB30E-AFCF-4D98-82D2-C8678994AFAA}" srcId="{C1D7156F-2AD5-4491-B72D-1E47B2543CC5}" destId="{3580DD22-27A6-4D60-89F8-080853268EC1}" srcOrd="0" destOrd="0" parTransId="{F102312E-A62B-47F4-A1EF-4BF186EDB9F2}" sibTransId="{ED5E2FFE-A37F-4A38-8547-7869E29C6E85}"/>
    <dgm:cxn modelId="{28AE911B-F9BF-45B9-9DCA-DBEE4CC76821}" type="presOf" srcId="{8AF71C59-2D83-4C0B-B312-AA40F0E70B1A}" destId="{9D94F590-E4FF-48F3-AABA-ADA9D5854268}" srcOrd="0" destOrd="0" presId="urn:microsoft.com/office/officeart/2005/8/layout/list1"/>
    <dgm:cxn modelId="{F8B3583D-7E47-4C23-9F0A-90F55845680F}" srcId="{50099EEE-1737-40D2-8E36-5FE6D87F7675}" destId="{C1D7156F-2AD5-4491-B72D-1E47B2543CC5}" srcOrd="1" destOrd="0" parTransId="{52FEC1AC-4AD3-4336-84FA-CECEC4F79B55}" sibTransId="{B1E754FC-7571-46EA-800A-83C9BA26186D}"/>
    <dgm:cxn modelId="{673F943D-95DA-4AD8-A2BB-755D636895AE}" type="presOf" srcId="{E21B6B6A-EFF8-4C7B-85D9-7C44344AFA86}" destId="{33728E4C-08B0-4B40-95BB-2E9B1DC1FFF1}" srcOrd="1" destOrd="0" presId="urn:microsoft.com/office/officeart/2005/8/layout/list1"/>
    <dgm:cxn modelId="{26F2CA3F-7D93-438D-994C-AE37ADE59E3A}" type="presOf" srcId="{AB808F3A-BDF2-447F-9E40-15F928401E1E}" destId="{48C7E70D-92E7-41D0-81F7-518D1BB0A835}" srcOrd="0" destOrd="0" presId="urn:microsoft.com/office/officeart/2005/8/layout/list1"/>
    <dgm:cxn modelId="{7E475149-7192-47FF-AC42-E7AA1BB6D539}" srcId="{AB808F3A-BDF2-447F-9E40-15F928401E1E}" destId="{12447F19-7D2A-47A1-AAF1-7C07178522DC}" srcOrd="1" destOrd="0" parTransId="{7CA8327F-3B1E-4B41-A159-CAD3229C4E89}" sibTransId="{53059862-F370-492F-A4D7-7F35769D8806}"/>
    <dgm:cxn modelId="{F3EAE46F-130D-4037-BA78-8796AD114DE1}" type="presOf" srcId="{188D82CC-CA4F-4BE5-AEBF-9DB191CF8BB3}" destId="{9D94F590-E4FF-48F3-AABA-ADA9D5854268}" srcOrd="0" destOrd="2" presId="urn:microsoft.com/office/officeart/2005/8/layout/list1"/>
    <dgm:cxn modelId="{979EC570-E094-43B5-8A37-FAFD6454D145}" type="presOf" srcId="{D8AC001A-C096-4B36-8E58-0C1194FE8C40}" destId="{A09B664F-25E8-4052-99C6-051EFEE284AB}" srcOrd="0" destOrd="0" presId="urn:microsoft.com/office/officeart/2005/8/layout/list1"/>
    <dgm:cxn modelId="{FCCB7681-B9AA-491B-89A4-F9256F2B44CA}" srcId="{E21B6B6A-EFF8-4C7B-85D9-7C44344AFA86}" destId="{8AF71C59-2D83-4C0B-B312-AA40F0E70B1A}" srcOrd="0" destOrd="0" parTransId="{AFF21FF7-41AF-45B1-B709-93A6E53A7C96}" sibTransId="{2EE3E1D4-E2D3-4957-8E56-FC082361B5D8}"/>
    <dgm:cxn modelId="{970EA887-2099-47BE-AB49-E006B5AA5C05}" type="presOf" srcId="{50099EEE-1737-40D2-8E36-5FE6D87F7675}" destId="{200D2390-2BBD-4CA4-9200-ADA76E52AC61}" srcOrd="0" destOrd="0" presId="urn:microsoft.com/office/officeart/2005/8/layout/list1"/>
    <dgm:cxn modelId="{2D40EA92-BEBE-44A2-8821-882A419C3F58}" type="presOf" srcId="{B9EFA193-111B-4D8F-A87C-EFED7D4992A6}" destId="{9D94F590-E4FF-48F3-AABA-ADA9D5854268}" srcOrd="0" destOrd="1" presId="urn:microsoft.com/office/officeart/2005/8/layout/list1"/>
    <dgm:cxn modelId="{6C6F3C99-72A6-42A6-A3F4-7B14F25E32F2}" type="presOf" srcId="{12447F19-7D2A-47A1-AAF1-7C07178522DC}" destId="{A09B664F-25E8-4052-99C6-051EFEE284AB}" srcOrd="0" destOrd="1" presId="urn:microsoft.com/office/officeart/2005/8/layout/list1"/>
    <dgm:cxn modelId="{65334A9A-C430-4B22-8403-2BEDEA241E6D}" srcId="{E21B6B6A-EFF8-4C7B-85D9-7C44344AFA86}" destId="{F99C1050-5625-4A15-82E8-E06E6BC7393B}" srcOrd="3" destOrd="0" parTransId="{3D7F3F09-C333-422B-AB44-CB2FDBAEF05F}" sibTransId="{F23E09D0-52EA-411C-B19E-A89546326BE6}"/>
    <dgm:cxn modelId="{7A74B3A2-52DD-462A-9151-71CD8014CBC3}" type="presOf" srcId="{C1D7156F-2AD5-4491-B72D-1E47B2543CC5}" destId="{B5CD3CE7-4EFA-4D29-9925-1EE08DFA0E39}" srcOrd="1" destOrd="0" presId="urn:microsoft.com/office/officeart/2005/8/layout/list1"/>
    <dgm:cxn modelId="{0D4ECDA6-034A-4119-B033-21428F54ED38}" type="presOf" srcId="{F99C1050-5625-4A15-82E8-E06E6BC7393B}" destId="{9D94F590-E4FF-48F3-AABA-ADA9D5854268}" srcOrd="0" destOrd="3" presId="urn:microsoft.com/office/officeart/2005/8/layout/list1"/>
    <dgm:cxn modelId="{2149E3AA-12A9-4C70-9136-18EFAF3A5084}" srcId="{50099EEE-1737-40D2-8E36-5FE6D87F7675}" destId="{E21B6B6A-EFF8-4C7B-85D9-7C44344AFA86}" srcOrd="0" destOrd="0" parTransId="{F82BEF60-D4BB-4306-9383-93B6AB14A05C}" sibTransId="{710E3A8A-5982-4C9B-A71B-E0148A20F02E}"/>
    <dgm:cxn modelId="{6172A6B1-B1E1-4C6B-AC4F-1E96821BC8C1}" srcId="{50099EEE-1737-40D2-8E36-5FE6D87F7675}" destId="{AB808F3A-BDF2-447F-9E40-15F928401E1E}" srcOrd="2" destOrd="0" parTransId="{9C586346-C0E2-414C-974D-9C648174731B}" sibTransId="{D158E3CD-879B-4EC4-9941-0691F0A29007}"/>
    <dgm:cxn modelId="{A1E2CEB6-1DF6-438D-B7B6-A75F542529DF}" type="presOf" srcId="{AB808F3A-BDF2-447F-9E40-15F928401E1E}" destId="{33C77E9C-4A21-4459-8F5A-EA8BBDD4F23A}" srcOrd="1" destOrd="0" presId="urn:microsoft.com/office/officeart/2005/8/layout/list1"/>
    <dgm:cxn modelId="{7CF3E4B6-10C5-4CD0-AA55-EB30E4797CD2}" srcId="{E21B6B6A-EFF8-4C7B-85D9-7C44344AFA86}" destId="{B9EFA193-111B-4D8F-A87C-EFED7D4992A6}" srcOrd="1" destOrd="0" parTransId="{CF3E4779-82EF-4FF2-9ED6-D055A2A394BB}" sibTransId="{BB70C006-E239-48AE-B3FA-DFBD4195F52E}"/>
    <dgm:cxn modelId="{AED5E2CC-62DC-4E65-837C-0FC80EC80B2F}" srcId="{AB808F3A-BDF2-447F-9E40-15F928401E1E}" destId="{D8AC001A-C096-4B36-8E58-0C1194FE8C40}" srcOrd="0" destOrd="0" parTransId="{4ADF0B16-EEFF-431F-97A0-D3A1A2D391ED}" sibTransId="{95886E60-AA80-4CD6-A627-50EDEFA4DF88}"/>
    <dgm:cxn modelId="{7813B6CD-3E85-43AE-9D19-C1586D507BF5}" type="presOf" srcId="{E21B6B6A-EFF8-4C7B-85D9-7C44344AFA86}" destId="{F8F2154A-EEC2-48AB-BCE2-8F5496C81007}" srcOrd="0" destOrd="0" presId="urn:microsoft.com/office/officeart/2005/8/layout/list1"/>
    <dgm:cxn modelId="{079C71CE-1404-4EA2-A1FE-A4BC92880ED4}" type="presOf" srcId="{3580DD22-27A6-4D60-89F8-080853268EC1}" destId="{3BFDC314-CCFE-4EF8-AD99-F0F8FA99F0B2}" srcOrd="0" destOrd="0" presId="urn:microsoft.com/office/officeart/2005/8/layout/list1"/>
    <dgm:cxn modelId="{BA109BDC-1D25-4DBB-989F-07AE0F5E99BD}" type="presOf" srcId="{C1D7156F-2AD5-4491-B72D-1E47B2543CC5}" destId="{599FCE24-BCE6-4F45-A4C3-06409D4810EE}" srcOrd="0" destOrd="0" presId="urn:microsoft.com/office/officeart/2005/8/layout/list1"/>
    <dgm:cxn modelId="{3076FEDC-C2B3-4684-8AE3-27774B2CBE69}" srcId="{E21B6B6A-EFF8-4C7B-85D9-7C44344AFA86}" destId="{188D82CC-CA4F-4BE5-AEBF-9DB191CF8BB3}" srcOrd="2" destOrd="0" parTransId="{6CE1A8E2-8992-423B-809E-9B9236740272}" sibTransId="{D101E13B-D034-4739-93F3-BC65B7CF6BB5}"/>
    <dgm:cxn modelId="{11FFB797-F3D3-4CA0-87DD-0F37E0CF226A}" type="presParOf" srcId="{200D2390-2BBD-4CA4-9200-ADA76E52AC61}" destId="{73B1139F-04C8-433C-98C2-E03C65807C5F}" srcOrd="0" destOrd="0" presId="urn:microsoft.com/office/officeart/2005/8/layout/list1"/>
    <dgm:cxn modelId="{E80FD701-5127-4847-A397-A967E78FFD73}" type="presParOf" srcId="{73B1139F-04C8-433C-98C2-E03C65807C5F}" destId="{F8F2154A-EEC2-48AB-BCE2-8F5496C81007}" srcOrd="0" destOrd="0" presId="urn:microsoft.com/office/officeart/2005/8/layout/list1"/>
    <dgm:cxn modelId="{B1663E06-4459-46B5-B220-B2DAE82B3B27}" type="presParOf" srcId="{73B1139F-04C8-433C-98C2-E03C65807C5F}" destId="{33728E4C-08B0-4B40-95BB-2E9B1DC1FFF1}" srcOrd="1" destOrd="0" presId="urn:microsoft.com/office/officeart/2005/8/layout/list1"/>
    <dgm:cxn modelId="{791EEA81-909E-4326-8760-115D57DE3513}" type="presParOf" srcId="{200D2390-2BBD-4CA4-9200-ADA76E52AC61}" destId="{9AA5017A-D2EA-4866-A906-8249C25F8ECA}" srcOrd="1" destOrd="0" presId="urn:microsoft.com/office/officeart/2005/8/layout/list1"/>
    <dgm:cxn modelId="{EAB43451-22CB-4458-90F6-66FD816D30AB}" type="presParOf" srcId="{200D2390-2BBD-4CA4-9200-ADA76E52AC61}" destId="{9D94F590-E4FF-48F3-AABA-ADA9D5854268}" srcOrd="2" destOrd="0" presId="urn:microsoft.com/office/officeart/2005/8/layout/list1"/>
    <dgm:cxn modelId="{46C0D2C1-B7DC-44DB-81E8-9DD0CB4BA378}" type="presParOf" srcId="{200D2390-2BBD-4CA4-9200-ADA76E52AC61}" destId="{FDDF52D7-0D3A-4562-9AB0-06A0B52DFA50}" srcOrd="3" destOrd="0" presId="urn:microsoft.com/office/officeart/2005/8/layout/list1"/>
    <dgm:cxn modelId="{2AD5CEA7-688A-4182-A71D-76CECDB49D55}" type="presParOf" srcId="{200D2390-2BBD-4CA4-9200-ADA76E52AC61}" destId="{9C1B487B-AF28-4567-8320-0CB1D1BD8741}" srcOrd="4" destOrd="0" presId="urn:microsoft.com/office/officeart/2005/8/layout/list1"/>
    <dgm:cxn modelId="{002EE98F-7640-4957-8A49-0F89B6E8FE09}" type="presParOf" srcId="{9C1B487B-AF28-4567-8320-0CB1D1BD8741}" destId="{599FCE24-BCE6-4F45-A4C3-06409D4810EE}" srcOrd="0" destOrd="0" presId="urn:microsoft.com/office/officeart/2005/8/layout/list1"/>
    <dgm:cxn modelId="{A32D9511-C979-4D40-8102-90FC22061D49}" type="presParOf" srcId="{9C1B487B-AF28-4567-8320-0CB1D1BD8741}" destId="{B5CD3CE7-4EFA-4D29-9925-1EE08DFA0E39}" srcOrd="1" destOrd="0" presId="urn:microsoft.com/office/officeart/2005/8/layout/list1"/>
    <dgm:cxn modelId="{6FC2B605-EFE4-4E7A-8E40-8B17F66CDE62}" type="presParOf" srcId="{200D2390-2BBD-4CA4-9200-ADA76E52AC61}" destId="{483F4665-A786-46D8-B553-E2F5047DCF31}" srcOrd="5" destOrd="0" presId="urn:microsoft.com/office/officeart/2005/8/layout/list1"/>
    <dgm:cxn modelId="{FD6AAB1B-9CC1-4D9B-A37A-EEA38FCEF558}" type="presParOf" srcId="{200D2390-2BBD-4CA4-9200-ADA76E52AC61}" destId="{3BFDC314-CCFE-4EF8-AD99-F0F8FA99F0B2}" srcOrd="6" destOrd="0" presId="urn:microsoft.com/office/officeart/2005/8/layout/list1"/>
    <dgm:cxn modelId="{4CFBCF44-6733-444B-AC8A-9912F0174FD7}" type="presParOf" srcId="{200D2390-2BBD-4CA4-9200-ADA76E52AC61}" destId="{E24646AE-31E4-4D9B-9449-D21C8F601C51}" srcOrd="7" destOrd="0" presId="urn:microsoft.com/office/officeart/2005/8/layout/list1"/>
    <dgm:cxn modelId="{480D3BC4-3B82-400A-B2D7-697ECB3E1D88}" type="presParOf" srcId="{200D2390-2BBD-4CA4-9200-ADA76E52AC61}" destId="{C601E3E3-5AB3-459D-B256-56FE255CC6A4}" srcOrd="8" destOrd="0" presId="urn:microsoft.com/office/officeart/2005/8/layout/list1"/>
    <dgm:cxn modelId="{655C5E68-E325-40E6-8054-FE38E088D0D4}" type="presParOf" srcId="{C601E3E3-5AB3-459D-B256-56FE255CC6A4}" destId="{48C7E70D-92E7-41D0-81F7-518D1BB0A835}" srcOrd="0" destOrd="0" presId="urn:microsoft.com/office/officeart/2005/8/layout/list1"/>
    <dgm:cxn modelId="{8A18D63A-08D6-4639-B7CB-029A2ADE11AE}" type="presParOf" srcId="{C601E3E3-5AB3-459D-B256-56FE255CC6A4}" destId="{33C77E9C-4A21-4459-8F5A-EA8BBDD4F23A}" srcOrd="1" destOrd="0" presId="urn:microsoft.com/office/officeart/2005/8/layout/list1"/>
    <dgm:cxn modelId="{405B4FE3-332E-47C2-A4B2-6C976853AB7E}" type="presParOf" srcId="{200D2390-2BBD-4CA4-9200-ADA76E52AC61}" destId="{BE516F3C-518C-4B55-90D5-C7D24B6EA3A3}" srcOrd="9" destOrd="0" presId="urn:microsoft.com/office/officeart/2005/8/layout/list1"/>
    <dgm:cxn modelId="{1F9FF21A-1B1F-479D-964E-DF85B91A167C}" type="presParOf" srcId="{200D2390-2BBD-4CA4-9200-ADA76E52AC61}" destId="{A09B664F-25E8-4052-99C6-051EFEE284A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73501C-85AF-4A10-AE18-039C7CCD2D32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36A8CD2-CF26-4BA2-BC71-CD1C91ECD649}">
      <dgm:prSet/>
      <dgm:spPr/>
      <dgm:t>
        <a:bodyPr/>
        <a:lstStyle/>
        <a:p>
          <a:r>
            <a:rPr lang="cs-CZ" b="1" i="1" u="sng" dirty="0"/>
            <a:t>Příznak SPASTICKÉ = IRITAČNÍ JEVY - pozitivní u lézí centrálního motoneuronu</a:t>
          </a:r>
          <a:endParaRPr lang="en-US" dirty="0"/>
        </a:p>
      </dgm:t>
    </dgm:pt>
    <dgm:pt modelId="{6FD9F3A4-ECD8-4B0D-883A-00F3081FF5ED}" type="parTrans" cxnId="{7C669EF3-21FE-4D8A-A9AC-75647ABBF099}">
      <dgm:prSet/>
      <dgm:spPr/>
      <dgm:t>
        <a:bodyPr/>
        <a:lstStyle/>
        <a:p>
          <a:endParaRPr lang="en-US"/>
        </a:p>
      </dgm:t>
    </dgm:pt>
    <dgm:pt modelId="{2A94A7D0-2900-4E80-A280-0585946E7BEE}" type="sibTrans" cxnId="{7C669EF3-21FE-4D8A-A9AC-75647ABBF099}">
      <dgm:prSet/>
      <dgm:spPr/>
      <dgm:t>
        <a:bodyPr/>
        <a:lstStyle/>
        <a:p>
          <a:endParaRPr lang="en-US"/>
        </a:p>
      </dgm:t>
    </dgm:pt>
    <dgm:pt modelId="{D4C0F1E3-25CE-4013-AA84-5279F6893F0E}">
      <dgm:prSet/>
      <dgm:spPr/>
      <dgm:t>
        <a:bodyPr/>
        <a:lstStyle/>
        <a:p>
          <a:r>
            <a:rPr lang="cs-CZ" i="1" u="sng"/>
            <a:t>BABINSKIHO PŘÍZNAK</a:t>
          </a:r>
          <a:endParaRPr lang="en-US"/>
        </a:p>
      </dgm:t>
    </dgm:pt>
    <dgm:pt modelId="{0B605C56-CDDA-4A1F-88CF-9D30743183DF}" type="parTrans" cxnId="{DED24D0F-90F8-404F-A15C-92AF04BE8660}">
      <dgm:prSet/>
      <dgm:spPr/>
      <dgm:t>
        <a:bodyPr/>
        <a:lstStyle/>
        <a:p>
          <a:endParaRPr lang="en-US"/>
        </a:p>
      </dgm:t>
    </dgm:pt>
    <dgm:pt modelId="{BE963315-0DCA-48D4-8204-DE82CFA0BA3E}" type="sibTrans" cxnId="{DED24D0F-90F8-404F-A15C-92AF04BE8660}">
      <dgm:prSet/>
      <dgm:spPr/>
      <dgm:t>
        <a:bodyPr/>
        <a:lstStyle/>
        <a:p>
          <a:endParaRPr lang="en-US"/>
        </a:p>
      </dgm:t>
    </dgm:pt>
    <dgm:pt modelId="{A3166507-DCFB-45B0-8635-FC6E3A08F39F}">
      <dgm:prSet/>
      <dgm:spPr/>
      <dgm:t>
        <a:bodyPr/>
        <a:lstStyle/>
        <a:p>
          <a:r>
            <a:rPr lang="cs-CZ"/>
            <a:t>Vybavení jako kožní plantární reflex</a:t>
          </a:r>
          <a:endParaRPr lang="en-US"/>
        </a:p>
      </dgm:t>
    </dgm:pt>
    <dgm:pt modelId="{3CEAB6E4-B0E8-4DEA-8DCB-3420A445F5C9}" type="parTrans" cxnId="{07E2E0B9-2B41-4451-89A6-A5032A8FA9F7}">
      <dgm:prSet/>
      <dgm:spPr/>
      <dgm:t>
        <a:bodyPr/>
        <a:lstStyle/>
        <a:p>
          <a:endParaRPr lang="en-US"/>
        </a:p>
      </dgm:t>
    </dgm:pt>
    <dgm:pt modelId="{8D3BEDFD-7468-4B24-9E20-08EDFC268BAD}" type="sibTrans" cxnId="{07E2E0B9-2B41-4451-89A6-A5032A8FA9F7}">
      <dgm:prSet/>
      <dgm:spPr/>
      <dgm:t>
        <a:bodyPr/>
        <a:lstStyle/>
        <a:p>
          <a:endParaRPr lang="en-US"/>
        </a:p>
      </dgm:t>
    </dgm:pt>
    <dgm:pt modelId="{A3AC1286-5FC4-442F-9AB9-6FC4259E2318}">
      <dgm:prSet/>
      <dgm:spPr/>
      <dgm:t>
        <a:bodyPr/>
        <a:lstStyle/>
        <a:p>
          <a:r>
            <a:rPr lang="cs-CZ"/>
            <a:t>Abnormitou je extenzní odpověď samotného palce nebo všech prstů někdy se současnou abdukcí všech prstů</a:t>
          </a:r>
          <a:endParaRPr lang="en-US"/>
        </a:p>
      </dgm:t>
    </dgm:pt>
    <dgm:pt modelId="{F028E91F-A0AA-48E2-9D78-39A0B49FA543}" type="parTrans" cxnId="{B30B5151-0761-4996-8E58-58875043FDB7}">
      <dgm:prSet/>
      <dgm:spPr/>
      <dgm:t>
        <a:bodyPr/>
        <a:lstStyle/>
        <a:p>
          <a:endParaRPr lang="en-US"/>
        </a:p>
      </dgm:t>
    </dgm:pt>
    <dgm:pt modelId="{D9DD8501-D0C4-46C6-8DCC-41BB657F0283}" type="sibTrans" cxnId="{B30B5151-0761-4996-8E58-58875043FDB7}">
      <dgm:prSet/>
      <dgm:spPr/>
      <dgm:t>
        <a:bodyPr/>
        <a:lstStyle/>
        <a:p>
          <a:endParaRPr lang="en-US"/>
        </a:p>
      </dgm:t>
    </dgm:pt>
    <dgm:pt modelId="{5C50D2D2-9DBB-4145-B17F-A5D6F1CAC456}">
      <dgm:prSet/>
      <dgm:spPr/>
      <dgm:t>
        <a:bodyPr/>
        <a:lstStyle/>
        <a:p>
          <a:r>
            <a:rPr lang="cs-CZ" i="1" u="sng"/>
            <a:t>OPPENHEIM </a:t>
          </a:r>
          <a:endParaRPr lang="en-US"/>
        </a:p>
      </dgm:t>
    </dgm:pt>
    <dgm:pt modelId="{D1200508-72FB-4080-9144-1EEC58F344DB}" type="parTrans" cxnId="{55432554-31E1-4A17-87F3-2C577C8B5374}">
      <dgm:prSet/>
      <dgm:spPr/>
      <dgm:t>
        <a:bodyPr/>
        <a:lstStyle/>
        <a:p>
          <a:endParaRPr lang="en-US"/>
        </a:p>
      </dgm:t>
    </dgm:pt>
    <dgm:pt modelId="{6E5C5340-B55C-4570-832C-9FFFF3C81500}" type="sibTrans" cxnId="{55432554-31E1-4A17-87F3-2C577C8B5374}">
      <dgm:prSet/>
      <dgm:spPr/>
      <dgm:t>
        <a:bodyPr/>
        <a:lstStyle/>
        <a:p>
          <a:endParaRPr lang="en-US"/>
        </a:p>
      </dgm:t>
    </dgm:pt>
    <dgm:pt modelId="{1B2A1AF0-12FA-4919-9168-55839F310A73}">
      <dgm:prSet/>
      <dgm:spPr/>
      <dgm:t>
        <a:bodyPr/>
        <a:lstStyle/>
        <a:p>
          <a:r>
            <a:rPr lang="cs-CZ"/>
            <a:t>bolestivý tlak na přední plochu tibie</a:t>
          </a:r>
          <a:endParaRPr lang="en-US"/>
        </a:p>
      </dgm:t>
    </dgm:pt>
    <dgm:pt modelId="{33916ACB-4339-4FD0-A67F-7DF019F05A77}" type="parTrans" cxnId="{B5DC491C-140A-4823-8F53-4374FDF3C475}">
      <dgm:prSet/>
      <dgm:spPr/>
      <dgm:t>
        <a:bodyPr/>
        <a:lstStyle/>
        <a:p>
          <a:endParaRPr lang="en-US"/>
        </a:p>
      </dgm:t>
    </dgm:pt>
    <dgm:pt modelId="{3786C949-F8A2-4716-8C72-4DCC29C206BA}" type="sibTrans" cxnId="{B5DC491C-140A-4823-8F53-4374FDF3C475}">
      <dgm:prSet/>
      <dgm:spPr/>
      <dgm:t>
        <a:bodyPr/>
        <a:lstStyle/>
        <a:p>
          <a:endParaRPr lang="en-US"/>
        </a:p>
      </dgm:t>
    </dgm:pt>
    <dgm:pt modelId="{12CED5B0-9D98-4882-A7B1-8755A1FC5835}">
      <dgm:prSet/>
      <dgm:spPr/>
      <dgm:t>
        <a:bodyPr/>
        <a:lstStyle/>
        <a:p>
          <a:r>
            <a:rPr lang="cs-CZ" i="1" u="sng"/>
            <a:t>CHADDOCK:</a:t>
          </a:r>
          <a:r>
            <a:rPr lang="cs-CZ"/>
            <a:t> </a:t>
          </a:r>
          <a:endParaRPr lang="en-US"/>
        </a:p>
      </dgm:t>
    </dgm:pt>
    <dgm:pt modelId="{9408D26C-009B-4B22-85E6-FBB128465C0F}" type="parTrans" cxnId="{D40D176B-D757-4B08-80A9-29999AD45CCE}">
      <dgm:prSet/>
      <dgm:spPr/>
      <dgm:t>
        <a:bodyPr/>
        <a:lstStyle/>
        <a:p>
          <a:endParaRPr lang="en-US"/>
        </a:p>
      </dgm:t>
    </dgm:pt>
    <dgm:pt modelId="{14B25C24-4E2C-4E8E-B38D-F9E86430ECE5}" type="sibTrans" cxnId="{D40D176B-D757-4B08-80A9-29999AD45CCE}">
      <dgm:prSet/>
      <dgm:spPr/>
      <dgm:t>
        <a:bodyPr/>
        <a:lstStyle/>
        <a:p>
          <a:endParaRPr lang="en-US"/>
        </a:p>
      </dgm:t>
    </dgm:pt>
    <dgm:pt modelId="{B724C248-E47E-4755-A95A-106A77D0FB5C}">
      <dgm:prSet/>
      <dgm:spPr/>
      <dgm:t>
        <a:bodyPr/>
        <a:lstStyle/>
        <a:p>
          <a:r>
            <a:rPr lang="cs-CZ"/>
            <a:t>přihroceným předmětěm kolem zevního kotníku</a:t>
          </a:r>
          <a:endParaRPr lang="en-US"/>
        </a:p>
      </dgm:t>
    </dgm:pt>
    <dgm:pt modelId="{556C427A-A687-4950-B7E9-15B1243C6166}" type="parTrans" cxnId="{A0C79EF8-0BC6-4FA0-A70F-40AABB118844}">
      <dgm:prSet/>
      <dgm:spPr/>
      <dgm:t>
        <a:bodyPr/>
        <a:lstStyle/>
        <a:p>
          <a:endParaRPr lang="en-US"/>
        </a:p>
      </dgm:t>
    </dgm:pt>
    <dgm:pt modelId="{FAC6A486-DEDE-43E9-B5F2-DC973C51E41F}" type="sibTrans" cxnId="{A0C79EF8-0BC6-4FA0-A70F-40AABB118844}">
      <dgm:prSet/>
      <dgm:spPr/>
      <dgm:t>
        <a:bodyPr/>
        <a:lstStyle/>
        <a:p>
          <a:endParaRPr lang="en-US"/>
        </a:p>
      </dgm:t>
    </dgm:pt>
    <dgm:pt modelId="{46154CBA-E484-4B55-98EA-407906BAEF1B}" type="pres">
      <dgm:prSet presAssocID="{1473501C-85AF-4A10-AE18-039C7CCD2D32}" presName="Name0" presStyleCnt="0">
        <dgm:presLayoutVars>
          <dgm:dir/>
          <dgm:animLvl val="lvl"/>
          <dgm:resizeHandles val="exact"/>
        </dgm:presLayoutVars>
      </dgm:prSet>
      <dgm:spPr/>
    </dgm:pt>
    <dgm:pt modelId="{386EE337-2CF5-48BC-8057-87E9FAB1F7F9}" type="pres">
      <dgm:prSet presAssocID="{636A8CD2-CF26-4BA2-BC71-CD1C91ECD649}" presName="linNode" presStyleCnt="0"/>
      <dgm:spPr/>
    </dgm:pt>
    <dgm:pt modelId="{6C0A2685-9D9F-4A4E-93C0-66D85119DCFE}" type="pres">
      <dgm:prSet presAssocID="{636A8CD2-CF26-4BA2-BC71-CD1C91ECD64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2905FA6-BB0F-43B7-8EE2-6E5B409CEDBD}" type="pres">
      <dgm:prSet presAssocID="{2A94A7D0-2900-4E80-A280-0585946E7BEE}" presName="sp" presStyleCnt="0"/>
      <dgm:spPr/>
    </dgm:pt>
    <dgm:pt modelId="{D89E18B1-D515-4B65-A921-DE109A0A6EFD}" type="pres">
      <dgm:prSet presAssocID="{D4C0F1E3-25CE-4013-AA84-5279F6893F0E}" presName="linNode" presStyleCnt="0"/>
      <dgm:spPr/>
    </dgm:pt>
    <dgm:pt modelId="{AD9996BA-AEAA-4694-9CE1-96DEABD875CC}" type="pres">
      <dgm:prSet presAssocID="{D4C0F1E3-25CE-4013-AA84-5279F6893F0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8F1F63EF-B4F2-44BC-A41E-7EA484E46FFF}" type="pres">
      <dgm:prSet presAssocID="{D4C0F1E3-25CE-4013-AA84-5279F6893F0E}" presName="descendantText" presStyleLbl="alignAccFollowNode1" presStyleIdx="0" presStyleCnt="3">
        <dgm:presLayoutVars>
          <dgm:bulletEnabled val="1"/>
        </dgm:presLayoutVars>
      </dgm:prSet>
      <dgm:spPr/>
    </dgm:pt>
    <dgm:pt modelId="{4C134F95-D81C-4D8F-99D1-77F1C568C899}" type="pres">
      <dgm:prSet presAssocID="{BE963315-0DCA-48D4-8204-DE82CFA0BA3E}" presName="sp" presStyleCnt="0"/>
      <dgm:spPr/>
    </dgm:pt>
    <dgm:pt modelId="{DCF3E853-0983-4CE0-8BB7-56FC6D3DD05D}" type="pres">
      <dgm:prSet presAssocID="{5C50D2D2-9DBB-4145-B17F-A5D6F1CAC456}" presName="linNode" presStyleCnt="0"/>
      <dgm:spPr/>
    </dgm:pt>
    <dgm:pt modelId="{8567B550-2C37-4148-A5B7-A7616EDE9FEE}" type="pres">
      <dgm:prSet presAssocID="{5C50D2D2-9DBB-4145-B17F-A5D6F1CAC456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7273FAA-2467-4FEF-AF05-CB1BA9F7DABD}" type="pres">
      <dgm:prSet presAssocID="{5C50D2D2-9DBB-4145-B17F-A5D6F1CAC456}" presName="descendantText" presStyleLbl="alignAccFollowNode1" presStyleIdx="1" presStyleCnt="3">
        <dgm:presLayoutVars>
          <dgm:bulletEnabled val="1"/>
        </dgm:presLayoutVars>
      </dgm:prSet>
      <dgm:spPr/>
    </dgm:pt>
    <dgm:pt modelId="{6B2FC192-B379-4995-92F9-D37801EF92C1}" type="pres">
      <dgm:prSet presAssocID="{6E5C5340-B55C-4570-832C-9FFFF3C81500}" presName="sp" presStyleCnt="0"/>
      <dgm:spPr/>
    </dgm:pt>
    <dgm:pt modelId="{5C7C5BCC-3A81-4BA1-B5E2-82E365934198}" type="pres">
      <dgm:prSet presAssocID="{12CED5B0-9D98-4882-A7B1-8755A1FC5835}" presName="linNode" presStyleCnt="0"/>
      <dgm:spPr/>
    </dgm:pt>
    <dgm:pt modelId="{9E1E53A0-6E4A-474C-B7FB-BCF93B88F384}" type="pres">
      <dgm:prSet presAssocID="{12CED5B0-9D98-4882-A7B1-8755A1FC5835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CD4C10BF-69C6-4613-A1DA-0B5102D7C879}" type="pres">
      <dgm:prSet presAssocID="{12CED5B0-9D98-4882-A7B1-8755A1FC583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ED24D0F-90F8-404F-A15C-92AF04BE8660}" srcId="{1473501C-85AF-4A10-AE18-039C7CCD2D32}" destId="{D4C0F1E3-25CE-4013-AA84-5279F6893F0E}" srcOrd="1" destOrd="0" parTransId="{0B605C56-CDDA-4A1F-88CF-9D30743183DF}" sibTransId="{BE963315-0DCA-48D4-8204-DE82CFA0BA3E}"/>
    <dgm:cxn modelId="{B5DC491C-140A-4823-8F53-4374FDF3C475}" srcId="{5C50D2D2-9DBB-4145-B17F-A5D6F1CAC456}" destId="{1B2A1AF0-12FA-4919-9168-55839F310A73}" srcOrd="0" destOrd="0" parTransId="{33916ACB-4339-4FD0-A67F-7DF019F05A77}" sibTransId="{3786C949-F8A2-4716-8C72-4DCC29C206BA}"/>
    <dgm:cxn modelId="{BD173832-005E-4F33-93A8-E237BAC54E59}" type="presOf" srcId="{A3166507-DCFB-45B0-8635-FC6E3A08F39F}" destId="{8F1F63EF-B4F2-44BC-A41E-7EA484E46FFF}" srcOrd="0" destOrd="0" presId="urn:microsoft.com/office/officeart/2005/8/layout/vList5"/>
    <dgm:cxn modelId="{8345A033-72C4-4507-83C4-158ED8C77D8F}" type="presOf" srcId="{1B2A1AF0-12FA-4919-9168-55839F310A73}" destId="{97273FAA-2467-4FEF-AF05-CB1BA9F7DABD}" srcOrd="0" destOrd="0" presId="urn:microsoft.com/office/officeart/2005/8/layout/vList5"/>
    <dgm:cxn modelId="{1355D75F-7957-405B-BE9A-740CFB34A561}" type="presOf" srcId="{A3AC1286-5FC4-442F-9AB9-6FC4259E2318}" destId="{8F1F63EF-B4F2-44BC-A41E-7EA484E46FFF}" srcOrd="0" destOrd="1" presId="urn:microsoft.com/office/officeart/2005/8/layout/vList5"/>
    <dgm:cxn modelId="{D40D176B-D757-4B08-80A9-29999AD45CCE}" srcId="{1473501C-85AF-4A10-AE18-039C7CCD2D32}" destId="{12CED5B0-9D98-4882-A7B1-8755A1FC5835}" srcOrd="3" destOrd="0" parTransId="{9408D26C-009B-4B22-85E6-FBB128465C0F}" sibTransId="{14B25C24-4E2C-4E8E-B38D-F9E86430ECE5}"/>
    <dgm:cxn modelId="{01BB336F-F6B5-468F-9627-7E7A9A9CCF01}" type="presOf" srcId="{5C50D2D2-9DBB-4145-B17F-A5D6F1CAC456}" destId="{8567B550-2C37-4148-A5B7-A7616EDE9FEE}" srcOrd="0" destOrd="0" presId="urn:microsoft.com/office/officeart/2005/8/layout/vList5"/>
    <dgm:cxn modelId="{B30B5151-0761-4996-8E58-58875043FDB7}" srcId="{D4C0F1E3-25CE-4013-AA84-5279F6893F0E}" destId="{A3AC1286-5FC4-442F-9AB9-6FC4259E2318}" srcOrd="1" destOrd="0" parTransId="{F028E91F-A0AA-48E2-9D78-39A0B49FA543}" sibTransId="{D9DD8501-D0C4-46C6-8DCC-41BB657F0283}"/>
    <dgm:cxn modelId="{55432554-31E1-4A17-87F3-2C577C8B5374}" srcId="{1473501C-85AF-4A10-AE18-039C7CCD2D32}" destId="{5C50D2D2-9DBB-4145-B17F-A5D6F1CAC456}" srcOrd="2" destOrd="0" parTransId="{D1200508-72FB-4080-9144-1EEC58F344DB}" sibTransId="{6E5C5340-B55C-4570-832C-9FFFF3C81500}"/>
    <dgm:cxn modelId="{4D336577-E28E-428F-8C65-749BB2851764}" type="presOf" srcId="{12CED5B0-9D98-4882-A7B1-8755A1FC5835}" destId="{9E1E53A0-6E4A-474C-B7FB-BCF93B88F384}" srcOrd="0" destOrd="0" presId="urn:microsoft.com/office/officeart/2005/8/layout/vList5"/>
    <dgm:cxn modelId="{C8AC879F-CBFB-4B80-B7D8-9E4F1FBB1F6C}" type="presOf" srcId="{1473501C-85AF-4A10-AE18-039C7CCD2D32}" destId="{46154CBA-E484-4B55-98EA-407906BAEF1B}" srcOrd="0" destOrd="0" presId="urn:microsoft.com/office/officeart/2005/8/layout/vList5"/>
    <dgm:cxn modelId="{07E2E0B9-2B41-4451-89A6-A5032A8FA9F7}" srcId="{D4C0F1E3-25CE-4013-AA84-5279F6893F0E}" destId="{A3166507-DCFB-45B0-8635-FC6E3A08F39F}" srcOrd="0" destOrd="0" parTransId="{3CEAB6E4-B0E8-4DEA-8DCB-3420A445F5C9}" sibTransId="{8D3BEDFD-7468-4B24-9E20-08EDFC268BAD}"/>
    <dgm:cxn modelId="{74B988C6-7B1E-488D-B21F-29E66993617D}" type="presOf" srcId="{D4C0F1E3-25CE-4013-AA84-5279F6893F0E}" destId="{AD9996BA-AEAA-4694-9CE1-96DEABD875CC}" srcOrd="0" destOrd="0" presId="urn:microsoft.com/office/officeart/2005/8/layout/vList5"/>
    <dgm:cxn modelId="{829089C7-575E-4E99-87C0-2F88985A41E0}" type="presOf" srcId="{636A8CD2-CF26-4BA2-BC71-CD1C91ECD649}" destId="{6C0A2685-9D9F-4A4E-93C0-66D85119DCFE}" srcOrd="0" destOrd="0" presId="urn:microsoft.com/office/officeart/2005/8/layout/vList5"/>
    <dgm:cxn modelId="{AEF597DA-4A8E-4915-B2C0-D1DF0459E16B}" type="presOf" srcId="{B724C248-E47E-4755-A95A-106A77D0FB5C}" destId="{CD4C10BF-69C6-4613-A1DA-0B5102D7C879}" srcOrd="0" destOrd="0" presId="urn:microsoft.com/office/officeart/2005/8/layout/vList5"/>
    <dgm:cxn modelId="{7C669EF3-21FE-4D8A-A9AC-75647ABBF099}" srcId="{1473501C-85AF-4A10-AE18-039C7CCD2D32}" destId="{636A8CD2-CF26-4BA2-BC71-CD1C91ECD649}" srcOrd="0" destOrd="0" parTransId="{6FD9F3A4-ECD8-4B0D-883A-00F3081FF5ED}" sibTransId="{2A94A7D0-2900-4E80-A280-0585946E7BEE}"/>
    <dgm:cxn modelId="{A0C79EF8-0BC6-4FA0-A70F-40AABB118844}" srcId="{12CED5B0-9D98-4882-A7B1-8755A1FC5835}" destId="{B724C248-E47E-4755-A95A-106A77D0FB5C}" srcOrd="0" destOrd="0" parTransId="{556C427A-A687-4950-B7E9-15B1243C6166}" sibTransId="{FAC6A486-DEDE-43E9-B5F2-DC973C51E41F}"/>
    <dgm:cxn modelId="{004396D9-AC53-49D1-BDD3-BBDDACB20273}" type="presParOf" srcId="{46154CBA-E484-4B55-98EA-407906BAEF1B}" destId="{386EE337-2CF5-48BC-8057-87E9FAB1F7F9}" srcOrd="0" destOrd="0" presId="urn:microsoft.com/office/officeart/2005/8/layout/vList5"/>
    <dgm:cxn modelId="{4131D1BB-7377-4A00-B13C-52F15CD229F9}" type="presParOf" srcId="{386EE337-2CF5-48BC-8057-87E9FAB1F7F9}" destId="{6C0A2685-9D9F-4A4E-93C0-66D85119DCFE}" srcOrd="0" destOrd="0" presId="urn:microsoft.com/office/officeart/2005/8/layout/vList5"/>
    <dgm:cxn modelId="{D9B07E1E-273B-45ED-B227-9FC348377530}" type="presParOf" srcId="{46154CBA-E484-4B55-98EA-407906BAEF1B}" destId="{02905FA6-BB0F-43B7-8EE2-6E5B409CEDBD}" srcOrd="1" destOrd="0" presId="urn:microsoft.com/office/officeart/2005/8/layout/vList5"/>
    <dgm:cxn modelId="{A99C54FD-0A46-4200-A159-C777D513A40C}" type="presParOf" srcId="{46154CBA-E484-4B55-98EA-407906BAEF1B}" destId="{D89E18B1-D515-4B65-A921-DE109A0A6EFD}" srcOrd="2" destOrd="0" presId="urn:microsoft.com/office/officeart/2005/8/layout/vList5"/>
    <dgm:cxn modelId="{81BF8A8B-BD4F-4A55-BDD3-1E8146B2E0BF}" type="presParOf" srcId="{D89E18B1-D515-4B65-A921-DE109A0A6EFD}" destId="{AD9996BA-AEAA-4694-9CE1-96DEABD875CC}" srcOrd="0" destOrd="0" presId="urn:microsoft.com/office/officeart/2005/8/layout/vList5"/>
    <dgm:cxn modelId="{5E0C18A7-249F-45C8-A685-F1E7E5EFF6E3}" type="presParOf" srcId="{D89E18B1-D515-4B65-A921-DE109A0A6EFD}" destId="{8F1F63EF-B4F2-44BC-A41E-7EA484E46FFF}" srcOrd="1" destOrd="0" presId="urn:microsoft.com/office/officeart/2005/8/layout/vList5"/>
    <dgm:cxn modelId="{31C8F837-B8A9-48DD-9EF9-2D706092DE35}" type="presParOf" srcId="{46154CBA-E484-4B55-98EA-407906BAEF1B}" destId="{4C134F95-D81C-4D8F-99D1-77F1C568C899}" srcOrd="3" destOrd="0" presId="urn:microsoft.com/office/officeart/2005/8/layout/vList5"/>
    <dgm:cxn modelId="{46E4DE9C-9957-4196-99E1-5B24867B7871}" type="presParOf" srcId="{46154CBA-E484-4B55-98EA-407906BAEF1B}" destId="{DCF3E853-0983-4CE0-8BB7-56FC6D3DD05D}" srcOrd="4" destOrd="0" presId="urn:microsoft.com/office/officeart/2005/8/layout/vList5"/>
    <dgm:cxn modelId="{F762C47F-D882-4A0F-B622-8C05E4A7E549}" type="presParOf" srcId="{DCF3E853-0983-4CE0-8BB7-56FC6D3DD05D}" destId="{8567B550-2C37-4148-A5B7-A7616EDE9FEE}" srcOrd="0" destOrd="0" presId="urn:microsoft.com/office/officeart/2005/8/layout/vList5"/>
    <dgm:cxn modelId="{B1BD5B9E-0035-4F0D-BD4C-AD870CD0264A}" type="presParOf" srcId="{DCF3E853-0983-4CE0-8BB7-56FC6D3DD05D}" destId="{97273FAA-2467-4FEF-AF05-CB1BA9F7DABD}" srcOrd="1" destOrd="0" presId="urn:microsoft.com/office/officeart/2005/8/layout/vList5"/>
    <dgm:cxn modelId="{A8601172-DBDE-4C68-B7FC-76BA48A1F5DE}" type="presParOf" srcId="{46154CBA-E484-4B55-98EA-407906BAEF1B}" destId="{6B2FC192-B379-4995-92F9-D37801EF92C1}" srcOrd="5" destOrd="0" presId="urn:microsoft.com/office/officeart/2005/8/layout/vList5"/>
    <dgm:cxn modelId="{D152D311-FD25-4C84-9B1B-C788028ED7F3}" type="presParOf" srcId="{46154CBA-E484-4B55-98EA-407906BAEF1B}" destId="{5C7C5BCC-3A81-4BA1-B5E2-82E365934198}" srcOrd="6" destOrd="0" presId="urn:microsoft.com/office/officeart/2005/8/layout/vList5"/>
    <dgm:cxn modelId="{671320A1-77E4-4668-B174-2ED0C91D98CD}" type="presParOf" srcId="{5C7C5BCC-3A81-4BA1-B5E2-82E365934198}" destId="{9E1E53A0-6E4A-474C-B7FB-BCF93B88F384}" srcOrd="0" destOrd="0" presId="urn:microsoft.com/office/officeart/2005/8/layout/vList5"/>
    <dgm:cxn modelId="{996B0B5B-798A-4F18-B71B-9AEC90C46474}" type="presParOf" srcId="{5C7C5BCC-3A81-4BA1-B5E2-82E365934198}" destId="{CD4C10BF-69C6-4613-A1DA-0B5102D7C87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AA9A54-3DDA-42E8-BF63-B1CF1F8D95D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3F375DE-5AEB-447C-91DE-5C55F5D26D0F}">
      <dgm:prSet/>
      <dgm:spPr/>
      <dgm:t>
        <a:bodyPr/>
        <a:lstStyle/>
        <a:p>
          <a:r>
            <a:rPr lang="cs-CZ"/>
            <a:t>NEGATIVNÍ (= výpadek funkce, pozdní indikátor dysfunkce)</a:t>
          </a:r>
          <a:endParaRPr lang="en-US"/>
        </a:p>
      </dgm:t>
    </dgm:pt>
    <dgm:pt modelId="{CF307FD0-F228-4C35-A227-654685695F27}" type="parTrans" cxnId="{481A9312-799A-494B-AF0E-0E70268BB822}">
      <dgm:prSet/>
      <dgm:spPr/>
      <dgm:t>
        <a:bodyPr/>
        <a:lstStyle/>
        <a:p>
          <a:endParaRPr lang="en-US"/>
        </a:p>
      </dgm:t>
    </dgm:pt>
    <dgm:pt modelId="{DFA43C5F-A28F-442A-B7F6-623E400350F5}" type="sibTrans" cxnId="{481A9312-799A-494B-AF0E-0E70268BB822}">
      <dgm:prSet/>
      <dgm:spPr/>
      <dgm:t>
        <a:bodyPr/>
        <a:lstStyle/>
        <a:p>
          <a:endParaRPr lang="en-US"/>
        </a:p>
      </dgm:t>
    </dgm:pt>
    <dgm:pt modelId="{3FFEC8F6-AD21-4814-9C4E-EE91A3DF5E66}">
      <dgm:prSet custT="1"/>
      <dgm:spPr/>
      <dgm:t>
        <a:bodyPr/>
        <a:lstStyle/>
        <a:p>
          <a:r>
            <a:rPr lang="cs-CZ" sz="1800" b="1" dirty="0"/>
            <a:t>Hypestézie</a:t>
          </a:r>
          <a:r>
            <a:rPr lang="cs-CZ" sz="1800" dirty="0"/>
            <a:t> (snížené vnímání, dle modality </a:t>
          </a:r>
          <a:r>
            <a:rPr lang="cs-CZ" sz="1800" dirty="0" err="1"/>
            <a:t>termohypestézie</a:t>
          </a:r>
          <a:r>
            <a:rPr lang="cs-CZ" sz="1800" dirty="0"/>
            <a:t>, </a:t>
          </a:r>
          <a:r>
            <a:rPr lang="cs-CZ" sz="1800" dirty="0" err="1"/>
            <a:t>palhypestézie</a:t>
          </a:r>
          <a:r>
            <a:rPr lang="cs-CZ" sz="1800" dirty="0"/>
            <a:t>…)</a:t>
          </a:r>
          <a:endParaRPr lang="en-US" sz="1800" dirty="0"/>
        </a:p>
      </dgm:t>
    </dgm:pt>
    <dgm:pt modelId="{1114FA5E-1E63-41C6-8898-F996EEF2DDE5}" type="parTrans" cxnId="{DD414067-195A-4878-8C30-F34B0DACE981}">
      <dgm:prSet/>
      <dgm:spPr/>
      <dgm:t>
        <a:bodyPr/>
        <a:lstStyle/>
        <a:p>
          <a:endParaRPr lang="en-US"/>
        </a:p>
      </dgm:t>
    </dgm:pt>
    <dgm:pt modelId="{34739D82-0B75-4BCC-B95D-A7E45FFAF894}" type="sibTrans" cxnId="{DD414067-195A-4878-8C30-F34B0DACE981}">
      <dgm:prSet/>
      <dgm:spPr/>
      <dgm:t>
        <a:bodyPr/>
        <a:lstStyle/>
        <a:p>
          <a:endParaRPr lang="en-US"/>
        </a:p>
      </dgm:t>
    </dgm:pt>
    <dgm:pt modelId="{85D94B97-68B0-473B-B0E3-404FFB10B171}">
      <dgm:prSet custT="1"/>
      <dgm:spPr/>
      <dgm:t>
        <a:bodyPr/>
        <a:lstStyle/>
        <a:p>
          <a:r>
            <a:rPr lang="cs-CZ" sz="1800" dirty="0"/>
            <a:t>Anestézie (kompletní ztráta vnímání dané modality)</a:t>
          </a:r>
          <a:endParaRPr lang="en-US" sz="1800" dirty="0"/>
        </a:p>
      </dgm:t>
    </dgm:pt>
    <dgm:pt modelId="{DF3EA5F7-D53B-41F3-A799-36F8848D876C}" type="parTrans" cxnId="{EFAAFE5C-D48C-4005-83CB-71832961B1E9}">
      <dgm:prSet/>
      <dgm:spPr/>
      <dgm:t>
        <a:bodyPr/>
        <a:lstStyle/>
        <a:p>
          <a:endParaRPr lang="en-US"/>
        </a:p>
      </dgm:t>
    </dgm:pt>
    <dgm:pt modelId="{E71D3E94-3E6D-4641-8324-643FC8D891F5}" type="sibTrans" cxnId="{EFAAFE5C-D48C-4005-83CB-71832961B1E9}">
      <dgm:prSet/>
      <dgm:spPr/>
      <dgm:t>
        <a:bodyPr/>
        <a:lstStyle/>
        <a:p>
          <a:endParaRPr lang="en-US"/>
        </a:p>
      </dgm:t>
    </dgm:pt>
    <dgm:pt modelId="{438E85E4-C66B-4EB9-B4C6-57F06C5E3B62}">
      <dgm:prSet/>
      <dgm:spPr/>
      <dgm:t>
        <a:bodyPr/>
        <a:lstStyle/>
        <a:p>
          <a:r>
            <a:rPr lang="cs-CZ"/>
            <a:t>POZITIVNÍ (časné, subjektivní, event.méně často objektivní)</a:t>
          </a:r>
          <a:endParaRPr lang="en-US"/>
        </a:p>
      </dgm:t>
    </dgm:pt>
    <dgm:pt modelId="{56ADB919-31AC-42DE-A657-CC2C6F81AC62}" type="parTrans" cxnId="{34DC4D3C-8168-4163-8F81-30065B2D78AA}">
      <dgm:prSet/>
      <dgm:spPr/>
      <dgm:t>
        <a:bodyPr/>
        <a:lstStyle/>
        <a:p>
          <a:endParaRPr lang="en-US"/>
        </a:p>
      </dgm:t>
    </dgm:pt>
    <dgm:pt modelId="{F7328F87-2236-4758-A0E8-838A3B04ABA9}" type="sibTrans" cxnId="{34DC4D3C-8168-4163-8F81-30065B2D78AA}">
      <dgm:prSet/>
      <dgm:spPr/>
      <dgm:t>
        <a:bodyPr/>
        <a:lstStyle/>
        <a:p>
          <a:endParaRPr lang="en-US"/>
        </a:p>
      </dgm:t>
    </dgm:pt>
    <dgm:pt modelId="{EB651028-4AF7-4386-99D1-2DEE2F5810E5}">
      <dgm:prSet custT="1"/>
      <dgm:spPr/>
      <dgm:t>
        <a:bodyPr/>
        <a:lstStyle/>
        <a:p>
          <a:r>
            <a:rPr lang="cs-CZ" sz="1800" b="1" dirty="0"/>
            <a:t>Dysestézie</a:t>
          </a:r>
          <a:endParaRPr lang="en-US" sz="1800" b="1" dirty="0"/>
        </a:p>
      </dgm:t>
    </dgm:pt>
    <dgm:pt modelId="{B261AC3A-7D89-40CB-B3A9-667861A7B298}" type="parTrans" cxnId="{BCA46E3F-2275-454D-8BC0-C3544B4F87D1}">
      <dgm:prSet/>
      <dgm:spPr/>
      <dgm:t>
        <a:bodyPr/>
        <a:lstStyle/>
        <a:p>
          <a:endParaRPr lang="en-US"/>
        </a:p>
      </dgm:t>
    </dgm:pt>
    <dgm:pt modelId="{01055C1B-47D9-4B56-AD89-25960F03E379}" type="sibTrans" cxnId="{BCA46E3F-2275-454D-8BC0-C3544B4F87D1}">
      <dgm:prSet/>
      <dgm:spPr/>
      <dgm:t>
        <a:bodyPr/>
        <a:lstStyle/>
        <a:p>
          <a:endParaRPr lang="en-US"/>
        </a:p>
      </dgm:t>
    </dgm:pt>
    <dgm:pt modelId="{CB7341CB-61D6-4DA7-971D-443B4A451588}">
      <dgm:prSet custT="1"/>
      <dgm:spPr/>
      <dgm:t>
        <a:bodyPr/>
        <a:lstStyle/>
        <a:p>
          <a:r>
            <a:rPr lang="cs-CZ" sz="1800" b="1" dirty="0"/>
            <a:t>Parestézie</a:t>
          </a:r>
          <a:endParaRPr lang="en-US" sz="1800" b="1" dirty="0"/>
        </a:p>
      </dgm:t>
    </dgm:pt>
    <dgm:pt modelId="{929A69EC-07AC-4DE7-85FD-86AECCCC6E24}" type="parTrans" cxnId="{91950DEB-9E3D-4867-BB98-479758640F05}">
      <dgm:prSet/>
      <dgm:spPr/>
      <dgm:t>
        <a:bodyPr/>
        <a:lstStyle/>
        <a:p>
          <a:endParaRPr lang="en-US"/>
        </a:p>
      </dgm:t>
    </dgm:pt>
    <dgm:pt modelId="{60CFA98A-6944-4B34-92F6-A5B713AEF7EF}" type="sibTrans" cxnId="{91950DEB-9E3D-4867-BB98-479758640F05}">
      <dgm:prSet/>
      <dgm:spPr/>
      <dgm:t>
        <a:bodyPr/>
        <a:lstStyle/>
        <a:p>
          <a:endParaRPr lang="en-US"/>
        </a:p>
      </dgm:t>
    </dgm:pt>
    <dgm:pt modelId="{ECE6B4A8-8C9F-4FCE-9A03-3AF30051B251}">
      <dgm:prSet custT="1"/>
      <dgm:spPr/>
      <dgm:t>
        <a:bodyPr/>
        <a:lstStyle/>
        <a:p>
          <a:r>
            <a:rPr lang="cs-CZ" sz="1800" dirty="0" err="1"/>
            <a:t>Allodynie</a:t>
          </a:r>
          <a:r>
            <a:rPr lang="cs-CZ" sz="1800" dirty="0"/>
            <a:t> </a:t>
          </a:r>
          <a:endParaRPr lang="en-US" sz="1800" dirty="0"/>
        </a:p>
      </dgm:t>
    </dgm:pt>
    <dgm:pt modelId="{699A3FD1-9FCA-47DE-95D3-611E76A21C7D}" type="parTrans" cxnId="{9F2D82C1-EBB7-442C-9453-0136DA90A99B}">
      <dgm:prSet/>
      <dgm:spPr/>
      <dgm:t>
        <a:bodyPr/>
        <a:lstStyle/>
        <a:p>
          <a:endParaRPr lang="en-US"/>
        </a:p>
      </dgm:t>
    </dgm:pt>
    <dgm:pt modelId="{558929F4-0B81-4B58-BF16-1FCE91361912}" type="sibTrans" cxnId="{9F2D82C1-EBB7-442C-9453-0136DA90A99B}">
      <dgm:prSet/>
      <dgm:spPr/>
      <dgm:t>
        <a:bodyPr/>
        <a:lstStyle/>
        <a:p>
          <a:endParaRPr lang="en-US"/>
        </a:p>
      </dgm:t>
    </dgm:pt>
    <dgm:pt modelId="{3026132C-BA23-41E0-9048-732D48D7C825}">
      <dgm:prSet custT="1"/>
      <dgm:spPr/>
      <dgm:t>
        <a:bodyPr/>
        <a:lstStyle/>
        <a:p>
          <a:r>
            <a:rPr lang="cs-CZ" sz="1800"/>
            <a:t>Hyperestézie </a:t>
          </a:r>
          <a:endParaRPr lang="en-US" sz="1800"/>
        </a:p>
      </dgm:t>
    </dgm:pt>
    <dgm:pt modelId="{6F71933D-0A5A-405A-B7B2-451320F67320}" type="parTrans" cxnId="{385F266B-BCEA-419D-BC32-22AF5152FCE5}">
      <dgm:prSet/>
      <dgm:spPr/>
      <dgm:t>
        <a:bodyPr/>
        <a:lstStyle/>
        <a:p>
          <a:endParaRPr lang="en-US"/>
        </a:p>
      </dgm:t>
    </dgm:pt>
    <dgm:pt modelId="{B7AFF7A4-9776-427F-9319-8A7E9290C015}" type="sibTrans" cxnId="{385F266B-BCEA-419D-BC32-22AF5152FCE5}">
      <dgm:prSet/>
      <dgm:spPr/>
      <dgm:t>
        <a:bodyPr/>
        <a:lstStyle/>
        <a:p>
          <a:endParaRPr lang="en-US"/>
        </a:p>
      </dgm:t>
    </dgm:pt>
    <dgm:pt modelId="{6B06C218-CB9D-43A3-B34C-1DEBAA737613}">
      <dgm:prSet custT="1"/>
      <dgm:spPr/>
      <dgm:t>
        <a:bodyPr/>
        <a:lstStyle/>
        <a:p>
          <a:r>
            <a:rPr lang="cs-CZ" sz="1800"/>
            <a:t>Hyperpatie</a:t>
          </a:r>
          <a:endParaRPr lang="en-US" sz="1800"/>
        </a:p>
      </dgm:t>
    </dgm:pt>
    <dgm:pt modelId="{D6B2A2EA-3D8B-442E-9751-5F5C5B10E145}" type="parTrans" cxnId="{1DAE80D7-A140-40D8-A787-D30B01E3CE7F}">
      <dgm:prSet/>
      <dgm:spPr/>
      <dgm:t>
        <a:bodyPr/>
        <a:lstStyle/>
        <a:p>
          <a:endParaRPr lang="en-US"/>
        </a:p>
      </dgm:t>
    </dgm:pt>
    <dgm:pt modelId="{C08356AD-4FBC-4577-BD73-7162966F1B06}" type="sibTrans" cxnId="{1DAE80D7-A140-40D8-A787-D30B01E3CE7F}">
      <dgm:prSet/>
      <dgm:spPr/>
      <dgm:t>
        <a:bodyPr/>
        <a:lstStyle/>
        <a:p>
          <a:endParaRPr lang="en-US"/>
        </a:p>
      </dgm:t>
    </dgm:pt>
    <dgm:pt modelId="{67B1F156-264C-4421-96C1-E6A664A0C37F}">
      <dgm:prSet custT="1"/>
      <dgm:spPr/>
      <dgm:t>
        <a:bodyPr/>
        <a:lstStyle/>
        <a:p>
          <a:r>
            <a:rPr lang="cs-CZ" sz="1800" dirty="0"/>
            <a:t>Bolest </a:t>
          </a:r>
          <a:endParaRPr lang="en-US" sz="1800" dirty="0"/>
        </a:p>
      </dgm:t>
    </dgm:pt>
    <dgm:pt modelId="{C51A20C0-1A61-4B68-ADC0-FA0AC4D7F96B}" type="parTrans" cxnId="{05AA9FF6-D0B0-496E-8B68-ACC8DD423F8D}">
      <dgm:prSet/>
      <dgm:spPr/>
      <dgm:t>
        <a:bodyPr/>
        <a:lstStyle/>
        <a:p>
          <a:endParaRPr lang="en-US"/>
        </a:p>
      </dgm:t>
    </dgm:pt>
    <dgm:pt modelId="{174C6B83-563C-4E18-A1EB-196245470D46}" type="sibTrans" cxnId="{05AA9FF6-D0B0-496E-8B68-ACC8DD423F8D}">
      <dgm:prSet/>
      <dgm:spPr/>
      <dgm:t>
        <a:bodyPr/>
        <a:lstStyle/>
        <a:p>
          <a:endParaRPr lang="en-US"/>
        </a:p>
      </dgm:t>
    </dgm:pt>
    <dgm:pt modelId="{A18739F4-4783-43D3-A8ED-DFDAE407F276}">
      <dgm:prSet/>
      <dgm:spPr/>
      <dgm:t>
        <a:bodyPr/>
        <a:lstStyle/>
        <a:p>
          <a:r>
            <a:rPr lang="cs-CZ" dirty="0"/>
            <a:t>Podkladem jejich vzniku = abnormální generování ektopických impulzů na senzitivní dráze + dysbalance mezi aferentními senzitivními systémy a podíl centrálních mechanismů (</a:t>
          </a:r>
          <a:r>
            <a:rPr lang="cs-CZ" dirty="0" err="1"/>
            <a:t>senzitizace</a:t>
          </a:r>
          <a:r>
            <a:rPr lang="cs-CZ" dirty="0"/>
            <a:t>). </a:t>
          </a:r>
          <a:endParaRPr lang="en-US" dirty="0"/>
        </a:p>
      </dgm:t>
    </dgm:pt>
    <dgm:pt modelId="{E92FDA7E-AE65-41F0-8284-EE93CCA95DC2}" type="parTrans" cxnId="{77883A7F-B7D8-4D8B-9C8F-8763C3047CC1}">
      <dgm:prSet/>
      <dgm:spPr/>
      <dgm:t>
        <a:bodyPr/>
        <a:lstStyle/>
        <a:p>
          <a:endParaRPr lang="en-US"/>
        </a:p>
      </dgm:t>
    </dgm:pt>
    <dgm:pt modelId="{B0758BCC-7F75-42A0-8102-DE3AA82F8488}" type="sibTrans" cxnId="{77883A7F-B7D8-4D8B-9C8F-8763C3047CC1}">
      <dgm:prSet/>
      <dgm:spPr/>
      <dgm:t>
        <a:bodyPr/>
        <a:lstStyle/>
        <a:p>
          <a:endParaRPr lang="en-US"/>
        </a:p>
      </dgm:t>
    </dgm:pt>
    <dgm:pt modelId="{45C1ADF9-85E6-4E82-9034-67B647C4DC1E}" type="pres">
      <dgm:prSet presAssocID="{1BAA9A54-3DDA-42E8-BF63-B1CF1F8D95D6}" presName="linear" presStyleCnt="0">
        <dgm:presLayoutVars>
          <dgm:animLvl val="lvl"/>
          <dgm:resizeHandles val="exact"/>
        </dgm:presLayoutVars>
      </dgm:prSet>
      <dgm:spPr/>
    </dgm:pt>
    <dgm:pt modelId="{5A04E9DD-45DC-4D29-B799-20505FA45893}" type="pres">
      <dgm:prSet presAssocID="{F3F375DE-5AEB-447C-91DE-5C55F5D26D0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76D5887-5238-46E3-A65E-2D8E3190DF19}" type="pres">
      <dgm:prSet presAssocID="{F3F375DE-5AEB-447C-91DE-5C55F5D26D0F}" presName="childText" presStyleLbl="revTx" presStyleIdx="0" presStyleCnt="2">
        <dgm:presLayoutVars>
          <dgm:bulletEnabled val="1"/>
        </dgm:presLayoutVars>
      </dgm:prSet>
      <dgm:spPr/>
    </dgm:pt>
    <dgm:pt modelId="{90D078EE-47D9-4C86-AD59-70F1A4B20B40}" type="pres">
      <dgm:prSet presAssocID="{438E85E4-C66B-4EB9-B4C6-57F06C5E3B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07D6CD-9530-490A-A9DA-64568795E163}" type="pres">
      <dgm:prSet presAssocID="{438E85E4-C66B-4EB9-B4C6-57F06C5E3B62}" presName="childText" presStyleLbl="revTx" presStyleIdx="1" presStyleCnt="2">
        <dgm:presLayoutVars>
          <dgm:bulletEnabled val="1"/>
        </dgm:presLayoutVars>
      </dgm:prSet>
      <dgm:spPr/>
    </dgm:pt>
    <dgm:pt modelId="{D4DB7167-C07D-4E1E-95EF-7B69D43B7C87}" type="pres">
      <dgm:prSet presAssocID="{A18739F4-4783-43D3-A8ED-DFDAE407F27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81A9312-799A-494B-AF0E-0E70268BB822}" srcId="{1BAA9A54-3DDA-42E8-BF63-B1CF1F8D95D6}" destId="{F3F375DE-5AEB-447C-91DE-5C55F5D26D0F}" srcOrd="0" destOrd="0" parTransId="{CF307FD0-F228-4C35-A227-654685695F27}" sibTransId="{DFA43C5F-A28F-442A-B7F6-623E400350F5}"/>
    <dgm:cxn modelId="{24F15834-511C-4D1E-9C85-E1E1D6FEF7EF}" type="presOf" srcId="{6B06C218-CB9D-43A3-B34C-1DEBAA737613}" destId="{5907D6CD-9530-490A-A9DA-64568795E163}" srcOrd="0" destOrd="4" presId="urn:microsoft.com/office/officeart/2005/8/layout/vList2"/>
    <dgm:cxn modelId="{8D88A138-D4BA-46F9-AAA9-2C65BCEB4ACD}" type="presOf" srcId="{A18739F4-4783-43D3-A8ED-DFDAE407F276}" destId="{D4DB7167-C07D-4E1E-95EF-7B69D43B7C87}" srcOrd="0" destOrd="0" presId="urn:microsoft.com/office/officeart/2005/8/layout/vList2"/>
    <dgm:cxn modelId="{B8D0923A-3BEC-4818-B190-5C2D5C6BFA2A}" type="presOf" srcId="{CB7341CB-61D6-4DA7-971D-443B4A451588}" destId="{5907D6CD-9530-490A-A9DA-64568795E163}" srcOrd="0" destOrd="1" presId="urn:microsoft.com/office/officeart/2005/8/layout/vList2"/>
    <dgm:cxn modelId="{34DC4D3C-8168-4163-8F81-30065B2D78AA}" srcId="{1BAA9A54-3DDA-42E8-BF63-B1CF1F8D95D6}" destId="{438E85E4-C66B-4EB9-B4C6-57F06C5E3B62}" srcOrd="1" destOrd="0" parTransId="{56ADB919-31AC-42DE-A657-CC2C6F81AC62}" sibTransId="{F7328F87-2236-4758-A0E8-838A3B04ABA9}"/>
    <dgm:cxn modelId="{D085E03C-ED53-4A49-A5F9-514D1657EBA9}" type="presOf" srcId="{3026132C-BA23-41E0-9048-732D48D7C825}" destId="{5907D6CD-9530-490A-A9DA-64568795E163}" srcOrd="0" destOrd="3" presId="urn:microsoft.com/office/officeart/2005/8/layout/vList2"/>
    <dgm:cxn modelId="{BCA46E3F-2275-454D-8BC0-C3544B4F87D1}" srcId="{438E85E4-C66B-4EB9-B4C6-57F06C5E3B62}" destId="{EB651028-4AF7-4386-99D1-2DEE2F5810E5}" srcOrd="0" destOrd="0" parTransId="{B261AC3A-7D89-40CB-B3A9-667861A7B298}" sibTransId="{01055C1B-47D9-4B56-AD89-25960F03E379}"/>
    <dgm:cxn modelId="{EFAAFE5C-D48C-4005-83CB-71832961B1E9}" srcId="{F3F375DE-5AEB-447C-91DE-5C55F5D26D0F}" destId="{85D94B97-68B0-473B-B0E3-404FFB10B171}" srcOrd="1" destOrd="0" parTransId="{DF3EA5F7-D53B-41F3-A799-36F8848D876C}" sibTransId="{E71D3E94-3E6D-4641-8324-643FC8D891F5}"/>
    <dgm:cxn modelId="{C8E7F563-5488-4462-AD43-1BF1386E6550}" type="presOf" srcId="{438E85E4-C66B-4EB9-B4C6-57F06C5E3B62}" destId="{90D078EE-47D9-4C86-AD59-70F1A4B20B40}" srcOrd="0" destOrd="0" presId="urn:microsoft.com/office/officeart/2005/8/layout/vList2"/>
    <dgm:cxn modelId="{DD414067-195A-4878-8C30-F34B0DACE981}" srcId="{F3F375DE-5AEB-447C-91DE-5C55F5D26D0F}" destId="{3FFEC8F6-AD21-4814-9C4E-EE91A3DF5E66}" srcOrd="0" destOrd="0" parTransId="{1114FA5E-1E63-41C6-8898-F996EEF2DDE5}" sibTransId="{34739D82-0B75-4BCC-B95D-A7E45FFAF894}"/>
    <dgm:cxn modelId="{385F266B-BCEA-419D-BC32-22AF5152FCE5}" srcId="{438E85E4-C66B-4EB9-B4C6-57F06C5E3B62}" destId="{3026132C-BA23-41E0-9048-732D48D7C825}" srcOrd="3" destOrd="0" parTransId="{6F71933D-0A5A-405A-B7B2-451320F67320}" sibTransId="{B7AFF7A4-9776-427F-9319-8A7E9290C015}"/>
    <dgm:cxn modelId="{31620C71-C6B2-4612-A934-FD0E41615233}" type="presOf" srcId="{EB651028-4AF7-4386-99D1-2DEE2F5810E5}" destId="{5907D6CD-9530-490A-A9DA-64568795E163}" srcOrd="0" destOrd="0" presId="urn:microsoft.com/office/officeart/2005/8/layout/vList2"/>
    <dgm:cxn modelId="{A9FA2D57-E770-4130-A39E-978E29390087}" type="presOf" srcId="{F3F375DE-5AEB-447C-91DE-5C55F5D26D0F}" destId="{5A04E9DD-45DC-4D29-B799-20505FA45893}" srcOrd="0" destOrd="0" presId="urn:microsoft.com/office/officeart/2005/8/layout/vList2"/>
    <dgm:cxn modelId="{77883A7F-B7D8-4D8B-9C8F-8763C3047CC1}" srcId="{1BAA9A54-3DDA-42E8-BF63-B1CF1F8D95D6}" destId="{A18739F4-4783-43D3-A8ED-DFDAE407F276}" srcOrd="2" destOrd="0" parTransId="{E92FDA7E-AE65-41F0-8284-EE93CCA95DC2}" sibTransId="{B0758BCC-7F75-42A0-8102-DE3AA82F8488}"/>
    <dgm:cxn modelId="{C8DD91A1-32B7-4B5D-8B02-F58F71E62DF9}" type="presOf" srcId="{67B1F156-264C-4421-96C1-E6A664A0C37F}" destId="{5907D6CD-9530-490A-A9DA-64568795E163}" srcOrd="0" destOrd="5" presId="urn:microsoft.com/office/officeart/2005/8/layout/vList2"/>
    <dgm:cxn modelId="{4FDD8FB2-F848-4D99-B47E-463F37227BCF}" type="presOf" srcId="{85D94B97-68B0-473B-B0E3-404FFB10B171}" destId="{476D5887-5238-46E3-A65E-2D8E3190DF19}" srcOrd="0" destOrd="1" presId="urn:microsoft.com/office/officeart/2005/8/layout/vList2"/>
    <dgm:cxn modelId="{9F2D82C1-EBB7-442C-9453-0136DA90A99B}" srcId="{438E85E4-C66B-4EB9-B4C6-57F06C5E3B62}" destId="{ECE6B4A8-8C9F-4FCE-9A03-3AF30051B251}" srcOrd="2" destOrd="0" parTransId="{699A3FD1-9FCA-47DE-95D3-611E76A21C7D}" sibTransId="{558929F4-0B81-4B58-BF16-1FCE91361912}"/>
    <dgm:cxn modelId="{BD98C5CB-A9E0-495E-BE0F-C3200B572BA8}" type="presOf" srcId="{3FFEC8F6-AD21-4814-9C4E-EE91A3DF5E66}" destId="{476D5887-5238-46E3-A65E-2D8E3190DF19}" srcOrd="0" destOrd="0" presId="urn:microsoft.com/office/officeart/2005/8/layout/vList2"/>
    <dgm:cxn modelId="{1DAE80D7-A140-40D8-A787-D30B01E3CE7F}" srcId="{438E85E4-C66B-4EB9-B4C6-57F06C5E3B62}" destId="{6B06C218-CB9D-43A3-B34C-1DEBAA737613}" srcOrd="4" destOrd="0" parTransId="{D6B2A2EA-3D8B-442E-9751-5F5C5B10E145}" sibTransId="{C08356AD-4FBC-4577-BD73-7162966F1B06}"/>
    <dgm:cxn modelId="{91950DEB-9E3D-4867-BB98-479758640F05}" srcId="{438E85E4-C66B-4EB9-B4C6-57F06C5E3B62}" destId="{CB7341CB-61D6-4DA7-971D-443B4A451588}" srcOrd="1" destOrd="0" parTransId="{929A69EC-07AC-4DE7-85FD-86AECCCC6E24}" sibTransId="{60CFA98A-6944-4B34-92F6-A5B713AEF7EF}"/>
    <dgm:cxn modelId="{A175F6EE-02FE-496C-9775-DA5B3ABADD0F}" type="presOf" srcId="{ECE6B4A8-8C9F-4FCE-9A03-3AF30051B251}" destId="{5907D6CD-9530-490A-A9DA-64568795E163}" srcOrd="0" destOrd="2" presId="urn:microsoft.com/office/officeart/2005/8/layout/vList2"/>
    <dgm:cxn modelId="{77AD66F0-5545-4C2D-81EB-1DB6F433B82D}" type="presOf" srcId="{1BAA9A54-3DDA-42E8-BF63-B1CF1F8D95D6}" destId="{45C1ADF9-85E6-4E82-9034-67B647C4DC1E}" srcOrd="0" destOrd="0" presId="urn:microsoft.com/office/officeart/2005/8/layout/vList2"/>
    <dgm:cxn modelId="{05AA9FF6-D0B0-496E-8B68-ACC8DD423F8D}" srcId="{438E85E4-C66B-4EB9-B4C6-57F06C5E3B62}" destId="{67B1F156-264C-4421-96C1-E6A664A0C37F}" srcOrd="5" destOrd="0" parTransId="{C51A20C0-1A61-4B68-ADC0-FA0AC4D7F96B}" sibTransId="{174C6B83-563C-4E18-A1EB-196245470D46}"/>
    <dgm:cxn modelId="{F28B0C4A-A493-4C52-8A7C-844DB462AD10}" type="presParOf" srcId="{45C1ADF9-85E6-4E82-9034-67B647C4DC1E}" destId="{5A04E9DD-45DC-4D29-B799-20505FA45893}" srcOrd="0" destOrd="0" presId="urn:microsoft.com/office/officeart/2005/8/layout/vList2"/>
    <dgm:cxn modelId="{A2D0F34C-F63A-4818-8AE6-3A10E222AAB2}" type="presParOf" srcId="{45C1ADF9-85E6-4E82-9034-67B647C4DC1E}" destId="{476D5887-5238-46E3-A65E-2D8E3190DF19}" srcOrd="1" destOrd="0" presId="urn:microsoft.com/office/officeart/2005/8/layout/vList2"/>
    <dgm:cxn modelId="{1FE4A842-A59C-4157-B924-B8C91A93ECEE}" type="presParOf" srcId="{45C1ADF9-85E6-4E82-9034-67B647C4DC1E}" destId="{90D078EE-47D9-4C86-AD59-70F1A4B20B40}" srcOrd="2" destOrd="0" presId="urn:microsoft.com/office/officeart/2005/8/layout/vList2"/>
    <dgm:cxn modelId="{94832620-EF65-4D65-AD59-0EF8ABE51792}" type="presParOf" srcId="{45C1ADF9-85E6-4E82-9034-67B647C4DC1E}" destId="{5907D6CD-9530-490A-A9DA-64568795E163}" srcOrd="3" destOrd="0" presId="urn:microsoft.com/office/officeart/2005/8/layout/vList2"/>
    <dgm:cxn modelId="{7F3EBA02-72AF-45AB-95F2-E16E5F7EAEAD}" type="presParOf" srcId="{45C1ADF9-85E6-4E82-9034-67B647C4DC1E}" destId="{D4DB7167-C07D-4E1E-95EF-7B69D43B7C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C9E01-4B49-4310-9C08-AE4254E5C6FB}">
      <dsp:nvSpPr>
        <dsp:cNvPr id="0" name=""/>
        <dsp:cNvSpPr/>
      </dsp:nvSpPr>
      <dsp:spPr>
        <a:xfrm>
          <a:off x="22" y="308813"/>
          <a:ext cx="2130551" cy="4405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baseline="0"/>
            <a:t>Příčiny postižení: </a:t>
          </a:r>
          <a:endParaRPr lang="en-US" sz="1200" kern="1200"/>
        </a:p>
      </dsp:txBody>
      <dsp:txXfrm>
        <a:off x="22" y="308813"/>
        <a:ext cx="2130551" cy="440591"/>
      </dsp:txXfrm>
    </dsp:sp>
    <dsp:sp modelId="{67A38AA0-CA0D-4F47-A493-C55D58FD4D51}">
      <dsp:nvSpPr>
        <dsp:cNvPr id="0" name=""/>
        <dsp:cNvSpPr/>
      </dsp:nvSpPr>
      <dsp:spPr>
        <a:xfrm>
          <a:off x="22" y="749405"/>
          <a:ext cx="2130551" cy="292136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0" i="0" kern="1200" baseline="0"/>
            <a:t>Onemocnění a léze: 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0" i="0" kern="1200" baseline="0"/>
            <a:t>mozkového kmene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0" i="0" kern="1200" baseline="0" dirty="0"/>
            <a:t>kavernózního splavu a/nebo očnice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0" i="0" kern="1200" baseline="0"/>
            <a:t>vlastního nervu (např. traumaticky nebo při diabetu mellitu) </a:t>
          </a:r>
          <a:endParaRPr lang="en-US" sz="1200" kern="1200"/>
        </a:p>
      </dsp:txBody>
      <dsp:txXfrm>
        <a:off x="22" y="749405"/>
        <a:ext cx="2130551" cy="2921366"/>
      </dsp:txXfrm>
    </dsp:sp>
    <dsp:sp modelId="{D66DC7B5-697C-4F02-9905-6EEF7BFA3815}">
      <dsp:nvSpPr>
        <dsp:cNvPr id="0" name=""/>
        <dsp:cNvSpPr/>
      </dsp:nvSpPr>
      <dsp:spPr>
        <a:xfrm>
          <a:off x="2428851" y="308813"/>
          <a:ext cx="2130551" cy="440591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baseline="0"/>
            <a:t>K vyšetření okohybných nervů </a:t>
          </a:r>
          <a:r>
            <a:rPr lang="cs-CZ" sz="1200" b="0" i="0" kern="1200" baseline="0"/>
            <a:t>patří hodnocení: </a:t>
          </a:r>
          <a:endParaRPr lang="en-US" sz="1200" kern="1200"/>
        </a:p>
      </dsp:txBody>
      <dsp:txXfrm>
        <a:off x="2428851" y="308813"/>
        <a:ext cx="2130551" cy="440591"/>
      </dsp:txXfrm>
    </dsp:sp>
    <dsp:sp modelId="{E56409F5-1B7E-4276-8ABE-7F936DC09687}">
      <dsp:nvSpPr>
        <dsp:cNvPr id="0" name=""/>
        <dsp:cNvSpPr/>
      </dsp:nvSpPr>
      <dsp:spPr>
        <a:xfrm>
          <a:off x="2428851" y="749405"/>
          <a:ext cx="2130551" cy="292136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1" i="1" kern="1200" baseline="0"/>
            <a:t>šíře očních štěrbin</a:t>
          </a:r>
          <a:endParaRPr lang="en-US" sz="1200" i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1" i="1" kern="1200" baseline="0"/>
            <a:t>postavení bulbů</a:t>
          </a:r>
          <a:endParaRPr lang="en-US" sz="1200" i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0" i="1" kern="1200" baseline="0" dirty="0"/>
            <a:t>schopnosti </a:t>
          </a:r>
          <a:r>
            <a:rPr lang="cs-CZ" sz="1200" b="1" i="1" kern="1200" baseline="0" dirty="0"/>
            <a:t>konvergence bulbů </a:t>
          </a:r>
          <a:endParaRPr lang="en-US" sz="1200" i="1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0" i="1" kern="1200" baseline="0" dirty="0"/>
            <a:t>vtočení obou bulbů dovnitř pokud pacient sleduje prst přibližující se k jeho nosu</a:t>
          </a:r>
          <a:endParaRPr lang="en-US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b="1" i="1" kern="1200" baseline="0"/>
            <a:t>šíře a symetrie zornic </a:t>
          </a:r>
          <a:r>
            <a:rPr lang="pl-PL" sz="1200" b="0" i="1" kern="1200" baseline="0"/>
            <a:t>a jejich </a:t>
          </a:r>
          <a:r>
            <a:rPr lang="pl-PL" sz="1200" b="1" i="1" kern="1200" baseline="0"/>
            <a:t>reakce na osvit a konvergenci </a:t>
          </a:r>
          <a:endParaRPr lang="en-US" sz="1200" i="1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0" i="1" kern="1200" baseline="0"/>
            <a:t>nestejná velikost zornic se označuje jako </a:t>
          </a:r>
          <a:r>
            <a:rPr lang="cs-CZ" sz="1200" b="1" i="1" kern="1200" baseline="0"/>
            <a:t>anizokorie</a:t>
          </a:r>
          <a:r>
            <a:rPr lang="cs-CZ" sz="1200" b="0" i="1" kern="1200" baseline="0"/>
            <a:t>, stejná velikost jako </a:t>
          </a:r>
          <a:r>
            <a:rPr lang="cs-CZ" sz="1200" b="1" i="1" kern="1200" baseline="0"/>
            <a:t>izokorie</a:t>
          </a:r>
          <a:r>
            <a:rPr lang="cs-CZ" sz="1200" b="0" i="1" kern="1200" baseline="0"/>
            <a:t> </a:t>
          </a:r>
          <a:endParaRPr lang="en-US" sz="1200" i="1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b="0" i="1" kern="1200" baseline="0" dirty="0"/>
            <a:t>zúžení zornic se označuje jako </a:t>
          </a:r>
          <a:r>
            <a:rPr lang="cs-CZ" sz="1200" b="1" i="1" kern="1200" baseline="0" dirty="0"/>
            <a:t>mióza</a:t>
          </a:r>
          <a:r>
            <a:rPr lang="cs-CZ" sz="1200" b="0" i="1" kern="1200" baseline="0" dirty="0"/>
            <a:t>, jejich rozšíření jako </a:t>
          </a:r>
          <a:r>
            <a:rPr lang="cs-CZ" sz="1200" b="1" i="1" kern="1200" baseline="0" dirty="0"/>
            <a:t>mydriáza</a:t>
          </a:r>
          <a:r>
            <a:rPr lang="cs-CZ" sz="1200" b="0" i="1" kern="1200" baseline="0" dirty="0"/>
            <a:t> </a:t>
          </a:r>
          <a:endParaRPr lang="en-US" sz="1200" i="1" kern="1200" dirty="0"/>
        </a:p>
      </dsp:txBody>
      <dsp:txXfrm>
        <a:off x="2428851" y="749405"/>
        <a:ext cx="2130551" cy="2921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4F590-E4FF-48F3-AABA-ADA9D5854268}">
      <dsp:nvSpPr>
        <dsp:cNvPr id="0" name=""/>
        <dsp:cNvSpPr/>
      </dsp:nvSpPr>
      <dsp:spPr>
        <a:xfrm>
          <a:off x="0" y="284205"/>
          <a:ext cx="6900512" cy="243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74904" rIns="53555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i="1" kern="1200" baseline="0"/>
            <a:t>paréza měkkého patra </a:t>
          </a:r>
          <a:r>
            <a:rPr lang="cs-CZ" sz="1800" b="0" i="0" kern="1200" baseline="0"/>
            <a:t>(na straně léze je patro pokleslé, uvula je přetažena na zdravou stranu)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i="1" kern="1200" baseline="0"/>
            <a:t>vyhaslý dávivý reflex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 baseline="0"/>
            <a:t>při těžší lézi vzniká </a:t>
          </a:r>
          <a:r>
            <a:rPr lang="cs-CZ" sz="1800" b="1" i="1" kern="1200" baseline="0"/>
            <a:t>porucha polykání </a:t>
          </a:r>
          <a:r>
            <a:rPr lang="cs-CZ" sz="1800" b="0" i="0" kern="1200" baseline="0"/>
            <a:t>(paréza svalů hltanu) a chrapot (paréza svalů hlasivek)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 baseline="0" dirty="0"/>
            <a:t>poruchy </a:t>
          </a:r>
          <a:r>
            <a:rPr lang="cs-CZ" sz="1800" b="1" i="1" kern="1200" baseline="0" dirty="0"/>
            <a:t>parasympatické inervace vnitřních orgánů </a:t>
          </a:r>
          <a:r>
            <a:rPr lang="cs-CZ" sz="1800" b="0" i="0" kern="1200" baseline="0" dirty="0"/>
            <a:t>- poruchy srdečního rytmu a krevního tlaku, zažívací obtíže </a:t>
          </a:r>
          <a:endParaRPr lang="en-US" sz="1800" kern="1200" dirty="0"/>
        </a:p>
      </dsp:txBody>
      <dsp:txXfrm>
        <a:off x="0" y="284205"/>
        <a:ext cx="6900512" cy="2438100"/>
      </dsp:txXfrm>
    </dsp:sp>
    <dsp:sp modelId="{33728E4C-08B0-4B40-95BB-2E9B1DC1FFF1}">
      <dsp:nvSpPr>
        <dsp:cNvPr id="0" name=""/>
        <dsp:cNvSpPr/>
      </dsp:nvSpPr>
      <dsp:spPr>
        <a:xfrm>
          <a:off x="345025" y="18525"/>
          <a:ext cx="4830358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 baseline="0"/>
            <a:t>Porucha: </a:t>
          </a:r>
          <a:endParaRPr lang="en-US" sz="1800" kern="1200"/>
        </a:p>
      </dsp:txBody>
      <dsp:txXfrm>
        <a:off x="370964" y="44464"/>
        <a:ext cx="4778480" cy="479482"/>
      </dsp:txXfrm>
    </dsp:sp>
    <dsp:sp modelId="{3BFDC314-CCFE-4EF8-AD99-F0F8FA99F0B2}">
      <dsp:nvSpPr>
        <dsp:cNvPr id="0" name=""/>
        <dsp:cNvSpPr/>
      </dsp:nvSpPr>
      <dsp:spPr>
        <a:xfrm>
          <a:off x="0" y="3085185"/>
          <a:ext cx="6900512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74904" rIns="53555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 baseline="0" dirty="0"/>
            <a:t>Léze mozkového kmene (podobně jako u ostatních hlavových nervů), komplikace chirurgických výkonů </a:t>
          </a:r>
          <a:endParaRPr lang="en-US" sz="1800" kern="1200" dirty="0"/>
        </a:p>
      </dsp:txBody>
      <dsp:txXfrm>
        <a:off x="0" y="3085185"/>
        <a:ext cx="6900512" cy="1020600"/>
      </dsp:txXfrm>
    </dsp:sp>
    <dsp:sp modelId="{B5CD3CE7-4EFA-4D29-9925-1EE08DFA0E39}">
      <dsp:nvSpPr>
        <dsp:cNvPr id="0" name=""/>
        <dsp:cNvSpPr/>
      </dsp:nvSpPr>
      <dsp:spPr>
        <a:xfrm>
          <a:off x="345025" y="2819505"/>
          <a:ext cx="4830358" cy="5313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 baseline="0"/>
            <a:t>Příčina poruchy: </a:t>
          </a:r>
          <a:endParaRPr lang="en-US" sz="1800" kern="1200"/>
        </a:p>
      </dsp:txBody>
      <dsp:txXfrm>
        <a:off x="370964" y="2845444"/>
        <a:ext cx="4778480" cy="479482"/>
      </dsp:txXfrm>
    </dsp:sp>
    <dsp:sp modelId="{A09B664F-25E8-4052-99C6-051EFEE284AB}">
      <dsp:nvSpPr>
        <dsp:cNvPr id="0" name=""/>
        <dsp:cNvSpPr/>
      </dsp:nvSpPr>
      <dsp:spPr>
        <a:xfrm>
          <a:off x="0" y="4468665"/>
          <a:ext cx="6900512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74904" rIns="53555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 baseline="0" dirty="0"/>
            <a:t>Vyšetření pohyblivosti měkkého patra v klidu a při aktivaci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i="0" kern="1200" baseline="0" dirty="0"/>
            <a:t>Vyvolání dávivého reflexu</a:t>
          </a:r>
          <a:endParaRPr lang="en-US" sz="1800" kern="1200" dirty="0"/>
        </a:p>
      </dsp:txBody>
      <dsp:txXfrm>
        <a:off x="0" y="4468665"/>
        <a:ext cx="6900512" cy="1048950"/>
      </dsp:txXfrm>
    </dsp:sp>
    <dsp:sp modelId="{33C77E9C-4A21-4459-8F5A-EA8BBDD4F23A}">
      <dsp:nvSpPr>
        <dsp:cNvPr id="0" name=""/>
        <dsp:cNvSpPr/>
      </dsp:nvSpPr>
      <dsp:spPr>
        <a:xfrm>
          <a:off x="345025" y="4202985"/>
          <a:ext cx="4830358" cy="5313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 baseline="0"/>
            <a:t>Způsob vyšetření</a:t>
          </a:r>
          <a:r>
            <a:rPr lang="cs-CZ" sz="1800" b="0" i="0" kern="1200" baseline="0"/>
            <a:t>: </a:t>
          </a:r>
          <a:endParaRPr lang="en-US" sz="1800" kern="1200"/>
        </a:p>
      </dsp:txBody>
      <dsp:txXfrm>
        <a:off x="370964" y="4228924"/>
        <a:ext cx="4778480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A2685-9D9F-4A4E-93C0-66D85119DCFE}">
      <dsp:nvSpPr>
        <dsp:cNvPr id="0" name=""/>
        <dsp:cNvSpPr/>
      </dsp:nvSpPr>
      <dsp:spPr>
        <a:xfrm>
          <a:off x="0" y="1818"/>
          <a:ext cx="1814502" cy="87442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1" u="sng" kern="1200" dirty="0"/>
            <a:t>Příznak SPASTICKÉ = IRITAČNÍ JEVY - pozitivní u lézí centrálního motoneuronu</a:t>
          </a:r>
          <a:endParaRPr lang="en-US" sz="1200" kern="1200" dirty="0"/>
        </a:p>
      </dsp:txBody>
      <dsp:txXfrm>
        <a:off x="42686" y="44504"/>
        <a:ext cx="1729130" cy="789051"/>
      </dsp:txXfrm>
    </dsp:sp>
    <dsp:sp modelId="{8F1F63EF-B4F2-44BC-A41E-7EA484E46FFF}">
      <dsp:nvSpPr>
        <dsp:cNvPr id="0" name=""/>
        <dsp:cNvSpPr/>
      </dsp:nvSpPr>
      <dsp:spPr>
        <a:xfrm rot="5400000">
          <a:off x="3077624" y="-255716"/>
          <a:ext cx="699538" cy="322578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/>
            <a:t>Vybavení jako kožní plantární reflex</a:t>
          </a:r>
          <a:endParaRPr lang="en-US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/>
            <a:t>Abnormitou je extenzní odpověď samotného palce nebo všech prstů někdy se současnou abdukcí všech prstů</a:t>
          </a:r>
          <a:endParaRPr lang="en-US" sz="1000" kern="1200"/>
        </a:p>
      </dsp:txBody>
      <dsp:txXfrm rot="-5400000">
        <a:off x="1814503" y="1041554"/>
        <a:ext cx="3191633" cy="631240"/>
      </dsp:txXfrm>
    </dsp:sp>
    <dsp:sp modelId="{AD9996BA-AEAA-4694-9CE1-96DEABD875CC}">
      <dsp:nvSpPr>
        <dsp:cNvPr id="0" name=""/>
        <dsp:cNvSpPr/>
      </dsp:nvSpPr>
      <dsp:spPr>
        <a:xfrm>
          <a:off x="0" y="919962"/>
          <a:ext cx="1814502" cy="87442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u="sng" kern="1200"/>
            <a:t>BABINSKIHO PŘÍZNAK</a:t>
          </a:r>
          <a:endParaRPr lang="en-US" sz="1200" kern="1200"/>
        </a:p>
      </dsp:txBody>
      <dsp:txXfrm>
        <a:off x="42686" y="962648"/>
        <a:ext cx="1729130" cy="789051"/>
      </dsp:txXfrm>
    </dsp:sp>
    <dsp:sp modelId="{97273FAA-2467-4FEF-AF05-CB1BA9F7DABD}">
      <dsp:nvSpPr>
        <dsp:cNvPr id="0" name=""/>
        <dsp:cNvSpPr/>
      </dsp:nvSpPr>
      <dsp:spPr>
        <a:xfrm rot="5400000">
          <a:off x="3077624" y="662427"/>
          <a:ext cx="699538" cy="322578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/>
            <a:t>bolestivý tlak na přední plochu tibie</a:t>
          </a:r>
          <a:endParaRPr lang="en-US" sz="1000" kern="1200"/>
        </a:p>
      </dsp:txBody>
      <dsp:txXfrm rot="-5400000">
        <a:off x="1814503" y="1959698"/>
        <a:ext cx="3191633" cy="631240"/>
      </dsp:txXfrm>
    </dsp:sp>
    <dsp:sp modelId="{8567B550-2C37-4148-A5B7-A7616EDE9FEE}">
      <dsp:nvSpPr>
        <dsp:cNvPr id="0" name=""/>
        <dsp:cNvSpPr/>
      </dsp:nvSpPr>
      <dsp:spPr>
        <a:xfrm>
          <a:off x="0" y="1838107"/>
          <a:ext cx="1814502" cy="87442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u="sng" kern="1200"/>
            <a:t>OPPENHEIM </a:t>
          </a:r>
          <a:endParaRPr lang="en-US" sz="1200" kern="1200"/>
        </a:p>
      </dsp:txBody>
      <dsp:txXfrm>
        <a:off x="42686" y="1880793"/>
        <a:ext cx="1729130" cy="789051"/>
      </dsp:txXfrm>
    </dsp:sp>
    <dsp:sp modelId="{CD4C10BF-69C6-4613-A1DA-0B5102D7C879}">
      <dsp:nvSpPr>
        <dsp:cNvPr id="0" name=""/>
        <dsp:cNvSpPr/>
      </dsp:nvSpPr>
      <dsp:spPr>
        <a:xfrm rot="5400000">
          <a:off x="3077624" y="1580572"/>
          <a:ext cx="699538" cy="322578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/>
            <a:t>přihroceným předmětěm kolem zevního kotníku</a:t>
          </a:r>
          <a:endParaRPr lang="en-US" sz="1000" kern="1200"/>
        </a:p>
      </dsp:txBody>
      <dsp:txXfrm rot="-5400000">
        <a:off x="1814503" y="2877843"/>
        <a:ext cx="3191633" cy="631240"/>
      </dsp:txXfrm>
    </dsp:sp>
    <dsp:sp modelId="{9E1E53A0-6E4A-474C-B7FB-BCF93B88F384}">
      <dsp:nvSpPr>
        <dsp:cNvPr id="0" name=""/>
        <dsp:cNvSpPr/>
      </dsp:nvSpPr>
      <dsp:spPr>
        <a:xfrm>
          <a:off x="0" y="2756251"/>
          <a:ext cx="1814502" cy="87442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u="sng" kern="1200"/>
            <a:t>CHADDOCK:</a:t>
          </a:r>
          <a:r>
            <a:rPr lang="cs-CZ" sz="1200" kern="1200"/>
            <a:t> </a:t>
          </a:r>
          <a:endParaRPr lang="en-US" sz="1200" kern="1200"/>
        </a:p>
      </dsp:txBody>
      <dsp:txXfrm>
        <a:off x="42686" y="2798937"/>
        <a:ext cx="1729130" cy="789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4E9DD-45DC-4D29-B799-20505FA45893}">
      <dsp:nvSpPr>
        <dsp:cNvPr id="0" name=""/>
        <dsp:cNvSpPr/>
      </dsp:nvSpPr>
      <dsp:spPr>
        <a:xfrm>
          <a:off x="0" y="46366"/>
          <a:ext cx="10515600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NEGATIVNÍ (= výpadek funkce, pozdní indikátor dysfunkce)</a:t>
          </a:r>
          <a:endParaRPr lang="en-US" sz="1900" kern="1200"/>
        </a:p>
      </dsp:txBody>
      <dsp:txXfrm>
        <a:off x="36845" y="83211"/>
        <a:ext cx="10441910" cy="681087"/>
      </dsp:txXfrm>
    </dsp:sp>
    <dsp:sp modelId="{476D5887-5238-46E3-A65E-2D8E3190DF19}">
      <dsp:nvSpPr>
        <dsp:cNvPr id="0" name=""/>
        <dsp:cNvSpPr/>
      </dsp:nvSpPr>
      <dsp:spPr>
        <a:xfrm>
          <a:off x="0" y="801144"/>
          <a:ext cx="10515600" cy="609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1" kern="1200" dirty="0"/>
            <a:t>Hypestézie</a:t>
          </a:r>
          <a:r>
            <a:rPr lang="cs-CZ" sz="1800" kern="1200" dirty="0"/>
            <a:t> (snížené vnímání, dle modality </a:t>
          </a:r>
          <a:r>
            <a:rPr lang="cs-CZ" sz="1800" kern="1200" dirty="0" err="1"/>
            <a:t>termohypestézie</a:t>
          </a:r>
          <a:r>
            <a:rPr lang="cs-CZ" sz="1800" kern="1200" dirty="0"/>
            <a:t>, </a:t>
          </a:r>
          <a:r>
            <a:rPr lang="cs-CZ" sz="1800" kern="1200" dirty="0" err="1"/>
            <a:t>palhypestézie</a:t>
          </a:r>
          <a:r>
            <a:rPr lang="cs-CZ" sz="1800" kern="1200" dirty="0"/>
            <a:t>…)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Anestézie (kompletní ztráta vnímání dané modality)</a:t>
          </a:r>
          <a:endParaRPr lang="en-US" sz="1800" kern="1200" dirty="0"/>
        </a:p>
      </dsp:txBody>
      <dsp:txXfrm>
        <a:off x="0" y="801144"/>
        <a:ext cx="10515600" cy="609615"/>
      </dsp:txXfrm>
    </dsp:sp>
    <dsp:sp modelId="{90D078EE-47D9-4C86-AD59-70F1A4B20B40}">
      <dsp:nvSpPr>
        <dsp:cNvPr id="0" name=""/>
        <dsp:cNvSpPr/>
      </dsp:nvSpPr>
      <dsp:spPr>
        <a:xfrm>
          <a:off x="0" y="1410759"/>
          <a:ext cx="10515600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POZITIVNÍ (časné, subjektivní, event.méně často objektivní)</a:t>
          </a:r>
          <a:endParaRPr lang="en-US" sz="1900" kern="1200"/>
        </a:p>
      </dsp:txBody>
      <dsp:txXfrm>
        <a:off x="36845" y="1447604"/>
        <a:ext cx="10441910" cy="681087"/>
      </dsp:txXfrm>
    </dsp:sp>
    <dsp:sp modelId="{5907D6CD-9530-490A-A9DA-64568795E163}">
      <dsp:nvSpPr>
        <dsp:cNvPr id="0" name=""/>
        <dsp:cNvSpPr/>
      </dsp:nvSpPr>
      <dsp:spPr>
        <a:xfrm>
          <a:off x="0" y="2165536"/>
          <a:ext cx="10515600" cy="184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1" kern="1200" dirty="0"/>
            <a:t>Dysestézie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1" kern="1200" dirty="0"/>
            <a:t>Parestézie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 err="1"/>
            <a:t>Allodynie</a:t>
          </a:r>
          <a:r>
            <a:rPr lang="cs-CZ" sz="1800" kern="1200" dirty="0"/>
            <a:t>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Hyperestézie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Hyperpatie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Bolest </a:t>
          </a:r>
          <a:endParaRPr lang="en-US" sz="1800" kern="1200" dirty="0"/>
        </a:p>
      </dsp:txBody>
      <dsp:txXfrm>
        <a:off x="0" y="2165536"/>
        <a:ext cx="10515600" cy="1848510"/>
      </dsp:txXfrm>
    </dsp:sp>
    <dsp:sp modelId="{D4DB7167-C07D-4E1E-95EF-7B69D43B7C87}">
      <dsp:nvSpPr>
        <dsp:cNvPr id="0" name=""/>
        <dsp:cNvSpPr/>
      </dsp:nvSpPr>
      <dsp:spPr>
        <a:xfrm>
          <a:off x="0" y="4014046"/>
          <a:ext cx="10515600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Podkladem jejich vzniku = abnormální generování ektopických impulzů na senzitivní dráze + dysbalance mezi aferentními senzitivními systémy a podíl centrálních mechanismů (</a:t>
          </a:r>
          <a:r>
            <a:rPr lang="cs-CZ" sz="1900" kern="1200" dirty="0" err="1"/>
            <a:t>senzitizace</a:t>
          </a:r>
          <a:r>
            <a:rPr lang="cs-CZ" sz="1900" kern="1200" dirty="0"/>
            <a:t>). </a:t>
          </a:r>
          <a:endParaRPr lang="en-US" sz="1900" kern="1200" dirty="0"/>
        </a:p>
      </dsp:txBody>
      <dsp:txXfrm>
        <a:off x="36845" y="4050891"/>
        <a:ext cx="10441910" cy="681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E0C74-C65F-43F6-A205-D6DFDE86930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A70C3-5E75-4232-A9AA-D9DA772AD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25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104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25A16533-3429-4B2B-867C-D0AF1A62F7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7FD747B7-8F36-4742-9587-B66E49D7A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>
            <a:extLst>
              <a:ext uri="{FF2B5EF4-FFF2-40B4-BE49-F238E27FC236}">
                <a16:creationId xmlns:a16="http://schemas.microsoft.com/office/drawing/2014/main" id="{A000F483-B55F-4F9F-92CD-2570010448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F1D41098-866C-4FAE-9874-92BD68E46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>
            <a:extLst>
              <a:ext uri="{FF2B5EF4-FFF2-40B4-BE49-F238E27FC236}">
                <a16:creationId xmlns:a16="http://schemas.microsoft.com/office/drawing/2014/main" id="{E3A9D1D8-0FF5-4577-B721-00CEAD5722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5FF56005-BEB5-41BA-8AD1-9D7A2E7BA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>
            <a:extLst>
              <a:ext uri="{FF2B5EF4-FFF2-40B4-BE49-F238E27FC236}">
                <a16:creationId xmlns:a16="http://schemas.microsoft.com/office/drawing/2014/main" id="{5D53695C-2C4E-4064-9B7C-C2CF99D426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A808A84F-4721-4179-B3D4-5DF6A9432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>
            <a:extLst>
              <a:ext uri="{FF2B5EF4-FFF2-40B4-BE49-F238E27FC236}">
                <a16:creationId xmlns:a16="http://schemas.microsoft.com/office/drawing/2014/main" id="{092AF35F-7655-465F-A1D5-70650F7BFF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D861BF82-3D29-41C0-B616-F49B79903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>
            <a:extLst>
              <a:ext uri="{FF2B5EF4-FFF2-40B4-BE49-F238E27FC236}">
                <a16:creationId xmlns:a16="http://schemas.microsoft.com/office/drawing/2014/main" id="{9EFABC5C-466E-46D5-8A58-F30D18FD7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456FD012-536A-492B-B9B7-15192D418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>
            <a:extLst>
              <a:ext uri="{FF2B5EF4-FFF2-40B4-BE49-F238E27FC236}">
                <a16:creationId xmlns:a16="http://schemas.microsoft.com/office/drawing/2014/main" id="{C483DD2D-E31A-498A-A315-697AC41E7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C19CE918-3ADE-44C1-AAE8-62AB1CF5C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>
            <a:extLst>
              <a:ext uri="{FF2B5EF4-FFF2-40B4-BE49-F238E27FC236}">
                <a16:creationId xmlns:a16="http://schemas.microsoft.com/office/drawing/2014/main" id="{3F5315A3-3C64-4053-86A5-0B538FC5F7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D6886C73-97D2-4197-ADD8-82F88D111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>
            <a:extLst>
              <a:ext uri="{FF2B5EF4-FFF2-40B4-BE49-F238E27FC236}">
                <a16:creationId xmlns:a16="http://schemas.microsoft.com/office/drawing/2014/main" id="{F64D3897-5BA3-4C05-8BEA-A61D62925E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8DA169C4-C2AA-4970-BF16-8E80DC619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9B3A479E-97F6-4FBD-9C00-416B579C4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A11053C9-2942-4A09-8C0B-247D015B2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6EB270A4-27C8-4118-A2B0-E174FC7C59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5F13D30-3722-454E-A76D-1C2832984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>
            <a:extLst>
              <a:ext uri="{FF2B5EF4-FFF2-40B4-BE49-F238E27FC236}">
                <a16:creationId xmlns:a16="http://schemas.microsoft.com/office/drawing/2014/main" id="{0FFE5F9C-C3F0-45AB-8171-8833D31231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9BC81146-EC2B-4208-AC8A-D347647EF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5BB49149-7991-4B4F-AFF8-F0F6D5E237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7624B4C-23EE-4DC8-9B59-835395398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AEE1A2FB-A501-4930-B709-3319F6FBB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D792ABA-314E-43BF-91B7-6B7942FFDE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>
            <a:extLst>
              <a:ext uri="{FF2B5EF4-FFF2-40B4-BE49-F238E27FC236}">
                <a16:creationId xmlns:a16="http://schemas.microsoft.com/office/drawing/2014/main" id="{9629DAD4-C4FB-4D21-A06C-4C03337F7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D71CB6D-E1FB-4210-8FAA-F31B3AC54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5AB4DA1F-A99E-434E-BCA4-3633FE74E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9392DE6A-6A0E-473D-BD6B-6A17FC430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7B46345-EE57-418F-A584-7D6A8A743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B4198F9C-D79F-4ED8-A025-D56068850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848ABC21-1F1F-4B82-9446-606CA0A2B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9B955700-A8A2-429B-AE98-2038BAF1E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CA78D8DA-CEDA-492A-8899-E27355169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4B0A1336-2904-440D-9BEB-8E6B9E847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62298-C7CF-4CE3-AA85-62E0F9FA5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405E13-A2AF-4ADF-805A-652B8CE82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738C10-12AB-4E55-9650-A33A821CF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746D40-BC4C-450A-80DA-64EAF01D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422D08-6B6A-4EC5-8E34-DB69D0E1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33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04CCBE-3DE4-4BAE-BA31-CD9E0ED8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78FDB1-8A62-4099-9468-5228FE576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3D062A-6450-4891-B0E1-7DA3491A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D2E7BD-E8BE-4A01-9CD6-B169D051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979105-7938-4FFB-A475-C1F78F97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6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C3E60F3-CB17-4811-89E7-16171B2E7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7C6BF3-063C-4FDD-9493-A26319FE4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78CAA6-65D8-4D0F-8DED-8F77307A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4CECE3-14F8-412B-A643-B1537E87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B69216-AB2A-4D06-8A9B-887BF75B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252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BFE87D-3405-4351-A137-0D21EDE01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5E8486-42DC-4DE9-8959-2EFE3F0E3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EAAA897-FE02-45FD-994F-D8F07C8E32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12CEA-397A-42F7-B00D-58CDD4BEEB8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31625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242470-3FD4-4AB9-BBEE-053BFD20BF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A2E5C-BE6C-44DC-9CE3-5A3B12B7D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DD2D6F-B797-4C27-A679-AB76FF10D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DF2FC-DC90-429B-AE58-52046F2290C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6093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E2DA9-64B4-4DDF-9984-5BC21853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59794F-7CEB-4938-B124-6AFC67716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21F779-8915-4DBF-833B-EAFCEF49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37ABFD-9F79-4F06-8AE2-4DE17D17D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3625E6-2B81-4224-87A2-A40622F0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95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EFC4C6-EA92-4648-9D10-DCDF5CAD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AB1497-7A08-4E71-8C71-56C1957A9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35EEBF-0236-4BD6-91DE-E14E862A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FBF3C9-E9D4-46C5-A244-180D236F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21647A-C60E-4DF4-8D3C-64D9EDD4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21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482231-191E-4818-9215-08310999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FAFE82-E09B-4983-8F7F-3EE5DE75B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9F8938-2C90-4ABA-A3C7-F17A75CB5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91C367-B371-48AB-9CDE-F93795DF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5A352C-1BBC-4C73-9F15-B12AF260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7689A2-2D4D-4306-8D97-5E25A53C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88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0613B-B722-40E6-8DB0-1C1ADB6F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2ADA39-5B16-4CAD-981E-A54192570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991F96B-3814-484B-A587-DD1DD073A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862D3E1-F5F5-44F6-A643-C19336E2E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11FF44-2EB8-4B5B-B1DE-F34696049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08C3CA6-DD54-4D4F-A991-6FCA3FE5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87A5C9A-1770-45DF-B2D4-357C05D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508C2B-DBA5-46E4-98B1-27226A64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70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12475-8406-4B4B-92D7-64583438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08F5AB4-5635-4BF7-9898-F997BEDC3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0F96CC-1587-45F7-9F7C-F1A2BA82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97FA60-1286-403D-A799-0D5B628A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17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7F2FF54-974A-4A45-96E8-F2AB7181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3DAC5E-8C2B-4331-B687-96B383C0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EFF235-022F-4B4F-91E4-1305C8EC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62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A0BD0-59AB-40EC-A6C1-E6C893E3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9E81E3-1763-49C7-966A-794518F85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D77D61-05A3-4BF7-A3C3-DD2FF2813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AB64A5-494C-4F62-8077-D2E665B8E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E583B4-545F-46F0-A0F7-7E6D3FA8A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9FB488-9DA5-4CD5-9B50-CB6856F6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7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A6FBC-7FD0-47A3-8175-FD7CE5B1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0B5F10-C682-4C0C-A619-BBFC057F7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D014E9-9334-4E2D-8C04-00CEB0761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4E1B2D-4E14-49F3-B69F-4D55584A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29A55E-48CE-4D40-9267-AE42E0B3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859177-CAF1-4D49-833E-FC7E079D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53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8078E11-9A1A-42D3-AC06-A30130E0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334C72-AFAB-46D7-AAE4-A6A96ACAB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32FB7-D741-4B38-893B-7C60EA576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296D6-6E5F-4C60-A807-694B31DBA66A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843C41-8BFF-40A4-9CB7-B4A109106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C3A991-DBC2-447D-B28A-7D961EECC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BEFE-F123-4FB1-B87A-4EF9EDD507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57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74.png"/><Relationship Id="rId9" Type="http://schemas.microsoft.com/office/2007/relationships/diagramDrawing" Target="../diagrams/drawing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75FAAB8-40C3-4AED-9BA0-991AB6CD1B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3690" y="2292446"/>
            <a:ext cx="10105053" cy="1355727"/>
          </a:xfrm>
        </p:spPr>
        <p:txBody>
          <a:bodyPr>
            <a:normAutofit/>
          </a:bodyPr>
          <a:lstStyle/>
          <a:p>
            <a:pPr eaLnBrk="1" hangingPunct="1"/>
            <a:r>
              <a:rPr lang="cs-CZ" sz="4400" dirty="0">
                <a:solidFill>
                  <a:schemeClr val="accent1"/>
                </a:solidFill>
                <a:latin typeface="+mn-lt"/>
              </a:rPr>
              <a:t>Vyšetřovací postupy v neurologii, neurologický status</a:t>
            </a:r>
            <a:endParaRPr lang="cs-CZ" altLang="cs-CZ" sz="44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7" name="Picture 5" descr="pro hlavicku RGB">
            <a:extLst>
              <a:ext uri="{FF2B5EF4-FFF2-40B4-BE49-F238E27FC236}">
                <a16:creationId xmlns:a16="http://schemas.microsoft.com/office/drawing/2014/main" id="{2428BA46-7268-45A6-B27D-25400526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5188047"/>
            <a:ext cx="38163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Ã½sledek obrÃ¡zku pro Logo muni">
            <a:extLst>
              <a:ext uri="{FF2B5EF4-FFF2-40B4-BE49-F238E27FC236}">
                <a16:creationId xmlns:a16="http://schemas.microsoft.com/office/drawing/2014/main" id="{EA9F68D2-E5AC-42AE-9CF8-519FB42F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6417" cy="14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C757469-C369-4765-9DE5-7B4C70FC85A3}"/>
              </a:ext>
            </a:extLst>
          </p:cNvPr>
          <p:cNvSpPr txBox="1"/>
          <p:nvPr/>
        </p:nvSpPr>
        <p:spPr>
          <a:xfrm>
            <a:off x="3225113" y="4415481"/>
            <a:ext cx="574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Peter Krkoška </a:t>
            </a:r>
          </a:p>
        </p:txBody>
      </p:sp>
    </p:spTree>
    <p:extLst>
      <p:ext uri="{BB962C8B-B14F-4D97-AF65-F5344CB8AC3E}">
        <p14:creationId xmlns:p14="http://schemas.microsoft.com/office/powerpoint/2010/main" val="1098815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1A765-A3CF-41F4-9C1D-B1E913B8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/>
              <a:t>Hlavové nervy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3BCDCF-5598-4362-88A3-FE8E608C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 lnSpcReduction="10000"/>
          </a:bodyPr>
          <a:lstStyle/>
          <a:p>
            <a:r>
              <a:rPr lang="cs-CZ" sz="1400" b="1" dirty="0">
                <a:latin typeface="Calibri" panose="020F0502020204030204" pitchFamily="34" charset="0"/>
              </a:rPr>
              <a:t>V</a:t>
            </a:r>
            <a:r>
              <a:rPr lang="cs-CZ" sz="1400" b="1" i="0" u="none" strike="noStrike" baseline="0" dirty="0">
                <a:latin typeface="Calibri" panose="020F0502020204030204" pitchFamily="34" charset="0"/>
              </a:rPr>
              <a:t>ystupují přímo z mozku (především mozkového kmene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)</a:t>
            </a:r>
          </a:p>
          <a:p>
            <a:r>
              <a:rPr lang="cs-CZ" sz="1400" b="0" i="0" u="none" strike="noStrike" baseline="0" dirty="0">
                <a:latin typeface="Calibri" panose="020F0502020204030204" pitchFamily="34" charset="0"/>
              </a:rPr>
              <a:t>Zprostředkovávají nervové zásobení v oblasti hlavy a krku </a:t>
            </a: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výjimkou je n. vagus, který zajišťuje parasympatické nervové zásobení orgánů dutiny hrudní a většiny orgánů dutiny břišní</a:t>
            </a:r>
          </a:p>
          <a:p>
            <a:r>
              <a:rPr lang="cs-CZ" sz="1400" b="0" i="0" u="none" strike="noStrike" baseline="0" dirty="0">
                <a:latin typeface="Calibri" panose="020F0502020204030204" pitchFamily="34" charset="0"/>
              </a:rPr>
              <a:t>Všechny hlavové nervy jsou </a:t>
            </a:r>
            <a:r>
              <a:rPr lang="cs-CZ" sz="1400" b="1" i="0" u="none" strike="noStrike" baseline="0" dirty="0">
                <a:latin typeface="Calibri" panose="020F0502020204030204" pitchFamily="34" charset="0"/>
              </a:rPr>
              <a:t>párové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(pravý a levý)</a:t>
            </a:r>
          </a:p>
          <a:p>
            <a:r>
              <a:rPr lang="cs-CZ" sz="1400" b="0" i="0" u="none" strike="noStrike" baseline="0" dirty="0">
                <a:latin typeface="Calibri" panose="020F0502020204030204" pitchFamily="34" charset="0"/>
              </a:rPr>
              <a:t>Celkem rozlišujeme 12 párů hlavových nervů, označovaných </a:t>
            </a:r>
            <a:r>
              <a:rPr lang="cs-CZ" sz="1400" b="1" i="0" u="none" strike="noStrike" baseline="0" dirty="0">
                <a:latin typeface="Calibri" panose="020F0502020204030204" pitchFamily="34" charset="0"/>
              </a:rPr>
              <a:t>římskými číslicemi I-XII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. Jejich číslování je založeno na pořadí, ve kterém vystupují z mozku (mozkového kmene)</a:t>
            </a:r>
          </a:p>
          <a:p>
            <a:r>
              <a:rPr lang="cs-CZ" sz="1400" b="0" i="0" u="none" strike="noStrike" baseline="0" dirty="0">
                <a:latin typeface="Calibri" panose="020F0502020204030204" pitchFamily="34" charset="0"/>
              </a:rPr>
              <a:t>I. a II. hlavový nerv je součástí centrálního nervového systému (CNS), ostatní řadíme k perifernímu nervovému systému (PNS)</a:t>
            </a:r>
            <a:endParaRPr lang="cs-CZ" sz="14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54537A98-D5AF-4AAE-9D53-10970D3D0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6662" y="650494"/>
            <a:ext cx="4470170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55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E9DEE-6871-4F96-AF2E-DF01A2D3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1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/>
              <a:t>I. ČICHOVÝ NERV (N. OLFACTORIUS)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0B8845-A462-4D33-98CD-7C2D178A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6" y="2348917"/>
            <a:ext cx="4955443" cy="3890042"/>
          </a:xfrm>
        </p:spPr>
        <p:txBody>
          <a:bodyPr anchor="ctr">
            <a:normAutofit/>
          </a:bodyPr>
          <a:lstStyle/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Anatomie</a:t>
            </a:r>
            <a:r>
              <a:rPr lang="cs-CZ" sz="1400" dirty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cs-CZ" sz="1400" b="0" i="1" u="none" strike="noStrike" baseline="0" dirty="0">
                <a:latin typeface="Calibri" panose="020F0502020204030204" pitchFamily="34" charset="0"/>
              </a:rPr>
              <a:t>Řadíme k CNS </a:t>
            </a:r>
          </a:p>
          <a:p>
            <a:pPr lvl="2"/>
            <a:r>
              <a:rPr lang="cs-CZ" sz="1400" b="0" i="0" u="none" strike="noStrike" baseline="0" dirty="0">
                <a:latin typeface="Calibri" panose="020F0502020204030204" pitchFamily="34" charset="0"/>
              </a:rPr>
              <a:t>výchlipka koncového mozku určená k přenosu čichových impulzů</a:t>
            </a:r>
          </a:p>
          <a:p>
            <a:pPr lvl="1"/>
            <a:r>
              <a:rPr lang="cs-CZ" sz="1400" b="0" i="1" u="none" strike="noStrike" baseline="0" dirty="0">
                <a:latin typeface="Calibri" panose="020F0502020204030204" pitchFamily="34" charset="0"/>
              </a:rPr>
              <a:t>Jde o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čistě senzorický nerv zprostředkovávající čichové funkce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400" b="1" i="1" u="none" strike="noStrike" baseline="0" dirty="0">
                <a:latin typeface="Calibri" panose="020F0502020204030204" pitchFamily="34" charset="0"/>
              </a:rPr>
              <a:t>Čichová dráha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lvl="1"/>
            <a:r>
              <a:rPr lang="cs-CZ" altLang="cs-CZ" sz="1400" dirty="0"/>
              <a:t>Výběžky čichových buněk vytváří pleteň, ze které vystupují </a:t>
            </a:r>
            <a:r>
              <a:rPr lang="cs-CZ" altLang="cs-CZ" sz="1400" b="1" dirty="0"/>
              <a:t>nervi </a:t>
            </a:r>
            <a:r>
              <a:rPr lang="cs-CZ" altLang="cs-CZ" sz="1400" b="1" dirty="0" err="1"/>
              <a:t>olfactorii</a:t>
            </a:r>
            <a:r>
              <a:rPr lang="cs-CZ" altLang="cs-CZ" sz="1400" dirty="0"/>
              <a:t> </a:t>
            </a:r>
          </a:p>
          <a:p>
            <a:pPr lvl="1"/>
            <a:r>
              <a:rPr lang="cs-CZ" altLang="cs-CZ" sz="1400" dirty="0"/>
              <a:t>Ty, prostupují otvůrky </a:t>
            </a:r>
            <a:r>
              <a:rPr lang="cs-CZ" altLang="cs-CZ" sz="1400" u="sng" dirty="0"/>
              <a:t>v lamina </a:t>
            </a:r>
            <a:r>
              <a:rPr lang="cs-CZ" altLang="cs-CZ" sz="1400" u="sng" dirty="0" err="1"/>
              <a:t>cribrosa</a:t>
            </a:r>
            <a:r>
              <a:rPr lang="cs-CZ" altLang="cs-CZ" sz="1400" u="sng" dirty="0"/>
              <a:t> </a:t>
            </a:r>
            <a:r>
              <a:rPr lang="cs-CZ" altLang="cs-CZ" sz="1400" u="sng" dirty="0" err="1"/>
              <a:t>ossis</a:t>
            </a:r>
            <a:r>
              <a:rPr lang="cs-CZ" altLang="cs-CZ" sz="1400" u="sng" dirty="0"/>
              <a:t> </a:t>
            </a:r>
            <a:r>
              <a:rPr lang="cs-CZ" altLang="cs-CZ" sz="1400" u="sng" dirty="0" err="1"/>
              <a:t>ethmoidalis</a:t>
            </a:r>
            <a:r>
              <a:rPr lang="cs-CZ" altLang="cs-CZ" sz="1400" u="sng" dirty="0"/>
              <a:t> </a:t>
            </a:r>
            <a:r>
              <a:rPr lang="cs-CZ" altLang="cs-CZ" sz="1400" dirty="0"/>
              <a:t>a zanořují se do pravého a levého </a:t>
            </a:r>
            <a:r>
              <a:rPr lang="cs-CZ" altLang="cs-CZ" sz="1400" u="sng" dirty="0"/>
              <a:t>bulbus </a:t>
            </a:r>
            <a:r>
              <a:rPr lang="cs-CZ" altLang="cs-CZ" sz="1400" u="sng" dirty="0" err="1"/>
              <a:t>olfactorius</a:t>
            </a:r>
            <a:r>
              <a:rPr lang="cs-CZ" altLang="cs-CZ" sz="1400" dirty="0"/>
              <a:t>. Uvnitř bulbu se větví a končí na dendritech </a:t>
            </a:r>
            <a:r>
              <a:rPr lang="cs-CZ" altLang="cs-CZ" sz="1400" i="1" u="sng" dirty="0"/>
              <a:t>mitrálních buněk</a:t>
            </a:r>
            <a:r>
              <a:rPr lang="cs-CZ" altLang="cs-CZ" sz="1400" dirty="0"/>
              <a:t> </a:t>
            </a:r>
          </a:p>
          <a:p>
            <a:pPr lvl="1"/>
            <a:r>
              <a:rPr lang="cs-CZ" altLang="cs-CZ" sz="1400" dirty="0"/>
              <a:t>Mitrální buňky slouží k odvádění čichových signálů skrz čichovou dráhu do primární čichové korové oblasti v </a:t>
            </a:r>
            <a:r>
              <a:rPr lang="cs-CZ" altLang="cs-CZ" sz="1400" dirty="0" err="1"/>
              <a:t>gyrus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hippocampi</a:t>
            </a:r>
            <a:r>
              <a:rPr lang="cs-CZ" altLang="cs-CZ" sz="1400" dirty="0"/>
              <a:t> na spodině temporálního laloku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0E6807-DE86-4776-BF2B-4CC18FF2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1532" y="2950802"/>
            <a:ext cx="5150277" cy="278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17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921BB-2DC5-4D99-B395-E932EE48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I. ČICHOVÝ NERV (N. OLFACTORIUS)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773988-3ED1-4C61-8738-49D4810D4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Funkce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Přenos čichových informací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Poruchy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lvl="1"/>
            <a:r>
              <a:rPr lang="en-US" sz="1600" dirty="0" err="1"/>
              <a:t>hyposmie</a:t>
            </a:r>
            <a:r>
              <a:rPr lang="en-US" sz="1600" dirty="0"/>
              <a:t> x </a:t>
            </a:r>
            <a:r>
              <a:rPr lang="en-US" sz="1600" dirty="0" err="1"/>
              <a:t>anosmie</a:t>
            </a:r>
            <a:r>
              <a:rPr lang="en-US" sz="1600" dirty="0"/>
              <a:t> x </a:t>
            </a:r>
            <a:r>
              <a:rPr lang="en-US" sz="1600" dirty="0" err="1"/>
              <a:t>dysosmie</a:t>
            </a:r>
            <a:r>
              <a:rPr lang="en-US" sz="1600" dirty="0"/>
              <a:t>;</a:t>
            </a:r>
            <a:endParaRPr lang="cs-CZ" sz="1600" dirty="0"/>
          </a:p>
          <a:p>
            <a:pPr lvl="1"/>
            <a:r>
              <a:rPr lang="cs-CZ" sz="16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čichové halucinace a </a:t>
            </a:r>
            <a:r>
              <a:rPr lang="cs-CZ" sz="16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pseudohalucinace</a:t>
            </a:r>
            <a:endParaRPr lang="cs-CZ" sz="16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2"/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objevují se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hlavně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v rámci epileptických záchvatů, vycházejících z limbického systému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Příčina poruchy: </a:t>
            </a:r>
          </a:p>
          <a:p>
            <a:pPr lvl="1"/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Opakované záněty nosní sliznice (alergie, infekce), mozkové nádory, úrazy hlavy, epileptický záchvat, Parkinson, Alzheimer,… </a:t>
            </a:r>
          </a:p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Způsob vyšetření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lvl="1"/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Orientačně se ptáme na schopnost nemocného vnímat vůně a zápachy</a:t>
            </a:r>
          </a:p>
          <a:p>
            <a:pPr lvl="1"/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Při podezření na postižení čichového nervu testujeme funkci pomocí aromatických látek (např. mýdlo), a to odděleně vpravo a vlevo (při zakrytí jedné nosní dírky) </a:t>
            </a:r>
          </a:p>
          <a:p>
            <a:pPr lvl="2"/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CAVE dráždivé látky (alkohol, čpavek,…)</a:t>
            </a:r>
          </a:p>
        </p:txBody>
      </p:sp>
    </p:spTree>
    <p:extLst>
      <p:ext uri="{BB962C8B-B14F-4D97-AF65-F5344CB8AC3E}">
        <p14:creationId xmlns:p14="http://schemas.microsoft.com/office/powerpoint/2010/main" val="4095750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cs-CZ" sz="4000"/>
              <a:t>II. ZRAKOVÝ NERV (N. OPTICUS)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3080"/>
            <a:ext cx="6686725" cy="4337634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Anatomie: </a:t>
            </a:r>
          </a:p>
          <a:p>
            <a:pPr lvl="1"/>
            <a:r>
              <a:rPr lang="cs-CZ" sz="1800" dirty="0"/>
              <a:t>Řadíme k CNS </a:t>
            </a:r>
          </a:p>
          <a:p>
            <a:pPr lvl="2"/>
            <a:r>
              <a:rPr lang="cs-CZ" sz="1800" dirty="0"/>
              <a:t>není to pravý periferní nerv, ale výchlipka mezimozku určená k přenosu zrakových impulzů</a:t>
            </a:r>
          </a:p>
          <a:p>
            <a:r>
              <a:rPr lang="cs-CZ" sz="1800" b="1" dirty="0"/>
              <a:t>Zraková dráha: </a:t>
            </a:r>
          </a:p>
          <a:p>
            <a:pPr lvl="1"/>
            <a:r>
              <a:rPr lang="cs-CZ" sz="1800" dirty="0"/>
              <a:t>Začíná fotoreceptory sítnice (</a:t>
            </a:r>
            <a:r>
              <a:rPr lang="cs-CZ" sz="1800" u="sng" dirty="0"/>
              <a:t>tyčinkami a čípky /1. neuron/</a:t>
            </a:r>
            <a:r>
              <a:rPr lang="cs-CZ" sz="1800" dirty="0"/>
              <a:t>), v sítnici se přepojí (bipolární neurony a gangliové buňky) a z očnice vstupuje jako </a:t>
            </a:r>
            <a:r>
              <a:rPr lang="cs-CZ" sz="1800" b="1" dirty="0"/>
              <a:t>zrakový nerv </a:t>
            </a:r>
            <a:r>
              <a:rPr lang="cs-CZ" sz="1800" dirty="0"/>
              <a:t>do oblasti tureckého sedla, zde se nervová vlákna částečně kříží v tzv</a:t>
            </a:r>
            <a:r>
              <a:rPr lang="cs-CZ" sz="1800" b="1" dirty="0"/>
              <a:t>. chiasma </a:t>
            </a:r>
            <a:r>
              <a:rPr lang="cs-CZ" sz="1800" b="1" dirty="0" err="1"/>
              <a:t>opticum</a:t>
            </a:r>
            <a:r>
              <a:rPr lang="cs-CZ" sz="1800" dirty="0"/>
              <a:t>. </a:t>
            </a:r>
          </a:p>
          <a:p>
            <a:pPr lvl="1"/>
            <a:r>
              <a:rPr lang="cs-CZ" sz="1800" dirty="0"/>
              <a:t>Z chiasma </a:t>
            </a:r>
            <a:r>
              <a:rPr lang="cs-CZ" sz="1800" dirty="0" err="1"/>
              <a:t>opticum</a:t>
            </a:r>
            <a:r>
              <a:rPr lang="cs-CZ" sz="1800" dirty="0"/>
              <a:t> pokračuje pravý a levý </a:t>
            </a:r>
            <a:r>
              <a:rPr lang="cs-CZ" sz="1800" dirty="0" err="1"/>
              <a:t>tractus</a:t>
            </a:r>
            <a:r>
              <a:rPr lang="cs-CZ" sz="1800" dirty="0"/>
              <a:t> </a:t>
            </a:r>
            <a:r>
              <a:rPr lang="cs-CZ" sz="1800" dirty="0" err="1"/>
              <a:t>opticus</a:t>
            </a:r>
            <a:r>
              <a:rPr lang="cs-CZ" sz="1800" dirty="0"/>
              <a:t>, jehož vlákna vedou do </a:t>
            </a:r>
            <a:r>
              <a:rPr lang="cs-CZ" sz="1800" b="1" dirty="0"/>
              <a:t>corpus </a:t>
            </a:r>
            <a:r>
              <a:rPr lang="cs-CZ" sz="1800" b="1" dirty="0" err="1"/>
              <a:t>geniculatum</a:t>
            </a:r>
            <a:r>
              <a:rPr lang="cs-CZ" sz="1800" b="1" dirty="0"/>
              <a:t> </a:t>
            </a:r>
            <a:r>
              <a:rPr lang="cs-CZ" sz="1800" b="1" dirty="0" err="1"/>
              <a:t>laterale</a:t>
            </a:r>
            <a:r>
              <a:rPr lang="cs-CZ" sz="1800" b="1" dirty="0"/>
              <a:t>.</a:t>
            </a:r>
          </a:p>
          <a:p>
            <a:pPr lvl="1"/>
            <a:r>
              <a:rPr lang="cs-CZ" sz="1800" dirty="0"/>
              <a:t>Čtvrté neurony jsou buňky corpus </a:t>
            </a:r>
            <a:r>
              <a:rPr lang="cs-CZ" sz="1800" dirty="0" err="1"/>
              <a:t>geniculatum</a:t>
            </a:r>
            <a:r>
              <a:rPr lang="cs-CZ" sz="1800" dirty="0"/>
              <a:t> </a:t>
            </a:r>
            <a:r>
              <a:rPr lang="cs-CZ" sz="1800" dirty="0" err="1"/>
              <a:t>laterale</a:t>
            </a:r>
            <a:r>
              <a:rPr lang="cs-CZ" sz="1800" dirty="0"/>
              <a:t>. Jejich axony tvoří </a:t>
            </a:r>
            <a:r>
              <a:rPr lang="cs-CZ" sz="1800" dirty="0" err="1"/>
              <a:t>radiatio</a:t>
            </a:r>
            <a:r>
              <a:rPr lang="cs-CZ" sz="1800" dirty="0"/>
              <a:t> </a:t>
            </a:r>
            <a:r>
              <a:rPr lang="cs-CZ" sz="1800" dirty="0" err="1"/>
              <a:t>optica</a:t>
            </a:r>
            <a:r>
              <a:rPr lang="cs-CZ" sz="1800" dirty="0"/>
              <a:t> a zakončuje se </a:t>
            </a:r>
            <a:r>
              <a:rPr lang="cs-CZ" sz="1800" b="1" dirty="0"/>
              <a:t>v laloku okcipitálním</a:t>
            </a:r>
            <a:r>
              <a:rPr lang="cs-CZ" sz="1800" dirty="0"/>
              <a:t>, kde jsou zrakové informace zpracovány v neuronech primární zrakové kůry. </a:t>
            </a:r>
          </a:p>
          <a:p>
            <a:r>
              <a:rPr lang="cs-CZ" sz="1800" dirty="0"/>
              <a:t>Funkce: Přenos zrakových informací. </a:t>
            </a:r>
          </a:p>
          <a:p>
            <a:endParaRPr lang="cs-CZ" sz="1800" dirty="0"/>
          </a:p>
        </p:txBody>
      </p:sp>
      <p:pic>
        <p:nvPicPr>
          <p:cNvPr id="4" name="Picture 2" descr="The Optic Nerve - Human Anatomy">
            <a:extLst>
              <a:ext uri="{FF2B5EF4-FFF2-40B4-BE49-F238E27FC236}">
                <a16:creationId xmlns:a16="http://schemas.microsoft.com/office/drawing/2014/main" id="{97A16A96-4C4A-4D42-BC34-DFBB61627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r="1" b="1"/>
          <a:stretch/>
        </p:blipFill>
        <p:spPr bwMode="auto">
          <a:xfrm>
            <a:off x="8614804" y="168168"/>
            <a:ext cx="3112376" cy="45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uman eye - The retina | Britannica">
            <a:extLst>
              <a:ext uri="{FF2B5EF4-FFF2-40B4-BE49-F238E27FC236}">
                <a16:creationId xmlns:a16="http://schemas.microsoft.com/office/drawing/2014/main" id="{3AE50CDD-007F-4B7F-A63F-835D5FDA4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2" b="3504"/>
          <a:stretch/>
        </p:blipFill>
        <p:spPr bwMode="auto">
          <a:xfrm>
            <a:off x="9304020" y="4454744"/>
            <a:ext cx="2717291" cy="22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75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visual field defects | Visual cortex, Internal ...">
            <a:extLst>
              <a:ext uri="{FF2B5EF4-FFF2-40B4-BE49-F238E27FC236}">
                <a16:creationId xmlns:a16="http://schemas.microsoft.com/office/drawing/2014/main" id="{BEDBEBB1-BDB0-4420-8396-77061423E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232" r="3026" b="234"/>
          <a:stretch/>
        </p:blipFill>
        <p:spPr bwMode="auto">
          <a:xfrm>
            <a:off x="6058893" y="2203782"/>
            <a:ext cx="6086476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II. ZRAKOVÝ NERV (N. OPTICUS)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548" y="2053197"/>
            <a:ext cx="5859928" cy="4397682"/>
          </a:xfrm>
        </p:spPr>
        <p:txBody>
          <a:bodyPr anchor="t">
            <a:normAutofit/>
          </a:bodyPr>
          <a:lstStyle/>
          <a:p>
            <a:r>
              <a:rPr lang="cs-CZ" sz="1400" b="1" dirty="0"/>
              <a:t>Poruchy</a:t>
            </a:r>
            <a:r>
              <a:rPr lang="cs-CZ" sz="1400" dirty="0"/>
              <a:t>: </a:t>
            </a:r>
          </a:p>
          <a:p>
            <a:pPr lvl="1"/>
            <a:r>
              <a:rPr lang="cs-CZ" sz="1400" dirty="0"/>
              <a:t> </a:t>
            </a:r>
            <a:r>
              <a:rPr lang="cs-CZ" sz="1400" b="1" dirty="0"/>
              <a:t>Výpadky zorného pole</a:t>
            </a:r>
            <a:r>
              <a:rPr lang="cs-CZ" sz="1400" dirty="0"/>
              <a:t> (poruchy perimetru) </a:t>
            </a:r>
          </a:p>
          <a:p>
            <a:pPr lvl="2"/>
            <a:r>
              <a:rPr lang="cs-CZ" sz="1400" b="1" dirty="0"/>
              <a:t>Skotomy</a:t>
            </a:r>
            <a:r>
              <a:rPr lang="cs-CZ" sz="1400" dirty="0"/>
              <a:t> – ostrůvkovité výpadky uvnitř zorného pole </a:t>
            </a:r>
          </a:p>
          <a:p>
            <a:pPr lvl="3"/>
            <a:r>
              <a:rPr lang="cs-CZ" sz="1400" dirty="0"/>
              <a:t>vznikají obvykle při částečném postižení zrakového nervu </a:t>
            </a:r>
          </a:p>
          <a:p>
            <a:pPr lvl="2"/>
            <a:r>
              <a:rPr lang="cs-CZ" sz="1400" dirty="0"/>
              <a:t>Úplná ztráta zraku (slepota, </a:t>
            </a:r>
            <a:r>
              <a:rPr lang="cs-CZ" sz="1400" b="1" dirty="0"/>
              <a:t>amauróza</a:t>
            </a:r>
            <a:r>
              <a:rPr lang="cs-CZ" sz="1400" dirty="0"/>
              <a:t>) na jednom oku </a:t>
            </a:r>
          </a:p>
          <a:p>
            <a:pPr lvl="3"/>
            <a:r>
              <a:rPr lang="cs-CZ" sz="1400" dirty="0"/>
              <a:t>vzniká při kompletním přerušení zrakového nervu</a:t>
            </a:r>
          </a:p>
          <a:p>
            <a:pPr lvl="3"/>
            <a:r>
              <a:rPr lang="cs-CZ" sz="1400" dirty="0"/>
              <a:t>Náhle vzniklá přechodná ztráta zraku na jednom oku - </a:t>
            </a:r>
            <a:r>
              <a:rPr lang="cs-CZ" sz="1400" u="sng" dirty="0" err="1"/>
              <a:t>amaurosis</a:t>
            </a:r>
            <a:r>
              <a:rPr lang="cs-CZ" sz="1400" u="sng" dirty="0"/>
              <a:t> </a:t>
            </a:r>
            <a:r>
              <a:rPr lang="cs-CZ" sz="1400" u="sng" dirty="0" err="1"/>
              <a:t>fugax</a:t>
            </a:r>
            <a:r>
              <a:rPr lang="cs-CZ" sz="1400" u="sng" dirty="0"/>
              <a:t> -</a:t>
            </a:r>
            <a:r>
              <a:rPr lang="cs-CZ" sz="1400" dirty="0"/>
              <a:t>porucha prokrvení </a:t>
            </a:r>
          </a:p>
          <a:p>
            <a:pPr lvl="2"/>
            <a:r>
              <a:rPr lang="cs-CZ" sz="1600" b="1" dirty="0" err="1"/>
              <a:t>Hemianopsie</a:t>
            </a:r>
            <a:endParaRPr lang="cs-CZ" sz="1600" b="1" dirty="0"/>
          </a:p>
          <a:p>
            <a:pPr lvl="3"/>
            <a:r>
              <a:rPr lang="cs-CZ" sz="1400" b="1" dirty="0"/>
              <a:t>Heteronymní</a:t>
            </a:r>
            <a:r>
              <a:rPr lang="cs-CZ" sz="1400" dirty="0"/>
              <a:t>: Postihující obě nasální (vnitřní) nebo obě temporální (vnější) poloviny zorného pole. Vzniká při lézích v místě křížení zrakové dráhy </a:t>
            </a:r>
            <a:r>
              <a:rPr lang="cs-CZ" sz="1400" b="1" dirty="0"/>
              <a:t>(v chiasma </a:t>
            </a:r>
            <a:r>
              <a:rPr lang="cs-CZ" sz="1400" b="1" dirty="0" err="1"/>
              <a:t>opticum</a:t>
            </a:r>
            <a:r>
              <a:rPr lang="cs-CZ" sz="1400" dirty="0"/>
              <a:t>) – nejčastěji tlakem nádoru hypofýzy. </a:t>
            </a:r>
          </a:p>
          <a:p>
            <a:pPr lvl="3"/>
            <a:r>
              <a:rPr lang="cs-CZ" sz="1400" b="1" dirty="0"/>
              <a:t>Homonymní</a:t>
            </a:r>
            <a:r>
              <a:rPr lang="cs-CZ" sz="1400" dirty="0"/>
              <a:t>: Postihující stranově stejné poloviny zorného pole, např. levé poloviny zorného pole obou očí. Vzniká při centrálních lézích optického traktu (za chiasmatem) – nejčastěji v rámci cévních mozkových příhod.</a:t>
            </a:r>
          </a:p>
        </p:txBody>
      </p:sp>
    </p:spTree>
    <p:extLst>
      <p:ext uri="{BB962C8B-B14F-4D97-AF65-F5344CB8AC3E}">
        <p14:creationId xmlns:p14="http://schemas.microsoft.com/office/powerpoint/2010/main" val="2870718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 dirty="0"/>
              <a:t>II. ZRAKOVÝ NERV </a:t>
            </a:r>
            <a:br>
              <a:rPr lang="cs-CZ" sz="3600" dirty="0"/>
            </a:br>
            <a:r>
              <a:rPr lang="cs-CZ" sz="3600" dirty="0"/>
              <a:t>(N. OPTICUS)</a:t>
            </a:r>
          </a:p>
        </p:txBody>
      </p:sp>
      <p:pic>
        <p:nvPicPr>
          <p:cNvPr id="4" name="Picture 2" descr="Aura Migraines: What You Need to Know | Excedrin®">
            <a:extLst>
              <a:ext uri="{FF2B5EF4-FFF2-40B4-BE49-F238E27FC236}">
                <a16:creationId xmlns:a16="http://schemas.microsoft.com/office/drawing/2014/main" id="{7D1D7299-9159-4F40-9872-7D3E4D06E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1" b="19041"/>
          <a:stretch/>
        </p:blipFill>
        <p:spPr bwMode="auto">
          <a:xfrm>
            <a:off x="20" y="10"/>
            <a:ext cx="12191980" cy="36480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3752850"/>
            <a:ext cx="8661395" cy="2557460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1600" dirty="0"/>
              <a:t>Poruchy: </a:t>
            </a:r>
          </a:p>
          <a:p>
            <a:pPr lvl="1"/>
            <a:r>
              <a:rPr lang="cs-CZ" sz="1600" dirty="0"/>
              <a:t>Další zrakové poruchy </a:t>
            </a:r>
          </a:p>
          <a:p>
            <a:pPr lvl="2"/>
            <a:r>
              <a:rPr lang="cs-CZ" sz="1600" b="1" dirty="0"/>
              <a:t>Snížení zrakové ostrosti </a:t>
            </a:r>
            <a:r>
              <a:rPr lang="cs-CZ" sz="1600" dirty="0"/>
              <a:t>(</a:t>
            </a:r>
            <a:r>
              <a:rPr lang="cs-CZ" sz="1600" dirty="0" err="1"/>
              <a:t>vizu</a:t>
            </a:r>
            <a:r>
              <a:rPr lang="cs-CZ" sz="1600" dirty="0"/>
              <a:t>) - většinou očního původu, koriguje se brýlemi</a:t>
            </a:r>
          </a:p>
          <a:p>
            <a:pPr lvl="2"/>
            <a:r>
              <a:rPr lang="cs-CZ" sz="1600" b="1" i="0" u="none" strike="noStrike" baseline="0" dirty="0">
                <a:latin typeface="Calibri" panose="020F0502020204030204" pitchFamily="34" charset="0"/>
              </a:rPr>
              <a:t>Tzv. iritační fenomény</a:t>
            </a:r>
          </a:p>
          <a:p>
            <a:pPr lvl="3"/>
            <a:r>
              <a:rPr lang="cs-CZ" sz="1600" b="0" i="0" u="none" strike="noStrike" baseline="0" dirty="0">
                <a:latin typeface="Calibri" panose="020F0502020204030204" pitchFamily="34" charset="0"/>
              </a:rPr>
              <a:t>Dráždění zrakové kůry nebo dráhy</a:t>
            </a:r>
          </a:p>
          <a:p>
            <a:pPr lvl="3"/>
            <a:r>
              <a:rPr lang="cs-CZ" sz="1600" b="0" i="0" u="none" strike="noStrike" baseline="0" dirty="0">
                <a:latin typeface="Calibri" panose="020F0502020204030204" pitchFamily="34" charset="0"/>
              </a:rPr>
              <a:t>např. </a:t>
            </a:r>
            <a:r>
              <a:rPr lang="cs-CZ" sz="1600" i="0" u="none" strike="noStrike" baseline="0" dirty="0" err="1">
                <a:latin typeface="Calibri" panose="020F0502020204030204" pitchFamily="34" charset="0"/>
              </a:rPr>
              <a:t>fosfény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 (jiskření, „mžitky před očima“ v rámci migrény či epilepsie) nebo </a:t>
            </a:r>
            <a:r>
              <a:rPr lang="cs-CZ" sz="1600" b="1" i="0" u="none" strike="noStrike" baseline="0" dirty="0">
                <a:latin typeface="Calibri" panose="020F0502020204030204" pitchFamily="34" charset="0"/>
              </a:rPr>
              <a:t>zrakové halucinace 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a </a:t>
            </a:r>
            <a:r>
              <a:rPr lang="cs-CZ" sz="1600" b="0" i="0" u="none" strike="noStrike" baseline="0" dirty="0" err="1">
                <a:latin typeface="Calibri" panose="020F0502020204030204" pitchFamily="34" charset="0"/>
              </a:rPr>
              <a:t>pseudohalucinace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 (u Parkinsonovy nemoci, v rámci epilepsie či některých psychiatrických onemocnění). </a:t>
            </a:r>
          </a:p>
          <a:p>
            <a:r>
              <a:rPr lang="cs-CZ" sz="1600" b="1" i="0" u="none" strike="noStrike" baseline="0" dirty="0">
                <a:latin typeface="Calibri" panose="020F0502020204030204" pitchFamily="34" charset="0"/>
              </a:rPr>
              <a:t>Příčina poruchy: 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Léze sítnice, trombóza či embolie cév zásobujících oko, poškození vláken optického nervu (diabetes, trauma, autoimunitní zánět </a:t>
            </a:r>
            <a:r>
              <a:rPr lang="cs-CZ" sz="1600" b="0" i="0" u="sng" strike="noStrike" baseline="0" dirty="0">
                <a:latin typeface="Calibri" panose="020F0502020204030204" pitchFamily="34" charset="0"/>
              </a:rPr>
              <a:t>– neuritida – nejčastěji v rámci roztroušené sklerózy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), nádory (</a:t>
            </a:r>
            <a:r>
              <a:rPr lang="cs-CZ" sz="1600" b="0" i="0" u="none" strike="noStrike" baseline="0" dirty="0" err="1">
                <a:latin typeface="Calibri" panose="020F0502020204030204" pitchFamily="34" charset="0"/>
              </a:rPr>
              <a:t>meningeomy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, tumory hypofýzy), cévní mozkové příhody, migréna (v rámci zrakové aury).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00519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3700"/>
              <a:t>II. ZRAKOVÝ NERV (N. OPTICUS)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1700" b="1" i="0" u="none" strike="noStrike" baseline="0" dirty="0">
                <a:latin typeface="Calibri" panose="020F0502020204030204" pitchFamily="34" charset="0"/>
              </a:rPr>
              <a:t>Způsob vyšetření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lvl="1"/>
            <a:r>
              <a:rPr lang="cs-CZ" sz="1700" b="1" i="1" u="none" strike="noStrike" baseline="0" dirty="0">
                <a:latin typeface="Calibri" panose="020F0502020204030204" pitchFamily="34" charset="0"/>
              </a:rPr>
              <a:t>Vyšetření zrakové ostrosti (</a:t>
            </a:r>
            <a:r>
              <a:rPr lang="cs-CZ" sz="1700" b="1" i="1" u="none" strike="noStrike" baseline="0" dirty="0" err="1">
                <a:latin typeface="Calibri" panose="020F0502020204030204" pitchFamily="34" charset="0"/>
              </a:rPr>
              <a:t>vizus</a:t>
            </a:r>
            <a:r>
              <a:rPr lang="cs-CZ" sz="1700" b="1" i="1" u="none" strike="noStrike" baseline="0" dirty="0">
                <a:latin typeface="Calibri" panose="020F0502020204030204" pitchFamily="34" charset="0"/>
              </a:rPr>
              <a:t>)</a:t>
            </a:r>
            <a:endParaRPr lang="cs-CZ" sz="17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700" b="1" i="1" u="none" strike="noStrike" baseline="0" dirty="0">
                <a:latin typeface="Calibri" panose="020F0502020204030204" pitchFamily="34" charset="0"/>
              </a:rPr>
              <a:t>Vyšetření zorného pole (perimetr):</a:t>
            </a:r>
          </a:p>
          <a:p>
            <a:pPr lvl="2"/>
            <a:r>
              <a:rPr lang="cs-CZ" sz="1400" b="0" i="0" u="none" strike="noStrike" baseline="0" dirty="0">
                <a:latin typeface="Calibri" panose="020F0502020204030204" pitchFamily="34" charset="0"/>
              </a:rPr>
              <a:t>vyšetřujeme každé oko zvlášť, pacient je dotazován, zda při pohledu přímo před sebe vnímá předmět pohybující se v různých částech zorného pole</a:t>
            </a:r>
          </a:p>
          <a:p>
            <a:pPr lvl="2"/>
            <a:r>
              <a:rPr lang="cs-CZ" sz="1400" b="0" i="0" u="none" strike="noStrike" baseline="0" dirty="0">
                <a:latin typeface="Calibri" panose="020F0502020204030204" pitchFamily="34" charset="0"/>
              </a:rPr>
              <a:t>K detailnímu vyšetření zorného pole je možné využít </a:t>
            </a:r>
            <a:r>
              <a:rPr lang="cs-CZ" sz="1400" b="1" i="0" u="none" strike="noStrike" baseline="0" dirty="0">
                <a:latin typeface="Calibri" panose="020F0502020204030204" pitchFamily="34" charset="0"/>
              </a:rPr>
              <a:t>přístrojový perimetr</a:t>
            </a:r>
          </a:p>
          <a:p>
            <a:pPr lvl="1"/>
            <a:r>
              <a:rPr lang="cs-CZ" sz="1800" b="1" dirty="0">
                <a:latin typeface="Calibri" panose="020F0502020204030204" pitchFamily="34" charset="0"/>
              </a:rPr>
              <a:t>VEP </a:t>
            </a:r>
            <a:endParaRPr lang="cs-CZ" sz="1800" b="1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Find Goldmann Visual Field / Kinetic Perimetry Tests">
            <a:extLst>
              <a:ext uri="{FF2B5EF4-FFF2-40B4-BE49-F238E27FC236}">
                <a16:creationId xmlns:a16="http://schemas.microsoft.com/office/drawing/2014/main" id="{3DBCA6A8-705E-428D-BE32-10258200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2969" y="581892"/>
            <a:ext cx="3358341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nd Cranial Nerve – Optic Nerve Visual Field Test |">
            <a:extLst>
              <a:ext uri="{FF2B5EF4-FFF2-40B4-BE49-F238E27FC236}">
                <a16:creationId xmlns:a16="http://schemas.microsoft.com/office/drawing/2014/main" id="{CC0B18B6-2D59-4275-98AD-920B288C9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" r="2" b="1087"/>
          <a:stretch/>
        </p:blipFill>
        <p:spPr bwMode="auto">
          <a:xfrm>
            <a:off x="7976233" y="3707894"/>
            <a:ext cx="2609948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14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III. IV. VI. OKOHYBNÉ NERVY</a:t>
            </a:r>
            <a:endParaRPr lang="cs-CZ" sz="33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cs-CZ" sz="1800" b="0" i="0" u="none" strike="noStrike" baseline="0">
                <a:latin typeface="Calibri" panose="020F0502020204030204" pitchFamily="34" charset="0"/>
              </a:rPr>
              <a:t>K okohybným nervům řadíme následující hlavové nervy: </a:t>
            </a:r>
          </a:p>
          <a:p>
            <a:pPr lvl="1"/>
            <a:r>
              <a:rPr lang="cs-CZ" sz="1800" b="0" i="0" u="none" strike="noStrike" baseline="0">
                <a:latin typeface="Calibri" panose="020F0502020204030204" pitchFamily="34" charset="0"/>
              </a:rPr>
              <a:t>III. - </a:t>
            </a:r>
            <a:r>
              <a:rPr lang="cs-CZ" sz="1800" b="0" i="1" u="none" strike="noStrike" baseline="0">
                <a:latin typeface="Calibri" panose="020F0502020204030204" pitchFamily="34" charset="0"/>
              </a:rPr>
              <a:t>n. </a:t>
            </a:r>
            <a:r>
              <a:rPr lang="cs-CZ" sz="1800" b="1" i="1" u="none" strike="noStrike" baseline="0">
                <a:latin typeface="Calibri" panose="020F0502020204030204" pitchFamily="34" charset="0"/>
              </a:rPr>
              <a:t>oculomotorius</a:t>
            </a:r>
            <a:r>
              <a:rPr lang="cs-CZ" sz="1800" b="0" i="1" u="none" strike="noStrike" baseline="0"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– smíšený nerv motorický a parasympatický </a:t>
            </a:r>
          </a:p>
          <a:p>
            <a:pPr lvl="1"/>
            <a:r>
              <a:rPr lang="cs-CZ" sz="1800" b="0" i="0" u="none" strike="noStrike" baseline="0">
                <a:latin typeface="Calibri" panose="020F0502020204030204" pitchFamily="34" charset="0"/>
              </a:rPr>
              <a:t>IV. - </a:t>
            </a:r>
            <a:r>
              <a:rPr lang="cs-CZ" sz="1800" b="0" i="1" u="none" strike="noStrike" baseline="0">
                <a:latin typeface="Calibri" panose="020F0502020204030204" pitchFamily="34" charset="0"/>
              </a:rPr>
              <a:t>n. </a:t>
            </a:r>
            <a:r>
              <a:rPr lang="cs-CZ" sz="1800" b="1" i="1" u="none" strike="noStrike" baseline="0">
                <a:latin typeface="Calibri" panose="020F0502020204030204" pitchFamily="34" charset="0"/>
              </a:rPr>
              <a:t>trochlearis</a:t>
            </a:r>
            <a:r>
              <a:rPr lang="cs-CZ" sz="1800" b="0" i="1" u="none" strike="noStrike" baseline="0">
                <a:latin typeface="Calibri" panose="020F0502020204030204" pitchFamily="34" charset="0"/>
              </a:rPr>
              <a:t> – 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čistě motorický nerv </a:t>
            </a:r>
          </a:p>
          <a:p>
            <a:pPr lvl="1"/>
            <a:r>
              <a:rPr lang="cs-CZ" sz="1800" b="0" i="0" u="none" strike="noStrike" baseline="0">
                <a:latin typeface="Calibri" panose="020F0502020204030204" pitchFamily="34" charset="0"/>
              </a:rPr>
              <a:t>VI. - </a:t>
            </a:r>
            <a:r>
              <a:rPr lang="cs-CZ" sz="1800" b="0" i="1" u="none" strike="noStrike" baseline="0">
                <a:latin typeface="Calibri" panose="020F0502020204030204" pitchFamily="34" charset="0"/>
              </a:rPr>
              <a:t>n. </a:t>
            </a:r>
            <a:r>
              <a:rPr lang="cs-CZ" sz="1800" b="1" i="1" u="none" strike="noStrike" baseline="0">
                <a:latin typeface="Calibri" panose="020F0502020204030204" pitchFamily="34" charset="0"/>
              </a:rPr>
              <a:t>abducens</a:t>
            </a:r>
            <a:r>
              <a:rPr lang="cs-CZ" sz="1800" b="0" i="1" u="none" strike="noStrike" baseline="0"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– čistě motorický nerv</a:t>
            </a:r>
            <a:endParaRPr lang="cs-CZ" sz="18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4" name="Picture 2" descr="Muscles And Eye Movements (Extraocular Eye) - Health, Medicine and ...">
            <a:extLst>
              <a:ext uri="{FF2B5EF4-FFF2-40B4-BE49-F238E27FC236}">
                <a16:creationId xmlns:a16="http://schemas.microsoft.com/office/drawing/2014/main" id="{A9EF3E0F-41EA-457C-A484-701CF2264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1" t="-99" r="2" b="-306"/>
          <a:stretch/>
        </p:blipFill>
        <p:spPr bwMode="auto">
          <a:xfrm>
            <a:off x="6762751" y="533402"/>
            <a:ext cx="4591049" cy="587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17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3700" dirty="0"/>
              <a:t>III. IV. VI. OKOHYBNÉ NERVY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1300" b="1" i="0" u="none" strike="noStrike" baseline="0" dirty="0">
                <a:latin typeface="Calibri" panose="020F0502020204030204" pitchFamily="34" charset="0"/>
              </a:rPr>
              <a:t>Anatomie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lvl="1"/>
            <a:r>
              <a:rPr lang="cs-CZ" sz="1300" b="0" i="0" u="none" strike="noStrike" baseline="0" dirty="0">
                <a:latin typeface="Calibri" panose="020F0502020204030204" pitchFamily="34" charset="0"/>
              </a:rPr>
              <a:t>všechny okohybné nervy patří </a:t>
            </a:r>
            <a:r>
              <a:rPr lang="cs-CZ" sz="1300" b="1" i="1" u="none" strike="noStrike" baseline="0" dirty="0">
                <a:latin typeface="Calibri" panose="020F0502020204030204" pitchFamily="34" charset="0"/>
              </a:rPr>
              <a:t>k perifernímu nervovému systému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. </a:t>
            </a:r>
          </a:p>
          <a:p>
            <a:pPr lvl="1"/>
            <a:r>
              <a:rPr lang="cs-CZ" sz="1300" b="0" i="0" u="none" strike="noStrike" baseline="0" dirty="0">
                <a:latin typeface="Calibri" panose="020F0502020204030204" pitchFamily="34" charset="0"/>
              </a:rPr>
              <a:t>Vystupují z </a:t>
            </a:r>
            <a:r>
              <a:rPr lang="cs-CZ" sz="1300" b="1" i="1" u="none" strike="noStrike" baseline="0" dirty="0">
                <a:latin typeface="Calibri" panose="020F0502020204030204" pitchFamily="34" charset="0"/>
              </a:rPr>
              <a:t>mozkového kmene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, společně běží v tzv. kavernózním sinu (žilním splavu, kde probíhá také vnitřní karotická arterie) a společně také vstupují do očnice </a:t>
            </a:r>
          </a:p>
          <a:p>
            <a:r>
              <a:rPr lang="cs-CZ" sz="1300" b="1" i="0" u="none" strike="noStrike" baseline="0" dirty="0">
                <a:latin typeface="Calibri" panose="020F0502020204030204" pitchFamily="34" charset="0"/>
              </a:rPr>
              <a:t>Funkce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cs-CZ" sz="1300" b="0" i="0" u="none" strike="noStrike" baseline="0" dirty="0">
                <a:latin typeface="Calibri" panose="020F0502020204030204" pitchFamily="34" charset="0"/>
              </a:rPr>
              <a:t>společnou funkcí všech 3 okohybných nervů je </a:t>
            </a:r>
            <a:r>
              <a:rPr lang="cs-CZ" sz="1300" b="1" i="1" u="none" strike="noStrike" baseline="0" dirty="0">
                <a:latin typeface="Calibri" panose="020F0502020204030204" pitchFamily="34" charset="0"/>
              </a:rPr>
              <a:t>zajištění pohybu oka ve všech směrech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. </a:t>
            </a:r>
          </a:p>
          <a:p>
            <a:r>
              <a:rPr lang="cs-CZ" sz="1300" b="0" i="0" u="none" strike="noStrike" baseline="0" dirty="0">
                <a:latin typeface="Calibri" panose="020F0502020204030204" pitchFamily="34" charset="0"/>
              </a:rPr>
              <a:t>N. </a:t>
            </a:r>
            <a:r>
              <a:rPr lang="cs-CZ" sz="1300" b="0" i="0" u="none" strike="noStrike" baseline="0" dirty="0" err="1">
                <a:latin typeface="Calibri" panose="020F0502020204030204" pitchFamily="34" charset="0"/>
              </a:rPr>
              <a:t>oculomotorius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 současně zajištuje </a:t>
            </a:r>
            <a:r>
              <a:rPr lang="cs-CZ" sz="1300" b="1" i="1" u="none" strike="noStrike" baseline="0" dirty="0">
                <a:latin typeface="Calibri" panose="020F0502020204030204" pitchFamily="34" charset="0"/>
              </a:rPr>
              <a:t>zvednutí horního víčka 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a také parasympatickou inervaci zprostředkující: </a:t>
            </a:r>
          </a:p>
          <a:p>
            <a:pPr lvl="1"/>
            <a:r>
              <a:rPr lang="cs-CZ" sz="1300" b="0" i="0" u="none" strike="noStrike" baseline="0" dirty="0">
                <a:latin typeface="Calibri" panose="020F0502020204030204" pitchFamily="34" charset="0"/>
              </a:rPr>
              <a:t>schopnost oka zaostřit na blízký předmět (</a:t>
            </a:r>
            <a:r>
              <a:rPr lang="cs-CZ" sz="1300" b="1" i="1" u="none" strike="noStrike" baseline="0" dirty="0">
                <a:latin typeface="Calibri" panose="020F0502020204030204" pitchFamily="34" charset="0"/>
              </a:rPr>
              <a:t>akomodace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) </a:t>
            </a:r>
          </a:p>
          <a:p>
            <a:pPr lvl="1"/>
            <a:r>
              <a:rPr lang="cs-CZ" sz="1300" b="0" i="0" u="none" strike="noStrike" baseline="0" dirty="0">
                <a:latin typeface="Calibri" panose="020F0502020204030204" pitchFamily="34" charset="0"/>
              </a:rPr>
              <a:t>schopnost zužovat zornici duhovky při zvýšené intenzitě světla (</a:t>
            </a:r>
            <a:r>
              <a:rPr lang="cs-CZ" sz="1300" b="1" i="1" u="none" strike="noStrike" baseline="0" dirty="0">
                <a:latin typeface="Calibri" panose="020F0502020204030204" pitchFamily="34" charset="0"/>
              </a:rPr>
              <a:t>mióza</a:t>
            </a:r>
            <a:r>
              <a:rPr lang="cs-CZ" sz="1300" b="0" i="0" u="none" strike="noStrike" baseline="0" dirty="0">
                <a:latin typeface="Calibri" panose="020F0502020204030204" pitchFamily="34" charset="0"/>
              </a:rPr>
              <a:t>)</a:t>
            </a:r>
          </a:p>
          <a:p>
            <a:pPr lvl="1"/>
            <a:endParaRPr lang="cs-CZ" sz="13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Cranial Nerves and Pathways - Clinical Neuroanatomy, 28 ed.">
            <a:extLst>
              <a:ext uri="{FF2B5EF4-FFF2-40B4-BE49-F238E27FC236}">
                <a16:creationId xmlns:a16="http://schemas.microsoft.com/office/drawing/2014/main" id="{304E716A-F4ED-44F0-8C22-E2403DB57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b="39460"/>
          <a:stretch/>
        </p:blipFill>
        <p:spPr bwMode="auto">
          <a:xfrm>
            <a:off x="6964004" y="479803"/>
            <a:ext cx="4616854" cy="259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F4751AE-E39A-41FA-9E35-184C7C6CD8D1}"/>
              </a:ext>
            </a:extLst>
          </p:cNvPr>
          <p:cNvSpPr/>
          <p:nvPr/>
        </p:nvSpPr>
        <p:spPr>
          <a:xfrm>
            <a:off x="7078320" y="2718033"/>
            <a:ext cx="2199903" cy="434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98E4822-05DF-4A90-A362-8CB4AEBF68F8}"/>
              </a:ext>
            </a:extLst>
          </p:cNvPr>
          <p:cNvSpPr/>
          <p:nvPr/>
        </p:nvSpPr>
        <p:spPr>
          <a:xfrm>
            <a:off x="6964003" y="2436118"/>
            <a:ext cx="554263" cy="434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2" name="Picture 4" descr="Cavernous Sinus Anatomy and Clinical Relevance | Lecturio">
            <a:extLst>
              <a:ext uri="{FF2B5EF4-FFF2-40B4-BE49-F238E27FC236}">
                <a16:creationId xmlns:a16="http://schemas.microsoft.com/office/drawing/2014/main" id="{AF475391-0A2D-42AF-B32D-B8D5A6CA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32" y="3455575"/>
            <a:ext cx="3810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465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cs-CZ" sz="3700"/>
              <a:t>III. IV. VI. OKOHYBNÉ NERVY</a:t>
            </a:r>
            <a:endParaRPr lang="cs-CZ" sz="3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cs-CZ" sz="1600" b="1" i="0" u="none" strike="noStrike" baseline="0" dirty="0">
                <a:latin typeface="Calibri" panose="020F0502020204030204" pitchFamily="34" charset="0"/>
              </a:rPr>
              <a:t>Porucha funkce 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některého z okohybných nervů se projeví: </a:t>
            </a:r>
          </a:p>
          <a:p>
            <a:pPr lvl="1"/>
            <a:r>
              <a:rPr lang="cs-CZ" sz="1600" b="1" i="0" u="none" strike="noStrike" baseline="0" dirty="0">
                <a:latin typeface="Calibri" panose="020F0502020204030204" pitchFamily="34" charset="0"/>
              </a:rPr>
              <a:t>N. </a:t>
            </a:r>
            <a:r>
              <a:rPr lang="cs-CZ" sz="1600" b="1" i="0" u="none" strike="noStrike" baseline="0" dirty="0" err="1">
                <a:latin typeface="Calibri" panose="020F0502020204030204" pitchFamily="34" charset="0"/>
              </a:rPr>
              <a:t>oculomotorius</a:t>
            </a:r>
            <a:r>
              <a:rPr lang="cs-CZ" sz="1600" b="1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lvl="2"/>
            <a:r>
              <a:rPr lang="cs-CZ" sz="1600" b="1" i="0" u="none" strike="noStrike" baseline="0" dirty="0">
                <a:latin typeface="Calibri" panose="020F0502020204030204" pitchFamily="34" charset="0"/>
              </a:rPr>
              <a:t>Ptóza </a:t>
            </a:r>
            <a:r>
              <a:rPr lang="cs-CZ" sz="1600" i="0" u="none" strike="noStrike" baseline="0" dirty="0">
                <a:latin typeface="Calibri" panose="020F0502020204030204" pitchFamily="34" charset="0"/>
              </a:rPr>
              <a:t>(pokles horního víčka)</a:t>
            </a:r>
            <a:r>
              <a:rPr lang="cs-CZ" sz="1600" b="1" i="0" u="none" strike="noStrike" baseline="0" dirty="0">
                <a:latin typeface="Calibri" panose="020F0502020204030204" pitchFamily="34" charset="0"/>
              </a:rPr>
              <a:t>, divergentní strabismus, mydriáza </a:t>
            </a:r>
          </a:p>
          <a:p>
            <a:pPr lvl="3"/>
            <a:r>
              <a:rPr lang="cs-CZ" sz="1600" b="1" dirty="0">
                <a:latin typeface="Calibri" panose="020F0502020204030204" pitchFamily="34" charset="0"/>
              </a:rPr>
              <a:t>Oftalmoplegie </a:t>
            </a:r>
            <a:r>
              <a:rPr lang="cs-CZ" sz="1600" dirty="0">
                <a:latin typeface="Calibri" panose="020F0502020204030204" pitchFamily="34" charset="0"/>
              </a:rPr>
              <a:t>KOMPLETNÍ X INKOMPLETNÍ </a:t>
            </a:r>
          </a:p>
          <a:p>
            <a:pPr lvl="1"/>
            <a:r>
              <a:rPr lang="cs-CZ" sz="1600" b="1" i="0" u="none" strike="noStrike" baseline="0" dirty="0">
                <a:latin typeface="Calibri" panose="020F0502020204030204" pitchFamily="34" charset="0"/>
              </a:rPr>
              <a:t>N. </a:t>
            </a:r>
            <a:r>
              <a:rPr lang="cs-CZ" sz="1600" b="1" i="0" u="none" strike="noStrike" baseline="0" dirty="0" err="1">
                <a:latin typeface="Calibri" panose="020F0502020204030204" pitchFamily="34" charset="0"/>
              </a:rPr>
              <a:t>trochlearis</a:t>
            </a:r>
            <a:r>
              <a:rPr lang="cs-CZ" sz="1600" b="1" i="0" u="none" strike="noStrike" baseline="0" dirty="0">
                <a:latin typeface="Calibri" panose="020F0502020204030204" pitchFamily="34" charset="0"/>
              </a:rPr>
              <a:t> </a:t>
            </a:r>
          </a:p>
          <a:p>
            <a:pPr lvl="2"/>
            <a:r>
              <a:rPr lang="cs-CZ" sz="1600" dirty="0">
                <a:latin typeface="Calibri" panose="020F0502020204030204" pitchFamily="34" charset="0"/>
              </a:rPr>
              <a:t>Omezení pohybu bulbu dolů při addukci 	</a:t>
            </a:r>
          </a:p>
          <a:p>
            <a:pPr lvl="3"/>
            <a:endParaRPr lang="cs-CZ" sz="1100" dirty="0">
              <a:latin typeface="Calibri" panose="020F0502020204030204" pitchFamily="34" charset="0"/>
            </a:endParaRPr>
          </a:p>
          <a:p>
            <a:pPr lvl="1"/>
            <a:r>
              <a:rPr lang="cs-CZ" sz="1600" b="1" i="0" u="none" strike="noStrike" baseline="0" dirty="0">
                <a:latin typeface="Calibri" panose="020F0502020204030204" pitchFamily="34" charset="0"/>
              </a:rPr>
              <a:t>N. </a:t>
            </a:r>
            <a:r>
              <a:rPr lang="cs-CZ" sz="1600" b="1" i="0" u="none" strike="noStrike" baseline="0" dirty="0" err="1">
                <a:latin typeface="Calibri" panose="020F0502020204030204" pitchFamily="34" charset="0"/>
              </a:rPr>
              <a:t>abducens</a:t>
            </a:r>
            <a:r>
              <a:rPr lang="cs-CZ" sz="1600" b="1" i="0" u="none" strike="noStrike" baseline="0" dirty="0">
                <a:latin typeface="Calibri" panose="020F0502020204030204" pitchFamily="34" charset="0"/>
              </a:rPr>
              <a:t> </a:t>
            </a:r>
          </a:p>
          <a:p>
            <a:pPr lvl="2"/>
            <a:r>
              <a:rPr lang="cs-CZ" sz="1600" dirty="0">
                <a:latin typeface="Calibri" panose="020F0502020204030204" pitchFamily="34" charset="0"/>
              </a:rPr>
              <a:t>Konvergentní strabismus </a:t>
            </a:r>
          </a:p>
          <a:p>
            <a:pPr lvl="3"/>
            <a:r>
              <a:rPr lang="cs-CZ" sz="1600" i="0" u="none" strike="noStrike" baseline="0" dirty="0">
                <a:latin typeface="Calibri" panose="020F0502020204030204" pitchFamily="34" charset="0"/>
              </a:rPr>
              <a:t>Omezení pohybu bulbu zevně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90FFB7-5FB1-4204-AA27-F1B1A78A0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27" y="2025261"/>
            <a:ext cx="3946340" cy="1036154"/>
          </a:xfrm>
          <a:prstGeom prst="rect">
            <a:avLst/>
          </a:prstGeom>
        </p:spPr>
      </p:pic>
      <p:pic>
        <p:nvPicPr>
          <p:cNvPr id="10" name="Obrázek 9" descr="Obsah obrázku kosmetické&#10;&#10;Popis byl vytvořen automaticky">
            <a:extLst>
              <a:ext uri="{FF2B5EF4-FFF2-40B4-BE49-F238E27FC236}">
                <a16:creationId xmlns:a16="http://schemas.microsoft.com/office/drawing/2014/main" id="{22BC7A14-C99C-4780-80BC-F6D9C4E87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27" y="4384079"/>
            <a:ext cx="3946340" cy="1832533"/>
          </a:xfrm>
          <a:prstGeom prst="rect">
            <a:avLst/>
          </a:prstGeom>
        </p:spPr>
      </p:pic>
      <p:pic>
        <p:nvPicPr>
          <p:cNvPr id="16" name="Obrázek 15" descr="Obsah obrázku nošení, kosmetické&#10;&#10;Popis byl vytvořen automaticky">
            <a:extLst>
              <a:ext uri="{FF2B5EF4-FFF2-40B4-BE49-F238E27FC236}">
                <a16:creationId xmlns:a16="http://schemas.microsoft.com/office/drawing/2014/main" id="{C71142BD-7C57-42AE-B658-F2B347E65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9" b="28046"/>
          <a:stretch/>
        </p:blipFill>
        <p:spPr>
          <a:xfrm>
            <a:off x="7197003" y="3257222"/>
            <a:ext cx="3986464" cy="967605"/>
          </a:xfrm>
          <a:prstGeom prst="rect">
            <a:avLst/>
          </a:prstGeom>
        </p:spPr>
      </p:pic>
      <p:pic>
        <p:nvPicPr>
          <p:cNvPr id="26" name="Picture 4" descr="oculomotornervepalsy hashtag on Twitter">
            <a:extLst>
              <a:ext uri="{FF2B5EF4-FFF2-40B4-BE49-F238E27FC236}">
                <a16:creationId xmlns:a16="http://schemas.microsoft.com/office/drawing/2014/main" id="{4D3D42F5-E017-40B0-BBA8-8ACB191C3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3" r="1" b="18185"/>
          <a:stretch/>
        </p:blipFill>
        <p:spPr bwMode="auto">
          <a:xfrm>
            <a:off x="7143841" y="263664"/>
            <a:ext cx="1536951" cy="15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 nerve palsy (abducens palsy)">
            <a:extLst>
              <a:ext uri="{FF2B5EF4-FFF2-40B4-BE49-F238E27FC236}">
                <a16:creationId xmlns:a16="http://schemas.microsoft.com/office/drawing/2014/main" id="{15B981E0-B983-45E7-84FA-0E2F08501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r="2" b="11284"/>
          <a:stretch/>
        </p:blipFill>
        <p:spPr bwMode="auto">
          <a:xfrm>
            <a:off x="9098522" y="227995"/>
            <a:ext cx="1895404" cy="16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1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262647"/>
            <a:ext cx="5946842" cy="1454051"/>
          </a:xfrm>
        </p:spPr>
        <p:txBody>
          <a:bodyPr>
            <a:normAutofit/>
          </a:bodyPr>
          <a:lstStyle/>
          <a:p>
            <a:r>
              <a:rPr lang="cs-CZ" altLang="cs-CZ" sz="3400" dirty="0">
                <a:solidFill>
                  <a:srgbClr val="000000"/>
                </a:solidFill>
                <a:latin typeface="+mn-lt"/>
              </a:rPr>
              <a:t>KLINICKÝ NEUROLOGICKÝ NÁLEZ (NORMA)</a:t>
            </a:r>
          </a:p>
        </p:txBody>
      </p:sp>
      <p:sp>
        <p:nvSpPr>
          <p:cNvPr id="15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8" name="Graphic 147" descr="Brain in head">
            <a:extLst>
              <a:ext uri="{FF2B5EF4-FFF2-40B4-BE49-F238E27FC236}">
                <a16:creationId xmlns:a16="http://schemas.microsoft.com/office/drawing/2014/main" id="{8431F844-56DA-4E63-8435-E79AA1D1B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04689" y="1556426"/>
            <a:ext cx="6138153" cy="5038927"/>
          </a:xfrm>
        </p:spPr>
        <p:txBody>
          <a:bodyPr anchor="ctr">
            <a:normAutofit fontScale="92500" lnSpcReduction="10000"/>
          </a:bodyPr>
          <a:lstStyle/>
          <a:p>
            <a:r>
              <a:rPr lang="cs-CZ" altLang="cs-CZ" sz="1400" b="1" i="1" u="sng" dirty="0">
                <a:solidFill>
                  <a:srgbClr val="000000"/>
                </a:solidFill>
                <a:latin typeface="+mn-lt"/>
              </a:rPr>
              <a:t>Vědomí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solidFill>
                  <a:srgbClr val="000000"/>
                </a:solidFill>
                <a:latin typeface="+mn-lt"/>
              </a:rPr>
              <a:t>Řeč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Verbální projev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fluentní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solidFill>
                  <a:srgbClr val="000000"/>
                </a:solidFill>
                <a:latin typeface="+mn-lt"/>
              </a:rPr>
              <a:t>Hlavové nervy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Zornice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izokorické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Vizus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solidFill>
                  <a:srgbClr val="000000"/>
                </a:solidFill>
                <a:latin typeface="+mn-lt"/>
              </a:rPr>
              <a:t>Končetiny (motorický systém a mozeček)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Na HKK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Na DKK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solidFill>
                  <a:srgbClr val="000000"/>
                </a:solidFill>
                <a:latin typeface="+mn-lt"/>
              </a:rPr>
              <a:t>Senzitivita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Taktilní čití intaktní,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polohocit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i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pohybocit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solidFill>
                  <a:srgbClr val="000000"/>
                </a:solidFill>
                <a:latin typeface="+mn-lt"/>
              </a:rPr>
              <a:t>Páteř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solidFill>
                  <a:srgbClr val="000000"/>
                </a:solidFill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V normě, </a:t>
            </a:r>
            <a:r>
              <a:rPr lang="cs-CZ" altLang="cs-CZ" sz="1400" dirty="0" err="1">
                <a:solidFill>
                  <a:srgbClr val="000000"/>
                </a:solidFill>
                <a:latin typeface="+mn-lt"/>
              </a:rPr>
              <a:t>Hautant</a:t>
            </a:r>
            <a:r>
              <a:rPr lang="cs-CZ" altLang="cs-CZ" sz="1400" dirty="0">
                <a:solidFill>
                  <a:srgbClr val="000000"/>
                </a:solidFill>
                <a:latin typeface="+mn-lt"/>
              </a:rPr>
              <a:t> neuchyluje, v B-R bez titubací.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3700"/>
              <a:t>III. IV. VI. OKOHYBNÉ NERVY</a:t>
            </a:r>
          </a:p>
        </p:txBody>
      </p:sp>
      <p:pic>
        <p:nvPicPr>
          <p:cNvPr id="8" name="Picture 2" descr="Pin by Dani on Work | Cranial nerves, Orthodontics, Nerve palsy">
            <a:extLst>
              <a:ext uri="{FF2B5EF4-FFF2-40B4-BE49-F238E27FC236}">
                <a16:creationId xmlns:a16="http://schemas.microsoft.com/office/drawing/2014/main" id="{60F874B4-B6D2-47BB-946D-A15B2B2DC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1" r="1008" b="3145"/>
          <a:stretch/>
        </p:blipFill>
        <p:spPr bwMode="auto">
          <a:xfrm>
            <a:off x="5754943" y="1420214"/>
            <a:ext cx="5871099" cy="439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5E54DC8-C0C2-412C-A84D-B3CEA60282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0719" y="2330505"/>
          <a:ext cx="4559425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0416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cs-CZ" sz="6100"/>
              <a:t>V. TROJKLANÝ NERV (N. TRIGEMINUS)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sz="1000" b="1" i="0" u="none" strike="noStrike" baseline="0">
                <a:latin typeface="Calibri" panose="020F0502020204030204" pitchFamily="34" charset="0"/>
              </a:rPr>
              <a:t>Anatomie: </a:t>
            </a:r>
          </a:p>
          <a:p>
            <a:pPr lvl="1"/>
            <a:r>
              <a:rPr lang="cs-CZ" sz="1000" b="0" u="none" strike="noStrike" baseline="0">
                <a:latin typeface="Calibri" panose="020F0502020204030204" pitchFamily="34" charset="0"/>
              </a:rPr>
              <a:t>Řadíme </a:t>
            </a:r>
            <a:r>
              <a:rPr lang="cs-CZ" sz="1000" b="1" u="none" strike="noStrike" baseline="0">
                <a:latin typeface="Calibri" panose="020F0502020204030204" pitchFamily="34" charset="0"/>
              </a:rPr>
              <a:t>k perifernímu nervovému systému</a:t>
            </a:r>
          </a:p>
          <a:p>
            <a:pPr lvl="1"/>
            <a:r>
              <a:rPr lang="cs-CZ" sz="1000" b="1" u="none" strike="noStrike" baseline="0">
                <a:latin typeface="Calibri" panose="020F0502020204030204" pitchFamily="34" charset="0"/>
              </a:rPr>
              <a:t>smíšený nerv (senzorický, senzitivní, motorický a </a:t>
            </a:r>
            <a:r>
              <a:rPr lang="cs-CZ" sz="1000" b="1" i="1" u="none" strike="noStrike" baseline="0">
                <a:latin typeface="Calibri" panose="020F0502020204030204" pitchFamily="34" charset="0"/>
              </a:rPr>
              <a:t>parasympatický)</a:t>
            </a:r>
            <a:endParaRPr lang="cs-CZ" sz="1000" b="0" i="0" u="none" strike="noStrike" baseline="0">
              <a:latin typeface="Calibri" panose="020F0502020204030204" pitchFamily="34" charset="0"/>
            </a:endParaRPr>
          </a:p>
          <a:p>
            <a:r>
              <a:rPr lang="cs-CZ" sz="1000" b="0" i="0" u="none" strike="noStrike" baseline="0">
                <a:latin typeface="Calibri" panose="020F0502020204030204" pitchFamily="34" charset="0"/>
              </a:rPr>
              <a:t>Má </a:t>
            </a:r>
            <a:r>
              <a:rPr lang="cs-CZ" sz="1000" b="1" i="1" u="none" strike="noStrike" baseline="0">
                <a:latin typeface="Calibri" panose="020F0502020204030204" pitchFamily="34" charset="0"/>
              </a:rPr>
              <a:t>tři hlavní senzitivní větve </a:t>
            </a:r>
          </a:p>
          <a:p>
            <a:pPr lvl="1"/>
            <a:r>
              <a:rPr lang="cs-CZ" sz="1000" b="0" i="0" u="none" strike="noStrike" baseline="0">
                <a:latin typeface="Calibri" panose="020F0502020204030204" pitchFamily="34" charset="0"/>
              </a:rPr>
              <a:t>první větev zásobuje senzitivně horní třetinu obličeje na příslušné straně</a:t>
            </a:r>
          </a:p>
          <a:p>
            <a:pPr lvl="1"/>
            <a:r>
              <a:rPr lang="cs-CZ" sz="1000" b="0" i="0" u="none" strike="noStrike" baseline="0">
                <a:latin typeface="Calibri" panose="020F0502020204030204" pitchFamily="34" charset="0"/>
              </a:rPr>
              <a:t>druhá větev prostřední třetinu</a:t>
            </a:r>
          </a:p>
          <a:p>
            <a:pPr lvl="1"/>
            <a:r>
              <a:rPr lang="cs-CZ" sz="1000" b="0" i="0" u="none" strike="noStrike" baseline="0">
                <a:latin typeface="Calibri" panose="020F0502020204030204" pitchFamily="34" charset="0"/>
              </a:rPr>
              <a:t>třetí větev dolní třetinu obličeje </a:t>
            </a:r>
          </a:p>
          <a:p>
            <a:pPr lvl="2"/>
            <a:r>
              <a:rPr lang="cs-CZ" sz="1000" b="0" i="0" u="none" strike="noStrike" baseline="0">
                <a:latin typeface="Calibri" panose="020F0502020204030204" pitchFamily="34" charset="0"/>
              </a:rPr>
              <a:t>s touto třetí větví jdou současně motorická vlákna pro žvýkací svaly a senzorická vlákna, která zprostředkují chuť na předních dvou třetinách jazyka</a:t>
            </a:r>
          </a:p>
          <a:p>
            <a:pPr lvl="3"/>
            <a:r>
              <a:rPr lang="cs-CZ" sz="1000" b="0" i="0" u="none" strike="noStrike" baseline="0">
                <a:latin typeface="Calibri" panose="020F0502020204030204" pitchFamily="34" charset="0"/>
              </a:rPr>
              <a:t>Nervová vlákna po výstupu z mozkového kmene jsou součástí VII. hlavového nervu, v dalším průběhu se od něj odpojují jako tzv. </a:t>
            </a:r>
            <a:r>
              <a:rPr lang="cs-CZ" sz="1000" b="1" i="1" u="none" strike="noStrike" baseline="0">
                <a:latin typeface="Calibri" panose="020F0502020204030204" pitchFamily="34" charset="0"/>
              </a:rPr>
              <a:t>chorda tympani </a:t>
            </a:r>
            <a:r>
              <a:rPr lang="cs-CZ" sz="1000" b="0" i="0" u="none" strike="noStrike" baseline="0">
                <a:latin typeface="Calibri" panose="020F0502020204030204" pitchFamily="34" charset="0"/>
              </a:rPr>
              <a:t>a přidávají se ke třetí větvi n. trigeminus</a:t>
            </a:r>
          </a:p>
          <a:p>
            <a:r>
              <a:rPr lang="cs-CZ" sz="1000" b="1" i="0" u="none" strike="noStrike" baseline="0">
                <a:latin typeface="Calibri" panose="020F0502020204030204" pitchFamily="34" charset="0"/>
              </a:rPr>
              <a:t>Funkce: </a:t>
            </a:r>
            <a:endParaRPr lang="cs-CZ" sz="1000" b="0" i="0" u="none" strike="noStrike" baseline="0">
              <a:latin typeface="Calibri" panose="020F0502020204030204" pitchFamily="34" charset="0"/>
            </a:endParaRPr>
          </a:p>
          <a:p>
            <a:pPr lvl="1"/>
            <a:r>
              <a:rPr lang="cs-CZ" sz="1000" b="0" i="0" u="none" strike="noStrike" baseline="0">
                <a:latin typeface="Calibri" panose="020F0502020204030204" pitchFamily="34" charset="0"/>
              </a:rPr>
              <a:t>Senzitivní inervace </a:t>
            </a:r>
            <a:r>
              <a:rPr lang="cs-CZ" sz="1000" b="1" i="1" u="none" strike="noStrike" baseline="0">
                <a:latin typeface="Calibri" panose="020F0502020204030204" pitchFamily="34" charset="0"/>
              </a:rPr>
              <a:t>(citlivost) celého obličeje </a:t>
            </a:r>
            <a:r>
              <a:rPr lang="cs-CZ" sz="1000" b="0" i="0" u="none" strike="noStrike" baseline="0">
                <a:latin typeface="Calibri" panose="020F0502020204030204" pitchFamily="34" charset="0"/>
              </a:rPr>
              <a:t>a sliznic nosu a horního patra </a:t>
            </a:r>
          </a:p>
          <a:p>
            <a:pPr lvl="1"/>
            <a:r>
              <a:rPr lang="cs-CZ" sz="1000" b="0" i="0" u="none" strike="noStrike" baseline="0">
                <a:latin typeface="Calibri" panose="020F0502020204030204" pitchFamily="34" charset="0"/>
              </a:rPr>
              <a:t>Motorická inervace </a:t>
            </a:r>
            <a:r>
              <a:rPr lang="cs-CZ" sz="1000" b="1" i="1" u="none" strike="noStrike" baseline="0">
                <a:latin typeface="Calibri" panose="020F0502020204030204" pitchFamily="34" charset="0"/>
              </a:rPr>
              <a:t>(hybnost) žvýkacích svalů </a:t>
            </a:r>
            <a:endParaRPr lang="cs-CZ" sz="1000" b="0" i="0" u="none" strike="noStrike" baseline="0">
              <a:latin typeface="Calibri" panose="020F0502020204030204" pitchFamily="34" charset="0"/>
            </a:endParaRPr>
          </a:p>
          <a:p>
            <a:pPr lvl="1"/>
            <a:r>
              <a:rPr lang="cs-CZ" sz="1000" b="0" i="0" u="none" strike="noStrike" baseline="0">
                <a:latin typeface="Calibri" panose="020F0502020204030204" pitchFamily="34" charset="0"/>
              </a:rPr>
              <a:t>Senzorická složka: vnímání </a:t>
            </a:r>
            <a:r>
              <a:rPr lang="cs-CZ" sz="1000" b="1" i="1" u="none" strike="noStrike" baseline="0">
                <a:latin typeface="Calibri" panose="020F0502020204030204" pitchFamily="34" charset="0"/>
              </a:rPr>
              <a:t>chuti na předních dvou třetinách jazyka </a:t>
            </a:r>
            <a:endParaRPr lang="cs-CZ" sz="1000" b="0" i="0" u="none" strike="noStrike" baseline="0">
              <a:latin typeface="Calibri" panose="020F0502020204030204" pitchFamily="34" charset="0"/>
            </a:endParaRPr>
          </a:p>
        </p:txBody>
      </p:sp>
      <p:pic>
        <p:nvPicPr>
          <p:cNvPr id="4" name="Picture 2" descr="Trigeminal Nerve Anatomy: Gross Anatomy, Branches of the ...">
            <a:extLst>
              <a:ext uri="{FF2B5EF4-FFF2-40B4-BE49-F238E27FC236}">
                <a16:creationId xmlns:a16="http://schemas.microsoft.com/office/drawing/2014/main" id="{54FE7FC8-BF89-46F5-8A8A-1FC0FC118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 b="1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Trigeminal Nerve (CN V) - Course - Divisions - TeachMeAnatomy">
            <a:extLst>
              <a:ext uri="{FF2B5EF4-FFF2-40B4-BE49-F238E27FC236}">
                <a16:creationId xmlns:a16="http://schemas.microsoft.com/office/drawing/2014/main" id="{5743F1D5-2D4E-4EAC-AD86-695C02778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2" t="5" r="3041" b="-6"/>
          <a:stretch/>
        </p:blipFill>
        <p:spPr bwMode="auto">
          <a:xfrm>
            <a:off x="7688062" y="4267192"/>
            <a:ext cx="4503938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45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1238081"/>
            <a:ext cx="4709345" cy="962953"/>
          </a:xfrm>
        </p:spPr>
        <p:txBody>
          <a:bodyPr anchor="b">
            <a:normAutofit/>
          </a:bodyPr>
          <a:lstStyle/>
          <a:p>
            <a:r>
              <a:rPr lang="cs-CZ" sz="2900"/>
              <a:t>V. TROJKLANÝ NERV (N. TRIGEMINUS)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736" y="2508105"/>
            <a:ext cx="4709345" cy="3632493"/>
          </a:xfrm>
        </p:spPr>
        <p:txBody>
          <a:bodyPr anchor="ctr">
            <a:normAutofit/>
          </a:bodyPr>
          <a:lstStyle/>
          <a:p>
            <a:r>
              <a:rPr lang="cs-CZ" sz="1100" b="1" i="0" u="none" strike="noStrike" baseline="0" dirty="0">
                <a:latin typeface="Calibri" panose="020F0502020204030204" pitchFamily="34" charset="0"/>
              </a:rPr>
              <a:t>Porucha: </a:t>
            </a:r>
            <a:endParaRPr lang="cs-CZ" sz="11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100" b="0" i="0" u="none" strike="noStrike" baseline="0" dirty="0">
                <a:latin typeface="Calibri" panose="020F0502020204030204" pitchFamily="34" charset="0"/>
              </a:rPr>
              <a:t>Při postižení senzitivních vláken dochází k </a:t>
            </a:r>
            <a:r>
              <a:rPr lang="cs-CZ" sz="1100" b="1" i="1" u="none" strike="noStrike" baseline="0" dirty="0">
                <a:latin typeface="Calibri" panose="020F0502020204030204" pitchFamily="34" charset="0"/>
              </a:rPr>
              <a:t>poruše citlivosti </a:t>
            </a:r>
            <a:r>
              <a:rPr lang="cs-CZ" sz="1100" b="0" i="0" u="none" strike="noStrike" baseline="0" dirty="0">
                <a:latin typeface="Calibri" panose="020F0502020204030204" pitchFamily="34" charset="0"/>
              </a:rPr>
              <a:t>na celé odpovídající polovině obličeje (pravé nebo levé) nebo jen v oblasti některé z výše zmíněných větví. Porucha může mít charakter: </a:t>
            </a:r>
          </a:p>
          <a:p>
            <a:pPr lvl="2"/>
            <a:r>
              <a:rPr lang="cs-CZ" sz="1100" b="0" i="0" u="none" strike="noStrike" baseline="0" dirty="0">
                <a:latin typeface="Calibri" panose="020F0502020204030204" pitchFamily="34" charset="0"/>
              </a:rPr>
              <a:t>snížené citlivosti (</a:t>
            </a:r>
            <a:r>
              <a:rPr lang="cs-CZ" sz="1100" b="0" i="1" u="none" strike="noStrike" baseline="0" dirty="0">
                <a:latin typeface="Calibri" panose="020F0502020204030204" pitchFamily="34" charset="0"/>
              </a:rPr>
              <a:t>hypestezie</a:t>
            </a:r>
            <a:r>
              <a:rPr lang="cs-CZ" sz="1100" b="0" i="0" u="none" strike="noStrike" baseline="0" dirty="0">
                <a:latin typeface="Calibri" panose="020F0502020204030204" pitchFamily="34" charset="0"/>
              </a:rPr>
              <a:t>) </a:t>
            </a:r>
          </a:p>
          <a:p>
            <a:pPr lvl="2"/>
            <a:r>
              <a:rPr lang="cs-CZ" sz="1100" b="0" i="0" u="none" strike="noStrike" baseline="0" dirty="0">
                <a:latin typeface="Calibri" panose="020F0502020204030204" pitchFamily="34" charset="0"/>
              </a:rPr>
              <a:t>úplné necitlivosti (</a:t>
            </a:r>
            <a:r>
              <a:rPr lang="cs-CZ" sz="1100" b="0" i="1" u="none" strike="noStrike" baseline="0" dirty="0">
                <a:latin typeface="Calibri" panose="020F0502020204030204" pitchFamily="34" charset="0"/>
              </a:rPr>
              <a:t>anestezie</a:t>
            </a:r>
            <a:r>
              <a:rPr lang="cs-CZ" sz="1100" b="0" i="0" u="none" strike="noStrike" baseline="0" dirty="0">
                <a:latin typeface="Calibri" panose="020F0502020204030204" pitchFamily="34" charset="0"/>
              </a:rPr>
              <a:t>) </a:t>
            </a:r>
          </a:p>
          <a:p>
            <a:pPr lvl="2"/>
            <a:r>
              <a:rPr lang="cs-CZ" sz="1100" b="0" i="0" u="none" strike="noStrike" baseline="0" dirty="0">
                <a:latin typeface="Calibri" panose="020F0502020204030204" pitchFamily="34" charset="0"/>
              </a:rPr>
              <a:t>změněné citlivosti (</a:t>
            </a:r>
            <a:r>
              <a:rPr lang="cs-CZ" sz="1100" b="0" i="1" u="none" strike="noStrike" baseline="0" dirty="0">
                <a:latin typeface="Calibri" panose="020F0502020204030204" pitchFamily="34" charset="0"/>
              </a:rPr>
              <a:t>dysestezie</a:t>
            </a:r>
            <a:r>
              <a:rPr lang="cs-CZ" sz="1100" b="0" i="0" u="none" strike="noStrike" baseline="0" dirty="0">
                <a:latin typeface="Calibri" panose="020F0502020204030204" pitchFamily="34" charset="0"/>
              </a:rPr>
              <a:t>) </a:t>
            </a:r>
          </a:p>
          <a:p>
            <a:pPr lvl="2"/>
            <a:r>
              <a:rPr lang="cs-CZ" sz="1100" b="0" i="0" u="none" strike="noStrike" baseline="0" dirty="0">
                <a:latin typeface="Calibri" panose="020F0502020204030204" pitchFamily="34" charset="0"/>
              </a:rPr>
              <a:t>bolesti – obvykle v rámci jednotky označované jako </a:t>
            </a:r>
            <a:r>
              <a:rPr lang="cs-CZ" sz="1100" b="1" i="1" u="none" strike="noStrike" baseline="0" dirty="0">
                <a:latin typeface="Calibri" panose="020F0502020204030204" pitchFamily="34" charset="0"/>
              </a:rPr>
              <a:t>neuralgie trigeminu </a:t>
            </a:r>
            <a:r>
              <a:rPr lang="cs-CZ" sz="1100" b="0" i="0" u="none" strike="noStrike" baseline="0" dirty="0">
                <a:latin typeface="Calibri" panose="020F0502020204030204" pitchFamily="34" charset="0"/>
              </a:rPr>
              <a:t>– projevují se prudkými, velmi intenzivními, šlehavými bolestmi v inervační oblasti některé ze zmíněných větví nervu jednostranně </a:t>
            </a:r>
          </a:p>
          <a:p>
            <a:pPr lvl="1"/>
            <a:r>
              <a:rPr lang="cs-CZ" sz="1100" dirty="0">
                <a:latin typeface="Calibri" panose="020F0502020204030204" pitchFamily="34" charset="0"/>
              </a:rPr>
              <a:t>P</a:t>
            </a:r>
            <a:r>
              <a:rPr lang="cs-CZ" sz="1100" b="0" i="0" u="none" strike="noStrike" baseline="0" dirty="0">
                <a:latin typeface="Calibri" panose="020F0502020204030204" pitchFamily="34" charset="0"/>
              </a:rPr>
              <a:t>ři postižení první větve je narušena mj. citlivost rohovky a </a:t>
            </a:r>
            <a:r>
              <a:rPr lang="cs-CZ" sz="1100" b="1" i="1" u="none" strike="noStrike" baseline="0" dirty="0">
                <a:latin typeface="Calibri" panose="020F0502020204030204" pitchFamily="34" charset="0"/>
              </a:rPr>
              <a:t>vyhasíná korneální reflex. </a:t>
            </a:r>
            <a:endParaRPr lang="cs-CZ" sz="1100" dirty="0">
              <a:latin typeface="Calibri" panose="020F0502020204030204" pitchFamily="34" charset="0"/>
            </a:endParaRPr>
          </a:p>
          <a:p>
            <a:pPr lvl="1"/>
            <a:r>
              <a:rPr lang="cs-CZ" sz="1100" b="0" i="0" u="none" strike="noStrike" baseline="0" dirty="0">
                <a:latin typeface="Calibri" panose="020F0502020204030204" pitchFamily="34" charset="0"/>
              </a:rPr>
              <a:t>Postižení motorické složky se projeví </a:t>
            </a:r>
            <a:r>
              <a:rPr lang="cs-CZ" sz="1100" b="1" i="1" u="none" strike="noStrike" baseline="0" dirty="0">
                <a:latin typeface="Calibri" panose="020F0502020204030204" pitchFamily="34" charset="0"/>
              </a:rPr>
              <a:t>oslabením (parézou) žvýkacích svalů. </a:t>
            </a:r>
            <a:endParaRPr lang="cs-CZ" sz="11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100" b="0" i="0" u="none" strike="noStrike" baseline="0" dirty="0">
                <a:latin typeface="Calibri" panose="020F0502020204030204" pitchFamily="34" charset="0"/>
              </a:rPr>
              <a:t>Postižení senzorické složky má za následek </a:t>
            </a:r>
            <a:r>
              <a:rPr lang="cs-CZ" sz="1100" b="1" i="1" u="none" strike="noStrike" baseline="0" dirty="0">
                <a:latin typeface="Calibri" panose="020F0502020204030204" pitchFamily="34" charset="0"/>
              </a:rPr>
              <a:t>poruchu chuti v předních dvou třetinách jazyka</a:t>
            </a:r>
            <a:r>
              <a:rPr lang="cs-CZ" sz="1100" b="0" i="0" u="none" strike="noStrike" baseline="0" dirty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4" name="Obrázek 3" descr="Obsah obrázku deštník&#10;&#10;Popis byl vytvořen automaticky">
            <a:extLst>
              <a:ext uri="{FF2B5EF4-FFF2-40B4-BE49-F238E27FC236}">
                <a16:creationId xmlns:a16="http://schemas.microsoft.com/office/drawing/2014/main" id="{D5EEF6A5-B7E4-4691-8526-7A31BEBB3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r="2" b="1579"/>
          <a:stretch/>
        </p:blipFill>
        <p:spPr>
          <a:xfrm>
            <a:off x="6538366" y="1383738"/>
            <a:ext cx="4929098" cy="47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30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V. TROJKLANÝ NERV (N. TRIGEMINUS)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Příčina poruchy: </a:t>
            </a: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Nejčastější příčinou postižení (vedoucí typicky k rozvoji neuralgie trigeminu) je útlak trojklaného nervu cévou procházející v jeho blízkosti (tzv. </a:t>
            </a:r>
            <a:r>
              <a:rPr lang="cs-CZ" sz="1400" b="1" i="1" u="none" strike="noStrike" baseline="0" dirty="0" err="1">
                <a:latin typeface="Calibri" panose="020F0502020204030204" pitchFamily="34" charset="0"/>
              </a:rPr>
              <a:t>neurovaskulární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 konflikt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). </a:t>
            </a: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Nerv může být utlačen také nádorem či cévní výdutí (aneurysmatem) nebo může k jeho postižení dojít při roztroušené skleróze, sarkoidóze, infekčních zánětech (</a:t>
            </a:r>
            <a:r>
              <a:rPr lang="cs-CZ" sz="1400" b="0" i="0" u="none" strike="noStrike" baseline="0" dirty="0" err="1">
                <a:latin typeface="Calibri" panose="020F0502020204030204" pitchFamily="34" charset="0"/>
              </a:rPr>
              <a:t>lymské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 borelióze) či ischémii</a:t>
            </a:r>
            <a:endParaRPr lang="cs-CZ" sz="1400" dirty="0">
              <a:latin typeface="Calibri" panose="020F0502020204030204" pitchFamily="34" charset="0"/>
            </a:endParaRPr>
          </a:p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Vyšetření: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400" b="1" i="1" u="none" strike="noStrike" baseline="0" dirty="0">
                <a:latin typeface="Calibri" panose="020F0502020204030204" pitchFamily="34" charset="0"/>
              </a:rPr>
              <a:t>Anamnéza bolesti či změn citlivosti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v oblasti obličeje </a:t>
            </a:r>
          </a:p>
          <a:p>
            <a:pPr lvl="1"/>
            <a:endParaRPr lang="cs-CZ" sz="1400" dirty="0">
              <a:latin typeface="Calibri" panose="020F0502020204030204" pitchFamily="34" charset="0"/>
            </a:endParaRPr>
          </a:p>
          <a:p>
            <a:r>
              <a:rPr lang="cs-CZ" sz="1400" b="1" i="1" u="none" strike="noStrike" baseline="0" dirty="0">
                <a:latin typeface="Calibri" panose="020F0502020204030204" pitchFamily="34" charset="0"/>
              </a:rPr>
              <a:t>Vyšetření citlivosti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na obličeji štětičkou (oboustranně v oblasti všech 3 větví) </a:t>
            </a:r>
          </a:p>
          <a:p>
            <a:r>
              <a:rPr lang="cs-CZ" sz="1400" b="1" i="1" u="none" strike="noStrike" baseline="0" dirty="0">
                <a:latin typeface="Calibri" panose="020F0502020204030204" pitchFamily="34" charset="0"/>
              </a:rPr>
              <a:t>Korneální (rohovkový) reflex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vybavujeme letmým dotekem rohovky pomocí tenké vatové štětičky, odpovědí je sevření víčka (mrknutí) </a:t>
            </a:r>
          </a:p>
          <a:p>
            <a:pPr lvl="1"/>
            <a:r>
              <a:rPr lang="cs-CZ" sz="1050" b="0" i="0" u="none" strike="noStrike" baseline="0" dirty="0">
                <a:latin typeface="Calibri" panose="020F0502020204030204" pitchFamily="34" charset="0"/>
              </a:rPr>
              <a:t>na funkci tohoto reflexu se kromě n. trigeminus podílí i n. </a:t>
            </a:r>
            <a:r>
              <a:rPr lang="cs-CZ" sz="1050" b="0" i="0" u="none" strike="noStrike" baseline="0" dirty="0" err="1">
                <a:latin typeface="Calibri" panose="020F0502020204030204" pitchFamily="34" charset="0"/>
              </a:rPr>
              <a:t>facialis</a:t>
            </a:r>
            <a:r>
              <a:rPr lang="cs-CZ" sz="1050" b="0" i="0" u="none" strike="noStrike" baseline="0" dirty="0">
                <a:latin typeface="Calibri" panose="020F0502020204030204" pitchFamily="34" charset="0"/>
              </a:rPr>
              <a:t> – reflex tedy testuje současně funkci obou těchto nervů a podmínkou jeho výbavnosti je zachovalá funkce n. V i n. VII</a:t>
            </a:r>
          </a:p>
          <a:p>
            <a:endParaRPr lang="cs-CZ" sz="14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5122" name="Picture 2" descr="Figure 1 from MRI of the Trigeminal Nerve in Patients With Trigeminal  Neuralgia Secondary to Vascular Compression. | Semantic Scholar">
            <a:extLst>
              <a:ext uri="{FF2B5EF4-FFF2-40B4-BE49-F238E27FC236}">
                <a16:creationId xmlns:a16="http://schemas.microsoft.com/office/drawing/2014/main" id="{7C60751F-C0A2-4ADA-B846-855F4AA4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93" y="1944050"/>
            <a:ext cx="4223252" cy="303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91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pt-BR" sz="3700" dirty="0"/>
              <a:t>VII. LÍCNÍ NERV </a:t>
            </a:r>
            <a:br>
              <a:rPr lang="cs-CZ" sz="3700" dirty="0"/>
            </a:br>
            <a:r>
              <a:rPr lang="pt-BR" sz="3700" dirty="0"/>
              <a:t>(N. FACIALIS)</a:t>
            </a:r>
            <a:endParaRPr lang="cs-CZ" sz="3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Anatomie: </a:t>
            </a:r>
          </a:p>
          <a:p>
            <a:pPr lvl="1"/>
            <a:r>
              <a:rPr lang="cs-CZ" sz="1400" b="0" i="1" u="none" strike="noStrike" baseline="0" dirty="0">
                <a:latin typeface="Calibri" panose="020F0502020204030204" pitchFamily="34" charset="0"/>
              </a:rPr>
              <a:t>Řadíme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k perifernímu nervovému systému</a:t>
            </a:r>
            <a:endParaRPr lang="cs-CZ" sz="1400" i="1" dirty="0">
              <a:latin typeface="Calibri" panose="020F0502020204030204" pitchFamily="34" charset="0"/>
            </a:endParaRPr>
          </a:p>
          <a:p>
            <a:pPr lvl="1"/>
            <a:r>
              <a:rPr lang="cs-CZ" sz="1400" b="1" i="1" u="none" strike="noStrike" baseline="0" dirty="0">
                <a:latin typeface="Calibri" panose="020F0502020204030204" pitchFamily="34" charset="0"/>
              </a:rPr>
              <a:t>nerv smíšený (motorický, senzitivní, senzorický a parasympatický)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400" b="0" i="0" u="none" strike="noStrike" baseline="0" dirty="0">
                <a:latin typeface="Calibri" panose="020F0502020204030204" pitchFamily="34" charset="0"/>
              </a:rPr>
              <a:t>Nerv vychází z mozkového kmene v oblasti tzv. </a:t>
            </a:r>
            <a:r>
              <a:rPr lang="cs-CZ" sz="1400" b="0" i="0" u="none" strike="noStrike" baseline="0" dirty="0" err="1">
                <a:latin typeface="Calibri" panose="020F0502020204030204" pitchFamily="34" charset="0"/>
              </a:rPr>
              <a:t>mostomozečkového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 koutu a vstupuje přes vnitřní zvukovod do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pyramidy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, kterou probíhá a po výstupu z lebky se větví pod příušní žlázou na své koncové větve. V průběhu nervu pyramidou z něj odstupují tyto větve pro: </a:t>
            </a:r>
          </a:p>
          <a:p>
            <a:pPr lvl="1"/>
            <a:r>
              <a:rPr lang="cs-CZ" sz="1400" b="1" i="1" u="none" strike="noStrike" baseline="0" dirty="0">
                <a:latin typeface="Calibri" panose="020F0502020204030204" pitchFamily="34" charset="0"/>
              </a:rPr>
              <a:t>parasympatickou inervaci slzné a slinné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žlázy </a:t>
            </a:r>
          </a:p>
          <a:p>
            <a:pPr lvl="1"/>
            <a:r>
              <a:rPr lang="cs-CZ" sz="1400" b="0" i="1" u="none" strike="noStrike" baseline="0" dirty="0">
                <a:latin typeface="Calibri" panose="020F0502020204030204" pitchFamily="34" charset="0"/>
              </a:rPr>
              <a:t>motorickou inervaci svalu, ovládajícího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napětí bubínku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senzorickou inervaci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(chuť) z předních dvou třetin jazyka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, a senzitivní zásobení boltce, zvukovodu a bubínku (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chorda </a:t>
            </a:r>
            <a:r>
              <a:rPr lang="cs-CZ" sz="1400" b="1" i="1" u="none" strike="noStrike" baseline="0" dirty="0" err="1">
                <a:latin typeface="Calibri" panose="020F0502020204030204" pitchFamily="34" charset="0"/>
              </a:rPr>
              <a:t>tympani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). </a:t>
            </a:r>
          </a:p>
          <a:p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400" b="0" i="0" u="none" strike="noStrike" baseline="0" dirty="0">
                <a:latin typeface="Calibri" panose="020F0502020204030204" pitchFamily="34" charset="0"/>
              </a:rPr>
              <a:t>Po výstupu z lebky se pak dělí na motorické větvě k jednotlivým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mimickým svalům obličeje.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6146" name="Picture 2" descr="Anatomy of the Facial Nerve and Associated Structures | Ento Key">
            <a:extLst>
              <a:ext uri="{FF2B5EF4-FFF2-40B4-BE49-F238E27FC236}">
                <a16:creationId xmlns:a16="http://schemas.microsoft.com/office/drawing/2014/main" id="{C6AC1CD9-48CE-4283-B324-2BEE6B93F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350" y="69719"/>
            <a:ext cx="3445799" cy="32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e facial nerve | Anatomy of the facial nerve | Physiology of the ...">
            <a:extLst>
              <a:ext uri="{FF2B5EF4-FFF2-40B4-BE49-F238E27FC236}">
                <a16:creationId xmlns:a16="http://schemas.microsoft.com/office/drawing/2014/main" id="{86CA3D9B-65AD-4FC7-92F6-251F4B75F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846"/>
          <a:stretch/>
        </p:blipFill>
        <p:spPr bwMode="auto">
          <a:xfrm>
            <a:off x="6943726" y="3280890"/>
            <a:ext cx="3987076" cy="28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65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pt-BR" sz="4800" dirty="0"/>
              <a:t>VII. LÍCNÍ NERV (N. FACIALIS)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 lnSpcReduction="10000"/>
          </a:bodyPr>
          <a:lstStyle/>
          <a:p>
            <a:r>
              <a:rPr lang="cs-CZ" sz="1200" b="1" i="0" u="none" strike="noStrike" baseline="0" dirty="0">
                <a:latin typeface="Calibri" panose="020F0502020204030204" pitchFamily="34" charset="0"/>
              </a:rPr>
              <a:t>Funkce: </a:t>
            </a:r>
            <a:endParaRPr lang="cs-CZ" sz="12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200" b="0" i="0" u="none" strike="noStrike" baseline="0" dirty="0">
                <a:latin typeface="Calibri" panose="020F0502020204030204" pitchFamily="34" charset="0"/>
              </a:rPr>
              <a:t>Motorické zásobení všech mimických svalů obličeje </a:t>
            </a:r>
          </a:p>
          <a:p>
            <a:pPr lvl="1"/>
            <a:r>
              <a:rPr lang="cs-CZ" sz="1200" b="0" i="0" u="none" strike="noStrike" baseline="0" dirty="0">
                <a:latin typeface="Calibri" panose="020F0502020204030204" pitchFamily="34" charset="0"/>
              </a:rPr>
              <a:t>Citlivost v oblasti bubínku, zevního zvukovodu a boltce </a:t>
            </a:r>
          </a:p>
          <a:p>
            <a:pPr lvl="1"/>
            <a:r>
              <a:rPr lang="cs-CZ" sz="1200" b="0" i="0" u="none" strike="noStrike" baseline="0" dirty="0">
                <a:latin typeface="Calibri" panose="020F0502020204030204" pitchFamily="34" charset="0"/>
              </a:rPr>
              <a:t>Přenos chuťových informací z předních 2/3 jazyka </a:t>
            </a:r>
          </a:p>
          <a:p>
            <a:pPr lvl="1"/>
            <a:r>
              <a:rPr lang="cs-CZ" sz="1200" b="0" i="0" u="none" strike="noStrike" baseline="0" dirty="0">
                <a:latin typeface="Calibri" panose="020F0502020204030204" pitchFamily="34" charset="0"/>
              </a:rPr>
              <a:t>Zvýšení produkce slin a slz prostřednictvím vegetativní (parasympatické) inervace slinných a slzných žláz </a:t>
            </a:r>
          </a:p>
          <a:p>
            <a:r>
              <a:rPr lang="cs-CZ" sz="1200" b="1" i="0" u="none" strike="noStrike" baseline="0" dirty="0">
                <a:latin typeface="Calibri" panose="020F0502020204030204" pitchFamily="34" charset="0"/>
              </a:rPr>
              <a:t>Porucha: </a:t>
            </a:r>
            <a:endParaRPr lang="cs-CZ" sz="12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200" b="1" i="1" u="none" strike="noStrike" baseline="0" dirty="0">
                <a:latin typeface="Calibri" panose="020F0502020204030204" pitchFamily="34" charset="0"/>
              </a:rPr>
              <a:t>Paréza mimických svalů na jedné straně obličeje </a:t>
            </a:r>
            <a:endParaRPr lang="cs-CZ" sz="12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200" b="0" i="0" u="none" strike="noStrike" baseline="0" dirty="0">
                <a:latin typeface="Courier New" panose="02070309020205020404" pitchFamily="49" charset="0"/>
              </a:rPr>
              <a:t>o </a:t>
            </a:r>
            <a:r>
              <a:rPr lang="cs-CZ" sz="1200" b="1" i="0" u="none" strike="noStrike" baseline="0" dirty="0">
                <a:latin typeface="Calibri" panose="020F0502020204030204" pitchFamily="34" charset="0"/>
              </a:rPr>
              <a:t>Periferní: 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vzniká poškozením periferního nervu (např. zánětem nebo v rámci tzv. Bellovy obrny) nebo jeho motorického jádra v mozkovém kmeni. Oslabení mimického svalstva </a:t>
            </a:r>
            <a:r>
              <a:rPr lang="cs-CZ" sz="1200" b="1" i="1" u="none" strike="noStrike" baseline="0" dirty="0">
                <a:latin typeface="Calibri" panose="020F0502020204030204" pitchFamily="34" charset="0"/>
              </a:rPr>
              <a:t>postihuje celou polovinu obličeje</a:t>
            </a:r>
            <a:r>
              <a:rPr lang="cs-CZ" sz="1200" b="0" i="1" u="none" strike="noStrike" baseline="0" dirty="0">
                <a:latin typeface="Calibri" panose="020F0502020204030204" pitchFamily="34" charset="0"/>
              </a:rPr>
              <a:t>: </a:t>
            </a:r>
            <a:endParaRPr lang="cs-CZ" sz="12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200" b="0" i="0" u="none" strike="noStrike" baseline="0" dirty="0">
                <a:latin typeface="Calibri" panose="020F0502020204030204" pitchFamily="34" charset="0"/>
              </a:rPr>
              <a:t>čelo na postižené straně je vyhlazené (bez vrásek) </a:t>
            </a:r>
          </a:p>
          <a:p>
            <a:pPr lvl="1"/>
            <a:r>
              <a:rPr lang="cs-CZ" sz="1200" b="0" i="0" u="none" strike="noStrike" baseline="0" dirty="0">
                <a:latin typeface="Calibri" panose="020F0502020204030204" pitchFamily="34" charset="0"/>
              </a:rPr>
              <a:t>oční štěrbina je širší (vzniká </a:t>
            </a:r>
            <a:r>
              <a:rPr lang="cs-CZ" sz="1200" b="0" i="0" u="none" strike="noStrike" baseline="0" dirty="0" err="1">
                <a:latin typeface="Calibri" panose="020F0502020204030204" pitchFamily="34" charset="0"/>
              </a:rPr>
              <a:t>lagoftalamus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– nedovření oční štěrbiny) </a:t>
            </a:r>
          </a:p>
          <a:p>
            <a:pPr lvl="1"/>
            <a:r>
              <a:rPr lang="cs-CZ" sz="1200" b="0" i="0" u="none" strike="noStrike" baseline="0" dirty="0">
                <a:latin typeface="Calibri" panose="020F0502020204030204" pitchFamily="34" charset="0"/>
              </a:rPr>
              <a:t>je vyhlazená </a:t>
            </a:r>
            <a:r>
              <a:rPr lang="cs-CZ" sz="1200" b="0" i="0" u="none" strike="noStrike" baseline="0" dirty="0" err="1">
                <a:latin typeface="Calibri" panose="020F0502020204030204" pitchFamily="34" charset="0"/>
              </a:rPr>
              <a:t>nazolabiální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rýha </a:t>
            </a:r>
          </a:p>
          <a:p>
            <a:pPr lvl="1"/>
            <a:r>
              <a:rPr lang="cs-CZ" sz="1200" b="0" i="0" u="none" strike="noStrike" baseline="0" dirty="0">
                <a:latin typeface="Calibri" panose="020F0502020204030204" pitchFamily="34" charset="0"/>
              </a:rPr>
              <a:t>koutek je pokleslý a má sníženou hybnost </a:t>
            </a:r>
          </a:p>
          <a:p>
            <a:pPr lvl="1"/>
            <a:endParaRPr lang="cs-CZ" sz="12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7170" name="Picture 2" descr="Bell's palsy - Symptoms and causes - Mayo Clinic">
            <a:extLst>
              <a:ext uri="{FF2B5EF4-FFF2-40B4-BE49-F238E27FC236}">
                <a16:creationId xmlns:a16="http://schemas.microsoft.com/office/drawing/2014/main" id="{907D5E4E-7ABE-4C74-805C-A67D08A1D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r="2" b="7787"/>
          <a:stretch/>
        </p:blipFill>
        <p:spPr bwMode="auto">
          <a:xfrm>
            <a:off x="5911532" y="2484255"/>
            <a:ext cx="515027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45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pt-BR" sz="3300"/>
              <a:t>VII. LÍCNÍ NERV (N. FACIALIS)</a:t>
            </a:r>
            <a:endParaRPr lang="cs-CZ" sz="33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5439661" cy="3677123"/>
          </a:xfrm>
        </p:spPr>
        <p:txBody>
          <a:bodyPr anchor="ctr">
            <a:normAutofit lnSpcReduction="10000"/>
          </a:bodyPr>
          <a:lstStyle/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Porucha: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Centrální: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vzniká poškozením centrálních nervových drah pro inervaci obličeje, typicky při cévních mozkových příhodách</a:t>
            </a:r>
          </a:p>
          <a:p>
            <a:r>
              <a:rPr lang="cs-CZ" sz="1400" b="0" i="0" u="none" strike="noStrike" baseline="0" dirty="0">
                <a:latin typeface="Calibri" panose="020F0502020204030204" pitchFamily="34" charset="0"/>
              </a:rPr>
              <a:t>Postižena je </a:t>
            </a:r>
            <a:r>
              <a:rPr lang="cs-CZ" sz="1400" b="0" i="1" u="none" strike="noStrike" baseline="0" dirty="0">
                <a:latin typeface="Calibri" panose="020F0502020204030204" pitchFamily="34" charset="0"/>
              </a:rPr>
              <a:t>výhradně nebo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převážně dolní polovina obličeje </a:t>
            </a:r>
            <a:r>
              <a:rPr lang="cs-CZ" sz="1400" b="0" i="1" u="none" strike="noStrike" baseline="0" dirty="0">
                <a:latin typeface="Calibri" panose="020F0502020204030204" pitchFamily="34" charset="0"/>
              </a:rPr>
              <a:t>(ústní koutek)</a:t>
            </a:r>
          </a:p>
          <a:p>
            <a:r>
              <a:rPr lang="cs-CZ" sz="1400" b="0" i="0" u="none" strike="noStrike" baseline="0" dirty="0">
                <a:latin typeface="Calibri" panose="020F0502020204030204" pitchFamily="34" charset="0"/>
              </a:rPr>
              <a:t>Je to dáno odlišným zásobením horní a dolní části motorického jádra n. </a:t>
            </a:r>
            <a:r>
              <a:rPr lang="cs-CZ" sz="1400" b="0" i="0" u="none" strike="noStrike" baseline="0" dirty="0" err="1">
                <a:latin typeface="Calibri" panose="020F0502020204030204" pitchFamily="34" charset="0"/>
              </a:rPr>
              <a:t>facialis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. </a:t>
            </a:r>
            <a:endParaRPr lang="cs-CZ" sz="1400" b="0" i="0" u="none" strike="noStrike" baseline="0" dirty="0">
              <a:latin typeface="Courier New" panose="02070309020205020404" pitchFamily="49" charset="0"/>
            </a:endParaRPr>
          </a:p>
          <a:p>
            <a:pPr lvl="1"/>
            <a:r>
              <a:rPr lang="cs-CZ" sz="1400" b="1" i="1" u="none" strike="noStrike" baseline="0" dirty="0">
                <a:latin typeface="Calibri" panose="020F0502020204030204" pitchFamily="34" charset="0"/>
              </a:rPr>
              <a:t>Horní část jádra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(zprostředkovává inervaci horní poloviny obličeje) je zásobená současně z levé i pravé mozkové hemisféry (jedná se o jedinou část těla motoricky zásobenou současně z obou hemisfér!)→ při jednostranné centrální lézi stačí pro zachování funkce přetrvávající druhostranné zásobení, takže postižení v horní polovině obličeje je minimální</a:t>
            </a:r>
            <a:endParaRPr lang="cs-CZ" sz="1400" b="0" i="0" u="none" strike="noStrike" baseline="0" dirty="0">
              <a:latin typeface="Courier New" panose="02070309020205020404" pitchFamily="49" charset="0"/>
            </a:endParaRP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Naopak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dolní část jádra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(zprostředkovává inervaci dolní poloviny obličeje) je zásobena pouze z jedné (kontralaterální) mozkové hemisféry → při jejím postižení dojde k oslabení ústního koutku </a:t>
            </a:r>
            <a:endParaRPr lang="cs-CZ" sz="1400" b="0" i="0" u="none" strike="noStrike" baseline="0" dirty="0">
              <a:latin typeface="Courier New" panose="02070309020205020404" pitchFamily="49" charset="0"/>
            </a:endParaRPr>
          </a:p>
          <a:p>
            <a:pPr lvl="1"/>
            <a:endParaRPr lang="cs-CZ" sz="14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4" name="Picture 6" descr="Facial Nerve Palsy | Rated Medicine">
            <a:extLst>
              <a:ext uri="{FF2B5EF4-FFF2-40B4-BE49-F238E27FC236}">
                <a16:creationId xmlns:a16="http://schemas.microsoft.com/office/drawing/2014/main" id="{C1688969-F493-4606-928A-38B548768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2626" r="2431" b="384"/>
          <a:stretch/>
        </p:blipFill>
        <p:spPr bwMode="auto">
          <a:xfrm>
            <a:off x="7275896" y="316227"/>
            <a:ext cx="3603171" cy="318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ell's Palsy... neuropathy of CN VII (Facial nerve)... inability ...">
            <a:extLst>
              <a:ext uri="{FF2B5EF4-FFF2-40B4-BE49-F238E27FC236}">
                <a16:creationId xmlns:a16="http://schemas.microsoft.com/office/drawing/2014/main" id="{15391853-3BEE-4E4C-8499-F56831DB9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5" b="3"/>
          <a:stretch/>
        </p:blipFill>
        <p:spPr bwMode="auto">
          <a:xfrm>
            <a:off x="6788383" y="3528753"/>
            <a:ext cx="4565417" cy="26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99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pt-BR" sz="4800" dirty="0"/>
              <a:t>VII. LÍCNÍ NERV (N. FACIALIS)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7" y="2203079"/>
            <a:ext cx="5235782" cy="4035880"/>
          </a:xfrm>
        </p:spPr>
        <p:txBody>
          <a:bodyPr anchor="ctr">
            <a:normAutofit/>
          </a:bodyPr>
          <a:lstStyle/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Příčina poruchy: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400" b="1" i="1" u="none" strike="noStrike" baseline="0" dirty="0">
                <a:latin typeface="Calibri" panose="020F0502020204030204" pitchFamily="34" charset="0"/>
              </a:rPr>
              <a:t>Příčinou periferního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postižení jsou traumata, útlak tumorem (zejména v oblasti </a:t>
            </a:r>
            <a:r>
              <a:rPr lang="cs-CZ" sz="1400" b="0" i="0" u="none" strike="noStrike" baseline="0" dirty="0" err="1">
                <a:latin typeface="Calibri" panose="020F0502020204030204" pitchFamily="34" charset="0"/>
              </a:rPr>
              <a:t>mosto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-mozečkového koutu a to nejčastěji </a:t>
            </a:r>
            <a:r>
              <a:rPr lang="cs-CZ" sz="1400" b="0" i="0" u="none" strike="noStrike" baseline="0" dirty="0" err="1">
                <a:latin typeface="Calibri" panose="020F0502020204030204" pitchFamily="34" charset="0"/>
              </a:rPr>
              <a:t>schwannomem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 VIII. hlavového nervu), záněty nervu (nejčastěji </a:t>
            </a:r>
            <a:r>
              <a:rPr lang="cs-CZ" sz="1400" b="0" i="0" u="none" strike="noStrike" baseline="0" dirty="0" err="1">
                <a:latin typeface="Calibri" panose="020F0502020204030204" pitchFamily="34" charset="0"/>
              </a:rPr>
              <a:t>boreliové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cs-CZ" sz="1400" b="0" i="0" u="none" strike="noStrike" baseline="0" dirty="0" err="1">
                <a:latin typeface="Calibri" panose="020F0502020204030204" pitchFamily="34" charset="0"/>
              </a:rPr>
              <a:t>herpesvirové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 či autoimunitní etiologie)</a:t>
            </a:r>
          </a:p>
          <a:p>
            <a:pPr lvl="2"/>
            <a:r>
              <a:rPr lang="cs-CZ" sz="1400" b="1" i="1" u="none" strike="noStrike" baseline="0" dirty="0">
                <a:latin typeface="Calibri" panose="020F0502020204030204" pitchFamily="34" charset="0"/>
              </a:rPr>
              <a:t>Bellova obrna </a:t>
            </a:r>
          </a:p>
          <a:p>
            <a:pPr lvl="3"/>
            <a:r>
              <a:rPr lang="cs-CZ" sz="1400" b="0" i="0" u="none" strike="noStrike" baseline="0" dirty="0">
                <a:latin typeface="Calibri" panose="020F0502020204030204" pitchFamily="34" charset="0"/>
              </a:rPr>
              <a:t>postižení hodnoceno jako idiopatické </a:t>
            </a:r>
          </a:p>
          <a:p>
            <a:r>
              <a:rPr lang="cs-CZ" sz="1400" b="1" i="1" u="none" strike="noStrike" baseline="0" dirty="0">
                <a:latin typeface="Calibri" panose="020F0502020204030204" pitchFamily="34" charset="0"/>
              </a:rPr>
              <a:t>Příčinou centrálního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postižení je nejčastěji cévní mozková příhoda (ischémie či krvácení), případně nádorové či zánětlivé postižení </a:t>
            </a:r>
          </a:p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Způsob vyšetření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Sledování symetrie mimiky obličeje v klidu a při pohybech (sevření očí, vycenění zubů či našpulení úst, nakrčení čela apod.)</a:t>
            </a:r>
          </a:p>
        </p:txBody>
      </p:sp>
      <p:pic>
        <p:nvPicPr>
          <p:cNvPr id="17410" name="Picture 2" descr="A rare case of facial nerve schwannoma masked by a concomitant  temporomandibular disorder pain - ScienceDirect">
            <a:extLst>
              <a:ext uri="{FF2B5EF4-FFF2-40B4-BE49-F238E27FC236}">
                <a16:creationId xmlns:a16="http://schemas.microsoft.com/office/drawing/2014/main" id="{BBA8A7B0-5DBA-4B86-8CBA-866C9B18F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115" r="3743" b="-117"/>
          <a:stretch/>
        </p:blipFill>
        <p:spPr bwMode="auto">
          <a:xfrm>
            <a:off x="5521911" y="2484255"/>
            <a:ext cx="602078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C59B4C6-738E-4551-A357-552EBCCB59CF}"/>
              </a:ext>
            </a:extLst>
          </p:cNvPr>
          <p:cNvSpPr txBox="1"/>
          <p:nvPr/>
        </p:nvSpPr>
        <p:spPr>
          <a:xfrm>
            <a:off x="3047301" y="324643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>
                <a:effectLst/>
              </a:rPr>
              <a:t> </a:t>
            </a:r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71FF3A7-EEE8-4295-B129-A4DE6792D922}"/>
              </a:ext>
            </a:extLst>
          </p:cNvPr>
          <p:cNvSpPr txBox="1"/>
          <p:nvPr/>
        </p:nvSpPr>
        <p:spPr>
          <a:xfrm>
            <a:off x="3047301" y="324643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>
                <a:effectLst/>
              </a:rPr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687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F89FF-2517-4013-B2F6-97606EFF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VIII. SLUCHOVĚ-ROVNOVÁŽNÝ NERV </a:t>
            </a:r>
            <a:b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(N. VESTIBULOCOCHLEARIS)</a:t>
            </a:r>
            <a:b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</a:rPr>
            </a:b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E085C-6314-44C2-AF73-454F1ADEB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cs-CZ" sz="1700" b="1" i="0" u="none" strike="noStrike" baseline="0" dirty="0">
                <a:latin typeface="Calibri" panose="020F0502020204030204" pitchFamily="34" charset="0"/>
              </a:rPr>
              <a:t>Anatomie: </a:t>
            </a:r>
          </a:p>
          <a:p>
            <a:pPr lvl="1"/>
            <a:r>
              <a:rPr lang="cs-CZ" sz="1700" b="0" i="1" u="none" strike="noStrike" baseline="0" dirty="0">
                <a:latin typeface="Calibri" panose="020F0502020204030204" pitchFamily="34" charset="0"/>
              </a:rPr>
              <a:t>Řadíme </a:t>
            </a:r>
            <a:r>
              <a:rPr lang="cs-CZ" sz="1700" b="1" i="1" u="none" strike="noStrike" baseline="0" dirty="0">
                <a:latin typeface="Calibri" panose="020F0502020204030204" pitchFamily="34" charset="0"/>
              </a:rPr>
              <a:t>k perifernímu nervovému systému</a:t>
            </a:r>
          </a:p>
          <a:p>
            <a:pPr lvl="1"/>
            <a:r>
              <a:rPr lang="cs-CZ" sz="1700" b="1" i="1" dirty="0">
                <a:latin typeface="Calibri" panose="020F0502020204030204" pitchFamily="34" charset="0"/>
              </a:rPr>
              <a:t>N</a:t>
            </a:r>
            <a:r>
              <a:rPr lang="cs-CZ" sz="1700" b="1" i="1" u="none" strike="noStrike" baseline="0" dirty="0">
                <a:latin typeface="Calibri" panose="020F0502020204030204" pitchFamily="34" charset="0"/>
              </a:rPr>
              <a:t>erv čistě senzorický</a:t>
            </a:r>
            <a:r>
              <a:rPr lang="cs-CZ" sz="1700" b="0" i="1" u="none" strike="noStrike" baseline="0" dirty="0">
                <a:latin typeface="Calibri" panose="020F0502020204030204" pitchFamily="34" charset="0"/>
              </a:rPr>
              <a:t> </a:t>
            </a:r>
            <a:endParaRPr lang="cs-CZ" sz="17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700" b="0" i="0" u="none" strike="noStrike" baseline="0" dirty="0">
                <a:latin typeface="Calibri" panose="020F0502020204030204" pitchFamily="34" charset="0"/>
              </a:rPr>
              <a:t>Skládá se ze 2 samostatných nervů:</a:t>
            </a:r>
          </a:p>
          <a:p>
            <a:pPr lvl="1"/>
            <a:r>
              <a:rPr lang="cs-CZ" sz="1700" b="0" i="1" u="sng" strike="noStrike" baseline="0" dirty="0">
                <a:latin typeface="Calibri" panose="020F0502020204030204" pitchFamily="34" charset="0"/>
              </a:rPr>
              <a:t>n. </a:t>
            </a:r>
            <a:r>
              <a:rPr lang="cs-CZ" sz="1700" b="0" i="1" u="sng" strike="noStrike" baseline="0" dirty="0" err="1">
                <a:latin typeface="Calibri" panose="020F0502020204030204" pitchFamily="34" charset="0"/>
              </a:rPr>
              <a:t>vestibularis</a:t>
            </a:r>
            <a:r>
              <a:rPr lang="cs-CZ" sz="1700" b="0" i="1" u="sng" strike="noStrike" baseline="0" dirty="0">
                <a:latin typeface="Calibri" panose="020F0502020204030204" pitchFamily="34" charset="0"/>
              </a:rPr>
              <a:t> 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– rovnovážný</a:t>
            </a:r>
          </a:p>
          <a:p>
            <a:pPr lvl="1"/>
            <a:r>
              <a:rPr lang="cs-CZ" sz="1700" b="0" i="1" u="sng" strike="noStrike" baseline="0" dirty="0">
                <a:latin typeface="Calibri" panose="020F0502020204030204" pitchFamily="34" charset="0"/>
              </a:rPr>
              <a:t>n. </a:t>
            </a:r>
            <a:r>
              <a:rPr lang="cs-CZ" sz="1700" b="0" i="1" u="sng" strike="noStrike" baseline="0" dirty="0" err="1">
                <a:latin typeface="Calibri" panose="020F0502020204030204" pitchFamily="34" charset="0"/>
              </a:rPr>
              <a:t>cochlearis</a:t>
            </a:r>
            <a:r>
              <a:rPr lang="cs-CZ" sz="1700" b="0" i="1" u="sng" strike="noStrike" baseline="0" dirty="0">
                <a:latin typeface="Calibri" panose="020F0502020204030204" pitchFamily="34" charset="0"/>
              </a:rPr>
              <a:t> 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– sluchový </a:t>
            </a:r>
          </a:p>
          <a:p>
            <a:r>
              <a:rPr lang="cs-CZ" sz="1700" b="0" i="0" u="none" strike="noStrike" baseline="0" dirty="0">
                <a:latin typeface="Calibri" panose="020F0502020204030204" pitchFamily="34" charset="0"/>
              </a:rPr>
              <a:t>Jádra nervu – vestibulární jádra </a:t>
            </a:r>
          </a:p>
          <a:p>
            <a:r>
              <a:rPr lang="cs-CZ" sz="1700" b="0" i="0" u="none" strike="noStrike" baseline="0" dirty="0">
                <a:latin typeface="Calibri" panose="020F0502020204030204" pitchFamily="34" charset="0"/>
              </a:rPr>
              <a:t>Nerv vychází v oblasti tzv. </a:t>
            </a:r>
            <a:r>
              <a:rPr lang="cs-CZ" sz="1700" b="0" i="0" u="none" strike="noStrike" baseline="0" dirty="0" err="1">
                <a:latin typeface="Calibri" panose="020F0502020204030204" pitchFamily="34" charset="0"/>
              </a:rPr>
              <a:t>mosto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-mozečkového koutu a vstupuje přes vnitřní zvukovod do </a:t>
            </a:r>
            <a:r>
              <a:rPr lang="cs-CZ" sz="1700" b="1" i="1" u="none" strike="noStrike" baseline="0" dirty="0">
                <a:latin typeface="Calibri" panose="020F0502020204030204" pitchFamily="34" charset="0"/>
              </a:rPr>
              <a:t>pyramidy </a:t>
            </a:r>
          </a:p>
          <a:p>
            <a:r>
              <a:rPr lang="cs-CZ" sz="1700" b="0" i="0" u="none" strike="noStrike" baseline="0" dirty="0">
                <a:latin typeface="Calibri" panose="020F0502020204030204" pitchFamily="34" charset="0"/>
              </a:rPr>
              <a:t>Sluchové podněty jsou z jader v kmeni vedeny do některých </a:t>
            </a:r>
            <a:r>
              <a:rPr lang="cs-CZ" sz="1700" b="1" i="1" u="none" strike="noStrike" baseline="0" dirty="0">
                <a:latin typeface="Calibri" panose="020F0502020204030204" pitchFamily="34" charset="0"/>
              </a:rPr>
              <a:t>podkorových center a oboustranně do spánkového laloku </a:t>
            </a:r>
            <a:endParaRPr lang="cs-CZ" sz="17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VESTIBULAR PATHWAYS Flashcards | Quizlet">
            <a:extLst>
              <a:ext uri="{FF2B5EF4-FFF2-40B4-BE49-F238E27FC236}">
                <a16:creationId xmlns:a16="http://schemas.microsoft.com/office/drawing/2014/main" id="{FE8ADE2E-692C-4D26-9CB5-4C3C4EC83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r="4" b="11181"/>
          <a:stretch/>
        </p:blipFill>
        <p:spPr bwMode="auto">
          <a:xfrm>
            <a:off x="6788383" y="613148"/>
            <a:ext cx="4565417" cy="26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A971222-2BC1-4E4C-BC2E-EEEE882A4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32" r="-2" b="15861"/>
          <a:stretch/>
        </p:blipFill>
        <p:spPr bwMode="auto">
          <a:xfrm>
            <a:off x="7143119" y="3389968"/>
            <a:ext cx="3855943" cy="28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1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F89FF-2517-4013-B2F6-97606EFF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kumimoji="0" lang="cs-CZ" altLang="cs-CZ" sz="3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VIII. SLUCHOVĚ-ROVNOVÁŽNÝ NERV </a:t>
            </a:r>
            <a:br>
              <a:rPr kumimoji="0" lang="cs-CZ" altLang="cs-CZ" sz="3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cs-CZ" altLang="cs-CZ" sz="3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(N. VESTIBULOCOCHLEARIS)</a:t>
            </a:r>
            <a:br>
              <a:rPr kumimoji="0" lang="cs-CZ" altLang="cs-CZ" sz="3000" b="0" i="0" u="none" strike="noStrike" cap="none" normalizeH="0" baseline="0">
                <a:ln>
                  <a:noFill/>
                </a:ln>
                <a:effectLst/>
              </a:rPr>
            </a:br>
            <a:endParaRPr lang="cs-CZ" sz="3000"/>
          </a:p>
        </p:txBody>
      </p:sp>
      <p:pic>
        <p:nvPicPr>
          <p:cNvPr id="13" name="Picture 2" descr="Cranial Nerve VIII | Clinical Gate">
            <a:extLst>
              <a:ext uri="{FF2B5EF4-FFF2-40B4-BE49-F238E27FC236}">
                <a16:creationId xmlns:a16="http://schemas.microsoft.com/office/drawing/2014/main" id="{9C869B86-5632-4059-B247-DB0561EBF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8" r="2" b="10433"/>
          <a:stretch/>
        </p:blipFill>
        <p:spPr bwMode="auto">
          <a:xfrm>
            <a:off x="572493" y="1785997"/>
            <a:ext cx="3943849" cy="4933519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E085C-6314-44C2-AF73-454F1ADEB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960" y="2048970"/>
            <a:ext cx="6531333" cy="4511568"/>
          </a:xfrm>
        </p:spPr>
        <p:txBody>
          <a:bodyPr anchor="t">
            <a:normAutofit fontScale="92500" lnSpcReduction="10000"/>
          </a:bodyPr>
          <a:lstStyle/>
          <a:p>
            <a:r>
              <a:rPr lang="cs-CZ" sz="1400" dirty="0"/>
              <a:t>Vyšetření: </a:t>
            </a:r>
          </a:p>
          <a:p>
            <a:pPr lvl="1"/>
            <a:r>
              <a:rPr lang="cs-CZ" sz="1400" dirty="0"/>
              <a:t>Klasická zkouška sluchu:</a:t>
            </a:r>
          </a:p>
          <a:p>
            <a:pPr lvl="2"/>
            <a:r>
              <a:rPr lang="cs-CZ" sz="1400" dirty="0"/>
              <a:t>Hlasitá x šeptaná řeč </a:t>
            </a:r>
          </a:p>
          <a:p>
            <a:pPr lvl="2"/>
            <a:r>
              <a:rPr lang="cs-CZ" sz="1400" dirty="0"/>
              <a:t>Každé ucho zvlášť </a:t>
            </a:r>
          </a:p>
          <a:p>
            <a:r>
              <a:rPr lang="cs-CZ" sz="1400" dirty="0" err="1"/>
              <a:t>Ladičkové</a:t>
            </a:r>
            <a:r>
              <a:rPr lang="cs-CZ" sz="1400" dirty="0"/>
              <a:t> zkoušky </a:t>
            </a:r>
          </a:p>
          <a:p>
            <a:pPr lvl="1"/>
            <a:r>
              <a:rPr lang="cs-CZ" sz="1400" b="1" dirty="0" err="1"/>
              <a:t>Rinne</a:t>
            </a:r>
            <a:r>
              <a:rPr lang="cs-CZ" sz="1400" dirty="0"/>
              <a:t> – vzdušní x kostní cesta </a:t>
            </a:r>
          </a:p>
          <a:p>
            <a:pPr lvl="2"/>
            <a:r>
              <a:rPr lang="cs-CZ" sz="1400" dirty="0"/>
              <a:t>pacientovi přiložíme rozvibrovanou ladičku před boltec a vyzveme ho, aby nám sdělil, kdy ji přestane slyšet, pak ji přiložíme na </a:t>
            </a:r>
            <a:r>
              <a:rPr lang="cs-CZ" sz="1400" dirty="0" err="1"/>
              <a:t>procesus</a:t>
            </a:r>
            <a:r>
              <a:rPr lang="cs-CZ" sz="1400" dirty="0"/>
              <a:t> </a:t>
            </a:r>
            <a:r>
              <a:rPr lang="cs-CZ" sz="1400" dirty="0" err="1"/>
              <a:t>mastoideus</a:t>
            </a:r>
            <a:endParaRPr lang="cs-CZ" sz="1400" dirty="0"/>
          </a:p>
          <a:p>
            <a:pPr lvl="1"/>
            <a:r>
              <a:rPr lang="cs-CZ" sz="1400" b="1" dirty="0"/>
              <a:t>Weber</a:t>
            </a:r>
            <a:r>
              <a:rPr lang="cs-CZ" sz="1400" dirty="0"/>
              <a:t> </a:t>
            </a:r>
          </a:p>
          <a:p>
            <a:pPr lvl="2"/>
            <a:r>
              <a:rPr lang="cs-CZ" sz="1400" b="0" i="0" dirty="0">
                <a:effectLst/>
              </a:rPr>
              <a:t>přiložením ladičky na temeno, nebo čelo pacienta</a:t>
            </a:r>
          </a:p>
          <a:p>
            <a:pPr lvl="2"/>
            <a:r>
              <a:rPr lang="cs-CZ" sz="1400" dirty="0"/>
              <a:t>převodní nedoslýchavost - do ucha hůře slyšícího </a:t>
            </a:r>
          </a:p>
          <a:p>
            <a:pPr lvl="2"/>
            <a:r>
              <a:rPr lang="cs-CZ" sz="1400" dirty="0" err="1"/>
              <a:t>senzorenurální</a:t>
            </a:r>
            <a:r>
              <a:rPr lang="cs-CZ" sz="1400" dirty="0"/>
              <a:t> nedoslýchavost - do ucha lépe slyšící</a:t>
            </a:r>
          </a:p>
          <a:p>
            <a:pPr lvl="1"/>
            <a:r>
              <a:rPr lang="cs-CZ" sz="1400" b="1" dirty="0" err="1"/>
              <a:t>Schwabach</a:t>
            </a:r>
            <a:endParaRPr lang="cs-CZ" sz="1400" b="1" dirty="0"/>
          </a:p>
          <a:p>
            <a:pPr lvl="2"/>
            <a:r>
              <a:rPr lang="cs-CZ" sz="1400" b="0" i="0" dirty="0">
                <a:effectLst/>
              </a:rPr>
              <a:t> porovnává slyšení vyšetřujícího a vyšetřovaného</a:t>
            </a:r>
          </a:p>
          <a:p>
            <a:r>
              <a:rPr lang="cs-CZ" sz="1400" dirty="0"/>
              <a:t>Tónová audiometrie </a:t>
            </a:r>
          </a:p>
          <a:p>
            <a:pPr lvl="1"/>
            <a:r>
              <a:rPr lang="cs-CZ" sz="1400" dirty="0"/>
              <a:t>Vzdušní x kostní cesta </a:t>
            </a:r>
          </a:p>
          <a:p>
            <a:r>
              <a:rPr lang="cs-CZ" sz="1400" dirty="0" err="1"/>
              <a:t>Tinnitus</a:t>
            </a:r>
            <a:r>
              <a:rPr lang="cs-CZ" sz="1400" dirty="0"/>
              <a:t> </a:t>
            </a:r>
          </a:p>
          <a:p>
            <a:pPr lvl="1"/>
            <a:r>
              <a:rPr lang="cs-CZ" sz="1400" b="0" i="0" dirty="0">
                <a:effectLst/>
              </a:rPr>
              <a:t>sluchové vjemy, pro které neexistuje zvukový zdroj v zevním okolí</a:t>
            </a:r>
            <a:endParaRPr lang="cs-CZ" sz="1400" dirty="0"/>
          </a:p>
          <a:p>
            <a:r>
              <a:rPr lang="cs-CZ" sz="1400" dirty="0"/>
              <a:t>Patologie: </a:t>
            </a:r>
            <a:r>
              <a:rPr lang="cs-CZ" sz="1400" dirty="0" err="1"/>
              <a:t>hypacusis</a:t>
            </a:r>
            <a:r>
              <a:rPr lang="cs-CZ" sz="1400" dirty="0"/>
              <a:t> / </a:t>
            </a:r>
            <a:r>
              <a:rPr lang="cs-CZ" sz="1400" dirty="0" err="1"/>
              <a:t>anacusis</a:t>
            </a:r>
            <a:r>
              <a:rPr lang="cs-CZ" sz="1400" dirty="0"/>
              <a:t>; </a:t>
            </a:r>
            <a:r>
              <a:rPr lang="cs-CZ" sz="1400" dirty="0" err="1"/>
              <a:t>tinnitus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01391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A31A8B-1929-4E7B-93B0-0C3D1E3C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3800" b="1" i="0" u="none" strike="noStrike">
                <a:effectLst/>
                <a:latin typeface="+mn-lt"/>
              </a:rPr>
              <a:t>Vyšetřovací postupy v neurologii, neurologický status</a:t>
            </a:r>
            <a:endParaRPr lang="cs-CZ" sz="3800">
              <a:latin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226BD-E5A7-4B22-98C8-2C1782F39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81" y="2203079"/>
            <a:ext cx="10733047" cy="4003168"/>
          </a:xfrm>
        </p:spPr>
        <p:txBody>
          <a:bodyPr anchor="ctr">
            <a:normAutofit fontScale="92500" lnSpcReduction="20000"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Základní vyšetření pacienta s podezřením na neurologické onemocnění tvoří (podobně jako v jiných oborech) </a:t>
            </a:r>
            <a:r>
              <a:rPr lang="cs-CZ" sz="1600" b="1" i="0" u="none" strike="noStrike" dirty="0">
                <a:effectLst/>
                <a:latin typeface="+mn-lt"/>
              </a:rPr>
              <a:t>anamnéza</a:t>
            </a:r>
            <a:r>
              <a:rPr lang="cs-CZ" sz="1600" b="0" i="0" u="none" strike="noStrike" dirty="0">
                <a:effectLst/>
                <a:latin typeface="+mn-lt"/>
              </a:rPr>
              <a:t> a </a:t>
            </a:r>
            <a:r>
              <a:rPr lang="cs-CZ" sz="1600" b="1" i="0" u="none" strike="noStrike" dirty="0">
                <a:effectLst/>
                <a:latin typeface="+mn-lt"/>
              </a:rPr>
              <a:t>objektivní klinické vyšetření</a:t>
            </a:r>
            <a:r>
              <a:rPr lang="cs-CZ" sz="1600" b="0" i="0" u="none" strike="noStrike" dirty="0">
                <a:effectLst/>
                <a:latin typeface="+mn-lt"/>
              </a:rPr>
              <a:t>.  </a:t>
            </a:r>
            <a:endParaRPr lang="cs-CZ" sz="1600" b="0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600"/>
              </a:spcAft>
            </a:pPr>
            <a:endParaRPr lang="cs-CZ" sz="1600" b="1" i="0" u="none" strike="noStrike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cs-CZ" sz="1600" b="1" i="0" u="none" strike="noStrike" dirty="0">
                <a:effectLst/>
                <a:latin typeface="+mn-lt"/>
              </a:rPr>
              <a:t>Anamnéza</a:t>
            </a:r>
            <a:r>
              <a:rPr lang="cs-CZ" sz="1600" b="0" i="0" u="none" strike="noStrike" dirty="0">
                <a:effectLst/>
                <a:latin typeface="+mn-lt"/>
              </a:rPr>
              <a:t> : </a:t>
            </a:r>
            <a:endParaRPr lang="cs-CZ" sz="1600" b="0" dirty="0">
              <a:effectLst/>
              <a:latin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co nejpřesnější popis obtíží pacienta včetně jejich časového průběhu</a:t>
            </a:r>
            <a:endParaRPr lang="cs-CZ" sz="1600" dirty="0">
              <a:latin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intenzita a charakter obtíží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v případě opakovaných obtíží frekvence výskytu a trvání jednotlivých epizod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faktory vyvolávající potíže nebo je naopak zmírňující (včetně léků – např. analgetik) </a:t>
            </a:r>
            <a:endParaRPr lang="cs-CZ" sz="1600" b="0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600"/>
              </a:spcAft>
            </a:pPr>
            <a:endParaRPr lang="cs-CZ" sz="1600" b="0" i="0" u="none" strike="noStrike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důležité jsou také podrobné údaje o: </a:t>
            </a:r>
            <a:endParaRPr lang="cs-CZ" sz="1600" b="0" dirty="0">
              <a:effectLst/>
              <a:latin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výskytu neurologických (či jiných závažných) onemocnění v rodině pacienta o jiných onemocněních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b="1" dirty="0">
                <a:latin typeface="+mn-lt"/>
              </a:rPr>
              <a:t>a</a:t>
            </a:r>
            <a:r>
              <a:rPr lang="cs-CZ" sz="1600" b="1" i="0" u="none" strike="noStrike" dirty="0">
                <a:effectLst/>
                <a:latin typeface="+mn-lt"/>
              </a:rPr>
              <a:t>lergiích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užívaných </a:t>
            </a:r>
            <a:r>
              <a:rPr lang="cs-CZ" sz="1600" b="1" i="0" u="none" strike="noStrike" dirty="0">
                <a:effectLst/>
                <a:latin typeface="+mn-lt"/>
              </a:rPr>
              <a:t>lécích</a:t>
            </a:r>
            <a:r>
              <a:rPr lang="cs-CZ" sz="1600" b="0" i="0" u="none" strike="noStrike" dirty="0">
                <a:effectLst/>
                <a:latin typeface="+mn-lt"/>
              </a:rPr>
              <a:t> </a:t>
            </a:r>
            <a:endParaRPr lang="cs-CZ" sz="1600" dirty="0">
              <a:latin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b="1" i="0" u="none" strike="noStrike" dirty="0">
                <a:effectLst/>
                <a:latin typeface="+mn-lt"/>
              </a:rPr>
              <a:t>kouření</a:t>
            </a:r>
            <a:r>
              <a:rPr lang="cs-CZ" sz="1600" b="0" i="0" u="none" strike="noStrike" dirty="0">
                <a:effectLst/>
                <a:latin typeface="+mn-lt"/>
              </a:rPr>
              <a:t> a užívání </a:t>
            </a:r>
            <a:r>
              <a:rPr lang="cs-CZ" sz="1600" b="1" i="0" u="none" strike="noStrike" dirty="0">
                <a:effectLst/>
                <a:latin typeface="+mn-lt"/>
              </a:rPr>
              <a:t>alkoholu</a:t>
            </a:r>
            <a:r>
              <a:rPr lang="cs-CZ" sz="1600" b="0" i="0" u="none" strike="noStrike" dirty="0">
                <a:effectLst/>
                <a:latin typeface="+mn-lt"/>
              </a:rPr>
              <a:t> a </a:t>
            </a:r>
            <a:r>
              <a:rPr lang="cs-CZ" sz="1600" i="0" u="none" strike="noStrike" dirty="0">
                <a:effectLst/>
                <a:latin typeface="+mn-lt"/>
              </a:rPr>
              <a:t>jiných</a:t>
            </a:r>
            <a:r>
              <a:rPr lang="cs-CZ" sz="1600" b="0" i="0" u="none" strike="noStrike" dirty="0">
                <a:effectLst/>
                <a:latin typeface="+mn-lt"/>
              </a:rPr>
              <a:t> návykových látek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b="0" i="0" u="none" strike="noStrike" dirty="0">
                <a:effectLst/>
                <a:latin typeface="+mn-lt"/>
              </a:rPr>
              <a:t>o </a:t>
            </a:r>
            <a:r>
              <a:rPr lang="cs-CZ" sz="1600" b="1" i="0" u="none" strike="noStrike" dirty="0">
                <a:effectLst/>
                <a:latin typeface="+mn-lt"/>
              </a:rPr>
              <a:t>sociálním</a:t>
            </a:r>
            <a:r>
              <a:rPr lang="cs-CZ" sz="1600" b="0" i="0" u="none" strike="noStrike" dirty="0">
                <a:effectLst/>
                <a:latin typeface="+mn-lt"/>
              </a:rPr>
              <a:t> a pracovním </a:t>
            </a:r>
            <a:r>
              <a:rPr lang="cs-CZ" sz="1600" b="1" i="0" u="none" strike="noStrike" dirty="0">
                <a:effectLst/>
                <a:latin typeface="+mn-lt"/>
              </a:rPr>
              <a:t>prostředí</a:t>
            </a:r>
            <a:r>
              <a:rPr lang="cs-CZ" sz="1600" b="0" i="0" u="none" strike="noStrike" dirty="0">
                <a:effectLst/>
                <a:latin typeface="+mn-lt"/>
              </a:rPr>
              <a:t> pacienta</a:t>
            </a:r>
            <a:br>
              <a:rPr lang="cs-CZ" sz="1600" dirty="0">
                <a:latin typeface="+mn-lt"/>
              </a:rPr>
            </a:b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0093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pt-BR" sz="2800"/>
              <a:t>VIII. SLUCHOVĚ ROVNOVÁŽNÝ NERV (N. VESTIBULOCOCHLEARIS)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70" y="2524721"/>
            <a:ext cx="6051561" cy="3677123"/>
          </a:xfrm>
        </p:spPr>
        <p:txBody>
          <a:bodyPr anchor="ctr">
            <a:normAutofit/>
          </a:bodyPr>
          <a:lstStyle/>
          <a:p>
            <a:pPr marL="457200" rtl="0">
              <a:spcBef>
                <a:spcPts val="0"/>
              </a:spcBef>
              <a:spcAft>
                <a:spcPts val="1600"/>
              </a:spcAft>
            </a:pPr>
            <a:r>
              <a:rPr lang="cs-CZ" sz="1800" b="0" i="0" u="none" strike="noStrike" dirty="0">
                <a:effectLst/>
              </a:rPr>
              <a:t>Porucha vestibulárních funkcí = </a:t>
            </a:r>
            <a:r>
              <a:rPr lang="cs-CZ" sz="1800" b="1" i="0" u="none" strike="noStrike" dirty="0">
                <a:effectLst/>
              </a:rPr>
              <a:t>vestibulární syndrom</a:t>
            </a:r>
            <a:endParaRPr lang="cs-CZ" sz="1800" b="1" dirty="0">
              <a:effectLst/>
            </a:endParaRPr>
          </a:p>
          <a:p>
            <a:pPr marL="457200" rtl="0">
              <a:spcBef>
                <a:spcPts val="0"/>
              </a:spcBef>
              <a:spcAft>
                <a:spcPts val="1600"/>
              </a:spcAft>
            </a:pPr>
            <a:r>
              <a:rPr lang="cs-CZ" sz="1800" b="0" i="0" u="none" strike="noStrike" dirty="0">
                <a:effectLst/>
              </a:rPr>
              <a:t>Vzniká při poruše:</a:t>
            </a:r>
            <a:endParaRPr lang="cs-CZ" sz="1800" b="0" dirty="0">
              <a:effectLst/>
            </a:endParaRPr>
          </a:p>
          <a:p>
            <a:pPr lvl="1" fontAlgn="base">
              <a:spcBef>
                <a:spcPts val="0"/>
              </a:spcBef>
            </a:pPr>
            <a:r>
              <a:rPr lang="cs-CZ" sz="1600" b="0" i="0" u="none" strike="noStrike" dirty="0">
                <a:effectLst/>
              </a:rPr>
              <a:t>vlastního rovnovážného ústrojí a vestibulárního nervu (</a:t>
            </a:r>
            <a:r>
              <a:rPr lang="cs-CZ" sz="1600" b="1" i="0" u="none" strike="noStrike" dirty="0">
                <a:effectLst/>
              </a:rPr>
              <a:t>periferní vestibulární syndrom</a:t>
            </a:r>
            <a:r>
              <a:rPr lang="cs-CZ" sz="1600" b="0" i="0" u="none" strike="noStrike" dirty="0">
                <a:effectLst/>
              </a:rPr>
              <a:t>) </a:t>
            </a:r>
          </a:p>
          <a:p>
            <a:pPr lvl="1" fontAlgn="base">
              <a:spcBef>
                <a:spcPts val="0"/>
              </a:spcBef>
              <a:spcAft>
                <a:spcPts val="1600"/>
              </a:spcAft>
            </a:pPr>
            <a:r>
              <a:rPr lang="cs-CZ" sz="1600" b="0" i="0" u="none" strike="noStrike" dirty="0">
                <a:effectLst/>
              </a:rPr>
              <a:t>kmenových struktur (</a:t>
            </a:r>
            <a:r>
              <a:rPr lang="cs-CZ" sz="1600" b="1" i="0" u="none" strike="noStrike" dirty="0">
                <a:effectLst/>
              </a:rPr>
              <a:t>centrální vestibulární syndrom</a:t>
            </a:r>
            <a:r>
              <a:rPr lang="cs-CZ" sz="1600" b="0" i="0" u="none" strike="noStrike" dirty="0">
                <a:effectLst/>
              </a:rPr>
              <a:t>) 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1E3DBD1-3B5B-49C6-B752-C5C38CDA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93" y="2086585"/>
            <a:ext cx="4223252" cy="274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02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t-BR" sz="3800" dirty="0"/>
              <a:t>VIII. SLUCHOVĚ ROVNOVÁŽNÝ NERV </a:t>
            </a:r>
            <a:br>
              <a:rPr lang="cs-CZ" sz="3800" dirty="0"/>
            </a:br>
            <a:r>
              <a:rPr lang="pt-BR" sz="3800" dirty="0"/>
              <a:t>(N. VESTIBULOCOCHLEARIS)</a:t>
            </a:r>
            <a:endParaRPr lang="cs-CZ" sz="3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rtl="0">
              <a:spcBef>
                <a:spcPts val="0"/>
              </a:spcBef>
              <a:spcAft>
                <a:spcPts val="1600"/>
              </a:spcAft>
            </a:pPr>
            <a:r>
              <a:rPr lang="cs-CZ" sz="1900" b="0" i="0" u="none" strike="noStrike" dirty="0">
                <a:effectLst/>
              </a:rPr>
              <a:t>Závrať = </a:t>
            </a:r>
            <a:r>
              <a:rPr lang="cs-CZ" sz="1900" b="0" i="0" u="none" strike="noStrike" dirty="0" err="1">
                <a:effectLst/>
              </a:rPr>
              <a:t>vertigo</a:t>
            </a:r>
            <a:endParaRPr lang="cs-CZ" sz="19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b="0" i="0" u="none" strike="noStrike" dirty="0">
                <a:effectLst/>
              </a:rPr>
              <a:t>Iluze pohybu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b="0" i="1" u="none" strike="noStrike" dirty="0">
                <a:effectLst/>
              </a:rPr>
              <a:t>Pacient při něm vnímá narušenou rovnováhu (pocit pohybu vlastního těla vzhledem k okolí)</a:t>
            </a:r>
            <a:endParaRPr lang="cs-CZ" sz="1900" b="0" i="0" u="none" strike="noStrike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b="0" i="0" u="none" strike="noStrike" dirty="0">
                <a:effectLst/>
              </a:rPr>
              <a:t>Charakter: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b="1" i="0" u="none" strike="noStrike" dirty="0">
                <a:effectLst/>
              </a:rPr>
              <a:t>Rotační</a:t>
            </a:r>
            <a:r>
              <a:rPr lang="cs-CZ" sz="1900" b="0" i="0" u="none" strike="noStrike" dirty="0">
                <a:effectLst/>
              </a:rPr>
              <a:t> 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b="0" i="0" u="none" strike="noStrike" dirty="0">
                <a:effectLst/>
              </a:rPr>
              <a:t>vyvolává pocit, jakoby se prostor otáčel dokola, často s pocitem tahu na některou ze stran – doprava nebo doleva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b="1" i="0" u="none" strike="noStrike" dirty="0">
                <a:effectLst/>
              </a:rPr>
              <a:t>Poziční = nejistota v prostoru 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b="0" i="0" u="none" strike="noStrike" dirty="0">
                <a:effectLst/>
              </a:rPr>
              <a:t>pocit houpání prostoru - jako na lodi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b="0" i="0" u="sng" strike="noStrike" dirty="0">
                <a:effectLst/>
              </a:rPr>
              <a:t>vegetativní příznaky</a:t>
            </a:r>
            <a:endParaRPr lang="cs-CZ" sz="1900" b="0" i="0" u="none" strike="noStrike" dirty="0">
              <a:effectLst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cs-CZ" sz="1900" b="0" i="0" u="none" strike="noStrike" dirty="0">
                <a:effectLst/>
              </a:rPr>
              <a:t>pocení, nevolnost nebo zvracení</a:t>
            </a:r>
          </a:p>
        </p:txBody>
      </p:sp>
    </p:spTree>
    <p:extLst>
      <p:ext uri="{BB962C8B-B14F-4D97-AF65-F5344CB8AC3E}">
        <p14:creationId xmlns:p14="http://schemas.microsoft.com/office/powerpoint/2010/main" val="3862693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t-BR" sz="3800">
                <a:latin typeface="+mn-lt"/>
              </a:rPr>
              <a:t>VIII. SLUCHOVĚ ROVNOVÁŽNÝ NERV (N. VESTIBULOCOCHLEARIS)</a:t>
            </a:r>
            <a:endParaRPr lang="cs-CZ" sz="380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295023"/>
            <a:ext cx="6477152" cy="3740018"/>
          </a:xfrm>
        </p:spPr>
        <p:txBody>
          <a:bodyPr anchor="ctr">
            <a:norm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b="1" i="0" u="none" strike="noStrike" dirty="0">
                <a:effectLst/>
              </a:rPr>
              <a:t>Nystagmus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effectLst/>
              </a:rPr>
              <a:t>rytmické kmitání očních bulbů</a:t>
            </a:r>
          </a:p>
          <a:p>
            <a:pPr marL="1200150" lvl="2" indent="-285750" fontAlgn="base">
              <a:spcBef>
                <a:spcPts val="0"/>
              </a:spcBef>
            </a:pPr>
            <a:r>
              <a:rPr lang="cs-CZ" sz="1600" b="0" i="0" u="none" strike="noStrike" dirty="0">
                <a:effectLst/>
              </a:rPr>
              <a:t>Forma: </a:t>
            </a:r>
          </a:p>
          <a:p>
            <a:pPr marL="1657350" lvl="3" indent="-285750" fontAlgn="base">
              <a:spcBef>
                <a:spcPts val="0"/>
              </a:spcBef>
            </a:pPr>
            <a:r>
              <a:rPr lang="cs-CZ" sz="1600" b="0" i="0" u="none" strike="noStrike" dirty="0">
                <a:effectLst/>
              </a:rPr>
              <a:t>horizontální, vertikální, rotační </a:t>
            </a:r>
          </a:p>
          <a:p>
            <a:pPr marL="1200150" lvl="2" indent="-285750" fontAlgn="base">
              <a:spcBef>
                <a:spcPts val="0"/>
              </a:spcBef>
            </a:pPr>
            <a:r>
              <a:rPr lang="cs-CZ" sz="1600" b="0" i="0" u="none" strike="noStrike" dirty="0">
                <a:effectLst/>
              </a:rPr>
              <a:t>Stupeň:</a:t>
            </a:r>
          </a:p>
          <a:p>
            <a:pPr marL="1657350" lvl="3" indent="-285750" fontAlgn="base">
              <a:spcBef>
                <a:spcPts val="0"/>
              </a:spcBef>
            </a:pPr>
            <a:r>
              <a:rPr lang="cs-CZ" sz="1600" b="0" i="0" u="none" strike="noStrike" dirty="0">
                <a:effectLst/>
              </a:rPr>
              <a:t>1. stupeň – při pohledu ve směru rychlé složky (nystagmus jen do strany pohledu)</a:t>
            </a:r>
          </a:p>
          <a:p>
            <a:pPr marL="1657350" lvl="3" indent="-285750" fontAlgn="base">
              <a:spcBef>
                <a:spcPts val="0"/>
              </a:spcBef>
            </a:pPr>
            <a:r>
              <a:rPr lang="cs-CZ" sz="1600" dirty="0"/>
              <a:t>2. </a:t>
            </a:r>
            <a:r>
              <a:rPr lang="cs-CZ" sz="1600" b="0" i="0" u="none" strike="noStrike" dirty="0">
                <a:effectLst/>
              </a:rPr>
              <a:t>stupeň – nystagmus při přímém pohledu (doprava, doleva)</a:t>
            </a:r>
          </a:p>
          <a:p>
            <a:pPr marL="1657350" lvl="3" indent="-285750" fontAlgn="base">
              <a:spcBef>
                <a:spcPts val="0"/>
              </a:spcBef>
            </a:pPr>
            <a:r>
              <a:rPr lang="cs-CZ" sz="1600" b="0" i="0" u="none" strike="noStrike" dirty="0">
                <a:effectLst/>
              </a:rPr>
              <a:t>3. stupeň – nejméně častý, rychlá složka proti směru pohledu</a:t>
            </a:r>
          </a:p>
          <a:p>
            <a:pPr marL="1200150" lvl="2" indent="-285750" fontAlgn="base">
              <a:spcBef>
                <a:spcPts val="0"/>
              </a:spcBef>
            </a:pPr>
            <a:r>
              <a:rPr lang="cs-CZ" sz="1600" b="0" i="0" u="none" strike="noStrike" dirty="0">
                <a:effectLst/>
              </a:rPr>
              <a:t>Frekvence (rychlá, pomalá) a amplituda</a:t>
            </a:r>
          </a:p>
          <a:p>
            <a:pPr marL="914400" lvl="2" indent="0">
              <a:buNone/>
            </a:pPr>
            <a:endParaRPr lang="cs-CZ" sz="1600" b="0" i="0" u="none" strike="noStrike" baseline="0" dirty="0"/>
          </a:p>
        </p:txBody>
      </p:sp>
      <p:pic>
        <p:nvPicPr>
          <p:cNvPr id="18434" name="Picture 2" descr="Nystagmus GIF | Gfycat">
            <a:extLst>
              <a:ext uri="{FF2B5EF4-FFF2-40B4-BE49-F238E27FC236}">
                <a16:creationId xmlns:a16="http://schemas.microsoft.com/office/drawing/2014/main" id="{F95F42E7-3F1B-4C82-ADDD-A0B271DEC1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386" y="2295022"/>
            <a:ext cx="2582383" cy="19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ystagmus - Nystagmus - qaz.wiki">
            <a:extLst>
              <a:ext uri="{FF2B5EF4-FFF2-40B4-BE49-F238E27FC236}">
                <a16:creationId xmlns:a16="http://schemas.microsoft.com/office/drawing/2014/main" id="{A66C5C8F-5675-446B-A8E4-D83962EBFA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86" y="4670682"/>
            <a:ext cx="2752116" cy="14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82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t-BR" sz="3800" dirty="0">
                <a:latin typeface="+mn-lt"/>
              </a:rPr>
              <a:t>VIII. SLUCHOVĚ ROVNOVÁŽNÝ NERV (N. VESTIBULOCOCHLEARIS)</a:t>
            </a:r>
            <a:endParaRPr lang="cs-CZ" sz="38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1661160"/>
            <a:ext cx="6477152" cy="4732020"/>
          </a:xfrm>
        </p:spPr>
        <p:txBody>
          <a:bodyPr anchor="ctr">
            <a:normAutofit fontScale="92500" lnSpcReduction="10000"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dirty="0"/>
              <a:t>Nystagmus:</a:t>
            </a:r>
            <a:endParaRPr lang="cs-CZ" sz="1800" b="1" i="0" u="none" strike="noStrike" dirty="0">
              <a:effectLst/>
            </a:endParaRPr>
          </a:p>
          <a:p>
            <a:pPr marL="914400" lvl="1" fontAlgn="base">
              <a:spcBef>
                <a:spcPts val="0"/>
              </a:spcBef>
            </a:pPr>
            <a:r>
              <a:rPr lang="cs-CZ" sz="1800" b="0" i="0" u="sng" strike="noStrike" baseline="0" dirty="0"/>
              <a:t>Pomalá</a:t>
            </a:r>
            <a:r>
              <a:rPr lang="cs-CZ" sz="1800" b="0" i="0" u="none" strike="noStrike" baseline="0" dirty="0"/>
              <a:t> složka </a:t>
            </a:r>
          </a:p>
          <a:p>
            <a:pPr marL="1371600" lvl="2" fontAlgn="base">
              <a:spcBef>
                <a:spcPts val="0"/>
              </a:spcBef>
            </a:pPr>
            <a:r>
              <a:rPr lang="cs-CZ" sz="1800" b="0" i="0" u="none" strike="noStrike" baseline="0" dirty="0"/>
              <a:t>způsobena asymetrií funkce vestibulárních aparátů</a:t>
            </a:r>
          </a:p>
          <a:p>
            <a:pPr marL="914400" lvl="1" fontAlgn="base">
              <a:spcBef>
                <a:spcPts val="0"/>
              </a:spcBef>
            </a:pPr>
            <a:r>
              <a:rPr lang="cs-CZ" sz="1800" b="0" i="0" u="sng" strike="noStrike" baseline="0" dirty="0"/>
              <a:t>Rychlá</a:t>
            </a:r>
            <a:r>
              <a:rPr lang="cs-CZ" sz="1800" b="0" i="0" u="none" strike="noStrike" baseline="0" dirty="0"/>
              <a:t> složka je </a:t>
            </a:r>
            <a:r>
              <a:rPr lang="cs-CZ" sz="1800" b="0" i="0" u="none" strike="noStrike" baseline="0" dirty="0" err="1"/>
              <a:t>refixační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sakáda</a:t>
            </a:r>
            <a:endParaRPr lang="cs-CZ" sz="1800" b="0" i="0" u="none" strike="noStrike" baseline="0" dirty="0"/>
          </a:p>
          <a:p>
            <a:pPr marL="457200" fontAlgn="base">
              <a:spcBef>
                <a:spcPts val="0"/>
              </a:spcBef>
            </a:pPr>
            <a:r>
              <a:rPr lang="cs-CZ" sz="1800" b="1" i="0" dirty="0">
                <a:solidFill>
                  <a:srgbClr val="212529"/>
                </a:solidFill>
                <a:effectLst/>
              </a:rPr>
              <a:t>Spontánní nystagmus je vždy patologický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 (vestibulární / </a:t>
            </a:r>
            <a:r>
              <a:rPr lang="cs-CZ" sz="1800" b="0" i="0" dirty="0" err="1">
                <a:solidFill>
                  <a:srgbClr val="212529"/>
                </a:solidFill>
                <a:effectLst/>
              </a:rPr>
              <a:t>vestibulocerebelární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léze)</a:t>
            </a:r>
          </a:p>
          <a:p>
            <a:pPr marL="457200" fontAlgn="base">
              <a:spcBef>
                <a:spcPts val="0"/>
              </a:spcBef>
            </a:pPr>
            <a:r>
              <a:rPr lang="cs-CZ" sz="1800" b="1" i="0" dirty="0">
                <a:solidFill>
                  <a:srgbClr val="212529"/>
                </a:solidFill>
                <a:effectLst/>
              </a:rPr>
              <a:t>Směr nystagmu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  určujeme podle rychlé složky </a:t>
            </a:r>
          </a:p>
          <a:p>
            <a:pPr marL="457200" fontAlgn="base">
              <a:spcBef>
                <a:spcPts val="0"/>
              </a:spcBef>
            </a:pPr>
            <a:r>
              <a:rPr lang="cs-CZ" sz="1800" b="1" i="0" dirty="0">
                <a:solidFill>
                  <a:srgbClr val="212529"/>
                </a:solidFill>
                <a:effectLst/>
              </a:rPr>
              <a:t>Periferní </a:t>
            </a:r>
            <a:r>
              <a:rPr lang="cs-CZ" sz="1800" b="1" i="0" dirty="0" err="1">
                <a:solidFill>
                  <a:srgbClr val="212529"/>
                </a:solidFill>
                <a:effectLst/>
              </a:rPr>
              <a:t>vertigo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 je typicky rytmický, horizontálně-rotační nystagmus</a:t>
            </a:r>
          </a:p>
          <a:p>
            <a:pPr marL="457200" fontAlgn="base">
              <a:spcBef>
                <a:spcPts val="0"/>
              </a:spcBef>
            </a:pPr>
            <a:r>
              <a:rPr lang="cs-CZ" sz="1800" b="0" i="0" dirty="0" err="1">
                <a:solidFill>
                  <a:srgbClr val="212529"/>
                </a:solidFill>
                <a:effectLst/>
              </a:rPr>
              <a:t>Vertigu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 </a:t>
            </a:r>
            <a:r>
              <a:rPr lang="cs-CZ" sz="1800" b="1" i="0" dirty="0">
                <a:solidFill>
                  <a:srgbClr val="212529"/>
                </a:solidFill>
                <a:effectLst/>
              </a:rPr>
              <a:t>centrálního původu</a:t>
            </a:r>
            <a:r>
              <a:rPr lang="cs-CZ" sz="1800" dirty="0">
                <a:solidFill>
                  <a:srgbClr val="212529"/>
                </a:solidFill>
              </a:rPr>
              <a:t>:</a:t>
            </a:r>
          </a:p>
          <a:p>
            <a:pPr marL="914400" lvl="1" fontAlgn="base">
              <a:spcBef>
                <a:spcPts val="0"/>
              </a:spcBef>
            </a:pPr>
            <a:r>
              <a:rPr lang="cs-CZ" sz="1800" b="0" i="0" dirty="0">
                <a:solidFill>
                  <a:srgbClr val="212529"/>
                </a:solidFill>
                <a:effectLst/>
              </a:rPr>
              <a:t> variabilní, </a:t>
            </a:r>
            <a:r>
              <a:rPr lang="cs-CZ" sz="1800" b="0" i="0" dirty="0" err="1">
                <a:solidFill>
                  <a:srgbClr val="212529"/>
                </a:solidFill>
                <a:effectLst/>
              </a:rPr>
              <a:t>dysrytmický</a:t>
            </a:r>
            <a:r>
              <a:rPr lang="cs-CZ" sz="1800" b="0" i="0" dirty="0">
                <a:solidFill>
                  <a:srgbClr val="212529"/>
                </a:solidFill>
                <a:effectLst/>
              </a:rPr>
              <a:t> (střídá se větší a menší amplituda), vertikální </a:t>
            </a:r>
          </a:p>
          <a:p>
            <a:pPr marL="1371600" lvl="2" fontAlgn="base">
              <a:spcBef>
                <a:spcPts val="0"/>
              </a:spcBef>
            </a:pPr>
            <a:r>
              <a:rPr lang="cs-CZ" sz="1800" b="1" i="0" dirty="0">
                <a:solidFill>
                  <a:srgbClr val="212529"/>
                </a:solidFill>
                <a:effectLst/>
              </a:rPr>
              <a:t>pravidelně měnlivý pohledový nystagmus</a:t>
            </a:r>
            <a:endParaRPr lang="cs-CZ" sz="1800" dirty="0">
              <a:solidFill>
                <a:srgbClr val="212529"/>
              </a:solidFill>
            </a:endParaRPr>
          </a:p>
          <a:p>
            <a:pPr marL="1828800" lvl="3" fontAlgn="base">
              <a:spcBef>
                <a:spcPts val="0"/>
              </a:spcBef>
            </a:pPr>
            <a:r>
              <a:rPr lang="cs-CZ" b="0" i="0" dirty="0">
                <a:solidFill>
                  <a:srgbClr val="212529"/>
                </a:solidFill>
                <a:effectLst/>
              </a:rPr>
              <a:t> Jde o nystagmus I. stupně, bijící vždy ve směru pohledu </a:t>
            </a:r>
          </a:p>
          <a:p>
            <a:pPr marL="2286000" lvl="4" fontAlgn="base">
              <a:spcBef>
                <a:spcPts val="0"/>
              </a:spcBef>
            </a:pPr>
            <a:r>
              <a:rPr lang="cs-CZ" b="0" i="0" dirty="0">
                <a:solidFill>
                  <a:srgbClr val="212529"/>
                </a:solidFill>
                <a:effectLst/>
              </a:rPr>
              <a:t>při pohledu doprava je nystagmus pravostranný, při pohledu doleva pak levostranný, směr se tedy obrací</a:t>
            </a:r>
          </a:p>
          <a:p>
            <a:pPr marL="2286000" lvl="4" fontAlgn="base">
              <a:spcBef>
                <a:spcPts val="0"/>
              </a:spcBef>
            </a:pPr>
            <a:r>
              <a:rPr lang="cs-CZ" b="0" i="0" dirty="0">
                <a:solidFill>
                  <a:srgbClr val="212529"/>
                </a:solidFill>
                <a:effectLst/>
              </a:rPr>
              <a:t>v primární poloze bulbů není nystagmus přítomen</a:t>
            </a:r>
            <a:endParaRPr lang="cs-CZ" b="0" i="0" u="none" strike="noStrike" baseline="0" dirty="0"/>
          </a:p>
        </p:txBody>
      </p:sp>
      <p:pic>
        <p:nvPicPr>
          <p:cNvPr id="18434" name="Picture 2" descr="Nystagmus GIF | Gfycat">
            <a:extLst>
              <a:ext uri="{FF2B5EF4-FFF2-40B4-BE49-F238E27FC236}">
                <a16:creationId xmlns:a16="http://schemas.microsoft.com/office/drawing/2014/main" id="{F95F42E7-3F1B-4C82-ADDD-A0B271DEC1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386" y="2295022"/>
            <a:ext cx="2582383" cy="19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ystagmus - Nystagmus - qaz.wiki">
            <a:extLst>
              <a:ext uri="{FF2B5EF4-FFF2-40B4-BE49-F238E27FC236}">
                <a16:creationId xmlns:a16="http://schemas.microsoft.com/office/drawing/2014/main" id="{A66C5C8F-5675-446B-A8E4-D83962EBFA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86" y="4670682"/>
            <a:ext cx="2752116" cy="14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69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pt-BR"/>
              <a:t>VIII. SLUCHOVĚ ROVNOVÁŽNÝ NERV (N. VESTIBULOCOCHLEARIS)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i="0" u="none" strike="noStrike">
                <a:effectLst/>
              </a:rPr>
              <a:t>tonické úchylky</a:t>
            </a:r>
            <a:r>
              <a:rPr lang="cs-CZ" sz="2000" b="0" i="0" u="none" strike="noStrike">
                <a:effectLst/>
              </a:rPr>
              <a:t>: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0" u="none" strike="noStrike">
                <a:effectLst/>
              </a:rPr>
              <a:t>končetin 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0" i="0" u="none" strike="noStrike">
                <a:effectLst/>
              </a:rPr>
              <a:t>v předpažení při zavřených očích uchylují horní končetiny na jednu stranu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0" u="none" strike="noStrike">
                <a:effectLst/>
              </a:rPr>
              <a:t>trupu 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cs-CZ" b="0" i="0" u="none" strike="noStrike">
                <a:effectLst/>
              </a:rPr>
              <a:t>při stoji a chůzi</a:t>
            </a:r>
          </a:p>
          <a:p>
            <a:pPr lvl="2" fontAlgn="base">
              <a:spcBef>
                <a:spcPts val="0"/>
              </a:spcBef>
            </a:pPr>
            <a:r>
              <a:rPr lang="cs-CZ" b="1" i="0" u="none" strike="noStrike">
                <a:effectLst/>
              </a:rPr>
              <a:t>Hautantova zkouška</a:t>
            </a:r>
            <a:r>
              <a:rPr lang="cs-CZ" b="0" i="0" u="none" strike="noStrike">
                <a:effectLst/>
              </a:rPr>
              <a:t>: </a:t>
            </a:r>
          </a:p>
          <a:p>
            <a:pPr lvl="3" fontAlgn="base">
              <a:spcBef>
                <a:spcPts val="0"/>
              </a:spcBef>
            </a:pPr>
            <a:r>
              <a:rPr lang="cs-CZ" sz="2000" b="0" i="0" u="none" strike="noStrike">
                <a:effectLst/>
              </a:rPr>
              <a:t>tonické úchylky paží při předpažení a zavření očí, spojeny s úchylkou trupu stejným směrem</a:t>
            </a:r>
          </a:p>
          <a:p>
            <a:pPr marL="914400" lvl="2" indent="0" rtl="0" fontAlgn="base">
              <a:spcBef>
                <a:spcPts val="0"/>
              </a:spcBef>
              <a:spcAft>
                <a:spcPts val="1600"/>
              </a:spcAft>
              <a:buNone/>
            </a:pPr>
            <a:endParaRPr lang="cs-CZ" b="0" i="0" u="none" strike="noStrike">
              <a:effectLst/>
            </a:endParaRPr>
          </a:p>
        </p:txBody>
      </p:sp>
      <p:pic>
        <p:nvPicPr>
          <p:cNvPr id="13" name="Picture 2" descr="ZÁVRATĚ A PORUCHY ROVNOVÁHY">
            <a:extLst>
              <a:ext uri="{FF2B5EF4-FFF2-40B4-BE49-F238E27FC236}">
                <a16:creationId xmlns:a16="http://schemas.microsoft.com/office/drawing/2014/main" id="{6E2A93E9-1A55-4D21-AE94-EAFDA1307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67" t="-7174" r="-91846" b="-2573"/>
          <a:stretch/>
        </p:blipFill>
        <p:spPr bwMode="auto">
          <a:xfrm>
            <a:off x="5324559" y="2062426"/>
            <a:ext cx="5737250" cy="41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82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08F6A7-891D-461B-A9D9-A70A2AC9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 fontScale="90000"/>
          </a:bodyPr>
          <a:lstStyle/>
          <a:p>
            <a:r>
              <a:rPr lang="pt-BR" sz="4800" dirty="0">
                <a:latin typeface="+mn-lt"/>
              </a:rPr>
              <a:t>VIII. SLUCHOVĚ ROVNOVÁŽNÝ NERV (N. VESTIBULOCOCHLEARIS)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366DC-9481-4F1F-83D1-7B72A6E41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7347162" cy="3639450"/>
          </a:xfrm>
        </p:spPr>
        <p:txBody>
          <a:bodyPr anchor="ctr">
            <a:normAutofit/>
          </a:bodyPr>
          <a:lstStyle/>
          <a:p>
            <a:pPr fontAlgn="base">
              <a:spcBef>
                <a:spcPts val="0"/>
              </a:spcBef>
            </a:pPr>
            <a:r>
              <a:rPr lang="cs-CZ" sz="1800" b="1" i="0" u="sng" strike="noStrike" dirty="0">
                <a:effectLst/>
              </a:rPr>
              <a:t>Periferní</a:t>
            </a:r>
            <a:r>
              <a:rPr lang="cs-CZ" sz="1800" b="1" i="0" u="none" strike="noStrike" dirty="0">
                <a:effectLst/>
              </a:rPr>
              <a:t> vestibulární syndrom: </a:t>
            </a:r>
          </a:p>
          <a:p>
            <a:pPr lvl="1" fontAlgn="base">
              <a:spcBef>
                <a:spcPts val="0"/>
              </a:spcBef>
            </a:pPr>
            <a:r>
              <a:rPr lang="cs-CZ" sz="1800" b="0" i="0" u="none" strike="noStrike" dirty="0">
                <a:effectLst/>
              </a:rPr>
              <a:t>Způsoben poruchou vlastního rovnovážného ústrojí a vestibulárního nervu</a:t>
            </a:r>
          </a:p>
          <a:p>
            <a:pPr lvl="1" fontAlgn="base">
              <a:spcBef>
                <a:spcPts val="0"/>
              </a:spcBef>
            </a:pPr>
            <a:r>
              <a:rPr lang="cs-CZ" sz="1800" b="1" i="0" u="sng" strike="noStrike" dirty="0">
                <a:effectLst/>
              </a:rPr>
              <a:t>Harmonický</a:t>
            </a:r>
            <a:endParaRPr lang="cs-CZ" sz="1800" b="1" i="0" u="none" strike="noStrike" dirty="0">
              <a:effectLst/>
            </a:endParaRPr>
          </a:p>
          <a:p>
            <a:pPr lvl="2" fontAlgn="base">
              <a:spcBef>
                <a:spcPts val="0"/>
              </a:spcBef>
            </a:pPr>
            <a:r>
              <a:rPr lang="cs-CZ" sz="1800" b="0" i="0" u="none" strike="noStrike" dirty="0">
                <a:effectLst/>
              </a:rPr>
              <a:t>shodný směr </a:t>
            </a:r>
            <a:r>
              <a:rPr lang="cs-CZ" sz="1800" b="1" i="1" u="sng" strike="noStrike" dirty="0">
                <a:effectLst/>
              </a:rPr>
              <a:t>pomalé</a:t>
            </a:r>
            <a:r>
              <a:rPr lang="cs-CZ" sz="1800" b="0" i="0" u="none" strike="noStrike" dirty="0">
                <a:effectLst/>
              </a:rPr>
              <a:t> složky nystagmu a deviace</a:t>
            </a:r>
          </a:p>
          <a:p>
            <a:pPr lvl="2" fontAlgn="base">
              <a:spcBef>
                <a:spcPts val="0"/>
              </a:spcBef>
            </a:pPr>
            <a:r>
              <a:rPr lang="cs-CZ" sz="1800" b="0" i="0" u="none" strike="noStrike" dirty="0">
                <a:effectLst/>
              </a:rPr>
              <a:t>tonické úchylky směrují jedním směrem </a:t>
            </a:r>
          </a:p>
          <a:p>
            <a:pPr lvl="3" fontAlgn="base">
              <a:spcBef>
                <a:spcPts val="0"/>
              </a:spcBef>
            </a:pPr>
            <a:r>
              <a:rPr lang="cs-CZ" b="0" i="0" u="none" strike="noStrike" dirty="0">
                <a:effectLst/>
              </a:rPr>
              <a:t>ve směru relativně slabšího labyrintu</a:t>
            </a:r>
          </a:p>
          <a:p>
            <a:pPr marL="0" indent="0">
              <a:buNone/>
            </a:pPr>
            <a:br>
              <a:rPr lang="cs-CZ" sz="1800" b="0" dirty="0">
                <a:effectLst/>
              </a:rPr>
            </a:b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35720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48F03-5B69-4AA4-A706-E6BFC614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pt-BR" sz="2800">
                <a:latin typeface="+mn-lt"/>
              </a:rPr>
              <a:t>VIII. SLUCHOVĚ ROVNOVÁŽNÝ NERV (N. VESTIBULOCOCHLEARIS)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D5FC5A-FC82-4289-A1F5-A55B13F52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fontAlgn="base">
              <a:spcBef>
                <a:spcPts val="0"/>
              </a:spcBef>
            </a:pPr>
            <a:r>
              <a:rPr lang="cs-CZ" sz="2000" b="1" i="0" u="sng" strike="noStrike">
                <a:effectLst/>
                <a:latin typeface="Arial" panose="020B0604020202020204" pitchFamily="34" charset="0"/>
              </a:rPr>
              <a:t>Periferní</a:t>
            </a:r>
            <a:r>
              <a:rPr lang="cs-CZ" sz="2000" b="0" i="0" u="none" strike="noStrike">
                <a:effectLst/>
                <a:latin typeface="Arial" panose="020B0604020202020204" pitchFamily="34" charset="0"/>
              </a:rPr>
              <a:t> vestibulární syndrom </a:t>
            </a:r>
          </a:p>
          <a:p>
            <a:pPr lvl="1" fontAlgn="base">
              <a:spcBef>
                <a:spcPts val="0"/>
              </a:spcBef>
              <a:spcAft>
                <a:spcPts val="1000"/>
              </a:spcAft>
            </a:pPr>
            <a:r>
              <a:rPr lang="cs-CZ" sz="2000" b="0" i="0" u="none" strike="noStrike">
                <a:effectLst/>
                <a:latin typeface="Arial" panose="020B0604020202020204" pitchFamily="34" charset="0"/>
              </a:rPr>
              <a:t>poruchy vnitřního ucha a rovnovážného nervu</a:t>
            </a:r>
          </a:p>
          <a:p>
            <a:pPr lvl="2" fontAlgn="base">
              <a:spcBef>
                <a:spcPts val="0"/>
              </a:spcBef>
              <a:spcAft>
                <a:spcPts val="1000"/>
              </a:spcAft>
            </a:pPr>
            <a:r>
              <a:rPr lang="cs-CZ" b="0" i="0" u="none" strike="noStrike">
                <a:effectLst/>
                <a:latin typeface="Arial" panose="020B0604020202020204" pitchFamily="34" charset="0"/>
              </a:rPr>
              <a:t>záněty, ototoxická ATB </a:t>
            </a:r>
          </a:p>
          <a:p>
            <a:pPr lvl="2" fontAlgn="base">
              <a:spcBef>
                <a:spcPts val="0"/>
              </a:spcBef>
              <a:spcAft>
                <a:spcPts val="1000"/>
              </a:spcAft>
            </a:pPr>
            <a:r>
              <a:rPr lang="cs-CZ" b="0" i="0" u="none" strike="noStrike">
                <a:effectLst/>
                <a:latin typeface="Arial" panose="020B0604020202020204" pitchFamily="34" charset="0"/>
              </a:rPr>
              <a:t>nádory rovnovážného nervu</a:t>
            </a:r>
          </a:p>
          <a:p>
            <a:pPr lvl="2" fontAlgn="base">
              <a:spcBef>
                <a:spcPts val="0"/>
              </a:spcBef>
            </a:pPr>
            <a:r>
              <a:rPr lang="cs-CZ" b="0" i="0" u="none" strike="noStrike">
                <a:effectLst/>
                <a:latin typeface="Arial" panose="020B0604020202020204" pitchFamily="34" charset="0"/>
              </a:rPr>
              <a:t>Poruchy funkce vnitřního ucha </a:t>
            </a:r>
          </a:p>
          <a:p>
            <a:pPr lvl="3" fontAlgn="base">
              <a:spcBef>
                <a:spcPts val="0"/>
              </a:spcBef>
            </a:pPr>
            <a:r>
              <a:rPr lang="cs-CZ" sz="2000" b="0" i="0" u="none" strike="noStrike">
                <a:effectLst/>
                <a:latin typeface="Arial" panose="020B0604020202020204" pitchFamily="34" charset="0"/>
              </a:rPr>
              <a:t>Ménièrova nemoc </a:t>
            </a:r>
          </a:p>
          <a:p>
            <a:pPr lvl="3" fontAlgn="base">
              <a:spcBef>
                <a:spcPts val="0"/>
              </a:spcBef>
              <a:spcAft>
                <a:spcPts val="1600"/>
              </a:spcAft>
            </a:pPr>
            <a:r>
              <a:rPr lang="cs-CZ" sz="2000" b="0" i="0" u="none" strike="noStrike">
                <a:effectLst/>
                <a:latin typeface="Arial" panose="020B0604020202020204" pitchFamily="34" charset="0"/>
              </a:rPr>
              <a:t>BENIGNÍ PAROXYSMÁLNÍ POLOHOVÉ VERTIGO</a:t>
            </a:r>
          </a:p>
          <a:p>
            <a:pPr marL="0" indent="0">
              <a:buNone/>
            </a:pPr>
            <a:br>
              <a:rPr lang="cs-CZ" sz="2000" b="0">
                <a:effectLst/>
              </a:rPr>
            </a:br>
            <a:endParaRPr lang="cs-CZ" sz="200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CF3C8EC-E9F4-4213-BC2F-0C4F0B9F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423" y="1005758"/>
            <a:ext cx="4397433" cy="167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4E52C29D-3847-4085-9FDE-A3722D62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615" y="3707894"/>
            <a:ext cx="3347184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28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32393C4-5871-4B26-B9C5-70568BFD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4588" y="1844675"/>
            <a:ext cx="4246563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69D43EE9-CE85-4DAE-97BD-C52F9E07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825" y="1844675"/>
            <a:ext cx="5584825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960E2D-F7B8-4259-A516-EA402865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BENIGNÍ PAROXYSMÁLNÍ POLOHOVÉ VERTIGO</a:t>
            </a:r>
          </a:p>
        </p:txBody>
      </p:sp>
    </p:spTree>
    <p:extLst>
      <p:ext uri="{BB962C8B-B14F-4D97-AF65-F5344CB8AC3E}">
        <p14:creationId xmlns:p14="http://schemas.microsoft.com/office/powerpoint/2010/main" val="168542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7D564-1824-460D-A372-A58B2D0D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pt-BR" sz="3300"/>
              <a:t>Periferní x centrální vestibulární syndrom</a:t>
            </a:r>
            <a:endParaRPr lang="cs-CZ" sz="33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D9DFBB-3490-4112-AFD4-1A1C3FA1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pPr fontAlgn="base">
              <a:spcBef>
                <a:spcPts val="0"/>
              </a:spcBef>
            </a:pPr>
            <a:r>
              <a:rPr lang="cs-CZ" sz="1500" b="1" i="0" u="sng" strike="noStrike" dirty="0">
                <a:effectLst/>
              </a:rPr>
              <a:t>Centrální</a:t>
            </a:r>
            <a:r>
              <a:rPr lang="cs-CZ" sz="1500" b="0" i="0" u="none" strike="noStrike" dirty="0">
                <a:effectLst/>
              </a:rPr>
              <a:t> vestibulární syndrom </a:t>
            </a:r>
          </a:p>
          <a:p>
            <a:pPr lvl="1" fontAlgn="base">
              <a:spcBef>
                <a:spcPts val="0"/>
              </a:spcBef>
            </a:pPr>
            <a:r>
              <a:rPr lang="cs-CZ" sz="1500" b="0" i="0" u="none" strike="noStrike" dirty="0">
                <a:effectLst/>
              </a:rPr>
              <a:t>Vzniká při postižení 2. neuronu vestibulární dráhy</a:t>
            </a:r>
          </a:p>
          <a:p>
            <a:pPr lvl="1" fontAlgn="base">
              <a:spcBef>
                <a:spcPts val="0"/>
              </a:spcBef>
            </a:pPr>
            <a:r>
              <a:rPr lang="cs-CZ" sz="1500" b="1" i="0" u="sng" strike="noStrike" dirty="0" err="1">
                <a:effectLst/>
              </a:rPr>
              <a:t>Dysharmonický</a:t>
            </a:r>
            <a:endParaRPr lang="cs-CZ" sz="1500" b="1" i="0" u="none" strike="noStrike" dirty="0">
              <a:effectLst/>
            </a:endParaRPr>
          </a:p>
          <a:p>
            <a:pPr lvl="2" fontAlgn="base">
              <a:spcBef>
                <a:spcPts val="0"/>
              </a:spcBef>
              <a:spcAft>
                <a:spcPts val="1600"/>
              </a:spcAft>
            </a:pPr>
            <a:r>
              <a:rPr lang="cs-CZ" sz="1500" b="0" i="0" u="none" strike="noStrike" dirty="0">
                <a:effectLst/>
              </a:rPr>
              <a:t>Nystagmus a tonické úchylky nemusí mít stejný směr </a:t>
            </a:r>
          </a:p>
          <a:p>
            <a:pPr lvl="0"/>
            <a:r>
              <a:rPr lang="cs-CZ" sz="1500" b="1" i="0" u="sng" dirty="0"/>
              <a:t>Centrální</a:t>
            </a:r>
            <a:r>
              <a:rPr lang="cs-CZ" sz="1500" b="0" i="0" dirty="0"/>
              <a:t> vestibulární syndrom</a:t>
            </a:r>
            <a:endParaRPr lang="en-US" sz="1500" dirty="0"/>
          </a:p>
          <a:p>
            <a:pPr lvl="1"/>
            <a:r>
              <a:rPr lang="cs-CZ" sz="1500" b="0" i="0" dirty="0"/>
              <a:t>cévní léze kmene</a:t>
            </a:r>
            <a:endParaRPr lang="en-US" sz="1500" dirty="0"/>
          </a:p>
          <a:p>
            <a:pPr lvl="2"/>
            <a:r>
              <a:rPr lang="cs-CZ" sz="1500" b="0" i="0" dirty="0"/>
              <a:t>ischémie nebo krvácení v mozkovém kmeni</a:t>
            </a:r>
            <a:endParaRPr lang="en-US" sz="1500" dirty="0"/>
          </a:p>
          <a:p>
            <a:pPr lvl="1"/>
            <a:r>
              <a:rPr lang="cs-CZ" sz="1500" b="0" i="0" dirty="0"/>
              <a:t>záněty v mozkovém kmeni </a:t>
            </a:r>
            <a:endParaRPr lang="en-US" sz="1500" dirty="0"/>
          </a:p>
          <a:p>
            <a:pPr lvl="2"/>
            <a:r>
              <a:rPr lang="cs-CZ" sz="1500" b="0" i="0" dirty="0"/>
              <a:t>např. při roztroušené skleróze</a:t>
            </a:r>
            <a:endParaRPr lang="en-US" sz="1500" dirty="0"/>
          </a:p>
          <a:p>
            <a:pPr lvl="1"/>
            <a:r>
              <a:rPr lang="cs-CZ" sz="1500" b="0" i="0" dirty="0"/>
              <a:t>nádory </a:t>
            </a:r>
            <a:endParaRPr lang="en-US" sz="1500" dirty="0"/>
          </a:p>
          <a:p>
            <a:endParaRPr lang="cs-CZ" sz="1500" dirty="0"/>
          </a:p>
        </p:txBody>
      </p:sp>
      <p:pic>
        <p:nvPicPr>
          <p:cNvPr id="4" name="Picture 4" descr="Swiss Medical Weekly - Management of brainstem haemorrhages">
            <a:extLst>
              <a:ext uri="{FF2B5EF4-FFF2-40B4-BE49-F238E27FC236}">
                <a16:creationId xmlns:a16="http://schemas.microsoft.com/office/drawing/2014/main" id="{54FEDF53-D170-48D4-B60D-A1B91A12A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305" y="841905"/>
            <a:ext cx="4119427" cy="23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Parinaud Syndrome Nystagmus, Parinaud, Neurology, Ophthalmology, Neuroophthalmology discover-nystagmus GIF">
            <a:extLst>
              <a:ext uri="{FF2B5EF4-FFF2-40B4-BE49-F238E27FC236}">
                <a16:creationId xmlns:a16="http://schemas.microsoft.com/office/drawing/2014/main" id="{EB693E34-40AA-4EA0-970D-39AC2D8B5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7952" y="3824081"/>
            <a:ext cx="3522704" cy="19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53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pt-BR" sz="3700"/>
              <a:t>IX. JAZYKOHLTANOVÝ NERV (N. GLOSSOPHARYNGEUS)</a:t>
            </a:r>
            <a:endParaRPr lang="cs-CZ" sz="37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1700" b="1" i="0" u="none" strike="noStrike" baseline="0" dirty="0">
                <a:latin typeface="Calibri" panose="020F0502020204030204" pitchFamily="34" charset="0"/>
              </a:rPr>
              <a:t>Anatomie: </a:t>
            </a:r>
            <a:r>
              <a:rPr lang="cs-CZ" sz="1700" b="0" i="1" u="none" strike="noStrike" baseline="0" dirty="0">
                <a:latin typeface="Calibri" panose="020F0502020204030204" pitchFamily="34" charset="0"/>
              </a:rPr>
              <a:t>Řadíme k perifernímu nervovému systému Jde o </a:t>
            </a:r>
            <a:r>
              <a:rPr lang="cs-CZ" sz="1700" b="1" i="1" u="none" strike="noStrike" baseline="0" dirty="0">
                <a:latin typeface="Calibri" panose="020F0502020204030204" pitchFamily="34" charset="0"/>
              </a:rPr>
              <a:t>smíšený nerv (senzorický, senzitivní, motorický, parasympatický). </a:t>
            </a:r>
            <a:endParaRPr lang="cs-CZ" sz="17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700" b="0" i="0" u="none" strike="noStrike" baseline="0" dirty="0">
                <a:latin typeface="Calibri" panose="020F0502020204030204" pitchFamily="34" charset="0"/>
              </a:rPr>
              <a:t>Společně s X. a XI. hlavovým nervem je součástí tzv. </a:t>
            </a:r>
            <a:r>
              <a:rPr lang="cs-CZ" sz="1700" b="1" i="1" u="none" strike="noStrike" baseline="0" dirty="0">
                <a:latin typeface="Calibri" panose="020F0502020204030204" pitchFamily="34" charset="0"/>
              </a:rPr>
              <a:t>postranního smíšeného systému 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– nervy mají podobný průběh a sdílejí i obdobné funkce.</a:t>
            </a:r>
          </a:p>
          <a:p>
            <a:r>
              <a:rPr lang="cs-CZ" sz="1700" b="1" i="0" u="none" strike="noStrike" baseline="0" dirty="0">
                <a:latin typeface="Calibri" panose="020F0502020204030204" pitchFamily="34" charset="0"/>
              </a:rPr>
              <a:t>Funkce: </a:t>
            </a:r>
            <a:endParaRPr lang="cs-CZ" sz="17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700" b="0" i="0" u="none" strike="noStrike" baseline="0" dirty="0">
                <a:latin typeface="Calibri" panose="020F0502020204030204" pitchFamily="34" charset="0"/>
              </a:rPr>
              <a:t>Senzorická: Vede </a:t>
            </a:r>
            <a:r>
              <a:rPr lang="cs-CZ" sz="1700" b="1" i="0" u="none" strike="noStrike" baseline="0" dirty="0">
                <a:latin typeface="Calibri" panose="020F0502020204030204" pitchFamily="34" charset="0"/>
              </a:rPr>
              <a:t>chuť ze zadní třetiny jazyka </a:t>
            </a:r>
            <a:endParaRPr lang="cs-CZ" sz="17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700" b="0" i="0" u="none" strike="noStrike" baseline="0" dirty="0">
                <a:latin typeface="Calibri" panose="020F0502020204030204" pitchFamily="34" charset="0"/>
              </a:rPr>
              <a:t>Senzitivní: </a:t>
            </a:r>
            <a:r>
              <a:rPr lang="cs-CZ" sz="1700" b="1" i="0" u="none" strike="noStrike" baseline="0" dirty="0">
                <a:latin typeface="Calibri" panose="020F0502020204030204" pitchFamily="34" charset="0"/>
              </a:rPr>
              <a:t>citlivost v oblasti měkkého patra 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(součást dávivého reflexu), </a:t>
            </a:r>
            <a:r>
              <a:rPr lang="cs-CZ" sz="1700" b="1" i="0" u="none" strike="noStrike" baseline="0" dirty="0">
                <a:latin typeface="Calibri" panose="020F0502020204030204" pitchFamily="34" charset="0"/>
              </a:rPr>
              <a:t>nosohltanu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, tonzil, </a:t>
            </a:r>
            <a:r>
              <a:rPr lang="cs-CZ" sz="1700" b="1" i="0" u="none" strike="noStrike" baseline="0" dirty="0">
                <a:latin typeface="Calibri" panose="020F0502020204030204" pitchFamily="34" charset="0"/>
              </a:rPr>
              <a:t>zadní třetiny jazyka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, středního ucha. </a:t>
            </a:r>
          </a:p>
          <a:p>
            <a:pPr lvl="1"/>
            <a:r>
              <a:rPr lang="pt-BR" sz="1700" b="0" i="0" u="none" strike="noStrike" baseline="0" dirty="0" err="1">
                <a:latin typeface="Calibri" panose="020F0502020204030204" pitchFamily="34" charset="0"/>
              </a:rPr>
              <a:t>Motorická</a:t>
            </a:r>
            <a:r>
              <a:rPr lang="pt-BR" sz="1700" b="0" i="0" u="none" strike="noStrike" baseline="0" dirty="0">
                <a:latin typeface="Calibri" panose="020F0502020204030204" pitchFamily="34" charset="0"/>
              </a:rPr>
              <a:t>: </a:t>
            </a:r>
            <a:r>
              <a:rPr lang="pt-BR" sz="1700" b="0" i="0" u="none" strike="noStrike" baseline="0" dirty="0" err="1">
                <a:latin typeface="Calibri" panose="020F0502020204030204" pitchFamily="34" charset="0"/>
              </a:rPr>
              <a:t>Podílí</a:t>
            </a:r>
            <a:r>
              <a:rPr lang="pt-BR" sz="1700" b="0" i="0" u="none" strike="noStrike" baseline="0" dirty="0">
                <a:latin typeface="Calibri" panose="020F0502020204030204" pitchFamily="34" charset="0"/>
              </a:rPr>
              <a:t> se na </a:t>
            </a:r>
            <a:r>
              <a:rPr lang="pt-BR" sz="1700" b="0" i="0" u="none" strike="noStrike" baseline="0" dirty="0" err="1">
                <a:latin typeface="Calibri" panose="020F0502020204030204" pitchFamily="34" charset="0"/>
              </a:rPr>
              <a:t>zajištění</a:t>
            </a:r>
            <a:r>
              <a:rPr lang="pt-BR" sz="17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pt-BR" sz="1700" b="1" i="0" u="none" strike="noStrike" baseline="0" dirty="0" err="1">
                <a:latin typeface="Calibri" panose="020F0502020204030204" pitchFamily="34" charset="0"/>
              </a:rPr>
              <a:t>hybnosti</a:t>
            </a:r>
            <a:r>
              <a:rPr lang="pt-BR" sz="1700" b="1" i="0" u="none" strike="noStrike" baseline="0" dirty="0">
                <a:latin typeface="Calibri" panose="020F0502020204030204" pitchFamily="34" charset="0"/>
              </a:rPr>
              <a:t> </a:t>
            </a:r>
            <a:r>
              <a:rPr lang="pt-BR" sz="1700" b="1" i="0" u="none" strike="noStrike" baseline="0" dirty="0" err="1">
                <a:latin typeface="Calibri" panose="020F0502020204030204" pitchFamily="34" charset="0"/>
              </a:rPr>
              <a:t>svalů</a:t>
            </a:r>
            <a:r>
              <a:rPr lang="pt-BR" sz="1700" b="1" i="0" u="none" strike="noStrike" baseline="0" dirty="0">
                <a:latin typeface="Calibri" panose="020F0502020204030204" pitchFamily="34" charset="0"/>
              </a:rPr>
              <a:t> </a:t>
            </a:r>
            <a:r>
              <a:rPr lang="pt-BR" sz="1700" b="1" i="0" u="none" strike="noStrike" baseline="0" dirty="0" err="1">
                <a:latin typeface="Calibri" panose="020F0502020204030204" pitchFamily="34" charset="0"/>
              </a:rPr>
              <a:t>hltanu</a:t>
            </a:r>
            <a:r>
              <a:rPr lang="pt-BR" sz="1700" b="1" i="0" u="none" strike="noStrike" baseline="0" dirty="0">
                <a:latin typeface="Calibri" panose="020F0502020204030204" pitchFamily="34" charset="0"/>
              </a:rPr>
              <a:t> </a:t>
            </a:r>
            <a:r>
              <a:rPr lang="pt-BR" sz="1700" b="0" i="0" u="none" strike="noStrike" baseline="0" dirty="0">
                <a:latin typeface="Calibri" panose="020F0502020204030204" pitchFamily="34" charset="0"/>
              </a:rPr>
              <a:t>(</a:t>
            </a:r>
            <a:r>
              <a:rPr lang="pt-BR" sz="1700" b="0" i="0" u="none" strike="noStrike" baseline="0" dirty="0" err="1">
                <a:latin typeface="Calibri" panose="020F0502020204030204" pitchFamily="34" charset="0"/>
              </a:rPr>
              <a:t>spolu</a:t>
            </a:r>
            <a:r>
              <a:rPr lang="pt-BR" sz="1700" b="0" i="0" u="none" strike="noStrike" baseline="0" dirty="0">
                <a:latin typeface="Calibri" panose="020F0502020204030204" pitchFamily="34" charset="0"/>
              </a:rPr>
              <a:t> s n. X. a n. XI.). </a:t>
            </a:r>
          </a:p>
          <a:p>
            <a:pPr lvl="1"/>
            <a:r>
              <a:rPr lang="cs-CZ" sz="1700" b="0" i="0" u="none" strike="noStrike" baseline="0" dirty="0">
                <a:latin typeface="Calibri" panose="020F0502020204030204" pitchFamily="34" charset="0"/>
              </a:rPr>
              <a:t>Parasympatická: Inervují </a:t>
            </a:r>
            <a:r>
              <a:rPr lang="cs-CZ" sz="1700" b="1" i="0" u="none" strike="noStrike" baseline="0" dirty="0">
                <a:latin typeface="Calibri" panose="020F0502020204030204" pitchFamily="34" charset="0"/>
              </a:rPr>
              <a:t>příušní žlázu</a:t>
            </a:r>
            <a:r>
              <a:rPr lang="cs-CZ" sz="1700" b="0" i="0" u="none" strike="noStrike" baseline="0" dirty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12292" name="Picture 4" descr="Ix nerve">
            <a:extLst>
              <a:ext uri="{FF2B5EF4-FFF2-40B4-BE49-F238E27FC236}">
                <a16:creationId xmlns:a16="http://schemas.microsoft.com/office/drawing/2014/main" id="{B34B68E7-94ED-4106-B93A-3CEB0E5B4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4883" y="356812"/>
            <a:ext cx="3882989" cy="291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Nerver Flashcards | Quizlet">
            <a:extLst>
              <a:ext uri="{FF2B5EF4-FFF2-40B4-BE49-F238E27FC236}">
                <a16:creationId xmlns:a16="http://schemas.microsoft.com/office/drawing/2014/main" id="{FE87E7C6-4833-46CC-ABF4-C2ACF2848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8823" y="3551525"/>
            <a:ext cx="2247216" cy="28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37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D4FDD-EB43-4251-BA45-D1BC5E45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29266"/>
            <a:ext cx="5102351" cy="1676603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3700" b="0" i="0" u="none" strike="noStrike">
                <a:effectLst/>
                <a:latin typeface="+mn-lt"/>
              </a:rPr>
              <a:t>OBJEKTIVNÍ KLINICKÉ NEUROLOGICKÉ VYŠETŘENÍ </a:t>
            </a:r>
            <a:endParaRPr lang="cs-CZ" sz="370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4C9CBB-E84B-4115-9391-2FB61CDDA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438400"/>
            <a:ext cx="5102351" cy="3785419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cs-CZ" sz="1900" b="0" i="0" u="none" strike="noStrike" dirty="0">
                <a:effectLst/>
                <a:latin typeface="+mn-lt"/>
              </a:rPr>
              <a:t>V běžné klinické praxi používáme orientační screeningové neurologické vyšetření, zahrnující základní zhodnocení řady různých nervových funkcí. </a:t>
            </a: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cs-CZ" sz="1900" b="0" i="0" u="none" strike="noStrike" dirty="0">
                <a:effectLst/>
                <a:latin typeface="+mn-lt"/>
              </a:rPr>
              <a:t>Na základě </a:t>
            </a:r>
            <a:r>
              <a:rPr lang="cs-CZ" sz="1900" b="1" i="0" u="none" strike="noStrike" dirty="0">
                <a:effectLst/>
                <a:latin typeface="+mn-lt"/>
              </a:rPr>
              <a:t>zjištěných abnormit </a:t>
            </a:r>
            <a:r>
              <a:rPr lang="cs-CZ" sz="1900" b="0" i="0" u="none" strike="noStrike" dirty="0">
                <a:effectLst/>
                <a:latin typeface="+mn-lt"/>
              </a:rPr>
              <a:t>a s přihlédnutím k anamnéze pacienta se pak toto vyšetření upravuje a </a:t>
            </a:r>
            <a:r>
              <a:rPr lang="cs-CZ" sz="1900" b="1" i="0" u="none" strike="noStrike" dirty="0">
                <a:effectLst/>
                <a:latin typeface="+mn-lt"/>
              </a:rPr>
              <a:t>doplňuje o cílené vyšetření </a:t>
            </a:r>
            <a:r>
              <a:rPr lang="cs-CZ" sz="1900" b="0" i="0" u="none" strike="noStrike" dirty="0">
                <a:effectLst/>
                <a:latin typeface="+mn-lt"/>
              </a:rPr>
              <a:t>určitých funkčních systémů, na jejichž postižení máme u pacienta podezření. </a:t>
            </a:r>
            <a:endParaRPr lang="cs-CZ" sz="1900" i="0" u="none" strike="noStrike" dirty="0">
              <a:latin typeface="+mn-lt"/>
            </a:endParaRPr>
          </a:p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cs-CZ" sz="1900" b="0" i="0" u="none" strike="noStrike" dirty="0">
                <a:effectLst/>
                <a:latin typeface="+mn-lt"/>
              </a:rPr>
              <a:t>Při objektivním vyšetření používá neurolog kladívko, případně další nástroje (ladičku, špendlík, štětičku apod.). </a:t>
            </a:r>
            <a:br>
              <a:rPr lang="cs-CZ" sz="1900" dirty="0">
                <a:latin typeface="+mn-lt"/>
              </a:rPr>
            </a:br>
            <a:endParaRPr lang="cs-CZ" sz="1900" dirty="0">
              <a:latin typeface="+mn-lt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Buy MDF Instruments MDF515BT Babinski Buck® Neurological Reflex Hammer with  built-in brush for cutaneous and superficial responses">
            <a:extLst>
              <a:ext uri="{FF2B5EF4-FFF2-40B4-BE49-F238E27FC236}">
                <a16:creationId xmlns:a16="http://schemas.microsoft.com/office/drawing/2014/main" id="{09F1E769-301B-4C24-BB6D-755E6808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1322" y="694945"/>
            <a:ext cx="1921931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8" name="Picture 10" descr="Tuning Fork 10&quot; Rydel-Seiffer C 64/C 128 Hz">
            <a:extLst>
              <a:ext uri="{FF2B5EF4-FFF2-40B4-BE49-F238E27FC236}">
                <a16:creationId xmlns:a16="http://schemas.microsoft.com/office/drawing/2014/main" id="{101E7183-8DC1-4B60-8F1C-C9094FD1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9168" y="4020617"/>
            <a:ext cx="4206240" cy="17245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77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pt-BR" sz="3300"/>
              <a:t>IX. JAZYKOHLTANOVÝ NERV (N. GLOSSOPHARYNGEUS)</a:t>
            </a:r>
            <a:endParaRPr lang="cs-CZ" sz="33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Porucha: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Stejnostranná porucha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chuti zadní třetiny jazyka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jednostranné vyhasnutí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dávivého reflexu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lehká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porucha polykání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(na motorické inervaci svalů hltanu se podílí i n. X. a n. XI.) </a:t>
            </a: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Podobně jako u n. trigeminus (n. V.) existuje i 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neuralgie n. </a:t>
            </a:r>
            <a:r>
              <a:rPr lang="cs-CZ" sz="1400" b="1" i="1" u="none" strike="noStrike" baseline="0" dirty="0" err="1">
                <a:latin typeface="Calibri" panose="020F0502020204030204" pitchFamily="34" charset="0"/>
              </a:rPr>
              <a:t>glossopharyngeus</a:t>
            </a:r>
            <a:r>
              <a:rPr lang="cs-CZ" sz="1400" b="1" i="1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– záchvatovité šlehavé bolesti v oblasti měkkého patra a ucha. </a:t>
            </a:r>
          </a:p>
          <a:p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Příčina poruchy: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Trauma, léze mozkového kmene (cévní příhody, záněty) Izolované léze n. IX jsou vzácné – častěji je nerv postižen současně s X. a XI. hlavovým nervem. </a:t>
            </a:r>
          </a:p>
          <a:p>
            <a:endParaRPr lang="cs-CZ" sz="1400" dirty="0">
              <a:latin typeface="Calibri" panose="020F0502020204030204" pitchFamily="34" charset="0"/>
            </a:endParaRPr>
          </a:p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Způsob vyšetření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: </a:t>
            </a:r>
            <a:r>
              <a:rPr lang="cs-CZ" sz="1400" b="1" i="0" u="none" strike="noStrike" baseline="0" dirty="0">
                <a:latin typeface="Calibri" panose="020F0502020204030204" pitchFamily="34" charset="0"/>
              </a:rPr>
              <a:t>Dotaz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400" b="1" i="0" u="none" strike="noStrike" baseline="0" dirty="0">
                <a:latin typeface="Calibri" panose="020F0502020204030204" pitchFamily="34" charset="0"/>
              </a:rPr>
              <a:t>na chuť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. </a:t>
            </a:r>
            <a:r>
              <a:rPr lang="cs-CZ" sz="1400" b="1" i="0" u="none" strike="noStrike" baseline="0" dirty="0">
                <a:latin typeface="Calibri" panose="020F0502020204030204" pitchFamily="34" charset="0"/>
              </a:rPr>
              <a:t>Dávivý reflex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: Štětičkou se dotkneme zadní stěny hltanu a sledujeme, zda je vyvolán dávivý reflex, a zeptáme se pacienta, zda dotyk cítí. </a:t>
            </a:r>
          </a:p>
        </p:txBody>
      </p:sp>
      <p:pic>
        <p:nvPicPr>
          <p:cNvPr id="4" name="Obrázek 3" descr="Obsah obrázku kreslení&#10;&#10;Popis byl vytvořen automaticky">
            <a:extLst>
              <a:ext uri="{FF2B5EF4-FFF2-40B4-BE49-F238E27FC236}">
                <a16:creationId xmlns:a16="http://schemas.microsoft.com/office/drawing/2014/main" id="{34A4CFFD-2F19-4984-ACFD-600DB163A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93" y="1347516"/>
            <a:ext cx="4223252" cy="42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29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pt-BR" sz="3300"/>
              <a:t>X. BLOUDIVÝ NERV (N. VAGUS)</a:t>
            </a:r>
            <a:endParaRPr lang="cs-CZ" sz="33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71" y="2524721"/>
            <a:ext cx="5984002" cy="3677123"/>
          </a:xfrm>
        </p:spPr>
        <p:txBody>
          <a:bodyPr anchor="ctr">
            <a:normAutofit lnSpcReduction="10000"/>
          </a:bodyPr>
          <a:lstStyle/>
          <a:p>
            <a:r>
              <a:rPr lang="cs-CZ" sz="1400" b="1" i="0" u="none" strike="noStrike" baseline="0" dirty="0"/>
              <a:t>Anatomie: </a:t>
            </a:r>
            <a:r>
              <a:rPr lang="cs-CZ" sz="1400" b="0" i="1" u="none" strike="noStrike" baseline="0" dirty="0"/>
              <a:t>Řadíme </a:t>
            </a:r>
            <a:r>
              <a:rPr lang="cs-CZ" sz="1400" b="1" i="1" u="none" strike="noStrike" baseline="0" dirty="0"/>
              <a:t>k perifernímu nervovému systému</a:t>
            </a:r>
            <a:r>
              <a:rPr lang="cs-CZ" sz="1400" b="0" i="1" u="none" strike="noStrike" baseline="0" dirty="0"/>
              <a:t>. Jde o </a:t>
            </a:r>
            <a:r>
              <a:rPr lang="cs-CZ" sz="1400" b="1" i="1" u="none" strike="noStrike" baseline="0" dirty="0"/>
              <a:t>smíšený nerv (senzorický, senzitivní, motorický, parasympatický). </a:t>
            </a:r>
            <a:endParaRPr lang="cs-CZ" sz="1400" b="0" i="0" u="none" strike="noStrike" baseline="0" dirty="0"/>
          </a:p>
          <a:p>
            <a:r>
              <a:rPr lang="cs-CZ" sz="1400" b="1" i="0" u="none" strike="noStrike" baseline="0" dirty="0"/>
              <a:t>Nejdelší průběh</a:t>
            </a:r>
            <a:endParaRPr lang="cs-CZ" sz="1400" dirty="0"/>
          </a:p>
          <a:p>
            <a:pPr lvl="1"/>
            <a:r>
              <a:rPr lang="cs-CZ" sz="1050" b="0" i="0" u="none" strike="noStrike" baseline="0" dirty="0"/>
              <a:t>zajišťuje inervaci mimo oblast hlavy a krku</a:t>
            </a:r>
          </a:p>
          <a:p>
            <a:r>
              <a:rPr lang="cs-CZ" sz="1400" b="1" i="0" u="none" strike="noStrike" baseline="0" dirty="0"/>
              <a:t>Funkce: </a:t>
            </a:r>
            <a:endParaRPr lang="cs-CZ" sz="1400" b="0" i="0" u="none" strike="noStrike" baseline="0" dirty="0"/>
          </a:p>
          <a:p>
            <a:pPr lvl="1"/>
            <a:r>
              <a:rPr lang="cs-CZ" sz="1400" b="1" i="0" u="none" strike="noStrike" baseline="0" dirty="0"/>
              <a:t>Senzorická</a:t>
            </a:r>
            <a:r>
              <a:rPr lang="cs-CZ" sz="1400" b="0" i="0" u="none" strike="noStrike" baseline="0" dirty="0"/>
              <a:t>: Vede chuť z oblasti epiglottis. </a:t>
            </a:r>
          </a:p>
          <a:p>
            <a:pPr lvl="1"/>
            <a:r>
              <a:rPr lang="cs-CZ" sz="1400" b="1" i="0" u="none" strike="noStrike" baseline="0" dirty="0"/>
              <a:t>Senzitivní</a:t>
            </a:r>
            <a:r>
              <a:rPr lang="cs-CZ" sz="1400" b="0" i="0" u="none" strike="noStrike" baseline="0" dirty="0"/>
              <a:t>: zásobení v oblasti hltanu, jícnu, a dalších částí trávícího a dýchacího traktu, tvrdé pleny mozkové. </a:t>
            </a:r>
          </a:p>
          <a:p>
            <a:pPr lvl="1"/>
            <a:r>
              <a:rPr lang="cs-CZ" sz="1400" b="1" i="1" u="none" strike="noStrike" baseline="0" dirty="0"/>
              <a:t>Motorická: Inervace svalů hltanu </a:t>
            </a:r>
            <a:r>
              <a:rPr lang="cs-CZ" sz="1400" b="0" i="0" u="none" strike="noStrike" baseline="0" dirty="0"/>
              <a:t>(spolu s n IX. a XI.), </a:t>
            </a:r>
            <a:r>
              <a:rPr lang="cs-CZ" sz="1400" b="1" i="1" u="none" strike="noStrike" baseline="0" dirty="0"/>
              <a:t>hrtanu a měkkého patra </a:t>
            </a:r>
            <a:r>
              <a:rPr lang="cs-CZ" sz="1400" b="0" i="0" u="none" strike="noStrike" baseline="0" dirty="0"/>
              <a:t>(spolu s n XI.). </a:t>
            </a:r>
          </a:p>
          <a:p>
            <a:r>
              <a:rPr lang="cs-CZ" sz="1400" b="0" i="0" u="none" strike="noStrike" baseline="0" dirty="0"/>
              <a:t>Parasympatická inervace: </a:t>
            </a:r>
          </a:p>
          <a:p>
            <a:pPr lvl="1"/>
            <a:r>
              <a:rPr lang="cs-CZ" sz="1400" b="0" i="0" u="none" strike="noStrike" baseline="0" dirty="0"/>
              <a:t>hladkého svalstva jícnu, žaludku, střevních kliček (kromě koncové části tlustého střeva a konečníku) </a:t>
            </a:r>
          </a:p>
          <a:p>
            <a:pPr lvl="1"/>
            <a:r>
              <a:rPr lang="cs-CZ" sz="1400" b="0" i="0" u="none" strike="noStrike" baseline="0" dirty="0"/>
              <a:t>svalů průdušnice a průdušek </a:t>
            </a:r>
          </a:p>
          <a:p>
            <a:pPr lvl="1"/>
            <a:r>
              <a:rPr lang="pt-BR" sz="1400" b="0" i="0" u="none" strike="noStrike" baseline="0" dirty="0" err="1"/>
              <a:t>srdce</a:t>
            </a:r>
            <a:r>
              <a:rPr lang="pt-BR" sz="1400" b="0" i="0" u="none" strike="noStrike" baseline="0" dirty="0"/>
              <a:t> a </a:t>
            </a:r>
            <a:r>
              <a:rPr lang="pt-BR" sz="1400" b="0" i="0" u="none" strike="noStrike" baseline="0" dirty="0" err="1"/>
              <a:t>velkých</a:t>
            </a:r>
            <a:r>
              <a:rPr lang="pt-BR" sz="1400" b="0" i="0" u="none" strike="noStrike" baseline="0" dirty="0"/>
              <a:t> </a:t>
            </a:r>
            <a:r>
              <a:rPr lang="pt-BR" sz="1400" b="0" i="0" u="none" strike="noStrike" baseline="0" dirty="0" err="1"/>
              <a:t>cév</a:t>
            </a:r>
            <a:endParaRPr lang="pt-BR" sz="1400" b="0" i="0" u="none" strike="noStrike" baseline="0" dirty="0"/>
          </a:p>
        </p:txBody>
      </p:sp>
      <p:pic>
        <p:nvPicPr>
          <p:cNvPr id="4" name="Picture 2" descr="Anatomy of the Vagus Nerve - ScienceDirect">
            <a:extLst>
              <a:ext uri="{FF2B5EF4-FFF2-40B4-BE49-F238E27FC236}">
                <a16:creationId xmlns:a16="http://schemas.microsoft.com/office/drawing/2014/main" id="{299DBFE9-4009-4EA5-9B98-2EC6549D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7955" y="901032"/>
            <a:ext cx="3888327" cy="511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0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82" y="640823"/>
            <a:ext cx="3825724" cy="5583148"/>
          </a:xfrm>
        </p:spPr>
        <p:txBody>
          <a:bodyPr anchor="ctr">
            <a:normAutofit/>
          </a:bodyPr>
          <a:lstStyle/>
          <a:p>
            <a:r>
              <a:rPr lang="pt-BR" sz="4000" dirty="0"/>
              <a:t>X. BLOUDIVÝ NERV (N. VAGUS)</a:t>
            </a:r>
            <a:endParaRPr lang="cs-CZ" sz="4000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82015B0-40E1-470B-9208-138FBE1A8A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3053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pt-BR" sz="4800"/>
              <a:t>XI. PŘÍDATNÝ NERV (N. ACCESSORIUS)</a:t>
            </a:r>
            <a:endParaRPr lang="cs-CZ" sz="4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1400" b="1" i="0" u="none" strike="noStrike" baseline="0">
                <a:latin typeface="Calibri" panose="020F0502020204030204" pitchFamily="34" charset="0"/>
              </a:rPr>
              <a:t>Anatomie: </a:t>
            </a:r>
          </a:p>
          <a:p>
            <a:pPr lvl="1"/>
            <a:r>
              <a:rPr lang="cs-CZ" sz="1400" b="0" i="1" u="none" strike="noStrike" baseline="0">
                <a:latin typeface="Calibri" panose="020F0502020204030204" pitchFamily="34" charset="0"/>
              </a:rPr>
              <a:t>Řadíme k perifernímu nervovému systému</a:t>
            </a:r>
            <a:r>
              <a:rPr lang="cs-CZ" sz="1400" b="1" i="1" u="none" strike="noStrike" baseline="0">
                <a:latin typeface="Calibri" panose="020F0502020204030204" pitchFamily="34" charset="0"/>
              </a:rPr>
              <a:t>. Je to čistě motorický nerv</a:t>
            </a:r>
            <a:r>
              <a:rPr lang="cs-CZ" sz="1400" b="0" i="1" u="none" strike="noStrike" baseline="0">
                <a:latin typeface="Calibri" panose="020F0502020204030204" pitchFamily="34" charset="0"/>
              </a:rPr>
              <a:t>. </a:t>
            </a:r>
            <a:endParaRPr lang="cs-CZ" sz="1400" b="0" i="0" u="none" strike="noStrike" baseline="0">
              <a:latin typeface="Calibri" panose="020F0502020204030204" pitchFamily="34" charset="0"/>
            </a:endParaRPr>
          </a:p>
          <a:p>
            <a:r>
              <a:rPr lang="cs-CZ" sz="1400" b="0" i="0" u="none" strike="noStrike" baseline="0">
                <a:latin typeface="Calibri" panose="020F0502020204030204" pitchFamily="34" charset="0"/>
              </a:rPr>
              <a:t>Začíná v prodloužené míše (dolní části mozkového kmene) a v šedé hmotě horní krční míchy. Dělí se na: </a:t>
            </a:r>
          </a:p>
          <a:p>
            <a:pPr lvl="1"/>
            <a:r>
              <a:rPr lang="cs-CZ" sz="1400" b="1" i="0" u="none" strike="noStrike" baseline="0">
                <a:latin typeface="Calibri" panose="020F0502020204030204" pitchFamily="34" charset="0"/>
              </a:rPr>
              <a:t>Vnitřní větev: </a:t>
            </a:r>
            <a:r>
              <a:rPr lang="cs-CZ" sz="1400" b="0" i="0" u="none" strike="noStrike" baseline="0">
                <a:latin typeface="Calibri" panose="020F0502020204030204" pitchFamily="34" charset="0"/>
              </a:rPr>
              <a:t>Spolu s n. X inervuje měkké patro, hltan a hrtan. </a:t>
            </a:r>
          </a:p>
          <a:p>
            <a:pPr lvl="1"/>
            <a:r>
              <a:rPr lang="cs-CZ" sz="1400" b="1" i="0" u="none" strike="noStrike" baseline="0">
                <a:latin typeface="Calibri" panose="020F0502020204030204" pitchFamily="34" charset="0"/>
              </a:rPr>
              <a:t>Vnější větev: </a:t>
            </a:r>
            <a:r>
              <a:rPr lang="cs-CZ" sz="1400" b="0" i="0" u="none" strike="noStrike" baseline="0">
                <a:latin typeface="Calibri" panose="020F0502020204030204" pitchFamily="34" charset="0"/>
              </a:rPr>
              <a:t>Inervuje </a:t>
            </a:r>
            <a:r>
              <a:rPr lang="cs-CZ" sz="1400" b="0" i="1" u="none" strike="noStrike" baseline="0">
                <a:latin typeface="Calibri" panose="020F0502020204030204" pitchFamily="34" charset="0"/>
              </a:rPr>
              <a:t>m. sternocleidomastoideus (kývač hlavy) </a:t>
            </a:r>
            <a:r>
              <a:rPr lang="cs-CZ" sz="1400" b="0" i="0" u="none" strike="noStrike" baseline="0">
                <a:latin typeface="Calibri" panose="020F0502020204030204" pitchFamily="34" charset="0"/>
              </a:rPr>
              <a:t>a </a:t>
            </a:r>
            <a:r>
              <a:rPr lang="cs-CZ" sz="1400" b="0" i="1" u="none" strike="noStrike" baseline="0">
                <a:latin typeface="Calibri" panose="020F0502020204030204" pitchFamily="34" charset="0"/>
              </a:rPr>
              <a:t>m. trapezius</a:t>
            </a:r>
            <a:r>
              <a:rPr lang="cs-CZ" sz="1400" b="0" i="0" u="none" strike="noStrike" baseline="0">
                <a:latin typeface="Calibri" panose="020F0502020204030204" pitchFamily="34" charset="0"/>
              </a:rPr>
              <a:t>. </a:t>
            </a:r>
          </a:p>
          <a:p>
            <a:endParaRPr lang="cs-CZ" sz="1400" b="0" i="0" u="none" strike="noStrike" baseline="0">
              <a:latin typeface="Calibri" panose="020F0502020204030204" pitchFamily="34" charset="0"/>
            </a:endParaRPr>
          </a:p>
          <a:p>
            <a:r>
              <a:rPr lang="cs-CZ" sz="1400" b="1" i="0" u="none" strike="noStrike" baseline="0">
                <a:latin typeface="Calibri" panose="020F0502020204030204" pitchFamily="34" charset="0"/>
              </a:rPr>
              <a:t>Funkce: </a:t>
            </a:r>
          </a:p>
          <a:p>
            <a:pPr lvl="1"/>
            <a:r>
              <a:rPr lang="cs-CZ" sz="1400" b="0" i="0" u="none" strike="noStrike" baseline="0">
                <a:latin typeface="Calibri" panose="020F0502020204030204" pitchFamily="34" charset="0"/>
              </a:rPr>
              <a:t>Výhradně motorická inervace svalů měkkého </a:t>
            </a:r>
            <a:r>
              <a:rPr lang="cs-CZ" sz="1400" b="1" i="1" u="none" strike="noStrike" baseline="0">
                <a:latin typeface="Calibri" panose="020F0502020204030204" pitchFamily="34" charset="0"/>
              </a:rPr>
              <a:t>patra, hltanu, hrtanu</a:t>
            </a:r>
            <a:r>
              <a:rPr lang="cs-CZ" sz="1400" b="0" i="1" u="none" strike="noStrike" baseline="0">
                <a:latin typeface="Calibri" panose="020F0502020204030204" pitchFamily="34" charset="0"/>
              </a:rPr>
              <a:t>, </a:t>
            </a:r>
            <a:r>
              <a:rPr lang="cs-CZ" sz="1400" b="1" i="1" u="none" strike="noStrike" baseline="0">
                <a:latin typeface="Calibri" panose="020F0502020204030204" pitchFamily="34" charset="0"/>
              </a:rPr>
              <a:t>m. sternocleidomastoideus </a:t>
            </a:r>
            <a:r>
              <a:rPr lang="cs-CZ" sz="1400" b="1" i="0" u="none" strike="noStrike" baseline="0">
                <a:latin typeface="Calibri" panose="020F0502020204030204" pitchFamily="34" charset="0"/>
              </a:rPr>
              <a:t>a </a:t>
            </a:r>
            <a:r>
              <a:rPr lang="cs-CZ" sz="1400" b="1" i="1" u="none" strike="noStrike" baseline="0">
                <a:latin typeface="Calibri" panose="020F0502020204030204" pitchFamily="34" charset="0"/>
              </a:rPr>
              <a:t>m. trapezius </a:t>
            </a:r>
          </a:p>
          <a:p>
            <a:pPr lvl="1"/>
            <a:endParaRPr lang="cs-CZ" sz="1400" b="1" i="1">
              <a:latin typeface="Calibri" panose="020F0502020204030204" pitchFamily="34" charset="0"/>
            </a:endParaRPr>
          </a:p>
          <a:p>
            <a:pPr lvl="1"/>
            <a:endParaRPr lang="pt-BR" sz="1400" b="0" i="0" u="none" strike="noStrike" baseline="0"/>
          </a:p>
        </p:txBody>
      </p:sp>
      <p:pic>
        <p:nvPicPr>
          <p:cNvPr id="13314" name="Picture 2" descr="Accessory Nerve | Radiology Key">
            <a:extLst>
              <a:ext uri="{FF2B5EF4-FFF2-40B4-BE49-F238E27FC236}">
                <a16:creationId xmlns:a16="http://schemas.microsoft.com/office/drawing/2014/main" id="{F6A02D28-BA21-476B-BD22-EED2555AD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r="2" b="2"/>
          <a:stretch/>
        </p:blipFill>
        <p:spPr bwMode="auto">
          <a:xfrm>
            <a:off x="5911532" y="2484255"/>
            <a:ext cx="515027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77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pt-BR" sz="4800"/>
              <a:t>XI. PŘÍDATNÝ NERV (N. ACCESSORIUS)</a:t>
            </a:r>
            <a:endParaRPr lang="cs-CZ" sz="4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Autofit/>
          </a:bodyPr>
          <a:lstStyle/>
          <a:p>
            <a:r>
              <a:rPr lang="cs-CZ" sz="1500" b="1" i="0" u="none" strike="noStrike" baseline="0" dirty="0">
                <a:latin typeface="Calibri" panose="020F0502020204030204" pitchFamily="34" charset="0"/>
              </a:rPr>
              <a:t>Porucha: </a:t>
            </a:r>
            <a:endParaRPr lang="cs-CZ" sz="15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500" b="1" i="0" u="none" strike="noStrike" baseline="0" dirty="0">
                <a:latin typeface="Calibri" panose="020F0502020204030204" pitchFamily="34" charset="0"/>
              </a:rPr>
              <a:t>Vnitřní větev: </a:t>
            </a:r>
            <a:r>
              <a:rPr lang="cs-CZ" sz="1500" b="1" i="1" u="none" strike="noStrike" baseline="0" dirty="0">
                <a:latin typeface="Calibri" panose="020F0502020204030204" pitchFamily="34" charset="0"/>
              </a:rPr>
              <a:t>Obrna měkkého </a:t>
            </a:r>
            <a:r>
              <a:rPr lang="cs-CZ" sz="1500" b="0" i="0" u="none" strike="noStrike" baseline="0" dirty="0">
                <a:latin typeface="Calibri" panose="020F0502020204030204" pitchFamily="34" charset="0"/>
              </a:rPr>
              <a:t>patra a porucha fonace. </a:t>
            </a:r>
          </a:p>
          <a:p>
            <a:pPr lvl="1"/>
            <a:r>
              <a:rPr lang="cs-CZ" sz="1500" b="1" i="0" u="none" strike="noStrike" baseline="0" dirty="0">
                <a:latin typeface="Calibri" panose="020F0502020204030204" pitchFamily="34" charset="0"/>
              </a:rPr>
              <a:t>Vnější větev: </a:t>
            </a:r>
            <a:r>
              <a:rPr lang="cs-CZ" sz="1500" b="0" i="0" u="none" strike="noStrike" baseline="0" dirty="0">
                <a:latin typeface="Calibri" panose="020F0502020204030204" pitchFamily="34" charset="0"/>
              </a:rPr>
              <a:t>Vázne </a:t>
            </a:r>
            <a:r>
              <a:rPr lang="cs-CZ" sz="1500" b="1" i="1" u="none" strike="noStrike" baseline="0" dirty="0">
                <a:latin typeface="Calibri" panose="020F0502020204030204" pitchFamily="34" charset="0"/>
              </a:rPr>
              <a:t>otáčení hlavy na nepostiženou stranu</a:t>
            </a:r>
            <a:r>
              <a:rPr lang="cs-CZ" sz="1500" b="1" i="0" u="none" strike="noStrike" baseline="0" dirty="0">
                <a:latin typeface="Calibri" panose="020F0502020204030204" pitchFamily="34" charset="0"/>
              </a:rPr>
              <a:t>, na postižené straně je patrný </a:t>
            </a:r>
            <a:r>
              <a:rPr lang="cs-CZ" sz="1500" b="1" i="1" u="none" strike="noStrike" baseline="0" dirty="0">
                <a:latin typeface="Calibri" panose="020F0502020204030204" pitchFamily="34" charset="0"/>
              </a:rPr>
              <a:t>pokles ramene </a:t>
            </a:r>
            <a:r>
              <a:rPr lang="cs-CZ" sz="1500" i="1" u="none" strike="noStrike" baseline="0" dirty="0">
                <a:latin typeface="Calibri" panose="020F0502020204030204" pitchFamily="34" charset="0"/>
              </a:rPr>
              <a:t>a bude oslabeno jeho zvedání. </a:t>
            </a:r>
            <a:endParaRPr lang="cs-CZ" sz="150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1500" b="1" i="0" u="none" strike="noStrike" baseline="0" dirty="0">
                <a:latin typeface="Calibri" panose="020F0502020204030204" pitchFamily="34" charset="0"/>
              </a:rPr>
              <a:t>Příčina poruchy: </a:t>
            </a:r>
          </a:p>
          <a:p>
            <a:pPr lvl="1"/>
            <a:r>
              <a:rPr lang="cs-CZ" sz="1500" b="0" i="0" u="none" strike="noStrike" baseline="0" dirty="0">
                <a:latin typeface="Calibri" panose="020F0502020204030204" pitchFamily="34" charset="0"/>
              </a:rPr>
              <a:t>Nejčastěji chirurgický zákrok na krku (průběh nervu je povrchový)</a:t>
            </a:r>
          </a:p>
          <a:p>
            <a:r>
              <a:rPr lang="cs-CZ" sz="1500" b="1" i="0" u="none" strike="noStrike" baseline="0" dirty="0">
                <a:latin typeface="Calibri" panose="020F0502020204030204" pitchFamily="34" charset="0"/>
              </a:rPr>
              <a:t>Způsob vyšetření</a:t>
            </a:r>
            <a:r>
              <a:rPr lang="cs-CZ" sz="1500" b="0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lvl="1"/>
            <a:r>
              <a:rPr lang="cs-CZ" sz="1500" b="1" i="0" u="none" strike="noStrike" baseline="0" dirty="0">
                <a:latin typeface="Calibri" panose="020F0502020204030204" pitchFamily="34" charset="0"/>
              </a:rPr>
              <a:t>Vnitřní větev: </a:t>
            </a:r>
            <a:r>
              <a:rPr lang="cs-CZ" sz="1500" b="0" i="0" u="none" strike="noStrike" baseline="0" dirty="0">
                <a:latin typeface="Calibri" panose="020F0502020204030204" pitchFamily="34" charset="0"/>
              </a:rPr>
              <a:t>Kontrola pohyblivosti měkkého patra při aktivaci („á“). </a:t>
            </a:r>
          </a:p>
          <a:p>
            <a:pPr lvl="1"/>
            <a:r>
              <a:rPr lang="cs-CZ" sz="1500" b="1" i="0" u="none" strike="noStrike" baseline="0" dirty="0">
                <a:latin typeface="Calibri" panose="020F0502020204030204" pitchFamily="34" charset="0"/>
              </a:rPr>
              <a:t>Vnější větev: </a:t>
            </a:r>
            <a:r>
              <a:rPr lang="cs-CZ" sz="1500" b="0" i="0" u="none" strike="noStrike" baseline="0" dirty="0">
                <a:latin typeface="Calibri" panose="020F0502020204030204" pitchFamily="34" charset="0"/>
              </a:rPr>
              <a:t>otočení hlavy na nepostiženou stranu, zvednutí ramene na postižené straně. </a:t>
            </a:r>
          </a:p>
          <a:p>
            <a:pPr lvl="1"/>
            <a:endParaRPr lang="cs-CZ" sz="15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14338" name="Picture 2" descr="Figure 1 from reportUnusual insidious spinal accessory nerve palsy : a case  report | Semantic Scholar">
            <a:extLst>
              <a:ext uri="{FF2B5EF4-FFF2-40B4-BE49-F238E27FC236}">
                <a16:creationId xmlns:a16="http://schemas.microsoft.com/office/drawing/2014/main" id="{DF84C24E-4CF8-4745-860E-45732587C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3103" r="2130" b="4114"/>
          <a:stretch/>
        </p:blipFill>
        <p:spPr bwMode="auto">
          <a:xfrm>
            <a:off x="5911532" y="2599509"/>
            <a:ext cx="5025757" cy="34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29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pt-BR" sz="3700"/>
              <a:t>XII. PODJAZYKOVÝ NERV (N. HYPOGLOSSUS)</a:t>
            </a:r>
            <a:endParaRPr lang="cs-CZ" sz="37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2000" b="1" i="0" u="none" strike="noStrike" baseline="0" dirty="0">
                <a:latin typeface="Calibri" panose="020F0502020204030204" pitchFamily="34" charset="0"/>
              </a:rPr>
              <a:t>Anatomie: </a:t>
            </a:r>
          </a:p>
          <a:p>
            <a:pPr lvl="1"/>
            <a:r>
              <a:rPr lang="cs-CZ" sz="2000" b="0" i="1" u="none" strike="noStrike" baseline="0" dirty="0">
                <a:latin typeface="Calibri" panose="020F0502020204030204" pitchFamily="34" charset="0"/>
              </a:rPr>
              <a:t>Řadíme k </a:t>
            </a:r>
            <a:r>
              <a:rPr lang="cs-CZ" sz="2000" b="1" i="1" u="none" strike="noStrike" baseline="0" dirty="0">
                <a:latin typeface="Calibri" panose="020F0502020204030204" pitchFamily="34" charset="0"/>
              </a:rPr>
              <a:t>perifernímu nervovému systému</a:t>
            </a:r>
          </a:p>
          <a:p>
            <a:pPr lvl="1"/>
            <a:r>
              <a:rPr lang="cs-CZ" sz="2000" b="1" i="1" u="none" strike="noStrike" baseline="0" dirty="0">
                <a:latin typeface="Calibri" panose="020F0502020204030204" pitchFamily="34" charset="0"/>
              </a:rPr>
              <a:t>Čistě motorický nerv</a:t>
            </a:r>
            <a:endParaRPr lang="cs-CZ" sz="2000" b="0" i="0" u="none" strike="noStrike" baseline="0" dirty="0">
              <a:latin typeface="Calibri" panose="020F0502020204030204" pitchFamily="34" charset="0"/>
            </a:endParaRPr>
          </a:p>
          <a:p>
            <a:r>
              <a:rPr lang="cs-CZ" sz="2000" b="0" i="0" u="none" strike="noStrike" baseline="0" dirty="0">
                <a:latin typeface="Calibri" panose="020F0502020204030204" pitchFamily="34" charset="0"/>
              </a:rPr>
              <a:t>Začíná v prodloužené míše a zakončuje se ve svalech jazyka </a:t>
            </a:r>
          </a:p>
          <a:p>
            <a:r>
              <a:rPr lang="cs-CZ" sz="2000" b="1" i="0" u="none" strike="noStrike" baseline="0" dirty="0">
                <a:latin typeface="Calibri" panose="020F0502020204030204" pitchFamily="34" charset="0"/>
              </a:rPr>
              <a:t>Funkce: </a:t>
            </a:r>
            <a:r>
              <a:rPr lang="cs-CZ" sz="2000" b="1" i="1" u="none" strike="noStrike" baseline="0" dirty="0">
                <a:latin typeface="Calibri" panose="020F0502020204030204" pitchFamily="34" charset="0"/>
              </a:rPr>
              <a:t>hybnost všech svalů jazyka</a:t>
            </a:r>
            <a:r>
              <a:rPr lang="cs-CZ" sz="2000" b="0" i="0" u="none" strike="noStrike" baseline="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5364" name="Picture 4" descr="Hypoglossal Nerve | Radiology Key">
            <a:extLst>
              <a:ext uri="{FF2B5EF4-FFF2-40B4-BE49-F238E27FC236}">
                <a16:creationId xmlns:a16="http://schemas.microsoft.com/office/drawing/2014/main" id="{5CA883C9-8C5B-44A1-9835-ED6934D33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 r="4" b="20020"/>
          <a:stretch/>
        </p:blipFill>
        <p:spPr bwMode="auto">
          <a:xfrm>
            <a:off x="7083423" y="581892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ranial nerve 12: hypoglossal nerve: Anatomy and function | Kenhub">
            <a:extLst>
              <a:ext uri="{FF2B5EF4-FFF2-40B4-BE49-F238E27FC236}">
                <a16:creationId xmlns:a16="http://schemas.microsoft.com/office/drawing/2014/main" id="{0EB99223-6900-4A50-83C0-64186141F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r="1" b="1"/>
          <a:stretch/>
        </p:blipFill>
        <p:spPr bwMode="auto">
          <a:xfrm>
            <a:off x="6902066" y="3576967"/>
            <a:ext cx="4793109" cy="27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553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3F3F-2F3F-4D89-A6F0-DCE181D4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pt-BR" sz="3700"/>
              <a:t>XII. PODJAZYKOVÝ NERV (N. HYPOGLOSSUS)</a:t>
            </a:r>
            <a:endParaRPr lang="cs-CZ" sz="37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70599-77C3-4796-89C4-D775E3D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20" y="2359153"/>
            <a:ext cx="5592805" cy="3831334"/>
          </a:xfrm>
        </p:spPr>
        <p:txBody>
          <a:bodyPr anchor="ctr">
            <a:normAutofit/>
          </a:bodyPr>
          <a:lstStyle/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Porucha: 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  <a:p>
            <a:pPr lvl="1"/>
            <a:r>
              <a:rPr lang="cs-CZ" sz="1400" b="1" i="1" u="none" strike="noStrike" baseline="0" dirty="0">
                <a:latin typeface="Calibri" panose="020F0502020204030204" pitchFamily="34" charset="0"/>
              </a:rPr>
              <a:t>Jednostranná léze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lvl="2"/>
            <a:r>
              <a:rPr lang="cs-CZ" sz="1400" b="0" i="0" u="none" strike="noStrike" baseline="0" dirty="0">
                <a:latin typeface="Calibri" panose="020F0502020204030204" pitchFamily="34" charset="0"/>
              </a:rPr>
              <a:t>Při plazení se špička jazyka uchyluje na stranu parézy </a:t>
            </a:r>
          </a:p>
          <a:p>
            <a:pPr lvl="2"/>
            <a:r>
              <a:rPr lang="cs-CZ" sz="1400" b="0" i="0" u="none" strike="noStrike" baseline="0" dirty="0">
                <a:latin typeface="Calibri" panose="020F0502020204030204" pitchFamily="34" charset="0"/>
              </a:rPr>
              <a:t>Léze nervu </a:t>
            </a:r>
            <a:r>
              <a:rPr lang="cs-CZ" sz="1400" b="0" i="0" u="none" strike="noStrike" baseline="0" dirty="0" err="1">
                <a:latin typeface="Calibri" panose="020F0502020204030204" pitchFamily="34" charset="0"/>
              </a:rPr>
              <a:t>hypoglossu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:</a:t>
            </a:r>
          </a:p>
          <a:p>
            <a:pPr lvl="3"/>
            <a:r>
              <a:rPr lang="cs-CZ" sz="1400" b="1" i="0" u="none" strike="noStrike" baseline="0" dirty="0">
                <a:latin typeface="Calibri" panose="020F0502020204030204" pitchFamily="34" charset="0"/>
              </a:rPr>
              <a:t>Periferní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 - stejná strana jako léze, svalstvo </a:t>
            </a:r>
            <a:r>
              <a:rPr lang="cs-CZ" sz="1400" b="1" i="0" u="none" strike="noStrike" baseline="0" dirty="0">
                <a:latin typeface="Calibri" panose="020F0502020204030204" pitchFamily="34" charset="0"/>
              </a:rPr>
              <a:t>atrofické, fascikulace </a:t>
            </a:r>
            <a:endParaRPr lang="cs-CZ" sz="1400" dirty="0">
              <a:latin typeface="Calibri" panose="020F0502020204030204" pitchFamily="34" charset="0"/>
            </a:endParaRPr>
          </a:p>
          <a:p>
            <a:pPr lvl="3"/>
            <a:r>
              <a:rPr lang="cs-CZ" sz="1400" b="1" i="0" u="none" strike="noStrike" baseline="0" dirty="0">
                <a:latin typeface="Calibri" panose="020F0502020204030204" pitchFamily="34" charset="0"/>
              </a:rPr>
              <a:t>Centrální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 - lokalizovaná </a:t>
            </a:r>
            <a:r>
              <a:rPr lang="cs-CZ" sz="1400" b="0" i="0" u="sng" strike="noStrike" baseline="0" dirty="0">
                <a:latin typeface="Calibri" panose="020F0502020204030204" pitchFamily="34" charset="0"/>
              </a:rPr>
              <a:t>kontralaterálně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400" i="1" u="sng" dirty="0">
                <a:latin typeface="Calibri" panose="020F0502020204030204" pitchFamily="34" charset="0"/>
              </a:rPr>
              <a:t>nejsou</a:t>
            </a:r>
            <a:r>
              <a:rPr lang="cs-CZ" sz="1400" dirty="0">
                <a:latin typeface="Calibri" panose="020F0502020204030204" pitchFamily="34" charset="0"/>
              </a:rPr>
              <a:t> 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přítomny atrofie jazyka ani fascikulace</a:t>
            </a:r>
          </a:p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Příčina poruchy: </a:t>
            </a: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Trauma, léze mozkového kmene, amyotrofická laterální skleróza (většinou oboustranné léze)</a:t>
            </a: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Lehké postižení vzniká i u cévních mozkových příhod </a:t>
            </a:r>
          </a:p>
          <a:p>
            <a:r>
              <a:rPr lang="cs-CZ" sz="1400" b="1" i="0" u="none" strike="noStrike" baseline="0" dirty="0">
                <a:latin typeface="Calibri" panose="020F0502020204030204" pitchFamily="34" charset="0"/>
              </a:rPr>
              <a:t>Způsob vyšetření</a:t>
            </a:r>
            <a:r>
              <a:rPr lang="cs-CZ" sz="1400" b="0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lvl="1"/>
            <a:r>
              <a:rPr lang="cs-CZ" sz="1400" b="0" i="0" u="none" strike="noStrike" baseline="0" dirty="0">
                <a:latin typeface="Calibri" panose="020F0502020204030204" pitchFamily="34" charset="0"/>
              </a:rPr>
              <a:t>Jazyk vyšetřujeme v klidu a při plazení – hodnotíme, zda plazí středem a nevykazuje atrofii a fascikulac</a:t>
            </a:r>
            <a:r>
              <a:rPr lang="cs-CZ" sz="1400" dirty="0">
                <a:latin typeface="Calibri" panose="020F0502020204030204" pitchFamily="34" charset="0"/>
              </a:rPr>
              <a:t>e</a:t>
            </a:r>
            <a:endParaRPr lang="cs-CZ" sz="14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4" name="Obrázek 3" descr="Obsah obrázku osoba, muž, nošení, interiér&#10;&#10;Popis byl vytvořen automaticky">
            <a:extLst>
              <a:ext uri="{FF2B5EF4-FFF2-40B4-BE49-F238E27FC236}">
                <a16:creationId xmlns:a16="http://schemas.microsoft.com/office/drawing/2014/main" id="{93B0477A-586B-41F8-A26E-868AAD6F5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7" r="2" b="16636"/>
          <a:stretch/>
        </p:blipFill>
        <p:spPr>
          <a:xfrm>
            <a:off x="6946667" y="774285"/>
            <a:ext cx="4389120" cy="2581173"/>
          </a:xfrm>
          <a:prstGeom prst="rect">
            <a:avLst/>
          </a:prstGeom>
        </p:spPr>
      </p:pic>
      <p:pic>
        <p:nvPicPr>
          <p:cNvPr id="16386" name="Picture 2" descr="Hypoglossal nerve palsy as the sole manifestation of spontaneous internal  carotid artery dissection">
            <a:extLst>
              <a:ext uri="{FF2B5EF4-FFF2-40B4-BE49-F238E27FC236}">
                <a16:creationId xmlns:a16="http://schemas.microsoft.com/office/drawing/2014/main" id="{BBC50622-C92D-4BD9-9D21-28B7EE087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-2" r="6067" b="3"/>
          <a:stretch/>
        </p:blipFill>
        <p:spPr bwMode="auto">
          <a:xfrm>
            <a:off x="6577120" y="3530923"/>
            <a:ext cx="4899476" cy="2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42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cs-CZ" altLang="cs-CZ" sz="4200">
                <a:latin typeface="+mn-lt"/>
              </a:rPr>
              <a:t>KLINICKÝ NEUROLOGICKÝ NÁLEZ (NORMA)</a:t>
            </a:r>
          </a:p>
        </p:txBody>
      </p:sp>
      <p:pic>
        <p:nvPicPr>
          <p:cNvPr id="3" name="Grafický objekt 2" descr="Deska s klipem, odškrtnuté">
            <a:extLst>
              <a:ext uri="{FF2B5EF4-FFF2-40B4-BE49-F238E27FC236}">
                <a16:creationId xmlns:a16="http://schemas.microsoft.com/office/drawing/2014/main" id="{1722BF68-F5AF-4411-9D5F-FDBA32D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Vědomí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Řeč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Verbální projev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fluentní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Hlavové nervy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Zornice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izokorické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Vizus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solidFill>
                  <a:srgbClr val="FF0000"/>
                </a:solidFill>
                <a:latin typeface="+mn-lt"/>
              </a:rPr>
              <a:t>Končetiny (motorický systém a mozeček)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Na HKK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Na DKK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Senzitivita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Taktilní čití intaktní,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polohocit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i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pohybocit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Páteř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 normě,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Hautant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neuchyluje, v B-R bez titubací. </a:t>
            </a:r>
          </a:p>
        </p:txBody>
      </p:sp>
    </p:spTree>
    <p:extLst>
      <p:ext uri="{BB962C8B-B14F-4D97-AF65-F5344CB8AC3E}">
        <p14:creationId xmlns:p14="http://schemas.microsoft.com/office/powerpoint/2010/main" val="4030260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AC6A080-1CF5-4FFC-BC46-DFEAD50EB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3700">
                <a:latin typeface="+mn-lt"/>
              </a:rPr>
              <a:t>ŘÍZENÍ </a:t>
            </a:r>
            <a:br>
              <a:rPr lang="cs-CZ" altLang="cs-CZ" sz="3700">
                <a:latin typeface="+mn-lt"/>
              </a:rPr>
            </a:br>
            <a:r>
              <a:rPr lang="cs-CZ" altLang="cs-CZ" sz="3700">
                <a:latin typeface="+mn-lt"/>
              </a:rPr>
              <a:t>MOTORIKY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10B42EF-7C96-4D9D-BB1E-339715F9B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0719" y="2279186"/>
            <a:ext cx="4559425" cy="403090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1700" dirty="0">
                <a:latin typeface="+mn-lt"/>
              </a:rPr>
              <a:t>1. (centrální) motoneuron: </a:t>
            </a:r>
            <a:r>
              <a:rPr lang="cs-CZ" altLang="cs-CZ" sz="1700" b="1" dirty="0">
                <a:latin typeface="+mn-lt"/>
              </a:rPr>
              <a:t>GYRUS PRECENTRALIS</a:t>
            </a:r>
          </a:p>
          <a:p>
            <a:pPr lvl="1"/>
            <a:r>
              <a:rPr lang="cs-CZ" altLang="cs-CZ" sz="1700" dirty="0">
                <a:latin typeface="+mn-lt"/>
                <a:sym typeface="Wingdings" panose="05000000000000000000" pitchFamily="2" charset="2"/>
              </a:rPr>
              <a:t> </a:t>
            </a:r>
            <a:r>
              <a:rPr lang="cs-CZ" altLang="cs-CZ" sz="1700" b="1" dirty="0">
                <a:latin typeface="+mn-lt"/>
              </a:rPr>
              <a:t>PYRAMIDOVÁ DRÁHA</a:t>
            </a:r>
            <a:r>
              <a:rPr lang="cs-CZ" altLang="cs-CZ" sz="1700" dirty="0">
                <a:latin typeface="+mn-lt"/>
              </a:rPr>
              <a:t> </a:t>
            </a:r>
            <a:r>
              <a:rPr lang="cs-CZ" altLang="cs-CZ" sz="1700" dirty="0"/>
              <a:t>(</a:t>
            </a:r>
            <a:r>
              <a:rPr lang="cs-CZ" altLang="cs-CZ" sz="1700" dirty="0">
                <a:latin typeface="+mn-lt"/>
              </a:rPr>
              <a:t>odbočky k jádrům hlavových nervů)</a:t>
            </a:r>
          </a:p>
          <a:p>
            <a:pPr eaLnBrk="1" hangingPunct="1"/>
            <a:r>
              <a:rPr lang="cs-CZ" altLang="cs-CZ" sz="1700" b="1" dirty="0">
                <a:latin typeface="+mn-lt"/>
              </a:rPr>
              <a:t>KŘÍŽÍ SE</a:t>
            </a:r>
            <a:r>
              <a:rPr lang="cs-CZ" altLang="cs-CZ" sz="1700" dirty="0">
                <a:latin typeface="+mn-lt"/>
              </a:rPr>
              <a:t> v oblasti přechodu prodloužené a krční míchy</a:t>
            </a:r>
          </a:p>
          <a:p>
            <a:pPr lvl="1" eaLnBrk="1" hangingPunct="1"/>
            <a:r>
              <a:rPr lang="cs-CZ" altLang="cs-CZ" sz="1700" b="1" i="1" u="sng" dirty="0">
                <a:latin typeface="+mn-lt"/>
              </a:rPr>
              <a:t>LEVÁ POLOVINA TĚLA ZÁSOBENA Z PRAVÉHO KORTEXU A NAOPAK</a:t>
            </a:r>
          </a:p>
          <a:p>
            <a:pPr lvl="1" eaLnBrk="1" hangingPunct="1"/>
            <a:r>
              <a:rPr lang="cs-CZ" altLang="cs-CZ" sz="1700" dirty="0">
                <a:latin typeface="+mn-lt"/>
              </a:rPr>
              <a:t>dále probíhá míchou kontralaterálně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sz="1700" dirty="0">
              <a:latin typeface="+mn-lt"/>
            </a:endParaRPr>
          </a:p>
          <a:p>
            <a:pPr eaLnBrk="1" hangingPunct="1"/>
            <a:r>
              <a:rPr lang="cs-CZ" altLang="cs-CZ" sz="1700" dirty="0">
                <a:latin typeface="+mn-lt"/>
              </a:rPr>
              <a:t>2. (periferní) motoneuron: </a:t>
            </a:r>
            <a:r>
              <a:rPr lang="cs-CZ" altLang="cs-CZ" sz="1700" b="1" dirty="0">
                <a:latin typeface="+mn-lt"/>
              </a:rPr>
              <a:t>PŘEDNÍHO ROHY MÍŠNÍ</a:t>
            </a:r>
          </a:p>
          <a:p>
            <a:pPr lvl="1"/>
            <a:r>
              <a:rPr lang="cs-CZ" altLang="cs-CZ" sz="1700" dirty="0">
                <a:latin typeface="+mn-lt"/>
                <a:sym typeface="Wingdings" panose="05000000000000000000" pitchFamily="2" charset="2"/>
              </a:rPr>
              <a:t> </a:t>
            </a:r>
            <a:r>
              <a:rPr lang="cs-CZ" altLang="cs-CZ" sz="1700" dirty="0">
                <a:latin typeface="+mn-lt"/>
              </a:rPr>
              <a:t>periferní nerv  </a:t>
            </a:r>
            <a:r>
              <a:rPr lang="cs-CZ" altLang="cs-CZ" sz="1700" dirty="0">
                <a:latin typeface="+mn-lt"/>
                <a:sym typeface="Wingdings" panose="05000000000000000000" pitchFamily="2" charset="2"/>
              </a:rPr>
              <a:t> sval</a:t>
            </a:r>
            <a:endParaRPr lang="cs-CZ" altLang="cs-CZ" sz="1700" dirty="0">
              <a:latin typeface="+mn-lt"/>
            </a:endParaRPr>
          </a:p>
          <a:p>
            <a:pPr marL="0" indent="0" eaLnBrk="1" hangingPunct="1">
              <a:buNone/>
            </a:pPr>
            <a:endParaRPr lang="cs-CZ" altLang="cs-CZ" sz="1700" dirty="0">
              <a:latin typeface="+mn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8" name="Picture 4" descr="PyramidalTract">
            <a:extLst>
              <a:ext uri="{FF2B5EF4-FFF2-40B4-BE49-F238E27FC236}">
                <a16:creationId xmlns:a16="http://schemas.microsoft.com/office/drawing/2014/main" id="{682BC9C7-BB08-4570-BC4F-0AC5AEB89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r="2" b="794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688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328" name="Rectangle 74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54DD7F02-43BE-435B-892C-E62991380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662" y="386930"/>
            <a:ext cx="10066122" cy="129844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4800"/>
              <a:t>MOTORICKÁ JEDNOTKA</a:t>
            </a:r>
          </a:p>
        </p:txBody>
      </p:sp>
      <p:sp>
        <p:nvSpPr>
          <p:cNvPr id="56329" name="Rectangle 7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30" name="Rectangle 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EAE07A74-5300-4151-981A-BB7DCEB83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3661" y="2599509"/>
            <a:ext cx="4530898" cy="36394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900"/>
              <a:t>= základní stavební jednotka periferního motorického systému</a:t>
            </a:r>
          </a:p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cs-CZ" sz="1900"/>
          </a:p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900"/>
              <a:t> </a:t>
            </a:r>
            <a:r>
              <a:rPr lang="en-US" altLang="cs-CZ" sz="1900" b="1"/>
              <a:t>= JEDEN MOTONEURON + VŠECHNA SVAL.VLÁKNA</a:t>
            </a:r>
            <a:r>
              <a:rPr lang="en-US" altLang="cs-CZ" sz="1900"/>
              <a:t>, inervovaná tímto motoneuronem (3-200)</a:t>
            </a:r>
          </a:p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cs-CZ" sz="1900"/>
          </a:p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900"/>
              <a:t>Hodnotitelné na </a:t>
            </a:r>
            <a:r>
              <a:rPr lang="en-US" altLang="cs-CZ" sz="1900" b="1"/>
              <a:t>elektromyografii (EMG)</a:t>
            </a:r>
          </a:p>
          <a:p>
            <a:pPr marL="688975" lvl="1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900"/>
              <a:t>Změny u lézí: </a:t>
            </a:r>
          </a:p>
          <a:p>
            <a:pPr marL="1146175" lvl="2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900"/>
              <a:t>Myogenních</a:t>
            </a:r>
          </a:p>
          <a:p>
            <a:pPr marL="1146175" lvl="2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900"/>
              <a:t>Periferně neurogenních</a:t>
            </a:r>
          </a:p>
        </p:txBody>
      </p:sp>
      <p:pic>
        <p:nvPicPr>
          <p:cNvPr id="56326" name="Picture 4">
            <a:extLst>
              <a:ext uri="{FF2B5EF4-FFF2-40B4-BE49-F238E27FC236}">
                <a16:creationId xmlns:a16="http://schemas.microsoft.com/office/drawing/2014/main" id="{3841B4D3-2A1F-47F2-A574-0A33E0A31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3" r="2" b="2"/>
          <a:stretch/>
        </p:blipFill>
        <p:spPr bwMode="auto">
          <a:xfrm>
            <a:off x="5911532" y="2484255"/>
            <a:ext cx="515027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31" name="Rectangle 8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cs-CZ" altLang="cs-CZ" sz="4200">
                <a:latin typeface="+mn-lt"/>
              </a:rPr>
              <a:t>KLINICKÝ NEUROLOGICKÝ NÁLEZ (NORMA)</a:t>
            </a:r>
          </a:p>
        </p:txBody>
      </p:sp>
      <p:pic>
        <p:nvPicPr>
          <p:cNvPr id="3" name="Grafický objekt 2" descr="Deska s klipem, odškrtnuté">
            <a:extLst>
              <a:ext uri="{FF2B5EF4-FFF2-40B4-BE49-F238E27FC236}">
                <a16:creationId xmlns:a16="http://schemas.microsoft.com/office/drawing/2014/main" id="{1722BF68-F5AF-4411-9D5F-FDBA32D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altLang="cs-CZ" sz="1400" b="1" i="1" u="sng" dirty="0">
                <a:solidFill>
                  <a:srgbClr val="FF0000"/>
                </a:solidFill>
                <a:latin typeface="+mn-lt"/>
              </a:rPr>
              <a:t>Vědomí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Řeč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Verbální projev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fluentní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Hlavové nervy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Zornice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izokorické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Vizus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Končetiny (motorický systém a mozeček)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HKK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DKK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Senzitivita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Taktilní čití intaktní,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polohocit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i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pohybocit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Páteř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 normě,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Hautant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neuchyluje, v B-R bez titubací. </a:t>
            </a:r>
          </a:p>
        </p:txBody>
      </p:sp>
    </p:spTree>
    <p:extLst>
      <p:ext uri="{BB962C8B-B14F-4D97-AF65-F5344CB8AC3E}">
        <p14:creationId xmlns:p14="http://schemas.microsoft.com/office/powerpoint/2010/main" val="3749306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27A67BD9-6070-4E9C-AEFC-EC820CF1E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3618" y="1239927"/>
            <a:ext cx="4008586" cy="46805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5200">
                <a:latin typeface="+mn-lt"/>
              </a:rPr>
              <a:t>M</a:t>
            </a:r>
            <a:r>
              <a:rPr lang="en-US" altLang="cs-CZ" sz="5200">
                <a:latin typeface="+mn-lt"/>
              </a:rPr>
              <a:t>OTORICK</a:t>
            </a:r>
            <a:r>
              <a:rPr lang="cs-CZ" altLang="cs-CZ" sz="5200">
                <a:latin typeface="+mn-lt"/>
              </a:rPr>
              <a:t>Ý</a:t>
            </a:r>
            <a:r>
              <a:rPr lang="en-US" altLang="cs-CZ" sz="5200">
                <a:latin typeface="+mn-lt"/>
              </a:rPr>
              <a:t> SYSTÉM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4CEBF1B-B5E6-42A1-BEE2-C0DE2EB26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91923" y="1239927"/>
            <a:ext cx="4971824" cy="4680583"/>
          </a:xfrm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marL="339725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400">
                <a:latin typeface="+mn-lt"/>
              </a:rPr>
              <a:t>Zahrnuje</a:t>
            </a:r>
            <a:r>
              <a:rPr lang="cs-CZ" sz="1400">
                <a:latin typeface="+mn-lt"/>
              </a:rPr>
              <a:t>  </a:t>
            </a:r>
            <a:r>
              <a:rPr lang="en-US" sz="1400">
                <a:latin typeface="+mn-lt"/>
              </a:rPr>
              <a:t> </a:t>
            </a:r>
            <a:r>
              <a:rPr lang="en-US" sz="1400" b="1" u="sng">
                <a:latin typeface="+mn-lt"/>
              </a:rPr>
              <a:t>2</a:t>
            </a:r>
            <a:r>
              <a:rPr lang="cs-CZ" sz="1400" b="1" u="sng">
                <a:latin typeface="+mn-lt"/>
              </a:rPr>
              <a:t> </a:t>
            </a:r>
            <a:r>
              <a:rPr lang="en-US" sz="1400" b="1" u="sng">
                <a:latin typeface="+mn-lt"/>
              </a:rPr>
              <a:t> ZÁKLADNÍ TYPY POHYBŮ:</a:t>
            </a:r>
            <a:endParaRPr lang="cs-CZ" sz="1400" b="1" u="sng">
              <a:latin typeface="+mn-lt"/>
            </a:endParaRPr>
          </a:p>
          <a:p>
            <a:pPr marL="339725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400" i="1" u="sng">
                <a:latin typeface="+mn-lt"/>
              </a:rPr>
              <a:t>CÍLENÁ, VOLNÍ MOTORIKA </a:t>
            </a:r>
            <a:endParaRPr lang="cs-CZ" sz="1400" i="1" u="sng">
              <a:latin typeface="+mn-lt"/>
            </a:endParaRPr>
          </a:p>
          <a:p>
            <a:pPr lvl="1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400">
                <a:latin typeface="+mn-lt"/>
              </a:rPr>
              <a:t>jednoduché pohyby (lokomoční, rytmické)</a:t>
            </a:r>
            <a:endParaRPr lang="cs-CZ" sz="1400">
              <a:latin typeface="+mn-lt"/>
            </a:endParaRPr>
          </a:p>
          <a:p>
            <a:pPr lvl="1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400">
                <a:latin typeface="+mn-lt"/>
              </a:rPr>
              <a:t>složité (cílené, </a:t>
            </a:r>
            <a:r>
              <a:rPr lang="cs-CZ" sz="1400">
                <a:latin typeface="+mn-lt"/>
              </a:rPr>
              <a:t>vůlí řízené </a:t>
            </a:r>
            <a:r>
              <a:rPr lang="en-US" sz="1400">
                <a:latin typeface="+mn-lt"/>
              </a:rPr>
              <a:t>pohyby)</a:t>
            </a:r>
            <a:endParaRPr lang="cs-CZ" sz="1400">
              <a:latin typeface="+mn-lt"/>
            </a:endParaRPr>
          </a:p>
          <a:p>
            <a:pPr lvl="1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endParaRPr lang="cs-CZ" sz="1400">
              <a:latin typeface="+mn-lt"/>
            </a:endParaRPr>
          </a:p>
          <a:p>
            <a:pPr marL="339725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400" i="1" u="sng">
                <a:latin typeface="+mn-lt"/>
              </a:rPr>
              <a:t>REFLEXNÍ ODPOVĚDI </a:t>
            </a:r>
            <a:endParaRPr lang="cs-CZ" sz="1400">
              <a:latin typeface="+mn-lt"/>
            </a:endParaRPr>
          </a:p>
          <a:p>
            <a:pPr marL="688975" lvl="1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400">
                <a:latin typeface="+mn-lt"/>
              </a:rPr>
              <a:t>rychlé, stereotypní, mimovolné, vyvolané stimulem</a:t>
            </a:r>
            <a:endParaRPr lang="cs-CZ" sz="1400">
              <a:latin typeface="+mn-lt"/>
            </a:endParaRPr>
          </a:p>
          <a:p>
            <a:pPr marL="688975" lvl="1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400">
                <a:latin typeface="+mn-lt"/>
              </a:rPr>
              <a:t>Součástí řady volních pohybů</a:t>
            </a:r>
          </a:p>
          <a:p>
            <a:pPr marL="984250" lvl="2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400">
                <a:latin typeface="+mn-lt"/>
              </a:rPr>
              <a:t>např. udržují svalový tonus, </a:t>
            </a:r>
          </a:p>
          <a:p>
            <a:pPr marL="984250" lvl="2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400">
                <a:latin typeface="+mn-lt"/>
              </a:rPr>
              <a:t>relaxují antagonisty při kontrakci agonistů apod.</a:t>
            </a:r>
          </a:p>
          <a:p>
            <a:pPr marL="984250" lvl="2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endParaRPr lang="cs-CZ" sz="1400">
              <a:latin typeface="+mn-lt"/>
            </a:endParaRPr>
          </a:p>
          <a:p>
            <a:pPr eaLnBrk="1" hangingPunct="1">
              <a:defRPr/>
            </a:pPr>
            <a:r>
              <a:rPr lang="cs-CZ" sz="1400" b="1" u="sng">
                <a:latin typeface="+mn-lt"/>
              </a:rPr>
              <a:t>POSTIŽENÍ MOTORIKY = SVALOVÁ SLABOST (OBRNA</a:t>
            </a:r>
            <a:r>
              <a:rPr lang="cs-CZ" sz="1400" b="1">
                <a:latin typeface="+mn-lt"/>
              </a:rPr>
              <a:t>)</a:t>
            </a:r>
            <a:r>
              <a:rPr lang="cs-CZ" sz="1400">
                <a:latin typeface="+mn-lt"/>
              </a:rPr>
              <a:t>  = ztráta schopnosti provést volní pohyb (cílený, reflexy mohou zůstat zachovány)</a:t>
            </a:r>
          </a:p>
          <a:p>
            <a:pPr lvl="1" eaLnBrk="1" hangingPunct="1">
              <a:defRPr/>
            </a:pPr>
            <a:r>
              <a:rPr lang="cs-CZ" sz="1400">
                <a:latin typeface="+mn-lt"/>
              </a:rPr>
              <a:t>Úplná = </a:t>
            </a:r>
            <a:r>
              <a:rPr lang="cs-CZ" sz="1400" i="1" u="sng">
                <a:latin typeface="+mn-lt"/>
              </a:rPr>
              <a:t>PLEGIE</a:t>
            </a:r>
            <a:endParaRPr lang="cs-CZ" sz="1400">
              <a:latin typeface="+mn-lt"/>
            </a:endParaRPr>
          </a:p>
          <a:p>
            <a:pPr lvl="1" eaLnBrk="1" hangingPunct="1">
              <a:defRPr/>
            </a:pPr>
            <a:r>
              <a:rPr lang="cs-CZ" sz="1400">
                <a:latin typeface="+mn-lt"/>
              </a:rPr>
              <a:t>neúplná = </a:t>
            </a:r>
            <a:r>
              <a:rPr lang="cs-CZ" sz="1400" i="1" u="sng">
                <a:latin typeface="+mn-lt"/>
              </a:rPr>
              <a:t>PARÉZA. </a:t>
            </a:r>
          </a:p>
          <a:p>
            <a:pPr eaLnBrk="1" hangingPunct="1">
              <a:defRPr/>
            </a:pPr>
            <a:endParaRPr lang="cs-CZ" sz="1400" b="1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26" name="Rectangle 14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6B749C72-7BF0-421C-9DAB-DCCED5649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560" y="856180"/>
            <a:ext cx="4560584" cy="112806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4000">
                <a:latin typeface="+mn-lt"/>
              </a:rPr>
              <a:t>REFLEX</a:t>
            </a:r>
          </a:p>
        </p:txBody>
      </p:sp>
      <p:grpSp>
        <p:nvGrpSpPr>
          <p:cNvPr id="60427" name="Group 14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0428" name="Rectangle 1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29" name="Rectangle 1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430" name="Rectangle 14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C70743D-B0B5-4C7C-8B73-7234E24DD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0719" y="2330505"/>
            <a:ext cx="4559425" cy="3979585"/>
          </a:xfrm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marL="339725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700" i="1" u="sng" dirty="0">
                <a:latin typeface="+mn-lt"/>
              </a:rPr>
              <a:t>ZÁKLADNÍ </a:t>
            </a:r>
            <a:r>
              <a:rPr lang="en-US" sz="1700" i="1" u="sng" dirty="0">
                <a:latin typeface="+mn-lt"/>
              </a:rPr>
              <a:t>FUNKČNÍ JEDNOTKA NERVOVÉHO SYSTÉMU</a:t>
            </a:r>
            <a:endParaRPr lang="cs-CZ" sz="1700" i="1" u="sng" dirty="0">
              <a:latin typeface="+mn-lt"/>
            </a:endParaRPr>
          </a:p>
          <a:p>
            <a:pPr marL="339725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700" dirty="0">
                <a:latin typeface="+mn-lt"/>
              </a:rPr>
              <a:t>Podkladem je </a:t>
            </a:r>
            <a:r>
              <a:rPr lang="cs-CZ" sz="1700" b="1" dirty="0">
                <a:latin typeface="+mn-lt"/>
              </a:rPr>
              <a:t>REFLEXNÍ OBLOUK MONOSYNAPTICKÉ </a:t>
            </a:r>
            <a:r>
              <a:rPr lang="cs-CZ" sz="1700" dirty="0">
                <a:latin typeface="+mn-lt"/>
              </a:rPr>
              <a:t>(proprioceptivní, </a:t>
            </a:r>
            <a:r>
              <a:rPr lang="cs-CZ" sz="1700" dirty="0" err="1">
                <a:latin typeface="+mn-lt"/>
              </a:rPr>
              <a:t>myotatické</a:t>
            </a:r>
            <a:r>
              <a:rPr lang="cs-CZ" sz="1700" dirty="0">
                <a:latin typeface="+mn-lt"/>
              </a:rPr>
              <a:t>, napínací) </a:t>
            </a:r>
          </a:p>
          <a:p>
            <a:pPr marL="688975" lvl="1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700" dirty="0">
                <a:latin typeface="+mn-lt"/>
              </a:rPr>
              <a:t>základní element spinální motoriky, např. patelární reflex</a:t>
            </a:r>
          </a:p>
          <a:p>
            <a:pPr marL="339725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700" b="1" dirty="0">
                <a:latin typeface="+mn-lt"/>
              </a:rPr>
              <a:t>POLYSYNAPTICKÉ</a:t>
            </a:r>
            <a:r>
              <a:rPr lang="cs-CZ" sz="1700" dirty="0">
                <a:latin typeface="+mn-lt"/>
              </a:rPr>
              <a:t> (exteroceptivní), </a:t>
            </a:r>
          </a:p>
          <a:p>
            <a:pPr marL="688975" lvl="1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700" dirty="0">
                <a:latin typeface="+mn-lt"/>
              </a:rPr>
              <a:t>Vřazeny interneurony</a:t>
            </a:r>
          </a:p>
          <a:p>
            <a:pPr marL="688975" lvl="1" indent="-339725" eaLnBrk="1" hangingPunct="1"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700" dirty="0">
                <a:latin typeface="+mn-lt"/>
              </a:rPr>
              <a:t>Aktivace podrážděním senzitivních receptorů v kůži (např. břišní reflexy)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24" name="Picture 8">
            <a:extLst>
              <a:ext uri="{FF2B5EF4-FFF2-40B4-BE49-F238E27FC236}">
                <a16:creationId xmlns:a16="http://schemas.microsoft.com/office/drawing/2014/main" id="{429D6A12-B09F-4AC2-B88D-E60B31144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" r="4" b="767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1" name="Text Box 3">
            <a:extLst>
              <a:ext uri="{FF2B5EF4-FFF2-40B4-BE49-F238E27FC236}">
                <a16:creationId xmlns:a16="http://schemas.microsoft.com/office/drawing/2014/main" id="{8F364CBB-B40E-42D2-9BF3-5F7D43409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376613"/>
            <a:ext cx="236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484" name="Rectangle 14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D6D9C8C-938F-4792-BD96-1A5A038E0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457200"/>
            <a:ext cx="4343400" cy="1929384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4800"/>
              <a:t>VYŠETŘENÍ REFLEXŮ</a:t>
            </a:r>
          </a:p>
        </p:txBody>
      </p:sp>
      <p:sp>
        <p:nvSpPr>
          <p:cNvPr id="6248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884FD36C-159D-4BDB-8AA5-311A8B9ED3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41263" y="457199"/>
            <a:ext cx="6007608" cy="30521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600" dirty="0" err="1"/>
              <a:t>Vybavení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podmíněno</a:t>
            </a:r>
            <a:r>
              <a:rPr lang="en-US" altLang="cs-CZ" sz="1600" dirty="0"/>
              <a:t> </a:t>
            </a:r>
            <a:r>
              <a:rPr lang="en-US" altLang="cs-CZ" sz="1600" b="1" dirty="0"/>
              <a:t>NEPORUŠENOSTÍ REFLEXNÍHO OBLOUKU.</a:t>
            </a:r>
          </a:p>
          <a:p>
            <a:pPr marL="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cs-CZ" sz="1600" b="1" dirty="0"/>
          </a:p>
          <a:p>
            <a:pPr marL="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600" dirty="0"/>
              <a:t>Princip </a:t>
            </a:r>
            <a:r>
              <a:rPr lang="en-US" altLang="cs-CZ" sz="1600" dirty="0" err="1"/>
              <a:t>šlachového</a:t>
            </a:r>
            <a:r>
              <a:rPr lang="en-US" altLang="cs-CZ" sz="1600" dirty="0"/>
              <a:t> (</a:t>
            </a:r>
            <a:r>
              <a:rPr lang="en-US" altLang="cs-CZ" sz="1600" dirty="0" err="1"/>
              <a:t>myotatického</a:t>
            </a:r>
            <a:r>
              <a:rPr lang="en-US" altLang="cs-CZ" sz="1600" dirty="0"/>
              <a:t>) </a:t>
            </a:r>
            <a:r>
              <a:rPr lang="en-US" altLang="cs-CZ" sz="1600" dirty="0" err="1"/>
              <a:t>reflexu</a:t>
            </a:r>
            <a:r>
              <a:rPr lang="en-US" altLang="cs-CZ" sz="1600" dirty="0"/>
              <a:t>: </a:t>
            </a:r>
          </a:p>
          <a:p>
            <a:pPr marL="796925" lvl="1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600" dirty="0" err="1"/>
              <a:t>Poklep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kladívka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úponovou</a:t>
            </a:r>
            <a:r>
              <a:rPr lang="en-US" altLang="cs-CZ" sz="1600" dirty="0"/>
              <a:t> </a:t>
            </a:r>
            <a:r>
              <a:rPr lang="en-US" altLang="cs-CZ" sz="1600" dirty="0" err="1"/>
              <a:t>šlachu</a:t>
            </a:r>
            <a:r>
              <a:rPr lang="en-US" altLang="cs-CZ" sz="1600" dirty="0"/>
              <a:t> </a:t>
            </a:r>
          </a:p>
          <a:p>
            <a:pPr marL="796925" lvl="1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600" dirty="0"/>
              <a:t>→ </a:t>
            </a:r>
            <a:r>
              <a:rPr lang="en-US" altLang="cs-CZ" sz="1600" dirty="0" err="1"/>
              <a:t>vede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krátkému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natažení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svalu</a:t>
            </a:r>
            <a:r>
              <a:rPr lang="en-US" altLang="cs-CZ" sz="1600" dirty="0"/>
              <a:t> </a:t>
            </a:r>
          </a:p>
          <a:p>
            <a:pPr marL="796925" lvl="1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600" dirty="0"/>
              <a:t>→ </a:t>
            </a:r>
            <a:r>
              <a:rPr lang="en-US" altLang="cs-CZ" sz="1600" dirty="0" err="1"/>
              <a:t>vyvolá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kontrakci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svalu</a:t>
            </a:r>
            <a:r>
              <a:rPr lang="en-US" altLang="cs-CZ" sz="1600" dirty="0"/>
              <a:t> </a:t>
            </a:r>
          </a:p>
          <a:p>
            <a:pPr marL="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cs-CZ" sz="1600" dirty="0"/>
          </a:p>
          <a:p>
            <a:pPr marL="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600" dirty="0" err="1"/>
              <a:t>Výbavnost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lze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kvantifikovat</a:t>
            </a:r>
            <a:r>
              <a:rPr lang="en-US" altLang="cs-CZ" sz="1600" dirty="0"/>
              <a:t>.</a:t>
            </a:r>
          </a:p>
        </p:txBody>
      </p:sp>
      <p:pic>
        <p:nvPicPr>
          <p:cNvPr id="62472" name="Picture 11" descr="180px-Kladivko">
            <a:extLst>
              <a:ext uri="{FF2B5EF4-FFF2-40B4-BE49-F238E27FC236}">
                <a16:creationId xmlns:a16="http://schemas.microsoft.com/office/drawing/2014/main" id="{46725CF5-3F31-403B-8181-FEEDB5832D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43" y="2569464"/>
            <a:ext cx="2031314" cy="36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" name="Group 85">
            <a:extLst>
              <a:ext uri="{FF2B5EF4-FFF2-40B4-BE49-F238E27FC236}">
                <a16:creationId xmlns:a16="http://schemas.microsoft.com/office/drawing/2014/main" id="{8E0B30BB-52C1-4730-B944-32CD3CF93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851149"/>
              </p:ext>
            </p:extLst>
          </p:nvPr>
        </p:nvGraphicFramePr>
        <p:xfrm>
          <a:off x="5547785" y="3614014"/>
          <a:ext cx="3978440" cy="2634386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314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Stupeň</a:t>
                      </a: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Reflex</a:t>
                      </a: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 (--)</a:t>
                      </a: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Nepřítomen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 (-)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Snížený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 (N)</a:t>
                      </a: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Normální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 (+)</a:t>
                      </a: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Zvýšený bez klonů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 (++)</a:t>
                      </a: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Zvýšený s klony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42041" marR="142041" marT="71045" marB="7104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5E4B544D-1B2F-4AA6-9F3B-2EAEED7446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3618" y="1239927"/>
            <a:ext cx="4008586" cy="468058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NEJČASTĚJŠÍ PROPRIOCEPTIVNÍ REFLEXY: HKK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ECE9F5B-9957-41BB-9378-573F07926639}"/>
              </a:ext>
            </a:extLst>
          </p:cNvPr>
          <p:cNvSpPr/>
          <p:nvPr/>
        </p:nvSpPr>
        <p:spPr>
          <a:xfrm>
            <a:off x="6291923" y="1239927"/>
            <a:ext cx="4971824" cy="4680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 b="1" u="sng"/>
              <a:t>REFLEX BICIPITÁLNÍ (C5) </a:t>
            </a:r>
            <a:r>
              <a:rPr lang="en-US" sz="1700"/>
              <a:t>(C4-6) (n. musculocutaneus):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/>
              <a:t>poklep na šlachu m. biceps brachii - &gt; vede ke flexi předloktí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 b="1" u="sng"/>
              <a:t>REFLEX STYLORADIÁLNÍ (C6) </a:t>
            </a:r>
            <a:r>
              <a:rPr lang="en-US" sz="1700"/>
              <a:t>(C4-C6):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/>
              <a:t>poklep na proc. styloideus radii -&gt; vede ke flexi předloktí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 b="1" u="sng"/>
              <a:t>REFLEX TRICIPITÁLNÍ (C7)</a:t>
            </a:r>
            <a:r>
              <a:rPr lang="en-US" sz="1700"/>
              <a:t> (C6-8):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/>
              <a:t>úder na šlachu m.triceps brachii nad olekranem -&gt; vede k extenzi předloktí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 b="1" u="sng"/>
              <a:t>REFLEX FLEXORŮ PRSTŮ (C8) </a:t>
            </a:r>
            <a:r>
              <a:rPr lang="en-US" sz="1700"/>
              <a:t>(C7-8): 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/>
              <a:t>poklep na lig.carpi transverzum - &gt; flexe ruky a prstů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1">
            <a:extLst>
              <a:ext uri="{FF2B5EF4-FFF2-40B4-BE49-F238E27FC236}">
                <a16:creationId xmlns:a16="http://schemas.microsoft.com/office/drawing/2014/main" id="{BF7DF118-892B-4813-A77B-1F7897540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16878" y="629266"/>
            <a:ext cx="6422849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3700">
                <a:latin typeface="+mn-lt"/>
              </a:rPr>
              <a:t>NEJČASTĚJŠÍ PROPRIOCEPTIVNÍ REFLEXY: DKK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564" name="Picture 13">
            <a:extLst>
              <a:ext uri="{FF2B5EF4-FFF2-40B4-BE49-F238E27FC236}">
                <a16:creationId xmlns:a16="http://schemas.microsoft.com/office/drawing/2014/main" id="{07E17B8C-A2C8-498B-AC4E-FD35B4F4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210" y="803049"/>
            <a:ext cx="1757587" cy="247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8" name="Picture 13">
            <a:extLst>
              <a:ext uri="{FF2B5EF4-FFF2-40B4-BE49-F238E27FC236}">
                <a16:creationId xmlns:a16="http://schemas.microsoft.com/office/drawing/2014/main" id="{4A7C528B-6285-4548-9BE4-3861F91C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7797" y="3461344"/>
            <a:ext cx="2320412" cy="2438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74F3A5A-F996-4D2E-B957-50F8E63C10DC}"/>
              </a:ext>
            </a:extLst>
          </p:cNvPr>
          <p:cNvSpPr/>
          <p:nvPr/>
        </p:nvSpPr>
        <p:spPr>
          <a:xfrm>
            <a:off x="5116879" y="2038420"/>
            <a:ext cx="6422848" cy="1982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b="1" u="sng" dirty="0"/>
              <a:t>REFLEX PATELÁRNÍ (L2-4)</a:t>
            </a:r>
            <a:r>
              <a:rPr lang="en-US" sz="2000" dirty="0"/>
              <a:t> (n. </a:t>
            </a:r>
            <a:r>
              <a:rPr lang="en-US" sz="2000" dirty="0" err="1"/>
              <a:t>femoralis</a:t>
            </a:r>
            <a:r>
              <a:rPr lang="en-US" sz="2000" dirty="0"/>
              <a:t>)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 err="1"/>
              <a:t>Poklep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šlachu</a:t>
            </a:r>
            <a:r>
              <a:rPr lang="en-US" sz="2000" dirty="0"/>
              <a:t> m. quadriceps femoris pod č</a:t>
            </a:r>
            <a:r>
              <a:rPr lang="cs-CZ" sz="2000" dirty="0"/>
              <a:t>é</a:t>
            </a:r>
            <a:r>
              <a:rPr lang="en-US" sz="2000" dirty="0" err="1"/>
              <a:t>škou</a:t>
            </a:r>
            <a:r>
              <a:rPr lang="en-US" sz="2000" dirty="0"/>
              <a:t> (</a:t>
            </a:r>
            <a:r>
              <a:rPr lang="en-US" sz="2000" dirty="0" err="1"/>
              <a:t>lig.patellae</a:t>
            </a:r>
            <a:r>
              <a:rPr lang="en-US" sz="2000" dirty="0"/>
              <a:t>) </a:t>
            </a:r>
            <a:r>
              <a:rPr lang="en-US" sz="2000" dirty="0" err="1"/>
              <a:t>vede</a:t>
            </a:r>
            <a:r>
              <a:rPr lang="en-US" sz="2000" dirty="0"/>
              <a:t> k </a:t>
            </a:r>
            <a:r>
              <a:rPr lang="en-US" sz="2000" dirty="0" err="1"/>
              <a:t>extenzi</a:t>
            </a:r>
            <a:r>
              <a:rPr lang="en-US" sz="2000" dirty="0"/>
              <a:t> </a:t>
            </a:r>
            <a:r>
              <a:rPr lang="en-US" sz="2000" dirty="0" err="1"/>
              <a:t>bérce</a:t>
            </a:r>
            <a:r>
              <a:rPr lang="en-US" sz="2000" dirty="0"/>
              <a:t>  </a:t>
            </a:r>
          </a:p>
        </p:txBody>
      </p:sp>
      <p:sp>
        <p:nvSpPr>
          <p:cNvPr id="66562" name="Zástupný symbol pro číslo snímku 5">
            <a:extLst>
              <a:ext uri="{FF2B5EF4-FFF2-40B4-BE49-F238E27FC236}">
                <a16:creationId xmlns:a16="http://schemas.microsoft.com/office/drawing/2014/main" id="{837561B9-F70C-44FA-A7B8-7F602B82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1772" y="6355080"/>
            <a:ext cx="685800" cy="365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1487CD8A-33DE-42E8-9590-DC1B77171A3F}" type="slidenum">
              <a:rPr lang="en-US" altLang="en-US">
                <a:solidFill>
                  <a:srgbClr val="404040"/>
                </a:solidFill>
              </a:rPr>
              <a:pPr algn="l">
                <a:spcAft>
                  <a:spcPts val="600"/>
                </a:spcAft>
              </a:pPr>
              <a:t>54</a:t>
            </a:fld>
            <a:endParaRPr lang="en-US" altLang="en-US">
              <a:solidFill>
                <a:srgbClr val="404040"/>
              </a:solidFill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BF9D0501-AB0F-45C1-A17A-01B24B93B92A}"/>
              </a:ext>
            </a:extLst>
          </p:cNvPr>
          <p:cNvSpPr/>
          <p:nvPr/>
        </p:nvSpPr>
        <p:spPr>
          <a:xfrm>
            <a:off x="5217071" y="4709712"/>
            <a:ext cx="573482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u="sng" dirty="0">
                <a:latin typeface="Arial" charset="0"/>
              </a:rPr>
              <a:t>REFLEX ŠLACHY ACHILLOVY (L5-S2)</a:t>
            </a:r>
            <a:r>
              <a:rPr lang="cs-CZ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(n. </a:t>
            </a:r>
            <a:r>
              <a:rPr lang="cs-CZ" sz="2000" dirty="0" err="1">
                <a:latin typeface="Arial" charset="0"/>
              </a:rPr>
              <a:t>ischiadicus</a:t>
            </a:r>
            <a:r>
              <a:rPr lang="cs-CZ" sz="2000" dirty="0">
                <a:latin typeface="Arial" charset="0"/>
              </a:rPr>
              <a:t>) </a:t>
            </a:r>
            <a:endParaRPr lang="cs-CZ" sz="1400" dirty="0">
              <a:latin typeface="Arial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Arial" charset="0"/>
              </a:rPr>
              <a:t>poklep na šlachu Achillovu vede k plantární flexi nohy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0E34C008-11CD-4C83-926F-2F25AAED2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894027"/>
            <a:ext cx="3494362" cy="478287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marL="176213" indent="-176213" algn="r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700" dirty="0">
                <a:solidFill>
                  <a:schemeClr val="bg1"/>
                </a:solidFill>
                <a:latin typeface="+mn-lt"/>
              </a:rPr>
              <a:t>  PŘÍČINY SNÍŽENÍ ČI NEVÝBAVNOSTI RŠO</a:t>
            </a:r>
            <a:endParaRPr lang="en-US" altLang="cs-CZ" sz="37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0" name="Rectangle 2">
            <a:extLst>
              <a:ext uri="{FF2B5EF4-FFF2-40B4-BE49-F238E27FC236}">
                <a16:creationId xmlns:a16="http://schemas.microsoft.com/office/drawing/2014/main" id="{2E08DF24-B92B-4B1F-BF94-B993C26094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76032" y="894027"/>
            <a:ext cx="6377768" cy="478287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2200" b="1" i="1" u="sng" dirty="0">
                <a:solidFill>
                  <a:schemeClr val="bg1"/>
                </a:solidFill>
                <a:latin typeface="+mn-lt"/>
              </a:rPr>
              <a:t>PATOLOGICKÉ</a:t>
            </a: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2200" i="1" dirty="0">
                <a:solidFill>
                  <a:schemeClr val="bg1"/>
                </a:solidFill>
                <a:latin typeface="+mn-lt"/>
              </a:rPr>
              <a:t>Součást </a:t>
            </a:r>
            <a:r>
              <a:rPr lang="cs-CZ" altLang="cs-CZ" sz="2200" i="1" u="sng" dirty="0">
                <a:solidFill>
                  <a:schemeClr val="bg1"/>
                </a:solidFill>
                <a:latin typeface="+mn-lt"/>
              </a:rPr>
              <a:t>periferní parézy</a:t>
            </a: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cs-CZ" altLang="cs-CZ" sz="2200" b="1" i="1" u="sng" dirty="0">
              <a:solidFill>
                <a:schemeClr val="bg1"/>
              </a:solidFill>
              <a:latin typeface="+mn-lt"/>
            </a:endParaRP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200" b="1" i="1" u="sng" dirty="0">
                <a:solidFill>
                  <a:schemeClr val="bg1"/>
                </a:solidFill>
                <a:latin typeface="+mn-lt"/>
              </a:rPr>
              <a:t>FYZIOLOGICK</a:t>
            </a:r>
            <a:r>
              <a:rPr lang="cs-CZ" altLang="cs-CZ" sz="2200" b="1" i="1" u="sng" dirty="0">
                <a:solidFill>
                  <a:schemeClr val="bg1"/>
                </a:solidFill>
                <a:latin typeface="+mn-lt"/>
              </a:rPr>
              <a:t>É </a:t>
            </a: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Vyšetřovaný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podvědomě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napíná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končetinu</a:t>
            </a:r>
            <a:endParaRPr lang="en-US" altLang="cs-CZ" sz="2200" dirty="0">
              <a:solidFill>
                <a:schemeClr val="bg1"/>
              </a:solidFill>
              <a:latin typeface="+mn-lt"/>
            </a:endParaRP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Vyšetřovaný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příliš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relaxuje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končetinu</a:t>
            </a:r>
            <a:endParaRPr lang="cs-CZ" altLang="cs-CZ" sz="2200" dirty="0">
              <a:solidFill>
                <a:schemeClr val="bg1"/>
              </a:solidFill>
              <a:latin typeface="+mn-lt"/>
            </a:endParaRP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cs-CZ" altLang="cs-CZ" sz="2200" dirty="0">
              <a:solidFill>
                <a:schemeClr val="bg1"/>
              </a:solidFill>
              <a:latin typeface="+mn-lt"/>
            </a:endParaRP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2200" b="1" i="1" u="sng" dirty="0">
                <a:solidFill>
                  <a:schemeClr val="bg1"/>
                </a:solidFill>
                <a:latin typeface="+mn-lt"/>
              </a:rPr>
              <a:t>TECHNICKÉ</a:t>
            </a:r>
            <a:endParaRPr lang="en-US" altLang="cs-CZ" sz="2200" i="1" u="sng" dirty="0">
              <a:solidFill>
                <a:schemeClr val="bg1"/>
              </a:solidFill>
              <a:latin typeface="+mn-lt"/>
            </a:endParaRP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Nesprávná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poloha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končetiny</a:t>
            </a:r>
            <a:endParaRPr lang="en-US" altLang="cs-CZ" sz="2200" dirty="0">
              <a:solidFill>
                <a:schemeClr val="bg1"/>
              </a:solidFill>
              <a:latin typeface="+mn-lt"/>
            </a:endParaRP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Slabý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úder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na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šlachu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nebo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nesprávné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místo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jeho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aplikace</a:t>
            </a:r>
            <a:endParaRPr lang="en-US" altLang="cs-CZ" sz="2200" dirty="0">
              <a:solidFill>
                <a:schemeClr val="bg1"/>
              </a:solidFill>
              <a:latin typeface="+mn-lt"/>
            </a:endParaRP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Kongenitální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snížení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nebo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nevýbavnost</a:t>
            </a:r>
            <a:r>
              <a:rPr lang="en-US" altLang="cs-CZ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cs-CZ" sz="2200" dirty="0" err="1">
                <a:solidFill>
                  <a:schemeClr val="bg1"/>
                </a:solidFill>
                <a:latin typeface="+mn-lt"/>
              </a:rPr>
              <a:t>reflexů</a:t>
            </a:r>
            <a:endParaRPr lang="en-US" altLang="cs-CZ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0661" name="Line 4">
            <a:extLst>
              <a:ext uri="{FF2B5EF4-FFF2-40B4-BE49-F238E27FC236}">
                <a16:creationId xmlns:a16="http://schemas.microsoft.com/office/drawing/2014/main" id="{5FEEF1D0-31F7-423E-AC3A-99CEC72D4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8453" y="936036"/>
            <a:ext cx="0" cy="863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69D82538-7497-465A-8CF3-DCB9D5A47A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21792"/>
            <a:ext cx="4795157" cy="541324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5200" dirty="0">
                <a:solidFill>
                  <a:schemeClr val="bg1"/>
                </a:solidFill>
                <a:latin typeface="+mn-lt"/>
              </a:rPr>
              <a:t>  PŘÍČINY ZVÝŠENÍ RŠO</a:t>
            </a:r>
            <a:endParaRPr lang="en-US" altLang="cs-CZ" sz="5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9F262163-0E9A-4676-AF8A-9CCB1889B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1450" y="621792"/>
            <a:ext cx="4832349" cy="541324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300" b="1" i="1" u="sng" dirty="0">
                <a:latin typeface="+mn-lt"/>
              </a:rPr>
              <a:t>FYZIOLOGICKÉ:</a:t>
            </a:r>
          </a:p>
          <a:p>
            <a:pPr marL="796925" lvl="1" indent="-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300" dirty="0" err="1">
                <a:latin typeface="+mn-lt"/>
              </a:rPr>
              <a:t>Nemocní</a:t>
            </a:r>
            <a:r>
              <a:rPr lang="en-US" altLang="cs-CZ" sz="1300" dirty="0">
                <a:latin typeface="+mn-lt"/>
              </a:rPr>
              <a:t> s </a:t>
            </a:r>
            <a:r>
              <a:rPr lang="en-US" altLang="cs-CZ" sz="1300" dirty="0" err="1">
                <a:latin typeface="+mn-lt"/>
              </a:rPr>
              <a:t>neurózou</a:t>
            </a:r>
            <a:r>
              <a:rPr lang="cs-CZ" altLang="cs-CZ" sz="1300" dirty="0">
                <a:latin typeface="+mn-lt"/>
              </a:rPr>
              <a:t>, d</a:t>
            </a:r>
            <a:r>
              <a:rPr lang="en-US" altLang="cs-CZ" sz="1300" dirty="0" err="1">
                <a:latin typeface="+mn-lt"/>
              </a:rPr>
              <a:t>uševní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napětí</a:t>
            </a:r>
            <a:r>
              <a:rPr lang="en-US" altLang="cs-CZ" sz="1300" dirty="0">
                <a:latin typeface="+mn-lt"/>
              </a:rPr>
              <a:t>, </a:t>
            </a:r>
            <a:r>
              <a:rPr lang="en-US" altLang="cs-CZ" sz="1300" dirty="0" err="1">
                <a:latin typeface="+mn-lt"/>
              </a:rPr>
              <a:t>strach</a:t>
            </a:r>
            <a:r>
              <a:rPr lang="en-US" altLang="cs-CZ" sz="1300" dirty="0">
                <a:latin typeface="+mn-lt"/>
              </a:rPr>
              <a:t>, </a:t>
            </a:r>
            <a:r>
              <a:rPr lang="en-US" altLang="cs-CZ" sz="1300" dirty="0" err="1">
                <a:latin typeface="+mn-lt"/>
              </a:rPr>
              <a:t>bolestivé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stavy</a:t>
            </a:r>
            <a:endParaRPr lang="en-US" altLang="cs-CZ" sz="1300" dirty="0">
              <a:latin typeface="+mn-lt"/>
            </a:endParaRPr>
          </a:p>
          <a:p>
            <a:pPr marL="796925" lvl="1" indent="-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300" dirty="0">
                <a:latin typeface="+mn-lt"/>
              </a:rPr>
              <a:t>↑</a:t>
            </a:r>
            <a:r>
              <a:rPr lang="cs-CZ" altLang="cs-CZ" sz="1300" dirty="0">
                <a:latin typeface="+mn-lt"/>
              </a:rPr>
              <a:t> sval. </a:t>
            </a:r>
            <a:r>
              <a:rPr lang="en-US" altLang="cs-CZ" sz="1300" dirty="0" err="1">
                <a:latin typeface="+mn-lt"/>
              </a:rPr>
              <a:t>napětí</a:t>
            </a:r>
            <a:r>
              <a:rPr lang="en-US" altLang="cs-CZ" sz="1300" dirty="0">
                <a:latin typeface="+mn-lt"/>
              </a:rPr>
              <a:t> z </a:t>
            </a:r>
            <a:r>
              <a:rPr lang="en-US" altLang="cs-CZ" sz="1300" dirty="0" err="1">
                <a:latin typeface="+mn-lt"/>
              </a:rPr>
              <a:t>nesprávné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polohy</a:t>
            </a:r>
            <a:r>
              <a:rPr lang="cs-CZ" altLang="cs-CZ" sz="1300" dirty="0">
                <a:latin typeface="+mn-lt"/>
              </a:rPr>
              <a:t> či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nesprávné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instrukce</a:t>
            </a:r>
            <a:r>
              <a:rPr lang="en-US" altLang="cs-CZ" sz="1300" dirty="0">
                <a:latin typeface="+mn-lt"/>
              </a:rPr>
              <a:t> </a:t>
            </a:r>
            <a:r>
              <a:rPr lang="cs-CZ" altLang="cs-CZ" sz="1300" dirty="0">
                <a:latin typeface="+mn-lt"/>
              </a:rPr>
              <a:t>n</a:t>
            </a:r>
            <a:r>
              <a:rPr lang="en-US" altLang="cs-CZ" sz="1300" dirty="0" err="1">
                <a:latin typeface="+mn-lt"/>
              </a:rPr>
              <a:t>emocnému</a:t>
            </a:r>
            <a:r>
              <a:rPr lang="en-US" altLang="cs-CZ" sz="1300" dirty="0">
                <a:latin typeface="+mn-lt"/>
              </a:rPr>
              <a:t>, </a:t>
            </a:r>
            <a:r>
              <a:rPr lang="en-US" altLang="cs-CZ" sz="1300" dirty="0" err="1">
                <a:latin typeface="+mn-lt"/>
              </a:rPr>
              <a:t>úlek</a:t>
            </a:r>
            <a:r>
              <a:rPr lang="en-US" altLang="cs-CZ" sz="1300" dirty="0">
                <a:latin typeface="+mn-lt"/>
              </a:rPr>
              <a:t>.</a:t>
            </a:r>
            <a:endParaRPr lang="cs-CZ" altLang="cs-CZ" sz="1300" dirty="0">
              <a:latin typeface="+mn-lt"/>
            </a:endParaRPr>
          </a:p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cs-CZ" altLang="cs-CZ" sz="1300" dirty="0">
              <a:latin typeface="+mn-lt"/>
            </a:endParaRPr>
          </a:p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300" b="1" i="1" u="sng" dirty="0">
                <a:latin typeface="+mn-lt"/>
              </a:rPr>
              <a:t>PATOLOGICKÉ</a:t>
            </a:r>
            <a:r>
              <a:rPr lang="cs-CZ" altLang="cs-CZ" sz="1300" dirty="0">
                <a:latin typeface="+mn-lt"/>
              </a:rPr>
              <a:t>: </a:t>
            </a:r>
          </a:p>
          <a:p>
            <a:pPr marL="796925" lvl="1" indent="-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300" dirty="0">
                <a:latin typeface="+mn-lt"/>
              </a:rPr>
              <a:t>Postižení centrální části motorické dráhy (nad úrovní motoneuronu pro příslušný segment) – </a:t>
            </a:r>
            <a:r>
              <a:rPr lang="cs-CZ" altLang="cs-CZ" sz="1300" b="1" i="1" u="sng" dirty="0">
                <a:latin typeface="+mn-lt"/>
              </a:rPr>
              <a:t>TEDY SOUČÁST CENTRÁLNÍ PARÉZY</a:t>
            </a: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300" dirty="0">
                <a:latin typeface="+mn-lt"/>
              </a:rPr>
              <a:t>V klinické praxi nejčastější příčiny: c</a:t>
            </a:r>
            <a:r>
              <a:rPr lang="en-US" altLang="cs-CZ" sz="1300" dirty="0" err="1">
                <a:latin typeface="+mn-lt"/>
              </a:rPr>
              <a:t>évní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mozkové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příhody</a:t>
            </a:r>
            <a:r>
              <a:rPr lang="cs-CZ" altLang="cs-CZ" sz="1300" dirty="0">
                <a:latin typeface="+mn-lt"/>
              </a:rPr>
              <a:t>, m</a:t>
            </a:r>
            <a:r>
              <a:rPr lang="en-US" altLang="cs-CZ" sz="1300" dirty="0" err="1">
                <a:latin typeface="+mn-lt"/>
              </a:rPr>
              <a:t>ozkové</a:t>
            </a:r>
            <a:r>
              <a:rPr lang="cs-CZ" altLang="cs-CZ" sz="1300" dirty="0">
                <a:latin typeface="+mn-lt"/>
              </a:rPr>
              <a:t> x </a:t>
            </a:r>
            <a:r>
              <a:rPr lang="en-US" altLang="cs-CZ" sz="1300" dirty="0" err="1">
                <a:latin typeface="+mn-lt"/>
              </a:rPr>
              <a:t>míšní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nádory</a:t>
            </a:r>
            <a:r>
              <a:rPr lang="cs-CZ" altLang="cs-CZ" sz="1300" dirty="0">
                <a:latin typeface="+mn-lt"/>
              </a:rPr>
              <a:t> či r</a:t>
            </a:r>
            <a:r>
              <a:rPr lang="en-US" altLang="cs-CZ" sz="1300" dirty="0" err="1">
                <a:latin typeface="+mn-lt"/>
              </a:rPr>
              <a:t>oztroušená</a:t>
            </a:r>
            <a:r>
              <a:rPr lang="en-US" altLang="cs-CZ" sz="1300" dirty="0">
                <a:latin typeface="+mn-lt"/>
              </a:rPr>
              <a:t> </a:t>
            </a:r>
            <a:r>
              <a:rPr lang="en-US" altLang="cs-CZ" sz="1300" dirty="0" err="1">
                <a:latin typeface="+mn-lt"/>
              </a:rPr>
              <a:t>skleróza</a:t>
            </a:r>
            <a:r>
              <a:rPr lang="en-US" altLang="cs-CZ" sz="1300" dirty="0">
                <a:latin typeface="+mn-lt"/>
              </a:rPr>
              <a:t> a</a:t>
            </a:r>
            <a:r>
              <a:rPr lang="cs-CZ" altLang="cs-CZ" sz="1300" dirty="0" err="1">
                <a:latin typeface="+mn-lt"/>
              </a:rPr>
              <a:t>td</a:t>
            </a:r>
            <a:r>
              <a:rPr lang="cs-CZ" altLang="cs-CZ" sz="1300" dirty="0">
                <a:latin typeface="+mn-lt"/>
              </a:rPr>
              <a:t>.</a:t>
            </a: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cs-CZ" altLang="cs-CZ" sz="1300" dirty="0">
              <a:latin typeface="+mn-lt"/>
            </a:endParaRP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300" i="1" u="sng" dirty="0">
                <a:latin typeface="+mn-lt"/>
              </a:rPr>
              <a:t>POZOR, O ABNORMITU JDE ZEJMÉNA V PŘÍPADĚ: </a:t>
            </a: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300" dirty="0">
                <a:latin typeface="+mn-lt"/>
              </a:rPr>
              <a:t>Stranové asymetrie reflexů</a:t>
            </a: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300" dirty="0">
                <a:latin typeface="+mn-lt"/>
              </a:rPr>
              <a:t>Přítomnosti klonů (ruky, pately, nohy) či rozšířené </a:t>
            </a:r>
            <a:r>
              <a:rPr lang="cs-CZ" altLang="cs-CZ" sz="1300" dirty="0" err="1">
                <a:latin typeface="+mn-lt"/>
              </a:rPr>
              <a:t>reflexogenní</a:t>
            </a:r>
            <a:r>
              <a:rPr lang="cs-CZ" altLang="cs-CZ" sz="1300" dirty="0">
                <a:latin typeface="+mn-lt"/>
              </a:rPr>
              <a:t> zóny</a:t>
            </a: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300" dirty="0">
                <a:latin typeface="+mn-lt"/>
              </a:rPr>
              <a:t>Přítomnosti jiných </a:t>
            </a:r>
            <a:r>
              <a:rPr lang="cs-CZ" altLang="cs-CZ" sz="1300" u="sng" dirty="0">
                <a:latin typeface="+mn-lt"/>
              </a:rPr>
              <a:t>zn. léze 1. (centr.) motoneuronu: ↑ tonus, parézy, </a:t>
            </a:r>
            <a:r>
              <a:rPr lang="cs-CZ" altLang="cs-CZ" sz="1300" u="sng" dirty="0" err="1">
                <a:latin typeface="+mn-lt"/>
              </a:rPr>
              <a:t>Babinsky</a:t>
            </a:r>
            <a:endParaRPr lang="cs-CZ" altLang="cs-CZ" sz="1300" u="sng" dirty="0">
              <a:latin typeface="+mn-lt"/>
            </a:endParaRPr>
          </a:p>
          <a:p>
            <a:pPr marL="796925" lvl="1" indent="-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300" dirty="0">
                <a:latin typeface="+mn-lt"/>
              </a:rPr>
              <a:t>Zvýšení reflexů u jedince o němž víme, že měl reflexy předtím normální</a:t>
            </a:r>
            <a:endParaRPr lang="en-US" altLang="cs-CZ" sz="1300" dirty="0">
              <a:latin typeface="+mn-lt"/>
            </a:endParaRPr>
          </a:p>
        </p:txBody>
      </p:sp>
      <p:sp>
        <p:nvSpPr>
          <p:cNvPr id="74757" name="Line 4">
            <a:extLst>
              <a:ext uri="{FF2B5EF4-FFF2-40B4-BE49-F238E27FC236}">
                <a16:creationId xmlns:a16="http://schemas.microsoft.com/office/drawing/2014/main" id="{D8DF27F7-E5A4-4454-9696-217A36766A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2188" y="1276579"/>
            <a:ext cx="0" cy="7905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>
            <a:extLst>
              <a:ext uri="{FF2B5EF4-FFF2-40B4-BE49-F238E27FC236}">
                <a16:creationId xmlns:a16="http://schemas.microsoft.com/office/drawing/2014/main" id="{F57365A0-E0DE-4850-B87B-E85BF5A70E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99331"/>
            <a:ext cx="7543800" cy="906236"/>
          </a:xfrm>
        </p:spPr>
        <p:txBody>
          <a:bodyPr/>
          <a:lstStyle/>
          <a:p>
            <a:pPr eaLnBrk="1" hangingPunct="1"/>
            <a:r>
              <a:rPr lang="cs-CZ" altLang="cs-CZ" sz="3000" dirty="0">
                <a:latin typeface="+mn-lt"/>
              </a:rPr>
              <a:t>VYŠETŘENÍ SVALOVÉ SÍLY</a:t>
            </a:r>
            <a:endParaRPr lang="cs-CZ" altLang="cs-CZ" sz="2400" dirty="0">
              <a:latin typeface="+mn-lt"/>
            </a:endParaRPr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63F2C6A0-6D82-4F2D-803A-FBA6ADD6E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341438"/>
            <a:ext cx="8229600" cy="4411662"/>
          </a:xfrm>
        </p:spPr>
        <p:txBody>
          <a:bodyPr/>
          <a:lstStyle/>
          <a:p>
            <a:pPr eaLnBrk="1" hangingPunct="1"/>
            <a:r>
              <a:rPr lang="cs-CZ" altLang="cs-CZ" sz="1800" i="1" u="sng" dirty="0">
                <a:latin typeface="+mn-lt"/>
              </a:rPr>
              <a:t>MEDICAL RESEARCH COUNCIL SCALE (MRC SCALE)</a:t>
            </a:r>
          </a:p>
          <a:p>
            <a:pPr eaLnBrk="1" hangingPunct="1"/>
            <a:r>
              <a:rPr lang="cs-CZ" altLang="cs-CZ" sz="1800" dirty="0">
                <a:latin typeface="+mn-lt"/>
              </a:rPr>
              <a:t>Vyšetřujeme hlavní svalové skupiny na HKK a DKK</a:t>
            </a:r>
          </a:p>
          <a:p>
            <a:pPr eaLnBrk="1" hangingPunct="1"/>
            <a:endParaRPr lang="cs-CZ" altLang="cs-CZ" sz="1800" dirty="0">
              <a:latin typeface="+mn-lt"/>
            </a:endParaRPr>
          </a:p>
          <a:p>
            <a:pPr eaLnBrk="1" hangingPunct="1"/>
            <a:endParaRPr lang="cs-CZ" altLang="cs-CZ" dirty="0">
              <a:latin typeface="+mn-lt"/>
            </a:endParaRPr>
          </a:p>
        </p:txBody>
      </p:sp>
      <p:graphicFrame>
        <p:nvGraphicFramePr>
          <p:cNvPr id="212027" name="Group 59">
            <a:extLst>
              <a:ext uri="{FF2B5EF4-FFF2-40B4-BE49-F238E27FC236}">
                <a16:creationId xmlns:a16="http://schemas.microsoft.com/office/drawing/2014/main" id="{F8711BDA-8FEE-49FD-AACE-5504CF1D2A7B}"/>
              </a:ext>
            </a:extLst>
          </p:cNvPr>
          <p:cNvGraphicFramePr>
            <a:graphicFrameLocks noGrp="1"/>
          </p:cNvGraphicFramePr>
          <p:nvPr/>
        </p:nvGraphicFramePr>
        <p:xfrm>
          <a:off x="2279650" y="2492376"/>
          <a:ext cx="7416800" cy="4049713"/>
        </p:xfrm>
        <a:graphic>
          <a:graphicData uri="http://schemas.openxmlformats.org/drawingml/2006/table">
            <a:tbl>
              <a:tblPr/>
              <a:tblGrid>
                <a:gridCol w="1655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STUPEŇ MRC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SVALOVÁ SÍLA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Žádná svalová kontrakce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Hmatný svalový stah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Aktivní pohyb při vyřazení gravitace (posun po podložce)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Aktivní pohyb proti gravitaci (ale ne proti odporu)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Aktivní pohyb proti gravitaci a částečnému odporu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Aktivní pohyb proti gravitaci a plnému odporu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36" name="Rectangle 140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7" name="Rectangle 14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A5D7477E-FE2B-43D6-849F-5D6969769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1646" y="349664"/>
            <a:ext cx="5845571" cy="163837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PARETICKÉ (ZÁNIKOVÉ JEVY)</a:t>
            </a:r>
          </a:p>
        </p:txBody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5E811F00-5CC3-4404-8BDB-596D1518F9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9794" y="2146816"/>
            <a:ext cx="5299628" cy="93315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000" dirty="0" err="1"/>
              <a:t>Prakticky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jde</a:t>
            </a:r>
            <a:r>
              <a:rPr lang="en-US" altLang="cs-CZ" sz="2000" dirty="0"/>
              <a:t> o </a:t>
            </a:r>
            <a:r>
              <a:rPr lang="en-US" altLang="cs-CZ" sz="2000" dirty="0" err="1"/>
              <a:t>vyšetření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testující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současně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svalovou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sílu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několika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svalových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skupin</a:t>
            </a:r>
            <a:r>
              <a:rPr lang="en-US" altLang="cs-CZ" sz="2000" dirty="0"/>
              <a:t> </a:t>
            </a:r>
          </a:p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000" b="1" i="1" u="sng" dirty="0" err="1"/>
              <a:t>Testují</a:t>
            </a:r>
            <a:r>
              <a:rPr lang="en-US" altLang="cs-CZ" sz="2000" b="1" i="1" u="sng" dirty="0"/>
              <a:t> </a:t>
            </a:r>
            <a:r>
              <a:rPr lang="en-US" altLang="cs-CZ" sz="2000" b="1" i="1" u="sng" dirty="0" err="1"/>
              <a:t>výdrž</a:t>
            </a:r>
            <a:r>
              <a:rPr lang="en-US" altLang="cs-CZ" sz="2000" b="1" i="1" u="sng" dirty="0"/>
              <a:t> v </a:t>
            </a:r>
            <a:r>
              <a:rPr lang="en-US" altLang="cs-CZ" sz="2000" b="1" i="1" u="sng" dirty="0" err="1"/>
              <a:t>určité</a:t>
            </a:r>
            <a:r>
              <a:rPr lang="en-US" altLang="cs-CZ" sz="2000" b="1" i="1" u="sng" dirty="0"/>
              <a:t> </a:t>
            </a:r>
            <a:r>
              <a:rPr lang="en-US" altLang="cs-CZ" sz="2000" b="1" i="1" u="sng" dirty="0" err="1"/>
              <a:t>pozici</a:t>
            </a:r>
            <a:endParaRPr lang="en-US" altLang="cs-CZ" sz="2000" b="1" i="1" u="sng" dirty="0"/>
          </a:p>
        </p:txBody>
      </p:sp>
      <p:sp>
        <p:nvSpPr>
          <p:cNvPr id="81938" name="Rectangle 14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9" name="Rectangle 14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0" name="Rectangle 14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A4D78B4-1BB3-4CF2-9B44-6D63FB8D2C15}"/>
              </a:ext>
            </a:extLst>
          </p:cNvPr>
          <p:cNvSpPr/>
          <p:nvPr/>
        </p:nvSpPr>
        <p:spPr>
          <a:xfrm>
            <a:off x="483125" y="3238749"/>
            <a:ext cx="6338207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b="1" i="1" u="sng" dirty="0">
                <a:latin typeface="Arial" charset="0"/>
              </a:rPr>
              <a:t>NA HKK: MINGAZZINIHO TEST:</a:t>
            </a:r>
          </a:p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dirty="0">
                <a:latin typeface="Arial" charset="0"/>
              </a:rPr>
              <a:t>Pacient předpaží </a:t>
            </a:r>
            <a:r>
              <a:rPr lang="cs-CZ" dirty="0" err="1">
                <a:latin typeface="Arial" charset="0"/>
              </a:rPr>
              <a:t>extendované</a:t>
            </a:r>
            <a:r>
              <a:rPr lang="cs-CZ" dirty="0">
                <a:latin typeface="Arial" charset="0"/>
              </a:rPr>
              <a:t> HKK a zavře oči, po dobu 10 sekund sledujeme, zda dochází k poklesu:</a:t>
            </a:r>
          </a:p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dirty="0">
                <a:latin typeface="Arial" charset="0"/>
              </a:rPr>
              <a:t>Pokles 10-20 cm </a:t>
            </a:r>
            <a:r>
              <a:rPr lang="cs-CZ" b="1" dirty="0">
                <a:latin typeface="Arial" charset="0"/>
              </a:rPr>
              <a:t>LEHKÁ PARÉZA</a:t>
            </a:r>
          </a:p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dirty="0">
                <a:latin typeface="Arial" charset="0"/>
              </a:rPr>
              <a:t>Pokles výraznější, ale je schopen udržet </a:t>
            </a:r>
            <a:r>
              <a:rPr lang="cs-CZ" b="1" dirty="0">
                <a:latin typeface="Arial" charset="0"/>
              </a:rPr>
              <a:t>STŘEDNÍ</a:t>
            </a:r>
          </a:p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dirty="0">
                <a:latin typeface="Arial" charset="0"/>
              </a:rPr>
              <a:t>Jen slabě zvedá </a:t>
            </a:r>
            <a:r>
              <a:rPr lang="cs-CZ" b="1" dirty="0">
                <a:latin typeface="Arial" charset="0"/>
              </a:rPr>
              <a:t>TĚŽKÁ PARÉZA</a:t>
            </a:r>
          </a:p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dirty="0">
                <a:latin typeface="Arial" charset="0"/>
              </a:rPr>
              <a:t>S končetinou nepohne = </a:t>
            </a:r>
            <a:r>
              <a:rPr lang="cs-CZ" b="1" dirty="0">
                <a:latin typeface="Arial" charset="0"/>
              </a:rPr>
              <a:t>PLEGIE</a:t>
            </a:r>
          </a:p>
        </p:txBody>
      </p:sp>
      <p:grpSp>
        <p:nvGrpSpPr>
          <p:cNvPr id="81925" name="Group 3">
            <a:extLst>
              <a:ext uri="{FF2B5EF4-FFF2-40B4-BE49-F238E27FC236}">
                <a16:creationId xmlns:a16="http://schemas.microsoft.com/office/drawing/2014/main" id="{291B610F-73A7-484C-8F4A-6CB3D095DDD2}"/>
              </a:ext>
            </a:extLst>
          </p:cNvPr>
          <p:cNvGrpSpPr>
            <a:grpSpLocks/>
          </p:cNvGrpSpPr>
          <p:nvPr/>
        </p:nvGrpSpPr>
        <p:grpSpPr bwMode="auto">
          <a:xfrm>
            <a:off x="7421373" y="920496"/>
            <a:ext cx="4235516" cy="4768289"/>
            <a:chOff x="3152" y="1071"/>
            <a:chExt cx="2169" cy="2630"/>
          </a:xfrm>
        </p:grpSpPr>
        <p:pic>
          <p:nvPicPr>
            <p:cNvPr id="81927" name="Picture 4">
              <a:extLst>
                <a:ext uri="{FF2B5EF4-FFF2-40B4-BE49-F238E27FC236}">
                  <a16:creationId xmlns:a16="http://schemas.microsoft.com/office/drawing/2014/main" id="{314DB336-228B-46DC-BC27-3A4548019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071"/>
              <a:ext cx="2169" cy="2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28" name="Text Box 5">
              <a:extLst>
                <a:ext uri="{FF2B5EF4-FFF2-40B4-BE49-F238E27FC236}">
                  <a16:creationId xmlns:a16="http://schemas.microsoft.com/office/drawing/2014/main" id="{63B25668-E0CC-4F7E-9923-1B7B21652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1071"/>
              <a:ext cx="2169" cy="2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1">
            <a:extLst>
              <a:ext uri="{FF2B5EF4-FFF2-40B4-BE49-F238E27FC236}">
                <a16:creationId xmlns:a16="http://schemas.microsoft.com/office/drawing/2014/main" id="{846802C6-CD51-41C7-9A4F-AE458D735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153988"/>
            <a:ext cx="7546975" cy="11874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dirty="0">
                <a:latin typeface="+mn-lt"/>
              </a:rPr>
              <a:t>DALŠÍ PARETICKÉ (ZÁNIKOVÉ JEVY)</a:t>
            </a:r>
            <a:endParaRPr lang="en-US" altLang="cs-CZ" dirty="0">
              <a:latin typeface="+mn-lt"/>
            </a:endParaRPr>
          </a:p>
        </p:txBody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3214A2E3-54E3-4C02-B68A-74506EA6E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381127"/>
            <a:ext cx="4537075" cy="193357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800" b="1" u="sng" dirty="0">
                <a:latin typeface="+mn-lt"/>
              </a:rPr>
              <a:t>FENOMÉN PRONAČNÍ (DUFOUR)</a:t>
            </a: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800" dirty="0">
                <a:latin typeface="+mn-lt"/>
              </a:rPr>
              <a:t>Vhodný pro detekci lehké parézy</a:t>
            </a: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800" dirty="0">
                <a:latin typeface="+mn-lt"/>
              </a:rPr>
              <a:t>Předpažené končetiny v maximální supinaci(dlaně vzhůru) se </a:t>
            </a:r>
            <a:r>
              <a:rPr lang="cs-CZ" altLang="cs-CZ" sz="1800" dirty="0" err="1">
                <a:latin typeface="+mn-lt"/>
              </a:rPr>
              <a:t>zavř</a:t>
            </a:r>
            <a:r>
              <a:rPr lang="cs-CZ" altLang="cs-CZ" sz="1800" dirty="0">
                <a:latin typeface="+mn-lt"/>
              </a:rPr>
              <a:t>. očima</a:t>
            </a: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800" dirty="0">
                <a:latin typeface="+mn-lt"/>
              </a:rPr>
              <a:t>Na postižené končetině dochází k mimovolné pronaci končetiny </a:t>
            </a:r>
          </a:p>
        </p:txBody>
      </p:sp>
      <p:pic>
        <p:nvPicPr>
          <p:cNvPr id="83973" name="Picture 3">
            <a:extLst>
              <a:ext uri="{FF2B5EF4-FFF2-40B4-BE49-F238E27FC236}">
                <a16:creationId xmlns:a16="http://schemas.microsoft.com/office/drawing/2014/main" id="{4412A6EE-9B7B-4C9E-8BDC-1D55AD38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3573464"/>
            <a:ext cx="2541588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AE78C97-3AC8-44BD-8565-2A267C432503}"/>
              </a:ext>
            </a:extLst>
          </p:cNvPr>
          <p:cNvSpPr/>
          <p:nvPr/>
        </p:nvSpPr>
        <p:spPr>
          <a:xfrm>
            <a:off x="5951538" y="1412876"/>
            <a:ext cx="4572000" cy="1933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9725" indent="-339725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b="1" u="sng" dirty="0">
                <a:latin typeface="Arial" charset="0"/>
              </a:rPr>
              <a:t>MINGAZZINIHO TEST NA DKK</a:t>
            </a:r>
          </a:p>
          <a:p>
            <a:pPr marL="339725" indent="-339725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dirty="0">
                <a:latin typeface="Arial" charset="0"/>
              </a:rPr>
              <a:t>vleže na zádech  drží nemocný při zavřených očích DKK zvednuté a flektované do pravého úhlu v kyčlích i kolenou</a:t>
            </a:r>
          </a:p>
          <a:p>
            <a:pPr marL="339725" indent="-339725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dirty="0">
                <a:latin typeface="Arial" charset="0"/>
              </a:rPr>
              <a:t>na straně parézy dochází k poklesu</a:t>
            </a:r>
          </a:p>
        </p:txBody>
      </p:sp>
      <p:pic>
        <p:nvPicPr>
          <p:cNvPr id="83975" name="Picture 3">
            <a:extLst>
              <a:ext uri="{FF2B5EF4-FFF2-40B4-BE49-F238E27FC236}">
                <a16:creationId xmlns:a16="http://schemas.microsoft.com/office/drawing/2014/main" id="{4060C5D8-BD37-4A15-B6B1-5E4E33E7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357563"/>
            <a:ext cx="3024188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64" name="Rectangle 8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065" name="Group 8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066" name="Rectangle 8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CB22CC00-4EB3-465D-BBDA-33521B0B9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31" y="873940"/>
            <a:ext cx="5052369" cy="103578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600">
                <a:latin typeface="+mn-lt"/>
              </a:rPr>
              <a:t>PORUCHY VĚDOMÍ</a:t>
            </a: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4B5C1F11-B6F0-4A78-98D0-2289F56B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5029" y="2524721"/>
            <a:ext cx="4991629" cy="3677123"/>
          </a:xfrm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spcBef>
                <a:spcPts val="600"/>
              </a:spcBef>
              <a:buFontTx/>
              <a:buChar char="•"/>
              <a:tabLst>
                <a:tab pos="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300" dirty="0">
                <a:latin typeface="+mn-lt"/>
              </a:rPr>
              <a:t>Lidskou dimenzi vědomí podmiňuje bdělost (vigilita) = optimální stav CNS, kdy je člověk schopen adekvátně reagovat na změny vnějšího prostředí. </a:t>
            </a:r>
          </a:p>
          <a:p>
            <a:pPr marL="0" indent="0" eaLnBrk="1" hangingPunct="1">
              <a:spcBef>
                <a:spcPts val="600"/>
              </a:spcBef>
              <a:buFontTx/>
              <a:buChar char="•"/>
              <a:tabLst>
                <a:tab pos="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300" dirty="0">
                <a:latin typeface="+mn-lt"/>
              </a:rPr>
              <a:t>Z neurofyziologického hlediska je základním mechanismem retikulární formace, její součástí je ARAS (ascendentní retikulární aktivační systém).</a:t>
            </a:r>
          </a:p>
          <a:p>
            <a:pPr marL="0" indent="0" eaLnBrk="1" hangingPunct="1">
              <a:spcBef>
                <a:spcPts val="600"/>
              </a:spcBef>
              <a:buFontTx/>
              <a:buChar char="•"/>
              <a:tabLst>
                <a:tab pos="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300" b="1" dirty="0">
                <a:latin typeface="+mn-lt"/>
              </a:rPr>
              <a:t> </a:t>
            </a:r>
            <a:r>
              <a:rPr lang="cs-CZ" sz="1300" b="1" i="1" u="sng" dirty="0">
                <a:latin typeface="+mn-lt"/>
              </a:rPr>
              <a:t>KVALITATIVNÍ PORUCHY VĚDOMÍ</a:t>
            </a:r>
          </a:p>
          <a:p>
            <a:pPr marL="349250" lvl="1" indent="0" eaLnBrk="1" hangingPunct="1">
              <a:spcBef>
                <a:spcPts val="600"/>
              </a:spcBef>
              <a:buFontTx/>
              <a:buChar char="•"/>
              <a:tabLst>
                <a:tab pos="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300" b="1" dirty="0">
                <a:latin typeface="+mn-lt"/>
              </a:rPr>
              <a:t>Delirium </a:t>
            </a:r>
            <a:r>
              <a:rPr lang="cs-CZ" sz="1300" dirty="0">
                <a:latin typeface="+mn-lt"/>
              </a:rPr>
              <a:t>– je provázeno halucinacemi a celkovým </a:t>
            </a:r>
            <a:r>
              <a:rPr lang="cs-CZ" sz="1300" dirty="0"/>
              <a:t>hyper- či </a:t>
            </a:r>
            <a:r>
              <a:rPr lang="cs-CZ" sz="1300" dirty="0" err="1"/>
              <a:t>hypoaktivitou</a:t>
            </a:r>
            <a:r>
              <a:rPr lang="cs-CZ" sz="1300" dirty="0">
                <a:latin typeface="+mn-lt"/>
              </a:rPr>
              <a:t>. Příčiny: otravy, alkoholismus, vysoké horečky.</a:t>
            </a:r>
          </a:p>
          <a:p>
            <a:pPr marL="0" indent="0" eaLnBrk="1" hangingPunct="1">
              <a:spcBef>
                <a:spcPts val="600"/>
              </a:spcBef>
              <a:buFontTx/>
              <a:buChar char="•"/>
              <a:tabLst>
                <a:tab pos="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endParaRPr lang="cs-CZ" sz="1300" b="1" dirty="0">
              <a:latin typeface="+mn-lt"/>
            </a:endParaRPr>
          </a:p>
          <a:p>
            <a:pPr marL="0" indent="0" eaLnBrk="1" hangingPunct="1">
              <a:spcBef>
                <a:spcPts val="600"/>
              </a:spcBef>
              <a:buFontTx/>
              <a:buChar char="•"/>
              <a:tabLst>
                <a:tab pos="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300" b="1" i="1" u="sng" dirty="0">
                <a:latin typeface="+mn-lt"/>
              </a:rPr>
              <a:t> KVANTITATIVNÍ PORUCHY VĚDOMÍ</a:t>
            </a:r>
          </a:p>
          <a:p>
            <a:pPr marL="339725" indent="-339725" eaLnBrk="1" hangingPunct="1">
              <a:spcBef>
                <a:spcPts val="600"/>
              </a:spcBef>
              <a:buFontTx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300" b="1" dirty="0">
                <a:latin typeface="+mn-lt"/>
              </a:rPr>
              <a:t>SOMNOLENCE</a:t>
            </a:r>
            <a:r>
              <a:rPr lang="cs-CZ" sz="1300" dirty="0">
                <a:latin typeface="+mn-lt"/>
              </a:rPr>
              <a:t> – charakteristické jsou příznaky spavosti, kdy je však postižený </a:t>
            </a:r>
            <a:r>
              <a:rPr lang="cs-CZ" sz="1300" dirty="0" err="1">
                <a:latin typeface="+mn-lt"/>
              </a:rPr>
              <a:t>probuditelný</a:t>
            </a:r>
            <a:r>
              <a:rPr lang="cs-CZ" sz="1300" dirty="0">
                <a:latin typeface="+mn-lt"/>
              </a:rPr>
              <a:t> slovem</a:t>
            </a:r>
          </a:p>
          <a:p>
            <a:pPr marL="339725" indent="-339725" eaLnBrk="1" hangingPunct="1">
              <a:spcBef>
                <a:spcPts val="600"/>
              </a:spcBef>
              <a:buFontTx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300" b="1" dirty="0">
                <a:latin typeface="+mn-lt"/>
              </a:rPr>
              <a:t>SOPOR</a:t>
            </a:r>
            <a:r>
              <a:rPr lang="cs-CZ" sz="1300" dirty="0">
                <a:latin typeface="+mn-lt"/>
              </a:rPr>
              <a:t> – </a:t>
            </a:r>
            <a:r>
              <a:rPr lang="cs-CZ" sz="1300" dirty="0" err="1">
                <a:latin typeface="+mn-lt"/>
              </a:rPr>
              <a:t>probuditelný</a:t>
            </a:r>
            <a:r>
              <a:rPr lang="cs-CZ" sz="1300" dirty="0">
                <a:latin typeface="+mn-lt"/>
              </a:rPr>
              <a:t> je pouze na silný algický podnět, nenaváže normální kontakt</a:t>
            </a:r>
          </a:p>
          <a:p>
            <a:pPr marL="339725" indent="-339725" eaLnBrk="1" hangingPunct="1">
              <a:spcBef>
                <a:spcPts val="600"/>
              </a:spcBef>
              <a:buFontTx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sz="1300" b="1" dirty="0">
                <a:latin typeface="+mn-lt"/>
              </a:rPr>
              <a:t>KÓMA</a:t>
            </a:r>
            <a:r>
              <a:rPr lang="cs-CZ" sz="1300" dirty="0">
                <a:latin typeface="+mn-lt"/>
              </a:rPr>
              <a:t> – jedná se o nejtěžší poruchu vědomí    </a:t>
            </a:r>
          </a:p>
          <a:p>
            <a:pPr marL="0" indent="0" eaLnBrk="1" hangingPunct="1">
              <a:spcBef>
                <a:spcPts val="600"/>
              </a:spcBef>
              <a:buNone/>
              <a:tabLst>
                <a:tab pos="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endParaRPr lang="cs-CZ" sz="1300" b="1" dirty="0">
              <a:latin typeface="+mn-lt"/>
            </a:endParaRPr>
          </a:p>
        </p:txBody>
      </p:sp>
      <p:sp>
        <p:nvSpPr>
          <p:cNvPr id="44067" name="Rectangle 9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gcs">
            <a:extLst>
              <a:ext uri="{FF2B5EF4-FFF2-40B4-BE49-F238E27FC236}">
                <a16:creationId xmlns:a16="http://schemas.microsoft.com/office/drawing/2014/main" id="{CEA13882-9C06-4FCD-B3FD-EBE4755BA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93" y="1194664"/>
            <a:ext cx="4223252" cy="452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68" name="Straight Connector 9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1">
            <a:extLst>
              <a:ext uri="{FF2B5EF4-FFF2-40B4-BE49-F238E27FC236}">
                <a16:creationId xmlns:a16="http://schemas.microsoft.com/office/drawing/2014/main" id="{375A586A-473E-40F8-8C9B-3A9F2CE21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177800"/>
            <a:ext cx="7546975" cy="11874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>
                <a:latin typeface="+mn-lt"/>
              </a:rPr>
              <a:t>TESTOVÁNÍ PARÉZY NA AKRU HKK</a:t>
            </a:r>
          </a:p>
        </p:txBody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40DC2F55-AD51-49EF-93E5-BB5AB8C13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412875"/>
            <a:ext cx="4040188" cy="14957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b="1" u="sng" dirty="0">
                <a:latin typeface="+mn-lt"/>
              </a:rPr>
              <a:t>FENOMÉN ŠPETKY</a:t>
            </a: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dirty="0" err="1">
                <a:latin typeface="+mn-lt"/>
              </a:rPr>
              <a:t>Nemocný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provede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špetku</a:t>
            </a:r>
            <a:r>
              <a:rPr lang="en-US" altLang="cs-CZ" sz="1800" dirty="0">
                <a:latin typeface="+mn-lt"/>
              </a:rPr>
              <a:t> </a:t>
            </a:r>
            <a:endParaRPr lang="cs-CZ" altLang="cs-CZ" sz="1800" dirty="0">
              <a:latin typeface="+mn-lt"/>
            </a:endParaRPr>
          </a:p>
          <a:p>
            <a:pPr marL="339725" indent="-339725"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dirty="0">
                <a:latin typeface="+mn-lt"/>
              </a:rPr>
              <a:t>Na </a:t>
            </a:r>
            <a:r>
              <a:rPr lang="en-US" altLang="cs-CZ" sz="1800" dirty="0" err="1">
                <a:latin typeface="+mn-lt"/>
              </a:rPr>
              <a:t>postižené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straně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nedokonalá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nebo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nejde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vůbec</a:t>
            </a:r>
            <a:r>
              <a:rPr lang="en-US" altLang="cs-CZ" sz="1800" dirty="0">
                <a:latin typeface="+mn-lt"/>
              </a:rPr>
              <a:t> </a:t>
            </a:r>
            <a:r>
              <a:rPr lang="en-US" altLang="cs-CZ" sz="1800" dirty="0" err="1">
                <a:latin typeface="+mn-lt"/>
              </a:rPr>
              <a:t>udělat</a:t>
            </a:r>
            <a:endParaRPr lang="en-US" altLang="cs-CZ" sz="1800" dirty="0">
              <a:latin typeface="+mn-lt"/>
            </a:endParaRPr>
          </a:p>
        </p:txBody>
      </p:sp>
      <p:pic>
        <p:nvPicPr>
          <p:cNvPr id="86021" name="Picture 3">
            <a:extLst>
              <a:ext uri="{FF2B5EF4-FFF2-40B4-BE49-F238E27FC236}">
                <a16:creationId xmlns:a16="http://schemas.microsoft.com/office/drawing/2014/main" id="{1A06B46E-5763-44F4-B552-2286C539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57563"/>
            <a:ext cx="2952750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9F37B7A-F5BB-4D11-B6A2-64B5DB1BD465}"/>
              </a:ext>
            </a:extLst>
          </p:cNvPr>
          <p:cNvSpPr/>
          <p:nvPr/>
        </p:nvSpPr>
        <p:spPr>
          <a:xfrm>
            <a:off x="5980113" y="1412876"/>
            <a:ext cx="4464050" cy="1630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b="1" u="sng" dirty="0">
                <a:latin typeface="Arial" charset="0"/>
              </a:rPr>
              <a:t>FENOMÉN ROZTAŽENÝCH PRSTŮ</a:t>
            </a:r>
            <a:r>
              <a:rPr lang="cs-CZ" b="1" u="sng" dirty="0">
                <a:latin typeface="Arial" charset="0"/>
              </a:rPr>
              <a:t> (vějíře)</a:t>
            </a:r>
            <a:endParaRPr lang="en-US" b="1" u="sng" dirty="0">
              <a:latin typeface="Arial" charset="0"/>
            </a:endParaRPr>
          </a:p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err="1">
                <a:latin typeface="Arial" charset="0"/>
              </a:rPr>
              <a:t>Nemocný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maximálně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roztáhne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prsty</a:t>
            </a:r>
            <a:r>
              <a:rPr lang="en-US" dirty="0">
                <a:latin typeface="Arial" charset="0"/>
              </a:rPr>
              <a:t> od </a:t>
            </a:r>
            <a:r>
              <a:rPr lang="en-US" dirty="0" err="1">
                <a:latin typeface="Arial" charset="0"/>
              </a:rPr>
              <a:t>sebe</a:t>
            </a:r>
            <a:endParaRPr lang="en-US" dirty="0">
              <a:latin typeface="Arial" charset="0"/>
            </a:endParaRPr>
          </a:p>
          <a:p>
            <a:pPr marL="339725" indent="-339725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>
                <a:latin typeface="Arial" charset="0"/>
              </a:rPr>
              <a:t>Na </a:t>
            </a:r>
            <a:r>
              <a:rPr lang="en-US" dirty="0" err="1">
                <a:latin typeface="Arial" charset="0"/>
              </a:rPr>
              <a:t>postižené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straně</a:t>
            </a:r>
            <a:r>
              <a:rPr lang="en-US" dirty="0">
                <a:latin typeface="Arial" charset="0"/>
              </a:rPr>
              <a:t> je </a:t>
            </a:r>
            <a:r>
              <a:rPr lang="en-US" dirty="0" err="1">
                <a:latin typeface="Arial" charset="0"/>
              </a:rPr>
              <a:t>roztáhne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méně</a:t>
            </a:r>
            <a:endParaRPr lang="en-US" dirty="0">
              <a:latin typeface="Arial" charset="0"/>
            </a:endParaRPr>
          </a:p>
        </p:txBody>
      </p:sp>
      <p:pic>
        <p:nvPicPr>
          <p:cNvPr id="86023" name="Picture 3">
            <a:extLst>
              <a:ext uri="{FF2B5EF4-FFF2-40B4-BE49-F238E27FC236}">
                <a16:creationId xmlns:a16="http://schemas.microsoft.com/office/drawing/2014/main" id="{FFD344F3-A820-4EB8-9D33-6355C9755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3041650"/>
            <a:ext cx="2744788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67" name="Rectangle 1">
            <a:extLst>
              <a:ext uri="{FF2B5EF4-FFF2-40B4-BE49-F238E27FC236}">
                <a16:creationId xmlns:a16="http://schemas.microsoft.com/office/drawing/2014/main" id="{FCD2521D-421A-4839-AD40-A9AEE9EA04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7025" y="922644"/>
            <a:ext cx="5040285" cy="116958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3700"/>
              <a:t>PATOLOGICKÉ REFLEXY NA DKK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69" name="Rectangle 3">
            <a:extLst>
              <a:ext uri="{FF2B5EF4-FFF2-40B4-BE49-F238E27FC236}">
                <a16:creationId xmlns:a16="http://schemas.microsoft.com/office/drawing/2014/main" id="{EAAF520D-F857-4364-B9C5-9E0AE4650C6A}"/>
              </a:ext>
            </a:extLst>
          </p:cNvPr>
          <p:cNvSpPr>
            <a:spLocks noGrp="1" noChangeArrowheads="1"/>
          </p:cNvSpPr>
          <p:nvPr>
            <p:ph idx="2"/>
          </p:nvPr>
        </p:nvSpPr>
        <p:spPr>
          <a:xfrm>
            <a:off x="9264651" y="3716338"/>
            <a:ext cx="949325" cy="17780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8070" name="Picture 4">
            <a:extLst>
              <a:ext uri="{FF2B5EF4-FFF2-40B4-BE49-F238E27FC236}">
                <a16:creationId xmlns:a16="http://schemas.microsoft.com/office/drawing/2014/main" id="{795FF18B-6C7C-4F37-AD25-2AFEEA90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4652" y="774285"/>
            <a:ext cx="2933150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1" name="Picture 4" descr="Plantar reflex + Babinski sign">
            <a:extLst>
              <a:ext uri="{FF2B5EF4-FFF2-40B4-BE49-F238E27FC236}">
                <a16:creationId xmlns:a16="http://schemas.microsoft.com/office/drawing/2014/main" id="{FA49553E-652B-4C0D-B354-BD5BEC659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"/>
          <a:stretch/>
        </p:blipFill>
        <p:spPr bwMode="auto">
          <a:xfrm>
            <a:off x="7594994" y="3575074"/>
            <a:ext cx="3092466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Zástupný symbol pro číslo snímku 6">
            <a:extLst>
              <a:ext uri="{FF2B5EF4-FFF2-40B4-BE49-F238E27FC236}">
                <a16:creationId xmlns:a16="http://schemas.microsoft.com/office/drawing/2014/main" id="{26B1EABD-0284-4E8F-B80C-7DC36052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5B47BF-F1E3-4795-8936-9FD3BCACBDC3}" type="slidenum">
              <a:rPr lang="en-US" altLang="en-US"/>
              <a:pPr>
                <a:spcAft>
                  <a:spcPts val="600"/>
                </a:spcAft>
              </a:pPr>
              <a:t>61</a:t>
            </a:fld>
            <a:endParaRPr lang="en-US" altLang="en-US"/>
          </a:p>
        </p:txBody>
      </p:sp>
      <p:graphicFrame>
        <p:nvGraphicFramePr>
          <p:cNvPr id="88073" name="Rectangle 2">
            <a:extLst>
              <a:ext uri="{FF2B5EF4-FFF2-40B4-BE49-F238E27FC236}">
                <a16:creationId xmlns:a16="http://schemas.microsoft.com/office/drawing/2014/main" id="{A07619A8-354A-40BD-9A05-2C2B3D57B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530293"/>
              </p:ext>
            </p:extLst>
          </p:nvPr>
        </p:nvGraphicFramePr>
        <p:xfrm>
          <a:off x="1055715" y="2508105"/>
          <a:ext cx="5040285" cy="3632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>
            <a:extLst>
              <a:ext uri="{FF2B5EF4-FFF2-40B4-BE49-F238E27FC236}">
                <a16:creationId xmlns:a16="http://schemas.microsoft.com/office/drawing/2014/main" id="{F8EE38B2-B9CE-4629-AD50-93CDAD9BB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7543800" cy="1295400"/>
          </a:xfrm>
        </p:spPr>
        <p:txBody>
          <a:bodyPr/>
          <a:lstStyle/>
          <a:p>
            <a:pPr eaLnBrk="1" hangingPunct="1"/>
            <a:r>
              <a:rPr lang="cs-CZ" altLang="cs-CZ" sz="3000">
                <a:latin typeface="+mn-lt"/>
              </a:rPr>
              <a:t>PORUCHY MOTORIKY – SOUHRN (TYPY PARÉZ)</a:t>
            </a:r>
          </a:p>
        </p:txBody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58E42B05-0389-464F-AAFD-F20A5215C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9230" y="1484313"/>
            <a:ext cx="10308772" cy="1593396"/>
          </a:xfrm>
        </p:spPr>
        <p:txBody>
          <a:bodyPr/>
          <a:lstStyle/>
          <a:p>
            <a:pPr eaLnBrk="1" hangingPunct="1"/>
            <a:r>
              <a:rPr lang="cs-CZ" altLang="cs-CZ" sz="1800" b="1" dirty="0">
                <a:latin typeface="+mn-lt"/>
              </a:rPr>
              <a:t>SLABOST (OBRNA)</a:t>
            </a:r>
            <a:r>
              <a:rPr lang="cs-CZ" altLang="cs-CZ" sz="1800" dirty="0">
                <a:latin typeface="+mn-lt"/>
              </a:rPr>
              <a:t>  = ztráta schopnosti provést volní pohyb.</a:t>
            </a:r>
          </a:p>
          <a:p>
            <a:pPr eaLnBrk="1" hangingPunct="1"/>
            <a:r>
              <a:rPr lang="cs-CZ" altLang="cs-CZ" sz="1800" dirty="0">
                <a:latin typeface="+mn-lt"/>
              </a:rPr>
              <a:t>Úplná = </a:t>
            </a:r>
            <a:r>
              <a:rPr lang="cs-CZ" altLang="cs-CZ" sz="1800" b="1" dirty="0">
                <a:latin typeface="+mn-lt"/>
              </a:rPr>
              <a:t>PLEGIE</a:t>
            </a:r>
            <a:r>
              <a:rPr lang="cs-CZ" altLang="cs-CZ" sz="1800" dirty="0">
                <a:latin typeface="+mn-lt"/>
              </a:rPr>
              <a:t>, neúplná = </a:t>
            </a:r>
            <a:r>
              <a:rPr lang="cs-CZ" altLang="cs-CZ" sz="1800" b="1" dirty="0">
                <a:latin typeface="+mn-lt"/>
              </a:rPr>
              <a:t>PARÉZA</a:t>
            </a:r>
          </a:p>
          <a:p>
            <a:pPr eaLnBrk="1" hangingPunct="1"/>
            <a:r>
              <a:rPr lang="cs-CZ" altLang="cs-CZ" sz="1800" b="1" i="1" u="sng" dirty="0">
                <a:latin typeface="+mn-lt"/>
              </a:rPr>
              <a:t>Slabost je známkou všech typů paréz</a:t>
            </a:r>
            <a:r>
              <a:rPr lang="cs-CZ" altLang="cs-CZ" sz="1800" dirty="0">
                <a:latin typeface="+mn-lt"/>
              </a:rPr>
              <a:t>:↓ síly, zánikové jevy (</a:t>
            </a:r>
            <a:r>
              <a:rPr lang="cs-CZ" altLang="cs-CZ" sz="1800" dirty="0" err="1">
                <a:latin typeface="+mn-lt"/>
              </a:rPr>
              <a:t>Mingazzini</a:t>
            </a:r>
            <a:r>
              <a:rPr lang="cs-CZ" altLang="cs-CZ" sz="1800" dirty="0">
                <a:latin typeface="+mn-lt"/>
              </a:rPr>
              <a:t>) </a:t>
            </a:r>
          </a:p>
          <a:p>
            <a:pPr eaLnBrk="1" hangingPunct="1"/>
            <a:r>
              <a:rPr lang="cs-CZ" altLang="cs-CZ" sz="1800" dirty="0">
                <a:latin typeface="+mn-lt"/>
              </a:rPr>
              <a:t>Distribuce a současná přítomnost poruch cítivosti a dalších příznaků </a:t>
            </a:r>
            <a:r>
              <a:rPr lang="cs-CZ" altLang="cs-CZ" sz="1800" b="1" dirty="0">
                <a:latin typeface="+mn-lt"/>
              </a:rPr>
              <a:t>MÁ TOPIZAČNÍ CHARAKTER</a:t>
            </a:r>
          </a:p>
          <a:p>
            <a:pPr eaLnBrk="1" hangingPunct="1"/>
            <a:endParaRPr lang="cs-CZ" altLang="cs-CZ" sz="1900" b="1" dirty="0">
              <a:latin typeface="+mn-lt"/>
            </a:endParaRPr>
          </a:p>
        </p:txBody>
      </p:sp>
      <p:sp>
        <p:nvSpPr>
          <p:cNvPr id="92165" name="Rectangle 4">
            <a:extLst>
              <a:ext uri="{FF2B5EF4-FFF2-40B4-BE49-F238E27FC236}">
                <a16:creationId xmlns:a16="http://schemas.microsoft.com/office/drawing/2014/main" id="{14005C1E-E0C4-4B1C-B96D-54DD6BF2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93" y="3266622"/>
            <a:ext cx="4716462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914400" eaLnBrk="1" hangingPunct="1">
              <a:buNone/>
            </a:pPr>
            <a:r>
              <a:rPr lang="cs-CZ" altLang="cs-CZ" sz="1900" b="1" dirty="0"/>
              <a:t>PERIFERNÍ </a:t>
            </a:r>
          </a:p>
          <a:p>
            <a:pPr lvl="1" defTabSz="914400" eaLnBrk="1" hangingPunct="1"/>
            <a:r>
              <a:rPr lang="cs-CZ" altLang="cs-CZ" sz="1700" b="1" dirty="0"/>
              <a:t>nerv</a:t>
            </a:r>
            <a:r>
              <a:rPr lang="cs-CZ" altLang="cs-CZ" sz="1700" dirty="0"/>
              <a:t> x plexus x kořen</a:t>
            </a:r>
          </a:p>
          <a:p>
            <a:pPr lvl="1" defTabSz="914400" eaLnBrk="1" hangingPunct="1"/>
            <a:r>
              <a:rPr lang="cs-CZ" altLang="cs-CZ" sz="1700" dirty="0"/>
              <a:t>slabost</a:t>
            </a:r>
          </a:p>
          <a:p>
            <a:pPr lvl="1" defTabSz="914400" eaLnBrk="1" hangingPunct="1"/>
            <a:r>
              <a:rPr lang="cs-CZ" altLang="cs-CZ" sz="1700" dirty="0"/>
              <a:t>↓ tonu</a:t>
            </a:r>
          </a:p>
          <a:p>
            <a:pPr lvl="1" defTabSz="914400" eaLnBrk="1" hangingPunct="1"/>
            <a:r>
              <a:rPr lang="cs-CZ" altLang="cs-CZ" sz="1700" dirty="0"/>
              <a:t>bez pyramidových spastických jevů</a:t>
            </a:r>
          </a:p>
          <a:p>
            <a:pPr lvl="1" defTabSz="914400" eaLnBrk="1" hangingPunct="1"/>
            <a:r>
              <a:rPr lang="cs-CZ" altLang="cs-CZ" sz="1700" dirty="0" err="1"/>
              <a:t>hypo</a:t>
            </a:r>
            <a:r>
              <a:rPr lang="cs-CZ" altLang="cs-CZ" sz="1700" dirty="0"/>
              <a:t>-/areflexie</a:t>
            </a:r>
          </a:p>
          <a:p>
            <a:pPr lvl="1" defTabSz="914400" eaLnBrk="1" hangingPunct="1"/>
            <a:r>
              <a:rPr lang="cs-CZ" altLang="cs-CZ" sz="1700" dirty="0"/>
              <a:t>Snížení reflexů </a:t>
            </a:r>
            <a:r>
              <a:rPr lang="cs-CZ" altLang="cs-CZ" sz="1700" dirty="0" err="1"/>
              <a:t>proprio</a:t>
            </a:r>
            <a:r>
              <a:rPr lang="cs-CZ" altLang="cs-CZ" sz="1700" dirty="0"/>
              <a:t>- i </a:t>
            </a:r>
            <a:r>
              <a:rPr lang="cs-CZ" altLang="cs-CZ" sz="1700" dirty="0" err="1"/>
              <a:t>exterocept</a:t>
            </a:r>
            <a:r>
              <a:rPr lang="cs-CZ" altLang="cs-CZ" sz="1700" dirty="0"/>
              <a:t>.</a:t>
            </a:r>
          </a:p>
          <a:p>
            <a:pPr lvl="1" defTabSz="914400" eaLnBrk="1" hangingPunct="1"/>
            <a:r>
              <a:rPr lang="cs-CZ" altLang="cs-CZ" sz="1700" dirty="0"/>
              <a:t>svalové atrofie</a:t>
            </a:r>
          </a:p>
          <a:p>
            <a:pPr lvl="1" defTabSz="914400" eaLnBrk="1" hangingPunct="1"/>
            <a:r>
              <a:rPr lang="cs-CZ" altLang="cs-CZ" sz="1700" dirty="0"/>
              <a:t>+/- fascikulace</a:t>
            </a:r>
          </a:p>
          <a:p>
            <a:pPr lvl="1" defTabSz="914400" eaLnBrk="1" hangingPunct="1"/>
            <a:r>
              <a:rPr lang="cs-CZ" altLang="cs-CZ" sz="1700" dirty="0"/>
              <a:t>obvykle současně poruchy cítivosti</a:t>
            </a:r>
            <a:endParaRPr lang="cs-CZ" altLang="cs-CZ" sz="1500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DEE5EE-AC81-4C7D-A3A2-83E6A507F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421" y="3381942"/>
            <a:ext cx="5113338" cy="317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4150" indent="8096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85875" indent="-3937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None/>
            </a:pPr>
            <a:r>
              <a:rPr lang="cs-CZ" altLang="cs-CZ" sz="1800" b="1" dirty="0"/>
              <a:t>CENTRÁLNÍ (spastická) </a:t>
            </a:r>
          </a:p>
          <a:p>
            <a:pPr lvl="2" defTabSz="914400" eaLnBrk="1" hangingPunct="1"/>
            <a:r>
              <a:rPr lang="cs-CZ" altLang="cs-CZ" sz="1800" dirty="0"/>
              <a:t>slabost</a:t>
            </a:r>
          </a:p>
          <a:p>
            <a:pPr lvl="2" defTabSz="914400" eaLnBrk="1" hangingPunct="1"/>
            <a:r>
              <a:rPr lang="cs-CZ" altLang="cs-CZ" sz="1800" dirty="0" err="1"/>
              <a:t>hyperreflexie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propriocept.refl</a:t>
            </a:r>
            <a:r>
              <a:rPr lang="cs-CZ" altLang="cs-CZ" sz="1800" dirty="0"/>
              <a:t>.</a:t>
            </a:r>
          </a:p>
          <a:p>
            <a:pPr lvl="2" defTabSz="914400" eaLnBrk="1" hangingPunct="1"/>
            <a:r>
              <a:rPr lang="cs-CZ" altLang="cs-CZ" sz="1800" dirty="0"/>
              <a:t>↓ reflexů exteroceptivních</a:t>
            </a:r>
          </a:p>
          <a:p>
            <a:pPr lvl="2" defTabSz="914400" eaLnBrk="1" hangingPunct="1"/>
            <a:r>
              <a:rPr lang="cs-CZ" altLang="cs-CZ" sz="1800" dirty="0"/>
              <a:t>Pyramidová spastické jevy +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lvl="2" defTabSz="914400" eaLnBrk="1" hangingPunct="1"/>
            <a:r>
              <a:rPr lang="cs-CZ" altLang="cs-CZ" sz="1800" dirty="0"/>
              <a:t>ne atrofie (</a:t>
            </a:r>
            <a:r>
              <a:rPr lang="cs-CZ" altLang="cs-CZ" sz="1800" dirty="0" err="1"/>
              <a:t>event.z</a:t>
            </a:r>
            <a:r>
              <a:rPr lang="cs-CZ" altLang="cs-CZ" sz="1800" dirty="0"/>
              <a:t> inaktivity), </a:t>
            </a:r>
          </a:p>
          <a:p>
            <a:pPr lvl="2" defTabSz="914400" eaLnBrk="1" hangingPunct="1"/>
            <a:r>
              <a:rPr lang="cs-CZ" altLang="cs-CZ" sz="1800" dirty="0"/>
              <a:t>ne fascikulace</a:t>
            </a:r>
          </a:p>
          <a:p>
            <a:pPr lvl="2" defTabSz="914400" eaLnBrk="1" hangingPunct="1"/>
            <a:r>
              <a:rPr lang="cs-CZ" altLang="cs-CZ" sz="1800" dirty="0"/>
              <a:t>↑ tonu (= spasticita)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3A45BC8F-332A-447C-BD09-6E6654645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3600">
                <a:latin typeface="+mn-lt"/>
              </a:rPr>
              <a:t>MOZEČEK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7ADEC8BE-78C1-46C5-8775-630C25A19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1400" b="1" dirty="0">
                <a:latin typeface="+mn-lt"/>
              </a:rPr>
              <a:t>ZADNÍ JÁMA</a:t>
            </a:r>
            <a:r>
              <a:rPr lang="cs-CZ" altLang="cs-CZ" sz="1400" dirty="0">
                <a:latin typeface="+mn-lt"/>
              </a:rPr>
              <a:t> lební</a:t>
            </a:r>
          </a:p>
          <a:p>
            <a:pPr lvl="1"/>
            <a:r>
              <a:rPr lang="cs-CZ" altLang="cs-CZ" sz="1400" b="1" dirty="0">
                <a:latin typeface="+mn-lt"/>
              </a:rPr>
              <a:t>2 HEMISFÉRY + VERMIS</a:t>
            </a:r>
          </a:p>
          <a:p>
            <a:pPr lvl="1"/>
            <a:r>
              <a:rPr lang="cs-CZ" altLang="cs-CZ" sz="1400" dirty="0">
                <a:latin typeface="+mn-lt"/>
              </a:rPr>
              <a:t>na povrchu kůra (šedá)</a:t>
            </a:r>
          </a:p>
          <a:p>
            <a:pPr lvl="1"/>
            <a:r>
              <a:rPr lang="cs-CZ" altLang="cs-CZ" sz="1400" dirty="0">
                <a:latin typeface="+mn-lt"/>
              </a:rPr>
              <a:t>uvnitř bílá hmota </a:t>
            </a:r>
          </a:p>
          <a:p>
            <a:pPr eaLnBrk="1" hangingPunct="1"/>
            <a:r>
              <a:rPr lang="cs-CZ" altLang="cs-CZ" sz="1400" b="1" dirty="0">
                <a:latin typeface="+mn-lt"/>
              </a:rPr>
              <a:t>FUNKCE</a:t>
            </a:r>
            <a:r>
              <a:rPr lang="cs-CZ" altLang="cs-CZ" sz="1400" dirty="0">
                <a:latin typeface="+mn-lt"/>
              </a:rPr>
              <a:t>: </a:t>
            </a:r>
          </a:p>
          <a:p>
            <a:pPr lvl="1"/>
            <a:r>
              <a:rPr lang="cs-CZ" altLang="cs-CZ" sz="1400" dirty="0">
                <a:latin typeface="+mn-lt"/>
              </a:rPr>
              <a:t>ovlivnění </a:t>
            </a:r>
            <a:r>
              <a:rPr lang="cs-CZ" altLang="cs-CZ" sz="1400" b="1" dirty="0">
                <a:latin typeface="+mn-lt"/>
              </a:rPr>
              <a:t>SVALOVÉHO TONU</a:t>
            </a:r>
          </a:p>
          <a:p>
            <a:pPr lvl="1"/>
            <a:r>
              <a:rPr lang="cs-CZ" altLang="cs-CZ" sz="1400" dirty="0">
                <a:latin typeface="+mn-lt"/>
              </a:rPr>
              <a:t>řízení </a:t>
            </a:r>
            <a:r>
              <a:rPr lang="cs-CZ" altLang="cs-CZ" sz="1400" b="1" dirty="0">
                <a:latin typeface="+mn-lt"/>
              </a:rPr>
              <a:t>SVALOVÉ SOUHRY</a:t>
            </a:r>
            <a:r>
              <a:rPr lang="cs-CZ" altLang="cs-CZ" sz="1400" dirty="0">
                <a:latin typeface="+mn-lt"/>
              </a:rPr>
              <a:t> (synergie)</a:t>
            </a:r>
          </a:p>
          <a:p>
            <a:pPr lvl="1"/>
            <a:r>
              <a:rPr lang="cs-CZ" altLang="cs-CZ" sz="1400" dirty="0">
                <a:latin typeface="+mn-lt"/>
              </a:rPr>
              <a:t>řízení provádění </a:t>
            </a:r>
            <a:r>
              <a:rPr lang="cs-CZ" altLang="cs-CZ" sz="1400" b="1" dirty="0">
                <a:latin typeface="+mn-lt"/>
              </a:rPr>
              <a:t>CÍLENÝCH POHYBŮ</a:t>
            </a:r>
            <a:r>
              <a:rPr lang="cs-CZ" altLang="cs-CZ" sz="1400" dirty="0"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latin typeface="+mn-lt"/>
              </a:rPr>
              <a:t>udržování </a:t>
            </a:r>
            <a:r>
              <a:rPr lang="cs-CZ" altLang="cs-CZ" sz="1400" b="1" dirty="0">
                <a:latin typeface="+mn-lt"/>
              </a:rPr>
              <a:t>VZPŘÍMENÉ</a:t>
            </a:r>
            <a:r>
              <a:rPr lang="cs-CZ" altLang="cs-CZ" sz="1400" dirty="0">
                <a:latin typeface="+mn-lt"/>
              </a:rPr>
              <a:t> polohy těla</a:t>
            </a:r>
          </a:p>
          <a:p>
            <a:pPr eaLnBrk="1" hangingPunct="1"/>
            <a:r>
              <a:rPr lang="cs-CZ" altLang="cs-CZ" sz="1400" dirty="0">
                <a:latin typeface="+mn-lt"/>
              </a:rPr>
              <a:t>organizace a koordinace pohybu jednotlivých svalů během pohybu</a:t>
            </a:r>
          </a:p>
          <a:p>
            <a:pPr eaLnBrk="1" hangingPunct="1"/>
            <a:r>
              <a:rPr lang="cs-CZ" altLang="cs-CZ" sz="1400" dirty="0">
                <a:latin typeface="+mn-lt"/>
                <a:sym typeface="Wingdings" panose="05000000000000000000" pitchFamily="2" charset="2"/>
              </a:rPr>
              <a:t>rychlá korekce směru a rozsahu pohybu</a:t>
            </a:r>
          </a:p>
          <a:p>
            <a:pPr eaLnBrk="1" hangingPunct="1"/>
            <a:r>
              <a:rPr lang="cs-CZ" altLang="cs-CZ" sz="1400" dirty="0">
                <a:latin typeface="+mn-lt"/>
                <a:sym typeface="Wingdings" panose="05000000000000000000" pitchFamily="2" charset="2"/>
              </a:rPr>
              <a:t>význam v udržování rovnováhy (v klidu i při pohybu)</a:t>
            </a:r>
          </a:p>
          <a:p>
            <a:pPr eaLnBrk="1" hangingPunct="1"/>
            <a:endParaRPr lang="cs-CZ" altLang="cs-CZ" sz="1400">
              <a:latin typeface="+mn-lt"/>
            </a:endParaRPr>
          </a:p>
          <a:p>
            <a:pPr eaLnBrk="1" hangingPunct="1"/>
            <a:endParaRPr lang="cs-CZ" altLang="cs-CZ" sz="1400">
              <a:latin typeface="+mn-lt"/>
            </a:endParaRPr>
          </a:p>
        </p:txBody>
      </p:sp>
      <p:pic>
        <p:nvPicPr>
          <p:cNvPr id="96260" name="Picture 4" descr="Mozeček">
            <a:extLst>
              <a:ext uri="{FF2B5EF4-FFF2-40B4-BE49-F238E27FC236}">
                <a16:creationId xmlns:a16="http://schemas.microsoft.com/office/drawing/2014/main" id="{DFA85250-C6C3-4083-BF3A-67D7F0553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r="3" b="3"/>
          <a:stretch/>
        </p:blipFill>
        <p:spPr bwMode="auto">
          <a:xfrm>
            <a:off x="6788383" y="613147"/>
            <a:ext cx="4565417" cy="55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F32A3733-B0F6-448E-9141-D3D376635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4800" dirty="0">
                <a:latin typeface="+mn-lt"/>
              </a:rPr>
              <a:t>MOZEČKOVÉ SYNDROMY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00FC8E74-C627-46E4-B5FB-9C2AD3B27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1400" dirty="0">
                <a:latin typeface="+mn-lt"/>
              </a:rPr>
              <a:t>z postižení mozečku či jeho drah (nezkřížený průběh </a:t>
            </a:r>
            <a:r>
              <a:rPr lang="cs-CZ" altLang="cs-CZ" sz="1400" dirty="0">
                <a:latin typeface="+mn-lt"/>
                <a:sym typeface="Wingdings" panose="05000000000000000000" pitchFamily="2" charset="2"/>
              </a:rPr>
              <a:t>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b="1" dirty="0">
                <a:latin typeface="+mn-lt"/>
              </a:rPr>
              <a:t>IPSILATERÁLNÍ</a:t>
            </a:r>
            <a:r>
              <a:rPr lang="cs-CZ" altLang="cs-CZ" sz="1400" dirty="0">
                <a:latin typeface="+mn-lt"/>
              </a:rPr>
              <a:t>)</a:t>
            </a:r>
          </a:p>
          <a:p>
            <a:pPr eaLnBrk="1" hangingPunct="1"/>
            <a:r>
              <a:rPr lang="cs-CZ" altLang="cs-CZ" sz="1400" b="1" dirty="0">
                <a:latin typeface="+mn-lt"/>
              </a:rPr>
              <a:t>PALLEOCEREBELLÁRNÍ SYNDROM</a:t>
            </a:r>
            <a:r>
              <a:rPr lang="cs-CZ" altLang="cs-CZ" sz="1400" dirty="0">
                <a:latin typeface="+mn-lt"/>
              </a:rPr>
              <a:t> (léze mediální části)</a:t>
            </a:r>
          </a:p>
          <a:p>
            <a:pPr lvl="1" eaLnBrk="1" hangingPunct="1"/>
            <a:r>
              <a:rPr lang="cs-CZ" altLang="cs-CZ" sz="1400" u="sng" dirty="0">
                <a:latin typeface="+mn-lt"/>
              </a:rPr>
              <a:t>porucha stoje a chůze </a:t>
            </a:r>
            <a:r>
              <a:rPr lang="cs-CZ" altLang="cs-CZ" sz="1400" dirty="0">
                <a:latin typeface="+mn-lt"/>
              </a:rPr>
              <a:t>(nejistá, opilecká, vrávoravá, o široké </a:t>
            </a:r>
            <a:r>
              <a:rPr lang="cs-CZ" altLang="cs-CZ" sz="1400" dirty="0" err="1">
                <a:latin typeface="+mn-lt"/>
              </a:rPr>
              <a:t>bazi</a:t>
            </a:r>
            <a:r>
              <a:rPr lang="cs-CZ" altLang="cs-CZ" sz="1400" dirty="0">
                <a:latin typeface="+mn-lt"/>
              </a:rPr>
              <a:t>)</a:t>
            </a:r>
          </a:p>
          <a:p>
            <a:pPr lvl="1" eaLnBrk="1" hangingPunct="1"/>
            <a:r>
              <a:rPr lang="cs-CZ" altLang="cs-CZ" sz="1400" dirty="0">
                <a:latin typeface="+mn-lt"/>
              </a:rPr>
              <a:t>ataxie axiálních svalů</a:t>
            </a:r>
          </a:p>
          <a:p>
            <a:pPr lvl="1" eaLnBrk="1" hangingPunct="1"/>
            <a:endParaRPr lang="cs-CZ" altLang="cs-CZ" sz="1400" dirty="0">
              <a:latin typeface="+mn-lt"/>
            </a:endParaRPr>
          </a:p>
          <a:p>
            <a:pPr eaLnBrk="1" hangingPunct="1"/>
            <a:r>
              <a:rPr lang="cs-CZ" altLang="cs-CZ" sz="1400" b="1" dirty="0">
                <a:latin typeface="+mn-lt"/>
              </a:rPr>
              <a:t>NEOCEREBELLÁRNÍ SYNDROM</a:t>
            </a:r>
            <a:r>
              <a:rPr lang="cs-CZ" altLang="cs-CZ" sz="1400" dirty="0">
                <a:latin typeface="+mn-lt"/>
              </a:rPr>
              <a:t> (léze laterální části)</a:t>
            </a:r>
          </a:p>
          <a:p>
            <a:pPr lvl="1" eaLnBrk="1" hangingPunct="1"/>
            <a:r>
              <a:rPr lang="cs-CZ" altLang="cs-CZ" sz="1400" dirty="0">
                <a:latin typeface="+mn-lt"/>
              </a:rPr>
              <a:t>porucha koordinace svalstva končetin</a:t>
            </a:r>
          </a:p>
          <a:p>
            <a:pPr lvl="1" eaLnBrk="1" hangingPunct="1"/>
            <a:r>
              <a:rPr lang="cs-CZ" altLang="cs-CZ" sz="1400" b="1" u="sng" dirty="0">
                <a:latin typeface="+mn-lt"/>
              </a:rPr>
              <a:t>ataxie</a:t>
            </a:r>
            <a:r>
              <a:rPr lang="cs-CZ" altLang="cs-CZ" sz="1400" dirty="0">
                <a:latin typeface="+mn-lt"/>
              </a:rPr>
              <a:t> = neschopnost provést pohyb po nejkratší dráze</a:t>
            </a:r>
          </a:p>
          <a:p>
            <a:pPr lvl="1" eaLnBrk="1" hangingPunct="1"/>
            <a:r>
              <a:rPr lang="cs-CZ" altLang="cs-CZ" sz="1400" b="1" u="sng" dirty="0" err="1">
                <a:latin typeface="+mn-lt"/>
              </a:rPr>
              <a:t>dysmetrie</a:t>
            </a:r>
            <a:r>
              <a:rPr lang="cs-CZ" altLang="cs-CZ" sz="1400" dirty="0">
                <a:latin typeface="+mn-lt"/>
              </a:rPr>
              <a:t> = neschopnost trefit se přímo do cíle (</a:t>
            </a:r>
            <a:r>
              <a:rPr lang="cs-CZ" altLang="cs-CZ" sz="1400" dirty="0" err="1">
                <a:latin typeface="+mn-lt"/>
              </a:rPr>
              <a:t>hypermetrie</a:t>
            </a:r>
            <a:r>
              <a:rPr lang="cs-CZ" altLang="cs-CZ" sz="1400" dirty="0">
                <a:latin typeface="+mn-lt"/>
              </a:rPr>
              <a:t> = přestřelení cíle)</a:t>
            </a:r>
          </a:p>
          <a:p>
            <a:pPr lvl="1" eaLnBrk="1" hangingPunct="1"/>
            <a:r>
              <a:rPr lang="cs-CZ" altLang="cs-CZ" sz="1400" u="sng" dirty="0" err="1">
                <a:latin typeface="+mn-lt"/>
              </a:rPr>
              <a:t>adiadochokineza</a:t>
            </a:r>
            <a:r>
              <a:rPr lang="cs-CZ" altLang="cs-CZ" sz="1400" u="sng" dirty="0">
                <a:latin typeface="+mn-lt"/>
              </a:rPr>
              <a:t> =</a:t>
            </a:r>
            <a:r>
              <a:rPr lang="cs-CZ" altLang="cs-CZ" sz="1400" dirty="0">
                <a:latin typeface="+mn-lt"/>
              </a:rPr>
              <a:t> ↓ schopnosti rychlého střídání opač. pohybů (pronace/ supinace)</a:t>
            </a:r>
          </a:p>
          <a:p>
            <a:pPr lvl="1" eaLnBrk="1" hangingPunct="1"/>
            <a:r>
              <a:rPr lang="cs-CZ" altLang="cs-CZ" sz="1400" dirty="0">
                <a:latin typeface="+mn-lt"/>
              </a:rPr>
              <a:t>hypotonie končetin</a:t>
            </a:r>
          </a:p>
          <a:p>
            <a:pPr lvl="1" eaLnBrk="1" hangingPunct="1"/>
            <a:r>
              <a:rPr lang="cs-CZ" altLang="cs-CZ" sz="1400" dirty="0">
                <a:latin typeface="+mn-lt"/>
              </a:rPr>
              <a:t>intenční třes (tremor) končetin (jen při pohybu, amplituda ↑ před cílem)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313" name="Rectangle 139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314" name="Group 141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98315" name="Rectangle 142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16" name="Rectangle 143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7" name="Rectangle 1">
            <a:extLst>
              <a:ext uri="{FF2B5EF4-FFF2-40B4-BE49-F238E27FC236}">
                <a16:creationId xmlns:a16="http://schemas.microsoft.com/office/drawing/2014/main" id="{E74E6DA9-128B-4EA9-9D6B-DB62AA761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7025" y="922644"/>
            <a:ext cx="5040285" cy="116958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3700"/>
              <a:t>VYŠETŘENÍ TAXE A METRIE 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8" name="Rectangle 2">
            <a:extLst>
              <a:ext uri="{FF2B5EF4-FFF2-40B4-BE49-F238E27FC236}">
                <a16:creationId xmlns:a16="http://schemas.microsoft.com/office/drawing/2014/main" id="{BE968619-17DF-40D7-A13C-B3643A4B6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5715" y="3554403"/>
            <a:ext cx="5040285" cy="258619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000" b="1" u="sng" dirty="0"/>
              <a:t>Na HKK </a:t>
            </a:r>
          </a:p>
          <a:p>
            <a:pPr marL="796925" lvl="1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000" i="1" u="sng" dirty="0"/>
              <a:t>TEST PRST (UKAZOVÁK) – NOS (</a:t>
            </a:r>
            <a:r>
              <a:rPr lang="en-US" altLang="cs-CZ" sz="2000" dirty="0" err="1"/>
              <a:t>oči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otevřené</a:t>
            </a:r>
            <a:r>
              <a:rPr lang="en-US" altLang="cs-CZ" sz="2000" dirty="0"/>
              <a:t>)</a:t>
            </a:r>
          </a:p>
          <a:p>
            <a:pPr marL="796925" lvl="1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000" dirty="0"/>
              <a:t>Nebo </a:t>
            </a:r>
            <a:r>
              <a:rPr lang="en-US" altLang="cs-CZ" sz="2000" dirty="0" err="1"/>
              <a:t>jen</a:t>
            </a:r>
            <a:r>
              <a:rPr lang="en-US" altLang="cs-CZ" sz="2000" dirty="0"/>
              <a:t> </a:t>
            </a:r>
            <a:r>
              <a:rPr lang="en-US" altLang="cs-CZ" sz="2000" i="1" u="sng" dirty="0"/>
              <a:t>DOTYK NOSU UKAZOVÁKEM </a:t>
            </a:r>
            <a:r>
              <a:rPr lang="en-US" altLang="cs-CZ" sz="2000" dirty="0" err="1"/>
              <a:t>při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zavřených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očích</a:t>
            </a:r>
            <a:endParaRPr lang="en-US" altLang="cs-CZ" sz="2000" dirty="0"/>
          </a:p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US" altLang="cs-CZ" sz="2000" i="1" u="sng" dirty="0"/>
          </a:p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000" dirty="0" err="1"/>
              <a:t>míjení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cíle</a:t>
            </a:r>
            <a:r>
              <a:rPr lang="en-US" altLang="cs-CZ" sz="2000" dirty="0"/>
              <a:t> = </a:t>
            </a:r>
            <a:r>
              <a:rPr lang="en-US" altLang="cs-CZ" sz="2000" b="1" i="1" u="sng" dirty="0"/>
              <a:t>DYSMETRIE </a:t>
            </a:r>
          </a:p>
          <a:p>
            <a:pPr marL="339725">
              <a:spcBef>
                <a:spcPts val="7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2000" dirty="0" err="1"/>
              <a:t>přestřelování</a:t>
            </a:r>
            <a:r>
              <a:rPr lang="en-US" altLang="cs-CZ" sz="2000" dirty="0"/>
              <a:t> = </a:t>
            </a:r>
            <a:r>
              <a:rPr lang="en-US" altLang="cs-CZ" sz="2000" b="1" i="1" u="sng" dirty="0"/>
              <a:t>HYPERMETRIE</a:t>
            </a:r>
          </a:p>
        </p:txBody>
      </p:sp>
      <p:pic>
        <p:nvPicPr>
          <p:cNvPr id="98311" name="Picture 3">
            <a:extLst>
              <a:ext uri="{FF2B5EF4-FFF2-40B4-BE49-F238E27FC236}">
                <a16:creationId xmlns:a16="http://schemas.microsoft.com/office/drawing/2014/main" id="{EB833F4F-CB8A-4305-A8F7-C889D484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9349" y="774285"/>
            <a:ext cx="1783755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9" name="Picture 3">
            <a:extLst>
              <a:ext uri="{FF2B5EF4-FFF2-40B4-BE49-F238E27FC236}">
                <a16:creationId xmlns:a16="http://schemas.microsoft.com/office/drawing/2014/main" id="{E5A785FB-C074-490B-9B89-C995BF417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6667" y="3809158"/>
            <a:ext cx="4389120" cy="211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5D8D7C5-A186-4242-8ADE-0E071F8970AF}"/>
              </a:ext>
            </a:extLst>
          </p:cNvPr>
          <p:cNvSpPr/>
          <p:nvPr/>
        </p:nvSpPr>
        <p:spPr>
          <a:xfrm>
            <a:off x="1106599" y="2610113"/>
            <a:ext cx="4572000" cy="736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9725" indent="-339725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b="1" u="sng" dirty="0">
                <a:latin typeface="Arial" charset="0"/>
              </a:rPr>
              <a:t>Na DKK</a:t>
            </a:r>
          </a:p>
          <a:p>
            <a:pPr marL="339725" indent="-339725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i="1" u="sng" dirty="0">
                <a:latin typeface="Arial" charset="0"/>
              </a:rPr>
              <a:t>ZKOUŠKA PATA-KOLENO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55" name="Rectangle 1">
            <a:extLst>
              <a:ext uri="{FF2B5EF4-FFF2-40B4-BE49-F238E27FC236}">
                <a16:creationId xmlns:a16="http://schemas.microsoft.com/office/drawing/2014/main" id="{1BA4A17F-E4DA-47DF-98EB-C990E456DF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31" y="809898"/>
            <a:ext cx="9942716" cy="155448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MOZEČKOVÝ TREMOR</a:t>
            </a: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5DBC5ADE-D552-4C5C-8C10-DC2D55913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2400" b="1" i="1" u="sng" dirty="0"/>
              <a:t>INTENČNÍ</a:t>
            </a:r>
            <a:r>
              <a:rPr lang="en-US" sz="2400" dirty="0"/>
              <a:t> = </a:t>
            </a:r>
            <a:r>
              <a:rPr lang="en-US" sz="2400" dirty="0" err="1"/>
              <a:t>přítomen</a:t>
            </a:r>
            <a:r>
              <a:rPr lang="en-US" sz="2400" dirty="0"/>
              <a:t> </a:t>
            </a:r>
            <a:r>
              <a:rPr lang="en-US" sz="2400" dirty="0" err="1"/>
              <a:t>při</a:t>
            </a:r>
            <a:r>
              <a:rPr lang="en-US" sz="2400" dirty="0"/>
              <a:t> </a:t>
            </a:r>
            <a:r>
              <a:rPr lang="en-US" sz="2400" dirty="0" err="1"/>
              <a:t>cíleném</a:t>
            </a:r>
            <a:r>
              <a:rPr lang="en-US" sz="2400" dirty="0"/>
              <a:t> </a:t>
            </a:r>
            <a:r>
              <a:rPr lang="en-US" sz="2400" dirty="0" err="1"/>
              <a:t>pohybu</a:t>
            </a:r>
            <a:endParaRPr lang="en-US" sz="2400" dirty="0"/>
          </a:p>
          <a:p>
            <a:pPr marL="796925" lvl="1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err="1"/>
              <a:t>zejména</a:t>
            </a:r>
            <a:r>
              <a:rPr lang="en-US" dirty="0"/>
              <a:t> v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konečné</a:t>
            </a:r>
            <a:r>
              <a:rPr lang="en-US" dirty="0"/>
              <a:t> </a:t>
            </a:r>
            <a:r>
              <a:rPr lang="en-US" dirty="0" err="1"/>
              <a:t>fázi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cílem</a:t>
            </a:r>
            <a:endParaRPr lang="en-US" dirty="0"/>
          </a:p>
          <a:p>
            <a:pPr marL="796925" lvl="1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/>
              <a:t>event.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začátku</a:t>
            </a:r>
            <a:r>
              <a:rPr lang="en-US" dirty="0"/>
              <a:t> </a:t>
            </a:r>
            <a:r>
              <a:rPr lang="en-US" dirty="0" err="1"/>
              <a:t>pohybu</a:t>
            </a:r>
            <a:endParaRPr lang="en-US" dirty="0"/>
          </a:p>
          <a:p>
            <a:pPr marL="349250" lvl="1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endParaRPr lang="en-US" dirty="0"/>
          </a:p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2400" b="1" i="1" u="sng" dirty="0"/>
              <a:t>ATAKTICKÝ = HRUBÝ, NEPRAVIDELNÝ</a:t>
            </a:r>
            <a:endParaRPr lang="en-US" sz="2400" dirty="0"/>
          </a:p>
          <a:p>
            <a:pPr marL="796925" lvl="1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cs-CZ" dirty="0"/>
              <a:t>m</a:t>
            </a:r>
            <a:r>
              <a:rPr lang="en-US" dirty="0" err="1"/>
              <a:t>éně</a:t>
            </a:r>
            <a:r>
              <a:rPr lang="en-US" dirty="0"/>
              <a:t>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v </a:t>
            </a:r>
            <a:r>
              <a:rPr lang="en-US" dirty="0" err="1"/>
              <a:t>klidu</a:t>
            </a:r>
            <a:endParaRPr lang="en-US" dirty="0"/>
          </a:p>
          <a:p>
            <a:pPr marL="796925" lvl="1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dirty="0" err="1"/>
              <a:t>zhoršuje</a:t>
            </a:r>
            <a:r>
              <a:rPr lang="en-US" dirty="0"/>
              <a:t> se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záteži</a:t>
            </a:r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cs-CZ" altLang="cs-CZ" sz="4200">
                <a:latin typeface="+mn-lt"/>
              </a:rPr>
              <a:t>KLINICKÝ NEUROLOGICKÝ NÁLEZ (NORMA)</a:t>
            </a:r>
          </a:p>
        </p:txBody>
      </p:sp>
      <p:pic>
        <p:nvPicPr>
          <p:cNvPr id="3" name="Grafický objekt 2" descr="Deska s klipem, odškrtnuté">
            <a:extLst>
              <a:ext uri="{FF2B5EF4-FFF2-40B4-BE49-F238E27FC236}">
                <a16:creationId xmlns:a16="http://schemas.microsoft.com/office/drawing/2014/main" id="{1722BF68-F5AF-4411-9D5F-FDBA32D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Vědomí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Řeč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Verbální projev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fluentní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Hlavové nervy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Zornice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izokorické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Vizus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Končetiny (motorický systém a mozeček)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HKK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DKK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solidFill>
                  <a:srgbClr val="FF0000"/>
                </a:solidFill>
                <a:latin typeface="+mn-lt"/>
              </a:rPr>
              <a:t>Senzitivita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Taktilní čití intaktní,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polohocit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i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pohybocit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Páteř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 normě,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Hautant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neuchyluje, v B-R bez titubací. </a:t>
            </a:r>
          </a:p>
        </p:txBody>
      </p:sp>
    </p:spTree>
    <p:extLst>
      <p:ext uri="{BB962C8B-B14F-4D97-AF65-F5344CB8AC3E}">
        <p14:creationId xmlns:p14="http://schemas.microsoft.com/office/powerpoint/2010/main" val="24481763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E154598E-088A-4AD7-9C14-20930D1CE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HLAVNÍ CENTRÁLNÍ SENZITIVNÍ DRÁHY</a:t>
            </a:r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7BD6D631-8340-4CC6-B066-4C30C0F6F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88" y="2620641"/>
            <a:ext cx="5837750" cy="30237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cs-CZ" sz="1400" b="1"/>
              <a:t>SYSTÉM ZADNÍCH PROVAZCŮ</a:t>
            </a:r>
            <a:endParaRPr lang="en-US" altLang="cs-CZ" sz="14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cs-CZ" sz="1400"/>
              <a:t>Centrální výběžky primárních senzitivních neuronů zadních kořenů běží bez zkřížení v zadních provazcích, přepojí se v jádrech zadních provazců na rozhraní C a v prodloužené míchy a pak se kříží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cs-CZ" sz="1400" b="1" i="1" u="sng"/>
              <a:t>PROPRIOCEPCE + VIBRACE + DISKRIMINACE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cs-CZ" sz="140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cs-CZ" sz="1400" b="1"/>
              <a:t>SPINOTHALAMICKÝ SYSTÉM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cs-CZ" sz="1400"/>
              <a:t>V zadních rozích je v příslušných (či přilehlých) segmentech přepojení na sekundární neurony, jejichž výběžky se kříží (přes oblast přední komisury) a pak běží kontralaterálně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cs-CZ" sz="1400" b="1" i="1" u="sng"/>
              <a:t>TEPLO + BOLEST + HRUBÝ DOTYK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altLang="cs-CZ" sz="140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27" name="Picture 3">
            <a:extLst>
              <a:ext uri="{FF2B5EF4-FFF2-40B4-BE49-F238E27FC236}">
                <a16:creationId xmlns:a16="http://schemas.microsoft.com/office/drawing/2014/main" id="{225D8BB1-6E5F-4CBA-B6CE-60CAF95BFBE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48" y="627954"/>
            <a:ext cx="4115765" cy="53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66" name="Rectangle 152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D8701582-4396-4BF3-8B50-69B9A90266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cs-CZ" sz="4000">
                <a:solidFill>
                  <a:srgbClr val="FFFFFF"/>
                </a:solidFill>
              </a:rPr>
              <a:t>PERIFERNÍ SENZITIVNÍ SYNDROMY</a:t>
            </a:r>
          </a:p>
        </p:txBody>
      </p:sp>
      <p:cxnSp>
        <p:nvCxnSpPr>
          <p:cNvPr id="108567" name="Straight Connector 154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4ED194F0-5C01-4AD0-A935-BE03C407C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47" y="2799889"/>
            <a:ext cx="4933490" cy="29875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cs-CZ" sz="2200">
                <a:solidFill>
                  <a:srgbClr val="FFFFFF"/>
                </a:solidFill>
              </a:rPr>
              <a:t>Areae radiculares   (= dermatomy)</a:t>
            </a:r>
          </a:p>
        </p:txBody>
      </p:sp>
      <p:pic>
        <p:nvPicPr>
          <p:cNvPr id="108547" name="Picture 3">
            <a:extLst>
              <a:ext uri="{FF2B5EF4-FFF2-40B4-BE49-F238E27FC236}">
                <a16:creationId xmlns:a16="http://schemas.microsoft.com/office/drawing/2014/main" id="{F316B82C-1676-4020-A04C-5B1E651F788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01" y="126460"/>
            <a:ext cx="3106373" cy="43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>
            <a:extLst>
              <a:ext uri="{FF2B5EF4-FFF2-40B4-BE49-F238E27FC236}">
                <a16:creationId xmlns:a16="http://schemas.microsoft.com/office/drawing/2014/main" id="{5703E342-7C75-4452-B0E8-7C378992B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9364" y="3058259"/>
            <a:ext cx="2686788" cy="33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cs-CZ" altLang="cs-CZ" sz="4200">
                <a:latin typeface="+mn-lt"/>
              </a:rPr>
              <a:t>KLINICKÝ NEUROLOGICKÝ NÁLEZ (NORMA)</a:t>
            </a:r>
          </a:p>
        </p:txBody>
      </p:sp>
      <p:pic>
        <p:nvPicPr>
          <p:cNvPr id="3" name="Grafický objekt 2" descr="Deska s klipem, odškrtnuté">
            <a:extLst>
              <a:ext uri="{FF2B5EF4-FFF2-40B4-BE49-F238E27FC236}">
                <a16:creationId xmlns:a16="http://schemas.microsoft.com/office/drawing/2014/main" id="{1722BF68-F5AF-4411-9D5F-FDBA32D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Vědomí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solidFill>
                  <a:srgbClr val="FF0000"/>
                </a:solidFill>
                <a:latin typeface="+mn-lt"/>
              </a:rPr>
              <a:t>Řeč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Verbální projev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fluentní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Hlavové nervy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Zornice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izokorické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Vizus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Končetiny (motorický systém a mozeček)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HKK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DKK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Senzitivita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Taktilní čití intaktní,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polohocit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i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pohybocit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Páteř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 normě,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Hautant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neuchyluje, v B-R bez titubací. </a:t>
            </a:r>
          </a:p>
        </p:txBody>
      </p:sp>
    </p:spTree>
    <p:extLst>
      <p:ext uri="{BB962C8B-B14F-4D97-AF65-F5344CB8AC3E}">
        <p14:creationId xmlns:p14="http://schemas.microsoft.com/office/powerpoint/2010/main" val="1518695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FD3E523C-C817-4951-8E5E-17075A8C6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altLang="cs-CZ" sz="5200">
                <a:latin typeface="+mn-lt"/>
              </a:rPr>
              <a:t>SYMPTOMY SENZITIVNÍ DYSFUNKCE</a:t>
            </a:r>
          </a:p>
        </p:txBody>
      </p:sp>
      <p:graphicFrame>
        <p:nvGraphicFramePr>
          <p:cNvPr id="110597" name="Rectangle 3">
            <a:extLst>
              <a:ext uri="{FF2B5EF4-FFF2-40B4-BE49-F238E27FC236}">
                <a16:creationId xmlns:a16="http://schemas.microsoft.com/office/drawing/2014/main" id="{BC9D6227-C959-472E-AD87-E58EBEF61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42841"/>
              </p:ext>
            </p:extLst>
          </p:nvPr>
        </p:nvGraphicFramePr>
        <p:xfrm>
          <a:off x="838200" y="1828799"/>
          <a:ext cx="10515600" cy="481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" name="Rectangle 255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DD1820A-E287-4BEA-8161-A9DEABAF7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altLang="cs-CZ" sz="3600">
                <a:latin typeface="+mn-lt"/>
              </a:rPr>
              <a:t>BOLEST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9BD06FC6-BCD9-4983-B773-474C4B4A7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cs-CZ" altLang="cs-CZ" sz="1500" b="1" u="sng">
                <a:latin typeface="+mn-lt"/>
              </a:rPr>
              <a:t>SPONTÁNNÍ </a:t>
            </a:r>
          </a:p>
          <a:p>
            <a:pPr marL="742950" lvl="1" indent="-285750"/>
            <a:r>
              <a:rPr lang="cs-CZ" altLang="cs-CZ" sz="1500" b="1">
                <a:latin typeface="+mn-lt"/>
              </a:rPr>
              <a:t>NOCICEPTIVNÍ</a:t>
            </a:r>
            <a:r>
              <a:rPr lang="cs-CZ" altLang="cs-CZ" sz="1500">
                <a:latin typeface="+mn-lt"/>
              </a:rPr>
              <a:t> (stimulace nociceptorů při intaktním nervovém systému)</a:t>
            </a:r>
          </a:p>
          <a:p>
            <a:pPr marL="742950" lvl="1" indent="-285750"/>
            <a:r>
              <a:rPr lang="cs-CZ" altLang="cs-CZ" sz="1500" b="1">
                <a:latin typeface="+mn-lt"/>
              </a:rPr>
              <a:t>NEUROPATICKÁ</a:t>
            </a:r>
            <a:r>
              <a:rPr lang="cs-CZ" altLang="cs-CZ" sz="1500">
                <a:latin typeface="+mn-lt"/>
              </a:rPr>
              <a:t> (= důsledek postižení periferního či centrálního nervového systému)</a:t>
            </a:r>
          </a:p>
          <a:p>
            <a:pPr marL="742950" lvl="1" indent="-285750"/>
            <a:r>
              <a:rPr lang="cs-CZ" altLang="cs-CZ" sz="1500" b="1">
                <a:latin typeface="+mn-lt"/>
              </a:rPr>
              <a:t>AKUTNÍ</a:t>
            </a:r>
            <a:r>
              <a:rPr lang="cs-CZ" altLang="cs-CZ" sz="1500">
                <a:latin typeface="+mn-lt"/>
              </a:rPr>
              <a:t> (dny = týdny, dobře lokalizovaná, obvykle nociceptivní, biosignální význam)</a:t>
            </a:r>
          </a:p>
          <a:p>
            <a:pPr marL="742950" lvl="1" indent="-285750"/>
            <a:r>
              <a:rPr lang="cs-CZ" altLang="cs-CZ" sz="1500" b="1">
                <a:latin typeface="+mn-lt"/>
              </a:rPr>
              <a:t>CHRONICKÁ</a:t>
            </a:r>
            <a:r>
              <a:rPr lang="cs-CZ" altLang="cs-CZ" sz="1500">
                <a:latin typeface="+mn-lt"/>
              </a:rPr>
              <a:t>  (nad 3 (6) měsíců, často neůměrná vyvolávajícímu podnětu, špatně lokalizovaná, častěji neuropatická (nociceptivní zejm. u malignit), ovlivněná psychologickými a sociálními faktory, bez signálního významu, ale naopak syndrom sám o sobě</a:t>
            </a:r>
          </a:p>
          <a:p>
            <a:endParaRPr lang="cs-CZ" altLang="cs-CZ" sz="1500" b="1">
              <a:latin typeface="+mn-lt"/>
            </a:endParaRPr>
          </a:p>
          <a:p>
            <a:endParaRPr lang="cs-CZ" altLang="cs-CZ" sz="1500">
              <a:latin typeface="+mn-lt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ingle off-switch found to dampen multiple pain centers in the brain -  Weird News, Santa Fe, NM">
            <a:extLst>
              <a:ext uri="{FF2B5EF4-FFF2-40B4-BE49-F238E27FC236}">
                <a16:creationId xmlns:a16="http://schemas.microsoft.com/office/drawing/2014/main" id="{177A7FE3-8E20-4366-93B8-BEA66BD0D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r="17569" b="2"/>
          <a:stretch/>
        </p:blipFill>
        <p:spPr bwMode="auto">
          <a:xfrm>
            <a:off x="5987738" y="650494"/>
            <a:ext cx="5628018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673" name="Rectangle 135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97B5DAA5-9151-4A2E-94A1-C54955E01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altLang="cs-CZ" sz="4800">
                <a:latin typeface="+mn-lt"/>
              </a:rPr>
              <a:t>VYŠETŘENÍ CÍTIVOSTI</a:t>
            </a:r>
          </a:p>
        </p:txBody>
      </p:sp>
      <p:grpSp>
        <p:nvGrpSpPr>
          <p:cNvPr id="113674" name="Group 137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675" name="Straight Connector 139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676" name="Rectangle 1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3C901736-D476-460E-A423-F22F14663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Autofit/>
          </a:bodyPr>
          <a:lstStyle/>
          <a:p>
            <a:r>
              <a:rPr lang="cs-CZ" altLang="cs-CZ" sz="1200" b="1" dirty="0">
                <a:latin typeface="+mn-lt"/>
              </a:rPr>
              <a:t>SUBJEKTIVNÍ FUNKCE</a:t>
            </a:r>
            <a:r>
              <a:rPr lang="cs-CZ" altLang="cs-CZ" sz="1200" dirty="0">
                <a:latin typeface="+mn-lt"/>
              </a:rPr>
              <a:t> </a:t>
            </a:r>
          </a:p>
          <a:p>
            <a:pPr lvl="1"/>
            <a:r>
              <a:rPr lang="cs-CZ" altLang="cs-CZ" sz="1200" dirty="0">
                <a:latin typeface="+mn-lt"/>
              </a:rPr>
              <a:t>testování vyžaduje vědomý a spolupracující subjekt (přes subjektivitu je při zohlednění anatomické distribuce nálezů a jejich konzistence považováno za objektivní neurologický nález)</a:t>
            </a:r>
          </a:p>
          <a:p>
            <a:pPr lvl="1"/>
            <a:r>
              <a:rPr lang="cs-CZ" altLang="cs-CZ" sz="1200" dirty="0">
                <a:latin typeface="+mn-lt"/>
              </a:rPr>
              <a:t>I přes přítomnost subjektivních senzitivních symptomů může být OBJEKTIVNÍ NÁLEZ NORMÁLNÍ</a:t>
            </a:r>
          </a:p>
          <a:p>
            <a:pPr lvl="1"/>
            <a:r>
              <a:rPr lang="cs-CZ" altLang="cs-CZ" sz="1200" b="1" dirty="0">
                <a:latin typeface="+mn-lt"/>
              </a:rPr>
              <a:t>ANAMNÉZA:</a:t>
            </a:r>
            <a:r>
              <a:rPr lang="cs-CZ" altLang="cs-CZ" sz="1200" dirty="0">
                <a:latin typeface="+mn-lt"/>
              </a:rPr>
              <a:t> </a:t>
            </a:r>
            <a:r>
              <a:rPr lang="cs-CZ" altLang="cs-CZ" sz="1200" dirty="0"/>
              <a:t> </a:t>
            </a:r>
            <a:r>
              <a:rPr lang="cs-CZ" altLang="cs-CZ" sz="1200" dirty="0">
                <a:latin typeface="+mn-lt"/>
              </a:rPr>
              <a:t>charakter a distribuce senzitivních symptomů </a:t>
            </a:r>
          </a:p>
          <a:p>
            <a:pPr lvl="2"/>
            <a:r>
              <a:rPr lang="cs-CZ" altLang="cs-CZ" sz="1200" dirty="0">
                <a:latin typeface="+mn-lt"/>
              </a:rPr>
              <a:t>Trvání, průběh, tíže (VAS…), vyvolávající či zhoršující faktory (noc, klid, pohyb)</a:t>
            </a:r>
          </a:p>
          <a:p>
            <a:pPr lvl="2"/>
            <a:endParaRPr lang="cs-CZ" altLang="cs-CZ" sz="1200" dirty="0"/>
          </a:p>
          <a:p>
            <a:r>
              <a:rPr lang="cs-CZ" altLang="cs-CZ" sz="1200" b="1" dirty="0">
                <a:latin typeface="+mn-lt"/>
              </a:rPr>
              <a:t>POVRCHOVÁ CITLIVOST</a:t>
            </a:r>
            <a:r>
              <a:rPr lang="cs-CZ" altLang="cs-CZ" sz="1200" dirty="0">
                <a:latin typeface="+mn-lt"/>
              </a:rPr>
              <a:t> (kožní, exteroceptivní) </a:t>
            </a:r>
          </a:p>
          <a:p>
            <a:pPr marL="742950" lvl="1" indent="-285750"/>
            <a:r>
              <a:rPr lang="cs-CZ" altLang="cs-CZ" sz="1200" dirty="0">
                <a:latin typeface="+mn-lt"/>
              </a:rPr>
              <a:t>lehký dotyk</a:t>
            </a:r>
          </a:p>
          <a:p>
            <a:pPr marL="742950" lvl="1" indent="-285750"/>
            <a:r>
              <a:rPr lang="cs-CZ" altLang="cs-CZ" sz="1200" dirty="0">
                <a:latin typeface="+mn-lt"/>
              </a:rPr>
              <a:t>Teplo</a:t>
            </a:r>
          </a:p>
          <a:p>
            <a:pPr marL="742950" lvl="1" indent="-285750"/>
            <a:r>
              <a:rPr lang="cs-CZ" altLang="cs-CZ" sz="1200" dirty="0">
                <a:latin typeface="+mn-lt"/>
              </a:rPr>
              <a:t>bolest</a:t>
            </a:r>
          </a:p>
          <a:p>
            <a:r>
              <a:rPr lang="cs-CZ" altLang="cs-CZ" sz="1200" b="1" dirty="0">
                <a:latin typeface="+mn-lt"/>
              </a:rPr>
              <a:t>HLUBOKÁ CITLIVOST</a:t>
            </a:r>
          </a:p>
          <a:p>
            <a:pPr marL="742950" lvl="1" indent="-285750"/>
            <a:r>
              <a:rPr lang="cs-CZ" altLang="cs-CZ" sz="1200" dirty="0" err="1">
                <a:latin typeface="+mn-lt"/>
              </a:rPr>
              <a:t>Polohocit</a:t>
            </a:r>
            <a:endParaRPr lang="cs-CZ" altLang="cs-CZ" sz="1200" dirty="0">
              <a:latin typeface="+mn-lt"/>
            </a:endParaRPr>
          </a:p>
          <a:p>
            <a:pPr marL="742950" lvl="1" indent="-285750"/>
            <a:r>
              <a:rPr lang="cs-CZ" altLang="cs-CZ" sz="1200" dirty="0" err="1">
                <a:latin typeface="+mn-lt"/>
              </a:rPr>
              <a:t>Pohybocit</a:t>
            </a:r>
            <a:endParaRPr lang="cs-CZ" altLang="cs-CZ" sz="1200" dirty="0">
              <a:latin typeface="+mn-lt"/>
            </a:endParaRPr>
          </a:p>
          <a:p>
            <a:pPr marL="742950" lvl="1" indent="-285750"/>
            <a:r>
              <a:rPr lang="cs-CZ" altLang="cs-CZ" sz="1200" dirty="0">
                <a:latin typeface="+mn-lt"/>
              </a:rPr>
              <a:t>vibrace </a:t>
            </a:r>
          </a:p>
          <a:p>
            <a:pPr marL="742950" lvl="1" indent="-285750"/>
            <a:r>
              <a:rPr lang="cs-CZ" altLang="cs-CZ" sz="1200" dirty="0">
                <a:latin typeface="+mn-lt"/>
              </a:rPr>
              <a:t>hluboký tlak </a:t>
            </a:r>
          </a:p>
          <a:p>
            <a:r>
              <a:rPr lang="cs-CZ" altLang="cs-CZ" sz="1200" b="1" dirty="0">
                <a:latin typeface="+mn-lt"/>
              </a:rPr>
              <a:t>SENZITIVNÍ PRÁH</a:t>
            </a:r>
            <a:r>
              <a:rPr lang="cs-CZ" altLang="cs-CZ" sz="1200" dirty="0">
                <a:latin typeface="+mn-lt"/>
              </a:rPr>
              <a:t> = nejnižší intenzita dané modality, kterou je pacient již schopen percipovat</a:t>
            </a:r>
          </a:p>
          <a:p>
            <a:pPr marL="457200" lvl="1" indent="0">
              <a:buNone/>
            </a:pPr>
            <a:endParaRPr lang="cs-CZ" altLang="cs-CZ" sz="1200" dirty="0">
              <a:latin typeface="+mn-l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cs-CZ" altLang="cs-CZ" sz="4200">
                <a:latin typeface="+mn-lt"/>
              </a:rPr>
              <a:t>KLINICKÝ NEUROLOGICKÝ NÁLEZ (NORMA)</a:t>
            </a:r>
          </a:p>
        </p:txBody>
      </p:sp>
      <p:pic>
        <p:nvPicPr>
          <p:cNvPr id="3" name="Grafický objekt 2" descr="Deska s klipem, odškrtnuté">
            <a:extLst>
              <a:ext uri="{FF2B5EF4-FFF2-40B4-BE49-F238E27FC236}">
                <a16:creationId xmlns:a16="http://schemas.microsoft.com/office/drawing/2014/main" id="{1722BF68-F5AF-4411-9D5F-FDBA32D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Vědomí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Řeč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Verbální projev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fluentní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Hlavové nervy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Zornice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izokorické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Vizus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Končetiny (motorický systém a mozeček)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HKK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DKK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Senzitivita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Taktilní čití intaktní,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polohocit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i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pohybocit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solidFill>
                  <a:srgbClr val="FF0000"/>
                </a:solidFill>
                <a:latin typeface="+mn-lt"/>
              </a:rPr>
              <a:t>Páteř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 normě,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Hautant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neuchyluje, v B-R bez titubací. </a:t>
            </a:r>
          </a:p>
        </p:txBody>
      </p:sp>
    </p:spTree>
    <p:extLst>
      <p:ext uri="{BB962C8B-B14F-4D97-AF65-F5344CB8AC3E}">
        <p14:creationId xmlns:p14="http://schemas.microsoft.com/office/powerpoint/2010/main" val="37745579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FD56BA17-1478-4058-9893-65A83964F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31" y="809898"/>
            <a:ext cx="9942716" cy="155448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VYŠETŘENÍ PÁTEŘE</a:t>
            </a: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E1FBA9DF-DA74-46D6-BB39-BDF541E60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Vyšetříme všechny úseky: </a:t>
            </a:r>
            <a:r>
              <a:rPr lang="en-US" sz="1300" b="1" i="1" u="sng"/>
              <a:t>KRČNÍ, HRUDNÍ, BEDERNÍ</a:t>
            </a:r>
          </a:p>
          <a:p>
            <a:pPr marL="0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Sledujeme: </a:t>
            </a:r>
          </a:p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 i="1" u="sng"/>
              <a:t>Atypické (antalgické) postavení </a:t>
            </a:r>
            <a:r>
              <a:rPr lang="en-US" sz="1300"/>
              <a:t>páteře či končetin</a:t>
            </a:r>
          </a:p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 i="1" u="sng"/>
              <a:t>Poklepovou citlivost</a:t>
            </a:r>
            <a:endParaRPr lang="en-US" sz="1300"/>
          </a:p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 i="1" u="sng"/>
              <a:t>Paravertebrální svalové spazmy  </a:t>
            </a:r>
            <a:r>
              <a:rPr lang="en-US" sz="1300"/>
              <a:t>(lze palpovat)</a:t>
            </a:r>
          </a:p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 i="1" u="sng"/>
              <a:t>Poruchy statiky </a:t>
            </a:r>
          </a:p>
          <a:p>
            <a:pPr marL="688975" lvl="1">
              <a:spcBef>
                <a:spcPts val="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Zakřivení páteře </a:t>
            </a:r>
          </a:p>
          <a:p>
            <a:pPr marL="688975" lvl="1">
              <a:spcBef>
                <a:spcPts val="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v rovině sagitální (lordoza, kyfoza)</a:t>
            </a:r>
          </a:p>
          <a:p>
            <a:pPr marL="688975" lvl="1">
              <a:spcBef>
                <a:spcPts val="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V rovině koronární (skolioza)</a:t>
            </a:r>
          </a:p>
          <a:p>
            <a:pPr marL="339725">
              <a:spcBef>
                <a:spcPts val="6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 i="1" u="sng"/>
              <a:t>Poruchy dynamiky  </a:t>
            </a:r>
            <a:r>
              <a:rPr lang="en-US" sz="1300"/>
              <a:t>(pacient provede sám aktivně + totéž lékař pasivně)</a:t>
            </a:r>
          </a:p>
          <a:p>
            <a:pPr marL="688975" lvl="1">
              <a:spcBef>
                <a:spcPts val="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Ante - a retroflexe</a:t>
            </a:r>
          </a:p>
          <a:p>
            <a:pPr marL="688975" lvl="1">
              <a:spcBef>
                <a:spcPts val="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Inklinace</a:t>
            </a:r>
          </a:p>
          <a:p>
            <a:pPr marL="688975" lvl="1">
              <a:spcBef>
                <a:spcPts val="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Rotace </a:t>
            </a:r>
          </a:p>
          <a:p>
            <a:pPr marL="688975" lvl="1">
              <a:spcBef>
                <a:spcPts val="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r>
              <a:rPr lang="en-US" sz="1300"/>
              <a:t>Rozvíjení páteře + rozsah pohybu</a:t>
            </a:r>
          </a:p>
          <a:p>
            <a:pPr marL="349250" lvl="1">
              <a:spcBef>
                <a:spcPts val="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  <a:defRPr/>
            </a:pPr>
            <a:endParaRPr lang="en-US" sz="1300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44D2DC82-5AE6-4646-9F24-6234DDDE54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065" y="1463040"/>
            <a:ext cx="3796306" cy="269094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>
                <a:latin typeface="+mn-lt"/>
              </a:rPr>
              <a:t>KVANTIFIKACE PORUCH HYBNOSTI PÁTEŘE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04" name="Rectangle 2">
            <a:extLst>
              <a:ext uri="{FF2B5EF4-FFF2-40B4-BE49-F238E27FC236}">
                <a16:creationId xmlns:a16="http://schemas.microsoft.com/office/drawing/2014/main" id="{90B38C7C-27F9-4E8E-84F0-0A987A796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6218" y="1463039"/>
            <a:ext cx="5542387" cy="430044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="t" anchorCtr="0" compatLnSpc="1">
            <a:prstTxWarp prst="textNoShape">
              <a:avLst/>
            </a:prstTxWarp>
            <a:normAutofit/>
          </a:bodyPr>
          <a:lstStyle/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2200" b="1" i="1" u="sng">
                <a:latin typeface="+mn-lt"/>
              </a:rPr>
              <a:t>THOMAYEROVA ZKOUŠKA </a:t>
            </a:r>
            <a:r>
              <a:rPr lang="cs-CZ" altLang="cs-CZ" sz="2200" b="1">
                <a:latin typeface="+mn-lt"/>
              </a:rPr>
              <a:t>- </a:t>
            </a:r>
            <a:r>
              <a:rPr lang="cs-CZ" altLang="cs-CZ" sz="2200">
                <a:latin typeface="+mn-lt"/>
              </a:rPr>
              <a:t>v maximální předklonu měříme vzdálenost konečků prstů od podlahy</a:t>
            </a:r>
            <a:endParaRPr lang="cs-CZ" altLang="cs-CZ" sz="2200" b="1">
              <a:latin typeface="+mn-lt"/>
            </a:endParaRPr>
          </a:p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cs-CZ" altLang="cs-CZ" sz="2200" b="1">
              <a:latin typeface="+mn-lt"/>
            </a:endParaRPr>
          </a:p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2200" b="1"/>
              <a:t>SCHOBEROVA</a:t>
            </a:r>
            <a:r>
              <a:rPr lang="cs-CZ" altLang="cs-CZ" sz="2200" b="1">
                <a:latin typeface="+mn-lt"/>
              </a:rPr>
              <a:t> zkouška na pohyblivost BEDERNÍ PÁTEŘE </a:t>
            </a:r>
            <a:r>
              <a:rPr lang="cs-CZ" altLang="cs-CZ" sz="2200" b="1" i="1" u="sng">
                <a:latin typeface="+mn-lt"/>
              </a:rPr>
              <a:t>(MALÝ SCHOBER)</a:t>
            </a:r>
            <a:r>
              <a:rPr lang="cs-CZ" altLang="cs-CZ" sz="2200" b="1">
                <a:latin typeface="+mn-lt"/>
              </a:rPr>
              <a:t>: </a:t>
            </a:r>
            <a:r>
              <a:rPr lang="cs-CZ" altLang="cs-CZ" sz="2200">
                <a:latin typeface="+mn-lt"/>
              </a:rPr>
              <a:t>Nad trnem S1 uděláme značku, další o 10cm kraniálně, maximální předklon, značky by se měly oddálit o 5cm, při záklonu zkrácení o 1-2cm</a:t>
            </a:r>
          </a:p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cs-CZ" altLang="cs-CZ" sz="220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50" name="Nadpis 1">
            <a:extLst>
              <a:ext uri="{FF2B5EF4-FFF2-40B4-BE49-F238E27FC236}">
                <a16:creationId xmlns:a16="http://schemas.microsoft.com/office/drawing/2014/main" id="{CEFF8242-FAEB-4204-B34F-4F7673A514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9425" y="1238081"/>
            <a:ext cx="4709345" cy="962953"/>
          </a:xfrm>
        </p:spPr>
        <p:txBody>
          <a:bodyPr anchor="b">
            <a:normAutofit/>
          </a:bodyPr>
          <a:lstStyle/>
          <a:p>
            <a:r>
              <a:rPr lang="cs-CZ" altLang="cs-CZ" sz="3800">
                <a:latin typeface="+mn-lt"/>
              </a:rPr>
              <a:t>NAPÍNACÍ MANÉVRY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51" name="Zástupný symbol pro obsah 2">
            <a:extLst>
              <a:ext uri="{FF2B5EF4-FFF2-40B4-BE49-F238E27FC236}">
                <a16:creationId xmlns:a16="http://schemas.microsoft.com/office/drawing/2014/main" id="{285BD89F-CCDF-447C-8900-40A9839B65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0736" y="2508105"/>
            <a:ext cx="4709345" cy="3632493"/>
          </a:xfrm>
        </p:spPr>
        <p:txBody>
          <a:bodyPr anchor="ctr">
            <a:normAutofit/>
          </a:bodyPr>
          <a:lstStyle/>
          <a:p>
            <a:r>
              <a:rPr lang="cs-CZ" altLang="cs-CZ" sz="1400" b="1" dirty="0">
                <a:latin typeface="+mn-lt"/>
              </a:rPr>
              <a:t>Známka kořenového dráždění </a:t>
            </a:r>
            <a:r>
              <a:rPr lang="cs-CZ" altLang="cs-CZ" sz="1400" dirty="0">
                <a:latin typeface="+mn-lt"/>
              </a:rPr>
              <a:t>- u akutních či chronických </a:t>
            </a:r>
            <a:r>
              <a:rPr lang="cs-CZ" altLang="cs-CZ" sz="1400">
                <a:latin typeface="+mn-lt"/>
              </a:rPr>
              <a:t>vertebrogenních</a:t>
            </a:r>
            <a:r>
              <a:rPr lang="cs-CZ" altLang="cs-CZ" sz="1400" dirty="0">
                <a:latin typeface="+mn-lt"/>
              </a:rPr>
              <a:t> onemocnění, bolesti kyčlí….</a:t>
            </a:r>
          </a:p>
          <a:p>
            <a:endParaRPr lang="cs-CZ" altLang="cs-CZ" sz="1400" b="1" dirty="0">
              <a:latin typeface="+mn-lt"/>
            </a:endParaRPr>
          </a:p>
          <a:p>
            <a:r>
              <a:rPr lang="cs-CZ" altLang="cs-CZ" sz="1400" b="1">
                <a:latin typeface="+mn-lt"/>
              </a:rPr>
              <a:t>Lasegueův</a:t>
            </a:r>
            <a:r>
              <a:rPr lang="cs-CZ" altLang="cs-CZ" sz="1400" b="1" dirty="0">
                <a:latin typeface="+mn-lt"/>
              </a:rPr>
              <a:t> manévr (léze kořene L5, S1): </a:t>
            </a:r>
          </a:p>
          <a:p>
            <a:pPr lvl="1"/>
            <a:r>
              <a:rPr lang="cs-CZ" altLang="cs-CZ" sz="1400" dirty="0">
                <a:latin typeface="+mn-lt"/>
              </a:rPr>
              <a:t>pasivní elevace natažené DK vleže na zádech.</a:t>
            </a:r>
          </a:p>
          <a:p>
            <a:pPr lvl="1"/>
            <a:r>
              <a:rPr lang="cs-CZ" altLang="cs-CZ" sz="1400" dirty="0">
                <a:latin typeface="+mn-lt"/>
              </a:rPr>
              <a:t>Pozitivita = bolest, vyzařující do končetiny po zadní či zevní straně</a:t>
            </a:r>
          </a:p>
          <a:p>
            <a:pPr lvl="1"/>
            <a:r>
              <a:rPr lang="cs-CZ" altLang="cs-CZ" sz="1400" dirty="0">
                <a:latin typeface="+mn-lt"/>
              </a:rPr>
              <a:t>hodnotí se úhel končetiny s podložkou, při němž k vyvolání bolesti došlo</a:t>
            </a:r>
          </a:p>
          <a:p>
            <a:pPr lvl="1"/>
            <a:endParaRPr lang="cs-CZ" altLang="cs-CZ" sz="1400" dirty="0">
              <a:latin typeface="+mn-lt"/>
            </a:endParaRPr>
          </a:p>
          <a:p>
            <a:r>
              <a:rPr lang="cs-CZ" altLang="cs-CZ" sz="1400" b="1" dirty="0">
                <a:latin typeface="+mn-lt"/>
              </a:rPr>
              <a:t>Obrácený </a:t>
            </a:r>
            <a:r>
              <a:rPr lang="cs-CZ" altLang="cs-CZ" sz="1400" b="1">
                <a:latin typeface="+mn-lt"/>
              </a:rPr>
              <a:t>Lasegue</a:t>
            </a:r>
            <a:r>
              <a:rPr lang="cs-CZ" altLang="cs-CZ" sz="1400" b="1" dirty="0">
                <a:latin typeface="+mn-lt"/>
              </a:rPr>
              <a:t> (léze kořene L4): </a:t>
            </a:r>
          </a:p>
          <a:p>
            <a:pPr lvl="1"/>
            <a:r>
              <a:rPr lang="cs-CZ" altLang="cs-CZ" sz="1400" dirty="0">
                <a:latin typeface="+mn-lt"/>
              </a:rPr>
              <a:t>pasivní flexe v koleni u pacienta, ležícího na břiše. </a:t>
            </a:r>
          </a:p>
          <a:p>
            <a:pPr lvl="1"/>
            <a:r>
              <a:rPr lang="cs-CZ" altLang="cs-CZ" sz="1400" dirty="0">
                <a:latin typeface="+mn-lt"/>
              </a:rPr>
              <a:t>Pozitivita = bolest, vyzařující do končetiny po přední straně</a:t>
            </a:r>
          </a:p>
        </p:txBody>
      </p:sp>
      <p:pic>
        <p:nvPicPr>
          <p:cNvPr id="8" name="Picture 4" descr="Straight Leg Raise - an overview | ScienceDirect Topics">
            <a:extLst>
              <a:ext uri="{FF2B5EF4-FFF2-40B4-BE49-F238E27FC236}">
                <a16:creationId xmlns:a16="http://schemas.microsoft.com/office/drawing/2014/main" id="{13DCBAF3-C8E0-4F99-9A1C-335F0D7F7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9" b="3"/>
          <a:stretch/>
        </p:blipFill>
        <p:spPr bwMode="auto">
          <a:xfrm>
            <a:off x="6538366" y="1383738"/>
            <a:ext cx="4929098" cy="475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2" name="Zástupný symbol pro číslo snímku 3">
            <a:extLst>
              <a:ext uri="{FF2B5EF4-FFF2-40B4-BE49-F238E27FC236}">
                <a16:creationId xmlns:a16="http://schemas.microsoft.com/office/drawing/2014/main" id="{4532C0D2-1D1A-4021-81DA-E17AE58E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8071FE-B86A-4403-89E1-EB6E25CF0689}" type="slidenum">
              <a:rPr lang="cs-CZ" altLang="en-US"/>
              <a:pPr>
                <a:spcAft>
                  <a:spcPts val="600"/>
                </a:spcAft>
              </a:pPr>
              <a:t>76</a:t>
            </a:fld>
            <a:endParaRPr lang="cs-CZ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cs-CZ" altLang="cs-CZ" sz="4200">
                <a:latin typeface="+mn-lt"/>
              </a:rPr>
              <a:t>KLINICKÝ NEUROLOGICKÝ NÁLEZ (NORMA)</a:t>
            </a:r>
          </a:p>
        </p:txBody>
      </p:sp>
      <p:pic>
        <p:nvPicPr>
          <p:cNvPr id="3" name="Grafický objekt 2" descr="Deska s klipem, odškrtnuté">
            <a:extLst>
              <a:ext uri="{FF2B5EF4-FFF2-40B4-BE49-F238E27FC236}">
                <a16:creationId xmlns:a16="http://schemas.microsoft.com/office/drawing/2014/main" id="{1722BF68-F5AF-4411-9D5F-FDBA32D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altLang="cs-CZ" sz="1400" b="1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Vědomí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Řeč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Verbální projev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fluentní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Hlavové nervy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Zornice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izokorické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Vizus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Končetiny (motorický systém a mozeček)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Na HKK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Na DKK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Senzitivita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Taktilní čití intaktní,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polohocit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i </a:t>
            </a:r>
            <a:r>
              <a:rPr lang="cs-CZ" altLang="cs-CZ" sz="1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pohybocit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Páteř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solidFill>
                  <a:srgbClr val="FF0000"/>
                </a:solidFill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V normě,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Hautant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neuchyluje, v B-R bez titubací</a:t>
            </a:r>
            <a:r>
              <a:rPr lang="cs-CZ" altLang="cs-CZ" sz="1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8853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" name="Right Triangle 14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71" name="Rectangle 1">
            <a:extLst>
              <a:ext uri="{FF2B5EF4-FFF2-40B4-BE49-F238E27FC236}">
                <a16:creationId xmlns:a16="http://schemas.microsoft.com/office/drawing/2014/main" id="{E0AD8DA7-680C-49A0-8D58-74169A11A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6900" y="1188637"/>
            <a:ext cx="3141430" cy="448072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Ctr="0" compatLnSpc="1">
            <a:prstTxWarp prst="textNoShape">
              <a:avLst/>
            </a:prstTxWarp>
            <a:normAutofit/>
          </a:bodyPr>
          <a:lstStyle/>
          <a:p>
            <a:pPr algn="r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5100">
                <a:latin typeface="+mn-lt"/>
              </a:rPr>
              <a:t>VYŠETŘENÍ </a:t>
            </a:r>
            <a:r>
              <a:rPr lang="cs-CZ" altLang="cs-CZ" sz="5100">
                <a:latin typeface="+mn-lt"/>
              </a:rPr>
              <a:t>S</a:t>
            </a:r>
            <a:r>
              <a:rPr lang="en-US" altLang="cs-CZ" sz="5100">
                <a:latin typeface="+mn-lt"/>
              </a:rPr>
              <a:t>TOJE</a:t>
            </a:r>
            <a:r>
              <a:rPr lang="cs-CZ" altLang="cs-CZ" sz="5100">
                <a:latin typeface="+mn-lt"/>
              </a:rPr>
              <a:t> A JEHO PORUCHY</a:t>
            </a:r>
            <a:endParaRPr lang="en-US" altLang="cs-CZ" sz="5100">
              <a:latin typeface="+mn-lt"/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172" name="Rectangle 2">
            <a:extLst>
              <a:ext uri="{FF2B5EF4-FFF2-40B4-BE49-F238E27FC236}">
                <a16:creationId xmlns:a16="http://schemas.microsoft.com/office/drawing/2014/main" id="{0459E964-1194-40D9-A0BA-AB440C919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38928" y="1338729"/>
            <a:ext cx="4795584" cy="418054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700" b="1" i="1" u="sng" dirty="0">
                <a:latin typeface="+mn-lt"/>
              </a:rPr>
              <a:t>VYŠETŘENÍ</a:t>
            </a:r>
            <a:r>
              <a:rPr lang="cs-CZ" altLang="cs-CZ" sz="1700" dirty="0">
                <a:latin typeface="+mn-lt"/>
              </a:rPr>
              <a:t>  tzv. </a:t>
            </a:r>
            <a:r>
              <a:rPr lang="cs-CZ" altLang="cs-CZ" sz="1700" b="1" i="1" u="sng" dirty="0">
                <a:latin typeface="+mn-lt"/>
              </a:rPr>
              <a:t>BRACHTOVÝCH – ROMBERGOVÝCH STOJŮ</a:t>
            </a:r>
          </a:p>
          <a:p>
            <a:pPr marL="796925" lvl="1" indent="-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700" b="1" dirty="0">
                <a:latin typeface="+mn-lt"/>
              </a:rPr>
              <a:t>BR I. stoj</a:t>
            </a:r>
            <a:r>
              <a:rPr lang="cs-CZ" altLang="cs-CZ" sz="1700" dirty="0">
                <a:latin typeface="+mn-lt"/>
              </a:rPr>
              <a:t> o širší bázi, oči otevřené</a:t>
            </a:r>
          </a:p>
          <a:p>
            <a:pPr marL="796925" lvl="1" indent="-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700" b="1" dirty="0">
                <a:latin typeface="+mn-lt"/>
              </a:rPr>
              <a:t>BR II. stoj</a:t>
            </a:r>
            <a:r>
              <a:rPr lang="cs-CZ" altLang="cs-CZ" sz="1700" dirty="0">
                <a:latin typeface="+mn-lt"/>
              </a:rPr>
              <a:t> spojný (paty špičky u sebe) oči otevřené</a:t>
            </a:r>
          </a:p>
          <a:p>
            <a:pPr marL="796925" lvl="1" indent="-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700" b="1" dirty="0">
                <a:latin typeface="+mn-lt"/>
              </a:rPr>
              <a:t>BR III.</a:t>
            </a:r>
            <a:r>
              <a:rPr lang="cs-CZ" altLang="cs-CZ" sz="1700" dirty="0">
                <a:latin typeface="+mn-lt"/>
              </a:rPr>
              <a:t> totéž, oči zavřené</a:t>
            </a:r>
          </a:p>
          <a:p>
            <a:pPr marL="339725" indent="-339725" eaLnBrk="1" hangingPunct="1">
              <a:buFont typeface="Arial" panose="020B0604020202020204" pitchFamily="34" charset="0"/>
              <a:buChar char="•"/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700" b="1" u="sng" dirty="0" err="1">
                <a:latin typeface="+mn-lt"/>
              </a:rPr>
              <a:t>Hautantova</a:t>
            </a:r>
            <a:r>
              <a:rPr lang="cs-CZ" altLang="cs-CZ" sz="1700" b="1" u="sng" dirty="0">
                <a:latin typeface="+mn-lt"/>
              </a:rPr>
              <a:t> zkouška </a:t>
            </a:r>
          </a:p>
          <a:p>
            <a:pPr marL="796925" lvl="1" indent="-339725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cs-CZ" altLang="cs-CZ" sz="1700" dirty="0">
                <a:latin typeface="+mn-lt"/>
              </a:rPr>
              <a:t>tonické úchylky paží při předpažení a zavření očí, spojeny s úchylkou trupu stejným směrem,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219" name="Rectangle 1">
            <a:extLst>
              <a:ext uri="{FF2B5EF4-FFF2-40B4-BE49-F238E27FC236}">
                <a16:creationId xmlns:a16="http://schemas.microsoft.com/office/drawing/2014/main" id="{C4B238EC-4E2C-4AC2-89C7-4923A03C9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31" y="873940"/>
            <a:ext cx="4928291" cy="103578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cs-CZ" sz="3300"/>
              <a:t>VYŠETŘENÍ A PORUCHY CHŮZE</a:t>
            </a:r>
          </a:p>
        </p:txBody>
      </p:sp>
      <p:sp>
        <p:nvSpPr>
          <p:cNvPr id="137220" name="Rectangle 2">
            <a:extLst>
              <a:ext uri="{FF2B5EF4-FFF2-40B4-BE49-F238E27FC236}">
                <a16:creationId xmlns:a16="http://schemas.microsoft.com/office/drawing/2014/main" id="{605968C0-5BE9-4B50-9455-5298E1740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0081" y="3150590"/>
            <a:ext cx="5396578" cy="3051254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39725">
              <a:spcBef>
                <a:spcPts val="500"/>
              </a:spcBef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b="1" i="1" u="sng" dirty="0"/>
              <a:t>PORUCHY CHŮZE</a:t>
            </a:r>
            <a:r>
              <a:rPr lang="en-US" altLang="cs-CZ" sz="1800" b="1" dirty="0"/>
              <a:t>: </a:t>
            </a:r>
            <a:r>
              <a:rPr lang="en-US" altLang="cs-CZ" sz="1800" b="1" i="1" u="sng" dirty="0"/>
              <a:t>PARKINSONSKÁ CHŮZE</a:t>
            </a:r>
          </a:p>
          <a:p>
            <a:pPr marL="796925" lvl="1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dirty="0" err="1"/>
              <a:t>krátké</a:t>
            </a:r>
            <a:r>
              <a:rPr lang="en-US" altLang="cs-CZ" sz="1800" dirty="0"/>
              <a:t> </a:t>
            </a:r>
            <a:r>
              <a:rPr lang="en-US" altLang="cs-CZ" sz="1800" dirty="0" err="1"/>
              <a:t>krůčky</a:t>
            </a:r>
            <a:r>
              <a:rPr lang="en-US" altLang="cs-CZ" sz="1800" dirty="0"/>
              <a:t> (</a:t>
            </a:r>
            <a:r>
              <a:rPr lang="en-US" altLang="cs-CZ" sz="1800" i="1" u="sng" dirty="0" err="1"/>
              <a:t>brachybazická</a:t>
            </a:r>
            <a:r>
              <a:rPr lang="en-US" altLang="cs-CZ" sz="1800" dirty="0"/>
              <a:t>), </a:t>
            </a:r>
          </a:p>
          <a:p>
            <a:pPr marL="796925" lvl="1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dirty="0" err="1"/>
              <a:t>šouravá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pomalá</a:t>
            </a:r>
            <a:r>
              <a:rPr lang="en-US" altLang="cs-CZ" sz="1800" dirty="0"/>
              <a:t> (</a:t>
            </a:r>
            <a:r>
              <a:rPr lang="en-US" altLang="cs-CZ" sz="1800" i="1" u="sng" dirty="0" err="1"/>
              <a:t>bradykinetická</a:t>
            </a:r>
            <a:r>
              <a:rPr lang="en-US" altLang="cs-CZ" sz="1800" dirty="0"/>
              <a:t>)</a:t>
            </a:r>
          </a:p>
          <a:p>
            <a:pPr marL="796925" lvl="1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i="1" u="sng" dirty="0" err="1"/>
              <a:t>chybí</a:t>
            </a:r>
            <a:r>
              <a:rPr lang="en-US" altLang="cs-CZ" sz="1800" i="1" u="sng" dirty="0"/>
              <a:t> </a:t>
            </a:r>
            <a:r>
              <a:rPr lang="en-US" altLang="cs-CZ" sz="1800" i="1" u="sng" dirty="0" err="1"/>
              <a:t>souhyb</a:t>
            </a:r>
            <a:r>
              <a:rPr lang="en-US" altLang="cs-CZ" sz="1800" i="1" u="sng" dirty="0"/>
              <a:t> </a:t>
            </a:r>
            <a:r>
              <a:rPr lang="en-US" altLang="cs-CZ" sz="1800" dirty="0" err="1"/>
              <a:t>horních</a:t>
            </a:r>
            <a:r>
              <a:rPr lang="en-US" altLang="cs-CZ" sz="1800" dirty="0"/>
              <a:t> </a:t>
            </a:r>
            <a:r>
              <a:rPr lang="en-US" altLang="cs-CZ" sz="1800" dirty="0" err="1"/>
              <a:t>končetin</a:t>
            </a:r>
            <a:endParaRPr lang="en-US" altLang="cs-CZ" sz="1800" dirty="0"/>
          </a:p>
          <a:p>
            <a:pPr marL="796925" lvl="1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dirty="0" err="1"/>
              <a:t>váhání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před</a:t>
            </a:r>
            <a:r>
              <a:rPr lang="en-US" altLang="cs-CZ" sz="1800" dirty="0"/>
              <a:t> </a:t>
            </a:r>
            <a:r>
              <a:rPr lang="en-US" altLang="cs-CZ" sz="1800" dirty="0" err="1"/>
              <a:t>započetím</a:t>
            </a:r>
            <a:r>
              <a:rPr lang="en-US" altLang="cs-CZ" sz="1800" dirty="0"/>
              <a:t> </a:t>
            </a:r>
            <a:r>
              <a:rPr lang="en-US" altLang="cs-CZ" sz="1800" dirty="0" err="1"/>
              <a:t>chůze</a:t>
            </a:r>
            <a:r>
              <a:rPr lang="en-US" altLang="cs-CZ" sz="1800" dirty="0"/>
              <a:t> (</a:t>
            </a:r>
            <a:r>
              <a:rPr lang="en-US" altLang="cs-CZ" sz="1800" i="1" dirty="0" err="1"/>
              <a:t>hesitace</a:t>
            </a:r>
            <a:r>
              <a:rPr lang="en-US" altLang="cs-CZ" sz="1800" i="1" dirty="0"/>
              <a:t>)</a:t>
            </a:r>
          </a:p>
          <a:p>
            <a:pPr marL="796925" lvl="1">
              <a:tabLst>
                <a:tab pos="339725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r>
              <a:rPr lang="en-US" altLang="cs-CZ" sz="1800" dirty="0" err="1"/>
              <a:t>pokud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dojde</a:t>
            </a:r>
            <a:r>
              <a:rPr lang="en-US" altLang="cs-CZ" sz="1800" dirty="0"/>
              <a:t> k </a:t>
            </a:r>
            <a:r>
              <a:rPr lang="en-US" altLang="cs-CZ" sz="1800" dirty="0" err="1"/>
              <a:t>vychýlení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těžiště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dopředu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nebo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dozadu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nemocný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neudělá</a:t>
            </a:r>
            <a:r>
              <a:rPr lang="en-US" altLang="cs-CZ" sz="1800" dirty="0"/>
              <a:t> 1 </a:t>
            </a:r>
            <a:r>
              <a:rPr lang="en-US" altLang="cs-CZ" sz="1800" dirty="0" err="1"/>
              <a:t>krok</a:t>
            </a:r>
            <a:r>
              <a:rPr lang="en-US" altLang="cs-CZ" sz="1800" dirty="0"/>
              <a:t> ale </a:t>
            </a:r>
            <a:r>
              <a:rPr lang="en-US" altLang="cs-CZ" sz="1800" dirty="0" err="1"/>
              <a:t>několik</a:t>
            </a:r>
            <a:r>
              <a:rPr lang="en-US" altLang="cs-CZ" sz="1800" dirty="0"/>
              <a:t> </a:t>
            </a:r>
            <a:r>
              <a:rPr lang="en-US" altLang="cs-CZ" sz="1800" dirty="0" err="1"/>
              <a:t>drobných</a:t>
            </a:r>
            <a:r>
              <a:rPr lang="en-US" altLang="cs-CZ" sz="1800" dirty="0"/>
              <a:t> </a:t>
            </a:r>
            <a:r>
              <a:rPr lang="en-US" altLang="cs-CZ" sz="1800" dirty="0" err="1"/>
              <a:t>krůčků</a:t>
            </a:r>
            <a:r>
              <a:rPr lang="en-US" altLang="cs-CZ" sz="1800" dirty="0"/>
              <a:t> - </a:t>
            </a:r>
            <a:r>
              <a:rPr lang="en-US" altLang="cs-CZ" sz="1800" i="1" u="sng" dirty="0" err="1"/>
              <a:t>pulze</a:t>
            </a:r>
            <a:endParaRPr lang="en-US" altLang="cs-CZ" sz="1800" i="1" u="sng" dirty="0"/>
          </a:p>
        </p:txBody>
      </p:sp>
      <p:pic>
        <p:nvPicPr>
          <p:cNvPr id="5122" name="Picture 2" descr="Parkinsonian gait - Wikipedia">
            <a:extLst>
              <a:ext uri="{FF2B5EF4-FFF2-40B4-BE49-F238E27FC236}">
                <a16:creationId xmlns:a16="http://schemas.microsoft.com/office/drawing/2014/main" id="{50901D83-E81D-424E-A064-5637562DB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r="3" b="3"/>
          <a:stretch/>
        </p:blipFill>
        <p:spPr bwMode="auto">
          <a:xfrm>
            <a:off x="6788383" y="613147"/>
            <a:ext cx="4565417" cy="55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222" name="Rectangle 3">
            <a:extLst>
              <a:ext uri="{FF2B5EF4-FFF2-40B4-BE49-F238E27FC236}">
                <a16:creationId xmlns:a16="http://schemas.microsoft.com/office/drawing/2014/main" id="{988AB6FD-A8E6-46A4-8039-7D7AE50E3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92" y="2305531"/>
            <a:ext cx="5508625" cy="151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1800" b="1" i="1" u="sng" dirty="0"/>
              <a:t>VYŠETŘENÍ </a:t>
            </a:r>
            <a:r>
              <a:rPr lang="cs-CZ" altLang="cs-CZ" sz="1800" dirty="0"/>
              <a:t>= pacient ujde </a:t>
            </a:r>
            <a:r>
              <a:rPr lang="cs-CZ" altLang="cs-CZ" sz="1800" b="1" i="1" u="sng" dirty="0"/>
              <a:t>5 m </a:t>
            </a:r>
          </a:p>
          <a:p>
            <a:pPr lvl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1800" dirty="0"/>
              <a:t>Chůze s </a:t>
            </a:r>
            <a:r>
              <a:rPr lang="cs-CZ" altLang="cs-CZ" sz="1800" i="1" u="sng" dirty="0"/>
              <a:t>otevřenýma očima</a:t>
            </a:r>
          </a:p>
          <a:p>
            <a:pPr lvl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1800" dirty="0"/>
              <a:t>Chůze se </a:t>
            </a:r>
            <a:r>
              <a:rPr lang="cs-CZ" altLang="cs-CZ" sz="1800" i="1" u="sng" dirty="0"/>
              <a:t>zavřenýma očima </a:t>
            </a:r>
          </a:p>
          <a:p>
            <a:pPr marL="0" indent="0" eaLnBrk="1" hangingPunct="1">
              <a:buNone/>
            </a:pPr>
            <a:endParaRPr lang="cs-CZ" altLang="cs-CZ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2" name="Rectangle 9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040FAA-6946-44FB-8962-C72C62DA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>
                <a:latin typeface="+mn-lt"/>
              </a:rPr>
              <a:t>Poruchy řeči</a:t>
            </a:r>
          </a:p>
        </p:txBody>
      </p:sp>
      <p:grpSp>
        <p:nvGrpSpPr>
          <p:cNvPr id="4123" name="Group 9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4" name="Rectangle 9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8AC242-ED2D-4CE2-A7D5-E242DE9F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9" y="2354094"/>
            <a:ext cx="10723319" cy="3822970"/>
          </a:xfrm>
        </p:spPr>
        <p:txBody>
          <a:bodyPr anchor="ctr">
            <a:normAutofit/>
          </a:bodyPr>
          <a:lstStyle/>
          <a:p>
            <a:r>
              <a:rPr lang="cs-CZ" sz="1400" dirty="0">
                <a:latin typeface="+mn-lt"/>
              </a:rPr>
              <a:t>Mezi získané neurogenní poruchy komunikačních schopností vyskytující se nejčastěji u dospělých osob vyššího věku patří: </a:t>
            </a:r>
          </a:p>
          <a:p>
            <a:r>
              <a:rPr lang="cs-CZ" sz="1400" b="1" dirty="0">
                <a:latin typeface="+mn-lt"/>
              </a:rPr>
              <a:t>Afázie </a:t>
            </a:r>
          </a:p>
          <a:p>
            <a:r>
              <a:rPr lang="cs-CZ" sz="1400" b="1" dirty="0">
                <a:latin typeface="+mn-lt"/>
              </a:rPr>
              <a:t>Alexie </a:t>
            </a:r>
          </a:p>
          <a:p>
            <a:r>
              <a:rPr lang="cs-CZ" sz="1400" b="1" dirty="0">
                <a:latin typeface="+mn-lt"/>
              </a:rPr>
              <a:t>Agrafie</a:t>
            </a:r>
          </a:p>
          <a:p>
            <a:pPr lvl="1"/>
            <a:r>
              <a:rPr lang="cs-CZ" sz="1400" dirty="0">
                <a:latin typeface="+mn-lt"/>
              </a:rPr>
              <a:t>poruchy schopnosti vyjadřovat se plynule a souvisle větami běžné délky a stavby</a:t>
            </a:r>
          </a:p>
          <a:p>
            <a:pPr lvl="1"/>
            <a:r>
              <a:rPr lang="cs-CZ" sz="1400" dirty="0">
                <a:latin typeface="+mn-lt"/>
              </a:rPr>
              <a:t>poruchy pojmenování - </a:t>
            </a:r>
            <a:r>
              <a:rPr lang="cs-CZ" sz="1400" b="1" dirty="0">
                <a:latin typeface="+mn-lt"/>
              </a:rPr>
              <a:t>anomie</a:t>
            </a:r>
            <a:r>
              <a:rPr lang="cs-CZ" sz="1400" dirty="0">
                <a:latin typeface="+mn-lt"/>
              </a:rPr>
              <a:t> </a:t>
            </a:r>
          </a:p>
          <a:p>
            <a:pPr lvl="1"/>
            <a:r>
              <a:rPr lang="cs-CZ" sz="1400" dirty="0">
                <a:latin typeface="+mn-lt"/>
              </a:rPr>
              <a:t>neschopnost vybavit si adekvátní pojmenování </a:t>
            </a:r>
          </a:p>
          <a:p>
            <a:pPr lvl="1"/>
            <a:r>
              <a:rPr lang="cs-CZ" sz="1400" dirty="0">
                <a:latin typeface="+mn-lt"/>
              </a:rPr>
              <a:t>poruchy gramaticky správného vyjadřování (agramatismy - </a:t>
            </a:r>
            <a:r>
              <a:rPr lang="cs-CZ" sz="1400" dirty="0" err="1">
                <a:latin typeface="+mn-lt"/>
              </a:rPr>
              <a:t>např.“Já</a:t>
            </a:r>
            <a:r>
              <a:rPr lang="cs-CZ" sz="1400" dirty="0">
                <a:latin typeface="+mn-lt"/>
              </a:rPr>
              <a:t> bylo koupeš zítra.“)</a:t>
            </a:r>
          </a:p>
          <a:p>
            <a:pPr lvl="1"/>
            <a:r>
              <a:rPr lang="cs-CZ" sz="1400" dirty="0">
                <a:latin typeface="+mn-lt"/>
              </a:rPr>
              <a:t>poruchy opakování slyšených slov či vět </a:t>
            </a:r>
          </a:p>
          <a:p>
            <a:pPr lvl="1"/>
            <a:r>
              <a:rPr lang="cs-CZ" sz="1400" dirty="0">
                <a:latin typeface="+mn-lt"/>
              </a:rPr>
              <a:t>poruchy porozumění mluvenému i čtenému </a:t>
            </a:r>
          </a:p>
          <a:p>
            <a:pPr lvl="1"/>
            <a:r>
              <a:rPr lang="cs-CZ" sz="1400" dirty="0">
                <a:latin typeface="+mn-lt"/>
              </a:rPr>
              <a:t>poruchy při afázii se promítají do čtení a psaní</a:t>
            </a:r>
          </a:p>
          <a:p>
            <a:r>
              <a:rPr lang="cs-CZ" sz="1400" b="1" dirty="0">
                <a:latin typeface="+mn-lt"/>
              </a:rPr>
              <a:t>Dysartrie </a:t>
            </a:r>
            <a:endParaRPr lang="cs-CZ" sz="1400" dirty="0">
              <a:latin typeface="+mn-lt"/>
            </a:endParaRPr>
          </a:p>
          <a:p>
            <a:pPr lvl="1"/>
            <a:r>
              <a:rPr lang="cs-CZ" sz="1400" dirty="0">
                <a:latin typeface="+mn-lt"/>
              </a:rPr>
              <a:t>porucha řeči, která vzniká jako důsledek narušení inervace svalů podílejících se na motorické realizaci produkce řeč.</a:t>
            </a:r>
          </a:p>
          <a:p>
            <a:pPr marL="457200" lvl="1" indent="0">
              <a:buNone/>
            </a:pPr>
            <a:endParaRPr lang="cs-CZ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1443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cs-CZ" altLang="cs-CZ" sz="4200">
                <a:latin typeface="+mn-lt"/>
              </a:rPr>
              <a:t>KLINICKÝ NEUROLOGICKÝ NÁLEZ (NORMA)</a:t>
            </a:r>
          </a:p>
        </p:txBody>
      </p:sp>
      <p:pic>
        <p:nvPicPr>
          <p:cNvPr id="3" name="Grafický objekt 2" descr="Deska s klipem, odškrtnuté">
            <a:extLst>
              <a:ext uri="{FF2B5EF4-FFF2-40B4-BE49-F238E27FC236}">
                <a16:creationId xmlns:a16="http://schemas.microsoft.com/office/drawing/2014/main" id="{1722BF68-F5AF-4411-9D5F-FDBA32D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altLang="cs-CZ" sz="1400" b="1" i="1" u="sng" dirty="0">
                <a:latin typeface="+mn-lt"/>
              </a:rPr>
              <a:t>Vědomí</a:t>
            </a:r>
            <a:r>
              <a:rPr lang="cs-CZ" altLang="cs-CZ" sz="1400" dirty="0"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latin typeface="+mn-lt"/>
              </a:rPr>
              <a:t>Řeč</a:t>
            </a:r>
            <a:r>
              <a:rPr lang="cs-CZ" altLang="cs-CZ" sz="1400" dirty="0"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latin typeface="+mn-lt"/>
              </a:rPr>
              <a:t>Verbální projev </a:t>
            </a:r>
            <a:r>
              <a:rPr lang="cs-CZ" altLang="cs-CZ" sz="1400" dirty="0" err="1">
                <a:latin typeface="+mn-lt"/>
              </a:rPr>
              <a:t>fluentní</a:t>
            </a:r>
            <a:r>
              <a:rPr lang="cs-CZ" altLang="cs-CZ" sz="1400" dirty="0"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latin typeface="+mn-lt"/>
              </a:rPr>
              <a:t>Hlavové nervy</a:t>
            </a:r>
            <a:r>
              <a:rPr lang="cs-CZ" altLang="cs-CZ" sz="1400" dirty="0"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latin typeface="+mn-lt"/>
              </a:rPr>
              <a:t>Zornice </a:t>
            </a:r>
            <a:r>
              <a:rPr lang="cs-CZ" altLang="cs-CZ" sz="1400" dirty="0" err="1">
                <a:latin typeface="+mn-lt"/>
              </a:rPr>
              <a:t>izokorické</a:t>
            </a:r>
            <a:r>
              <a:rPr lang="cs-CZ" altLang="cs-CZ" sz="1400" dirty="0"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latin typeface="+mn-lt"/>
              </a:rPr>
              <a:t>Vizus</a:t>
            </a:r>
            <a:r>
              <a:rPr lang="cs-CZ" altLang="cs-CZ" sz="1400" dirty="0"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latin typeface="+mn-lt"/>
              </a:rPr>
              <a:t>Končetiny (motorický systém a mozeček)</a:t>
            </a:r>
            <a:r>
              <a:rPr lang="cs-CZ" altLang="cs-CZ" sz="1400" dirty="0"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latin typeface="+mn-lt"/>
              </a:rPr>
              <a:t>Na HKK </a:t>
            </a:r>
            <a:r>
              <a:rPr lang="cs-CZ" altLang="cs-CZ" sz="1400" dirty="0" err="1">
                <a:latin typeface="+mn-lt"/>
              </a:rPr>
              <a:t>rr</a:t>
            </a:r>
            <a:r>
              <a:rPr lang="cs-CZ" altLang="cs-CZ" sz="1400" dirty="0"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latin typeface="+mn-lt"/>
              </a:rPr>
              <a:t>sklesu</a:t>
            </a:r>
            <a:r>
              <a:rPr lang="cs-CZ" altLang="cs-CZ" sz="1400" dirty="0">
                <a:latin typeface="+mn-lt"/>
              </a:rPr>
              <a:t>, bez pyramidových iritačních jevů, taxe a </a:t>
            </a:r>
            <a:r>
              <a:rPr lang="cs-CZ" altLang="cs-CZ" sz="1400" dirty="0" err="1">
                <a:latin typeface="+mn-lt"/>
              </a:rPr>
              <a:t>metrie</a:t>
            </a:r>
            <a:r>
              <a:rPr lang="cs-CZ" altLang="cs-CZ" sz="1400" dirty="0"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latin typeface="+mn-lt"/>
              </a:rPr>
              <a:t>Na DKK </a:t>
            </a:r>
            <a:r>
              <a:rPr lang="cs-CZ" altLang="cs-CZ" sz="1400" dirty="0" err="1">
                <a:latin typeface="+mn-lt"/>
              </a:rPr>
              <a:t>rr</a:t>
            </a:r>
            <a:r>
              <a:rPr lang="cs-CZ" altLang="cs-CZ" sz="1400" dirty="0"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latin typeface="+mn-lt"/>
              </a:rPr>
              <a:t>sklesu</a:t>
            </a:r>
            <a:r>
              <a:rPr lang="cs-CZ" altLang="cs-CZ" sz="1400" dirty="0">
                <a:latin typeface="+mn-lt"/>
              </a:rPr>
              <a:t>, bez pyramidových iritačních jevů, taxe a </a:t>
            </a:r>
            <a:r>
              <a:rPr lang="cs-CZ" altLang="cs-CZ" sz="1400" dirty="0" err="1">
                <a:latin typeface="+mn-lt"/>
              </a:rPr>
              <a:t>metrie</a:t>
            </a:r>
            <a:r>
              <a:rPr lang="cs-CZ" altLang="cs-CZ" sz="1400" dirty="0"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latin typeface="+mn-lt"/>
              </a:rPr>
              <a:t>Senzitivita</a:t>
            </a:r>
            <a:r>
              <a:rPr lang="cs-CZ" altLang="cs-CZ" sz="1400" dirty="0"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latin typeface="+mn-lt"/>
              </a:rPr>
              <a:t>Taktilní čití intaktní, </a:t>
            </a:r>
            <a:r>
              <a:rPr lang="cs-CZ" altLang="cs-CZ" sz="1400" dirty="0" err="1">
                <a:latin typeface="+mn-lt"/>
              </a:rPr>
              <a:t>polohocit</a:t>
            </a:r>
            <a:r>
              <a:rPr lang="cs-CZ" altLang="cs-CZ" sz="1400" dirty="0">
                <a:latin typeface="+mn-lt"/>
              </a:rPr>
              <a:t> i </a:t>
            </a:r>
            <a:r>
              <a:rPr lang="cs-CZ" altLang="cs-CZ" sz="1400" dirty="0" err="1">
                <a:latin typeface="+mn-lt"/>
              </a:rPr>
              <a:t>pohybocit</a:t>
            </a:r>
            <a:r>
              <a:rPr lang="cs-CZ" altLang="cs-CZ" sz="1400" dirty="0"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latin typeface="+mn-lt"/>
              </a:rPr>
              <a:t>Páteř</a:t>
            </a:r>
            <a:r>
              <a:rPr lang="cs-CZ" altLang="cs-CZ" sz="1400" dirty="0"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latin typeface="+mn-lt"/>
              </a:rPr>
              <a:t>V normě, </a:t>
            </a:r>
            <a:r>
              <a:rPr lang="cs-CZ" altLang="cs-CZ" sz="1400" dirty="0" err="1">
                <a:latin typeface="+mn-lt"/>
              </a:rPr>
              <a:t>Hautant</a:t>
            </a:r>
            <a:r>
              <a:rPr lang="cs-CZ" altLang="cs-CZ" sz="1400" dirty="0">
                <a:latin typeface="+mn-lt"/>
              </a:rPr>
              <a:t> neuchyluje, v B-R bez titubací. </a:t>
            </a:r>
          </a:p>
        </p:txBody>
      </p:sp>
    </p:spTree>
    <p:extLst>
      <p:ext uri="{BB962C8B-B14F-4D97-AF65-F5344CB8AC3E}">
        <p14:creationId xmlns:p14="http://schemas.microsoft.com/office/powerpoint/2010/main" val="2864743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37E0C37-D342-4F9A-9CF2-092D7D362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cs-CZ" altLang="cs-CZ" sz="4200">
                <a:latin typeface="+mn-lt"/>
              </a:rPr>
              <a:t>KLINICKÝ NEUROLOGICKÝ NÁLEZ (NORMA)</a:t>
            </a:r>
          </a:p>
        </p:txBody>
      </p:sp>
      <p:pic>
        <p:nvPicPr>
          <p:cNvPr id="3" name="Grafický objekt 2" descr="Deska s klipem, odškrtnuté">
            <a:extLst>
              <a:ext uri="{FF2B5EF4-FFF2-40B4-BE49-F238E27FC236}">
                <a16:creationId xmlns:a16="http://schemas.microsoft.com/office/drawing/2014/main" id="{1722BF68-F5AF-4411-9D5F-FDBA32DC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C03005E-C53A-4DAF-B4CB-0BDD8D175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Vědomí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Při vědomí, orientován, spolupracuje.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Řeč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Verbální projev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fluentní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poruchy fatických funkcí, bez dysartrie </a:t>
            </a:r>
          </a:p>
          <a:p>
            <a:r>
              <a:rPr lang="cs-CZ" altLang="cs-CZ" sz="1400" b="1" i="1" u="sng" dirty="0">
                <a:solidFill>
                  <a:srgbClr val="FF0000"/>
                </a:solidFill>
                <a:latin typeface="+mn-lt"/>
              </a:rPr>
              <a:t>Hlavové nervy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 </a:t>
            </a:r>
          </a:p>
          <a:p>
            <a:pPr lvl="1"/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Zornice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izokorické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, reagují na osvit i konvergenci, bulby ve středním postavení, volně pohyblivé, dotahují všemi směry, bez nystagmu, mimika symetrická, inervace patra symetrická, jazyk plazí středem. </a:t>
            </a:r>
            <a:r>
              <a:rPr lang="cs-CZ" altLang="cs-CZ" sz="1400" dirty="0" err="1">
                <a:solidFill>
                  <a:srgbClr val="FF0000"/>
                </a:solidFill>
                <a:latin typeface="+mn-lt"/>
              </a:rPr>
              <a:t>Vizus</a:t>
            </a:r>
            <a:r>
              <a:rPr lang="cs-CZ" altLang="cs-CZ" sz="1400" dirty="0">
                <a:solidFill>
                  <a:srgbClr val="FF0000"/>
                </a:solidFill>
                <a:latin typeface="+mn-lt"/>
              </a:rPr>
              <a:t> a perimetr orientačně v normě. 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Končetiny (motorický systém a mozeček)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HKK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C5-8 symetrické - střední, svalová síla symetricky vydatná ve všech svalových skupinách, v předpažení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 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 DKK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rr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. L4, S1 symetrické - střední, svalová síla symetricky vydatná ve všech svalových skupinách, v přednožení bez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sklesu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bez pyramidových iritačních jevů, taxe a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metrie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správná.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Senzitivita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Taktilní čití intaktní,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polohocit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i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pohybocit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orientačně v normě.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Páteř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Poklepově nebolestivá, bez výraznějších poruch statiky či dynamiky. </a:t>
            </a:r>
          </a:p>
          <a:p>
            <a:r>
              <a:rPr lang="cs-CZ" altLang="cs-CZ" sz="1400" b="1" i="1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Stoj a chůze </a:t>
            </a:r>
          </a:p>
          <a:p>
            <a:pPr lvl="1"/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 normě, </a:t>
            </a:r>
            <a:r>
              <a:rPr lang="cs-CZ" altLang="cs-CZ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Hautant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neuchyluje, v B-R bez titubací. </a:t>
            </a:r>
          </a:p>
        </p:txBody>
      </p:sp>
    </p:spTree>
    <p:extLst>
      <p:ext uri="{BB962C8B-B14F-4D97-AF65-F5344CB8AC3E}">
        <p14:creationId xmlns:p14="http://schemas.microsoft.com/office/powerpoint/2010/main" val="22917537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7365</Words>
  <Application>Microsoft Office PowerPoint</Application>
  <PresentationFormat>Širokoúhlá obrazovka</PresentationFormat>
  <Paragraphs>864</Paragraphs>
  <Slides>80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7" baseType="lpstr">
      <vt:lpstr>Arial</vt:lpstr>
      <vt:lpstr>Calibri</vt:lpstr>
      <vt:lpstr>Calibri Light</vt:lpstr>
      <vt:lpstr>Courier New</vt:lpstr>
      <vt:lpstr>Times New Roman</vt:lpstr>
      <vt:lpstr>Wingdings</vt:lpstr>
      <vt:lpstr>Motiv Office</vt:lpstr>
      <vt:lpstr>Vyšetřovací postupy v neurologii, neurologický status</vt:lpstr>
      <vt:lpstr>KLINICKÝ NEUROLOGICKÝ NÁLEZ (NORMA)</vt:lpstr>
      <vt:lpstr>Vyšetřovací postupy v neurologii, neurologický status</vt:lpstr>
      <vt:lpstr>OBJEKTIVNÍ KLINICKÉ NEUROLOGICKÉ VYŠETŘENÍ </vt:lpstr>
      <vt:lpstr>KLINICKÝ NEUROLOGICKÝ NÁLEZ (NORMA)</vt:lpstr>
      <vt:lpstr>PORUCHY VĚDOMÍ</vt:lpstr>
      <vt:lpstr>KLINICKÝ NEUROLOGICKÝ NÁLEZ (NORMA)</vt:lpstr>
      <vt:lpstr>Poruchy řeči</vt:lpstr>
      <vt:lpstr>KLINICKÝ NEUROLOGICKÝ NÁLEZ (NORMA)</vt:lpstr>
      <vt:lpstr>Hlavové nervy </vt:lpstr>
      <vt:lpstr>I. ČICHOVÝ NERV (N. OLFACTORIUS)</vt:lpstr>
      <vt:lpstr>I. ČICHOVÝ NERV (N. OLFACTORIUS)</vt:lpstr>
      <vt:lpstr>II. ZRAKOVÝ NERV (N. OPTICUS)</vt:lpstr>
      <vt:lpstr>II. ZRAKOVÝ NERV (N. OPTICUS)</vt:lpstr>
      <vt:lpstr>II. ZRAKOVÝ NERV  (N. OPTICUS)</vt:lpstr>
      <vt:lpstr>II. ZRAKOVÝ NERV (N. OPTICUS)</vt:lpstr>
      <vt:lpstr>III. IV. VI. OKOHYBNÉ NERVY</vt:lpstr>
      <vt:lpstr>III. IV. VI. OKOHYBNÉ NERVY</vt:lpstr>
      <vt:lpstr>III. IV. VI. OKOHYBNÉ NERVY</vt:lpstr>
      <vt:lpstr>III. IV. VI. OKOHYBNÉ NERVY</vt:lpstr>
      <vt:lpstr>V. TROJKLANÝ NERV (N. TRIGEMINUS)</vt:lpstr>
      <vt:lpstr>V. TROJKLANÝ NERV (N. TRIGEMINUS)</vt:lpstr>
      <vt:lpstr>V. TROJKLANÝ NERV (N. TRIGEMINUS)</vt:lpstr>
      <vt:lpstr>VII. LÍCNÍ NERV  (N. FACIALIS)</vt:lpstr>
      <vt:lpstr>VII. LÍCNÍ NERV (N. FACIALIS)</vt:lpstr>
      <vt:lpstr>VII. LÍCNÍ NERV (N. FACIALIS)</vt:lpstr>
      <vt:lpstr>VII. LÍCNÍ NERV (N. FACIALIS)</vt:lpstr>
      <vt:lpstr>VIII. SLUCHOVĚ-ROVNOVÁŽNÝ NERV  (N. VESTIBULOCOCHLEARIS) </vt:lpstr>
      <vt:lpstr>VIII. SLUCHOVĚ-ROVNOVÁŽNÝ NERV  (N. VESTIBULOCOCHLEARIS) </vt:lpstr>
      <vt:lpstr>VIII. SLUCHOVĚ ROVNOVÁŽNÝ NERV (N. VESTIBULOCOCHLEARIS)</vt:lpstr>
      <vt:lpstr>VIII. SLUCHOVĚ ROVNOVÁŽNÝ NERV  (N. VESTIBULOCOCHLEARIS)</vt:lpstr>
      <vt:lpstr>VIII. SLUCHOVĚ ROVNOVÁŽNÝ NERV (N. VESTIBULOCOCHLEARIS)</vt:lpstr>
      <vt:lpstr>VIII. SLUCHOVĚ ROVNOVÁŽNÝ NERV (N. VESTIBULOCOCHLEARIS)</vt:lpstr>
      <vt:lpstr>VIII. SLUCHOVĚ ROVNOVÁŽNÝ NERV (N. VESTIBULOCOCHLEARIS)</vt:lpstr>
      <vt:lpstr>VIII. SLUCHOVĚ ROVNOVÁŽNÝ NERV (N. VESTIBULOCOCHLEARIS)</vt:lpstr>
      <vt:lpstr>VIII. SLUCHOVĚ ROVNOVÁŽNÝ NERV (N. VESTIBULOCOCHLEARIS)</vt:lpstr>
      <vt:lpstr>BENIGNÍ PAROXYSMÁLNÍ POLOHOVÉ VERTIGO</vt:lpstr>
      <vt:lpstr>Periferní x centrální vestibulární syndrom</vt:lpstr>
      <vt:lpstr>IX. JAZYKOHLTANOVÝ NERV (N. GLOSSOPHARYNGEUS)</vt:lpstr>
      <vt:lpstr>IX. JAZYKOHLTANOVÝ NERV (N. GLOSSOPHARYNGEUS)</vt:lpstr>
      <vt:lpstr>X. BLOUDIVÝ NERV (N. VAGUS)</vt:lpstr>
      <vt:lpstr>X. BLOUDIVÝ NERV (N. VAGUS)</vt:lpstr>
      <vt:lpstr>XI. PŘÍDATNÝ NERV (N. ACCESSORIUS)</vt:lpstr>
      <vt:lpstr>XI. PŘÍDATNÝ NERV (N. ACCESSORIUS)</vt:lpstr>
      <vt:lpstr>XII. PODJAZYKOVÝ NERV (N. HYPOGLOSSUS)</vt:lpstr>
      <vt:lpstr>XII. PODJAZYKOVÝ NERV (N. HYPOGLOSSUS)</vt:lpstr>
      <vt:lpstr>KLINICKÝ NEUROLOGICKÝ NÁLEZ (NORMA)</vt:lpstr>
      <vt:lpstr>ŘÍZENÍ  MOTORIKY</vt:lpstr>
      <vt:lpstr>MOTORICKÁ JEDNOTKA</vt:lpstr>
      <vt:lpstr>MOTORICKÝ SYSTÉM</vt:lpstr>
      <vt:lpstr>REFLEX</vt:lpstr>
      <vt:lpstr>VYŠETŘENÍ REFLEXŮ</vt:lpstr>
      <vt:lpstr>NEJČASTĚJŠÍ PROPRIOCEPTIVNÍ REFLEXY: HKK</vt:lpstr>
      <vt:lpstr>NEJČASTĚJŠÍ PROPRIOCEPTIVNÍ REFLEXY: DKK</vt:lpstr>
      <vt:lpstr>  PŘÍČINY SNÍŽENÍ ČI NEVÝBAVNOSTI RŠO</vt:lpstr>
      <vt:lpstr>  PŘÍČINY ZVÝŠENÍ RŠO</vt:lpstr>
      <vt:lpstr>VYŠETŘENÍ SVALOVÉ SÍLY</vt:lpstr>
      <vt:lpstr>PARETICKÉ (ZÁNIKOVÉ JEVY)</vt:lpstr>
      <vt:lpstr>DALŠÍ PARETICKÉ (ZÁNIKOVÉ JEVY)</vt:lpstr>
      <vt:lpstr>TESTOVÁNÍ PARÉZY NA AKRU HKK</vt:lpstr>
      <vt:lpstr>PATOLOGICKÉ REFLEXY NA DKK</vt:lpstr>
      <vt:lpstr>PORUCHY MOTORIKY – SOUHRN (TYPY PARÉZ)</vt:lpstr>
      <vt:lpstr>MOZEČEK</vt:lpstr>
      <vt:lpstr>MOZEČKOVÉ SYNDROMY</vt:lpstr>
      <vt:lpstr>VYŠETŘENÍ TAXE A METRIE </vt:lpstr>
      <vt:lpstr>MOZEČKOVÝ TREMOR</vt:lpstr>
      <vt:lpstr>KLINICKÝ NEUROLOGICKÝ NÁLEZ (NORMA)</vt:lpstr>
      <vt:lpstr>HLAVNÍ CENTRÁLNÍ SENZITIVNÍ DRÁHY</vt:lpstr>
      <vt:lpstr>PERIFERNÍ SENZITIVNÍ SYNDROMY</vt:lpstr>
      <vt:lpstr>SYMPTOMY SENZITIVNÍ DYSFUNKCE</vt:lpstr>
      <vt:lpstr>BOLEST</vt:lpstr>
      <vt:lpstr>VYŠETŘENÍ CÍTIVOSTI</vt:lpstr>
      <vt:lpstr>KLINICKÝ NEUROLOGICKÝ NÁLEZ (NORMA)</vt:lpstr>
      <vt:lpstr>VYŠETŘENÍ PÁTEŘE</vt:lpstr>
      <vt:lpstr>KVANTIFIKACE PORUCH HYBNOSTI PÁTEŘE</vt:lpstr>
      <vt:lpstr>NAPÍNACÍ MANÉVRY</vt:lpstr>
      <vt:lpstr>KLINICKÝ NEUROLOGICKÝ NÁLEZ (NORMA)</vt:lpstr>
      <vt:lpstr>VYŠETŘENÍ STOJE A JEHO PORUCHY</vt:lpstr>
      <vt:lpstr>VYŠETŘENÍ A PORUCHY CHŮZE</vt:lpstr>
      <vt:lpstr>KLINICKÝ NEUROLOGICKÝ NÁLEZ (NORMA)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Úvod, pojetí a obsah oboru neurologie. Vyšetřovací postupy v neurologii, neurologický status.</dc:title>
  <dc:creator>Honza</dc:creator>
  <cp:lastModifiedBy>Peter Krkoška</cp:lastModifiedBy>
  <cp:revision>5</cp:revision>
  <dcterms:created xsi:type="dcterms:W3CDTF">2020-10-01T12:31:09Z</dcterms:created>
  <dcterms:modified xsi:type="dcterms:W3CDTF">2021-04-12T13:46:43Z</dcterms:modified>
</cp:coreProperties>
</file>