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6" r:id="rId2"/>
    <p:sldId id="279" r:id="rId3"/>
    <p:sldId id="287" r:id="rId4"/>
    <p:sldId id="280" r:id="rId5"/>
    <p:sldId id="383" r:id="rId6"/>
    <p:sldId id="384" r:id="rId7"/>
    <p:sldId id="385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59" d="100"/>
          <a:sy n="59" d="100"/>
        </p:scale>
        <p:origin x="1440" y="7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6C0D9-3646-4064-DFC1-54A842CC8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630EEC7-D272-067A-2ABE-0C6C1D41B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B36C74D-19BD-FC71-37A4-4AE53DF18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0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15.04.2024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Instalace software R/R studio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VLBS0621 Biostatistika pro P-</a:t>
            </a:r>
            <a:r>
              <a:rPr lang="cs-CZ" sz="3200" dirty="0" err="1"/>
              <a:t>PooL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23528" y="1340768"/>
            <a:ext cx="8590855" cy="463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19. </a:t>
            </a:r>
            <a:r>
              <a:rPr lang="cs-CZ" sz="2000" dirty="0"/>
              <a:t>  2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2024 	úvod do analýzy dat, </a:t>
            </a:r>
            <a:r>
              <a:rPr lang="cs-CZ" sz="2000" dirty="0"/>
              <a:t>typy dat, příprava dat – MS Excel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26.   2. 2024	MS Excel, zpracování větších objemů dat, tipy, triky, ovládání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4.   3. 2024 	makra v Excelu, úvod do R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11.   3. 2024 	práce se software R, popisné statistiky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18.   3. 2024	odpadá (konference)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25.   3. 2024 	rozdělení pravděpodobnosti + principy statistického testování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1.   4. 2024	odpadá (Velikonoce)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8.   4. 2024	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15.   4. 2024	neparametrické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22.   4. 2024	kontingenční tabulky + analýza rozptylu</a:t>
            </a:r>
            <a:endParaRPr lang="cs-CZ" sz="2000" dirty="0">
              <a:solidFill>
                <a:srgbClr val="FF0000"/>
              </a:solidFill>
            </a:endParaRP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29.   4. 2024	asociace, korelace, regrese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6.   5. 2024	zkušební test nanečisto, konzultace, diskuze metod 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13.   5. 2022	zápočet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20.   5. 2022	opravný test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možnost druhého termínu zápočtu, pokud bude zájem</a:t>
            </a:r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ze zápočtové písemky na min. 100 minut (bude i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zápočtu:</a:t>
            </a:r>
            <a:r>
              <a:rPr lang="cs-CZ" sz="2800" dirty="0"/>
              <a:t> 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84 %–91 %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6" y="1844824"/>
            <a:ext cx="6877050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  <a:hlinkClick r:id="rId4"/>
              </a:rPr>
              <a:t>https://cran.r-project.org/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7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 studia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</a:rPr>
              <a:t>https://posit.co/download/rstudio-desktop/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BF17675-27AC-7B79-4A20-7A9BC65B01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1978"/>
              </p:ext>
            </p:extLst>
          </p:nvPr>
        </p:nvGraphicFramePr>
        <p:xfrm>
          <a:off x="1987140" y="1916832"/>
          <a:ext cx="5169719" cy="4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18907920" imgH="16304760" progId="Photoshop.Image.12">
                  <p:embed/>
                </p:oleObj>
              </mc:Choice>
              <mc:Fallback>
                <p:oleObj name="Image" r:id="rId3" imgW="18907920" imgH="1630476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7140" y="1916832"/>
                        <a:ext cx="5169719" cy="444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369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C6447-2574-426F-8E5D-E6A6EE5B8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>
            <a:extLst>
              <a:ext uri="{FF2B5EF4-FFF2-40B4-BE49-F238E27FC236}">
                <a16:creationId xmlns:a16="http://schemas.microsoft.com/office/drawing/2014/main" id="{03977B0D-B0E5-29EC-93D7-47A83EE38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BCF3C3E-EE41-E7B4-17F2-2DBF3C5A431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Výsledky ankety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133A281-16A8-C466-3EE3-FB74E5A2A7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06139"/>
              </p:ext>
            </p:extLst>
          </p:nvPr>
        </p:nvGraphicFramePr>
        <p:xfrm>
          <a:off x="252000" y="1013969"/>
          <a:ext cx="4320000" cy="288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7619040" imgH="5079240" progId="Photoshop.Image.12">
                  <p:embed/>
                </p:oleObj>
              </mc:Choice>
              <mc:Fallback>
                <p:oleObj name="Image" r:id="rId3" imgW="7619040" imgH="5079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000" y="1013969"/>
                        <a:ext cx="4320000" cy="288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B0BD670-3309-ACD7-F0C8-DE63899D39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850167"/>
              </p:ext>
            </p:extLst>
          </p:nvPr>
        </p:nvGraphicFramePr>
        <p:xfrm>
          <a:off x="4572000" y="1015838"/>
          <a:ext cx="4320000" cy="288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5" imgW="7619040" imgH="5079240" progId="Photoshop.Image.12">
                  <p:embed/>
                </p:oleObj>
              </mc:Choice>
              <mc:Fallback>
                <p:oleObj name="Image" r:id="rId5" imgW="7619040" imgH="5079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1015838"/>
                        <a:ext cx="4320000" cy="288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EFDA9E48-8E78-F523-2E02-10F6740609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28519"/>
              </p:ext>
            </p:extLst>
          </p:nvPr>
        </p:nvGraphicFramePr>
        <p:xfrm>
          <a:off x="317184" y="3504156"/>
          <a:ext cx="4320000" cy="288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7" imgW="7619040" imgH="5079240" progId="Photoshop.Image.12">
                  <p:embed/>
                </p:oleObj>
              </mc:Choice>
              <mc:Fallback>
                <p:oleObj name="Image" r:id="rId7" imgW="7619040" imgH="5079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7184" y="3504156"/>
                        <a:ext cx="4320000" cy="288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8EA9C843-9799-72B1-D34C-1564ED6DA31E}"/>
              </a:ext>
            </a:extLst>
          </p:cNvPr>
          <p:cNvSpPr txBox="1"/>
          <p:nvPr/>
        </p:nvSpPr>
        <p:spPr>
          <a:xfrm>
            <a:off x="4621904" y="3542560"/>
            <a:ext cx="3766520" cy="25507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dirty="0"/>
              <a:t>Další matérie:</a:t>
            </a:r>
          </a:p>
          <a:p>
            <a:endParaRPr lang="cs-CZ" dirty="0"/>
          </a:p>
          <a:p>
            <a:r>
              <a:rPr lang="en-US" dirty="0" err="1"/>
              <a:t>Základy</a:t>
            </a:r>
            <a:r>
              <a:rPr lang="en-US" dirty="0"/>
              <a:t> </a:t>
            </a:r>
            <a:r>
              <a:rPr lang="en-US" dirty="0" err="1"/>
              <a:t>pracovania</a:t>
            </a:r>
            <a:r>
              <a:rPr lang="en-US" dirty="0"/>
              <a:t> s </a:t>
            </a:r>
            <a:r>
              <a:rPr lang="en-US" dirty="0" err="1"/>
              <a:t>GraphPadom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Dose Response Curve), </a:t>
            </a:r>
            <a:r>
              <a:rPr lang="en-US" dirty="0" err="1"/>
              <a:t>Originom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Pythonom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ANOVA</a:t>
            </a:r>
          </a:p>
          <a:p>
            <a:endParaRPr lang="cs-CZ" dirty="0"/>
          </a:p>
          <a:p>
            <a:r>
              <a:rPr lang="cs-CZ" dirty="0"/>
              <a:t>Zatím nic.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87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489</Words>
  <Application>Microsoft Office PowerPoint</Application>
  <PresentationFormat>Předvádění na obrazovce (4:3)</PresentationFormat>
  <Paragraphs>52</Paragraphs>
  <Slides>7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Wingdings 2</vt:lpstr>
      <vt:lpstr>Administrativní</vt:lpstr>
      <vt:lpstr>Image</vt:lpstr>
      <vt:lpstr>0. Organizace výuky VLBS0621 Biostatistika pro P-PooL</vt:lpstr>
      <vt:lpstr>Prezentace aplikace PowerPoint</vt:lpstr>
      <vt:lpstr>Prezentace aplikace PowerPoint</vt:lpstr>
      <vt:lpstr>Prezentace aplikace PowerPoint</vt:lpstr>
      <vt:lpstr>Instalace R</vt:lpstr>
      <vt:lpstr>Instalace R studia</vt:lpstr>
      <vt:lpstr>Výsledky ankety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131</cp:revision>
  <dcterms:created xsi:type="dcterms:W3CDTF">2011-03-03T07:28:24Z</dcterms:created>
  <dcterms:modified xsi:type="dcterms:W3CDTF">2024-04-15T13:34:25Z</dcterms:modified>
</cp:coreProperties>
</file>