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5" d="100"/>
          <a:sy n="85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8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image" Target="../media/image2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Znaménkový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Test dobré shody (</a:t>
            </a:r>
            <a:r>
              <a:rPr lang="el-GR" sz="2400" b="1" dirty="0" smtClean="0">
                <a:solidFill>
                  <a:schemeClr val="tx2"/>
                </a:solidFill>
                <a:latin typeface="Arial" charset="0"/>
              </a:rPr>
              <a:t>χ</a:t>
            </a:r>
            <a:r>
              <a:rPr lang="cs-CZ" sz="2400" b="1" baseline="30000" dirty="0" smtClean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)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5" name="Rovnice" r:id="rId4" imgW="393480" imgH="342720" progId="Equation.3">
                  <p:embed/>
                </p:oleObj>
              </mc:Choice>
              <mc:Fallback>
                <p:oleObj name="Rovnice" r:id="rId4" imgW="393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35" y="1861939"/>
                        <a:ext cx="6286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četnosti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</a:t>
            </a:r>
          </a:p>
          <a:p>
            <a:pPr>
              <a:defRPr/>
            </a:pPr>
            <a:r>
              <a:rPr lang="cs-CZ" smtClean="0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5" name="Rovnice" r:id="rId4" imgW="304560" imgH="342720" progId="Equation.3">
                  <p:embed/>
                </p:oleObj>
              </mc:Choice>
              <mc:Fallback>
                <p:oleObj name="Rovnice" r:id="rId4" imgW="3045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3413"/>
                        <a:ext cx="4857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6" name="Rovnice" r:id="rId7" imgW="2869920" imgH="431640" progId="Equation.3">
                  <p:embed/>
                </p:oleObj>
              </mc:Choice>
              <mc:Fallback>
                <p:oleObj name="Rovnice" r:id="rId7" imgW="286992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724400"/>
                        <a:ext cx="5700712" cy="63341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7" name="Rovnice" r:id="rId9" imgW="2514600" imgH="342720" progId="Equation.3">
                  <p:embed/>
                </p:oleObj>
              </mc:Choice>
              <mc:Fallback>
                <p:oleObj name="Rovnice" r:id="rId9" imgW="2514600" imgH="34272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373688"/>
                        <a:ext cx="38671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Případy, kde </a:t>
            </a:r>
            <a:r>
              <a:rPr lang="cs-CZ" sz="2000" i="1" kern="0" dirty="0" err="1" smtClean="0">
                <a:latin typeface="+mj-lt"/>
              </a:rPr>
              <a:t>sgn</a:t>
            </a:r>
            <a:r>
              <a:rPr lang="cs-CZ" sz="2000" i="1" kern="0" dirty="0" smtClean="0">
                <a:latin typeface="+mj-lt"/>
              </a:rPr>
              <a:t>(d) = 0 </a:t>
            </a:r>
            <a:r>
              <a:rPr lang="cs-CZ" sz="2000" kern="0" dirty="0" smtClean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 smtClean="0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U</a:t>
            </a:r>
            <a:r>
              <a:rPr lang="cs-CZ" b="0" i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Neparametrická</a:t>
            </a:r>
            <a:r>
              <a:rPr lang="cs-CZ" dirty="0" smtClean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err="1" smtClean="0"/>
              <a:t>Wilcoxon</a:t>
            </a:r>
            <a:r>
              <a:rPr lang="cs-CZ" sz="2000" b="1" dirty="0" smtClean="0"/>
              <a:t> test</a:t>
            </a:r>
          </a:p>
          <a:p>
            <a:r>
              <a:rPr lang="cs-CZ" sz="1600" dirty="0" smtClean="0"/>
              <a:t>Jsou vytvořeny diference mezi soubory, nulové jsou vyloučeny, dále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7" r:id="rId3" imgW="2438400" imgH="850900" progId="">
                  <p:embed/>
                </p:oleObj>
              </mc:Choice>
              <mc:Fallback>
                <p:oleObj r:id="rId3" imgW="2438400" imgH="8509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00438"/>
                        <a:ext cx="360045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 smtClean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 smtClean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 smtClean="0"/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diference – tyto diference jsou nenormální a proto je vhodné využít </a:t>
            </a:r>
            <a:r>
              <a:rPr lang="cs-CZ" sz="1900" dirty="0" err="1" smtClean="0"/>
              <a:t>neparametrický</a:t>
            </a:r>
            <a:r>
              <a:rPr lang="cs-CZ" sz="1900" dirty="0" smtClean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 smtClean="0">
                <a:latin typeface="+mj-lt"/>
              </a:rPr>
              <a:t>multinomické</a:t>
            </a:r>
            <a:r>
              <a:rPr lang="cs-CZ" sz="2000" kern="0" dirty="0" smtClean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(počtu skupin) - se zvyšujícím se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1" name="Rovnice" r:id="rId5" imgW="393480" imgH="342720" progId="Equation.3">
                  <p:embed/>
                </p:oleObj>
              </mc:Choice>
              <mc:Fallback>
                <p:oleObj name="Rovnice" r:id="rId5" imgW="39348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88" y="5403701"/>
                        <a:ext cx="6270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n=1</a:t>
            </a:r>
          </a:p>
          <a:p>
            <a:r>
              <a:rPr lang="cs-CZ" dirty="0" smtClean="0">
                <a:solidFill>
                  <a:srgbClr val="E02202"/>
                </a:solidFill>
              </a:rPr>
              <a:t>n=2</a:t>
            </a:r>
          </a:p>
          <a:p>
            <a:r>
              <a:rPr lang="cs-CZ" dirty="0" smtClean="0">
                <a:solidFill>
                  <a:srgbClr val="990033"/>
                </a:solidFill>
              </a:rPr>
              <a:t>n=4</a:t>
            </a:r>
            <a:endParaRPr lang="cs-CZ" dirty="0" smtClean="0"/>
          </a:p>
          <a:p>
            <a:r>
              <a:rPr lang="cs-CZ" dirty="0" smtClean="0">
                <a:solidFill>
                  <a:srgbClr val="AA385B"/>
                </a:solidFill>
              </a:rPr>
              <a:t>n=6</a:t>
            </a:r>
          </a:p>
          <a:p>
            <a:r>
              <a:rPr lang="cs-CZ" dirty="0" smtClean="0">
                <a:solidFill>
                  <a:srgbClr val="86379B"/>
                </a:solidFill>
              </a:rPr>
              <a:t>n=12</a:t>
            </a:r>
          </a:p>
          <a:p>
            <a:r>
              <a:rPr lang="cs-CZ" dirty="0" smtClean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10583</TotalTime>
  <Words>1093</Words>
  <Application>Microsoft Office PowerPoint</Application>
  <PresentationFormat>Předvádění na obrazovce (4:3)</PresentationFormat>
  <Paragraphs>421</Paragraphs>
  <Slides>13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Arial Black</vt:lpstr>
      <vt:lpstr>Arial Unicode MS</vt:lpstr>
      <vt:lpstr>Calibri</vt:lpstr>
      <vt:lpstr>Symbol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707</cp:revision>
  <dcterms:created xsi:type="dcterms:W3CDTF">2008-06-20T05:41:33Z</dcterms:created>
  <dcterms:modified xsi:type="dcterms:W3CDTF">2019-11-11T12:50:35Z</dcterms:modified>
</cp:coreProperties>
</file>