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3" r:id="rId3"/>
    <p:sldId id="368" r:id="rId4"/>
    <p:sldId id="378" r:id="rId5"/>
    <p:sldId id="384" r:id="rId6"/>
    <p:sldId id="385" r:id="rId7"/>
    <p:sldId id="386" r:id="rId8"/>
    <p:sldId id="372" r:id="rId9"/>
    <p:sldId id="380" r:id="rId10"/>
    <p:sldId id="370" r:id="rId11"/>
    <p:sldId id="366" r:id="rId12"/>
    <p:sldId id="371" r:id="rId13"/>
    <p:sldId id="364" r:id="rId14"/>
    <p:sldId id="390" r:id="rId15"/>
    <p:sldId id="377" r:id="rId16"/>
    <p:sldId id="392" r:id="rId17"/>
    <p:sldId id="373" r:id="rId18"/>
    <p:sldId id="375" r:id="rId19"/>
    <p:sldId id="388" r:id="rId20"/>
    <p:sldId id="376" r:id="rId21"/>
    <p:sldId id="389" r:id="rId22"/>
    <p:sldId id="39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10A23-4BF1-4CD9-A8DC-F9C931092E1D}" v="48" dt="2023-02-19T15:16:2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5" autoAdjust="0"/>
    <p:restoredTop sz="94660"/>
  </p:normalViewPr>
  <p:slideViewPr>
    <p:cSldViewPr>
      <p:cViewPr>
        <p:scale>
          <a:sx n="70" d="100"/>
          <a:sy n="70" d="100"/>
        </p:scale>
        <p:origin x="195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Študent" userId="e85e739f98406a86" providerId="LiveId" clId="{13410A23-4BF1-4CD9-A8DC-F9C931092E1D}"/>
    <pc:docChg chg="undo redo custSel addSld delSld modSld sldOrd">
      <pc:chgData name="Petr Študent" userId="e85e739f98406a86" providerId="LiveId" clId="{13410A23-4BF1-4CD9-A8DC-F9C931092E1D}" dt="2023-02-19T15:17:13.672" v="14025" actId="20577"/>
      <pc:docMkLst>
        <pc:docMk/>
      </pc:docMkLst>
      <pc:sldChg chg="modSp mod">
        <pc:chgData name="Petr Študent" userId="e85e739f98406a86" providerId="LiveId" clId="{13410A23-4BF1-4CD9-A8DC-F9C931092E1D}" dt="2023-02-17T19:27:00.583" v="2632" actId="27636"/>
        <pc:sldMkLst>
          <pc:docMk/>
          <pc:sldMk cId="3503524746" sldId="257"/>
        </pc:sldMkLst>
        <pc:spChg chg="mod">
          <ac:chgData name="Petr Študent" userId="e85e739f98406a86" providerId="LiveId" clId="{13410A23-4BF1-4CD9-A8DC-F9C931092E1D}" dt="2023-02-17T16:51:59.962" v="41" actId="1076"/>
          <ac:spMkLst>
            <pc:docMk/>
            <pc:sldMk cId="3503524746" sldId="257"/>
            <ac:spMk id="2" creationId="{5D4457FC-5DEE-4DD3-A392-AE51DA2FBCD7}"/>
          </ac:spMkLst>
        </pc:spChg>
        <pc:spChg chg="mod">
          <ac:chgData name="Petr Študent" userId="e85e739f98406a86" providerId="LiveId" clId="{13410A23-4BF1-4CD9-A8DC-F9C931092E1D}" dt="2023-02-17T19:27:00.583" v="2632" actId="27636"/>
          <ac:spMkLst>
            <pc:docMk/>
            <pc:sldMk cId="3503524746" sldId="257"/>
            <ac:spMk id="3" creationId="{2C900668-58F8-4404-9B1F-82379F9757FB}"/>
          </ac:spMkLst>
        </pc:spChg>
      </pc:sldChg>
      <pc:sldChg chg="del">
        <pc:chgData name="Petr Študent" userId="e85e739f98406a86" providerId="LiveId" clId="{13410A23-4BF1-4CD9-A8DC-F9C931092E1D}" dt="2023-02-17T08:22:25.440" v="2" actId="47"/>
        <pc:sldMkLst>
          <pc:docMk/>
          <pc:sldMk cId="3339071657" sldId="268"/>
        </pc:sldMkLst>
      </pc:sldChg>
      <pc:sldChg chg="del">
        <pc:chgData name="Petr Študent" userId="e85e739f98406a86" providerId="LiveId" clId="{13410A23-4BF1-4CD9-A8DC-F9C931092E1D}" dt="2023-02-17T08:22:24.025" v="0" actId="47"/>
        <pc:sldMkLst>
          <pc:docMk/>
          <pc:sldMk cId="0" sldId="356"/>
        </pc:sldMkLst>
      </pc:sldChg>
      <pc:sldChg chg="del">
        <pc:chgData name="Petr Študent" userId="e85e739f98406a86" providerId="LiveId" clId="{13410A23-4BF1-4CD9-A8DC-F9C931092E1D}" dt="2023-02-17T08:22:25.732" v="3" actId="47"/>
        <pc:sldMkLst>
          <pc:docMk/>
          <pc:sldMk cId="0" sldId="357"/>
        </pc:sldMkLst>
      </pc:sldChg>
      <pc:sldChg chg="del">
        <pc:chgData name="Petr Študent" userId="e85e739f98406a86" providerId="LiveId" clId="{13410A23-4BF1-4CD9-A8DC-F9C931092E1D}" dt="2023-02-17T08:22:26.294" v="6" actId="47"/>
        <pc:sldMkLst>
          <pc:docMk/>
          <pc:sldMk cId="0" sldId="358"/>
        </pc:sldMkLst>
      </pc:sldChg>
      <pc:sldChg chg="del">
        <pc:chgData name="Petr Študent" userId="e85e739f98406a86" providerId="LiveId" clId="{13410A23-4BF1-4CD9-A8DC-F9C931092E1D}" dt="2023-02-17T08:22:27.582" v="13" actId="47"/>
        <pc:sldMkLst>
          <pc:docMk/>
          <pc:sldMk cId="0" sldId="359"/>
        </pc:sldMkLst>
      </pc:sldChg>
      <pc:sldChg chg="addSp delSp modSp del mod">
        <pc:chgData name="Petr Študent" userId="e85e739f98406a86" providerId="LiveId" clId="{13410A23-4BF1-4CD9-A8DC-F9C931092E1D}" dt="2023-02-18T20:25:03.464" v="10259" actId="47"/>
        <pc:sldMkLst>
          <pc:docMk/>
          <pc:sldMk cId="0" sldId="360"/>
        </pc:sldMkLst>
        <pc:graphicFrameChg chg="add del mod">
          <ac:chgData name="Petr Študent" userId="e85e739f98406a86" providerId="LiveId" clId="{13410A23-4BF1-4CD9-A8DC-F9C931092E1D}" dt="2023-02-17T16:52:16.934" v="45" actId="478"/>
          <ac:graphicFrameMkLst>
            <pc:docMk/>
            <pc:sldMk cId="0" sldId="360"/>
            <ac:graphicFrameMk id="3" creationId="{05E64987-EA00-CBB6-3BE7-A1578206BFFE}"/>
          </ac:graphicFrameMkLst>
        </pc:graphicFrameChg>
      </pc:sldChg>
      <pc:sldChg chg="del">
        <pc:chgData name="Petr Študent" userId="e85e739f98406a86" providerId="LiveId" clId="{13410A23-4BF1-4CD9-A8DC-F9C931092E1D}" dt="2023-02-17T08:22:25.905" v="4" actId="47"/>
        <pc:sldMkLst>
          <pc:docMk/>
          <pc:sldMk cId="0" sldId="361"/>
        </pc:sldMkLst>
      </pc:sldChg>
      <pc:sldChg chg="new del">
        <pc:chgData name="Petr Študent" userId="e85e739f98406a86" providerId="LiveId" clId="{13410A23-4BF1-4CD9-A8DC-F9C931092E1D}" dt="2023-02-17T16:52:30.062" v="50" actId="47"/>
        <pc:sldMkLst>
          <pc:docMk/>
          <pc:sldMk cId="2770136187" sldId="361"/>
        </pc:sldMkLst>
      </pc:sldChg>
      <pc:sldChg chg="del">
        <pc:chgData name="Petr Študent" userId="e85e739f98406a86" providerId="LiveId" clId="{13410A23-4BF1-4CD9-A8DC-F9C931092E1D}" dt="2023-02-17T08:22:26.696" v="8" actId="47"/>
        <pc:sldMkLst>
          <pc:docMk/>
          <pc:sldMk cId="0" sldId="362"/>
        </pc:sldMkLst>
      </pc:sldChg>
      <pc:sldChg chg="new del">
        <pc:chgData name="Petr Študent" userId="e85e739f98406a86" providerId="LiveId" clId="{13410A23-4BF1-4CD9-A8DC-F9C931092E1D}" dt="2023-02-17T16:52:27.656" v="49" actId="47"/>
        <pc:sldMkLst>
          <pc:docMk/>
          <pc:sldMk cId="3031981018" sldId="362"/>
        </pc:sldMkLst>
      </pc:sldChg>
      <pc:sldChg chg="addSp delSp modSp new mod ord">
        <pc:chgData name="Petr Študent" userId="e85e739f98406a86" providerId="LiveId" clId="{13410A23-4BF1-4CD9-A8DC-F9C931092E1D}" dt="2023-02-19T14:41:00.869" v="13597" actId="20577"/>
        <pc:sldMkLst>
          <pc:docMk/>
          <pc:sldMk cId="1496116436" sldId="363"/>
        </pc:sldMkLst>
        <pc:spChg chg="mod">
          <ac:chgData name="Petr Študent" userId="e85e739f98406a86" providerId="LiveId" clId="{13410A23-4BF1-4CD9-A8DC-F9C931092E1D}" dt="2023-02-18T20:16:21.504" v="10027" actId="20577"/>
          <ac:spMkLst>
            <pc:docMk/>
            <pc:sldMk cId="1496116436" sldId="363"/>
            <ac:spMk id="2" creationId="{66DEAA1C-3878-5002-ED08-BCB55F6E5D89}"/>
          </ac:spMkLst>
        </pc:spChg>
        <pc:spChg chg="mod">
          <ac:chgData name="Petr Študent" userId="e85e739f98406a86" providerId="LiveId" clId="{13410A23-4BF1-4CD9-A8DC-F9C931092E1D}" dt="2023-02-19T14:41:00.869" v="13597" actId="20577"/>
          <ac:spMkLst>
            <pc:docMk/>
            <pc:sldMk cId="1496116436" sldId="363"/>
            <ac:spMk id="3" creationId="{F6358507-828C-D919-C37F-38755C49FEFA}"/>
          </ac:spMkLst>
        </pc:spChg>
        <pc:picChg chg="add del mod">
          <ac:chgData name="Petr Študent" userId="e85e739f98406a86" providerId="LiveId" clId="{13410A23-4BF1-4CD9-A8DC-F9C931092E1D}" dt="2023-02-18T19:40:13.048" v="7580" actId="478"/>
          <ac:picMkLst>
            <pc:docMk/>
            <pc:sldMk cId="1496116436" sldId="363"/>
            <ac:picMk id="5" creationId="{16468D29-9FE8-B446-3A27-D6BE6370E82A}"/>
          </ac:picMkLst>
        </pc:picChg>
        <pc:picChg chg="add mod">
          <ac:chgData name="Petr Študent" userId="e85e739f98406a86" providerId="LiveId" clId="{13410A23-4BF1-4CD9-A8DC-F9C931092E1D}" dt="2023-02-19T11:39:46.653" v="13266" actId="1076"/>
          <ac:picMkLst>
            <pc:docMk/>
            <pc:sldMk cId="1496116436" sldId="363"/>
            <ac:picMk id="5" creationId="{4AC76322-FE63-398A-71A0-7E367181A061}"/>
          </ac:picMkLst>
        </pc:picChg>
      </pc:sldChg>
      <pc:sldChg chg="addSp delSp modSp del mod ord modClrScheme chgLayout">
        <pc:chgData name="Petr Študent" userId="e85e739f98406a86" providerId="LiveId" clId="{13410A23-4BF1-4CD9-A8DC-F9C931092E1D}" dt="2023-02-19T14:52:45.575" v="13629" actId="14100"/>
        <pc:sldMkLst>
          <pc:docMk/>
          <pc:sldMk cId="6256567" sldId="364"/>
        </pc:sldMkLst>
        <pc:spChg chg="mod">
          <ac:chgData name="Petr Študent" userId="e85e739f98406a86" providerId="LiveId" clId="{13410A23-4BF1-4CD9-A8DC-F9C931092E1D}" dt="2023-02-18T20:36:42.909" v="10363" actId="20577"/>
          <ac:spMkLst>
            <pc:docMk/>
            <pc:sldMk cId="6256567" sldId="364"/>
            <ac:spMk id="2" creationId="{E9051595-F3D4-72EC-CD96-AB64CA3F31A0}"/>
          </ac:spMkLst>
        </pc:spChg>
        <pc:spChg chg="add del mod">
          <ac:chgData name="Petr Študent" userId="e85e739f98406a86" providerId="LiveId" clId="{13410A23-4BF1-4CD9-A8DC-F9C931092E1D}" dt="2023-02-19T14:48:30.193" v="13610" actId="1036"/>
          <ac:spMkLst>
            <pc:docMk/>
            <pc:sldMk cId="6256567" sldId="364"/>
            <ac:spMk id="3" creationId="{DF566188-A2C5-C7A9-0CCB-F0A5FB71BF74}"/>
          </ac:spMkLst>
        </pc:spChg>
        <pc:spChg chg="add del mod">
          <ac:chgData name="Petr Študent" userId="e85e739f98406a86" providerId="LiveId" clId="{13410A23-4BF1-4CD9-A8DC-F9C931092E1D}" dt="2023-02-17T19:28:14.756" v="2642" actId="26606"/>
          <ac:spMkLst>
            <pc:docMk/>
            <pc:sldMk cId="6256567" sldId="364"/>
            <ac:spMk id="12" creationId="{7ADA6C0B-B321-A019-3D70-6212BA14DAAB}"/>
          </ac:spMkLst>
        </pc:spChg>
        <pc:picChg chg="add del mod">
          <ac:chgData name="Petr Študent" userId="e85e739f98406a86" providerId="LiveId" clId="{13410A23-4BF1-4CD9-A8DC-F9C931092E1D}" dt="2023-02-17T19:27:54.469" v="2637"/>
          <ac:picMkLst>
            <pc:docMk/>
            <pc:sldMk cId="6256567" sldId="364"/>
            <ac:picMk id="5" creationId="{3CD450E9-729D-6DC1-FAD3-E86F86688E9A}"/>
          </ac:picMkLst>
        </pc:picChg>
        <pc:picChg chg="add mod">
          <ac:chgData name="Petr Študent" userId="e85e739f98406a86" providerId="LiveId" clId="{13410A23-4BF1-4CD9-A8DC-F9C931092E1D}" dt="2023-02-19T14:52:45.575" v="13629" actId="14100"/>
          <ac:picMkLst>
            <pc:docMk/>
            <pc:sldMk cId="6256567" sldId="364"/>
            <ac:picMk id="5" creationId="{5DC0A19E-1B26-9FB1-AFA5-F51582DBF54F}"/>
          </ac:picMkLst>
        </pc:picChg>
        <pc:picChg chg="add mod">
          <ac:chgData name="Petr Študent" userId="e85e739f98406a86" providerId="LiveId" clId="{13410A23-4BF1-4CD9-A8DC-F9C931092E1D}" dt="2023-02-19T09:33:25.338" v="12677" actId="1076"/>
          <ac:picMkLst>
            <pc:docMk/>
            <pc:sldMk cId="6256567" sldId="364"/>
            <ac:picMk id="7" creationId="{00E1FABF-FDA1-F802-418E-C5845FEF9012}"/>
          </ac:picMkLst>
        </pc:picChg>
        <pc:picChg chg="add del mod">
          <ac:chgData name="Petr Študent" userId="e85e739f98406a86" providerId="LiveId" clId="{13410A23-4BF1-4CD9-A8DC-F9C931092E1D}" dt="2023-02-17T19:28:15.340" v="2644"/>
          <ac:picMkLst>
            <pc:docMk/>
            <pc:sldMk cId="6256567" sldId="364"/>
            <ac:picMk id="7" creationId="{62D8DF13-8EBB-5A04-151D-ABCFFF89F378}"/>
          </ac:picMkLst>
        </pc:picChg>
      </pc:sldChg>
      <pc:sldChg chg="modSp new del mod">
        <pc:chgData name="Petr Študent" userId="e85e739f98406a86" providerId="LiveId" clId="{13410A23-4BF1-4CD9-A8DC-F9C931092E1D}" dt="2023-02-18T18:33:54.262" v="7359" actId="47"/>
        <pc:sldMkLst>
          <pc:docMk/>
          <pc:sldMk cId="2171115221" sldId="365"/>
        </pc:sldMkLst>
        <pc:spChg chg="mod">
          <ac:chgData name="Petr Študent" userId="e85e739f98406a86" providerId="LiveId" clId="{13410A23-4BF1-4CD9-A8DC-F9C931092E1D}" dt="2023-02-17T16:53:27.594" v="89" actId="20577"/>
          <ac:spMkLst>
            <pc:docMk/>
            <pc:sldMk cId="2171115221" sldId="365"/>
            <ac:spMk id="2" creationId="{788A96F8-6B63-2E46-6467-6E5A4A2E2C2D}"/>
          </ac:spMkLst>
        </pc:spChg>
        <pc:spChg chg="mod">
          <ac:chgData name="Petr Študent" userId="e85e739f98406a86" providerId="LiveId" clId="{13410A23-4BF1-4CD9-A8DC-F9C931092E1D}" dt="2023-02-17T17:05:13.572" v="434" actId="20577"/>
          <ac:spMkLst>
            <pc:docMk/>
            <pc:sldMk cId="2171115221" sldId="365"/>
            <ac:spMk id="3" creationId="{39194E4D-BC3B-0EC2-2C0D-CE60E02039BB}"/>
          </ac:spMkLst>
        </pc:spChg>
      </pc:sldChg>
      <pc:sldChg chg="addSp modSp del mod ord">
        <pc:chgData name="Petr Študent" userId="e85e739f98406a86" providerId="LiveId" clId="{13410A23-4BF1-4CD9-A8DC-F9C931092E1D}" dt="2023-02-19T14:27:33.637" v="13486" actId="20577"/>
        <pc:sldMkLst>
          <pc:docMk/>
          <pc:sldMk cId="3972606868" sldId="366"/>
        </pc:sldMkLst>
        <pc:spChg chg="mod">
          <ac:chgData name="Petr Študent" userId="e85e739f98406a86" providerId="LiveId" clId="{13410A23-4BF1-4CD9-A8DC-F9C931092E1D}" dt="2023-02-19T07:00:29.890" v="11380" actId="1076"/>
          <ac:spMkLst>
            <pc:docMk/>
            <pc:sldMk cId="3972606868" sldId="366"/>
            <ac:spMk id="2" creationId="{65538479-F4DC-CE44-8E5F-5E13883A65EC}"/>
          </ac:spMkLst>
        </pc:spChg>
        <pc:spChg chg="mod">
          <ac:chgData name="Petr Študent" userId="e85e739f98406a86" providerId="LiveId" clId="{13410A23-4BF1-4CD9-A8DC-F9C931092E1D}" dt="2023-02-19T14:27:33.637" v="13486" actId="20577"/>
          <ac:spMkLst>
            <pc:docMk/>
            <pc:sldMk cId="3972606868" sldId="366"/>
            <ac:spMk id="3" creationId="{3C2211CE-10AC-FAAD-138C-9B86ADC7B723}"/>
          </ac:spMkLst>
        </pc:spChg>
        <pc:picChg chg="add mod">
          <ac:chgData name="Petr Študent" userId="e85e739f98406a86" providerId="LiveId" clId="{13410A23-4BF1-4CD9-A8DC-F9C931092E1D}" dt="2023-02-19T14:25:13.697" v="13343" actId="14100"/>
          <ac:picMkLst>
            <pc:docMk/>
            <pc:sldMk cId="3972606868" sldId="366"/>
            <ac:picMk id="5" creationId="{E6CF19AB-F8EA-1997-5D35-6E78A4414C36}"/>
          </ac:picMkLst>
        </pc:picChg>
      </pc:sldChg>
      <pc:sldChg chg="modSp del mod ord">
        <pc:chgData name="Petr Študent" userId="e85e739f98406a86" providerId="LiveId" clId="{13410A23-4BF1-4CD9-A8DC-F9C931092E1D}" dt="2023-02-19T07:12:33.191" v="11610" actId="47"/>
        <pc:sldMkLst>
          <pc:docMk/>
          <pc:sldMk cId="489704303" sldId="367"/>
        </pc:sldMkLst>
        <pc:spChg chg="mod">
          <ac:chgData name="Petr Študent" userId="e85e739f98406a86" providerId="LiveId" clId="{13410A23-4BF1-4CD9-A8DC-F9C931092E1D}" dt="2023-02-18T18:14:11.960" v="6970" actId="20577"/>
          <ac:spMkLst>
            <pc:docMk/>
            <pc:sldMk cId="489704303" sldId="367"/>
            <ac:spMk id="2" creationId="{204D12FD-1E6E-9E0E-5DAE-BB45369F7CC6}"/>
          </ac:spMkLst>
        </pc:spChg>
        <pc:spChg chg="mod">
          <ac:chgData name="Petr Študent" userId="e85e739f98406a86" providerId="LiveId" clId="{13410A23-4BF1-4CD9-A8DC-F9C931092E1D}" dt="2023-02-18T18:32:03.834" v="7341" actId="20577"/>
          <ac:spMkLst>
            <pc:docMk/>
            <pc:sldMk cId="489704303" sldId="367"/>
            <ac:spMk id="3" creationId="{4CD801D3-7E56-D3E8-0D61-76AFA299E2C7}"/>
          </ac:spMkLst>
        </pc:spChg>
      </pc:sldChg>
      <pc:sldChg chg="addSp modSp new mod ord modClrScheme chgLayout">
        <pc:chgData name="Petr Študent" userId="e85e739f98406a86" providerId="LiveId" clId="{13410A23-4BF1-4CD9-A8DC-F9C931092E1D}" dt="2023-02-19T06:50:59.877" v="10901" actId="255"/>
        <pc:sldMkLst>
          <pc:docMk/>
          <pc:sldMk cId="3926033437" sldId="368"/>
        </pc:sldMkLst>
        <pc:spChg chg="mod">
          <ac:chgData name="Petr Študent" userId="e85e739f98406a86" providerId="LiveId" clId="{13410A23-4BF1-4CD9-A8DC-F9C931092E1D}" dt="2023-02-18T21:18:41.309" v="10548" actId="26606"/>
          <ac:spMkLst>
            <pc:docMk/>
            <pc:sldMk cId="3926033437" sldId="368"/>
            <ac:spMk id="2" creationId="{F89B4EC0-C03E-B7AA-9850-CA6436AD2B3A}"/>
          </ac:spMkLst>
        </pc:spChg>
        <pc:spChg chg="mod ord">
          <ac:chgData name="Petr Študent" userId="e85e739f98406a86" providerId="LiveId" clId="{13410A23-4BF1-4CD9-A8DC-F9C931092E1D}" dt="2023-02-19T06:50:59.877" v="10901" actId="255"/>
          <ac:spMkLst>
            <pc:docMk/>
            <pc:sldMk cId="3926033437" sldId="368"/>
            <ac:spMk id="3" creationId="{05BCD764-8C69-9773-25F6-33EB7BA726CE}"/>
          </ac:spMkLst>
        </pc:spChg>
        <pc:picChg chg="add mod">
          <ac:chgData name="Petr Študent" userId="e85e739f98406a86" providerId="LiveId" clId="{13410A23-4BF1-4CD9-A8DC-F9C931092E1D}" dt="2023-02-18T21:19:04.813" v="10557" actId="1076"/>
          <ac:picMkLst>
            <pc:docMk/>
            <pc:sldMk cId="3926033437" sldId="368"/>
            <ac:picMk id="5" creationId="{53C6D0AD-3ECB-2166-49CE-5A7F2DFF6474}"/>
          </ac:picMkLst>
        </pc:picChg>
      </pc:sldChg>
      <pc:sldChg chg="addSp modSp new del mod ord">
        <pc:chgData name="Petr Študent" userId="e85e739f98406a86" providerId="LiveId" clId="{13410A23-4BF1-4CD9-A8DC-F9C931092E1D}" dt="2023-02-18T20:23:37.151" v="10252" actId="47"/>
        <pc:sldMkLst>
          <pc:docMk/>
          <pc:sldMk cId="1408281512" sldId="369"/>
        </pc:sldMkLst>
        <pc:spChg chg="mod">
          <ac:chgData name="Petr Študent" userId="e85e739f98406a86" providerId="LiveId" clId="{13410A23-4BF1-4CD9-A8DC-F9C931092E1D}" dt="2023-02-18T18:32:59.167" v="7345" actId="27636"/>
          <ac:spMkLst>
            <pc:docMk/>
            <pc:sldMk cId="1408281512" sldId="369"/>
            <ac:spMk id="3" creationId="{14101AF8-1B16-B0F0-CA85-3F4CCC9652C6}"/>
          </ac:spMkLst>
        </pc:spChg>
        <pc:picChg chg="add mod">
          <ac:chgData name="Petr Študent" userId="e85e739f98406a86" providerId="LiveId" clId="{13410A23-4BF1-4CD9-A8DC-F9C931092E1D}" dt="2023-02-18T19:37:08.013" v="7527" actId="1076"/>
          <ac:picMkLst>
            <pc:docMk/>
            <pc:sldMk cId="1408281512" sldId="369"/>
            <ac:picMk id="4" creationId="{B53816FD-50DB-FBAA-786B-D1E31E8DFA44}"/>
          </ac:picMkLst>
        </pc:picChg>
      </pc:sldChg>
      <pc:sldChg chg="addSp modSp del mod ord">
        <pc:chgData name="Petr Študent" userId="e85e739f98406a86" providerId="LiveId" clId="{13410A23-4BF1-4CD9-A8DC-F9C931092E1D}" dt="2023-02-19T15:17:13.672" v="14025" actId="20577"/>
        <pc:sldMkLst>
          <pc:docMk/>
          <pc:sldMk cId="2035061741" sldId="370"/>
        </pc:sldMkLst>
        <pc:spChg chg="mod">
          <ac:chgData name="Petr Študent" userId="e85e739f98406a86" providerId="LiveId" clId="{13410A23-4BF1-4CD9-A8DC-F9C931092E1D}" dt="2023-02-18T20:41:29.781" v="10513" actId="113"/>
          <ac:spMkLst>
            <pc:docMk/>
            <pc:sldMk cId="2035061741" sldId="370"/>
            <ac:spMk id="2" creationId="{FE13559B-2C4F-C7D7-DDFE-80CC6A835CEB}"/>
          </ac:spMkLst>
        </pc:spChg>
        <pc:spChg chg="mod">
          <ac:chgData name="Petr Študent" userId="e85e739f98406a86" providerId="LiveId" clId="{13410A23-4BF1-4CD9-A8DC-F9C931092E1D}" dt="2023-02-19T15:17:13.672" v="14025" actId="20577"/>
          <ac:spMkLst>
            <pc:docMk/>
            <pc:sldMk cId="2035061741" sldId="370"/>
            <ac:spMk id="3" creationId="{374C31B4-EB40-E889-58DB-2C327E901350}"/>
          </ac:spMkLst>
        </pc:spChg>
        <pc:picChg chg="add mod">
          <ac:chgData name="Petr Študent" userId="e85e739f98406a86" providerId="LiveId" clId="{13410A23-4BF1-4CD9-A8DC-F9C931092E1D}" dt="2023-02-19T15:16:44.309" v="14020" actId="1076"/>
          <ac:picMkLst>
            <pc:docMk/>
            <pc:sldMk cId="2035061741" sldId="370"/>
            <ac:picMk id="5" creationId="{D20E4B6E-B8F0-B2B2-BF75-789408D3649C}"/>
          </ac:picMkLst>
        </pc:picChg>
        <pc:picChg chg="add mod">
          <ac:chgData name="Petr Študent" userId="e85e739f98406a86" providerId="LiveId" clId="{13410A23-4BF1-4CD9-A8DC-F9C931092E1D}" dt="2023-02-19T15:16:35.576" v="14018" actId="1076"/>
          <ac:picMkLst>
            <pc:docMk/>
            <pc:sldMk cId="2035061741" sldId="370"/>
            <ac:picMk id="6" creationId="{2A0349FF-59F7-AD75-C00B-8747C6F7BE1D}"/>
          </ac:picMkLst>
        </pc:picChg>
      </pc:sldChg>
      <pc:sldChg chg="addSp modSp new mod ord">
        <pc:chgData name="Petr Študent" userId="e85e739f98406a86" providerId="LiveId" clId="{13410A23-4BF1-4CD9-A8DC-F9C931092E1D}" dt="2023-02-19T14:30:00.451" v="13488" actId="20577"/>
        <pc:sldMkLst>
          <pc:docMk/>
          <pc:sldMk cId="207568668" sldId="371"/>
        </pc:sldMkLst>
        <pc:spChg chg="mod">
          <ac:chgData name="Petr Študent" userId="e85e739f98406a86" providerId="LiveId" clId="{13410A23-4BF1-4CD9-A8DC-F9C931092E1D}" dt="2023-02-19T11:35:50.228" v="13190" actId="1076"/>
          <ac:spMkLst>
            <pc:docMk/>
            <pc:sldMk cId="207568668" sldId="371"/>
            <ac:spMk id="2" creationId="{56523C33-F024-A1AD-861B-C8C0A206C5A9}"/>
          </ac:spMkLst>
        </pc:spChg>
        <pc:spChg chg="mod">
          <ac:chgData name="Petr Študent" userId="e85e739f98406a86" providerId="LiveId" clId="{13410A23-4BF1-4CD9-A8DC-F9C931092E1D}" dt="2023-02-19T14:30:00.451" v="13488" actId="20577"/>
          <ac:spMkLst>
            <pc:docMk/>
            <pc:sldMk cId="207568668" sldId="371"/>
            <ac:spMk id="3" creationId="{73DE17BC-D8DF-DD0D-ED4F-9ACA17032C2A}"/>
          </ac:spMkLst>
        </pc:spChg>
        <pc:picChg chg="add mod">
          <ac:chgData name="Petr Študent" userId="e85e739f98406a86" providerId="LiveId" clId="{13410A23-4BF1-4CD9-A8DC-F9C931092E1D}" dt="2023-02-19T11:37:33.648" v="13255" actId="1076"/>
          <ac:picMkLst>
            <pc:docMk/>
            <pc:sldMk cId="207568668" sldId="371"/>
            <ac:picMk id="5" creationId="{156BC9DE-66D5-E486-3A5C-486575F05ADD}"/>
          </ac:picMkLst>
        </pc:picChg>
        <pc:picChg chg="add mod">
          <ac:chgData name="Petr Študent" userId="e85e739f98406a86" providerId="LiveId" clId="{13410A23-4BF1-4CD9-A8DC-F9C931092E1D}" dt="2023-02-19T11:37:53.524" v="13260" actId="1076"/>
          <ac:picMkLst>
            <pc:docMk/>
            <pc:sldMk cId="207568668" sldId="371"/>
            <ac:picMk id="6" creationId="{5D530148-257C-1F7A-4BE7-0F13BB763C32}"/>
          </ac:picMkLst>
        </pc:picChg>
      </pc:sldChg>
      <pc:sldChg chg="addSp modSp new mod ord">
        <pc:chgData name="Petr Študent" userId="e85e739f98406a86" providerId="LiveId" clId="{13410A23-4BF1-4CD9-A8DC-F9C931092E1D}" dt="2023-02-19T14:45:52.148" v="13601" actId="20577"/>
        <pc:sldMkLst>
          <pc:docMk/>
          <pc:sldMk cId="906989355" sldId="372"/>
        </pc:sldMkLst>
        <pc:spChg chg="mod">
          <ac:chgData name="Petr Študent" userId="e85e739f98406a86" providerId="LiveId" clId="{13410A23-4BF1-4CD9-A8DC-F9C931092E1D}" dt="2023-02-19T09:51:32.077" v="12810" actId="1076"/>
          <ac:spMkLst>
            <pc:docMk/>
            <pc:sldMk cId="906989355" sldId="372"/>
            <ac:spMk id="2" creationId="{D978C818-682C-F6CA-3B74-9A96E358E67B}"/>
          </ac:spMkLst>
        </pc:spChg>
        <pc:spChg chg="mod">
          <ac:chgData name="Petr Študent" userId="e85e739f98406a86" providerId="LiveId" clId="{13410A23-4BF1-4CD9-A8DC-F9C931092E1D}" dt="2023-02-19T14:45:52.148" v="13601" actId="20577"/>
          <ac:spMkLst>
            <pc:docMk/>
            <pc:sldMk cId="906989355" sldId="372"/>
            <ac:spMk id="3" creationId="{53181006-046E-1739-1E1B-25EEB474C118}"/>
          </ac:spMkLst>
        </pc:spChg>
        <pc:picChg chg="add mod">
          <ac:chgData name="Petr Študent" userId="e85e739f98406a86" providerId="LiveId" clId="{13410A23-4BF1-4CD9-A8DC-F9C931092E1D}" dt="2023-02-19T11:45:33.911" v="13300" actId="1076"/>
          <ac:picMkLst>
            <pc:docMk/>
            <pc:sldMk cId="906989355" sldId="372"/>
            <ac:picMk id="5" creationId="{B92153ED-E722-660C-B9EE-B460D9926293}"/>
          </ac:picMkLst>
        </pc:picChg>
      </pc:sldChg>
      <pc:sldChg chg="addSp delSp modSp new mod">
        <pc:chgData name="Petr Študent" userId="e85e739f98406a86" providerId="LiveId" clId="{13410A23-4BF1-4CD9-A8DC-F9C931092E1D}" dt="2023-02-19T14:37:02.311" v="13580" actId="20577"/>
        <pc:sldMkLst>
          <pc:docMk/>
          <pc:sldMk cId="243139961" sldId="373"/>
        </pc:sldMkLst>
        <pc:spChg chg="mod">
          <ac:chgData name="Petr Študent" userId="e85e739f98406a86" providerId="LiveId" clId="{13410A23-4BF1-4CD9-A8DC-F9C931092E1D}" dt="2023-02-18T20:09:41.349" v="9978" actId="113"/>
          <ac:spMkLst>
            <pc:docMk/>
            <pc:sldMk cId="243139961" sldId="373"/>
            <ac:spMk id="2" creationId="{A8EABCEC-4022-E005-C8D4-5011A8990CB9}"/>
          </ac:spMkLst>
        </pc:spChg>
        <pc:spChg chg="mod">
          <ac:chgData name="Petr Študent" userId="e85e739f98406a86" providerId="LiveId" clId="{13410A23-4BF1-4CD9-A8DC-F9C931092E1D}" dt="2023-02-19T14:37:02.311" v="13580" actId="20577"/>
          <ac:spMkLst>
            <pc:docMk/>
            <pc:sldMk cId="243139961" sldId="373"/>
            <ac:spMk id="3" creationId="{B3C72721-DF59-B2F6-E7E3-09F565BE2127}"/>
          </ac:spMkLst>
        </pc:spChg>
        <pc:picChg chg="add mod">
          <ac:chgData name="Petr Študent" userId="e85e739f98406a86" providerId="LiveId" clId="{13410A23-4BF1-4CD9-A8DC-F9C931092E1D}" dt="2023-02-19T07:29:09.534" v="11966" actId="1076"/>
          <ac:picMkLst>
            <pc:docMk/>
            <pc:sldMk cId="243139961" sldId="373"/>
            <ac:picMk id="5" creationId="{AB5D7BB3-1C35-5408-DF0D-09A6F7504886}"/>
          </ac:picMkLst>
        </pc:picChg>
        <pc:picChg chg="add del mod">
          <ac:chgData name="Petr Študent" userId="e85e739f98406a86" providerId="LiveId" clId="{13410A23-4BF1-4CD9-A8DC-F9C931092E1D}" dt="2023-02-17T17:26:00.656" v="1166" actId="478"/>
          <ac:picMkLst>
            <pc:docMk/>
            <pc:sldMk cId="243139961" sldId="373"/>
            <ac:picMk id="5" creationId="{F82ABC0D-6A8E-DDA5-E732-2E6A375CC01C}"/>
          </ac:picMkLst>
        </pc:picChg>
        <pc:picChg chg="add mod">
          <ac:chgData name="Petr Študent" userId="e85e739f98406a86" providerId="LiveId" clId="{13410A23-4BF1-4CD9-A8DC-F9C931092E1D}" dt="2023-02-19T07:29:01.480" v="11965" actId="1076"/>
          <ac:picMkLst>
            <pc:docMk/>
            <pc:sldMk cId="243139961" sldId="373"/>
            <ac:picMk id="6" creationId="{B139C5CD-3BF4-8076-DEFA-E718253123E6}"/>
          </ac:picMkLst>
        </pc:picChg>
      </pc:sldChg>
      <pc:sldChg chg="modSp new del mod">
        <pc:chgData name="Petr Študent" userId="e85e739f98406a86" providerId="LiveId" clId="{13410A23-4BF1-4CD9-A8DC-F9C931092E1D}" dt="2023-02-19T09:32:45.021" v="12673" actId="47"/>
        <pc:sldMkLst>
          <pc:docMk/>
          <pc:sldMk cId="3252521713" sldId="374"/>
        </pc:sldMkLst>
        <pc:spChg chg="mod">
          <ac:chgData name="Petr Študent" userId="e85e739f98406a86" providerId="LiveId" clId="{13410A23-4BF1-4CD9-A8DC-F9C931092E1D}" dt="2023-02-18T09:40:38.951" v="3476" actId="20577"/>
          <ac:spMkLst>
            <pc:docMk/>
            <pc:sldMk cId="3252521713" sldId="374"/>
            <ac:spMk id="2" creationId="{86CC1357-A1DC-4D6E-A8B4-31E091644F90}"/>
          </ac:spMkLst>
        </pc:spChg>
      </pc:sldChg>
      <pc:sldChg chg="addSp modSp new mod">
        <pc:chgData name="Petr Študent" userId="e85e739f98406a86" providerId="LiveId" clId="{13410A23-4BF1-4CD9-A8DC-F9C931092E1D}" dt="2023-02-19T14:37:24.921" v="13583" actId="20577"/>
        <pc:sldMkLst>
          <pc:docMk/>
          <pc:sldMk cId="3230492894" sldId="375"/>
        </pc:sldMkLst>
        <pc:spChg chg="mod">
          <ac:chgData name="Petr Študent" userId="e85e739f98406a86" providerId="LiveId" clId="{13410A23-4BF1-4CD9-A8DC-F9C931092E1D}" dt="2023-02-18T20:09:23.207" v="9976" actId="1076"/>
          <ac:spMkLst>
            <pc:docMk/>
            <pc:sldMk cId="3230492894" sldId="375"/>
            <ac:spMk id="2" creationId="{68946502-BB6F-F0F1-9042-346856826FC5}"/>
          </ac:spMkLst>
        </pc:spChg>
        <pc:spChg chg="mod">
          <ac:chgData name="Petr Študent" userId="e85e739f98406a86" providerId="LiveId" clId="{13410A23-4BF1-4CD9-A8DC-F9C931092E1D}" dt="2023-02-19T14:37:24.921" v="13583" actId="20577"/>
          <ac:spMkLst>
            <pc:docMk/>
            <pc:sldMk cId="3230492894" sldId="375"/>
            <ac:spMk id="3" creationId="{034E6AA3-F74E-8B66-7BE2-C7932F4BE99E}"/>
          </ac:spMkLst>
        </pc:spChg>
        <pc:picChg chg="add mod">
          <ac:chgData name="Petr Študent" userId="e85e739f98406a86" providerId="LiveId" clId="{13410A23-4BF1-4CD9-A8DC-F9C931092E1D}" dt="2023-02-18T20:08:24.991" v="9964" actId="14100"/>
          <ac:picMkLst>
            <pc:docMk/>
            <pc:sldMk cId="3230492894" sldId="375"/>
            <ac:picMk id="5" creationId="{D8E575B5-3A73-62D9-41E1-419B594B8491}"/>
          </ac:picMkLst>
        </pc:picChg>
      </pc:sldChg>
      <pc:sldChg chg="addSp modSp new mod">
        <pc:chgData name="Petr Študent" userId="e85e739f98406a86" providerId="LiveId" clId="{13410A23-4BF1-4CD9-A8DC-F9C931092E1D}" dt="2023-02-19T15:03:20.834" v="13730" actId="1076"/>
        <pc:sldMkLst>
          <pc:docMk/>
          <pc:sldMk cId="1063095185" sldId="376"/>
        </pc:sldMkLst>
        <pc:spChg chg="mod">
          <ac:chgData name="Petr Študent" userId="e85e739f98406a86" providerId="LiveId" clId="{13410A23-4BF1-4CD9-A8DC-F9C931092E1D}" dt="2023-02-18T20:44:26.648" v="10537" actId="113"/>
          <ac:spMkLst>
            <pc:docMk/>
            <pc:sldMk cId="1063095185" sldId="376"/>
            <ac:spMk id="2" creationId="{4929CD21-35CC-4315-2B2F-9D1B638F04A2}"/>
          </ac:spMkLst>
        </pc:spChg>
        <pc:spChg chg="mod">
          <ac:chgData name="Petr Študent" userId="e85e739f98406a86" providerId="LiveId" clId="{13410A23-4BF1-4CD9-A8DC-F9C931092E1D}" dt="2023-02-19T15:02:55.200" v="13727" actId="20577"/>
          <ac:spMkLst>
            <pc:docMk/>
            <pc:sldMk cId="1063095185" sldId="376"/>
            <ac:spMk id="3" creationId="{1DE2E634-112F-7FDC-2584-BDCF8D7D76B5}"/>
          </ac:spMkLst>
        </pc:spChg>
        <pc:picChg chg="add mod">
          <ac:chgData name="Petr Študent" userId="e85e739f98406a86" providerId="LiveId" clId="{13410A23-4BF1-4CD9-A8DC-F9C931092E1D}" dt="2023-02-19T15:03:20.834" v="13730" actId="1076"/>
          <ac:picMkLst>
            <pc:docMk/>
            <pc:sldMk cId="1063095185" sldId="376"/>
            <ac:picMk id="5" creationId="{5706BC64-1DAB-33D5-CD21-0231BBCFDD54}"/>
          </ac:picMkLst>
        </pc:picChg>
        <pc:picChg chg="add mod">
          <ac:chgData name="Petr Študent" userId="e85e739f98406a86" providerId="LiveId" clId="{13410A23-4BF1-4CD9-A8DC-F9C931092E1D}" dt="2023-02-19T15:03:16.070" v="13729" actId="14100"/>
          <ac:picMkLst>
            <pc:docMk/>
            <pc:sldMk cId="1063095185" sldId="376"/>
            <ac:picMk id="7" creationId="{60813353-16DE-3E5A-0B54-E3E42A22E0E5}"/>
          </ac:picMkLst>
        </pc:picChg>
      </pc:sldChg>
      <pc:sldChg chg="addSp delSp modSp new mod ord modClrScheme chgLayout">
        <pc:chgData name="Petr Študent" userId="e85e739f98406a86" providerId="LiveId" clId="{13410A23-4BF1-4CD9-A8DC-F9C931092E1D}" dt="2023-02-19T14:49:43.025" v="13620" actId="20577"/>
        <pc:sldMkLst>
          <pc:docMk/>
          <pc:sldMk cId="678905271" sldId="377"/>
        </pc:sldMkLst>
        <pc:spChg chg="mod">
          <ac:chgData name="Petr Študent" userId="e85e739f98406a86" providerId="LiveId" clId="{13410A23-4BF1-4CD9-A8DC-F9C931092E1D}" dt="2023-02-19T09:20:48.393" v="12139" actId="1076"/>
          <ac:spMkLst>
            <pc:docMk/>
            <pc:sldMk cId="678905271" sldId="377"/>
            <ac:spMk id="2" creationId="{A63BF9A9-7251-A3FE-6CC8-8422FED30785}"/>
          </ac:spMkLst>
        </pc:spChg>
        <pc:spChg chg="add del mod">
          <ac:chgData name="Petr Študent" userId="e85e739f98406a86" providerId="LiveId" clId="{13410A23-4BF1-4CD9-A8DC-F9C931092E1D}" dt="2023-02-19T14:49:43.025" v="13620" actId="20577"/>
          <ac:spMkLst>
            <pc:docMk/>
            <pc:sldMk cId="678905271" sldId="377"/>
            <ac:spMk id="3" creationId="{2E990B56-BF9B-D72F-ED92-70F2058D83D0}"/>
          </ac:spMkLst>
        </pc:spChg>
        <pc:spChg chg="add del mod">
          <ac:chgData name="Petr Študent" userId="e85e739f98406a86" providerId="LiveId" clId="{13410A23-4BF1-4CD9-A8DC-F9C931092E1D}" dt="2023-02-18T18:11:56.460" v="6923" actId="26606"/>
          <ac:spMkLst>
            <pc:docMk/>
            <pc:sldMk cId="678905271" sldId="377"/>
            <ac:spMk id="9" creationId="{3DBA11A9-1925-9868-1C29-538464A256B4}"/>
          </ac:spMkLst>
        </pc:spChg>
        <pc:graphicFrameChg chg="add del mod">
          <ac:chgData name="Petr Študent" userId="e85e739f98406a86" providerId="LiveId" clId="{13410A23-4BF1-4CD9-A8DC-F9C931092E1D}" dt="2023-02-18T18:11:56.460" v="6923" actId="26606"/>
          <ac:graphicFrameMkLst>
            <pc:docMk/>
            <pc:sldMk cId="678905271" sldId="377"/>
            <ac:graphicFrameMk id="5" creationId="{8A829C1F-7104-BA8D-356C-E2A54802AF1D}"/>
          </ac:graphicFrameMkLst>
        </pc:graphicFrameChg>
        <pc:picChg chg="add del mod">
          <ac:chgData name="Petr Študent" userId="e85e739f98406a86" providerId="LiveId" clId="{13410A23-4BF1-4CD9-A8DC-F9C931092E1D}" dt="2023-02-19T09:21:40.206" v="12150" actId="478"/>
          <ac:picMkLst>
            <pc:docMk/>
            <pc:sldMk cId="678905271" sldId="377"/>
            <ac:picMk id="5" creationId="{6F63D735-E5F4-DFF4-9F0A-E347712E4E41}"/>
          </ac:picMkLst>
        </pc:picChg>
        <pc:picChg chg="add mod">
          <ac:chgData name="Petr Študent" userId="e85e739f98406a86" providerId="LiveId" clId="{13410A23-4BF1-4CD9-A8DC-F9C931092E1D}" dt="2023-02-19T09:21:20.827" v="12146" actId="1076"/>
          <ac:picMkLst>
            <pc:docMk/>
            <pc:sldMk cId="678905271" sldId="377"/>
            <ac:picMk id="7" creationId="{CC411233-C1A2-A16E-2A19-467CC486E576}"/>
          </ac:picMkLst>
        </pc:picChg>
      </pc:sldChg>
      <pc:sldChg chg="addSp modSp new mod ord">
        <pc:chgData name="Petr Študent" userId="e85e739f98406a86" providerId="LiveId" clId="{13410A23-4BF1-4CD9-A8DC-F9C931092E1D}" dt="2023-02-19T11:42:25.217" v="13281" actId="1076"/>
        <pc:sldMkLst>
          <pc:docMk/>
          <pc:sldMk cId="4123365780" sldId="378"/>
        </pc:sldMkLst>
        <pc:spChg chg="mod">
          <ac:chgData name="Petr Študent" userId="e85e739f98406a86" providerId="LiveId" clId="{13410A23-4BF1-4CD9-A8DC-F9C931092E1D}" dt="2023-02-19T11:41:33.413" v="13275" actId="1076"/>
          <ac:spMkLst>
            <pc:docMk/>
            <pc:sldMk cId="4123365780" sldId="378"/>
            <ac:spMk id="2" creationId="{8D6EAF6C-8CD6-C88B-B504-58995D43F811}"/>
          </ac:spMkLst>
        </pc:spChg>
        <pc:spChg chg="mod">
          <ac:chgData name="Petr Študent" userId="e85e739f98406a86" providerId="LiveId" clId="{13410A23-4BF1-4CD9-A8DC-F9C931092E1D}" dt="2023-02-19T06:51:18.624" v="10902" actId="20577"/>
          <ac:spMkLst>
            <pc:docMk/>
            <pc:sldMk cId="4123365780" sldId="378"/>
            <ac:spMk id="3" creationId="{788F9200-CCA5-196A-4C61-1EAA73F6AA90}"/>
          </ac:spMkLst>
        </pc:spChg>
        <pc:picChg chg="add mod">
          <ac:chgData name="Petr Študent" userId="e85e739f98406a86" providerId="LiveId" clId="{13410A23-4BF1-4CD9-A8DC-F9C931092E1D}" dt="2023-02-19T11:40:37.164" v="13269" actId="1076"/>
          <ac:picMkLst>
            <pc:docMk/>
            <pc:sldMk cId="4123365780" sldId="378"/>
            <ac:picMk id="5" creationId="{F8D54A6E-9515-B007-4AA5-DF5472063498}"/>
          </ac:picMkLst>
        </pc:picChg>
        <pc:picChg chg="add mod">
          <ac:chgData name="Petr Študent" userId="e85e739f98406a86" providerId="LiveId" clId="{13410A23-4BF1-4CD9-A8DC-F9C931092E1D}" dt="2023-02-19T11:41:39.404" v="13276" actId="1076"/>
          <ac:picMkLst>
            <pc:docMk/>
            <pc:sldMk cId="4123365780" sldId="378"/>
            <ac:picMk id="7" creationId="{3FE159EA-C762-4BE3-2F59-7EBC57FCE9C1}"/>
          </ac:picMkLst>
        </pc:picChg>
        <pc:picChg chg="add mod">
          <ac:chgData name="Petr Študent" userId="e85e739f98406a86" providerId="LiveId" clId="{13410A23-4BF1-4CD9-A8DC-F9C931092E1D}" dt="2023-02-19T11:42:25.217" v="13281" actId="1076"/>
          <ac:picMkLst>
            <pc:docMk/>
            <pc:sldMk cId="4123365780" sldId="378"/>
            <ac:picMk id="9" creationId="{D22AAB8D-3DD6-C5A0-9E02-7AAD8227854A}"/>
          </ac:picMkLst>
        </pc:picChg>
      </pc:sldChg>
      <pc:sldChg chg="modSp new del mod ord">
        <pc:chgData name="Petr Študent" userId="e85e739f98406a86" providerId="LiveId" clId="{13410A23-4BF1-4CD9-A8DC-F9C931092E1D}" dt="2023-02-18T20:21:09.594" v="10226" actId="47"/>
        <pc:sldMkLst>
          <pc:docMk/>
          <pc:sldMk cId="2323541385" sldId="379"/>
        </pc:sldMkLst>
        <pc:spChg chg="mod">
          <ac:chgData name="Petr Študent" userId="e85e739f98406a86" providerId="LiveId" clId="{13410A23-4BF1-4CD9-A8DC-F9C931092E1D}" dt="2023-02-17T17:22:27.827" v="1063" actId="20577"/>
          <ac:spMkLst>
            <pc:docMk/>
            <pc:sldMk cId="2323541385" sldId="379"/>
            <ac:spMk id="2" creationId="{75DFEDC5-3926-2E35-7441-64375F5BB75B}"/>
          </ac:spMkLst>
        </pc:spChg>
        <pc:spChg chg="mod">
          <ac:chgData name="Petr Študent" userId="e85e739f98406a86" providerId="LiveId" clId="{13410A23-4BF1-4CD9-A8DC-F9C931092E1D}" dt="2023-02-18T18:31:40.764" v="7308"/>
          <ac:spMkLst>
            <pc:docMk/>
            <pc:sldMk cId="2323541385" sldId="379"/>
            <ac:spMk id="3" creationId="{F7212C15-45A1-37DA-B4E7-5D5359F1BEA6}"/>
          </ac:spMkLst>
        </pc:spChg>
      </pc:sldChg>
      <pc:sldChg chg="addSp modSp new mod ord">
        <pc:chgData name="Petr Študent" userId="e85e739f98406a86" providerId="LiveId" clId="{13410A23-4BF1-4CD9-A8DC-F9C931092E1D}" dt="2023-02-19T14:59:51.527" v="13638" actId="1076"/>
        <pc:sldMkLst>
          <pc:docMk/>
          <pc:sldMk cId="4161967733" sldId="380"/>
        </pc:sldMkLst>
        <pc:spChg chg="mod">
          <ac:chgData name="Petr Študent" userId="e85e739f98406a86" providerId="LiveId" clId="{13410A23-4BF1-4CD9-A8DC-F9C931092E1D}" dt="2023-02-19T07:02:37.994" v="11441" actId="1076"/>
          <ac:spMkLst>
            <pc:docMk/>
            <pc:sldMk cId="4161967733" sldId="380"/>
            <ac:spMk id="2" creationId="{20AB01E4-7386-49A4-D4FC-232788B8C8EC}"/>
          </ac:spMkLst>
        </pc:spChg>
        <pc:spChg chg="mod">
          <ac:chgData name="Petr Študent" userId="e85e739f98406a86" providerId="LiveId" clId="{13410A23-4BF1-4CD9-A8DC-F9C931092E1D}" dt="2023-02-19T14:46:57.771" v="13608" actId="20577"/>
          <ac:spMkLst>
            <pc:docMk/>
            <pc:sldMk cId="4161967733" sldId="380"/>
            <ac:spMk id="3" creationId="{7DE4CC4B-FE77-5C81-C7E1-2489CD33AE00}"/>
          </ac:spMkLst>
        </pc:spChg>
        <pc:picChg chg="add mod">
          <ac:chgData name="Petr Študent" userId="e85e739f98406a86" providerId="LiveId" clId="{13410A23-4BF1-4CD9-A8DC-F9C931092E1D}" dt="2023-02-18T21:29:02.137" v="10858" actId="1076"/>
          <ac:picMkLst>
            <pc:docMk/>
            <pc:sldMk cId="4161967733" sldId="380"/>
            <ac:picMk id="5" creationId="{81A53629-C68D-CCC8-7A73-6BA21181210E}"/>
          </ac:picMkLst>
        </pc:picChg>
        <pc:picChg chg="add mod">
          <ac:chgData name="Petr Študent" userId="e85e739f98406a86" providerId="LiveId" clId="{13410A23-4BF1-4CD9-A8DC-F9C931092E1D}" dt="2023-02-19T14:59:51.527" v="13638" actId="1076"/>
          <ac:picMkLst>
            <pc:docMk/>
            <pc:sldMk cId="4161967733" sldId="380"/>
            <ac:picMk id="6" creationId="{1852DED1-6E7A-D450-B2A5-E72940889A44}"/>
          </ac:picMkLst>
        </pc:picChg>
      </pc:sldChg>
      <pc:sldChg chg="addSp delSp modSp new del mod ord">
        <pc:chgData name="Petr Študent" userId="e85e739f98406a86" providerId="LiveId" clId="{13410A23-4BF1-4CD9-A8DC-F9C931092E1D}" dt="2023-02-18T20:23:43.554" v="10253" actId="47"/>
        <pc:sldMkLst>
          <pc:docMk/>
          <pc:sldMk cId="148654925" sldId="381"/>
        </pc:sldMkLst>
        <pc:spChg chg="mod">
          <ac:chgData name="Petr Študent" userId="e85e739f98406a86" providerId="LiveId" clId="{13410A23-4BF1-4CD9-A8DC-F9C931092E1D}" dt="2023-02-18T19:33:14.278" v="7525" actId="15"/>
          <ac:spMkLst>
            <pc:docMk/>
            <pc:sldMk cId="148654925" sldId="381"/>
            <ac:spMk id="3" creationId="{794014FD-05AC-B425-7D0C-FD328534FE81}"/>
          </ac:spMkLst>
        </pc:spChg>
        <pc:picChg chg="add mod">
          <ac:chgData name="Petr Študent" userId="e85e739f98406a86" providerId="LiveId" clId="{13410A23-4BF1-4CD9-A8DC-F9C931092E1D}" dt="2023-02-18T20:21:31.493" v="10230" actId="1076"/>
          <ac:picMkLst>
            <pc:docMk/>
            <pc:sldMk cId="148654925" sldId="381"/>
            <ac:picMk id="5" creationId="{533E2457-072D-02D0-AE59-F2571A6F2F81}"/>
          </ac:picMkLst>
        </pc:picChg>
        <pc:picChg chg="add del mod">
          <ac:chgData name="Petr Študent" userId="e85e739f98406a86" providerId="LiveId" clId="{13410A23-4BF1-4CD9-A8DC-F9C931092E1D}" dt="2023-02-18T14:30:29.114" v="5344" actId="478"/>
          <ac:picMkLst>
            <pc:docMk/>
            <pc:sldMk cId="148654925" sldId="381"/>
            <ac:picMk id="5" creationId="{7AC691D9-72C7-290E-0170-1A1808EAD456}"/>
          </ac:picMkLst>
        </pc:picChg>
      </pc:sldChg>
      <pc:sldChg chg="addSp modSp new del mod ord">
        <pc:chgData name="Petr Študent" userId="e85e739f98406a86" providerId="LiveId" clId="{13410A23-4BF1-4CD9-A8DC-F9C931092E1D}" dt="2023-02-19T07:27:06.650" v="11959" actId="47"/>
        <pc:sldMkLst>
          <pc:docMk/>
          <pc:sldMk cId="4225494414" sldId="382"/>
        </pc:sldMkLst>
        <pc:spChg chg="mod">
          <ac:chgData name="Petr Študent" userId="e85e739f98406a86" providerId="LiveId" clId="{13410A23-4BF1-4CD9-A8DC-F9C931092E1D}" dt="2023-02-18T20:44:21.287" v="10536" actId="113"/>
          <ac:spMkLst>
            <pc:docMk/>
            <pc:sldMk cId="4225494414" sldId="382"/>
            <ac:spMk id="2" creationId="{5353209E-8838-4B07-94B9-15CA095CFD6A}"/>
          </ac:spMkLst>
        </pc:spChg>
        <pc:spChg chg="mod">
          <ac:chgData name="Petr Študent" userId="e85e739f98406a86" providerId="LiveId" clId="{13410A23-4BF1-4CD9-A8DC-F9C931092E1D}" dt="2023-02-18T10:06:19.204" v="5336" actId="20577"/>
          <ac:spMkLst>
            <pc:docMk/>
            <pc:sldMk cId="4225494414" sldId="382"/>
            <ac:spMk id="3" creationId="{65914268-A769-E30B-82CD-0D6E1018E9AC}"/>
          </ac:spMkLst>
        </pc:spChg>
        <pc:picChg chg="add mod">
          <ac:chgData name="Petr Študent" userId="e85e739f98406a86" providerId="LiveId" clId="{13410A23-4BF1-4CD9-A8DC-F9C931092E1D}" dt="2023-02-19T07:26:26.247" v="11951" actId="1035"/>
          <ac:picMkLst>
            <pc:docMk/>
            <pc:sldMk cId="4225494414" sldId="382"/>
            <ac:picMk id="5" creationId="{06DA353C-BA42-9BD9-DD7F-84B77F8D326A}"/>
          </ac:picMkLst>
        </pc:picChg>
      </pc:sldChg>
      <pc:sldChg chg="modSp new del mod ord">
        <pc:chgData name="Petr Študent" userId="e85e739f98406a86" providerId="LiveId" clId="{13410A23-4BF1-4CD9-A8DC-F9C931092E1D}" dt="2023-02-18T20:21:12.774" v="10227" actId="47"/>
        <pc:sldMkLst>
          <pc:docMk/>
          <pc:sldMk cId="3246664256" sldId="383"/>
        </pc:sldMkLst>
        <pc:spChg chg="mod">
          <ac:chgData name="Petr Študent" userId="e85e739f98406a86" providerId="LiveId" clId="{13410A23-4BF1-4CD9-A8DC-F9C931092E1D}" dt="2023-02-18T19:39:02.177" v="7545" actId="20577"/>
          <ac:spMkLst>
            <pc:docMk/>
            <pc:sldMk cId="3246664256" sldId="383"/>
            <ac:spMk id="2" creationId="{794138CB-2929-2540-DAC1-3A9F086B4763}"/>
          </ac:spMkLst>
        </pc:spChg>
      </pc:sldChg>
      <pc:sldChg chg="addSp modSp new mod">
        <pc:chgData name="Petr Študent" userId="e85e739f98406a86" providerId="LiveId" clId="{13410A23-4BF1-4CD9-A8DC-F9C931092E1D}" dt="2023-02-19T14:42:31.406" v="13598" actId="20577"/>
        <pc:sldMkLst>
          <pc:docMk/>
          <pc:sldMk cId="2104402218" sldId="384"/>
        </pc:sldMkLst>
        <pc:spChg chg="mod">
          <ac:chgData name="Petr Študent" userId="e85e739f98406a86" providerId="LiveId" clId="{13410A23-4BF1-4CD9-A8DC-F9C931092E1D}" dt="2023-02-18T20:22:42.097" v="10245" actId="1076"/>
          <ac:spMkLst>
            <pc:docMk/>
            <pc:sldMk cId="2104402218" sldId="384"/>
            <ac:spMk id="2" creationId="{22574249-8D67-2682-3938-126227117698}"/>
          </ac:spMkLst>
        </pc:spChg>
        <pc:spChg chg="mod">
          <ac:chgData name="Petr Študent" userId="e85e739f98406a86" providerId="LiveId" clId="{13410A23-4BF1-4CD9-A8DC-F9C931092E1D}" dt="2023-02-19T14:42:31.406" v="13598" actId="20577"/>
          <ac:spMkLst>
            <pc:docMk/>
            <pc:sldMk cId="2104402218" sldId="384"/>
            <ac:spMk id="3" creationId="{50176266-C047-797C-4D28-506548CBAEA0}"/>
          </ac:spMkLst>
        </pc:spChg>
        <pc:picChg chg="add mod">
          <ac:chgData name="Petr Študent" userId="e85e739f98406a86" providerId="LiveId" clId="{13410A23-4BF1-4CD9-A8DC-F9C931092E1D}" dt="2023-02-19T06:52:45.985" v="10937" actId="14100"/>
          <ac:picMkLst>
            <pc:docMk/>
            <pc:sldMk cId="2104402218" sldId="384"/>
            <ac:picMk id="4" creationId="{34E525A2-3D84-12FB-8384-B96CE6FAF35E}"/>
          </ac:picMkLst>
        </pc:picChg>
        <pc:picChg chg="add mod">
          <ac:chgData name="Petr Študent" userId="e85e739f98406a86" providerId="LiveId" clId="{13410A23-4BF1-4CD9-A8DC-F9C931092E1D}" dt="2023-02-18T21:24:40.683" v="10643" actId="1076"/>
          <ac:picMkLst>
            <pc:docMk/>
            <pc:sldMk cId="2104402218" sldId="384"/>
            <ac:picMk id="6" creationId="{7352ACDA-8951-F839-CC71-2E90ED05902F}"/>
          </ac:picMkLst>
        </pc:picChg>
      </pc:sldChg>
      <pc:sldChg chg="addSp modSp new mod">
        <pc:chgData name="Petr Študent" userId="e85e739f98406a86" providerId="LiveId" clId="{13410A23-4BF1-4CD9-A8DC-F9C931092E1D}" dt="2023-02-19T14:23:42.615" v="13323" actId="20577"/>
        <pc:sldMkLst>
          <pc:docMk/>
          <pc:sldMk cId="2242304368" sldId="385"/>
        </pc:sldMkLst>
        <pc:spChg chg="mod">
          <ac:chgData name="Petr Študent" userId="e85e739f98406a86" providerId="LiveId" clId="{13410A23-4BF1-4CD9-A8DC-F9C931092E1D}" dt="2023-02-18T20:34:31.223" v="10310" actId="113"/>
          <ac:spMkLst>
            <pc:docMk/>
            <pc:sldMk cId="2242304368" sldId="385"/>
            <ac:spMk id="2" creationId="{2C7D060B-3C5A-F628-8B83-CBADED689828}"/>
          </ac:spMkLst>
        </pc:spChg>
        <pc:spChg chg="mod">
          <ac:chgData name="Petr Študent" userId="e85e739f98406a86" providerId="LiveId" clId="{13410A23-4BF1-4CD9-A8DC-F9C931092E1D}" dt="2023-02-19T14:23:42.615" v="13323" actId="20577"/>
          <ac:spMkLst>
            <pc:docMk/>
            <pc:sldMk cId="2242304368" sldId="385"/>
            <ac:spMk id="3" creationId="{59F142ED-94C5-C0A3-E1FE-00BB3BDB0BBE}"/>
          </ac:spMkLst>
        </pc:spChg>
        <pc:picChg chg="add mod">
          <ac:chgData name="Petr Študent" userId="e85e739f98406a86" providerId="LiveId" clId="{13410A23-4BF1-4CD9-A8DC-F9C931092E1D}" dt="2023-02-19T11:43:46.539" v="13287" actId="1076"/>
          <ac:picMkLst>
            <pc:docMk/>
            <pc:sldMk cId="2242304368" sldId="385"/>
            <ac:picMk id="4" creationId="{63568F32-872B-41F7-C938-0A0C98E19B23}"/>
          </ac:picMkLst>
        </pc:picChg>
        <pc:picChg chg="add mod">
          <ac:chgData name="Petr Študent" userId="e85e739f98406a86" providerId="LiveId" clId="{13410A23-4BF1-4CD9-A8DC-F9C931092E1D}" dt="2023-02-19T11:43:44.471" v="13286" actId="1076"/>
          <ac:picMkLst>
            <pc:docMk/>
            <pc:sldMk cId="2242304368" sldId="385"/>
            <ac:picMk id="6" creationId="{C7761156-2573-19F0-63D6-13F4FCE452F6}"/>
          </ac:picMkLst>
        </pc:picChg>
      </pc:sldChg>
      <pc:sldChg chg="addSp modSp new mod">
        <pc:chgData name="Petr Študent" userId="e85e739f98406a86" providerId="LiveId" clId="{13410A23-4BF1-4CD9-A8DC-F9C931092E1D}" dt="2023-02-19T14:44:30.164" v="13600" actId="20577"/>
        <pc:sldMkLst>
          <pc:docMk/>
          <pc:sldMk cId="3494921082" sldId="386"/>
        </pc:sldMkLst>
        <pc:spChg chg="mod">
          <ac:chgData name="Petr Študent" userId="e85e739f98406a86" providerId="LiveId" clId="{13410A23-4BF1-4CD9-A8DC-F9C931092E1D}" dt="2023-02-19T07:25:07.943" v="11935" actId="1076"/>
          <ac:spMkLst>
            <pc:docMk/>
            <pc:sldMk cId="3494921082" sldId="386"/>
            <ac:spMk id="2" creationId="{747C6707-ED4C-C54D-04F0-100E9C528061}"/>
          </ac:spMkLst>
        </pc:spChg>
        <pc:spChg chg="mod">
          <ac:chgData name="Petr Študent" userId="e85e739f98406a86" providerId="LiveId" clId="{13410A23-4BF1-4CD9-A8DC-F9C931092E1D}" dt="2023-02-19T14:44:30.164" v="13600" actId="20577"/>
          <ac:spMkLst>
            <pc:docMk/>
            <pc:sldMk cId="3494921082" sldId="386"/>
            <ac:spMk id="3" creationId="{BBF6EA38-9DB3-0096-3A85-6D086451D111}"/>
          </ac:spMkLst>
        </pc:spChg>
        <pc:picChg chg="add mod">
          <ac:chgData name="Petr Študent" userId="e85e739f98406a86" providerId="LiveId" clId="{13410A23-4BF1-4CD9-A8DC-F9C931092E1D}" dt="2023-02-19T09:15:18.242" v="11967" actId="1076"/>
          <ac:picMkLst>
            <pc:docMk/>
            <pc:sldMk cId="3494921082" sldId="386"/>
            <ac:picMk id="4" creationId="{F1B3BF2B-13B8-765B-A151-1CE4EEB42448}"/>
          </ac:picMkLst>
        </pc:picChg>
        <pc:picChg chg="add mod">
          <ac:chgData name="Petr Študent" userId="e85e739f98406a86" providerId="LiveId" clId="{13410A23-4BF1-4CD9-A8DC-F9C931092E1D}" dt="2023-02-19T09:15:27.400" v="11970" actId="1076"/>
          <ac:picMkLst>
            <pc:docMk/>
            <pc:sldMk cId="3494921082" sldId="386"/>
            <ac:picMk id="5" creationId="{7F61FD1C-992B-5C59-0861-340B0CA47815}"/>
          </ac:picMkLst>
        </pc:picChg>
      </pc:sldChg>
      <pc:sldChg chg="modSp new del mod">
        <pc:chgData name="Petr Študent" userId="e85e739f98406a86" providerId="LiveId" clId="{13410A23-4BF1-4CD9-A8DC-F9C931092E1D}" dt="2023-02-18T20:20:57.393" v="10225" actId="47"/>
        <pc:sldMkLst>
          <pc:docMk/>
          <pc:sldMk cId="2952779089" sldId="387"/>
        </pc:sldMkLst>
        <pc:spChg chg="mod">
          <ac:chgData name="Petr Študent" userId="e85e739f98406a86" providerId="LiveId" clId="{13410A23-4BF1-4CD9-A8DC-F9C931092E1D}" dt="2023-02-18T19:56:15.909" v="8340" actId="20577"/>
          <ac:spMkLst>
            <pc:docMk/>
            <pc:sldMk cId="2952779089" sldId="387"/>
            <ac:spMk id="2" creationId="{84F80951-782A-882D-BC4A-133ED0EE0943}"/>
          </ac:spMkLst>
        </pc:spChg>
        <pc:spChg chg="mod">
          <ac:chgData name="Petr Študent" userId="e85e739f98406a86" providerId="LiveId" clId="{13410A23-4BF1-4CD9-A8DC-F9C931092E1D}" dt="2023-02-18T19:57:26.374" v="8549" actId="20577"/>
          <ac:spMkLst>
            <pc:docMk/>
            <pc:sldMk cId="2952779089" sldId="387"/>
            <ac:spMk id="3" creationId="{79FFA593-8A42-680E-A5E2-3D83FA771D72}"/>
          </ac:spMkLst>
        </pc:spChg>
      </pc:sldChg>
      <pc:sldChg chg="addSp modSp new mod ord">
        <pc:chgData name="Petr Študent" userId="e85e739f98406a86" providerId="LiveId" clId="{13410A23-4BF1-4CD9-A8DC-F9C931092E1D}" dt="2023-02-19T14:50:55.949" v="13628" actId="20577"/>
        <pc:sldMkLst>
          <pc:docMk/>
          <pc:sldMk cId="2489662005" sldId="388"/>
        </pc:sldMkLst>
        <pc:spChg chg="mod">
          <ac:chgData name="Petr Študent" userId="e85e739f98406a86" providerId="LiveId" clId="{13410A23-4BF1-4CD9-A8DC-F9C931092E1D}" dt="2023-02-19T07:08:46.983" v="11550" actId="1076"/>
          <ac:spMkLst>
            <pc:docMk/>
            <pc:sldMk cId="2489662005" sldId="388"/>
            <ac:spMk id="2" creationId="{B0329415-337F-065B-55A0-399956A7B5F9}"/>
          </ac:spMkLst>
        </pc:spChg>
        <pc:spChg chg="mod">
          <ac:chgData name="Petr Študent" userId="e85e739f98406a86" providerId="LiveId" clId="{13410A23-4BF1-4CD9-A8DC-F9C931092E1D}" dt="2023-02-19T14:50:55.949" v="13628" actId="20577"/>
          <ac:spMkLst>
            <pc:docMk/>
            <pc:sldMk cId="2489662005" sldId="388"/>
            <ac:spMk id="3" creationId="{A2124E9E-EDCB-4108-DB0B-EB310C74AB00}"/>
          </ac:spMkLst>
        </pc:spChg>
        <pc:picChg chg="add mod">
          <ac:chgData name="Petr Študent" userId="e85e739f98406a86" providerId="LiveId" clId="{13410A23-4BF1-4CD9-A8DC-F9C931092E1D}" dt="2023-02-19T07:09:11.328" v="11551" actId="1076"/>
          <ac:picMkLst>
            <pc:docMk/>
            <pc:sldMk cId="2489662005" sldId="388"/>
            <ac:picMk id="5" creationId="{1DEFBCE9-A76C-0F74-3962-8546D4E351C8}"/>
          </ac:picMkLst>
        </pc:picChg>
        <pc:picChg chg="add mod">
          <ac:chgData name="Petr Študent" userId="e85e739f98406a86" providerId="LiveId" clId="{13410A23-4BF1-4CD9-A8DC-F9C931092E1D}" dt="2023-02-19T07:09:59.351" v="11557" actId="1076"/>
          <ac:picMkLst>
            <pc:docMk/>
            <pc:sldMk cId="2489662005" sldId="388"/>
            <ac:picMk id="6" creationId="{909AB9D4-B146-C1BE-6D36-F70B1AC9502E}"/>
          </ac:picMkLst>
        </pc:picChg>
        <pc:picChg chg="add mod">
          <ac:chgData name="Petr Študent" userId="e85e739f98406a86" providerId="LiveId" clId="{13410A23-4BF1-4CD9-A8DC-F9C931092E1D}" dt="2023-02-19T07:07:04.381" v="11471" actId="1076"/>
          <ac:picMkLst>
            <pc:docMk/>
            <pc:sldMk cId="2489662005" sldId="388"/>
            <ac:picMk id="7" creationId="{8480E049-04D2-3B4D-36D3-257EF90B6F43}"/>
          </ac:picMkLst>
        </pc:picChg>
      </pc:sldChg>
      <pc:sldChg chg="addSp modSp new mod">
        <pc:chgData name="Petr Študent" userId="e85e739f98406a86" providerId="LiveId" clId="{13410A23-4BF1-4CD9-A8DC-F9C931092E1D}" dt="2023-02-19T14:56:40.417" v="13637" actId="1076"/>
        <pc:sldMkLst>
          <pc:docMk/>
          <pc:sldMk cId="636599791" sldId="389"/>
        </pc:sldMkLst>
        <pc:spChg chg="mod">
          <ac:chgData name="Petr Študent" userId="e85e739f98406a86" providerId="LiveId" clId="{13410A23-4BF1-4CD9-A8DC-F9C931092E1D}" dt="2023-02-18T20:44:33.058" v="10538" actId="113"/>
          <ac:spMkLst>
            <pc:docMk/>
            <pc:sldMk cId="636599791" sldId="389"/>
            <ac:spMk id="2" creationId="{1EB30CD7-3CB0-6605-B2A0-941D62E521B9}"/>
          </ac:spMkLst>
        </pc:spChg>
        <pc:spChg chg="mod">
          <ac:chgData name="Petr Študent" userId="e85e739f98406a86" providerId="LiveId" clId="{13410A23-4BF1-4CD9-A8DC-F9C931092E1D}" dt="2023-02-19T07:11:31.889" v="11584" actId="27636"/>
          <ac:spMkLst>
            <pc:docMk/>
            <pc:sldMk cId="636599791" sldId="389"/>
            <ac:spMk id="3" creationId="{41EBC776-62BB-0688-EA15-18F668134D9F}"/>
          </ac:spMkLst>
        </pc:spChg>
        <pc:picChg chg="add mod">
          <ac:chgData name="Petr Študent" userId="e85e739f98406a86" providerId="LiveId" clId="{13410A23-4BF1-4CD9-A8DC-F9C931092E1D}" dt="2023-02-19T14:56:40.417" v="13637" actId="1076"/>
          <ac:picMkLst>
            <pc:docMk/>
            <pc:sldMk cId="636599791" sldId="389"/>
            <ac:picMk id="5" creationId="{730DBA6F-20EB-5670-8A67-B9F5ADEACF16}"/>
          </ac:picMkLst>
        </pc:picChg>
      </pc:sldChg>
      <pc:sldChg chg="addSp modSp new mod ord">
        <pc:chgData name="Petr Študent" userId="e85e739f98406a86" providerId="LiveId" clId="{13410A23-4BF1-4CD9-A8DC-F9C931092E1D}" dt="2023-02-19T07:28:49.974" v="11963" actId="14100"/>
        <pc:sldMkLst>
          <pc:docMk/>
          <pc:sldMk cId="1962076761" sldId="390"/>
        </pc:sldMkLst>
        <pc:spChg chg="mod">
          <ac:chgData name="Petr Študent" userId="e85e739f98406a86" providerId="LiveId" clId="{13410A23-4BF1-4CD9-A8DC-F9C931092E1D}" dt="2023-02-19T07:05:20.001" v="11453" actId="1076"/>
          <ac:spMkLst>
            <pc:docMk/>
            <pc:sldMk cId="1962076761" sldId="390"/>
            <ac:spMk id="2" creationId="{A29BC3DE-2016-6DD1-9F6A-3CC7C091230E}"/>
          </ac:spMkLst>
        </pc:spChg>
        <pc:spChg chg="mod">
          <ac:chgData name="Petr Študent" userId="e85e739f98406a86" providerId="LiveId" clId="{13410A23-4BF1-4CD9-A8DC-F9C931092E1D}" dt="2023-02-19T07:05:56.053" v="11461" actId="255"/>
          <ac:spMkLst>
            <pc:docMk/>
            <pc:sldMk cId="1962076761" sldId="390"/>
            <ac:spMk id="3" creationId="{ED2A7270-319A-8F53-9328-EE33E6799DAF}"/>
          </ac:spMkLst>
        </pc:spChg>
        <pc:picChg chg="add mod">
          <ac:chgData name="Petr Študent" userId="e85e739f98406a86" providerId="LiveId" clId="{13410A23-4BF1-4CD9-A8DC-F9C931092E1D}" dt="2023-02-19T07:28:49.974" v="11963" actId="14100"/>
          <ac:picMkLst>
            <pc:docMk/>
            <pc:sldMk cId="1962076761" sldId="390"/>
            <ac:picMk id="5" creationId="{91D53B0F-899B-4BB0-7771-44508B475EBC}"/>
          </ac:picMkLst>
        </pc:picChg>
      </pc:sldChg>
      <pc:sldChg chg="delSp modSp new mod">
        <pc:chgData name="Petr Študent" userId="e85e739f98406a86" providerId="LiveId" clId="{13410A23-4BF1-4CD9-A8DC-F9C931092E1D}" dt="2023-02-18T20:06:30.488" v="9832" actId="113"/>
        <pc:sldMkLst>
          <pc:docMk/>
          <pc:sldMk cId="1271112290" sldId="391"/>
        </pc:sldMkLst>
        <pc:spChg chg="mod">
          <ac:chgData name="Petr Študent" userId="e85e739f98406a86" providerId="LiveId" clId="{13410A23-4BF1-4CD9-A8DC-F9C931092E1D}" dt="2023-02-18T20:06:30.488" v="9832" actId="113"/>
          <ac:spMkLst>
            <pc:docMk/>
            <pc:sldMk cId="1271112290" sldId="391"/>
            <ac:spMk id="2" creationId="{2B560FA7-41E6-32C7-1E47-3EBF1867C3CA}"/>
          </ac:spMkLst>
        </pc:spChg>
        <pc:spChg chg="del mod">
          <ac:chgData name="Petr Študent" userId="e85e739f98406a86" providerId="LiveId" clId="{13410A23-4BF1-4CD9-A8DC-F9C931092E1D}" dt="2023-02-18T20:06:20.938" v="9831" actId="478"/>
          <ac:spMkLst>
            <pc:docMk/>
            <pc:sldMk cId="1271112290" sldId="391"/>
            <ac:spMk id="3" creationId="{EEEDC97F-473E-B061-4C84-36390BB0D34C}"/>
          </ac:spMkLst>
        </pc:spChg>
      </pc:sldChg>
      <pc:sldChg chg="addSp modSp new mod">
        <pc:chgData name="Petr Študent" userId="e85e739f98406a86" providerId="LiveId" clId="{13410A23-4BF1-4CD9-A8DC-F9C931092E1D}" dt="2023-02-19T14:50:16.914" v="13622" actId="20577"/>
        <pc:sldMkLst>
          <pc:docMk/>
          <pc:sldMk cId="1290433995" sldId="392"/>
        </pc:sldMkLst>
        <pc:spChg chg="mod">
          <ac:chgData name="Petr Študent" userId="e85e739f98406a86" providerId="LiveId" clId="{13410A23-4BF1-4CD9-A8DC-F9C931092E1D}" dt="2023-02-19T09:29:35.520" v="12669" actId="1076"/>
          <ac:spMkLst>
            <pc:docMk/>
            <pc:sldMk cId="1290433995" sldId="392"/>
            <ac:spMk id="2" creationId="{B98B942F-75C8-2DFB-B12F-BAC4F5824036}"/>
          </ac:spMkLst>
        </pc:spChg>
        <pc:spChg chg="mod">
          <ac:chgData name="Petr Študent" userId="e85e739f98406a86" providerId="LiveId" clId="{13410A23-4BF1-4CD9-A8DC-F9C931092E1D}" dt="2023-02-19T14:50:16.914" v="13622" actId="20577"/>
          <ac:spMkLst>
            <pc:docMk/>
            <pc:sldMk cId="1290433995" sldId="392"/>
            <ac:spMk id="3" creationId="{782CE4E8-5ADF-404A-D927-880D75A31B5E}"/>
          </ac:spMkLst>
        </pc:spChg>
        <pc:picChg chg="add mod">
          <ac:chgData name="Petr Študent" userId="e85e739f98406a86" providerId="LiveId" clId="{13410A23-4BF1-4CD9-A8DC-F9C931092E1D}" dt="2023-02-19T09:30:29.321" v="12671" actId="1076"/>
          <ac:picMkLst>
            <pc:docMk/>
            <pc:sldMk cId="1290433995" sldId="392"/>
            <ac:picMk id="4" creationId="{36DE03CB-AD75-5EF8-491C-C8ECD8B9BDEA}"/>
          </ac:picMkLst>
        </pc:picChg>
        <pc:picChg chg="add mod">
          <ac:chgData name="Petr Študent" userId="e85e739f98406a86" providerId="LiveId" clId="{13410A23-4BF1-4CD9-A8DC-F9C931092E1D}" dt="2023-02-19T09:27:55.285" v="12665" actId="1076"/>
          <ac:picMkLst>
            <pc:docMk/>
            <pc:sldMk cId="1290433995" sldId="392"/>
            <ac:picMk id="6" creationId="{BF98BC7C-9C36-7AFA-36AC-4495543421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414868"/>
            <a:ext cx="1160207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CE86-20FD-4646-A3E7-2AA4A5F2579B}" type="datetimeFigureOut">
              <a:rPr lang="cs-CZ" smtClean="0"/>
              <a:pPr/>
              <a:t>19.02.2023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3" y="2725638"/>
            <a:ext cx="8521200" cy="115212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Arial" pitchFamily="34" charset="0"/>
                <a:cs typeface="Arial" pitchFamily="34" charset="0"/>
              </a:rPr>
              <a:t>Infekce v chirurgii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1312861"/>
          </a:xfrm>
        </p:spPr>
        <p:txBody>
          <a:bodyPr>
            <a:normAutofit/>
          </a:bodyPr>
          <a:lstStyle/>
          <a:p>
            <a:endParaRPr dirty="0">
              <a:latin typeface="Arial" pitchFamily="34" charset="0"/>
              <a:cs typeface="Arial" pitchFamily="34" charset="0"/>
            </a:endParaRPr>
          </a:p>
          <a:p>
            <a:r>
              <a:rPr dirty="0">
                <a:latin typeface="Arial" pitchFamily="34" charset="0"/>
                <a:cs typeface="Arial" pitchFamily="34" charset="0"/>
              </a:rPr>
              <a:t>Pracoviště: Klinika úrazové chirurgie FN Brno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3559B-2C4F-C7D7-DDFE-80CC6A83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GIT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C31B4-EB40-E889-58DB-2C327E901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Původci: bakterie, viry, paraziti</a:t>
            </a:r>
          </a:p>
          <a:p>
            <a:r>
              <a:rPr lang="cs-CZ" dirty="0"/>
              <a:t>Zánětlivé NPB</a:t>
            </a:r>
          </a:p>
          <a:p>
            <a:pPr lvl="1"/>
            <a:r>
              <a:rPr lang="cs-CZ" dirty="0"/>
              <a:t> apendicitis, cholecystitis, pankreatitis, peritonitis, divertikulitis</a:t>
            </a:r>
          </a:p>
          <a:p>
            <a:pPr lvl="1"/>
            <a:r>
              <a:rPr lang="cs-CZ" dirty="0"/>
              <a:t>chirurgická intervence</a:t>
            </a:r>
          </a:p>
          <a:p>
            <a:r>
              <a:rPr lang="cs-CZ" dirty="0" err="1"/>
              <a:t>Pseudomembranosní</a:t>
            </a:r>
            <a:r>
              <a:rPr lang="cs-CZ" dirty="0"/>
              <a:t> </a:t>
            </a:r>
            <a:r>
              <a:rPr lang="cs-CZ" dirty="0" err="1"/>
              <a:t>colitis</a:t>
            </a:r>
            <a:endParaRPr lang="cs-CZ" dirty="0"/>
          </a:p>
          <a:p>
            <a:pPr lvl="1"/>
            <a:r>
              <a:rPr lang="cs-CZ" dirty="0"/>
              <a:t>Clostridium </a:t>
            </a:r>
            <a:r>
              <a:rPr lang="cs-CZ" dirty="0" err="1"/>
              <a:t>difficile</a:t>
            </a:r>
            <a:endParaRPr lang="cs-CZ" dirty="0"/>
          </a:p>
          <a:p>
            <a:pPr lvl="1"/>
            <a:r>
              <a:rPr lang="cs-CZ" dirty="0"/>
              <a:t>často </a:t>
            </a:r>
            <a:r>
              <a:rPr lang="cs-CZ"/>
              <a:t>jako následek </a:t>
            </a:r>
            <a:r>
              <a:rPr lang="cs-CZ" dirty="0"/>
              <a:t>ATB terapie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0E4B6E-B8F0-B2B2-BF75-789408D36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39" y="140767"/>
            <a:ext cx="2634761" cy="2736304"/>
          </a:xfrm>
          <a:prstGeom prst="rect">
            <a:avLst/>
          </a:prstGeom>
        </p:spPr>
      </p:pic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2A0349FF-59F7-AD75-C00B-8747C6F7B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25617"/>
            <a:ext cx="2953564" cy="1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38479-F4DC-CE44-8E5F-5E1388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0648" y="260648"/>
            <a:ext cx="8229600" cy="1143000"/>
          </a:xfrm>
        </p:spPr>
        <p:txBody>
          <a:bodyPr/>
          <a:lstStyle/>
          <a:p>
            <a:r>
              <a:rPr lang="cs-CZ" b="1" dirty="0"/>
              <a:t>Močové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211CE-10AC-FAAD-138C-9B86ADC7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Vznikají nejčastěji ascendentně z konečníku přes perineum do </a:t>
            </a:r>
            <a:r>
              <a:rPr lang="cs-CZ" dirty="0" err="1"/>
              <a:t>uretry</a:t>
            </a:r>
            <a:endParaRPr lang="cs-CZ" dirty="0"/>
          </a:p>
          <a:p>
            <a:r>
              <a:rPr lang="cs-CZ" dirty="0"/>
              <a:t>Původci: Gram – bakterie – E. Coli, Proteus </a:t>
            </a:r>
            <a:r>
              <a:rPr lang="cs-CZ" dirty="0" err="1"/>
              <a:t>mirabilis</a:t>
            </a:r>
            <a:r>
              <a:rPr lang="cs-CZ" dirty="0"/>
              <a:t>, </a:t>
            </a:r>
            <a:r>
              <a:rPr lang="cs-CZ" dirty="0" err="1"/>
              <a:t>Klebsiella</a:t>
            </a:r>
            <a:r>
              <a:rPr lang="cs-CZ" dirty="0"/>
              <a:t> </a:t>
            </a:r>
            <a:r>
              <a:rPr lang="cs-CZ" dirty="0" err="1"/>
              <a:t>penumonie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Rizikové faktory: ženské pohlaví, diabetes, striktura </a:t>
            </a:r>
            <a:r>
              <a:rPr lang="cs-CZ" dirty="0" err="1"/>
              <a:t>uretry</a:t>
            </a:r>
            <a:r>
              <a:rPr lang="cs-CZ" dirty="0"/>
              <a:t>, hypertrofie prostaty, konkrementy, PMK</a:t>
            </a:r>
          </a:p>
          <a:p>
            <a:r>
              <a:rPr lang="cs-CZ" dirty="0"/>
              <a:t>Infekce horních močových cest</a:t>
            </a:r>
          </a:p>
          <a:p>
            <a:pPr lvl="1"/>
            <a:r>
              <a:rPr lang="cs-CZ" dirty="0"/>
              <a:t>Pyelonefritida </a:t>
            </a:r>
          </a:p>
          <a:p>
            <a:pPr lvl="2"/>
            <a:r>
              <a:rPr lang="cs-CZ" dirty="0"/>
              <a:t>zánět ledvinového </a:t>
            </a:r>
            <a:r>
              <a:rPr lang="cs-CZ" dirty="0" err="1"/>
              <a:t>intersticia</a:t>
            </a:r>
            <a:endParaRPr lang="cs-CZ" dirty="0"/>
          </a:p>
          <a:p>
            <a:pPr lvl="2"/>
            <a:r>
              <a:rPr lang="cs-CZ" dirty="0"/>
              <a:t> bolest v bederní krajině s horečkou a třesavkou</a:t>
            </a:r>
          </a:p>
          <a:p>
            <a:r>
              <a:rPr lang="cs-CZ" dirty="0"/>
              <a:t>Infekce dolních močových cest</a:t>
            </a:r>
          </a:p>
          <a:p>
            <a:pPr lvl="1"/>
            <a:r>
              <a:rPr lang="cs-CZ" dirty="0"/>
              <a:t>Uretritis, cystitis, </a:t>
            </a:r>
            <a:r>
              <a:rPr lang="cs-CZ" dirty="0" err="1"/>
              <a:t>prostatitis</a:t>
            </a:r>
            <a:endParaRPr lang="cs-CZ" dirty="0"/>
          </a:p>
          <a:p>
            <a:pPr lvl="2"/>
            <a:r>
              <a:rPr lang="cs-CZ" dirty="0"/>
              <a:t>Povrchní zánět sliznice močových cest</a:t>
            </a:r>
          </a:p>
          <a:p>
            <a:pPr lvl="2"/>
            <a:r>
              <a:rPr lang="cs-CZ" dirty="0"/>
              <a:t>Bolest při mikci</a:t>
            </a:r>
          </a:p>
          <a:p>
            <a:r>
              <a:rPr lang="cs-CZ" dirty="0"/>
              <a:t>Diagnostika: chemické vyšetření moči a sedimentu – </a:t>
            </a:r>
            <a:r>
              <a:rPr lang="cs-CZ" dirty="0" err="1"/>
              <a:t>leukocyturie</a:t>
            </a:r>
            <a:r>
              <a:rPr lang="cs-CZ" dirty="0"/>
              <a:t>, </a:t>
            </a:r>
            <a:r>
              <a:rPr lang="cs-CZ" dirty="0" err="1"/>
              <a:t>erytrocyturie</a:t>
            </a:r>
            <a:r>
              <a:rPr lang="cs-CZ" dirty="0"/>
              <a:t>, bakteriurie</a:t>
            </a:r>
          </a:p>
          <a:p>
            <a:r>
              <a:rPr lang="cs-CZ" dirty="0"/>
              <a:t>Léčba – ATB léčba, odstranění příčiny (vyřešení obstrukce, extrakce PMK), dostatečný přívod tekutin,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6CF19AB-F8EA-1997-5D35-6E78A4414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72" y="0"/>
            <a:ext cx="3504427" cy="2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23C33-F024-A1AD-861B-C8C0A206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b="1" dirty="0"/>
              <a:t>Respirační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E17BC-D8DF-DD0D-ED4F-9ACA1703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914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Původci – bakterie, viry, plísně</a:t>
            </a:r>
          </a:p>
          <a:p>
            <a:r>
              <a:rPr lang="cs-CZ" dirty="0"/>
              <a:t>Horní dýchací cesty</a:t>
            </a:r>
          </a:p>
          <a:p>
            <a:pPr lvl="1"/>
            <a:r>
              <a:rPr lang="cs-CZ" dirty="0"/>
              <a:t>Rhinitida, sinusitida, faryngitida, laryngitida</a:t>
            </a:r>
          </a:p>
          <a:p>
            <a:r>
              <a:rPr lang="cs-CZ" dirty="0"/>
              <a:t>Dolní dýchací cesty</a:t>
            </a:r>
          </a:p>
          <a:p>
            <a:pPr lvl="1"/>
            <a:r>
              <a:rPr lang="cs-CZ" dirty="0"/>
              <a:t>Pneumonie</a:t>
            </a:r>
          </a:p>
          <a:p>
            <a:pPr lvl="1"/>
            <a:r>
              <a:rPr lang="cs-CZ" dirty="0"/>
              <a:t>TBC</a:t>
            </a:r>
          </a:p>
          <a:p>
            <a:r>
              <a:rPr lang="cs-CZ" dirty="0"/>
              <a:t>Diagnostika</a:t>
            </a:r>
          </a:p>
          <a:p>
            <a:pPr lvl="1"/>
            <a:r>
              <a:rPr lang="cs-CZ" dirty="0"/>
              <a:t>Fyzikální vyšetření, leukocytóza, CRP, </a:t>
            </a:r>
            <a:r>
              <a:rPr lang="cs-CZ" dirty="0" err="1"/>
              <a:t>prokalcitonin</a:t>
            </a:r>
            <a:endParaRPr lang="cs-CZ" dirty="0"/>
          </a:p>
          <a:p>
            <a:pPr lvl="1"/>
            <a:r>
              <a:rPr lang="cs-CZ" dirty="0"/>
              <a:t>Zobrazovací metody – RTG, CT</a:t>
            </a:r>
          </a:p>
          <a:p>
            <a:r>
              <a:rPr lang="cs-CZ" dirty="0"/>
              <a:t>Léčba </a:t>
            </a:r>
          </a:p>
          <a:p>
            <a:pPr lvl="1"/>
            <a:r>
              <a:rPr lang="cs-CZ" dirty="0"/>
              <a:t>Symptomatická – antipyretika, oxygenoterapie, analgetika, </a:t>
            </a:r>
            <a:r>
              <a:rPr lang="cs-CZ" dirty="0" err="1"/>
              <a:t>expectorantia</a:t>
            </a:r>
            <a:endParaRPr lang="cs-CZ" dirty="0"/>
          </a:p>
          <a:p>
            <a:pPr lvl="1"/>
            <a:r>
              <a:rPr lang="cs-CZ" dirty="0"/>
              <a:t>ATB u bakteriální infekce</a:t>
            </a:r>
          </a:p>
          <a:p>
            <a:pPr lvl="1"/>
            <a:r>
              <a:rPr lang="cs-CZ" dirty="0"/>
              <a:t>Chirurgická – absces, empyém</a:t>
            </a:r>
          </a:p>
        </p:txBody>
      </p:sp>
      <p:pic>
        <p:nvPicPr>
          <p:cNvPr id="5" name="Obrázek 4" descr="Obsah obrázku text, rozmazaný&#10;&#10;Popis byl vytvořen automaticky">
            <a:extLst>
              <a:ext uri="{FF2B5EF4-FFF2-40B4-BE49-F238E27FC236}">
                <a16:creationId xmlns:a16="http://schemas.microsoft.com/office/drawing/2014/main" id="{156BC9DE-66D5-E486-3A5C-486575F05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32" y="5013176"/>
            <a:ext cx="2704768" cy="20259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530148-257C-1F7A-4BE7-0F13BB76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71570"/>
            <a:ext cx="2833674" cy="2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51595-F3D4-72EC-CD96-AB64CA3F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Ranné infekce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66188-A2C5-C7A9-0CCB-F0A5FB71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9301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/>
              <a:t>Chirurgická infekce = </a:t>
            </a:r>
            <a:r>
              <a:rPr lang="cs-CZ" sz="2500" i="1" dirty="0"/>
              <a:t>infekce vznikající v souvislosti s operačním výkonem nebo jiným procesem (úraz, popáleniny) spojeným s mikrobiální kontaminací při porušené celistvosti tělesného povrchu</a:t>
            </a:r>
          </a:p>
          <a:p>
            <a:r>
              <a:rPr lang="cs-CZ" sz="2500" dirty="0"/>
              <a:t>Původci endogenní (mikroby přítomné přirozeně na kůži, GIT, atd) nebo exogenní</a:t>
            </a:r>
          </a:p>
          <a:p>
            <a:r>
              <a:rPr lang="cs-CZ" sz="2500" dirty="0"/>
              <a:t>Nejčastější Staphylococcus </a:t>
            </a:r>
            <a:r>
              <a:rPr lang="cs-CZ" sz="2500" dirty="0" err="1"/>
              <a:t>aures</a:t>
            </a:r>
            <a:r>
              <a:rPr lang="cs-CZ" sz="2500" dirty="0"/>
              <a:t>, dále E. Coli, </a:t>
            </a:r>
            <a:r>
              <a:rPr lang="cs-CZ" sz="2500" dirty="0" err="1"/>
              <a:t>enterobacter</a:t>
            </a:r>
            <a:r>
              <a:rPr lang="cs-CZ" sz="2500" dirty="0"/>
              <a:t> atd.</a:t>
            </a:r>
          </a:p>
          <a:p>
            <a:r>
              <a:rPr lang="cs-CZ" sz="2500" dirty="0"/>
              <a:t>Důležitá prevence a ATB profylaxe</a:t>
            </a:r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5DC0A19E-1B26-9FB1-AFA5-F51582DB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64" y="38424"/>
            <a:ext cx="1832254" cy="1950416"/>
          </a:xfrm>
          <a:prstGeom prst="rect">
            <a:avLst/>
          </a:prstGeom>
        </p:spPr>
      </p:pic>
      <p:pic>
        <p:nvPicPr>
          <p:cNvPr id="7" name="Obrázek 6" descr="Obsah obrázku tetování&#10;&#10;Popis byl vytvořen automaticky">
            <a:extLst>
              <a:ext uri="{FF2B5EF4-FFF2-40B4-BE49-F238E27FC236}">
                <a16:creationId xmlns:a16="http://schemas.microsoft.com/office/drawing/2014/main" id="{00E1FABF-FDA1-F802-418E-C5845FEF9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8" y="4506628"/>
            <a:ext cx="2832116" cy="2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C3DE-2016-6DD1-9F6A-3CC7C091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/>
              <a:t>Ranné infekce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A7270-319A-8F53-9328-EE33E679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7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Rány čisté </a:t>
            </a:r>
          </a:p>
          <a:p>
            <a:pPr lvl="1"/>
            <a:r>
              <a:rPr lang="cs-CZ" sz="2600" dirty="0"/>
              <a:t> nepředpokládá se kontaminace (operační rány)</a:t>
            </a:r>
          </a:p>
          <a:p>
            <a:r>
              <a:rPr lang="cs-CZ" dirty="0"/>
              <a:t>Rány čisté – kontaminované</a:t>
            </a:r>
          </a:p>
          <a:p>
            <a:pPr lvl="1"/>
            <a:r>
              <a:rPr lang="cs-CZ" sz="2600" dirty="0"/>
              <a:t>malá četnost endogenní kontaminace </a:t>
            </a:r>
          </a:p>
          <a:p>
            <a:pPr lvl="1"/>
            <a:r>
              <a:rPr lang="cs-CZ" sz="2600" dirty="0"/>
              <a:t>cholecystektomie, apendektomie</a:t>
            </a:r>
          </a:p>
          <a:p>
            <a:r>
              <a:rPr lang="cs-CZ" dirty="0"/>
              <a:t>Rány kontaminované </a:t>
            </a:r>
          </a:p>
          <a:p>
            <a:pPr lvl="1"/>
            <a:r>
              <a:rPr lang="cs-CZ" sz="2600" dirty="0"/>
              <a:t> operace na GIT, respiračním traktu, apendektomie při gangréně, </a:t>
            </a:r>
            <a:r>
              <a:rPr lang="cs-CZ" sz="2600" dirty="0" err="1"/>
              <a:t>kusné</a:t>
            </a:r>
            <a:r>
              <a:rPr lang="cs-CZ" sz="2600" dirty="0"/>
              <a:t> rány</a:t>
            </a:r>
          </a:p>
          <a:p>
            <a:r>
              <a:rPr lang="cs-CZ" dirty="0"/>
              <a:t>Rány infikované </a:t>
            </a:r>
          </a:p>
          <a:p>
            <a:pPr lvl="1"/>
            <a:r>
              <a:rPr lang="cs-CZ" dirty="0"/>
              <a:t> </a:t>
            </a:r>
            <a:r>
              <a:rPr lang="cs-CZ" sz="2500" dirty="0"/>
              <a:t>operace peritonitid, empyému hrudníku</a:t>
            </a:r>
          </a:p>
        </p:txBody>
      </p:sp>
      <p:pic>
        <p:nvPicPr>
          <p:cNvPr id="5" name="Obrázek 4" descr="Obsah obrázku ležící&#10;&#10;Popis byl vytvořen automaticky">
            <a:extLst>
              <a:ext uri="{FF2B5EF4-FFF2-40B4-BE49-F238E27FC236}">
                <a16:creationId xmlns:a16="http://schemas.microsoft.com/office/drawing/2014/main" id="{91D53B0F-899B-4BB0-7771-44508B47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86" y="4437112"/>
            <a:ext cx="3155897" cy="23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BF9A9-7251-A3FE-6CC8-8422FED3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58" y="-13989"/>
            <a:ext cx="8229600" cy="1143000"/>
          </a:xfrm>
        </p:spPr>
        <p:txBody>
          <a:bodyPr/>
          <a:lstStyle/>
          <a:p>
            <a:r>
              <a:rPr lang="cs-CZ" b="1" dirty="0"/>
              <a:t>Panaritium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90B56-BF9B-D72F-ED92-70F2058D8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67666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cs-CZ" sz="2400" dirty="0"/>
              <a:t>= hnisavé afekce prstů ruky, které se projevuje od postižení volární strany prstů až po flegmónu dlaně a hlubokého prostoru předloktí</a:t>
            </a:r>
          </a:p>
          <a:p>
            <a:r>
              <a:rPr lang="cs-CZ" sz="2400" dirty="0"/>
              <a:t>Vzniká obvykle při drobných přehlednutých popř. nesprávně ošetřených poranění</a:t>
            </a:r>
          </a:p>
          <a:p>
            <a:r>
              <a:rPr lang="cs-CZ" sz="2400" dirty="0"/>
              <a:t>Původcem nejčastěji stafylokoky a streptokoky</a:t>
            </a:r>
          </a:p>
          <a:p>
            <a:r>
              <a:rPr lang="cs-CZ" sz="2400" dirty="0"/>
              <a:t>Nejvážnější formy především u pac. s DM resp. imunitním deficitem</a:t>
            </a:r>
          </a:p>
          <a:p>
            <a:r>
              <a:rPr lang="cs-CZ" sz="2400" dirty="0"/>
              <a:t>Klinicky – bolestivost, otok, zarudnutí, popř. sekrece z rány</a:t>
            </a:r>
          </a:p>
          <a:p>
            <a:r>
              <a:rPr lang="cs-CZ" sz="2400" dirty="0"/>
              <a:t>Nutný časný chirurgický výkon, dostatečně rozsáhlý, imobilizace a nasazení ATB</a:t>
            </a:r>
          </a:p>
        </p:txBody>
      </p:sp>
      <p:pic>
        <p:nvPicPr>
          <p:cNvPr id="7" name="Obrázek 6" descr="Obsah obrázku rukavice&#10;&#10;Popis byl vytvořen automaticky">
            <a:extLst>
              <a:ext uri="{FF2B5EF4-FFF2-40B4-BE49-F238E27FC236}">
                <a16:creationId xmlns:a16="http://schemas.microsoft.com/office/drawing/2014/main" id="{CC411233-C1A2-A16E-2A19-467CC486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80" y="4653136"/>
            <a:ext cx="1846808" cy="19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B942F-75C8-2DFB-B12F-BAC4F582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68762"/>
            <a:ext cx="8229600" cy="1143000"/>
          </a:xfrm>
        </p:spPr>
        <p:txBody>
          <a:bodyPr/>
          <a:lstStyle/>
          <a:p>
            <a:r>
              <a:rPr lang="cs-CZ" b="1" dirty="0"/>
              <a:t>Panaritium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2CE4E8-5ADF-404A-D927-880D75A3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Panaritium </a:t>
            </a:r>
            <a:r>
              <a:rPr lang="cs-CZ" dirty="0" err="1"/>
              <a:t>subunguale</a:t>
            </a:r>
            <a:endParaRPr lang="cs-CZ" dirty="0"/>
          </a:p>
          <a:p>
            <a:pPr lvl="1"/>
            <a:r>
              <a:rPr lang="cs-CZ" dirty="0"/>
              <a:t>Často vyvoláno cizím tělesem</a:t>
            </a:r>
          </a:p>
          <a:p>
            <a:r>
              <a:rPr lang="cs-CZ" dirty="0"/>
              <a:t>Panaritium </a:t>
            </a:r>
            <a:r>
              <a:rPr lang="cs-CZ" dirty="0" err="1"/>
              <a:t>cutaneum</a:t>
            </a:r>
            <a:endParaRPr lang="cs-CZ" dirty="0"/>
          </a:p>
          <a:p>
            <a:pPr lvl="1"/>
            <a:r>
              <a:rPr lang="cs-CZ" dirty="0"/>
              <a:t>Postihuje volární část prstu</a:t>
            </a:r>
          </a:p>
          <a:p>
            <a:r>
              <a:rPr lang="cs-CZ" dirty="0"/>
              <a:t>Panaritium </a:t>
            </a:r>
            <a:r>
              <a:rPr lang="cs-CZ" dirty="0" err="1"/>
              <a:t>tendineum</a:t>
            </a:r>
            <a:endParaRPr lang="cs-CZ" dirty="0"/>
          </a:p>
          <a:p>
            <a:pPr lvl="1"/>
            <a:r>
              <a:rPr lang="cs-CZ" dirty="0"/>
              <a:t>V-flegmóna – postižení šlach 1. a 5. prstu</a:t>
            </a:r>
          </a:p>
          <a:p>
            <a:r>
              <a:rPr lang="cs-CZ" dirty="0"/>
              <a:t>Panaritium </a:t>
            </a:r>
            <a:r>
              <a:rPr lang="cs-CZ" dirty="0" err="1"/>
              <a:t>osseum</a:t>
            </a:r>
            <a:endParaRPr lang="cs-CZ" dirty="0"/>
          </a:p>
          <a:p>
            <a:pPr lvl="1"/>
            <a:r>
              <a:rPr lang="cs-CZ" dirty="0"/>
              <a:t>obvykle komplikace panaricií měkkých tkání</a:t>
            </a:r>
          </a:p>
          <a:p>
            <a:r>
              <a:rPr lang="cs-CZ" dirty="0" err="1"/>
              <a:t>Paronychium</a:t>
            </a:r>
            <a:endParaRPr lang="cs-CZ" dirty="0"/>
          </a:p>
          <a:p>
            <a:pPr lvl="1"/>
            <a:r>
              <a:rPr lang="cs-CZ" dirty="0"/>
              <a:t>Otok a zarudnutí při okraji nehtu</a:t>
            </a:r>
          </a:p>
          <a:p>
            <a:r>
              <a:rPr lang="cs-CZ" dirty="0"/>
              <a:t>Hluboká flegmóna předloktí</a:t>
            </a:r>
          </a:p>
          <a:p>
            <a:pPr lvl="1"/>
            <a:r>
              <a:rPr lang="cs-CZ" dirty="0"/>
              <a:t>Flegmona </a:t>
            </a:r>
            <a:r>
              <a:rPr lang="cs-CZ" dirty="0" err="1"/>
              <a:t>Paronova</a:t>
            </a:r>
            <a:r>
              <a:rPr lang="cs-CZ" dirty="0"/>
              <a:t> prostoru</a:t>
            </a:r>
          </a:p>
          <a:p>
            <a:pPr lvl="1"/>
            <a:r>
              <a:rPr lang="cs-CZ" dirty="0"/>
              <a:t>Až život ohrožující s projevy sepse</a:t>
            </a:r>
          </a:p>
        </p:txBody>
      </p:sp>
      <p:pic>
        <p:nvPicPr>
          <p:cNvPr id="4" name="Obrázek 3" descr="Obsah obrázku ruka&#10;&#10;Popis byl vytvořen automaticky">
            <a:extLst>
              <a:ext uri="{FF2B5EF4-FFF2-40B4-BE49-F238E27FC236}">
                <a16:creationId xmlns:a16="http://schemas.microsoft.com/office/drawing/2014/main" id="{36DE03CB-AD75-5EF8-491C-C8ECD8B9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98" y="4391461"/>
            <a:ext cx="1942361" cy="23672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98BC7C-9C36-7AFA-36AC-44955434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58" y="99287"/>
            <a:ext cx="3088443" cy="42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ABCEC-4022-E005-C8D4-5011A899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8" y="23018"/>
            <a:ext cx="8229600" cy="1143000"/>
          </a:xfrm>
        </p:spPr>
        <p:txBody>
          <a:bodyPr>
            <a:normAutofit/>
          </a:bodyPr>
          <a:lstStyle/>
          <a:p>
            <a:r>
              <a:rPr lang="cs-CZ" sz="5500" b="1" dirty="0"/>
              <a:t>Tetanus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72721-DF59-B2F6-E7E3-09F565BE2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/>
              <a:t>Původce</a:t>
            </a:r>
            <a:r>
              <a:rPr lang="cs-CZ" sz="2500" i="1" dirty="0"/>
              <a:t>: Clostridium </a:t>
            </a:r>
            <a:r>
              <a:rPr lang="cs-CZ" sz="2500" i="1" dirty="0" err="1"/>
              <a:t>tetani</a:t>
            </a:r>
            <a:r>
              <a:rPr lang="cs-CZ" sz="2500" i="1" dirty="0"/>
              <a:t> </a:t>
            </a:r>
          </a:p>
          <a:p>
            <a:pPr lvl="2"/>
            <a:r>
              <a:rPr lang="cs-CZ" sz="1700" i="1" dirty="0"/>
              <a:t> vyskytuje se v půdě</a:t>
            </a:r>
          </a:p>
          <a:p>
            <a:pPr lvl="2"/>
            <a:r>
              <a:rPr lang="cs-CZ" sz="1700" i="1" dirty="0"/>
              <a:t> produkce neurotoxinu postihujícího periferní nervy a blokuje inhibiční spinální reflexy</a:t>
            </a:r>
          </a:p>
          <a:p>
            <a:r>
              <a:rPr lang="cs-CZ" sz="2500" dirty="0"/>
              <a:t>Inkubační doba 4-14 dní, branou vstupu do těla často rána (hluboké rány způsobené cizími tělesy)</a:t>
            </a:r>
          </a:p>
          <a:p>
            <a:r>
              <a:rPr lang="cs-CZ" sz="2500" dirty="0"/>
              <a:t>Příznaky: Trismus, </a:t>
            </a:r>
            <a:r>
              <a:rPr lang="cs-CZ" sz="2500" dirty="0" err="1"/>
              <a:t>risus</a:t>
            </a:r>
            <a:r>
              <a:rPr lang="cs-CZ" sz="2500" dirty="0"/>
              <a:t> </a:t>
            </a:r>
            <a:r>
              <a:rPr lang="cs-CZ" sz="2500" dirty="0" err="1"/>
              <a:t>sardonicus</a:t>
            </a:r>
            <a:r>
              <a:rPr lang="cs-CZ" sz="2500" dirty="0"/>
              <a:t>, </a:t>
            </a:r>
            <a:r>
              <a:rPr lang="cs-CZ" sz="2500" dirty="0" err="1"/>
              <a:t>opistotonus</a:t>
            </a:r>
            <a:endParaRPr lang="cs-CZ" sz="2500" dirty="0"/>
          </a:p>
          <a:p>
            <a:r>
              <a:rPr lang="cs-CZ" sz="2500" dirty="0"/>
              <a:t>Úmrtnost až 60%</a:t>
            </a:r>
          </a:p>
          <a:p>
            <a:r>
              <a:rPr lang="cs-CZ" sz="2500" dirty="0"/>
              <a:t>Prevence: řádné chirurgické ošetření rány, pasivní a aktivní imunizace </a:t>
            </a:r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AB5D7BB3-1C35-5408-DF0D-09A6F750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039"/>
            <a:ext cx="3741765" cy="2104743"/>
          </a:xfrm>
          <a:prstGeom prst="rect">
            <a:avLst/>
          </a:prstGeom>
        </p:spPr>
      </p:pic>
      <p:pic>
        <p:nvPicPr>
          <p:cNvPr id="6" name="Obrázek 5" descr="Obsah obrázku osoba, zavřít&#10;&#10;Popis byl vytvořen automaticky">
            <a:extLst>
              <a:ext uri="{FF2B5EF4-FFF2-40B4-BE49-F238E27FC236}">
                <a16:creationId xmlns:a16="http://schemas.microsoft.com/office/drawing/2014/main" id="{B139C5CD-3BF4-8076-DEFA-E7182531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62039"/>
            <a:ext cx="1413470" cy="21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46502-BB6F-F0F1-9042-34685682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5500" b="1" dirty="0"/>
              <a:t>Vzteklina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E6AA3-F74E-8B66-7BE2-C7932F4B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42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 err="1"/>
              <a:t>Lyssa</a:t>
            </a:r>
            <a:r>
              <a:rPr lang="cs-CZ" i="1" dirty="0"/>
              <a:t> virus</a:t>
            </a:r>
          </a:p>
          <a:p>
            <a:pPr lvl="2"/>
            <a:r>
              <a:rPr lang="cs-CZ" dirty="0"/>
              <a:t>Virová infekce zvířat přenosná na člověka pokousáním</a:t>
            </a:r>
          </a:p>
          <a:p>
            <a:r>
              <a:rPr lang="cs-CZ" dirty="0"/>
              <a:t>Inkubační doba 14 dny - 4 měsíce</a:t>
            </a:r>
          </a:p>
          <a:p>
            <a:r>
              <a:rPr lang="cs-CZ" dirty="0"/>
              <a:t>v České republice vzácně</a:t>
            </a:r>
          </a:p>
          <a:p>
            <a:r>
              <a:rPr lang="cs-CZ" dirty="0"/>
              <a:t>Prodromy – palčivá bolest v místě původní rány, bolesti hlavy, polykací potíže, salivace</a:t>
            </a:r>
          </a:p>
          <a:p>
            <a:r>
              <a:rPr lang="cs-CZ" dirty="0"/>
              <a:t>Rozvinutá choroba – akutní encefalitida – optické, akustické a mechanické podněty vyvolávají křeče a dyspnoe, posléze paralytická forma s motorickými a senzitivními výpadky, </a:t>
            </a:r>
          </a:p>
          <a:p>
            <a:r>
              <a:rPr lang="cs-CZ" dirty="0"/>
              <a:t>Terapie – při pokousání radikální chirurgické ošetření rány s odloženou suturou</a:t>
            </a:r>
          </a:p>
          <a:p>
            <a:r>
              <a:rPr lang="cs-CZ" dirty="0"/>
              <a:t>Vyšetření zvířete, popř. konzultace infekčního oddělení</a:t>
            </a:r>
          </a:p>
        </p:txBody>
      </p:sp>
      <p:pic>
        <p:nvPicPr>
          <p:cNvPr id="5" name="Obrázek 4" descr="Obsah obrázku pes, exteriér, savci&#10;&#10;Popis byl vytvořen automaticky">
            <a:extLst>
              <a:ext uri="{FF2B5EF4-FFF2-40B4-BE49-F238E27FC236}">
                <a16:creationId xmlns:a16="http://schemas.microsoft.com/office/drawing/2014/main" id="{D8E575B5-3A73-62D9-41E1-419B594B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59" y="9660"/>
            <a:ext cx="3118959" cy="23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29415-337F-065B-55A0-399956A7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558701"/>
            <a:ext cx="8229600" cy="1143000"/>
          </a:xfrm>
        </p:spPr>
        <p:txBody>
          <a:bodyPr/>
          <a:lstStyle/>
          <a:p>
            <a:r>
              <a:rPr lang="cs-CZ" b="1" dirty="0"/>
              <a:t>Chirurgická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24E9E-EDCB-4108-DB0B-EB310C74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75" y="2171700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/>
              <a:t>Odstranění infekčního ložiska – excize, </a:t>
            </a:r>
            <a:r>
              <a:rPr lang="cs-CZ" sz="2500" dirty="0" err="1"/>
              <a:t>ektomie</a:t>
            </a:r>
            <a:r>
              <a:rPr lang="cs-CZ" sz="2500" dirty="0"/>
              <a:t>, incize, evakuace, drenáž</a:t>
            </a:r>
          </a:p>
          <a:p>
            <a:r>
              <a:rPr lang="cs-CZ" sz="2500" dirty="0"/>
              <a:t>Výplachy, přístup vzduchu, VAC systém</a:t>
            </a:r>
          </a:p>
          <a:p>
            <a:r>
              <a:rPr lang="cs-CZ" sz="2500" dirty="0"/>
              <a:t>Antimikrobiální terapie</a:t>
            </a:r>
          </a:p>
          <a:p>
            <a:pPr lvl="1"/>
            <a:r>
              <a:rPr lang="cs-CZ" sz="2500" dirty="0"/>
              <a:t>celková - ATB</a:t>
            </a:r>
          </a:p>
          <a:p>
            <a:pPr lvl="1"/>
            <a:r>
              <a:rPr lang="cs-CZ" sz="2500" dirty="0"/>
              <a:t>místní - lokální antiseptika</a:t>
            </a:r>
          </a:p>
          <a:p>
            <a:r>
              <a:rPr lang="cs-CZ" sz="2500" dirty="0"/>
              <a:t>Fyzikální léčba </a:t>
            </a:r>
          </a:p>
          <a:p>
            <a:pPr lvl="1"/>
            <a:r>
              <a:rPr lang="cs-CZ" sz="2500" dirty="0"/>
              <a:t> chlad, imobilizace, hyperbarická komora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EFBCE9-A76C-0F74-3962-8546D4E3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5169986"/>
            <a:ext cx="2676525" cy="170497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480E049-04D2-3B4D-36D3-257EF90B6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58" y="0"/>
            <a:ext cx="2924042" cy="2193032"/>
          </a:xfrm>
          <a:prstGeom prst="rect">
            <a:avLst/>
          </a:prstGeom>
        </p:spPr>
      </p:pic>
      <p:pic>
        <p:nvPicPr>
          <p:cNvPr id="6" name="Obrázek 5" descr="Obsah obrázku spotřebič, kuchyňské spotřebiče&#10;&#10;Popis byl vytvořen automaticky">
            <a:extLst>
              <a:ext uri="{FF2B5EF4-FFF2-40B4-BE49-F238E27FC236}">
                <a16:creationId xmlns:a16="http://schemas.microsoft.com/office/drawing/2014/main" id="{909AB9D4-B146-C1BE-6D36-F70B1AC95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49" y="2663031"/>
            <a:ext cx="3508851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EAA1C-3878-5002-ED08-BCB55F6E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500" b="1" dirty="0"/>
              <a:t>Infekce v chirurgii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58507-828C-D919-C37F-38755C49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Chirurgická Infekce = množení, šíření organismu, který osídlí hostitelský organismus a využívá jeho prostředky</a:t>
            </a:r>
          </a:p>
          <a:p>
            <a:r>
              <a:rPr lang="cs-CZ" dirty="0"/>
              <a:t>Zánět = komplexní biologická odpověď organismu na škodlivé podněty</a:t>
            </a:r>
          </a:p>
          <a:p>
            <a:pPr lvl="1"/>
            <a:r>
              <a:rPr lang="cs-CZ" dirty="0"/>
              <a:t>akutní</a:t>
            </a:r>
          </a:p>
          <a:p>
            <a:pPr lvl="1"/>
            <a:r>
              <a:rPr lang="cs-CZ" dirty="0"/>
              <a:t>chronický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C76322-FE63-398A-71A0-7E367181A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67422"/>
            <a:ext cx="3810706" cy="24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9CD21-35CC-4315-2B2F-9D1B638F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ATB v chirurgii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2E634-112F-7FDC-2584-BDCF8D7D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infekčních komplikacích</a:t>
            </a:r>
          </a:p>
          <a:p>
            <a:r>
              <a:rPr lang="cs-CZ" dirty="0"/>
              <a:t>Profylaktická léčba – rizikové poranění</a:t>
            </a:r>
          </a:p>
          <a:p>
            <a:r>
              <a:rPr lang="cs-CZ" dirty="0"/>
              <a:t>Empirická léčba – obvyklé a očekávané agens</a:t>
            </a:r>
          </a:p>
          <a:p>
            <a:r>
              <a:rPr lang="cs-CZ" dirty="0"/>
              <a:t>Cílená léčba – na základě stěru rány a citlivosti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interiér, zdobené, hračka, uspořádáno&#10;&#10;Popis byl vytvořen automaticky">
            <a:extLst>
              <a:ext uri="{FF2B5EF4-FFF2-40B4-BE49-F238E27FC236}">
                <a16:creationId xmlns:a16="http://schemas.microsoft.com/office/drawing/2014/main" id="{5706BC64-1DAB-33D5-CD21-0231BBCFD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656260" cy="21872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813353-16DE-3E5A-0B54-E3E42A22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9" y="4121450"/>
            <a:ext cx="3526565" cy="23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9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0CD7-3CB0-6605-B2A0-941D62E5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Antibiotická profylaxe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BC776-62BB-0688-EA15-18F66813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Profylaxe při operacích – cílem zabránit vzniku ranné infekční komplikace </a:t>
            </a:r>
          </a:p>
          <a:p>
            <a:r>
              <a:rPr lang="cs-CZ" dirty="0"/>
              <a:t>Málkův princip chráněného koagula</a:t>
            </a:r>
          </a:p>
          <a:p>
            <a:pPr lvl="1"/>
            <a:r>
              <a:rPr lang="cs-CZ" dirty="0"/>
              <a:t>ATB podáváme v době operace nebo maximálně 10 minut po výkonu, později není průnik do koagula zaručen</a:t>
            </a:r>
          </a:p>
          <a:p>
            <a:pPr lvl="2"/>
            <a:r>
              <a:rPr lang="cs-CZ" dirty="0"/>
              <a:t>Jednorázová, </a:t>
            </a:r>
          </a:p>
          <a:p>
            <a:pPr lvl="2"/>
            <a:r>
              <a:rPr lang="cs-CZ" dirty="0"/>
              <a:t>Ultrakrátká ( 2-3dávky)</a:t>
            </a:r>
          </a:p>
          <a:p>
            <a:pPr lvl="2"/>
            <a:r>
              <a:rPr lang="cs-CZ" dirty="0"/>
              <a:t>Krátkodobá (max 48hod)</a:t>
            </a:r>
          </a:p>
          <a:p>
            <a:r>
              <a:rPr lang="cs-CZ" dirty="0"/>
              <a:t>ATB by nemělo být používáno k léčbě na daném pracovišti</a:t>
            </a:r>
          </a:p>
          <a:p>
            <a:r>
              <a:rPr lang="cs-CZ" dirty="0"/>
              <a:t>ATB by se mělo po čase měnit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30DBA6F-20EB-5670-8A67-B9F5ADEAC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13" y="494116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60FA7-41E6-32C7-1E47-3EBF1867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41" y="2857500"/>
            <a:ext cx="8229600" cy="1143000"/>
          </a:xfrm>
        </p:spPr>
        <p:txBody>
          <a:bodyPr>
            <a:normAutofit/>
          </a:bodyPr>
          <a:lstStyle/>
          <a:p>
            <a:r>
              <a:rPr lang="cs-CZ" sz="55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7111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B4EC0-C03E-B7AA-9850-CA6436AD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/>
              <a:t>Klinické známky zánětu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CD764-8C69-9773-25F6-33EB7BA72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Místní známky</a:t>
            </a:r>
          </a:p>
          <a:p>
            <a:pPr lvl="1">
              <a:lnSpc>
                <a:spcPct val="90000"/>
              </a:lnSpc>
            </a:pPr>
            <a:r>
              <a:rPr lang="cs-CZ" sz="2000" dirty="0" err="1"/>
              <a:t>Dolor</a:t>
            </a:r>
            <a:r>
              <a:rPr lang="cs-CZ" sz="2000" dirty="0"/>
              <a:t> - </a:t>
            </a:r>
            <a:r>
              <a:rPr lang="cs-CZ" sz="1800" i="1" dirty="0"/>
              <a:t>bolest</a:t>
            </a:r>
          </a:p>
          <a:p>
            <a:pPr lvl="1">
              <a:lnSpc>
                <a:spcPct val="90000"/>
              </a:lnSpc>
            </a:pPr>
            <a:r>
              <a:rPr lang="cs-CZ" sz="2000" dirty="0" err="1"/>
              <a:t>Calor</a:t>
            </a:r>
            <a:r>
              <a:rPr lang="cs-CZ" sz="2000" dirty="0"/>
              <a:t> </a:t>
            </a:r>
            <a:r>
              <a:rPr lang="cs-CZ" sz="2000" i="1" dirty="0"/>
              <a:t>– </a:t>
            </a:r>
            <a:r>
              <a:rPr lang="cs-CZ" sz="1800" i="1" dirty="0"/>
              <a:t>lokálně zvýšená teplota</a:t>
            </a:r>
          </a:p>
          <a:p>
            <a:pPr lvl="1">
              <a:lnSpc>
                <a:spcPct val="90000"/>
              </a:lnSpc>
            </a:pPr>
            <a:r>
              <a:rPr lang="cs-CZ" sz="2000" dirty="0" err="1"/>
              <a:t>Rubor</a:t>
            </a:r>
            <a:r>
              <a:rPr lang="cs-CZ" sz="2000" dirty="0"/>
              <a:t> </a:t>
            </a:r>
            <a:r>
              <a:rPr lang="cs-CZ" sz="1800" i="1" dirty="0"/>
              <a:t>- zarudnutí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Tumor </a:t>
            </a:r>
            <a:r>
              <a:rPr lang="cs-CZ" sz="2000" i="1" dirty="0"/>
              <a:t>- </a:t>
            </a:r>
            <a:r>
              <a:rPr lang="cs-CZ" sz="1800" i="1" dirty="0"/>
              <a:t>zduření</a:t>
            </a:r>
          </a:p>
          <a:p>
            <a:pPr lvl="1">
              <a:lnSpc>
                <a:spcPct val="90000"/>
              </a:lnSpc>
            </a:pPr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laesa</a:t>
            </a:r>
            <a:r>
              <a:rPr lang="cs-CZ" sz="2000" dirty="0"/>
              <a:t> </a:t>
            </a:r>
            <a:r>
              <a:rPr lang="cs-CZ" sz="2000" i="1" dirty="0"/>
              <a:t>– </a:t>
            </a:r>
            <a:r>
              <a:rPr lang="cs-CZ" sz="1800" i="1" dirty="0"/>
              <a:t>omezení funkce      			orgánu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Celkové příznaky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Zvýšená teplota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Leukocytóza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Zvýšená sedimentace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Zvýšení proteinů akutní fáze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6D0AD-3ECB-2166-49CE-5A7F2DFF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89" y="1772816"/>
            <a:ext cx="4038600" cy="3868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0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EAF6C-8CD6-C88B-B504-58995D4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640" y="271197"/>
            <a:ext cx="8229600" cy="1143000"/>
          </a:xfrm>
        </p:spPr>
        <p:txBody>
          <a:bodyPr/>
          <a:lstStyle/>
          <a:p>
            <a:r>
              <a:rPr lang="cs-CZ" b="1" dirty="0"/>
              <a:t>Šíření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F9200-CCA5-196A-4C61-1EAA73F6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 </a:t>
            </a:r>
            <a:r>
              <a:rPr lang="cs-CZ" dirty="0" err="1"/>
              <a:t>continuitatem</a:t>
            </a:r>
            <a:endParaRPr lang="cs-CZ" dirty="0"/>
          </a:p>
          <a:p>
            <a:pPr lvl="1"/>
            <a:r>
              <a:rPr lang="cs-CZ" dirty="0"/>
              <a:t>Povrchní infekce – flegmóny</a:t>
            </a:r>
          </a:p>
          <a:p>
            <a:pPr lvl="1"/>
            <a:r>
              <a:rPr lang="cs-CZ" dirty="0"/>
              <a:t>Absces   </a:t>
            </a:r>
          </a:p>
          <a:p>
            <a:pPr lvl="1"/>
            <a:r>
              <a:rPr lang="cs-CZ" dirty="0"/>
              <a:t>Nekrotizující infekce - klostridia</a:t>
            </a:r>
          </a:p>
          <a:p>
            <a:r>
              <a:rPr lang="cs-CZ" dirty="0"/>
              <a:t>Lymfatickou cestou</a:t>
            </a:r>
          </a:p>
          <a:p>
            <a:pPr lvl="1"/>
            <a:r>
              <a:rPr lang="cs-CZ" dirty="0" err="1"/>
              <a:t>lymfadenitis</a:t>
            </a:r>
            <a:endParaRPr lang="cs-CZ" dirty="0"/>
          </a:p>
          <a:p>
            <a:pPr lvl="1"/>
            <a:r>
              <a:rPr lang="cs-CZ" dirty="0"/>
              <a:t>lymfangoitis</a:t>
            </a:r>
          </a:p>
          <a:p>
            <a:r>
              <a:rPr lang="cs-CZ" dirty="0"/>
              <a:t>Hematogenně</a:t>
            </a:r>
          </a:p>
          <a:p>
            <a:pPr lvl="1"/>
            <a:r>
              <a:rPr lang="cs-CZ" dirty="0" err="1"/>
              <a:t>bakterémie</a:t>
            </a:r>
            <a:endParaRPr lang="cs-CZ" dirty="0"/>
          </a:p>
          <a:p>
            <a:pPr lvl="1"/>
            <a:r>
              <a:rPr lang="cs-CZ" dirty="0"/>
              <a:t>sepse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D54A6E-9515-B007-4AA5-DF547206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69160"/>
            <a:ext cx="5444824" cy="17967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E159EA-C762-4BE3-2F59-7EBC57FC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06" y="271197"/>
            <a:ext cx="2762250" cy="1944216"/>
          </a:xfrm>
          <a:prstGeom prst="rect">
            <a:avLst/>
          </a:prstGeom>
        </p:spPr>
      </p:pic>
      <p:pic>
        <p:nvPicPr>
          <p:cNvPr id="9" name="Obrázek 8" descr="Obsah obrázku interiér, osoba&#10;&#10;Popis byl vytvořen automaticky">
            <a:extLst>
              <a:ext uri="{FF2B5EF4-FFF2-40B4-BE49-F238E27FC236}">
                <a16:creationId xmlns:a16="http://schemas.microsoft.com/office/drawing/2014/main" id="{D22AAB8D-3DD6-C5A0-9E02-7AAD82278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22" y="2401416"/>
            <a:ext cx="3027634" cy="23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74249-8D67-2682-3938-12622711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/>
              <a:t>Absces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76266-C047-797C-4D28-506548CB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 dutina vyplněná hnisem</a:t>
            </a:r>
          </a:p>
          <a:p>
            <a:r>
              <a:rPr lang="cs-CZ" dirty="0"/>
              <a:t>Ohraničení pyogenní membránou</a:t>
            </a:r>
          </a:p>
          <a:p>
            <a:r>
              <a:rPr lang="cs-CZ" dirty="0"/>
              <a:t>Prakticky kdekoliv na těle</a:t>
            </a:r>
          </a:p>
          <a:p>
            <a:r>
              <a:rPr lang="cs-CZ" dirty="0"/>
              <a:t>Může postupovat do okolí</a:t>
            </a:r>
          </a:p>
          <a:p>
            <a:r>
              <a:rPr lang="cs-CZ" dirty="0"/>
              <a:t>Léčba chirurgická – evakuace a drenáž</a:t>
            </a:r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4E525A2-3D84-12FB-8384-B96CE6FA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200325"/>
            <a:ext cx="3491880" cy="2821439"/>
          </a:xfrm>
          <a:prstGeom prst="rect">
            <a:avLst/>
          </a:prstGeom>
        </p:spPr>
      </p:pic>
      <p:pic>
        <p:nvPicPr>
          <p:cNvPr id="6" name="Obrázek 5" descr="Obsah obrázku osoba&#10;&#10;Popis byl vytvořen automaticky">
            <a:extLst>
              <a:ext uri="{FF2B5EF4-FFF2-40B4-BE49-F238E27FC236}">
                <a16:creationId xmlns:a16="http://schemas.microsoft.com/office/drawing/2014/main" id="{7352ACDA-8951-F839-CC71-2E90ED059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" y="4046415"/>
            <a:ext cx="4308924" cy="28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060B-3C5A-F628-8B83-CBADED68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Flegmóna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142ED-94C5-C0A3-E1FE-00BB3BDB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857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/>
              <a:t>=   neohraničená infekce, šíří se pojivem a tukem</a:t>
            </a:r>
          </a:p>
          <a:p>
            <a:r>
              <a:rPr lang="cs-CZ" sz="2500" dirty="0"/>
              <a:t>Malé množství hnisu, značný edém měkkých tkání</a:t>
            </a:r>
          </a:p>
          <a:p>
            <a:r>
              <a:rPr lang="cs-CZ" sz="2500" dirty="0"/>
              <a:t>Vždy zarudnutí, otok, palpační bolestivost, omezená funkce, lokálně zvýšená teplota</a:t>
            </a:r>
          </a:p>
          <a:p>
            <a:r>
              <a:rPr lang="cs-CZ" sz="2500" dirty="0"/>
              <a:t>Léčba  - ATB, imobilizace končetiny</a:t>
            </a:r>
          </a:p>
          <a:p>
            <a:r>
              <a:rPr lang="cs-CZ" sz="2500" dirty="0"/>
              <a:t>Při vzniku abscesu – evakuace a drenáž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osoba, země&#10;&#10;Popis byl vytvořen automaticky">
            <a:extLst>
              <a:ext uri="{FF2B5EF4-FFF2-40B4-BE49-F238E27FC236}">
                <a16:creationId xmlns:a16="http://schemas.microsoft.com/office/drawing/2014/main" id="{63568F32-872B-41F7-C938-0A0C98E1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90327"/>
            <a:ext cx="3748116" cy="282280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7761156-2573-19F0-63D6-13F4FCE4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4" y="4180072"/>
            <a:ext cx="4481559" cy="2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6707-ED4C-C54D-04F0-100E9C52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7860"/>
            <a:ext cx="8229600" cy="1143000"/>
          </a:xfrm>
        </p:spPr>
        <p:txBody>
          <a:bodyPr/>
          <a:lstStyle/>
          <a:p>
            <a:r>
              <a:rPr lang="cs-CZ" b="1" dirty="0"/>
              <a:t>Nekrotizující infekce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6EA38-9DB3-0096-3A85-6D086451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Šíří se typicky po anatomicky ohraničených strukturách – např. fascie</a:t>
            </a:r>
          </a:p>
          <a:p>
            <a:r>
              <a:rPr lang="cs-CZ" sz="2800" dirty="0"/>
              <a:t>Typicky klostridiové infekce</a:t>
            </a:r>
          </a:p>
          <a:p>
            <a:r>
              <a:rPr lang="cs-CZ" sz="2800" dirty="0"/>
              <a:t>Uvolňování bakteriálních toxinů</a:t>
            </a:r>
          </a:p>
          <a:p>
            <a:pPr lvl="1"/>
            <a:r>
              <a:rPr lang="cs-CZ" sz="2600" dirty="0"/>
              <a:t>Na kůži buly, nekrózy, barevné změny, </a:t>
            </a:r>
            <a:r>
              <a:rPr lang="cs-CZ" sz="2600" dirty="0" err="1"/>
              <a:t>krepitující</a:t>
            </a:r>
            <a:r>
              <a:rPr lang="cs-CZ" sz="2600" dirty="0"/>
              <a:t> plyn</a:t>
            </a:r>
          </a:p>
          <a:p>
            <a:pPr lvl="1"/>
            <a:r>
              <a:rPr lang="cs-CZ" sz="2600" dirty="0"/>
              <a:t>Postupně poškození ledvin, jater až celkové známky sepse</a:t>
            </a:r>
          </a:p>
          <a:p>
            <a:r>
              <a:rPr lang="cs-CZ" sz="2800" dirty="0"/>
              <a:t>Život ohrožující infekce</a:t>
            </a:r>
          </a:p>
          <a:p>
            <a:r>
              <a:rPr lang="cs-CZ" sz="2800" dirty="0"/>
              <a:t>Léčba - radikální chirurgický výkon, ATB</a:t>
            </a:r>
          </a:p>
        </p:txBody>
      </p:sp>
      <p:pic>
        <p:nvPicPr>
          <p:cNvPr id="5" name="Obrázek 4" descr="Obsah obrázku kousek, výseč, jídlo, polovina&#10;&#10;Popis byl vytvořen automaticky">
            <a:extLst>
              <a:ext uri="{FF2B5EF4-FFF2-40B4-BE49-F238E27FC236}">
                <a16:creationId xmlns:a16="http://schemas.microsoft.com/office/drawing/2014/main" id="{7F61FD1C-992B-5C59-0861-340B0CA47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1" y="5126057"/>
            <a:ext cx="2720607" cy="1665350"/>
          </a:xfrm>
          <a:prstGeom prst="rect">
            <a:avLst/>
          </a:prstGeom>
        </p:spPr>
      </p:pic>
      <p:pic>
        <p:nvPicPr>
          <p:cNvPr id="4" name="Obrázek 3" descr="Obsah obrázku interiér, osoba&#10;&#10;Popis byl vytvořen automaticky">
            <a:extLst>
              <a:ext uri="{FF2B5EF4-FFF2-40B4-BE49-F238E27FC236}">
                <a16:creationId xmlns:a16="http://schemas.microsoft.com/office/drawing/2014/main" id="{F1B3BF2B-13B8-765B-A151-1CE4EEB42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0" y="5347387"/>
            <a:ext cx="2720607" cy="14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2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8C818-682C-F6CA-3B74-9A96E358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277"/>
            <a:ext cx="8229600" cy="1143000"/>
          </a:xfrm>
        </p:spPr>
        <p:txBody>
          <a:bodyPr/>
          <a:lstStyle/>
          <a:p>
            <a:r>
              <a:rPr lang="cs-CZ" b="1" dirty="0"/>
              <a:t>Sepse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81006-046E-1739-1E1B-25EEB474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63" y="11278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= život ohrožující orgánová dysfunkce způsobená odpovědí organismu na infekci</a:t>
            </a:r>
          </a:p>
          <a:p>
            <a:r>
              <a:rPr lang="cs-CZ" sz="2800" dirty="0"/>
              <a:t>SIRS = syndrom systémové zánětlivé odpovědi</a:t>
            </a:r>
          </a:p>
          <a:p>
            <a:r>
              <a:rPr lang="cs-CZ" sz="2800" dirty="0"/>
              <a:t>MODS = syndrom multiorgánové dysfunkce</a:t>
            </a:r>
          </a:p>
          <a:p>
            <a:pPr lvl="1"/>
            <a:r>
              <a:rPr lang="cs-CZ" sz="2400" dirty="0"/>
              <a:t>důsledek závažné sepse</a:t>
            </a:r>
          </a:p>
          <a:p>
            <a:r>
              <a:rPr lang="cs-CZ" sz="2800" dirty="0"/>
              <a:t>Septický šok = sepsí indukovaná hypotenze nereagující na doplnění tekutin </a:t>
            </a:r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B92153ED-E722-660C-B9EE-B460D992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84" y="4425970"/>
            <a:ext cx="3690281" cy="24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B01E4-7386-49A4-D4FC-232788B8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9"/>
            <a:ext cx="8229600" cy="1143000"/>
          </a:xfrm>
        </p:spPr>
        <p:txBody>
          <a:bodyPr>
            <a:normAutofit/>
          </a:bodyPr>
          <a:lstStyle/>
          <a:p>
            <a:r>
              <a:rPr lang="cs-CZ" sz="5500" b="1" dirty="0"/>
              <a:t>Nozokomiální infekce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4CC4B-FE77-5C81-C7E1-2489CD33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231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dirty="0"/>
              <a:t>= infekce, kterou získal pacient v souvislosti s léčebným procesem</a:t>
            </a:r>
          </a:p>
          <a:p>
            <a:r>
              <a:rPr lang="cs-CZ" sz="2300" dirty="0"/>
              <a:t>Nemocniční kmeny mají vyšší rezistenci k ATB</a:t>
            </a:r>
          </a:p>
          <a:p>
            <a:r>
              <a:rPr lang="cs-CZ" sz="2300" dirty="0"/>
              <a:t>Endogenní </a:t>
            </a:r>
          </a:p>
          <a:p>
            <a:pPr lvl="1"/>
            <a:r>
              <a:rPr lang="cs-CZ" sz="2300" dirty="0"/>
              <a:t>lékařský zákrok prolomí bariery, imunosuprese (JIP) – G- bakterie </a:t>
            </a:r>
          </a:p>
          <a:p>
            <a:r>
              <a:rPr lang="cs-CZ" sz="2300" dirty="0"/>
              <a:t>Exogenní </a:t>
            </a:r>
          </a:p>
          <a:p>
            <a:pPr lvl="1"/>
            <a:r>
              <a:rPr lang="cs-CZ" sz="2300" dirty="0"/>
              <a:t>přenos ze zdravotnického personálu, inhalátorů, endoskopů, povrchu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A53629-C68D-CCC8-7A73-6BA21181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56" y="4074462"/>
            <a:ext cx="3869044" cy="2749298"/>
          </a:xfrm>
          <a:prstGeom prst="rect">
            <a:avLst/>
          </a:prstGeom>
        </p:spPr>
      </p:pic>
      <p:pic>
        <p:nvPicPr>
          <p:cNvPr id="6" name="Obrázek 5" descr="Obsah obrázku osoba&#10;&#10;Popis byl vytvořen automaticky">
            <a:extLst>
              <a:ext uri="{FF2B5EF4-FFF2-40B4-BE49-F238E27FC236}">
                <a16:creationId xmlns:a16="http://schemas.microsoft.com/office/drawing/2014/main" id="{1852DED1-6E7A-D450-B2A5-E72940889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82909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77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3754</TotalTime>
  <Words>1014</Words>
  <Application>Microsoft Office PowerPoint</Application>
  <PresentationFormat>Předvádění na obrazovce (4:3)</PresentationFormat>
  <Paragraphs>179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Infekce v chirurgii</vt:lpstr>
      <vt:lpstr>Infekce v chirurgii</vt:lpstr>
      <vt:lpstr>Klinické známky zánětu</vt:lpstr>
      <vt:lpstr>Šíření infekce</vt:lpstr>
      <vt:lpstr>Absces</vt:lpstr>
      <vt:lpstr>Flegmóna</vt:lpstr>
      <vt:lpstr>Nekrotizující infekce </vt:lpstr>
      <vt:lpstr>Sepse</vt:lpstr>
      <vt:lpstr>Nozokomiální infekce</vt:lpstr>
      <vt:lpstr>GIT infekce</vt:lpstr>
      <vt:lpstr>Močové infekce</vt:lpstr>
      <vt:lpstr>Respirační infekce</vt:lpstr>
      <vt:lpstr>Ranné infekce I.</vt:lpstr>
      <vt:lpstr>Ranné infekce II.</vt:lpstr>
      <vt:lpstr>Panaritium I.</vt:lpstr>
      <vt:lpstr>Panaritium II.</vt:lpstr>
      <vt:lpstr>Tetanus</vt:lpstr>
      <vt:lpstr>Vzteklina</vt:lpstr>
      <vt:lpstr>Chirurgická léčba</vt:lpstr>
      <vt:lpstr>ATB v chirurgii</vt:lpstr>
      <vt:lpstr>Antibiotická profylaxe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Petr Študent</cp:lastModifiedBy>
  <cp:revision>347</cp:revision>
  <dcterms:created xsi:type="dcterms:W3CDTF">2021-06-04T19:14:50Z</dcterms:created>
  <dcterms:modified xsi:type="dcterms:W3CDTF">2023-02-19T15:17:15Z</dcterms:modified>
</cp:coreProperties>
</file>