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7"/>
  </p:notesMasterIdLst>
  <p:handoutMasterIdLst>
    <p:handoutMasterId r:id="rId8"/>
  </p:handoutMasterIdLst>
  <p:sldIdLst>
    <p:sldId id="468" r:id="rId5"/>
    <p:sldId id="473" r:id="rId6"/>
  </p:sldIdLst>
  <p:sldSz cx="12192000" cy="6858000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98" userDrawn="1">
          <p15:clr>
            <a:srgbClr val="A4A3A4"/>
          </p15:clr>
        </p15:guide>
        <p15:guide id="3" orient="horz" pos="91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pos="393" userDrawn="1">
          <p15:clr>
            <a:srgbClr val="A4A3A4"/>
          </p15:clr>
        </p15:guide>
        <p15:guide id="7" pos="7537" userDrawn="1">
          <p15:clr>
            <a:srgbClr val="A4A3A4"/>
          </p15:clr>
        </p15:guide>
        <p15:guide id="8" pos="914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 Nováková" initials="JN" lastIdx="28" clrIdx="0">
    <p:extLst>
      <p:ext uri="{19B8F6BF-5375-455C-9EA6-DF929625EA0E}">
        <p15:presenceInfo xmlns:p15="http://schemas.microsoft.com/office/powerpoint/2012/main" userId="Jana Nováková" providerId="None"/>
      </p:ext>
    </p:extLst>
  </p:cmAuthor>
  <p:cmAuthor id="2" name="Jana Pistovčáková" initials="JP" lastIdx="17" clrIdx="1">
    <p:extLst>
      <p:ext uri="{19B8F6BF-5375-455C-9EA6-DF929625EA0E}">
        <p15:presenceInfo xmlns:p15="http://schemas.microsoft.com/office/powerpoint/2012/main" userId="S::18252@muni.cz::6a773ad3-c493-4d09-b13e-ae4d06656e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E7E7F9"/>
    <a:srgbClr val="CBCBF2"/>
    <a:srgbClr val="68C3BC"/>
    <a:srgbClr val="6CC2B9"/>
    <a:srgbClr val="E3B64E"/>
    <a:srgbClr val="00B050"/>
    <a:srgbClr val="F01928"/>
    <a:srgbClr val="9100DC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F68E9-BC83-4045-4874-D97B95C2E8E8}" v="1" dt="2020-11-20T23:12:52.775"/>
    <p1510:client id="{5316617B-C5AD-96DF-8CC3-4452DA77F83F}" v="9" dt="2020-11-20T22:26:49.176"/>
    <p1510:client id="{E89E06DA-3D21-4DF7-88DD-F524D8128095}" v="46" dt="2020-11-20T21:54:35.019"/>
    <p1510:client id="{909129E1-1A65-B5BA-EA7C-DFE8A126497A}" v="2" dt="2020-11-20T22:08:37.215"/>
    <p1510:client id="{8977A53D-CC5F-A0CB-638E-6D57210F3F33}" v="1" dt="2020-11-20T22:39:22.046"/>
    <p1510:client id="{C338773F-E263-44EB-B69E-8A9DDCD56F54}" v="4" dt="2020-12-08T12:35:41.458"/>
    <p1510:client id="{9CA8AB13-86CA-6343-F8BC-6B3989CDFD2C}" v="3" dt="2020-11-20T21:31:34.096"/>
    <p1510:client id="{A250DFA9-16CF-FF22-EC8A-B9F265B4D1AE}" v="3" dt="2020-11-20T22:35:34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20" autoAdjust="0"/>
  </p:normalViewPr>
  <p:slideViewPr>
    <p:cSldViewPr snapToGrid="0">
      <p:cViewPr varScale="1">
        <p:scale>
          <a:sx n="97" d="100"/>
          <a:sy n="97" d="100"/>
        </p:scale>
        <p:origin x="114" y="180"/>
      </p:cViewPr>
      <p:guideLst>
        <p:guide orient="horz" pos="1117"/>
        <p:guide orient="horz" pos="1298"/>
        <p:guide orient="horz" pos="913"/>
        <p:guide orient="horz" pos="3861"/>
        <p:guide orient="horz" pos="3929"/>
        <p:guide pos="393"/>
        <p:guide pos="7537"/>
        <p:guide pos="914"/>
        <p:guide pos="3688"/>
        <p:guide pos="3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Pistovčáková" userId="S::18252@muni.cz::6a773ad3-c493-4d09-b13e-ae4d06656e69" providerId="AD" clId="Web-{9CA8AB13-86CA-6343-F8BC-6B3989CDFD2C}"/>
    <pc:docChg chg="">
      <pc:chgData name="Jana Pistovčáková" userId="S::18252@muni.cz::6a773ad3-c493-4d09-b13e-ae4d06656e69" providerId="AD" clId="Web-{9CA8AB13-86CA-6343-F8BC-6B3989CDFD2C}" dt="2020-11-20T21:31:34.096" v="2"/>
      <pc:docMkLst>
        <pc:docMk/>
      </pc:docMkLst>
      <pc:sldChg chg="addCm">
        <pc:chgData name="Jana Pistovčáková" userId="S::18252@muni.cz::6a773ad3-c493-4d09-b13e-ae4d06656e69" providerId="AD" clId="Web-{9CA8AB13-86CA-6343-F8BC-6B3989CDFD2C}" dt="2020-11-20T21:31:34.096" v="2"/>
        <pc:sldMkLst>
          <pc:docMk/>
          <pc:sldMk cId="2097616809" sldId="491"/>
        </pc:sldMkLst>
      </pc:sldChg>
    </pc:docChg>
  </pc:docChgLst>
  <pc:docChgLst>
    <pc:chgData name="Filip Šiška" userId="2b410889-39cb-40a1-8c36-1e04e4058a89" providerId="ADAL" clId="{0A17C1D2-A166-443E-A62B-71FB015EB733}"/>
    <pc:docChg chg="undo custSel modSld">
      <pc:chgData name="Filip Šiška" userId="2b410889-39cb-40a1-8c36-1e04e4058a89" providerId="ADAL" clId="{0A17C1D2-A166-443E-A62B-71FB015EB733}" dt="2020-11-15T20:14:30.251" v="1468"/>
      <pc:docMkLst>
        <pc:docMk/>
      </pc:docMkLst>
      <pc:sldChg chg="addSp delSp modSp mod">
        <pc:chgData name="Filip Šiška" userId="2b410889-39cb-40a1-8c36-1e04e4058a89" providerId="ADAL" clId="{0A17C1D2-A166-443E-A62B-71FB015EB733}" dt="2020-11-15T19:38:14.282" v="790" actId="2711"/>
        <pc:sldMkLst>
          <pc:docMk/>
          <pc:sldMk cId="3107183069" sldId="468"/>
        </pc:sldMkLst>
        <pc:spChg chg="add del">
          <ac:chgData name="Filip Šiška" userId="2b410889-39cb-40a1-8c36-1e04e4058a89" providerId="ADAL" clId="{0A17C1D2-A166-443E-A62B-71FB015EB733}" dt="2020-11-15T17:36:28.609" v="17" actId="478"/>
          <ac:spMkLst>
            <pc:docMk/>
            <pc:sldMk cId="3107183069" sldId="468"/>
            <ac:spMk id="3" creationId="{5B7EBA72-0CFB-4BDD-B568-66C7A33B8266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9" creationId="{56F3BF94-3D61-42C8-9B0B-D02D9DB00E3A}"/>
          </ac:spMkLst>
        </pc:spChg>
        <pc:spChg chg="del topLvl">
          <ac:chgData name="Filip Šiška" userId="2b410889-39cb-40a1-8c36-1e04e4058a89" providerId="ADAL" clId="{0A17C1D2-A166-443E-A62B-71FB015EB733}" dt="2020-11-15T17:35:29.373" v="0" actId="478"/>
          <ac:spMkLst>
            <pc:docMk/>
            <pc:sldMk cId="3107183069" sldId="468"/>
            <ac:spMk id="10" creationId="{78A6FF9B-6FCC-4E68-A4CF-BA6C150C434F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13" creationId="{F91AA2FA-4294-4A51-90AB-2B589AFC075D}"/>
          </ac:spMkLst>
        </pc:spChg>
        <pc:spChg chg="del topLvl">
          <ac:chgData name="Filip Šiška" userId="2b410889-39cb-40a1-8c36-1e04e4058a89" providerId="ADAL" clId="{0A17C1D2-A166-443E-A62B-71FB015EB733}" dt="2020-11-15T17:35:36.097" v="2" actId="478"/>
          <ac:spMkLst>
            <pc:docMk/>
            <pc:sldMk cId="3107183069" sldId="468"/>
            <ac:spMk id="14" creationId="{BF354E4E-E109-4420-AD66-0E8AD32814AE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16" creationId="{AF4EE37A-46C5-484F-B884-86867C85F59D}"/>
          </ac:spMkLst>
        </pc:spChg>
        <pc:spChg chg="del topLvl">
          <ac:chgData name="Filip Šiška" userId="2b410889-39cb-40a1-8c36-1e04e4058a89" providerId="ADAL" clId="{0A17C1D2-A166-443E-A62B-71FB015EB733}" dt="2020-11-15T17:35:51.723" v="7" actId="478"/>
          <ac:spMkLst>
            <pc:docMk/>
            <pc:sldMk cId="3107183069" sldId="468"/>
            <ac:spMk id="17" creationId="{88D2E265-7EA1-4717-B1F0-FD4CD6B37CC1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19" creationId="{EFD0C758-A510-4F79-97DC-57168E97CCBD}"/>
          </ac:spMkLst>
        </pc:spChg>
        <pc:spChg chg="del topLvl">
          <ac:chgData name="Filip Šiška" userId="2b410889-39cb-40a1-8c36-1e04e4058a89" providerId="ADAL" clId="{0A17C1D2-A166-443E-A62B-71FB015EB733}" dt="2020-11-15T17:35:43.438" v="4" actId="478"/>
          <ac:spMkLst>
            <pc:docMk/>
            <pc:sldMk cId="3107183069" sldId="468"/>
            <ac:spMk id="20" creationId="{2A428E40-548C-437C-8A66-F50B4E06EFA3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22" creationId="{C35D6B74-D201-4B8A-9493-FA8AE144724E}"/>
          </ac:spMkLst>
        </pc:spChg>
        <pc:spChg chg="del">
          <ac:chgData name="Filip Šiška" userId="2b410889-39cb-40a1-8c36-1e04e4058a89" providerId="ADAL" clId="{0A17C1D2-A166-443E-A62B-71FB015EB733}" dt="2020-11-15T17:39:19.336" v="45" actId="478"/>
          <ac:spMkLst>
            <pc:docMk/>
            <pc:sldMk cId="3107183069" sldId="468"/>
            <ac:spMk id="23" creationId="{10604892-549D-4585-AB00-98CC645F66FF}"/>
          </ac:spMkLst>
        </pc:spChg>
        <pc:spChg chg="del topLvl">
          <ac:chgData name="Filip Šiška" userId="2b410889-39cb-40a1-8c36-1e04e4058a89" providerId="ADAL" clId="{0A17C1D2-A166-443E-A62B-71FB015EB733}" dt="2020-11-15T17:39:26.353" v="47" actId="478"/>
          <ac:spMkLst>
            <pc:docMk/>
            <pc:sldMk cId="3107183069" sldId="468"/>
            <ac:spMk id="24" creationId="{34925EA1-D36F-4CB3-AF54-027F74F7FED7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26" creationId="{1871967B-572E-41D1-B3CE-9108B047474E}"/>
          </ac:spMkLst>
        </pc:spChg>
        <pc:spChg chg="del">
          <ac:chgData name="Filip Šiška" userId="2b410889-39cb-40a1-8c36-1e04e4058a89" providerId="ADAL" clId="{0A17C1D2-A166-443E-A62B-71FB015EB733}" dt="2020-11-15T17:39:45.206" v="52" actId="478"/>
          <ac:spMkLst>
            <pc:docMk/>
            <pc:sldMk cId="3107183069" sldId="468"/>
            <ac:spMk id="27" creationId="{2BF531F6-7739-4D73-AE52-D2ED0FDA51BD}"/>
          </ac:spMkLst>
        </pc:spChg>
        <pc:spChg chg="del topLvl">
          <ac:chgData name="Filip Šiška" userId="2b410889-39cb-40a1-8c36-1e04e4058a89" providerId="ADAL" clId="{0A17C1D2-A166-443E-A62B-71FB015EB733}" dt="2020-11-15T17:39:51.882" v="54" actId="478"/>
          <ac:spMkLst>
            <pc:docMk/>
            <pc:sldMk cId="3107183069" sldId="468"/>
            <ac:spMk id="28" creationId="{84474C5B-D2DB-476A-9C66-9AB1C45C70A9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30" creationId="{45D5BAA1-372E-40A5-8803-D6053FCA1502}"/>
          </ac:spMkLst>
        </pc:spChg>
        <pc:spChg chg="del">
          <ac:chgData name="Filip Šiška" userId="2b410889-39cb-40a1-8c36-1e04e4058a89" providerId="ADAL" clId="{0A17C1D2-A166-443E-A62B-71FB015EB733}" dt="2020-11-15T17:38:59.111" v="40" actId="478"/>
          <ac:spMkLst>
            <pc:docMk/>
            <pc:sldMk cId="3107183069" sldId="468"/>
            <ac:spMk id="31" creationId="{3F5B2143-968B-4EE0-B511-14E09E288C9F}"/>
          </ac:spMkLst>
        </pc:spChg>
        <pc:spChg chg="del topLvl">
          <ac:chgData name="Filip Šiška" userId="2b410889-39cb-40a1-8c36-1e04e4058a89" providerId="ADAL" clId="{0A17C1D2-A166-443E-A62B-71FB015EB733}" dt="2020-11-15T17:39:10.696" v="43" actId="478"/>
          <ac:spMkLst>
            <pc:docMk/>
            <pc:sldMk cId="3107183069" sldId="468"/>
            <ac:spMk id="32" creationId="{79EA8677-9E31-4200-9E7F-4D07D6A77EF3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34" creationId="{6147EBF1-B0A8-490D-B2E7-A3CA6122A41C}"/>
          </ac:spMkLst>
        </pc:spChg>
        <pc:spChg chg="del">
          <ac:chgData name="Filip Šiška" userId="2b410889-39cb-40a1-8c36-1e04e4058a89" providerId="ADAL" clId="{0A17C1D2-A166-443E-A62B-71FB015EB733}" dt="2020-11-15T17:40:04.004" v="59" actId="478"/>
          <ac:spMkLst>
            <pc:docMk/>
            <pc:sldMk cId="3107183069" sldId="468"/>
            <ac:spMk id="35" creationId="{A9BB84AE-81E0-43B2-A58F-2FFFBFCE4634}"/>
          </ac:spMkLst>
        </pc:spChg>
        <pc:spChg chg="del topLvl">
          <ac:chgData name="Filip Šiška" userId="2b410889-39cb-40a1-8c36-1e04e4058a89" providerId="ADAL" clId="{0A17C1D2-A166-443E-A62B-71FB015EB733}" dt="2020-11-15T17:40:11.215" v="61" actId="478"/>
          <ac:spMkLst>
            <pc:docMk/>
            <pc:sldMk cId="3107183069" sldId="468"/>
            <ac:spMk id="36" creationId="{2E07D9E9-0B84-4BE8-B727-AA9A65DD6A10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38" creationId="{8E1B4325-01C7-44FA-BDF3-F246F798CAB9}"/>
          </ac:spMkLst>
        </pc:spChg>
        <pc:spChg chg="del topLvl">
          <ac:chgData name="Filip Šiška" userId="2b410889-39cb-40a1-8c36-1e04e4058a89" providerId="ADAL" clId="{0A17C1D2-A166-443E-A62B-71FB015EB733}" dt="2020-11-15T17:36:13.683" v="13" actId="478"/>
          <ac:spMkLst>
            <pc:docMk/>
            <pc:sldMk cId="3107183069" sldId="468"/>
            <ac:spMk id="39" creationId="{FFE860B6-078B-4E4C-8070-6A709FCF8FDF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41" creationId="{236487B5-6E5B-40E7-8149-07A256DF4F96}"/>
          </ac:spMkLst>
        </pc:spChg>
        <pc:spChg chg="del topLvl">
          <ac:chgData name="Filip Šiška" userId="2b410889-39cb-40a1-8c36-1e04e4058a89" providerId="ADAL" clId="{0A17C1D2-A166-443E-A62B-71FB015EB733}" dt="2020-11-15T17:36:38.662" v="22" actId="478"/>
          <ac:spMkLst>
            <pc:docMk/>
            <pc:sldMk cId="3107183069" sldId="468"/>
            <ac:spMk id="42" creationId="{AD34B662-0476-459C-AC2E-72120747D56E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44" creationId="{C4EBA272-60C2-4A49-8F18-E67E8066655E}"/>
          </ac:spMkLst>
        </pc:spChg>
        <pc:spChg chg="del topLvl">
          <ac:chgData name="Filip Šiška" userId="2b410889-39cb-40a1-8c36-1e04e4058a89" providerId="ADAL" clId="{0A17C1D2-A166-443E-A62B-71FB015EB733}" dt="2020-11-15T17:36:05.011" v="10" actId="478"/>
          <ac:spMkLst>
            <pc:docMk/>
            <pc:sldMk cId="3107183069" sldId="468"/>
            <ac:spMk id="45" creationId="{3CA7E62E-A5E7-4AE9-AC09-AF5474A699B6}"/>
          </ac:spMkLst>
        </pc:spChg>
        <pc:spChg chg="mod topLvl">
          <ac:chgData name="Filip Šiška" userId="2b410889-39cb-40a1-8c36-1e04e4058a89" providerId="ADAL" clId="{0A17C1D2-A166-443E-A62B-71FB015EB733}" dt="2020-11-15T19:38:14.282" v="790" actId="2711"/>
          <ac:spMkLst>
            <pc:docMk/>
            <pc:sldMk cId="3107183069" sldId="468"/>
            <ac:spMk id="47" creationId="{EBE5D403-A74E-4F71-8DEC-137ED404885B}"/>
          </ac:spMkLst>
        </pc:spChg>
        <pc:spChg chg="del topLvl">
          <ac:chgData name="Filip Šiška" userId="2b410889-39cb-40a1-8c36-1e04e4058a89" providerId="ADAL" clId="{0A17C1D2-A166-443E-A62B-71FB015EB733}" dt="2020-11-15T17:36:22.027" v="15" actId="478"/>
          <ac:spMkLst>
            <pc:docMk/>
            <pc:sldMk cId="3107183069" sldId="468"/>
            <ac:spMk id="48" creationId="{A6C6C058-089C-447D-9A40-A83049089AFC}"/>
          </ac:spMkLst>
        </pc:spChg>
        <pc:spChg chg="add del">
          <ac:chgData name="Filip Šiška" userId="2b410889-39cb-40a1-8c36-1e04e4058a89" providerId="ADAL" clId="{0A17C1D2-A166-443E-A62B-71FB015EB733}" dt="2020-11-15T17:36:31.774" v="19" actId="22"/>
          <ac:spMkLst>
            <pc:docMk/>
            <pc:sldMk cId="3107183069" sldId="468"/>
            <ac:spMk id="58" creationId="{11F4C102-48FC-47E5-9D45-3F7973EEB748}"/>
          </ac:spMkLst>
        </pc:spChg>
        <pc:spChg chg="add del">
          <ac:chgData name="Filip Šiška" userId="2b410889-39cb-40a1-8c36-1e04e4058a89" providerId="ADAL" clId="{0A17C1D2-A166-443E-A62B-71FB015EB733}" dt="2020-11-15T17:36:41.902" v="24" actId="22"/>
          <ac:spMkLst>
            <pc:docMk/>
            <pc:sldMk cId="3107183069" sldId="468"/>
            <ac:spMk id="59" creationId="{6DF0B579-AE95-43D5-BB9D-31B84FA4D1B6}"/>
          </ac:spMkLst>
        </pc:spChg>
        <pc:grpChg chg="del">
          <ac:chgData name="Filip Šiška" userId="2b410889-39cb-40a1-8c36-1e04e4058a89" providerId="ADAL" clId="{0A17C1D2-A166-443E-A62B-71FB015EB733}" dt="2020-11-15T17:35:29.373" v="0" actId="478"/>
          <ac:grpSpMkLst>
            <pc:docMk/>
            <pc:sldMk cId="3107183069" sldId="468"/>
            <ac:grpSpMk id="8" creationId="{F76D1D49-3477-4EB3-B51B-30BCB0173E0E}"/>
          </ac:grpSpMkLst>
        </pc:grpChg>
        <pc:grpChg chg="del">
          <ac:chgData name="Filip Šiška" userId="2b410889-39cb-40a1-8c36-1e04e4058a89" providerId="ADAL" clId="{0A17C1D2-A166-443E-A62B-71FB015EB733}" dt="2020-11-15T17:35:36.097" v="2" actId="478"/>
          <ac:grpSpMkLst>
            <pc:docMk/>
            <pc:sldMk cId="3107183069" sldId="468"/>
            <ac:grpSpMk id="11" creationId="{505E0A8E-C4EB-423A-AF1B-0BB90A3C4473}"/>
          </ac:grpSpMkLst>
        </pc:grpChg>
        <pc:grpChg chg="del">
          <ac:chgData name="Filip Šiška" userId="2b410889-39cb-40a1-8c36-1e04e4058a89" providerId="ADAL" clId="{0A17C1D2-A166-443E-A62B-71FB015EB733}" dt="2020-11-15T17:35:51.723" v="7" actId="478"/>
          <ac:grpSpMkLst>
            <pc:docMk/>
            <pc:sldMk cId="3107183069" sldId="468"/>
            <ac:grpSpMk id="15" creationId="{4D0F96FA-D78A-4695-A1DA-159C07F4F602}"/>
          </ac:grpSpMkLst>
        </pc:grpChg>
        <pc:grpChg chg="del">
          <ac:chgData name="Filip Šiška" userId="2b410889-39cb-40a1-8c36-1e04e4058a89" providerId="ADAL" clId="{0A17C1D2-A166-443E-A62B-71FB015EB733}" dt="2020-11-15T17:35:43.438" v="4" actId="478"/>
          <ac:grpSpMkLst>
            <pc:docMk/>
            <pc:sldMk cId="3107183069" sldId="468"/>
            <ac:grpSpMk id="18" creationId="{BBA821AC-F176-4A2D-8880-A69154D9D04E}"/>
          </ac:grpSpMkLst>
        </pc:grpChg>
        <pc:grpChg chg="del">
          <ac:chgData name="Filip Šiška" userId="2b410889-39cb-40a1-8c36-1e04e4058a89" providerId="ADAL" clId="{0A17C1D2-A166-443E-A62B-71FB015EB733}" dt="2020-11-15T17:39:26.353" v="47" actId="478"/>
          <ac:grpSpMkLst>
            <pc:docMk/>
            <pc:sldMk cId="3107183069" sldId="468"/>
            <ac:grpSpMk id="21" creationId="{BDAE2404-A116-462A-93EE-8E2A5BC8732D}"/>
          </ac:grpSpMkLst>
        </pc:grpChg>
        <pc:grpChg chg="del">
          <ac:chgData name="Filip Šiška" userId="2b410889-39cb-40a1-8c36-1e04e4058a89" providerId="ADAL" clId="{0A17C1D2-A166-443E-A62B-71FB015EB733}" dt="2020-11-15T17:39:51.882" v="54" actId="478"/>
          <ac:grpSpMkLst>
            <pc:docMk/>
            <pc:sldMk cId="3107183069" sldId="468"/>
            <ac:grpSpMk id="25" creationId="{B64D3DEC-F115-44F1-A726-69FEF28C0266}"/>
          </ac:grpSpMkLst>
        </pc:grpChg>
        <pc:grpChg chg="del">
          <ac:chgData name="Filip Šiška" userId="2b410889-39cb-40a1-8c36-1e04e4058a89" providerId="ADAL" clId="{0A17C1D2-A166-443E-A62B-71FB015EB733}" dt="2020-11-15T17:39:10.696" v="43" actId="478"/>
          <ac:grpSpMkLst>
            <pc:docMk/>
            <pc:sldMk cId="3107183069" sldId="468"/>
            <ac:grpSpMk id="29" creationId="{1F32B38F-67D7-48A4-9CB7-06A54ED19DBC}"/>
          </ac:grpSpMkLst>
        </pc:grpChg>
        <pc:grpChg chg="del">
          <ac:chgData name="Filip Šiška" userId="2b410889-39cb-40a1-8c36-1e04e4058a89" providerId="ADAL" clId="{0A17C1D2-A166-443E-A62B-71FB015EB733}" dt="2020-11-15T17:40:11.215" v="61" actId="478"/>
          <ac:grpSpMkLst>
            <pc:docMk/>
            <pc:sldMk cId="3107183069" sldId="468"/>
            <ac:grpSpMk id="33" creationId="{B04D38D8-93CE-4476-AEDF-0FC0BE524C9E}"/>
          </ac:grpSpMkLst>
        </pc:grpChg>
        <pc:grpChg chg="del">
          <ac:chgData name="Filip Šiška" userId="2b410889-39cb-40a1-8c36-1e04e4058a89" providerId="ADAL" clId="{0A17C1D2-A166-443E-A62B-71FB015EB733}" dt="2020-11-15T17:36:13.683" v="13" actId="478"/>
          <ac:grpSpMkLst>
            <pc:docMk/>
            <pc:sldMk cId="3107183069" sldId="468"/>
            <ac:grpSpMk id="37" creationId="{34ECA397-6520-4EC8-9FB9-09BDCB701444}"/>
          </ac:grpSpMkLst>
        </pc:grpChg>
        <pc:grpChg chg="del">
          <ac:chgData name="Filip Šiška" userId="2b410889-39cb-40a1-8c36-1e04e4058a89" providerId="ADAL" clId="{0A17C1D2-A166-443E-A62B-71FB015EB733}" dt="2020-11-15T17:36:38.662" v="22" actId="478"/>
          <ac:grpSpMkLst>
            <pc:docMk/>
            <pc:sldMk cId="3107183069" sldId="468"/>
            <ac:grpSpMk id="40" creationId="{F3FC6BA3-22F2-44ED-8CBE-33533D757236}"/>
          </ac:grpSpMkLst>
        </pc:grpChg>
        <pc:grpChg chg="del">
          <ac:chgData name="Filip Šiška" userId="2b410889-39cb-40a1-8c36-1e04e4058a89" providerId="ADAL" clId="{0A17C1D2-A166-443E-A62B-71FB015EB733}" dt="2020-11-15T17:36:05.011" v="10" actId="478"/>
          <ac:grpSpMkLst>
            <pc:docMk/>
            <pc:sldMk cId="3107183069" sldId="468"/>
            <ac:grpSpMk id="43" creationId="{AA949C1F-0966-4A98-978B-9A6F9A7E35D9}"/>
          </ac:grpSpMkLst>
        </pc:grpChg>
        <pc:grpChg chg="del">
          <ac:chgData name="Filip Šiška" userId="2b410889-39cb-40a1-8c36-1e04e4058a89" providerId="ADAL" clId="{0A17C1D2-A166-443E-A62B-71FB015EB733}" dt="2020-11-15T17:36:22.027" v="15" actId="478"/>
          <ac:grpSpMkLst>
            <pc:docMk/>
            <pc:sldMk cId="3107183069" sldId="468"/>
            <ac:grpSpMk id="46" creationId="{2BC9204A-22D8-4F0B-8684-FD8286A26FDB}"/>
          </ac:grpSpMkLst>
        </pc:grpChg>
        <pc:cxnChg chg="mod">
          <ac:chgData name="Filip Šiška" userId="2b410889-39cb-40a1-8c36-1e04e4058a89" providerId="ADAL" clId="{0A17C1D2-A166-443E-A62B-71FB015EB733}" dt="2020-11-15T17:36:38.662" v="22" actId="478"/>
          <ac:cxnSpMkLst>
            <pc:docMk/>
            <pc:sldMk cId="3107183069" sldId="468"/>
            <ac:cxnSpMk id="52" creationId="{AF7DE695-AF56-4A9B-99E0-7133E4234C63}"/>
          </ac:cxnSpMkLst>
        </pc:cxnChg>
        <pc:cxnChg chg="mod">
          <ac:chgData name="Filip Šiška" userId="2b410889-39cb-40a1-8c36-1e04e4058a89" providerId="ADAL" clId="{0A17C1D2-A166-443E-A62B-71FB015EB733}" dt="2020-11-15T17:36:22.027" v="15" actId="478"/>
          <ac:cxnSpMkLst>
            <pc:docMk/>
            <pc:sldMk cId="3107183069" sldId="468"/>
            <ac:cxnSpMk id="54" creationId="{20B65764-24E7-4D12-B0ED-1BC3926F59A7}"/>
          </ac:cxnSpMkLst>
        </pc:cxnChg>
        <pc:cxnChg chg="mod">
          <ac:chgData name="Filip Šiška" userId="2b410889-39cb-40a1-8c36-1e04e4058a89" providerId="ADAL" clId="{0A17C1D2-A166-443E-A62B-71FB015EB733}" dt="2020-11-15T17:36:05.011" v="10" actId="478"/>
          <ac:cxnSpMkLst>
            <pc:docMk/>
            <pc:sldMk cId="3107183069" sldId="468"/>
            <ac:cxnSpMk id="56" creationId="{059BC83F-BF0A-4BD8-9648-CEACD7B41AFD}"/>
          </ac:cxnSpMkLst>
        </pc:cxnChg>
      </pc:sldChg>
      <pc:sldChg chg="modSp mod modAnim modNotesTx">
        <pc:chgData name="Filip Šiška" userId="2b410889-39cb-40a1-8c36-1e04e4058a89" providerId="ADAL" clId="{0A17C1D2-A166-443E-A62B-71FB015EB733}" dt="2020-11-15T20:13:05.572" v="1462"/>
        <pc:sldMkLst>
          <pc:docMk/>
          <pc:sldMk cId="2720780248" sldId="473"/>
        </pc:sldMkLst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9" creationId="{56F3BF94-3D61-42C8-9B0B-D02D9DB00E3A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13" creationId="{F91AA2FA-4294-4A51-90AB-2B589AFC075D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16" creationId="{AF4EE37A-46C5-484F-B884-86867C85F59D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19" creationId="{EFD0C758-A510-4F79-97DC-57168E97CCBD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22" creationId="{C35D6B74-D201-4B8A-9493-FA8AE144724E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26" creationId="{1871967B-572E-41D1-B3CE-9108B047474E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30" creationId="{45D5BAA1-372E-40A5-8803-D6053FCA1502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34" creationId="{6147EBF1-B0A8-490D-B2E7-A3CA6122A41C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38" creationId="{8E1B4325-01C7-44FA-BDF3-F246F798CAB9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41" creationId="{236487B5-6E5B-40E7-8149-07A256DF4F96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44" creationId="{C4EBA272-60C2-4A49-8F18-E67E8066655E}"/>
          </ac:spMkLst>
        </pc:spChg>
        <pc:spChg chg="mod">
          <ac:chgData name="Filip Šiška" userId="2b410889-39cb-40a1-8c36-1e04e4058a89" providerId="ADAL" clId="{0A17C1D2-A166-443E-A62B-71FB015EB733}" dt="2020-11-15T19:38:27.801" v="791" actId="2711"/>
          <ac:spMkLst>
            <pc:docMk/>
            <pc:sldMk cId="2720780248" sldId="473"/>
            <ac:spMk id="47" creationId="{EBE5D403-A74E-4F71-8DEC-137ED404885B}"/>
          </ac:spMkLst>
        </pc:spChg>
        <pc:cxnChg chg="mod">
          <ac:chgData name="Filip Šiška" userId="2b410889-39cb-40a1-8c36-1e04e4058a89" providerId="ADAL" clId="{0A17C1D2-A166-443E-A62B-71FB015EB733}" dt="2020-11-15T19:04:48.598" v="529" actId="1076"/>
          <ac:cxnSpMkLst>
            <pc:docMk/>
            <pc:sldMk cId="2720780248" sldId="473"/>
            <ac:cxnSpMk id="51" creationId="{7A78EFC4-72AB-46E1-A523-FC7F13ADC004}"/>
          </ac:cxnSpMkLst>
        </pc:cxnChg>
        <pc:cxnChg chg="mod">
          <ac:chgData name="Filip Šiška" userId="2b410889-39cb-40a1-8c36-1e04e4058a89" providerId="ADAL" clId="{0A17C1D2-A166-443E-A62B-71FB015EB733}" dt="2020-11-15T19:28:41.331" v="679" actId="1076"/>
          <ac:cxnSpMkLst>
            <pc:docMk/>
            <pc:sldMk cId="2720780248" sldId="473"/>
            <ac:cxnSpMk id="54" creationId="{20B65764-24E7-4D12-B0ED-1BC3926F59A7}"/>
          </ac:cxnSpMkLst>
        </pc:cxnChg>
        <pc:cxnChg chg="mod">
          <ac:chgData name="Filip Šiška" userId="2b410889-39cb-40a1-8c36-1e04e4058a89" providerId="ADAL" clId="{0A17C1D2-A166-443E-A62B-71FB015EB733}" dt="2020-11-15T19:28:41.331" v="679" actId="1076"/>
          <ac:cxnSpMkLst>
            <pc:docMk/>
            <pc:sldMk cId="2720780248" sldId="473"/>
            <ac:cxnSpMk id="55" creationId="{63E14CB6-423A-4F3E-976B-4B3C4A411169}"/>
          </ac:cxnSpMkLst>
        </pc:cxnChg>
        <pc:cxnChg chg="mod">
          <ac:chgData name="Filip Šiška" userId="2b410889-39cb-40a1-8c36-1e04e4058a89" providerId="ADAL" clId="{0A17C1D2-A166-443E-A62B-71FB015EB733}" dt="2020-11-15T19:04:48.598" v="529" actId="1076"/>
          <ac:cxnSpMkLst>
            <pc:docMk/>
            <pc:sldMk cId="2720780248" sldId="473"/>
            <ac:cxnSpMk id="56" creationId="{059BC83F-BF0A-4BD8-9648-CEACD7B41AFD}"/>
          </ac:cxnSpMkLst>
        </pc:cxnChg>
      </pc:sldChg>
      <pc:sldChg chg="modSp mod modAnim modNotesTx">
        <pc:chgData name="Filip Šiška" userId="2b410889-39cb-40a1-8c36-1e04e4058a89" providerId="ADAL" clId="{0A17C1D2-A166-443E-A62B-71FB015EB733}" dt="2020-11-15T20:13:51.528" v="1465"/>
        <pc:sldMkLst>
          <pc:docMk/>
          <pc:sldMk cId="1152714132" sldId="474"/>
        </pc:sldMkLst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9" creationId="{56F3BF94-3D61-42C8-9B0B-D02D9DB00E3A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13" creationId="{F91AA2FA-4294-4A51-90AB-2B589AFC075D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16" creationId="{AF4EE37A-46C5-484F-B884-86867C85F59D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19" creationId="{EFD0C758-A510-4F79-97DC-57168E97CCBD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22" creationId="{C35D6B74-D201-4B8A-9493-FA8AE144724E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26" creationId="{1871967B-572E-41D1-B3CE-9108B047474E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30" creationId="{45D5BAA1-372E-40A5-8803-D6053FCA1502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34" creationId="{6147EBF1-B0A8-490D-B2E7-A3CA6122A41C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38" creationId="{8E1B4325-01C7-44FA-BDF3-F246F798CAB9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41" creationId="{236487B5-6E5B-40E7-8149-07A256DF4F96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44" creationId="{C4EBA272-60C2-4A49-8F18-E67E8066655E}"/>
          </ac:spMkLst>
        </pc:spChg>
        <pc:spChg chg="mod">
          <ac:chgData name="Filip Šiška" userId="2b410889-39cb-40a1-8c36-1e04e4058a89" providerId="ADAL" clId="{0A17C1D2-A166-443E-A62B-71FB015EB733}" dt="2020-11-15T19:37:58.954" v="788" actId="2711"/>
          <ac:spMkLst>
            <pc:docMk/>
            <pc:sldMk cId="1152714132" sldId="474"/>
            <ac:spMk id="47" creationId="{EBE5D403-A74E-4F71-8DEC-137ED404885B}"/>
          </ac:spMkLst>
        </pc:spChg>
        <pc:cxnChg chg="mod">
          <ac:chgData name="Filip Šiška" userId="2b410889-39cb-40a1-8c36-1e04e4058a89" providerId="ADAL" clId="{0A17C1D2-A166-443E-A62B-71FB015EB733}" dt="2020-11-15T19:28:50.215" v="681" actId="1076"/>
          <ac:cxnSpMkLst>
            <pc:docMk/>
            <pc:sldMk cId="1152714132" sldId="474"/>
            <ac:cxnSpMk id="50" creationId="{FA144A06-8A63-4DD6-81B8-A26B1AD351CF}"/>
          </ac:cxnSpMkLst>
        </pc:cxnChg>
      </pc:sldChg>
      <pc:sldChg chg="modSp mod modAnim modNotesTx">
        <pc:chgData name="Filip Šiška" userId="2b410889-39cb-40a1-8c36-1e04e4058a89" providerId="ADAL" clId="{0A17C1D2-A166-443E-A62B-71FB015EB733}" dt="2020-11-15T20:14:30.251" v="1468"/>
        <pc:sldMkLst>
          <pc:docMk/>
          <pc:sldMk cId="1718475861" sldId="476"/>
        </pc:sldMkLst>
        <pc:spChg chg="mod">
          <ac:chgData name="Filip Šiška" userId="2b410889-39cb-40a1-8c36-1e04e4058a89" providerId="ADAL" clId="{0A17C1D2-A166-443E-A62B-71FB015EB733}" dt="2020-11-15T19:42:03.442" v="813" actId="255"/>
          <ac:spMkLst>
            <pc:docMk/>
            <pc:sldMk cId="1718475861" sldId="476"/>
            <ac:spMk id="9" creationId="{56F3BF94-3D61-42C8-9B0B-D02D9DB00E3A}"/>
          </ac:spMkLst>
        </pc:spChg>
        <pc:spChg chg="mod">
          <ac:chgData name="Filip Šiška" userId="2b410889-39cb-40a1-8c36-1e04e4058a89" providerId="ADAL" clId="{0A17C1D2-A166-443E-A62B-71FB015EB733}" dt="2020-11-15T19:42:03.442" v="813" actId="255"/>
          <ac:spMkLst>
            <pc:docMk/>
            <pc:sldMk cId="1718475861" sldId="476"/>
            <ac:spMk id="13" creationId="{F91AA2FA-4294-4A51-90AB-2B589AFC075D}"/>
          </ac:spMkLst>
        </pc:spChg>
        <pc:spChg chg="mod">
          <ac:chgData name="Filip Šiška" userId="2b410889-39cb-40a1-8c36-1e04e4058a89" providerId="ADAL" clId="{0A17C1D2-A166-443E-A62B-71FB015EB733}" dt="2020-11-15T19:42:03.442" v="813" actId="255"/>
          <ac:spMkLst>
            <pc:docMk/>
            <pc:sldMk cId="1718475861" sldId="476"/>
            <ac:spMk id="16" creationId="{AF4EE37A-46C5-484F-B884-86867C85F59D}"/>
          </ac:spMkLst>
        </pc:spChg>
        <pc:spChg chg="mod">
          <ac:chgData name="Filip Šiška" userId="2b410889-39cb-40a1-8c36-1e04e4058a89" providerId="ADAL" clId="{0A17C1D2-A166-443E-A62B-71FB015EB733}" dt="2020-11-15T19:42:03.442" v="813" actId="255"/>
          <ac:spMkLst>
            <pc:docMk/>
            <pc:sldMk cId="1718475861" sldId="476"/>
            <ac:spMk id="19" creationId="{EFD0C758-A510-4F79-97DC-57168E97CCBD}"/>
          </ac:spMkLst>
        </pc:spChg>
        <pc:spChg chg="mod">
          <ac:chgData name="Filip Šiška" userId="2b410889-39cb-40a1-8c36-1e04e4058a89" providerId="ADAL" clId="{0A17C1D2-A166-443E-A62B-71FB015EB733}" dt="2020-11-15T19:44:40.262" v="826" actId="20577"/>
          <ac:spMkLst>
            <pc:docMk/>
            <pc:sldMk cId="1718475861" sldId="476"/>
            <ac:spMk id="22" creationId="{C35D6B74-D201-4B8A-9493-FA8AE144724E}"/>
          </ac:spMkLst>
        </pc:spChg>
        <pc:spChg chg="mod">
          <ac:chgData name="Filip Šiška" userId="2b410889-39cb-40a1-8c36-1e04e4058a89" providerId="ADAL" clId="{0A17C1D2-A166-443E-A62B-71FB015EB733}" dt="2020-11-15T19:44:19.555" v="824" actId="20577"/>
          <ac:spMkLst>
            <pc:docMk/>
            <pc:sldMk cId="1718475861" sldId="476"/>
            <ac:spMk id="26" creationId="{1871967B-572E-41D1-B3CE-9108B047474E}"/>
          </ac:spMkLst>
        </pc:spChg>
        <pc:spChg chg="mod">
          <ac:chgData name="Filip Šiška" userId="2b410889-39cb-40a1-8c36-1e04e4058a89" providerId="ADAL" clId="{0A17C1D2-A166-443E-A62B-71FB015EB733}" dt="2020-11-15T19:45:29.925" v="853" actId="20577"/>
          <ac:spMkLst>
            <pc:docMk/>
            <pc:sldMk cId="1718475861" sldId="476"/>
            <ac:spMk id="30" creationId="{45D5BAA1-372E-40A5-8803-D6053FCA1502}"/>
          </ac:spMkLst>
        </pc:spChg>
        <pc:spChg chg="mod">
          <ac:chgData name="Filip Šiška" userId="2b410889-39cb-40a1-8c36-1e04e4058a89" providerId="ADAL" clId="{0A17C1D2-A166-443E-A62B-71FB015EB733}" dt="2020-11-15T19:45:42.764" v="857" actId="20577"/>
          <ac:spMkLst>
            <pc:docMk/>
            <pc:sldMk cId="1718475861" sldId="476"/>
            <ac:spMk id="34" creationId="{6147EBF1-B0A8-490D-B2E7-A3CA6122A41C}"/>
          </ac:spMkLst>
        </pc:spChg>
        <pc:spChg chg="mod">
          <ac:chgData name="Filip Šiška" userId="2b410889-39cb-40a1-8c36-1e04e4058a89" providerId="ADAL" clId="{0A17C1D2-A166-443E-A62B-71FB015EB733}" dt="2020-11-15T20:06:42.134" v="1209" actId="20577"/>
          <ac:spMkLst>
            <pc:docMk/>
            <pc:sldMk cId="1718475861" sldId="476"/>
            <ac:spMk id="38" creationId="{8E1B4325-01C7-44FA-BDF3-F246F798CAB9}"/>
          </ac:spMkLst>
        </pc:spChg>
        <pc:spChg chg="mod">
          <ac:chgData name="Filip Šiška" userId="2b410889-39cb-40a1-8c36-1e04e4058a89" providerId="ADAL" clId="{0A17C1D2-A166-443E-A62B-71FB015EB733}" dt="2020-11-15T19:57:37.471" v="1147" actId="20577"/>
          <ac:spMkLst>
            <pc:docMk/>
            <pc:sldMk cId="1718475861" sldId="476"/>
            <ac:spMk id="41" creationId="{236487B5-6E5B-40E7-8149-07A256DF4F96}"/>
          </ac:spMkLst>
        </pc:spChg>
        <pc:spChg chg="mod">
          <ac:chgData name="Filip Šiška" userId="2b410889-39cb-40a1-8c36-1e04e4058a89" providerId="ADAL" clId="{0A17C1D2-A166-443E-A62B-71FB015EB733}" dt="2020-11-15T19:59:07.055" v="1175" actId="20577"/>
          <ac:spMkLst>
            <pc:docMk/>
            <pc:sldMk cId="1718475861" sldId="476"/>
            <ac:spMk id="44" creationId="{C4EBA272-60C2-4A49-8F18-E67E8066655E}"/>
          </ac:spMkLst>
        </pc:spChg>
        <pc:spChg chg="mod">
          <ac:chgData name="Filip Šiška" userId="2b410889-39cb-40a1-8c36-1e04e4058a89" providerId="ADAL" clId="{0A17C1D2-A166-443E-A62B-71FB015EB733}" dt="2020-11-15T19:55:40.587" v="1091" actId="313"/>
          <ac:spMkLst>
            <pc:docMk/>
            <pc:sldMk cId="1718475861" sldId="476"/>
            <ac:spMk id="47" creationId="{EBE5D403-A74E-4F71-8DEC-137ED404885B}"/>
          </ac:spMkLst>
        </pc:spChg>
      </pc:sldChg>
    </pc:docChg>
  </pc:docChgLst>
  <pc:docChgLst>
    <pc:chgData name="Jana Pistovčáková" userId="S::18252@muni.cz::6a773ad3-c493-4d09-b13e-ae4d06656e69" providerId="AD" clId="Web-{909129E1-1A65-B5BA-EA7C-DFE8A126497A}"/>
    <pc:docChg chg="">
      <pc:chgData name="Jana Pistovčáková" userId="S::18252@muni.cz::6a773ad3-c493-4d09-b13e-ae4d06656e69" providerId="AD" clId="Web-{909129E1-1A65-B5BA-EA7C-DFE8A126497A}" dt="2020-11-20T22:08:37.215" v="1"/>
      <pc:docMkLst>
        <pc:docMk/>
      </pc:docMkLst>
      <pc:sldChg chg="addCm">
        <pc:chgData name="Jana Pistovčáková" userId="S::18252@muni.cz::6a773ad3-c493-4d09-b13e-ae4d06656e69" providerId="AD" clId="Web-{909129E1-1A65-B5BA-EA7C-DFE8A126497A}" dt="2020-11-20T22:08:37.215" v="1"/>
        <pc:sldMkLst>
          <pc:docMk/>
          <pc:sldMk cId="3712386481" sldId="456"/>
        </pc:sldMkLst>
      </pc:sldChg>
      <pc:sldChg chg="addCm">
        <pc:chgData name="Jana Pistovčáková" userId="S::18252@muni.cz::6a773ad3-c493-4d09-b13e-ae4d06656e69" providerId="AD" clId="Web-{909129E1-1A65-B5BA-EA7C-DFE8A126497A}" dt="2020-11-20T22:07:37.884" v="0"/>
        <pc:sldMkLst>
          <pc:docMk/>
          <pc:sldMk cId="76399638" sldId="480"/>
        </pc:sldMkLst>
      </pc:sldChg>
    </pc:docChg>
  </pc:docChgLst>
  <pc:docChgLst>
    <pc:chgData name="Jana Pistovčáková" userId="S::18252@muni.cz::6a773ad3-c493-4d09-b13e-ae4d06656e69" providerId="AD" clId="Web-{0BB651DB-692F-4154-954D-FD22292BBADE}"/>
    <pc:docChg chg="modSld">
      <pc:chgData name="Jana Pistovčáková" userId="S::18252@muni.cz::6a773ad3-c493-4d09-b13e-ae4d06656e69" providerId="AD" clId="Web-{0BB651DB-692F-4154-954D-FD22292BBADE}" dt="2020-11-13T20:53:41.436" v="87" actId="20577"/>
      <pc:docMkLst>
        <pc:docMk/>
      </pc:docMkLst>
      <pc:sldChg chg="modSp addAnim delAnim">
        <pc:chgData name="Jana Pistovčáková" userId="S::18252@muni.cz::6a773ad3-c493-4d09-b13e-ae4d06656e69" providerId="AD" clId="Web-{0BB651DB-692F-4154-954D-FD22292BBADE}" dt="2020-11-13T20:53:41.436" v="86" actId="20577"/>
        <pc:sldMkLst>
          <pc:docMk/>
          <pc:sldMk cId="783809302" sldId="405"/>
        </pc:sldMkLst>
        <pc:spChg chg="mod">
          <ac:chgData name="Jana Pistovčáková" userId="S::18252@muni.cz::6a773ad3-c493-4d09-b13e-ae4d06656e69" providerId="AD" clId="Web-{0BB651DB-692F-4154-954D-FD22292BBADE}" dt="2020-11-13T20:41:44.182" v="30" actId="20577"/>
          <ac:spMkLst>
            <pc:docMk/>
            <pc:sldMk cId="783809302" sldId="405"/>
            <ac:spMk id="8" creationId="{8A1E991D-4894-4EDE-995B-7BD27119AAFF}"/>
          </ac:spMkLst>
        </pc:spChg>
        <pc:spChg chg="mod">
          <ac:chgData name="Jana Pistovčáková" userId="S::18252@muni.cz::6a773ad3-c493-4d09-b13e-ae4d06656e69" providerId="AD" clId="Web-{0BB651DB-692F-4154-954D-FD22292BBADE}" dt="2020-11-13T20:41:19.681" v="22" actId="20577"/>
          <ac:spMkLst>
            <pc:docMk/>
            <pc:sldMk cId="783809302" sldId="405"/>
            <ac:spMk id="13" creationId="{43E17FD9-9CE4-4072-B92F-AD7922A95007}"/>
          </ac:spMkLst>
        </pc:spChg>
        <pc:spChg chg="mod">
          <ac:chgData name="Jana Pistovčáková" userId="S::18252@muni.cz::6a773ad3-c493-4d09-b13e-ae4d06656e69" providerId="AD" clId="Web-{0BB651DB-692F-4154-954D-FD22292BBADE}" dt="2020-11-13T20:53:41.436" v="86" actId="20577"/>
          <ac:spMkLst>
            <pc:docMk/>
            <pc:sldMk cId="783809302" sldId="405"/>
            <ac:spMk id="22" creationId="{762CAD79-EF41-47C4-94B3-B03E7C4C911A}"/>
          </ac:spMkLst>
        </pc:spChg>
        <pc:spChg chg="mod">
          <ac:chgData name="Jana Pistovčáková" userId="S::18252@muni.cz::6a773ad3-c493-4d09-b13e-ae4d06656e69" providerId="AD" clId="Web-{0BB651DB-692F-4154-954D-FD22292BBADE}" dt="2020-11-13T20:42:17.526" v="50" actId="20577"/>
          <ac:spMkLst>
            <pc:docMk/>
            <pc:sldMk cId="783809302" sldId="405"/>
            <ac:spMk id="32" creationId="{EEDA4E1A-CC20-4CED-BA24-96979EEA97F1}"/>
          </ac:spMkLst>
        </pc:spChg>
        <pc:spChg chg="mod">
          <ac:chgData name="Jana Pistovčáková" userId="S::18252@muni.cz::6a773ad3-c493-4d09-b13e-ae4d06656e69" providerId="AD" clId="Web-{0BB651DB-692F-4154-954D-FD22292BBADE}" dt="2020-11-13T20:53:36.420" v="83" actId="20577"/>
          <ac:spMkLst>
            <pc:docMk/>
            <pc:sldMk cId="783809302" sldId="405"/>
            <ac:spMk id="44" creationId="{12F68BAC-D9DD-4FEE-A8CF-C1FB689CD455}"/>
          </ac:spMkLst>
        </pc:spChg>
        <pc:spChg chg="mod">
          <ac:chgData name="Jana Pistovčáková" userId="S::18252@muni.cz::6a773ad3-c493-4d09-b13e-ae4d06656e69" providerId="AD" clId="Web-{0BB651DB-692F-4154-954D-FD22292BBADE}" dt="2020-11-13T20:42:48.355" v="65" actId="20577"/>
          <ac:spMkLst>
            <pc:docMk/>
            <pc:sldMk cId="783809302" sldId="405"/>
            <ac:spMk id="53" creationId="{B6A5948F-56CA-4516-BF37-347938B0C65B}"/>
          </ac:spMkLst>
        </pc:spChg>
        <pc:spChg chg="mod">
          <ac:chgData name="Jana Pistovčáková" userId="S::18252@muni.cz::6a773ad3-c493-4d09-b13e-ae4d06656e69" providerId="AD" clId="Web-{0BB651DB-692F-4154-954D-FD22292BBADE}" dt="2020-11-13T20:53:20.670" v="81" actId="20577"/>
          <ac:spMkLst>
            <pc:docMk/>
            <pc:sldMk cId="783809302" sldId="405"/>
            <ac:spMk id="54" creationId="{FBCCA433-ED79-47CD-AB18-2847F71DA2C9}"/>
          </ac:spMkLst>
        </pc:spChg>
      </pc:sldChg>
    </pc:docChg>
  </pc:docChgLst>
  <pc:docChgLst>
    <pc:chgData name="Jana Pistovčáková" userId="S::18252@muni.cz::6a773ad3-c493-4d09-b13e-ae4d06656e69" providerId="AD" clId="Web-{5316617B-C5AD-96DF-8CC3-4452DA77F83F}"/>
    <pc:docChg chg="">
      <pc:chgData name="Jana Pistovčáková" userId="S::18252@muni.cz::6a773ad3-c493-4d09-b13e-ae4d06656e69" providerId="AD" clId="Web-{5316617B-C5AD-96DF-8CC3-4452DA77F83F}" dt="2020-11-20T22:26:49.176" v="8"/>
      <pc:docMkLst>
        <pc:docMk/>
      </pc:docMkLst>
      <pc:sldChg chg="addCm">
        <pc:chgData name="Jana Pistovčáková" userId="S::18252@muni.cz::6a773ad3-c493-4d09-b13e-ae4d06656e69" providerId="AD" clId="Web-{5316617B-C5AD-96DF-8CC3-4452DA77F83F}" dt="2020-11-20T22:26:42.520" v="7"/>
        <pc:sldMkLst>
          <pc:docMk/>
          <pc:sldMk cId="0" sldId="308"/>
        </pc:sldMkLst>
      </pc:sldChg>
      <pc:sldChg chg="addCm">
        <pc:chgData name="Jana Pistovčáková" userId="S::18252@muni.cz::6a773ad3-c493-4d09-b13e-ae4d06656e69" providerId="AD" clId="Web-{5316617B-C5AD-96DF-8CC3-4452DA77F83F}" dt="2020-11-20T22:26:49.176" v="8"/>
        <pc:sldMkLst>
          <pc:docMk/>
          <pc:sldMk cId="0" sldId="309"/>
        </pc:sldMkLst>
      </pc:sldChg>
      <pc:sldChg chg="addCm">
        <pc:chgData name="Jana Pistovčáková" userId="S::18252@muni.cz::6a773ad3-c493-4d09-b13e-ae4d06656e69" providerId="AD" clId="Web-{5316617B-C5AD-96DF-8CC3-4452DA77F83F}" dt="2020-11-20T22:16:51.598" v="0"/>
        <pc:sldMkLst>
          <pc:docMk/>
          <pc:sldMk cId="3107183069" sldId="468"/>
        </pc:sldMkLst>
      </pc:sldChg>
      <pc:sldChg chg="addCm">
        <pc:chgData name="Jana Pistovčáková" userId="S::18252@muni.cz::6a773ad3-c493-4d09-b13e-ae4d06656e69" providerId="AD" clId="Web-{5316617B-C5AD-96DF-8CC3-4452DA77F83F}" dt="2020-11-20T22:24:39.704" v="5"/>
        <pc:sldMkLst>
          <pc:docMk/>
          <pc:sldMk cId="1679121734" sldId="469"/>
        </pc:sldMkLst>
      </pc:sldChg>
      <pc:sldChg chg="addCm">
        <pc:chgData name="Jana Pistovčáková" userId="S::18252@muni.cz::6a773ad3-c493-4d09-b13e-ae4d06656e69" providerId="AD" clId="Web-{5316617B-C5AD-96DF-8CC3-4452DA77F83F}" dt="2020-11-20T22:20:15.697" v="2"/>
        <pc:sldMkLst>
          <pc:docMk/>
          <pc:sldMk cId="2720780248" sldId="473"/>
        </pc:sldMkLst>
      </pc:sldChg>
      <pc:sldChg chg="addCm">
        <pc:chgData name="Jana Pistovčáková" userId="S::18252@muni.cz::6a773ad3-c493-4d09-b13e-ae4d06656e69" providerId="AD" clId="Web-{5316617B-C5AD-96DF-8CC3-4452DA77F83F}" dt="2020-11-20T22:22:08.341" v="3"/>
        <pc:sldMkLst>
          <pc:docMk/>
          <pc:sldMk cId="1152714132" sldId="474"/>
        </pc:sldMkLst>
      </pc:sldChg>
      <pc:sldChg chg="addCm">
        <pc:chgData name="Jana Pistovčáková" userId="S::18252@muni.cz::6a773ad3-c493-4d09-b13e-ae4d06656e69" providerId="AD" clId="Web-{5316617B-C5AD-96DF-8CC3-4452DA77F83F}" dt="2020-11-20T22:23:42.359" v="4"/>
        <pc:sldMkLst>
          <pc:docMk/>
          <pc:sldMk cId="1718475861" sldId="476"/>
        </pc:sldMkLst>
      </pc:sldChg>
      <pc:sldChg chg="addCm">
        <pc:chgData name="Jana Pistovčáková" userId="S::18252@muni.cz::6a773ad3-c493-4d09-b13e-ae4d06656e69" providerId="AD" clId="Web-{5316617B-C5AD-96DF-8CC3-4452DA77F83F}" dt="2020-11-20T22:26:21.144" v="6"/>
        <pc:sldMkLst>
          <pc:docMk/>
          <pc:sldMk cId="2015121102" sldId="522"/>
        </pc:sldMkLst>
      </pc:sldChg>
    </pc:docChg>
  </pc:docChgLst>
  <pc:docChgLst>
    <pc:chgData name="Jan Juřica" userId="S::14537@muni.cz::49b392a9-f78d-4816-9745-1a5c49a47656" providerId="AD" clId="Web-{C338773F-E263-44EB-B69E-8A9DDCD56F54}"/>
    <pc:docChg chg="sldOrd">
      <pc:chgData name="Jan Juřica" userId="S::14537@muni.cz::49b392a9-f78d-4816-9745-1a5c49a47656" providerId="AD" clId="Web-{C338773F-E263-44EB-B69E-8A9DDCD56F54}" dt="2020-12-08T12:35:41.458" v="3"/>
      <pc:docMkLst>
        <pc:docMk/>
      </pc:docMkLst>
      <pc:sldChg chg="ord">
        <pc:chgData name="Jan Juřica" userId="S::14537@muni.cz::49b392a9-f78d-4816-9745-1a5c49a47656" providerId="AD" clId="Web-{C338773F-E263-44EB-B69E-8A9DDCD56F54}" dt="2020-12-08T12:35:39.004" v="2"/>
        <pc:sldMkLst>
          <pc:docMk/>
          <pc:sldMk cId="57184913" sldId="465"/>
        </pc:sldMkLst>
      </pc:sldChg>
      <pc:sldChg chg="ord">
        <pc:chgData name="Jan Juřica" userId="S::14537@muni.cz::49b392a9-f78d-4816-9745-1a5c49a47656" providerId="AD" clId="Web-{C338773F-E263-44EB-B69E-8A9DDCD56F54}" dt="2020-12-08T12:35:41.458" v="3"/>
        <pc:sldMkLst>
          <pc:docMk/>
          <pc:sldMk cId="4232081165" sldId="515"/>
        </pc:sldMkLst>
      </pc:sldChg>
    </pc:docChg>
  </pc:docChgLst>
  <pc:docChgLst>
    <pc:chgData name="Jana Pistovčáková" userId="S::18252@muni.cz::6a773ad3-c493-4d09-b13e-ae4d06656e69" providerId="AD" clId="Web-{A250DFA9-16CF-FF22-EC8A-B9F265B4D1AE}"/>
    <pc:docChg chg="">
      <pc:chgData name="Jana Pistovčáková" userId="S::18252@muni.cz::6a773ad3-c493-4d09-b13e-ae4d06656e69" providerId="AD" clId="Web-{A250DFA9-16CF-FF22-EC8A-B9F265B4D1AE}" dt="2020-11-20T22:35:34.615" v="2"/>
      <pc:docMkLst>
        <pc:docMk/>
      </pc:docMkLst>
      <pc:sldChg chg="addCm">
        <pc:chgData name="Jana Pistovčáková" userId="S::18252@muni.cz::6a773ad3-c493-4d09-b13e-ae4d06656e69" providerId="AD" clId="Web-{A250DFA9-16CF-FF22-EC8A-B9F265B4D1AE}" dt="2020-11-20T22:31:20.490" v="0"/>
        <pc:sldMkLst>
          <pc:docMk/>
          <pc:sldMk cId="0" sldId="310"/>
        </pc:sldMkLst>
      </pc:sldChg>
      <pc:sldChg chg="addCm">
        <pc:chgData name="Jana Pistovčáková" userId="S::18252@muni.cz::6a773ad3-c493-4d09-b13e-ae4d06656e69" providerId="AD" clId="Web-{A250DFA9-16CF-FF22-EC8A-B9F265B4D1AE}" dt="2020-11-20T22:34:32.720" v="1"/>
        <pc:sldMkLst>
          <pc:docMk/>
          <pc:sldMk cId="3953216016" sldId="525"/>
        </pc:sldMkLst>
      </pc:sldChg>
      <pc:sldChg chg="addCm">
        <pc:chgData name="Jana Pistovčáková" userId="S::18252@muni.cz::6a773ad3-c493-4d09-b13e-ae4d06656e69" providerId="AD" clId="Web-{A250DFA9-16CF-FF22-EC8A-B9F265B4D1AE}" dt="2020-11-20T22:35:34.615" v="2"/>
        <pc:sldMkLst>
          <pc:docMk/>
          <pc:sldMk cId="991167864" sldId="527"/>
        </pc:sldMkLst>
      </pc:sldChg>
    </pc:docChg>
  </pc:docChgLst>
  <pc:docChgLst>
    <pc:chgData name="Jana Pistovčáková" userId="S::18252@muni.cz::6a773ad3-c493-4d09-b13e-ae4d06656e69" providerId="AD" clId="Web-{2E57D1C8-4099-4585-8724-EBB9E7A1ECB0}"/>
    <pc:docChg chg="modSld">
      <pc:chgData name="Jana Pistovčáková" userId="S::18252@muni.cz::6a773ad3-c493-4d09-b13e-ae4d06656e69" providerId="AD" clId="Web-{2E57D1C8-4099-4585-8724-EBB9E7A1ECB0}" dt="2020-11-13T21:53:27.511" v="13" actId="14100"/>
      <pc:docMkLst>
        <pc:docMk/>
      </pc:docMkLst>
      <pc:sldChg chg="modSp">
        <pc:chgData name="Jana Pistovčáková" userId="S::18252@muni.cz::6a773ad3-c493-4d09-b13e-ae4d06656e69" providerId="AD" clId="Web-{2E57D1C8-4099-4585-8724-EBB9E7A1ECB0}" dt="2020-11-13T21:53:27.511" v="13" actId="14100"/>
        <pc:sldMkLst>
          <pc:docMk/>
          <pc:sldMk cId="783809302" sldId="405"/>
        </pc:sldMkLst>
        <pc:spChg chg="mod">
          <ac:chgData name="Jana Pistovčáková" userId="S::18252@muni.cz::6a773ad3-c493-4d09-b13e-ae4d06656e69" providerId="AD" clId="Web-{2E57D1C8-4099-4585-8724-EBB9E7A1ECB0}" dt="2020-11-13T21:53:27.511" v="13" actId="14100"/>
          <ac:spMkLst>
            <pc:docMk/>
            <pc:sldMk cId="783809302" sldId="405"/>
            <ac:spMk id="54" creationId="{FBCCA433-ED79-47CD-AB18-2847F71DA2C9}"/>
          </ac:spMkLst>
        </pc:spChg>
      </pc:sldChg>
    </pc:docChg>
  </pc:docChgLst>
  <pc:docChgLst>
    <pc:chgData name="Jana Pistovčáková" userId="S::18252@muni.cz::6a773ad3-c493-4d09-b13e-ae4d06656e69" providerId="AD" clId="Web-{8737B599-6350-435B-82F0-17DDD24C58B5}"/>
    <pc:docChg chg="modSld">
      <pc:chgData name="Jana Pistovčáková" userId="S::18252@muni.cz::6a773ad3-c493-4d09-b13e-ae4d06656e69" providerId="AD" clId="Web-{8737B599-6350-435B-82F0-17DDD24C58B5}" dt="2020-11-13T21:54:36.185" v="5" actId="20577"/>
      <pc:docMkLst>
        <pc:docMk/>
      </pc:docMkLst>
      <pc:sldChg chg="modSp modNotes">
        <pc:chgData name="Jana Pistovčáková" userId="S::18252@muni.cz::6a773ad3-c493-4d09-b13e-ae4d06656e69" providerId="AD" clId="Web-{8737B599-6350-435B-82F0-17DDD24C58B5}" dt="2020-11-13T21:54:36.185" v="5" actId="20577"/>
        <pc:sldMkLst>
          <pc:docMk/>
          <pc:sldMk cId="3113739912" sldId="470"/>
        </pc:sldMkLst>
        <pc:spChg chg="mod">
          <ac:chgData name="Jana Pistovčáková" userId="S::18252@muni.cz::6a773ad3-c493-4d09-b13e-ae4d06656e69" providerId="AD" clId="Web-{8737B599-6350-435B-82F0-17DDD24C58B5}" dt="2020-11-13T21:54:36.185" v="5" actId="20577"/>
          <ac:spMkLst>
            <pc:docMk/>
            <pc:sldMk cId="3113739912" sldId="470"/>
            <ac:spMk id="2" creationId="{BF9F2E64-8C92-4F54-A5C0-D5B2C70794EA}"/>
          </ac:spMkLst>
        </pc:spChg>
      </pc:sldChg>
    </pc:docChg>
  </pc:docChgLst>
  <pc:docChgLst>
    <pc:chgData name="Jana Pistovčáková" userId="S::18252@muni.cz::6a773ad3-c493-4d09-b13e-ae4d06656e69" providerId="AD" clId="Web-{8977A53D-CC5F-A0CB-638E-6D57210F3F33}"/>
    <pc:docChg chg="">
      <pc:chgData name="Jana Pistovčáková" userId="S::18252@muni.cz::6a773ad3-c493-4d09-b13e-ae4d06656e69" providerId="AD" clId="Web-{8977A53D-CC5F-A0CB-638E-6D57210F3F33}" dt="2020-11-20T22:39:22.046" v="0"/>
      <pc:docMkLst>
        <pc:docMk/>
      </pc:docMkLst>
      <pc:sldChg chg="modCm">
        <pc:chgData name="Jana Pistovčáková" userId="S::18252@muni.cz::6a773ad3-c493-4d09-b13e-ae4d06656e69" providerId="AD" clId="Web-{8977A53D-CC5F-A0CB-638E-6D57210F3F33}" dt="2020-11-20T22:39:22.046" v="0"/>
        <pc:sldMkLst>
          <pc:docMk/>
          <pc:sldMk cId="3107183069" sldId="468"/>
        </pc:sldMkLst>
      </pc:sldChg>
    </pc:docChg>
  </pc:docChgLst>
  <pc:docChgLst>
    <pc:chgData name="Jana Nováková" userId="fef70e40-ec8d-43ba-a2ac-b94c1f31b34d" providerId="ADAL" clId="{E89E06DA-3D21-4DF7-88DD-F524D8128095}"/>
    <pc:docChg chg="custSel modSld">
      <pc:chgData name="Jana Nováková" userId="fef70e40-ec8d-43ba-a2ac-b94c1f31b34d" providerId="ADAL" clId="{E89E06DA-3D21-4DF7-88DD-F524D8128095}" dt="2020-11-20T21:54:35.019" v="53"/>
      <pc:docMkLst>
        <pc:docMk/>
      </pc:docMkLst>
      <pc:sldChg chg="addCm modCm">
        <pc:chgData name="Jana Nováková" userId="fef70e40-ec8d-43ba-a2ac-b94c1f31b34d" providerId="ADAL" clId="{E89E06DA-3D21-4DF7-88DD-F524D8128095}" dt="2020-11-20T21:49:54.937" v="38"/>
        <pc:sldMkLst>
          <pc:docMk/>
          <pc:sldMk cId="0" sldId="308"/>
        </pc:sldMkLst>
      </pc:sldChg>
      <pc:sldChg chg="addCm delCm modCm">
        <pc:chgData name="Jana Nováková" userId="fef70e40-ec8d-43ba-a2ac-b94c1f31b34d" providerId="ADAL" clId="{E89E06DA-3D21-4DF7-88DD-F524D8128095}" dt="2020-11-20T21:50:37.855" v="44"/>
        <pc:sldMkLst>
          <pc:docMk/>
          <pc:sldMk cId="0" sldId="309"/>
        </pc:sldMkLst>
      </pc:sldChg>
      <pc:sldChg chg="addCm delCm modCm">
        <pc:chgData name="Jana Nováková" userId="fef70e40-ec8d-43ba-a2ac-b94c1f31b34d" providerId="ADAL" clId="{E89E06DA-3D21-4DF7-88DD-F524D8128095}" dt="2020-11-20T21:52:01.957" v="49"/>
        <pc:sldMkLst>
          <pc:docMk/>
          <pc:sldMk cId="0" sldId="310"/>
        </pc:sldMkLst>
      </pc:sldChg>
      <pc:sldChg chg="addCm modCm">
        <pc:chgData name="Jana Nováková" userId="fef70e40-ec8d-43ba-a2ac-b94c1f31b34d" providerId="ADAL" clId="{E89E06DA-3D21-4DF7-88DD-F524D8128095}" dt="2020-11-20T21:34:35.120" v="23"/>
        <pc:sldMkLst>
          <pc:docMk/>
          <pc:sldMk cId="3712386481" sldId="456"/>
        </pc:sldMkLst>
      </pc:sldChg>
      <pc:sldChg chg="addCm modCm">
        <pc:chgData name="Jana Nováková" userId="fef70e40-ec8d-43ba-a2ac-b94c1f31b34d" providerId="ADAL" clId="{E89E06DA-3D21-4DF7-88DD-F524D8128095}" dt="2020-11-20T21:23:47.510" v="11" actId="1589"/>
        <pc:sldMkLst>
          <pc:docMk/>
          <pc:sldMk cId="3972444813" sldId="457"/>
        </pc:sldMkLst>
      </pc:sldChg>
      <pc:sldChg chg="addCm modCm">
        <pc:chgData name="Jana Nováková" userId="fef70e40-ec8d-43ba-a2ac-b94c1f31b34d" providerId="ADAL" clId="{E89E06DA-3D21-4DF7-88DD-F524D8128095}" dt="2020-11-20T21:26:40.024" v="13"/>
        <pc:sldMkLst>
          <pc:docMk/>
          <pc:sldMk cId="57184913" sldId="465"/>
        </pc:sldMkLst>
      </pc:sldChg>
      <pc:sldChg chg="addCm modCm">
        <pc:chgData name="Jana Nováková" userId="fef70e40-ec8d-43ba-a2ac-b94c1f31b34d" providerId="ADAL" clId="{E89E06DA-3D21-4DF7-88DD-F524D8128095}" dt="2020-11-20T21:28:52.344" v="17"/>
        <pc:sldMkLst>
          <pc:docMk/>
          <pc:sldMk cId="2597812204" sldId="466"/>
        </pc:sldMkLst>
      </pc:sldChg>
      <pc:sldChg chg="addCm modCm">
        <pc:chgData name="Jana Nováková" userId="fef70e40-ec8d-43ba-a2ac-b94c1f31b34d" providerId="ADAL" clId="{E89E06DA-3D21-4DF7-88DD-F524D8128095}" dt="2020-11-20T21:30:56.640" v="19"/>
        <pc:sldMkLst>
          <pc:docMk/>
          <pc:sldMk cId="3010082579" sldId="467"/>
        </pc:sldMkLst>
      </pc:sldChg>
      <pc:sldChg chg="addCm modCm">
        <pc:chgData name="Jana Nováková" userId="fef70e40-ec8d-43ba-a2ac-b94c1f31b34d" providerId="ADAL" clId="{E89E06DA-3D21-4DF7-88DD-F524D8128095}" dt="2020-11-20T21:42:24.044" v="30"/>
        <pc:sldMkLst>
          <pc:docMk/>
          <pc:sldMk cId="3107183069" sldId="468"/>
        </pc:sldMkLst>
      </pc:sldChg>
      <pc:sldChg chg="addCm modCm">
        <pc:chgData name="Jana Nováková" userId="fef70e40-ec8d-43ba-a2ac-b94c1f31b34d" providerId="ADAL" clId="{E89E06DA-3D21-4DF7-88DD-F524D8128095}" dt="2020-11-20T21:44:30.740" v="34"/>
        <pc:sldMkLst>
          <pc:docMk/>
          <pc:sldMk cId="1679121734" sldId="469"/>
        </pc:sldMkLst>
      </pc:sldChg>
      <pc:sldChg chg="addCm modCm">
        <pc:chgData name="Jana Nováková" userId="fef70e40-ec8d-43ba-a2ac-b94c1f31b34d" providerId="ADAL" clId="{E89E06DA-3D21-4DF7-88DD-F524D8128095}" dt="2020-11-20T21:37:17.198" v="26" actId="1589"/>
        <pc:sldMkLst>
          <pc:docMk/>
          <pc:sldMk cId="2720780248" sldId="473"/>
        </pc:sldMkLst>
      </pc:sldChg>
      <pc:sldChg chg="addCm modCm">
        <pc:chgData name="Jana Nováková" userId="fef70e40-ec8d-43ba-a2ac-b94c1f31b34d" providerId="ADAL" clId="{E89E06DA-3D21-4DF7-88DD-F524D8128095}" dt="2020-11-20T21:40:35.073" v="28"/>
        <pc:sldMkLst>
          <pc:docMk/>
          <pc:sldMk cId="1152714132" sldId="474"/>
        </pc:sldMkLst>
      </pc:sldChg>
      <pc:sldChg chg="addCm modCm">
        <pc:chgData name="Jana Nováková" userId="fef70e40-ec8d-43ba-a2ac-b94c1f31b34d" providerId="ADAL" clId="{E89E06DA-3D21-4DF7-88DD-F524D8128095}" dt="2020-11-20T21:43:30.318" v="32"/>
        <pc:sldMkLst>
          <pc:docMk/>
          <pc:sldMk cId="1718475861" sldId="476"/>
        </pc:sldMkLst>
      </pc:sldChg>
      <pc:sldChg chg="addCm modCm">
        <pc:chgData name="Jana Nováková" userId="fef70e40-ec8d-43ba-a2ac-b94c1f31b34d" providerId="ADAL" clId="{E89E06DA-3D21-4DF7-88DD-F524D8128095}" dt="2020-11-20T21:31:49.011" v="21"/>
        <pc:sldMkLst>
          <pc:docMk/>
          <pc:sldMk cId="76399638" sldId="480"/>
        </pc:sldMkLst>
      </pc:sldChg>
      <pc:sldChg chg="addCm delCm modCm">
        <pc:chgData name="Jana Nováková" userId="fef70e40-ec8d-43ba-a2ac-b94c1f31b34d" providerId="ADAL" clId="{E89E06DA-3D21-4DF7-88DD-F524D8128095}" dt="2020-11-20T21:15:57.824" v="7"/>
        <pc:sldMkLst>
          <pc:docMk/>
          <pc:sldMk cId="2097616809" sldId="491"/>
        </pc:sldMkLst>
      </pc:sldChg>
      <pc:sldChg chg="addCm modCm">
        <pc:chgData name="Jana Nováková" userId="fef70e40-ec8d-43ba-a2ac-b94c1f31b34d" providerId="ADAL" clId="{E89E06DA-3D21-4DF7-88DD-F524D8128095}" dt="2020-11-20T21:27:23.120" v="15"/>
        <pc:sldMkLst>
          <pc:docMk/>
          <pc:sldMk cId="2621043343" sldId="492"/>
        </pc:sldMkLst>
      </pc:sldChg>
      <pc:sldChg chg="addCm modCm">
        <pc:chgData name="Jana Nováková" userId="fef70e40-ec8d-43ba-a2ac-b94c1f31b34d" providerId="ADAL" clId="{E89E06DA-3D21-4DF7-88DD-F524D8128095}" dt="2020-11-20T21:47:23.842" v="36"/>
        <pc:sldMkLst>
          <pc:docMk/>
          <pc:sldMk cId="2015121102" sldId="522"/>
        </pc:sldMkLst>
      </pc:sldChg>
      <pc:sldChg chg="addCm modCm">
        <pc:chgData name="Jana Nováková" userId="fef70e40-ec8d-43ba-a2ac-b94c1f31b34d" providerId="ADAL" clId="{E89E06DA-3D21-4DF7-88DD-F524D8128095}" dt="2020-11-20T21:53:21.452" v="51"/>
        <pc:sldMkLst>
          <pc:docMk/>
          <pc:sldMk cId="3953216016" sldId="525"/>
        </pc:sldMkLst>
      </pc:sldChg>
      <pc:sldChg chg="addCm modCm">
        <pc:chgData name="Jana Nováková" userId="fef70e40-ec8d-43ba-a2ac-b94c1f31b34d" providerId="ADAL" clId="{E89E06DA-3D21-4DF7-88DD-F524D8128095}" dt="2020-11-20T21:54:35.019" v="53"/>
        <pc:sldMkLst>
          <pc:docMk/>
          <pc:sldMk cId="991167864" sldId="527"/>
        </pc:sldMkLst>
      </pc:sldChg>
    </pc:docChg>
  </pc:docChgLst>
  <pc:docChgLst>
    <pc:chgData name="Jana Pistovčáková" userId="S::18252@muni.cz::6a773ad3-c493-4d09-b13e-ae4d06656e69" providerId="AD" clId="Web-{4E6F68E9-BC83-4045-4874-D97B95C2E8E8}"/>
    <pc:docChg chg="modSld">
      <pc:chgData name="Jana Pistovčáková" userId="S::18252@muni.cz::6a773ad3-c493-4d09-b13e-ae4d06656e69" providerId="AD" clId="Web-{4E6F68E9-BC83-4045-4874-D97B95C2E8E8}" dt="2020-11-20T23:12:52.775" v="0"/>
      <pc:docMkLst>
        <pc:docMk/>
      </pc:docMkLst>
      <pc:sldChg chg="mod modShow">
        <pc:chgData name="Jana Pistovčáková" userId="S::18252@muni.cz::6a773ad3-c493-4d09-b13e-ae4d06656e69" providerId="AD" clId="Web-{4E6F68E9-BC83-4045-4874-D97B95C2E8E8}" dt="2020-11-20T23:12:52.775" v="0"/>
        <pc:sldMkLst>
          <pc:docMk/>
          <pc:sldMk cId="991167864" sldId="52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463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697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ctr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ctr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c</a:t>
            </a:r>
            <a:r>
              <a:rPr lang="en-US"/>
              <a:t>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c</a:t>
            </a:r>
            <a:r>
              <a:rPr lang="en-US"/>
              <a:t>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on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icon</a:t>
            </a:r>
            <a:r>
              <a:rPr lang="cs-CZ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1" y="2019300"/>
            <a:ext cx="4106255" cy="2833315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A4BF068-759C-48D3-8BB0-5F551EDD7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5E596EC5-1D75-47DC-BC19-74D759B8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445741"/>
            <a:ext cx="10753200" cy="4386259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4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2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2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57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</a:t>
            </a:r>
            <a:r>
              <a:rPr lang="cs-CZ"/>
              <a:t> </a:t>
            </a:r>
            <a:r>
              <a:rPr lang="en-US"/>
              <a:t>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6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2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</a:t>
            </a:r>
          </a:p>
          <a:p>
            <a:pPr lvl="1"/>
            <a:r>
              <a:rPr lang="cs-CZ" noProof="0"/>
              <a:t>s</a:t>
            </a:r>
            <a:r>
              <a:rPr lang="en-GB" noProof="0" err="1"/>
              <a:t>econd</a:t>
            </a:r>
            <a:r>
              <a:rPr lang="en-GB" noProof="0"/>
              <a:t> level</a:t>
            </a:r>
          </a:p>
          <a:p>
            <a:pPr lvl="2"/>
            <a:r>
              <a:rPr lang="cs-CZ" noProof="0"/>
              <a:t>t</a:t>
            </a:r>
            <a:r>
              <a:rPr lang="en-GB" noProof="0" err="1"/>
              <a:t>hird</a:t>
            </a:r>
            <a:r>
              <a:rPr lang="en-GB" noProof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Department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Define footer – presentation title / </a:t>
            </a:r>
            <a:r>
              <a:rPr lang="cs-CZ"/>
              <a:t>D</a:t>
            </a:r>
            <a:r>
              <a:rPr lang="en-US" err="1"/>
              <a:t>epartment</a:t>
            </a:r>
            <a:r>
              <a:rPr lang="en-US"/>
              <a:t> of Pharmacology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  <a:p>
            <a:pPr lvl="1"/>
            <a:r>
              <a:rPr lang="cs-CZ"/>
              <a:t>s</a:t>
            </a:r>
            <a:r>
              <a:rPr lang="en-GB" err="1"/>
              <a:t>econd</a:t>
            </a:r>
            <a:r>
              <a:rPr lang="en-GB"/>
              <a:t> level</a:t>
            </a:r>
            <a:endParaRPr lang="cs-CZ"/>
          </a:p>
          <a:p>
            <a:pPr lvl="2"/>
            <a:r>
              <a:rPr lang="cs-CZ"/>
              <a:t>t</a:t>
            </a:r>
            <a:r>
              <a:rPr lang="en-GB" err="1"/>
              <a:t>hird</a:t>
            </a:r>
            <a:r>
              <a:rPr lang="en-GB"/>
              <a:t> level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noProof="0"/>
              <a:t>c</a:t>
            </a:r>
            <a:r>
              <a:rPr lang="en-GB" noProof="0"/>
              <a:t>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95" r:id="rId6"/>
    <p:sldLayoutId id="2147483674" r:id="rId7"/>
    <p:sldLayoutId id="2147483673" r:id="rId8"/>
    <p:sldLayoutId id="2147483676" r:id="rId9"/>
    <p:sldLayoutId id="2147483675" r:id="rId10"/>
    <p:sldLayoutId id="2147483677" r:id="rId11"/>
    <p:sldLayoutId id="2147483694" r:id="rId12"/>
    <p:sldLayoutId id="2147483686" r:id="rId13"/>
    <p:sldLayoutId id="2147483692" r:id="rId14"/>
    <p:sldLayoutId id="2147483693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F9F2E64-8C92-4F54-A5C0-D5B2C707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47157"/>
            <a:ext cx="11345891" cy="4139998"/>
          </a:xfrm>
        </p:spPr>
        <p:txBody>
          <a:bodyPr/>
          <a:lstStyle/>
          <a:p>
            <a:pPr marL="72000" indent="0">
              <a:buNone/>
            </a:pPr>
            <a:r>
              <a:rPr lang="cs-CZ"/>
              <a:t> 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A2D2E7-49B7-495B-87C7-20BFB14DB7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7" name="Nadpis 5">
            <a:extLst>
              <a:ext uri="{FF2B5EF4-FFF2-40B4-BE49-F238E27FC236}">
                <a16:creationId xmlns:a16="http://schemas.microsoft.com/office/drawing/2014/main" id="{F186133B-8D90-47A5-A249-FB1DF2BE97F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1012" y="214936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2400" kern="0" dirty="0" err="1"/>
              <a:t>Match</a:t>
            </a:r>
            <a:r>
              <a:rPr lang="cs-CZ" sz="2400" kern="0" dirty="0"/>
              <a:t> </a:t>
            </a:r>
            <a:r>
              <a:rPr lang="cs-CZ" sz="2400" kern="0" dirty="0" err="1"/>
              <a:t>the</a:t>
            </a:r>
            <a:r>
              <a:rPr lang="cs-CZ" sz="2400" kern="0" dirty="0"/>
              <a:t> </a:t>
            </a:r>
            <a:r>
              <a:rPr lang="cs-CZ" sz="2400" kern="0" dirty="0" err="1"/>
              <a:t>correct</a:t>
            </a:r>
            <a:r>
              <a:rPr lang="cs-CZ" sz="2400" kern="0" dirty="0"/>
              <a:t> </a:t>
            </a:r>
            <a:r>
              <a:rPr lang="cs-CZ" sz="2400" kern="0" dirty="0" err="1"/>
              <a:t>triples</a:t>
            </a:r>
            <a:r>
              <a:rPr lang="cs-CZ" sz="2400" kern="0" dirty="0"/>
              <a:t> (</a:t>
            </a:r>
            <a:r>
              <a:rPr lang="cs-CZ" sz="2400" kern="0" dirty="0" err="1"/>
              <a:t>drug</a:t>
            </a:r>
            <a:r>
              <a:rPr lang="cs-CZ" sz="2400" kern="0" dirty="0"/>
              <a:t> - </a:t>
            </a:r>
            <a:r>
              <a:rPr lang="cs-CZ" sz="2400" kern="0" dirty="0" err="1"/>
              <a:t>MoA</a:t>
            </a:r>
            <a:r>
              <a:rPr lang="cs-CZ" sz="2400" kern="0" dirty="0"/>
              <a:t> - </a:t>
            </a:r>
            <a:r>
              <a:rPr lang="cs-CZ" sz="2400" kern="0" dirty="0" err="1"/>
              <a:t>indication</a:t>
            </a:r>
            <a:r>
              <a:rPr lang="cs-CZ" sz="2400" kern="0" dirty="0"/>
              <a:t>)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EBF1974-F21F-45E4-9099-7E69D0F2E4A7}"/>
              </a:ext>
            </a:extLst>
          </p:cNvPr>
          <p:cNvSpPr txBox="1">
            <a:spLocks/>
          </p:cNvSpPr>
          <p:nvPr/>
        </p:nvSpPr>
        <p:spPr bwMode="auto">
          <a:xfrm>
            <a:off x="666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Farmakologický ústav LF MU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6F3BF94-3D61-42C8-9B0B-D02D9DB00E3A}"/>
              </a:ext>
            </a:extLst>
          </p:cNvPr>
          <p:cNvSpPr/>
          <p:nvPr/>
        </p:nvSpPr>
        <p:spPr>
          <a:xfrm>
            <a:off x="831012" y="1056492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naphazoline</a:t>
            </a:r>
            <a:endParaRPr lang="cs-CZ" sz="1800" dirty="0">
              <a:latin typeface="+mj-lt"/>
            </a:endParaRPr>
          </a:p>
        </p:txBody>
      </p:sp>
      <p:sp>
        <p:nvSpPr>
          <p:cNvPr id="13" name="Obdélník: se zakulacenými rohy 20">
            <a:extLst>
              <a:ext uri="{FF2B5EF4-FFF2-40B4-BE49-F238E27FC236}">
                <a16:creationId xmlns:a16="http://schemas.microsoft.com/office/drawing/2014/main" id="{F91AA2FA-4294-4A51-90AB-2B589AFC075D}"/>
              </a:ext>
            </a:extLst>
          </p:cNvPr>
          <p:cNvSpPr/>
          <p:nvPr/>
        </p:nvSpPr>
        <p:spPr>
          <a:xfrm>
            <a:off x="831012" y="2489017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hexoprenaline</a:t>
            </a:r>
            <a:endParaRPr lang="cs-CZ" sz="1800" dirty="0">
              <a:latin typeface="+mj-lt"/>
            </a:endParaRPr>
          </a:p>
        </p:txBody>
      </p:sp>
      <p:sp>
        <p:nvSpPr>
          <p:cNvPr id="16" name="Obdélník: se zakulacenými rohy 26">
            <a:extLst>
              <a:ext uri="{FF2B5EF4-FFF2-40B4-BE49-F238E27FC236}">
                <a16:creationId xmlns:a16="http://schemas.microsoft.com/office/drawing/2014/main" id="{AF4EE37A-46C5-484F-B884-86867C85F59D}"/>
              </a:ext>
            </a:extLst>
          </p:cNvPr>
          <p:cNvSpPr/>
          <p:nvPr/>
        </p:nvSpPr>
        <p:spPr>
          <a:xfrm>
            <a:off x="831012" y="5354067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tamsulosin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19" name="Obdélník: se zakulacenými rohy 32">
            <a:extLst>
              <a:ext uri="{FF2B5EF4-FFF2-40B4-BE49-F238E27FC236}">
                <a16:creationId xmlns:a16="http://schemas.microsoft.com/office/drawing/2014/main" id="{EFD0C758-A510-4F79-97DC-57168E97CCBD}"/>
              </a:ext>
            </a:extLst>
          </p:cNvPr>
          <p:cNvSpPr/>
          <p:nvPr/>
        </p:nvSpPr>
        <p:spPr>
          <a:xfrm>
            <a:off x="831012" y="3921542"/>
            <a:ext cx="2251494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err="1">
                <a:latin typeface="+mj-lt"/>
              </a:rPr>
              <a:t>esmolol</a:t>
            </a:r>
            <a:endParaRPr lang="cs-CZ" sz="1800" b="1">
              <a:latin typeface="+mj-lt"/>
              <a:cs typeface="Arial"/>
            </a:endParaRPr>
          </a:p>
        </p:txBody>
      </p:sp>
      <p:sp>
        <p:nvSpPr>
          <p:cNvPr id="22" name="Obdélník: se zakulacenými rohy 3">
            <a:extLst>
              <a:ext uri="{FF2B5EF4-FFF2-40B4-BE49-F238E27FC236}">
                <a16:creationId xmlns:a16="http://schemas.microsoft.com/office/drawing/2014/main" id="{C35D6B74-D201-4B8A-9493-FA8AE144724E}"/>
              </a:ext>
            </a:extLst>
          </p:cNvPr>
          <p:cNvSpPr/>
          <p:nvPr/>
        </p:nvSpPr>
        <p:spPr>
          <a:xfrm>
            <a:off x="4156831" y="2503171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>
                <a:latin typeface="+mj-lt"/>
              </a:rPr>
              <a:t>α</a:t>
            </a:r>
            <a:r>
              <a:rPr lang="cs-CZ" sz="1800" b="1" baseline="-25000" dirty="0">
                <a:latin typeface="+mj-lt"/>
              </a:rPr>
              <a:t>1 </a:t>
            </a:r>
            <a:r>
              <a:rPr lang="cs-CZ" sz="1800" b="1" dirty="0">
                <a:latin typeface="+mj-lt"/>
              </a:rPr>
              <a:t>receptor</a:t>
            </a:r>
          </a:p>
          <a:p>
            <a:pPr algn="ctr"/>
            <a:r>
              <a:rPr lang="cs-CZ" sz="1800" b="1" dirty="0">
                <a:latin typeface="+mj-lt"/>
              </a:rPr>
              <a:t>BLOCKADE</a:t>
            </a:r>
            <a:endParaRPr lang="cs-CZ" sz="1800" dirty="0">
              <a:latin typeface="+mj-lt"/>
            </a:endParaRPr>
          </a:p>
        </p:txBody>
      </p:sp>
      <p:sp>
        <p:nvSpPr>
          <p:cNvPr id="26" name="Obdélník: se zakulacenými rohy 6">
            <a:extLst>
              <a:ext uri="{FF2B5EF4-FFF2-40B4-BE49-F238E27FC236}">
                <a16:creationId xmlns:a16="http://schemas.microsoft.com/office/drawing/2014/main" id="{1871967B-572E-41D1-B3CE-9108B047474E}"/>
              </a:ext>
            </a:extLst>
          </p:cNvPr>
          <p:cNvSpPr/>
          <p:nvPr/>
        </p:nvSpPr>
        <p:spPr>
          <a:xfrm>
            <a:off x="4156831" y="3921542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>
                <a:latin typeface="+mj-lt"/>
              </a:rPr>
              <a:t>α</a:t>
            </a:r>
            <a:r>
              <a:rPr lang="cs-CZ" sz="1800" b="1" baseline="-25000" dirty="0">
                <a:latin typeface="+mj-lt"/>
              </a:rPr>
              <a:t>1 </a:t>
            </a:r>
            <a:r>
              <a:rPr lang="cs-CZ" sz="1800" b="1" dirty="0">
                <a:latin typeface="+mj-lt"/>
              </a:rPr>
              <a:t>receptor</a:t>
            </a:r>
            <a:endParaRPr lang="cs-CZ" sz="1800" b="1" baseline="-25000" dirty="0">
              <a:latin typeface="+mj-lt"/>
            </a:endParaRPr>
          </a:p>
          <a:p>
            <a:pPr algn="ctr"/>
            <a:r>
              <a:rPr lang="cs-CZ" sz="1800" b="1" dirty="0">
                <a:latin typeface="+mj-lt"/>
              </a:rPr>
              <a:t>STIMULATION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0" name="Obdélník: se zakulacenými rohy 20">
            <a:extLst>
              <a:ext uri="{FF2B5EF4-FFF2-40B4-BE49-F238E27FC236}">
                <a16:creationId xmlns:a16="http://schemas.microsoft.com/office/drawing/2014/main" id="{45D5BAA1-372E-40A5-8803-D6053FCA1502}"/>
              </a:ext>
            </a:extLst>
          </p:cNvPr>
          <p:cNvSpPr/>
          <p:nvPr/>
        </p:nvSpPr>
        <p:spPr>
          <a:xfrm>
            <a:off x="4156831" y="1056492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>
                <a:latin typeface="+mj-lt"/>
              </a:rPr>
              <a:t>β</a:t>
            </a:r>
            <a:r>
              <a:rPr lang="cs-CZ" sz="1800" b="1" baseline="-25000" dirty="0">
                <a:latin typeface="+mj-lt"/>
              </a:rPr>
              <a:t>1 </a:t>
            </a:r>
            <a:r>
              <a:rPr lang="cs-CZ" sz="1800" b="1" dirty="0">
                <a:latin typeface="+mj-lt"/>
              </a:rPr>
              <a:t>receptor</a:t>
            </a:r>
            <a:endParaRPr lang="cs-CZ" sz="1800" b="1" baseline="-25000" dirty="0">
              <a:latin typeface="+mj-lt"/>
            </a:endParaRPr>
          </a:p>
          <a:p>
            <a:pPr algn="ctr"/>
            <a:r>
              <a:rPr lang="cs-CZ" sz="1800" b="1" dirty="0">
                <a:latin typeface="+mj-lt"/>
              </a:rPr>
              <a:t>BLOCKADE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4" name="Obdélník: se zakulacenými rohy 27">
            <a:extLst>
              <a:ext uri="{FF2B5EF4-FFF2-40B4-BE49-F238E27FC236}">
                <a16:creationId xmlns:a16="http://schemas.microsoft.com/office/drawing/2014/main" id="{6147EBF1-B0A8-490D-B2E7-A3CA6122A41C}"/>
              </a:ext>
            </a:extLst>
          </p:cNvPr>
          <p:cNvSpPr/>
          <p:nvPr/>
        </p:nvSpPr>
        <p:spPr>
          <a:xfrm>
            <a:off x="4156831" y="5351249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>
                <a:latin typeface="+mj-lt"/>
              </a:rPr>
              <a:t>β</a:t>
            </a:r>
            <a:r>
              <a:rPr lang="cs-CZ" sz="1800" b="1" baseline="-25000" dirty="0">
                <a:latin typeface="+mj-lt"/>
              </a:rPr>
              <a:t>2 </a:t>
            </a:r>
            <a:r>
              <a:rPr lang="cs-CZ" sz="1800" b="1" dirty="0">
                <a:latin typeface="+mj-lt"/>
              </a:rPr>
              <a:t>receptor</a:t>
            </a:r>
          </a:p>
          <a:p>
            <a:pPr algn="ctr"/>
            <a:r>
              <a:rPr lang="cs-CZ" sz="1800" b="1" dirty="0">
                <a:latin typeface="+mj-lt"/>
              </a:rPr>
              <a:t>STIMULATION</a:t>
            </a:r>
            <a:endParaRPr lang="cs-CZ" sz="1800" dirty="0">
              <a:latin typeface="+mj-lt"/>
            </a:endParaRPr>
          </a:p>
        </p:txBody>
      </p:sp>
      <p:sp>
        <p:nvSpPr>
          <p:cNvPr id="38" name="Obdélník: se zakulacenými rohy 5">
            <a:extLst>
              <a:ext uri="{FF2B5EF4-FFF2-40B4-BE49-F238E27FC236}">
                <a16:creationId xmlns:a16="http://schemas.microsoft.com/office/drawing/2014/main" id="{8E1B4325-01C7-44FA-BDF3-F246F798CAB9}"/>
              </a:ext>
            </a:extLst>
          </p:cNvPr>
          <p:cNvSpPr/>
          <p:nvPr/>
        </p:nvSpPr>
        <p:spPr>
          <a:xfrm>
            <a:off x="7921207" y="2485467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decongestant</a:t>
            </a:r>
            <a:endParaRPr lang="cs-CZ" sz="1800" dirty="0">
              <a:latin typeface="+mj-lt"/>
            </a:endParaRPr>
          </a:p>
        </p:txBody>
      </p:sp>
      <p:sp>
        <p:nvSpPr>
          <p:cNvPr id="41" name="Obdélník: se zakulacenými rohy 20">
            <a:extLst>
              <a:ext uri="{FF2B5EF4-FFF2-40B4-BE49-F238E27FC236}">
                <a16:creationId xmlns:a16="http://schemas.microsoft.com/office/drawing/2014/main" id="{236487B5-6E5B-40E7-8149-07A256DF4F96}"/>
              </a:ext>
            </a:extLst>
          </p:cNvPr>
          <p:cNvSpPr/>
          <p:nvPr/>
        </p:nvSpPr>
        <p:spPr>
          <a:xfrm>
            <a:off x="7921207" y="541385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tocolysis</a:t>
            </a:r>
            <a:endParaRPr lang="cs-CZ" sz="1800" dirty="0">
              <a:latin typeface="+mj-lt"/>
            </a:endParaRPr>
          </a:p>
        </p:txBody>
      </p:sp>
      <p:sp>
        <p:nvSpPr>
          <p:cNvPr id="44" name="Obdélník: se zakulacenými rohy 26">
            <a:extLst>
              <a:ext uri="{FF2B5EF4-FFF2-40B4-BE49-F238E27FC236}">
                <a16:creationId xmlns:a16="http://schemas.microsoft.com/office/drawing/2014/main" id="{C4EBA272-60C2-4A49-8F18-E67E8066655E}"/>
              </a:ext>
            </a:extLst>
          </p:cNvPr>
          <p:cNvSpPr/>
          <p:nvPr/>
        </p:nvSpPr>
        <p:spPr>
          <a:xfrm>
            <a:off x="7921207" y="99977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benign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prostate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hyperplasia</a:t>
            </a:r>
            <a:r>
              <a:rPr lang="cs-CZ" sz="1800" b="1" dirty="0">
                <a:latin typeface="+mj-lt"/>
              </a:rPr>
              <a:t> (BPH)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47" name="Obdélník: se zakulacenými rohy 35">
            <a:extLst>
              <a:ext uri="{FF2B5EF4-FFF2-40B4-BE49-F238E27FC236}">
                <a16:creationId xmlns:a16="http://schemas.microsoft.com/office/drawing/2014/main" id="{EBE5D403-A74E-4F71-8DEC-137ED404885B}"/>
              </a:ext>
            </a:extLst>
          </p:cNvPr>
          <p:cNvSpPr/>
          <p:nvPr/>
        </p:nvSpPr>
        <p:spPr>
          <a:xfrm>
            <a:off x="7921207" y="3971158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tachyarrhythmias</a:t>
            </a:r>
            <a:endParaRPr lang="cs-CZ" sz="1800" b="1" baseline="-250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718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F9F2E64-8C92-4F54-A5C0-D5B2C707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47157"/>
            <a:ext cx="11345891" cy="4139998"/>
          </a:xfrm>
        </p:spPr>
        <p:txBody>
          <a:bodyPr/>
          <a:lstStyle/>
          <a:p>
            <a:pPr marL="72000" indent="0">
              <a:buNone/>
            </a:pPr>
            <a:r>
              <a:rPr lang="cs-CZ"/>
              <a:t> 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A2D2E7-49B7-495B-87C7-20BFB14DB7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EBF1974-F21F-45E4-9099-7E69D0F2E4A7}"/>
              </a:ext>
            </a:extLst>
          </p:cNvPr>
          <p:cNvSpPr txBox="1">
            <a:spLocks/>
          </p:cNvSpPr>
          <p:nvPr/>
        </p:nvSpPr>
        <p:spPr bwMode="auto">
          <a:xfrm>
            <a:off x="666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Farmakologický ústav LF MU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6F3BF94-3D61-42C8-9B0B-D02D9DB00E3A}"/>
              </a:ext>
            </a:extLst>
          </p:cNvPr>
          <p:cNvSpPr/>
          <p:nvPr/>
        </p:nvSpPr>
        <p:spPr>
          <a:xfrm>
            <a:off x="665999" y="1056492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carvedilol</a:t>
            </a:r>
            <a:endParaRPr lang="cs-CZ" sz="1800" b="1" dirty="0">
              <a:latin typeface="+mj-lt"/>
            </a:endParaRPr>
          </a:p>
        </p:txBody>
      </p:sp>
      <p:sp>
        <p:nvSpPr>
          <p:cNvPr id="13" name="Obdélník: se zakulacenými rohy 20">
            <a:extLst>
              <a:ext uri="{FF2B5EF4-FFF2-40B4-BE49-F238E27FC236}">
                <a16:creationId xmlns:a16="http://schemas.microsoft.com/office/drawing/2014/main" id="{F91AA2FA-4294-4A51-90AB-2B589AFC075D}"/>
              </a:ext>
            </a:extLst>
          </p:cNvPr>
          <p:cNvSpPr/>
          <p:nvPr/>
        </p:nvSpPr>
        <p:spPr>
          <a:xfrm>
            <a:off x="665999" y="2489017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err="1">
                <a:latin typeface="+mj-lt"/>
              </a:rPr>
              <a:t>urapidil</a:t>
            </a:r>
          </a:p>
        </p:txBody>
      </p:sp>
      <p:sp>
        <p:nvSpPr>
          <p:cNvPr id="16" name="Obdélník: se zakulacenými rohy 26">
            <a:extLst>
              <a:ext uri="{FF2B5EF4-FFF2-40B4-BE49-F238E27FC236}">
                <a16:creationId xmlns:a16="http://schemas.microsoft.com/office/drawing/2014/main" id="{AF4EE37A-46C5-484F-B884-86867C85F59D}"/>
              </a:ext>
            </a:extLst>
          </p:cNvPr>
          <p:cNvSpPr/>
          <p:nvPr/>
        </p:nvSpPr>
        <p:spPr>
          <a:xfrm>
            <a:off x="665999" y="5354067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dexmedetomidine</a:t>
            </a:r>
            <a:endParaRPr lang="cs-CZ" sz="1800" b="1" dirty="0">
              <a:latin typeface="+mj-lt"/>
            </a:endParaRPr>
          </a:p>
        </p:txBody>
      </p:sp>
      <p:sp>
        <p:nvSpPr>
          <p:cNvPr id="19" name="Obdélník: se zakulacenými rohy 32">
            <a:extLst>
              <a:ext uri="{FF2B5EF4-FFF2-40B4-BE49-F238E27FC236}">
                <a16:creationId xmlns:a16="http://schemas.microsoft.com/office/drawing/2014/main" id="{EFD0C758-A510-4F79-97DC-57168E97CCBD}"/>
              </a:ext>
            </a:extLst>
          </p:cNvPr>
          <p:cNvSpPr/>
          <p:nvPr/>
        </p:nvSpPr>
        <p:spPr>
          <a:xfrm>
            <a:off x="665999" y="3921542"/>
            <a:ext cx="2416507" cy="131121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800" b="1" dirty="0" err="1">
                <a:latin typeface="+mj-lt"/>
              </a:rPr>
              <a:t>pseudoephedrine</a:t>
            </a:r>
            <a:endParaRPr lang="cs-CZ" sz="1800" b="1" dirty="0">
              <a:latin typeface="+mj-lt"/>
            </a:endParaRPr>
          </a:p>
        </p:txBody>
      </p:sp>
      <p:sp>
        <p:nvSpPr>
          <p:cNvPr id="22" name="Obdélník: se zakulacenými rohy 3">
            <a:extLst>
              <a:ext uri="{FF2B5EF4-FFF2-40B4-BE49-F238E27FC236}">
                <a16:creationId xmlns:a16="http://schemas.microsoft.com/office/drawing/2014/main" id="{C35D6B74-D201-4B8A-9493-FA8AE144724E}"/>
              </a:ext>
            </a:extLst>
          </p:cNvPr>
          <p:cNvSpPr/>
          <p:nvPr/>
        </p:nvSpPr>
        <p:spPr>
          <a:xfrm>
            <a:off x="4156831" y="2503171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α</a:t>
            </a:r>
            <a:r>
              <a:rPr lang="cs-CZ" sz="1800" b="1" baseline="-25000" dirty="0">
                <a:latin typeface="+mj-lt"/>
              </a:rPr>
              <a:t>1</a:t>
            </a:r>
            <a:r>
              <a:rPr lang="cs-CZ" sz="1800" b="1" dirty="0">
                <a:latin typeface="+mj-lt"/>
              </a:rPr>
              <a:t> receptor</a:t>
            </a:r>
          </a:p>
          <a:p>
            <a:pPr algn="ctr"/>
            <a:r>
              <a:rPr lang="cs-CZ" sz="1800" b="1" dirty="0">
                <a:latin typeface="+mj-lt"/>
              </a:rPr>
              <a:t>BLOCKADE </a:t>
            </a:r>
          </a:p>
        </p:txBody>
      </p:sp>
      <p:sp>
        <p:nvSpPr>
          <p:cNvPr id="26" name="Obdélník: se zakulacenými rohy 6">
            <a:extLst>
              <a:ext uri="{FF2B5EF4-FFF2-40B4-BE49-F238E27FC236}">
                <a16:creationId xmlns:a16="http://schemas.microsoft.com/office/drawing/2014/main" id="{1871967B-572E-41D1-B3CE-9108B047474E}"/>
              </a:ext>
            </a:extLst>
          </p:cNvPr>
          <p:cNvSpPr/>
          <p:nvPr/>
        </p:nvSpPr>
        <p:spPr>
          <a:xfrm>
            <a:off x="4156831" y="3921542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INDIRECT </a:t>
            </a:r>
            <a:r>
              <a:rPr lang="cs-CZ" sz="1600" b="1" dirty="0" err="1">
                <a:latin typeface="+mj-lt"/>
              </a:rPr>
              <a:t>sympathomimetics</a:t>
            </a:r>
            <a:endParaRPr lang="cs-CZ" sz="1600" b="1" dirty="0">
              <a:latin typeface="+mj-lt"/>
            </a:endParaRPr>
          </a:p>
        </p:txBody>
      </p:sp>
      <p:sp>
        <p:nvSpPr>
          <p:cNvPr id="30" name="Obdélník: se zakulacenými rohy 20">
            <a:extLst>
              <a:ext uri="{FF2B5EF4-FFF2-40B4-BE49-F238E27FC236}">
                <a16:creationId xmlns:a16="http://schemas.microsoft.com/office/drawing/2014/main" id="{45D5BAA1-372E-40A5-8803-D6053FCA1502}"/>
              </a:ext>
            </a:extLst>
          </p:cNvPr>
          <p:cNvSpPr/>
          <p:nvPr/>
        </p:nvSpPr>
        <p:spPr>
          <a:xfrm>
            <a:off x="4156831" y="1056492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>
                <a:latin typeface="+mj-lt"/>
              </a:rPr>
              <a:t>α</a:t>
            </a:r>
            <a:r>
              <a:rPr lang="cs-CZ" sz="1800" b="1" baseline="-25000" dirty="0">
                <a:latin typeface="+mj-lt"/>
              </a:rPr>
              <a:t>2</a:t>
            </a:r>
            <a:r>
              <a:rPr lang="cs-CZ" sz="1800" dirty="0">
                <a:solidFill>
                  <a:srgbClr val="00000A"/>
                </a:solidFill>
                <a:effectLst/>
                <a:latin typeface="+mj-lt"/>
                <a:ea typeface="Droid Sans Fallback"/>
                <a:cs typeface="Wingdings" panose="05000000000000000000" pitchFamily="2" charset="2"/>
              </a:rPr>
              <a:t> </a:t>
            </a:r>
            <a:r>
              <a:rPr lang="cs-CZ" sz="1800" b="1" dirty="0">
                <a:latin typeface="+mj-lt"/>
              </a:rPr>
              <a:t>receptor</a:t>
            </a:r>
          </a:p>
          <a:p>
            <a:pPr algn="ctr"/>
            <a:r>
              <a:rPr lang="cs-CZ" sz="1800" b="1" dirty="0">
                <a:latin typeface="+mj-lt"/>
              </a:rPr>
              <a:t>STIMULATION</a:t>
            </a:r>
          </a:p>
        </p:txBody>
      </p:sp>
      <p:sp>
        <p:nvSpPr>
          <p:cNvPr id="34" name="Obdélník: se zakulacenými rohy 27">
            <a:extLst>
              <a:ext uri="{FF2B5EF4-FFF2-40B4-BE49-F238E27FC236}">
                <a16:creationId xmlns:a16="http://schemas.microsoft.com/office/drawing/2014/main" id="{6147EBF1-B0A8-490D-B2E7-A3CA6122A41C}"/>
              </a:ext>
            </a:extLst>
          </p:cNvPr>
          <p:cNvSpPr/>
          <p:nvPr/>
        </p:nvSpPr>
        <p:spPr>
          <a:xfrm>
            <a:off x="4156831" y="5351249"/>
            <a:ext cx="2251494" cy="131121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>
                <a:latin typeface="+mj-lt"/>
              </a:rPr>
              <a:t>β</a:t>
            </a:r>
            <a:r>
              <a:rPr lang="cs-CZ" sz="1800" b="1" baseline="-25000" dirty="0">
                <a:latin typeface="+mj-lt"/>
              </a:rPr>
              <a:t> </a:t>
            </a:r>
            <a:r>
              <a:rPr lang="cs-CZ" sz="1800" b="1" dirty="0">
                <a:latin typeface="+mj-lt"/>
              </a:rPr>
              <a:t>receptor</a:t>
            </a:r>
            <a:endParaRPr lang="cs-CZ" sz="1800" b="1" baseline="-25000" dirty="0">
              <a:latin typeface="+mj-lt"/>
            </a:endParaRPr>
          </a:p>
          <a:p>
            <a:pPr algn="ctr"/>
            <a:r>
              <a:rPr lang="cs-CZ" sz="1800" b="1" dirty="0">
                <a:latin typeface="+mj-lt"/>
              </a:rPr>
              <a:t>BLOCKADE</a:t>
            </a:r>
            <a:endParaRPr lang="cs-CZ" sz="1800" b="1" baseline="-25000" dirty="0">
              <a:latin typeface="+mj-lt"/>
            </a:endParaRPr>
          </a:p>
        </p:txBody>
      </p:sp>
      <p:sp>
        <p:nvSpPr>
          <p:cNvPr id="38" name="Obdélník: se zakulacenými rohy 5">
            <a:extLst>
              <a:ext uri="{FF2B5EF4-FFF2-40B4-BE49-F238E27FC236}">
                <a16:creationId xmlns:a16="http://schemas.microsoft.com/office/drawing/2014/main" id="{8E1B4325-01C7-44FA-BDF3-F246F798CAB9}"/>
              </a:ext>
            </a:extLst>
          </p:cNvPr>
          <p:cNvSpPr/>
          <p:nvPr/>
        </p:nvSpPr>
        <p:spPr>
          <a:xfrm>
            <a:off x="7921207" y="2485467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sedation</a:t>
            </a:r>
            <a:endParaRPr lang="cs-CZ" sz="1800" b="1" dirty="0">
              <a:latin typeface="+mj-lt"/>
            </a:endParaRPr>
          </a:p>
        </p:txBody>
      </p:sp>
      <p:sp>
        <p:nvSpPr>
          <p:cNvPr id="41" name="Obdélník: se zakulacenými rohy 20">
            <a:extLst>
              <a:ext uri="{FF2B5EF4-FFF2-40B4-BE49-F238E27FC236}">
                <a16:creationId xmlns:a16="http://schemas.microsoft.com/office/drawing/2014/main" id="{236487B5-6E5B-40E7-8149-07A256DF4F96}"/>
              </a:ext>
            </a:extLst>
          </p:cNvPr>
          <p:cNvSpPr/>
          <p:nvPr/>
        </p:nvSpPr>
        <p:spPr>
          <a:xfrm>
            <a:off x="7921207" y="541385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>
                <a:latin typeface="+mj-lt"/>
              </a:rPr>
              <a:t>rhinitis </a:t>
            </a:r>
            <a:r>
              <a:rPr lang="cs-CZ" sz="1800" b="1" err="1">
                <a:latin typeface="+mj-lt"/>
              </a:rPr>
              <a:t>acuta</a:t>
            </a:r>
            <a:endParaRPr lang="cs-CZ" sz="1800" b="1">
              <a:latin typeface="+mj-lt"/>
            </a:endParaRPr>
          </a:p>
        </p:txBody>
      </p:sp>
      <p:sp>
        <p:nvSpPr>
          <p:cNvPr id="44" name="Obdélník: se zakulacenými rohy 26">
            <a:extLst>
              <a:ext uri="{FF2B5EF4-FFF2-40B4-BE49-F238E27FC236}">
                <a16:creationId xmlns:a16="http://schemas.microsoft.com/office/drawing/2014/main" id="{C4EBA272-60C2-4A49-8F18-E67E8066655E}"/>
              </a:ext>
            </a:extLst>
          </p:cNvPr>
          <p:cNvSpPr/>
          <p:nvPr/>
        </p:nvSpPr>
        <p:spPr>
          <a:xfrm>
            <a:off x="7921207" y="999776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essential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hypertension</a:t>
            </a:r>
            <a:endParaRPr lang="cs-CZ" sz="1800" b="1" dirty="0">
              <a:latin typeface="+mj-lt"/>
            </a:endParaRPr>
          </a:p>
        </p:txBody>
      </p:sp>
      <p:sp>
        <p:nvSpPr>
          <p:cNvPr id="47" name="Obdélník: se zakulacenými rohy 35">
            <a:extLst>
              <a:ext uri="{FF2B5EF4-FFF2-40B4-BE49-F238E27FC236}">
                <a16:creationId xmlns:a16="http://schemas.microsoft.com/office/drawing/2014/main" id="{EBE5D403-A74E-4F71-8DEC-137ED404885B}"/>
              </a:ext>
            </a:extLst>
          </p:cNvPr>
          <p:cNvSpPr/>
          <p:nvPr/>
        </p:nvSpPr>
        <p:spPr>
          <a:xfrm>
            <a:off x="7921207" y="3971158"/>
            <a:ext cx="2251494" cy="1311216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b="1" dirty="0" err="1">
                <a:latin typeface="+mj-lt"/>
              </a:rPr>
              <a:t>hypertensive</a:t>
            </a:r>
            <a:r>
              <a:rPr lang="cs-CZ" sz="1800" b="1" dirty="0">
                <a:latin typeface="+mj-lt"/>
              </a:rPr>
              <a:t> </a:t>
            </a:r>
            <a:r>
              <a:rPr lang="cs-CZ" sz="1800" b="1" dirty="0" err="1">
                <a:latin typeface="+mj-lt"/>
              </a:rPr>
              <a:t>crisis</a:t>
            </a:r>
            <a:endParaRPr lang="cs-CZ" sz="1800" b="1" dirty="0">
              <a:latin typeface="+mj-lt"/>
            </a:endParaRPr>
          </a:p>
        </p:txBody>
      </p:sp>
      <p:sp>
        <p:nvSpPr>
          <p:cNvPr id="3" name="Nadpis 5">
            <a:extLst>
              <a:ext uri="{FF2B5EF4-FFF2-40B4-BE49-F238E27FC236}">
                <a16:creationId xmlns:a16="http://schemas.microsoft.com/office/drawing/2014/main" id="{346CB72F-5F69-4695-ABB6-781AA95EFB9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1012" y="214936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2400" kern="0" dirty="0" err="1"/>
              <a:t>Match</a:t>
            </a:r>
            <a:r>
              <a:rPr lang="cs-CZ" sz="2400" kern="0" dirty="0"/>
              <a:t> </a:t>
            </a:r>
            <a:r>
              <a:rPr lang="cs-CZ" sz="2400" kern="0" dirty="0" err="1"/>
              <a:t>the</a:t>
            </a:r>
            <a:r>
              <a:rPr lang="cs-CZ" sz="2400" kern="0" dirty="0"/>
              <a:t> </a:t>
            </a:r>
            <a:r>
              <a:rPr lang="cs-CZ" sz="2400" kern="0" dirty="0" err="1"/>
              <a:t>correct</a:t>
            </a:r>
            <a:r>
              <a:rPr lang="cs-CZ" sz="2400" kern="0" dirty="0"/>
              <a:t> </a:t>
            </a:r>
            <a:r>
              <a:rPr lang="cs-CZ" sz="2400" kern="0" dirty="0" err="1"/>
              <a:t>triples</a:t>
            </a:r>
            <a:r>
              <a:rPr lang="cs-CZ" sz="2400" kern="0" dirty="0"/>
              <a:t> (</a:t>
            </a:r>
            <a:r>
              <a:rPr lang="cs-CZ" sz="2400" kern="0" dirty="0" err="1"/>
              <a:t>drug</a:t>
            </a:r>
            <a:r>
              <a:rPr lang="cs-CZ" sz="2400" kern="0" dirty="0"/>
              <a:t> - </a:t>
            </a:r>
            <a:r>
              <a:rPr lang="cs-CZ" sz="2400" kern="0" dirty="0" err="1"/>
              <a:t>MoA</a:t>
            </a:r>
            <a:r>
              <a:rPr lang="cs-CZ" sz="2400" kern="0" dirty="0"/>
              <a:t> - </a:t>
            </a:r>
            <a:r>
              <a:rPr lang="cs-CZ" sz="2400" kern="0" dirty="0" err="1"/>
              <a:t>indication</a:t>
            </a:r>
            <a:r>
              <a:rPr lang="cs-CZ" sz="2400" kern="0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07802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Matching_S_1[2021030914523518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EN.potx" id="{063086A9-85FD-47AC-A09A-CCAB378AB570}" vid="{5D9B4CB5-5490-482A-814F-AC9BB511889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2EEE5AB9707B4587BD3F52210C65C3" ma:contentTypeVersion="8" ma:contentTypeDescription="Vytvoří nový dokument" ma:contentTypeScope="" ma:versionID="3a3af382305cdd3925f7214be8c39ee9">
  <xsd:schema xmlns:xsd="http://www.w3.org/2001/XMLSchema" xmlns:xs="http://www.w3.org/2001/XMLSchema" xmlns:p="http://schemas.microsoft.com/office/2006/metadata/properties" xmlns:ns2="3881efee-476b-4ae6-9f08-128828505f38" targetNamespace="http://schemas.microsoft.com/office/2006/metadata/properties" ma:root="true" ma:fieldsID="e149d7a8048133ae0a603eed07659bd8" ns2:_="">
    <xsd:import namespace="3881efee-476b-4ae6-9f08-128828505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1efee-476b-4ae6-9f08-128828505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E4E4E7-C06D-4C6E-902A-136C8E9B6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1efee-476b-4ae6-9f08-128828505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58A89C-D4BD-4E95-9AFC-4A07D5F483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723263-EE0F-480E-BCB6-44E428859A9B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530ac78d-87d8-482f-9b7d-82ab1bdbf664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</Template>
  <TotalTime>582</TotalTime>
  <Words>87</Words>
  <Application>Microsoft Office PowerPoint</Application>
  <PresentationFormat>Širokoúhlá obrazovka</PresentationFormat>
  <Paragraphs>41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Droid Sans Fallback</vt:lpstr>
      <vt:lpstr>Tahoma</vt:lpstr>
      <vt:lpstr>Wingdings</vt:lpstr>
      <vt:lpstr>Presentation_MU_EN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Pistovčáková</dc:creator>
  <cp:lastModifiedBy>Leoš Landa</cp:lastModifiedBy>
  <cp:revision>154</cp:revision>
  <cp:lastPrinted>1601-01-01T00:00:00Z</cp:lastPrinted>
  <dcterms:created xsi:type="dcterms:W3CDTF">2019-03-21T09:07:10Z</dcterms:created>
  <dcterms:modified xsi:type="dcterms:W3CDTF">2021-03-09T13:52:44Z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0x010100522EEE5AB9707B4587BD3F52210C65C3</vt:lpwstr>
  </property>
</Properties>
</file>